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3"/>
  </p:notesMasterIdLst>
  <p:sldIdLst>
    <p:sldId id="256" r:id="rId2"/>
    <p:sldId id="350" r:id="rId3"/>
    <p:sldId id="348" r:id="rId4"/>
    <p:sldId id="367" r:id="rId5"/>
    <p:sldId id="358" r:id="rId6"/>
    <p:sldId id="339" r:id="rId7"/>
    <p:sldId id="361" r:id="rId8"/>
    <p:sldId id="352" r:id="rId9"/>
    <p:sldId id="353" r:id="rId10"/>
    <p:sldId id="354" r:id="rId11"/>
    <p:sldId id="364" r:id="rId12"/>
    <p:sldId id="365" r:id="rId13"/>
    <p:sldId id="360" r:id="rId14"/>
    <p:sldId id="355" r:id="rId15"/>
    <p:sldId id="341" r:id="rId16"/>
    <p:sldId id="366" r:id="rId17"/>
    <p:sldId id="362" r:id="rId18"/>
    <p:sldId id="372" r:id="rId19"/>
    <p:sldId id="370" r:id="rId20"/>
    <p:sldId id="336" r:id="rId21"/>
    <p:sldId id="371" r:id="rId22"/>
  </p:sldIdLst>
  <p:sldSz cx="9144000" cy="6858000" type="screen4x3"/>
  <p:notesSz cx="6858000" cy="9144000"/>
  <p:defaultTextStyle>
    <a:defPPr>
      <a:defRPr lang="tr-T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3300"/>
    <a:srgbClr val="FF00FF"/>
    <a:srgbClr val="08921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505" autoAdjust="0"/>
    <p:restoredTop sz="94660"/>
  </p:normalViewPr>
  <p:slideViewPr>
    <p:cSldViewPr>
      <p:cViewPr varScale="1">
        <p:scale>
          <a:sx n="70" d="100"/>
          <a:sy n="70" d="100"/>
        </p:scale>
        <p:origin x="1428" y="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Üstbilgi Yer Tutucusu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tr-TR" dirty="0"/>
          </a:p>
        </p:txBody>
      </p:sp>
      <p:sp>
        <p:nvSpPr>
          <p:cNvPr id="3" name="Veri Yer Tutucusu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7519250A-5697-46C4-8ECB-2FA865A3C897}" type="datetimeFigureOut">
              <a:rPr lang="tr-TR" smtClean="0"/>
              <a:pPr/>
              <a:t>11.01.2023</a:t>
            </a:fld>
            <a:endParaRPr lang="tr-TR" dirty="0"/>
          </a:p>
        </p:txBody>
      </p:sp>
      <p:sp>
        <p:nvSpPr>
          <p:cNvPr id="4" name="Slayt Görüntüsü Yer Tutucus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tr-TR" dirty="0"/>
          </a:p>
        </p:txBody>
      </p:sp>
      <p:sp>
        <p:nvSpPr>
          <p:cNvPr id="5" name="Not Yer Tutucusu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tr-TR" dirty="0" smtClean="0"/>
              <a:t>Asıl metin stillerini düzenlemek için tıklatın</a:t>
            </a:r>
          </a:p>
          <a:p>
            <a:pPr lvl="1"/>
            <a:r>
              <a:rPr lang="tr-TR" dirty="0" smtClean="0"/>
              <a:t>İkinci düzey</a:t>
            </a:r>
          </a:p>
          <a:p>
            <a:pPr lvl="2"/>
            <a:r>
              <a:rPr lang="tr-TR" dirty="0" smtClean="0"/>
              <a:t>Üçüncü düzey</a:t>
            </a:r>
          </a:p>
          <a:p>
            <a:pPr lvl="3"/>
            <a:r>
              <a:rPr lang="tr-TR" dirty="0" smtClean="0"/>
              <a:t>Dördüncü düzey</a:t>
            </a:r>
          </a:p>
          <a:p>
            <a:pPr lvl="4"/>
            <a:r>
              <a:rPr lang="tr-TR" dirty="0" smtClean="0"/>
              <a:t>Beşinci düzey</a:t>
            </a:r>
            <a:endParaRPr lang="tr-TR" dirty="0"/>
          </a:p>
        </p:txBody>
      </p:sp>
      <p:sp>
        <p:nvSpPr>
          <p:cNvPr id="6" name="Altbilgi Yer Tutucusu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tr-TR" dirty="0"/>
          </a:p>
        </p:txBody>
      </p:sp>
      <p:sp>
        <p:nvSpPr>
          <p:cNvPr id="7" name="Slayt Numarası Yer Tutucus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30A04BB1-59F0-4A28-9B93-1CDF3F3DCF8B}" type="slidenum">
              <a:rPr lang="tr-TR" smtClean="0"/>
              <a:pPr/>
              <a:t>‹#›</a:t>
            </a:fld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val="423109650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Başlık Slaydı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Alt Başlık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tr-TR" smtClean="0"/>
              <a:t>Asıl alt başlık stilini düzenlemek için tıklatın</a:t>
            </a:r>
            <a:endParaRPr lang="tr-TR"/>
          </a:p>
        </p:txBody>
      </p:sp>
      <p:sp>
        <p:nvSpPr>
          <p:cNvPr id="4" name="Veri Yer Tutucus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EFD569-FC87-4634-BA46-4B9A002FDF72}" type="datetime1">
              <a:rPr lang="tr-TR" smtClean="0"/>
              <a:t>11.01.2023</a:t>
            </a:fld>
            <a:endParaRPr lang="tr-TR"/>
          </a:p>
        </p:txBody>
      </p:sp>
      <p:sp>
        <p:nvSpPr>
          <p:cNvPr id="5" name="Altbilgi Yer Tutucusu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ayt Numarası Yer Tutucus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FE50FE-82D7-4201-80BF-30015C3E7AC6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289369377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aşlık ve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4" name="Veri Yer Tutucus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978601-B807-471A-B148-E55B87ECF216}" type="datetime1">
              <a:rPr lang="tr-TR" smtClean="0"/>
              <a:t>11.01.2023</a:t>
            </a:fld>
            <a:endParaRPr lang="tr-TR"/>
          </a:p>
        </p:txBody>
      </p:sp>
      <p:sp>
        <p:nvSpPr>
          <p:cNvPr id="5" name="Altbilgi Yer Tutucusu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ayt Numarası Yer Tutucus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FE50FE-82D7-4201-80BF-30015C3E7AC6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189057475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Bölüm Üstbilgis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Metin Yer Tutucusu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</p:txBody>
      </p:sp>
      <p:sp>
        <p:nvSpPr>
          <p:cNvPr id="4" name="Veri Yer Tutucus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72113F-D07D-469A-A394-B8D4CA4F665D}" type="datetime1">
              <a:rPr lang="tr-TR" smtClean="0"/>
              <a:t>11.01.2023</a:t>
            </a:fld>
            <a:endParaRPr lang="tr-TR"/>
          </a:p>
        </p:txBody>
      </p:sp>
      <p:sp>
        <p:nvSpPr>
          <p:cNvPr id="5" name="Altbilgi Yer Tutucusu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ayt Numarası Yer Tutucus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FE50FE-82D7-4201-80BF-30015C3E7AC6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412480270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İki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İçerik Yer Tutucus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4" name="İçerik Yer Tutucus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5" name="Veri Yer Tutucusu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4D5A6D-FD84-4D4E-A23F-E9319C15005D}" type="datetime1">
              <a:rPr lang="tr-TR" smtClean="0"/>
              <a:t>11.01.2023</a:t>
            </a:fld>
            <a:endParaRPr lang="tr-TR"/>
          </a:p>
        </p:txBody>
      </p:sp>
      <p:sp>
        <p:nvSpPr>
          <p:cNvPr id="6" name="Altbilgi Yer Tutucusu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7" name="Slayt Numarası Yer Tutucus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FE50FE-82D7-4201-80BF-30015C3E7AC6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328834681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Karşılaştırm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Metin Yer Tutucusu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</p:txBody>
      </p:sp>
      <p:sp>
        <p:nvSpPr>
          <p:cNvPr id="4" name="İçerik Yer Tutucus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5" name="Metin Yer Tutucusu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</p:txBody>
      </p:sp>
      <p:sp>
        <p:nvSpPr>
          <p:cNvPr id="6" name="İçerik Yer Tutucus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7" name="Veri Yer Tutucusu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13539F-5395-41EA-A39F-34204F714B67}" type="datetime1">
              <a:rPr lang="tr-TR" smtClean="0"/>
              <a:t>11.01.2023</a:t>
            </a:fld>
            <a:endParaRPr lang="tr-TR"/>
          </a:p>
        </p:txBody>
      </p:sp>
      <p:sp>
        <p:nvSpPr>
          <p:cNvPr id="8" name="Altbilgi Yer Tutucusu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9" name="Slayt Numarası Yer Tutucus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FE50FE-82D7-4201-80BF-30015C3E7AC6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371041562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Yalnızca Başlı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Veri Yer Tutucusu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BA141E-FD65-4A26-868D-3E0C1BE3D26E}" type="datetime1">
              <a:rPr lang="tr-TR" smtClean="0"/>
              <a:t>11.01.2023</a:t>
            </a:fld>
            <a:endParaRPr lang="tr-TR"/>
          </a:p>
        </p:txBody>
      </p:sp>
      <p:sp>
        <p:nvSpPr>
          <p:cNvPr id="4" name="Altbilgi Yer Tutucusu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5" name="Slayt Numarası Yer Tutucus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FE50FE-82D7-4201-80BF-30015C3E7AC6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232164714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o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i Yer Tutucusu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B8F43F-73B0-4905-B916-1967583E6A27}" type="datetime1">
              <a:rPr lang="tr-TR" smtClean="0"/>
              <a:t>11.01.2023</a:t>
            </a:fld>
            <a:endParaRPr lang="tr-TR"/>
          </a:p>
        </p:txBody>
      </p:sp>
      <p:sp>
        <p:nvSpPr>
          <p:cNvPr id="3" name="Altbilgi Yer Tutucusu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4" name="Slayt Numarası Yer Tutucus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FE50FE-82D7-4201-80BF-30015C3E7AC6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366003003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Başlıklı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4" name="Metin Yer Tutucusu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</p:txBody>
      </p:sp>
      <p:sp>
        <p:nvSpPr>
          <p:cNvPr id="5" name="Veri Yer Tutucusu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00C93D-5A9B-43C5-A7BE-6D285497C1D5}" type="datetime1">
              <a:rPr lang="tr-TR" smtClean="0"/>
              <a:t>11.01.2023</a:t>
            </a:fld>
            <a:endParaRPr lang="tr-TR"/>
          </a:p>
        </p:txBody>
      </p:sp>
      <p:sp>
        <p:nvSpPr>
          <p:cNvPr id="6" name="Altbilgi Yer Tutucusu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7" name="Slayt Numarası Yer Tutucus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FE50FE-82D7-4201-80BF-30015C3E7AC6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366575057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aşlıklı Resi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Resim Yer Tutucusu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tr-TR"/>
          </a:p>
        </p:txBody>
      </p:sp>
      <p:sp>
        <p:nvSpPr>
          <p:cNvPr id="4" name="Metin Yer Tutucusu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</p:txBody>
      </p:sp>
      <p:sp>
        <p:nvSpPr>
          <p:cNvPr id="5" name="Veri Yer Tutucusu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F638E1-4B6B-4ED9-BF91-90B1BE3D3629}" type="datetime1">
              <a:rPr lang="tr-TR" smtClean="0"/>
              <a:t>11.01.2023</a:t>
            </a:fld>
            <a:endParaRPr lang="tr-TR"/>
          </a:p>
        </p:txBody>
      </p:sp>
      <p:sp>
        <p:nvSpPr>
          <p:cNvPr id="6" name="Altbilgi Yer Tutucusu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7" name="Slayt Numarası Yer Tutucus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FE50FE-82D7-4201-80BF-30015C3E7AC6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285693800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Başlık, Dikey Met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Dikey Metin Yer Tutucusu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4" name="Veri Yer Tutucus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75B9D2-AEEB-4F68-B91D-1F2D0972DCF9}" type="datetime1">
              <a:rPr lang="tr-TR" smtClean="0"/>
              <a:t>11.01.2023</a:t>
            </a:fld>
            <a:endParaRPr lang="tr-TR"/>
          </a:p>
        </p:txBody>
      </p:sp>
      <p:sp>
        <p:nvSpPr>
          <p:cNvPr id="5" name="Altbilgi Yer Tutucusu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ayt Numarası Yer Tutucus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FE50FE-82D7-4201-80BF-30015C3E7AC6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322576831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Dikey Başlık ve Met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key Başlık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Dikey Metin Yer Tutucusu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4" name="Veri Yer Tutucus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3E3A36-DA1A-444E-B79D-E61BE308AD58}" type="datetime1">
              <a:rPr lang="tr-TR" smtClean="0"/>
              <a:t>11.01.2023</a:t>
            </a:fld>
            <a:endParaRPr lang="tr-TR"/>
          </a:p>
        </p:txBody>
      </p:sp>
      <p:sp>
        <p:nvSpPr>
          <p:cNvPr id="5" name="Altbilgi Yer Tutucusu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ayt Numarası Yer Tutucus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FE50FE-82D7-4201-80BF-30015C3E7AC6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214313315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Yer Tutucusu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tr-TR" dirty="0" smtClean="0"/>
              <a:t>Asıl başlık stili için tıklatın</a:t>
            </a:r>
            <a:endParaRPr lang="tr-TR" dirty="0"/>
          </a:p>
        </p:txBody>
      </p:sp>
      <p:sp>
        <p:nvSpPr>
          <p:cNvPr id="3" name="Metin Yer Tutucusu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tr-TR" dirty="0" smtClean="0"/>
              <a:t>Asıl metin stillerini düzenlemek için tıklatın</a:t>
            </a:r>
          </a:p>
          <a:p>
            <a:pPr lvl="1"/>
            <a:r>
              <a:rPr lang="tr-TR" dirty="0" smtClean="0"/>
              <a:t>İkinci düzey</a:t>
            </a:r>
          </a:p>
          <a:p>
            <a:pPr lvl="2"/>
            <a:r>
              <a:rPr lang="tr-TR" dirty="0" smtClean="0"/>
              <a:t>Üçüncü düzey</a:t>
            </a:r>
          </a:p>
          <a:p>
            <a:pPr lvl="3"/>
            <a:r>
              <a:rPr lang="tr-TR" dirty="0" smtClean="0"/>
              <a:t>Dördüncü düzey</a:t>
            </a:r>
          </a:p>
          <a:p>
            <a:pPr lvl="4"/>
            <a:r>
              <a:rPr lang="tr-TR" dirty="0" smtClean="0"/>
              <a:t>Beşinci düzey</a:t>
            </a:r>
            <a:endParaRPr lang="tr-TR" dirty="0"/>
          </a:p>
        </p:txBody>
      </p:sp>
      <p:sp>
        <p:nvSpPr>
          <p:cNvPr id="4" name="Veri Yer Tutucusu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  <a:latin typeface="Comic Sans MS" panose="030F0702030302020204" pitchFamily="66" charset="0"/>
              </a:defRPr>
            </a:lvl1pPr>
          </a:lstStyle>
          <a:p>
            <a:fld id="{AF377371-A3FD-4AC3-BC6E-6A340F2F81D6}" type="datetime1">
              <a:rPr lang="tr-TR" smtClean="0"/>
              <a:t>11.01.2023</a:t>
            </a:fld>
            <a:endParaRPr lang="tr-TR" dirty="0"/>
          </a:p>
        </p:txBody>
      </p:sp>
      <p:sp>
        <p:nvSpPr>
          <p:cNvPr id="5" name="Altbilgi Yer Tutucusu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  <a:latin typeface="Comic Sans MS" panose="030F0702030302020204" pitchFamily="66" charset="0"/>
              </a:defRPr>
            </a:lvl1pPr>
          </a:lstStyle>
          <a:p>
            <a:endParaRPr lang="tr-TR" dirty="0"/>
          </a:p>
        </p:txBody>
      </p:sp>
      <p:sp>
        <p:nvSpPr>
          <p:cNvPr id="6" name="Slayt Numarası Yer Tutucus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  <a:latin typeface="Comic Sans MS" panose="030F0702030302020204" pitchFamily="66" charset="0"/>
              </a:defRPr>
            </a:lvl1pPr>
          </a:lstStyle>
          <a:p>
            <a:fld id="{0AFE50FE-82D7-4201-80BF-30015C3E7AC6}" type="slidenum">
              <a:rPr lang="tr-TR" smtClean="0"/>
              <a:pPr/>
              <a:t>‹#›</a:t>
            </a:fld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val="335558037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Comic Sans MS" panose="030F0702030302020204" pitchFamily="66" charset="0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Comic Sans MS" panose="030F0702030302020204" pitchFamily="66" charset="0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Comic Sans MS" panose="030F0702030302020204" pitchFamily="66" charset="0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Comic Sans MS" panose="030F0702030302020204" pitchFamily="66" charset="0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Comic Sans MS" panose="030F0702030302020204" pitchFamily="66" charset="0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Comic Sans MS" panose="030F0702030302020204" pitchFamily="66" charset="0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tr-T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gif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.png"/><Relationship Id="rId4" Type="http://schemas.openxmlformats.org/officeDocument/2006/relationships/image" Target="../media/image8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.png"/><Relationship Id="rId4" Type="http://schemas.openxmlformats.org/officeDocument/2006/relationships/image" Target="../media/image14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7" Type="http://schemas.openxmlformats.org/officeDocument/2006/relationships/image" Target="../media/image3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9.png"/><Relationship Id="rId5" Type="http://schemas.openxmlformats.org/officeDocument/2006/relationships/image" Target="../media/image18.png"/><Relationship Id="rId4" Type="http://schemas.openxmlformats.org/officeDocument/2006/relationships/image" Target="../media/image17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.png"/><Relationship Id="rId4" Type="http://schemas.openxmlformats.org/officeDocument/2006/relationships/image" Target="../media/image35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36.gif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.png"/><Relationship Id="rId4" Type="http://schemas.openxmlformats.org/officeDocument/2006/relationships/image" Target="../media/image39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gif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ctrTitle"/>
          </p:nvPr>
        </p:nvSpPr>
        <p:spPr>
          <a:xfrm>
            <a:off x="685800" y="836712"/>
            <a:ext cx="7772400" cy="1470025"/>
          </a:xfrm>
        </p:spPr>
        <p:txBody>
          <a:bodyPr>
            <a:normAutofit/>
          </a:bodyPr>
          <a:lstStyle/>
          <a:p>
            <a:r>
              <a:rPr lang="tr-TR" dirty="0" smtClean="0">
                <a:solidFill>
                  <a:schemeClr val="tx2">
                    <a:lumMod val="75000"/>
                  </a:schemeClr>
                </a:solidFill>
                <a:latin typeface="Comic Sans MS" panose="030F0702030302020204" pitchFamily="66" charset="0"/>
              </a:rPr>
              <a:t>İlkokul Öğrencileri İçin </a:t>
            </a:r>
            <a:br>
              <a:rPr lang="tr-TR" dirty="0" smtClean="0">
                <a:solidFill>
                  <a:schemeClr val="tx2">
                    <a:lumMod val="75000"/>
                  </a:schemeClr>
                </a:solidFill>
                <a:latin typeface="Comic Sans MS" panose="030F0702030302020204" pitchFamily="66" charset="0"/>
              </a:rPr>
            </a:br>
            <a:r>
              <a:rPr lang="tr-TR" dirty="0" smtClean="0">
                <a:solidFill>
                  <a:schemeClr val="tx2">
                    <a:lumMod val="75000"/>
                  </a:schemeClr>
                </a:solidFill>
                <a:latin typeface="Comic Sans MS" panose="030F0702030302020204" pitchFamily="66" charset="0"/>
              </a:rPr>
              <a:t>Akılcı İlaç Kullanımı</a:t>
            </a:r>
            <a:endParaRPr lang="tr-TR" dirty="0">
              <a:solidFill>
                <a:schemeClr val="tx2">
                  <a:lumMod val="75000"/>
                </a:schemeClr>
              </a:solidFill>
              <a:latin typeface="Comic Sans MS" panose="030F0702030302020204" pitchFamily="66" charset="0"/>
            </a:endParaRPr>
          </a:p>
        </p:txBody>
      </p:sp>
      <p:pic>
        <p:nvPicPr>
          <p:cNvPr id="9" name="Picture 4" descr="http://cdn1.askiitians.com/Images/20141020-16568708-5910-No1767_Adorable_children_cartoon_inserts_a_picture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145" y="2636912"/>
            <a:ext cx="5715000" cy="3600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AutoShape 2" descr="https://mail.titck.gov.tr/owa/attachment.ashx?id=RgAAAABjrWcBiLhESbiOMELBpJAABwCV8lgwrvv2SYybZmsOHuiTAAAA2JKjAACV8lgwrvv2SYybZmsOHuiTAABqUGpCAAAJ&amp;attcnt=1&amp;attid0=BAAAAAAA&amp;attcid0=ii_14c093c6771501a7"/>
          <p:cNvSpPr>
            <a:spLocks noChangeAspect="1" noChangeArrowheads="1"/>
          </p:cNvSpPr>
          <p:nvPr/>
        </p:nvSpPr>
        <p:spPr bwMode="auto">
          <a:xfrm>
            <a:off x="155575" y="-3603625"/>
            <a:ext cx="5772150" cy="75152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tr-TR"/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9556" y="2614600"/>
            <a:ext cx="2800836" cy="364502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5145" y="58074"/>
            <a:ext cx="1053219" cy="10532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204532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tr-TR" sz="3000" dirty="0" smtClean="0">
                <a:solidFill>
                  <a:srgbClr val="FF0000"/>
                </a:solidFill>
              </a:rPr>
              <a:t>  İlaç Kullanımına Kim Karar Verir?</a:t>
            </a:r>
            <a:endParaRPr lang="tr-TR" sz="3000" dirty="0">
              <a:solidFill>
                <a:srgbClr val="FF0000"/>
              </a:solidFill>
            </a:endParaRPr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>
          <a:xfrm>
            <a:off x="457200" y="1600200"/>
            <a:ext cx="8219256" cy="4525963"/>
          </a:xfrm>
        </p:spPr>
        <p:txBody>
          <a:bodyPr numCol="1">
            <a:normAutofit/>
          </a:bodyPr>
          <a:lstStyle/>
          <a:p>
            <a:pPr algn="just"/>
            <a:r>
              <a:rPr lang="tr-TR" sz="2000" dirty="0" smtClean="0"/>
              <a:t>Hastalandığımızda ilaç kullanmaya gerek olup olmadığını doktorumuz belirler.</a:t>
            </a:r>
          </a:p>
          <a:p>
            <a:pPr algn="just"/>
            <a:r>
              <a:rPr lang="tr-TR" sz="2000" dirty="0" smtClean="0"/>
              <a:t>İlaç </a:t>
            </a:r>
            <a:r>
              <a:rPr lang="tr-TR" sz="2000" dirty="0"/>
              <a:t>tedavisi gereken </a:t>
            </a:r>
            <a:r>
              <a:rPr lang="tr-TR" sz="2000" dirty="0" smtClean="0"/>
              <a:t>durumlarda ise </a:t>
            </a:r>
            <a:r>
              <a:rPr lang="tr-TR" sz="2000" dirty="0"/>
              <a:t>kullanacağımız </a:t>
            </a:r>
            <a:r>
              <a:rPr lang="tr-TR" sz="2000" dirty="0" smtClean="0"/>
              <a:t>ilaca </a:t>
            </a:r>
            <a:r>
              <a:rPr lang="tr-TR" sz="2000" dirty="0"/>
              <a:t>doktorumuz karar verir. </a:t>
            </a:r>
          </a:p>
          <a:p>
            <a:endParaRPr lang="tr-TR" dirty="0"/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80112" y="4136324"/>
            <a:ext cx="1512168" cy="14670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9712" y="3429000"/>
            <a:ext cx="2520280" cy="257517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5145" y="58074"/>
            <a:ext cx="1053219" cy="10532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40475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tr-TR" sz="3000" dirty="0" smtClean="0">
                <a:solidFill>
                  <a:srgbClr val="FF0000"/>
                </a:solidFill>
              </a:rPr>
              <a:t>  İlaçlar Nereden Alınır?</a:t>
            </a:r>
            <a:endParaRPr lang="tr-TR" sz="3000" dirty="0">
              <a:solidFill>
                <a:srgbClr val="FF0000"/>
              </a:solidFill>
            </a:endParaRPr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tr-TR" sz="2000" dirty="0" smtClean="0"/>
              <a:t>Doktorun </a:t>
            </a:r>
            <a:r>
              <a:rPr lang="tr-TR" sz="2000" dirty="0" err="1" smtClean="0"/>
              <a:t>reçetelediği</a:t>
            </a:r>
            <a:r>
              <a:rPr lang="tr-TR" sz="2000" dirty="0" smtClean="0"/>
              <a:t> ilaç, yalnızca eczaneden alınır.</a:t>
            </a:r>
            <a:endParaRPr lang="tr-TR" sz="2000" dirty="0"/>
          </a:p>
          <a:p>
            <a:endParaRPr lang="tr-TR" dirty="0"/>
          </a:p>
        </p:txBody>
      </p:sp>
      <p:pic>
        <p:nvPicPr>
          <p:cNvPr id="4" name="Picture 2" descr="http://eofdreams.com/data_images/dreams/nurse/nurse-07.jpg"/>
          <p:cNvPicPr>
            <a:picLocks noChangeAspect="1" noChangeArrowheads="1" noCrop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3608" y="2852936"/>
            <a:ext cx="3096344" cy="3600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4" descr="http://www.usakfirmarehberi.com/firma/eczane_logo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96136" y="2366296"/>
            <a:ext cx="1368152" cy="10627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22862" y="3491061"/>
            <a:ext cx="3314700" cy="2962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5145" y="58074"/>
            <a:ext cx="1053219" cy="10532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575201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tr-TR" sz="3000" dirty="0" smtClean="0">
                <a:solidFill>
                  <a:srgbClr val="FF0000"/>
                </a:solidFill>
              </a:rPr>
              <a:t>  İlaçlar Nasıl Kullanılır?</a:t>
            </a:r>
            <a:endParaRPr lang="tr-TR" sz="3000" dirty="0">
              <a:solidFill>
                <a:srgbClr val="FF0000"/>
              </a:solidFill>
            </a:endParaRPr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algn="just"/>
            <a:r>
              <a:rPr lang="tr-TR" sz="2000" dirty="0" smtClean="0">
                <a:solidFill>
                  <a:prstClr val="black"/>
                </a:solidFill>
              </a:rPr>
              <a:t>İlaçlar kullanılırken o ilaca </a:t>
            </a:r>
            <a:r>
              <a:rPr lang="tr-TR" sz="2000" dirty="0">
                <a:solidFill>
                  <a:prstClr val="black"/>
                </a:solidFill>
              </a:rPr>
              <a:t>özel kullanma </a:t>
            </a:r>
            <a:r>
              <a:rPr lang="tr-TR" sz="2000" dirty="0" smtClean="0">
                <a:solidFill>
                  <a:prstClr val="black"/>
                </a:solidFill>
              </a:rPr>
              <a:t>saati, aç veya tok olma durumu ile ilgili şartlara uyulmalıdır.</a:t>
            </a:r>
          </a:p>
          <a:p>
            <a:endParaRPr lang="tr-TR" dirty="0"/>
          </a:p>
        </p:txBody>
      </p:sp>
      <p:pic>
        <p:nvPicPr>
          <p:cNvPr id="4" name="Picture 7" descr="https://lh4.ggpht.com/ekPn3KZazI19rvqe0ZMK0Yk90D2pAxktXHkKPuTpcf96t6zoeXp2mtMbSLH206qMOA=w30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43808" y="2780928"/>
            <a:ext cx="3443861" cy="31683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5145" y="58074"/>
            <a:ext cx="1053219" cy="10532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635468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tr-TR" sz="3000" dirty="0">
                <a:solidFill>
                  <a:srgbClr val="FF0000"/>
                </a:solidFill>
              </a:rPr>
              <a:t> İlaçlar Nasıl Kullanılır?</a:t>
            </a:r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/>
            <a:r>
              <a:rPr lang="tr-TR" sz="2000" dirty="0" smtClean="0"/>
              <a:t>İlacın nasıl kullanılacağı konusunda doktorun, </a:t>
            </a:r>
            <a:r>
              <a:rPr lang="tr-TR" sz="2000" dirty="0"/>
              <a:t>eczacının ve diğer sağlık çalışanlarının </a:t>
            </a:r>
            <a:r>
              <a:rPr lang="tr-TR" sz="2000" dirty="0" smtClean="0"/>
              <a:t>bilgilendirmelerine </a:t>
            </a:r>
            <a:r>
              <a:rPr lang="tr-TR" sz="2000" dirty="0"/>
              <a:t>uyulmalıdır. </a:t>
            </a: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08104" y="3068960"/>
            <a:ext cx="2404864" cy="273630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48619" y="3235796"/>
            <a:ext cx="2219325" cy="2857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5145" y="58074"/>
            <a:ext cx="1053219" cy="10532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047522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tr-TR" sz="3000" dirty="0" smtClean="0">
                <a:solidFill>
                  <a:srgbClr val="FF0000"/>
                </a:solidFill>
              </a:rPr>
              <a:t>  </a:t>
            </a:r>
            <a:r>
              <a:rPr lang="tr-TR" sz="3000" dirty="0">
                <a:solidFill>
                  <a:srgbClr val="FF0000"/>
                </a:solidFill>
              </a:rPr>
              <a:t> </a:t>
            </a:r>
            <a:r>
              <a:rPr lang="tr-TR" sz="3000" dirty="0" smtClean="0">
                <a:solidFill>
                  <a:srgbClr val="FF0000"/>
                </a:solidFill>
              </a:rPr>
              <a:t>İlaçlar Nasıl Kullanılır?</a:t>
            </a:r>
            <a:endParaRPr lang="tr-TR" sz="3000" dirty="0">
              <a:solidFill>
                <a:srgbClr val="FF0000"/>
              </a:solidFill>
            </a:endParaRPr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/>
            <a:r>
              <a:rPr lang="tr-TR" sz="2000" dirty="0" smtClean="0"/>
              <a:t>Çocukların kendi kendilerine ilaç </a:t>
            </a:r>
            <a:r>
              <a:rPr lang="tr-TR" sz="2000" dirty="0"/>
              <a:t>kullanmamaları </a:t>
            </a:r>
            <a:r>
              <a:rPr lang="tr-TR" sz="2000" dirty="0" smtClean="0"/>
              <a:t>gerekir. </a:t>
            </a:r>
          </a:p>
          <a:p>
            <a:pPr algn="just"/>
            <a:r>
              <a:rPr lang="tr-TR" sz="2000" dirty="0" smtClean="0"/>
              <a:t>Çocuklara ilaçlarını büyükleri veya sağlık</a:t>
            </a:r>
            <a:r>
              <a:rPr lang="tr-TR" sz="2000" dirty="0"/>
              <a:t> </a:t>
            </a:r>
            <a:r>
              <a:rPr lang="tr-TR" sz="2000" dirty="0" smtClean="0"/>
              <a:t>çalışanları kullandırır.</a:t>
            </a:r>
          </a:p>
          <a:p>
            <a:endParaRPr lang="tr-TR" dirty="0" smtClean="0"/>
          </a:p>
          <a:p>
            <a:endParaRPr lang="tr-TR" dirty="0" smtClean="0"/>
          </a:p>
          <a:p>
            <a:endParaRPr lang="tr-TR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3253799"/>
            <a:ext cx="3096344" cy="30315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6" name="Düz Bağlayıcı 5"/>
          <p:cNvCxnSpPr/>
          <p:nvPr/>
        </p:nvCxnSpPr>
        <p:spPr>
          <a:xfrm>
            <a:off x="899592" y="3617857"/>
            <a:ext cx="2520280" cy="2736304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Düz Bağlayıcı 6"/>
          <p:cNvCxnSpPr/>
          <p:nvPr/>
        </p:nvCxnSpPr>
        <p:spPr>
          <a:xfrm flipV="1">
            <a:off x="611560" y="3617857"/>
            <a:ext cx="2592288" cy="2691464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23928" y="3429001"/>
            <a:ext cx="2171700" cy="288031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50252" y="3212976"/>
            <a:ext cx="2086504" cy="28803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5145" y="58074"/>
            <a:ext cx="1053219" cy="10532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389663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tr-TR" sz="3000" dirty="0" smtClean="0">
                <a:solidFill>
                  <a:srgbClr val="FF0000"/>
                </a:solidFill>
              </a:rPr>
              <a:t>  </a:t>
            </a:r>
            <a:r>
              <a:rPr lang="tr-TR" sz="3000" dirty="0">
                <a:solidFill>
                  <a:srgbClr val="FF0000"/>
                </a:solidFill>
              </a:rPr>
              <a:t> İlaçlar Nasıl Kullanılır?</a:t>
            </a:r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/>
            <a:r>
              <a:rPr lang="tr-TR" sz="2000" dirty="0"/>
              <a:t>Yutularak kullanılan </a:t>
            </a:r>
            <a:r>
              <a:rPr lang="tr-TR" sz="2000" dirty="0" smtClean="0"/>
              <a:t>ilaçlar bol </a:t>
            </a:r>
            <a:r>
              <a:rPr lang="tr-TR" sz="2000" dirty="0"/>
              <a:t>su ile birlikte alınmalıdır</a:t>
            </a:r>
            <a:r>
              <a:rPr lang="tr-TR" sz="2000" dirty="0" smtClean="0"/>
              <a:t>.</a:t>
            </a:r>
          </a:p>
          <a:p>
            <a:pPr algn="just"/>
            <a:r>
              <a:rPr lang="tr-TR" sz="2000" dirty="0" smtClean="0"/>
              <a:t>İlaçlar, </a:t>
            </a:r>
            <a:r>
              <a:rPr lang="tr-TR" sz="2000" dirty="0"/>
              <a:t>doktor veya eczacı söylemedikçe </a:t>
            </a:r>
            <a:r>
              <a:rPr lang="tr-TR" sz="2000" dirty="0" smtClean="0"/>
              <a:t>su </a:t>
            </a:r>
            <a:r>
              <a:rPr lang="tr-TR" sz="2000" dirty="0"/>
              <a:t>dışında herhangi bir içecekle (meyve suyu, süt, çay, gazoz) birlikte alınmamalıdır</a:t>
            </a:r>
            <a:r>
              <a:rPr lang="tr-TR" sz="2000" dirty="0" smtClean="0"/>
              <a:t>.</a:t>
            </a:r>
          </a:p>
        </p:txBody>
      </p:sp>
      <p:pic>
        <p:nvPicPr>
          <p:cNvPr id="8195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5239" y="3501008"/>
            <a:ext cx="2495550" cy="21602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AutoShape 6" descr="data:image/jpeg;base64,/9j/4AAQSkZJRgABAQAAAQABAAD/2wCEAAkGBxQSEhUTERQUFRQUFhUTFBYYFxUWHhcaGBgXHBUXFRcYHCgiGBwlHhUWITEhJSkrMC4uGh8zODMsNygtLisBCgoKDg0OGxAQGywkICYsLDQvLywsLCwsLCwsLCwsLC8sLCwsLy8sLywsLCw0LywsLCwsLCwsLCwsLCwsLCwsLP/AABEIANgA6QMBEQACEQEDEQH/xAAcAAEAAgMBAQEAAAAAAAAAAAAABgcCBAUDAQj/xABLEAABAwICBgYFBgsHBAMAAAABAAIDBBEFIQYHEjFBURNhcYGRoSIyUrHBCBRCYpKiFSMzNENTcoLC0fAWFyRUc7LhRJOj0iVjg//EABoBAQACAwEAAAAAAAAAAAAAAAAEBQIDBgH/xAA6EQACAgEBBAYIBQMEAwAAAAAAAQIDBBEFEiExEzJBUWFxIiOBkaGx0fAVM1LB4RRC8TRDgrIkJVP/2gAMAwEAAhEDEQA/ALxQBAEBoYzjUFJGZKmVkTObiBfqaN7j1BAVrimuF0pLMLpHz8Olkuxg7uPeQtF2TVSvWSS++43VY9tvUi2ck1OO1nrVIhB+jBHfz/5Ve9rxk9KoSkT1suUVrbNRPo1aV8uc1ZWOJ5y7PkXGy9WTnS5VJebPHj4cedrfkgdU9UzNlTVjsmH8wjv2gv8Abi/J/wAhU4L/ANx+7+DH8BYzS5xV1SQOErXPHYSdpY/iV0PzaWvI9/D6p/l2p+Zs0usfFaQ/42kZUxje+G7XDrIzv4DtUmnaWPa9N7R9z4Ee3Z99fHTVeHEneiusOhr7NilDJT+hk9B9+IAOTu66nkIliAIAgCAIAgCAIAgCAIDn4jjtNTi89RDEPryMb7ygIviOtnC4v+p6Q8o2uf52sgIviOvqmFxT000p4bRbGD4bR8kByn61cYqcqPD7X3ERTS/eyb5IDJtLpTVZlxpweboo/Jt3BAfHao8Unzq8R7QXyye8gICOaQ4BUaPSQ1FNXMkcX2cxp2TuvZ8e0dphtZATX+/Jn+Wd5/yQFxIAgK9091ktpH/NaJoqK05bIzbF1yEcfq37bLCy2Fcd6b0RnXXKyW7FashOFaG1FfMJq97qmbfsk2jjvwsMrdQyy4qhsz8jKl0eKtF3/fL5l1DBoxo7+Q9X3ffP5FqYPofDC0bYDiOAGy0dgG/vUrH2RXH0rfSfwI1+1LJejUt1fEiWk+tRsUrqXC4PnMzCWucMo2Ebxl61j2DrVjOyqiOsmoogwhZdLRatkcOk2kDvS6Wmj+psMPva73qve2sZPTj7iatk5DWvD3kz1Z6dy1r5aWtjbHVQAOOz6r28wLmxGXG2asqrY2wU4PVMr7K5VycZLijh4trZqnVEseH0bZo4XmN0jnEbRGRsMrDLrWu7KppaVktNTZVjW2rWEdT7h2s6kmeIcUpTSSOyDzctv+2AC3t3LVKnFyo66KXkbFbkYz01a8zf0r1WwVA6WD17bTHtIDuYLXDJ3PNRXiX43HHlqv0v9iSsmjI4Xx0f6l+5wcD04rMJkEGKB09LcNbUWJfH1PG9w7c+RO5S8XNhf6PKS5p8yNk4k6fS5x7Gi46CtjmjbLC9r43gOa5puCDyUwiGwgCAIAgNLE8Wgpm7VRLHE3m9wb70BDcU1w4XDcNmdMRwjjcR9pwDT3FARWt18Bx2aSikkdw23b+vZYCUBpO0u0krPzal6Fp3ERBtv3pzbyCAyboDpBV/ndb0TTvBlcT9mIbPmgN+g1CxX2qmrlkO92w0Nv3uuUB1v7v8AovSqDGSOM05/wBocAfBAeL9YGAUV207I3EcIaf+JwAPaCgOTV69to7FFQveeAc73NYCgNN2kmk1b+QpzA07i2NkeXW6cnyQGbdW2OVedZX7AO8dK9572ss3zQHWwjUPTMc19TUSzWN3NADA7tOZ80BZP9mqT/LxfZCA6qArfWnpw+AtoKA3rJhm79Sw/SPJxG7kM+S13Wxqg5z5I2VVStmoR5s4+r/QcNvndxznnObnE5kAn+uJXORV207dXwgvv3l+3Vs+vRcZv79xtaQ6yW0sxocKphUSR5SvvZjXDIi49YjiSRyzV76jEr04RX37yl9dlWa8Wzmwaya18nzOtijpzVRyRQzNJsyRzSI9rM5bRA7wssfKqvTdb10Mb8aynTfWmpHdXmyyOWBzdmeGRzZgd5NzYnstbuXO7brmrlJ8muHh3l7sicHU4rmuZLVSluR/A6zoMZqpeDMPmkP7rWn4Lr9jf6VebOW2r/qH5I19XMVqMPObpXveTz9K3wKpdsz3slruS+pb7Jhpjp97f0OzjdDDLC8TgFgBJJ+jYesDwKhY1ttdidfP5kvIqrsras5fI72ojEX/AIKvUvtHHM9kLnut6ADTa5O4OLx3W4LvDiyV41hdLiMTg10UhtYlpa8H6r7cFBy8JXelHhNcmTMXLdXoy4xfNFVYPik2j1UY5Np+Hyv2XszJgcfpN6veOvfhhZjsbqs4Tjz8fEzzMRVpWV8YPl4eBekEzXta9hDmuAc1wzBBzBBViQD0QBAR3T3SduG0clQQC4ehE0/Se71QerieoICotDdXtRjX/wAhic8mxIT0bR6zxfe2+UbOAAH/ACBNv7E4DQZTiDaGZ6eXaPewn4ID7JrIwSiGzAY8tzaeEW8QAPNAR7Edfse6mo5HE5DpHtb2eiza96A0/wC2ukNb+a0hhadzuitbrDpcj4ID5/d9j9Yb1dcY2neDM8/+OMbKA6eG6hYQdqqq5ZXcQxoYD2lxcUBLsM1VYXDupmyHnKXSeRNvJASqhwyGEbMMMUbRuDGNYPBoQG2gCAIAgOHprpE3D6OWpdYljbRtJttPOTG+PldAVRq+wCWeQzz51NUTJI4/QYc7dXDLsC5nLslnZKoh1V9t/Q6HFhHDx3dPrP7S+pb2IgUtHKYhbooZHN7Q0m567roaaY1QUIckUVtsrZucubKO1cU4bSbe90r3OeeJsbC5/reVy22bHLJ3XySOk2TBRo3lzZ0tKcHFVA5gye304zycN3juUXBynj3KXZ2+RIzcZX1OPb2eZETihvFiVj00ZFJiLeJNrRzEDdtBlid20zrXWZdEcqhxXmjmcW549yk/JlhwyhzQ5pBa4AgjiDuK4iUXFtPmdhGSktUQLG6rYqcReP8AJiD/ALjowfIFdhshaYsfacrtR65L9hLNF6fo6SBnERtJ7TmfMrmM2e/kTl4nRYcNyiC8CLaZ422Z5pWP2YmelUyDO1j6jeZvlbicuBV1sjA3fXzXl9foVO1M3e9TB+f0PShwt+JCN9QHRUcLdilp2m1m+0TxJ4u3k8gtu0Nq9C+jq4vtfcasHZvSrfs4Ls8TaqNETTkVGGySQzx5tG0SHc2m/PluUPF21YpaXcV39xLydkwcdauD7u8mdDXNxvDTLKwCeK8NUwDfb6QHDn1Zqw2lQ3FZFXWj8UQdn3JN49nVl8GYam8dfBLJhNQ6/RjpKVx+kw72928d/JT8XIjkVKxfbIWTQ6LHBltqQaAgKQ+UjUOLqGC9mOMrz2+g0HuDj4oCwtNMQOGYTI+DIwxMii6idljXd17oCrdXOquLE6YV1bPMTM+QhrC0E7Li1xe5wJJLmnkgLHw3VNhcP/T9IecrnP8AIm3kgJVh+DwQC0MMUf7DGt8wEBvIAgCAIAgCAIAgCApjWzVmsxOmoAT0VOPnE44Fx9UHuAH75UHaOR0NEpLm+C9pMwaOmuS7ObLH0Nw7o4dsj0pM+xv0R8VG2PjdHTvvnL5EjauR0lu4uUfmYaZaU0VHE5tbMG9I1zdgXc9wcLHZaM+O/crcqyisO26YF2GTtr6QXc6K2xNFvuTEQHd7bg9SrszZteT6XKXf9SdiZ9mPw5x7iS4HpFBVD8W6zx60bsnDu49oXMZWDdjv01w7+w6PHzKr16L493acDSSmbS1HzhwJpaoGCraLnJ254HAggOB5t61d7Gy9+PQy5rl5fwU+1sXdl0seT5+Zs6GVbonSUMxu6H0oXcJIjm1zTxFiCOp3Uou2sTcn00eT5+f8knZOVvR6KXNcvL+CL6QP2pa3680EQ7jn7lcYC3MSPkVWa9/Jl5kp0qx0wRtpoCOne0D/AE22zceWQPvVFs7B/qLHZPq6+9lzn5nQQ6OHW09xGtEdH/nT9p4Jp43XJP6aTiez+uJVrtPPWPDo4dZ/BffIrdn4XTy359VfFloNFshkAuSb1OnF0BhqHiLpMTlH5F8wa0cCQZC7yc1d7jwaojGXcvkcVfJO6Uo97+Zx9Y9G6hqYqyL16SZrv2oyRkfd3lU+A3jZU8d8ny+/Itc5LIxo3rmuf35l40NU2WNkrM2yNa9vY4XHvV+Uh7oCi/lE+lVYe3qk83xj4ICXa+p9jCHt9uSJvg659yA6+qSm6PCKNvOMv/7j3P8A4kBL0AQBAEAQBAEAQBAEAQFCaPP+d4nXznPbqBAw/Va4tFu4NVBtl79ldXe/4LvZKUYWW93+SzdY2lIwui22AGV1oYG83EbyOIAF7ccgr2KUY6diKZtylr2sqnBNGtompryZ6mT03GT0g0nO1jlceA4Lls/as7JOFT0j8WdHhbNhXFSsWr+R64pofBIduG9PKM2vi9Gx52FvKy0421b6eDe8vH6m3I2ZTbxS3X4fQieOUUsR2q1hJv6NbBk4HgZWi22es2PWV0WNnUZS3Vz7n98SiyMO7Ge8+XevvgbX4bf0BZWAVFLINgVMeZaT6vSNNiHDfY2OXFRbdl7k1bjvRrs7CTVtHfg6r1qn29pyqStcWNfG4OnoDk4fpqa+79wnd7L/AKqsrK1fU4zXNe7/AAV9djpt3ovk/ec+ori9pkaLukqzI1u8+iAQLDf+UAXsKd2pV+GnwPJ271rs8dTZqrCUxTyhssh2quXfsjf0LLb7ZXtxy3BYyXQ1aVR105Iyi+ls1slprzZLaLS+FrWwUNNPNsAABjD4m13d9lQ/g+TdJztkk37S6/FKKoqFcW0vYY1ukNbxjp6X/Wkbf7N7g9ylV7DqXXk38CNPbFr6qS+JxZ8TY8/4zEpXN4x0sTs+oOeWN96sKsDHq4xgvbx+ZBtzb7OtJ/IubU7pBh0kBpMPErHRAyObMGh77nOS7SQcyBluyUwinrrYwwSROy/KRSM7wLt9/kqHai6LJquXfx9n8MutnPpMeyp/epV+h2K6QOpWOoXGSnZeJjbQm2xb0fSG1xHFX+hSnc/vHx2m/OaHbA3nopB4uYSF5oCKaQ6ZHGMQoC6HoiySKIt2toEulbci4FkBYnyj6m1FTs9ue57GsPxIQFjaJU3RUVNHu2IIm+DAgOsgCAIAgCAIAgCAIAgCAoHU2bgOO91XtH7i53aD/wDYVf8AH/sX2Ev/AAbP+XyJPr9pnCOjqbF0cE4Mo5B1rE94t3hXt0HOuUV2plLVJQmpPsZwnaUUgAJqIsxe21c94G5cYtn5Lem4zrf67HS130aE2nVIDZrnvPANYTfxUiGx8mXNJe00S2rjx7dfYeEml73giKgqZAcs2Gx7bNOSlQ2FZrq5peX2iNPbNfJRb8yKVRqIZunhgbSXFnxulj2Xji10byLg8rK/x6p1x3Zy3vYUl9kLJb0Y7pLI8Ew0No8QNXFSukeGVNPH+PZf9KxuySYwWuzBJA2gt5pJpjOhGGYXRGp6OeboXPkic1205rpg1oItZpDbNIJBta6AqbR2cPJZRUlO6QXLpqpwlebneGEho7mntUbJy68daz19xIx8ad70hp7yTv0frJxs1Va8M/VQgRt7LNs094Kp7du//OHvLWvY365e42KHQmjj/R7Z5vJd5bvJVtu1cmf92nkT69m48OzXzO3T0McfqRsb2NAUKds59aTftJkaoR6qSOVhruhx+iezLpmvjfbiLHf5eC6XYdjdMovsfzOe2xBK1SXai2NN4dqnv7LgfG4+K27Zhrj69zRhsmel+nemQTUM7/BVDeDauQD7EatqnrBMrZrSTLLBWZgUvpkwSaT0TLD0TTuPc5zs/BYs9Nj5R8hfJQwN3u6U263FjW/FeA6GqLTOpFS7CcQuZYw4RvPrDYFyxx+l6OYPUgLhQBAEAQBAEAQBAEAQBAUNqqZ0NTNA7fDWlp8dkebVQ7QW7nUyfh8/5LrBeuHbHz+X8F5V1GyaN0UrGvjeC17XC4IPAhXxSn5+xGrw9k0sGFYQyodE90bpZnSPZcGxsHOzF+ZC0XZNVP5ktDdVj2W9RaiKnxR+59LRs9iCGMW7w2/3lWWbboj1E38Cwr2PdLrNL4n1+h7pfzmsqZb7xtkDwN1Cnt219WKRMhsatdaTZw9KsHoqOMMjjL55MmBz3G3N7hcBSMDIy8qerlpFc9EvcaM2jGxoaJayfLi/eRrEXD5syOKO7I3kyz5+nK5ttlvJgDcueZV50kd7c149xTbkt3e04DENIq2WGOOaeZ0LLCMEm2QyseORWevYY6dpptqm3BcSTv22eg9p9xWGm8tJIy6r1iyY4FpRUtyaRVxjgMpWjrbvd3X7VVZOx6bOMPRfwLLH2rbXwn6S+JKsJ0sppzsh+w/cWP8ARN+QJyKosjZuRTxa1Xei6o2hRdwT0fczuKATTi4Iz5xpBSsbn82jfK+3DI5H7TfELq9iVONDk+1/I5ra9ilcorsRa2ndSI6N5P8AVrk+5b9qv1G73tL4mnZi9dvdybIXqKpy3DC8/pp5ZPDZb72FWcVotCvb1epYbjbM5DmVkeFE45jsEWkwqJpAIYNnacAX7ojYANvfNyxZ6cLWnpmzEq6KWkEgbCxrIy4Dac/bc7aDRfm3LqXgOlqRifJjRfPtGVkc0ji699o2aSb8fTKA/SaAIAgCAIAgCAIAgCAICjsai+ZY/MNzatrKiPgNob7dd2uVRtit9HG1c4stdlWJWOt/3IuqjqBJG143OAKsqbVbWprtRXW1uubg+woDRRhhq8Qpn5PZUPd2guIBHl4qg29W96E/YXexZrdlD2kpXPl4c3H8ZZSRGR+Z3Mbxc7gApOJizyLFCPtfciPk5MaIb0vZ4lXYdSTYlVOLibn0pHcGN4NHuA/5XV3W1YFCS9i7398zmqq7M25t+3wRIdY0LKelp6eIBrdsutz2RYk8yS/eq3Y8p3Xztnxenz/wWG1IxqphVDgtfl/klOgGGMqsIa2RjX2fJYOAPqnLf1K3st3Ll5FZXXvUs0ItAaOZ5aQ+Mu9UtdkD2Fbb3OMd6BqpUHLdkalZqhmY7apqkZZjaBaR+81RFmyXWj7n9fqSXhxfKXvX0I5j2hGIsdtTNMuWcgdtbvaJz8VLqvjZy4PxI1tEq/HyPuAYbiz4tuj6Z8Zy9B7XAHkWk3ae5YWYVFj1lBGVeXdBaRkztaKjGsNfLJDROdJNYPkkjdI62+wIdkL5+CkRgorRLRGiUnJ6vmYaZaYYxNGY6yNsbTeOwYGm7xa3rE3sotkKb7VFvVx46fUkwlbTW2lopcNTawfCtImQsggEsMTRZrQYWWubnMelvJUziRTYGrPGqj85qrA7+kqJX+QuvdAcnQbQqKXFZKOpPSsg6XaLSWhzmEDtte6aA7hwmGPSWCCnibHFG5h2WjK7InOJPM3tmvTw3tTo6THcQl5NmHjM3/1WB6XqgCAIAgCAIAgCAIAgCArjXXgDpqZlZCPx1C7pRbjHcF47tkHuKwsgrIOD5NGdc3CSkuaNjVrpOyaJjb+jJmz6rvpMPLNUezrnjWvFs7+H34lxn0rIrWTX3cfvwIrrdwp1DWx4rE0mKW0NVYbjYBrj2gAXPFoHFWmbjf1FLh29nmVuJkdBap9nb5GFVjUMcHTl7THa4IN9rkBzPUuOhi2zt6JLidXPJrjX0jfArbF5pqqVkj2npZvRpYT9GP8AWuHC+djxtfcAuuoorwqHr2cW/v4HL3XWZd3D2IsTRvBW0kIjbm4+lI72nHf3cAuUzMqWTa5vl2LuR02JjRx61Fc+0iWn9K6pqWxM/Q08kzuwZn3BXuwoaVSl3v5FLtmetsY9y+ZMNSs+1h5b7Ezx4hrvipGStLX7DTjP1a9p28SorTWblt5s/a5ePvU3Gnvw0fYRMiG7PVdp2MMq+kZc+sMnDrUG+ro5adhNps346m04XFjxyWk2lY4bfDsXg+bm0dW8xSxcN9toDqJuO9TdnZM7YyjP+18yLn48a5KUe3sLcxvExAzm92TR8T1Bbc3LWPDXtfI1YeK75+C5lU4PSfhPFWAnagoj00p3h0l7taT2jyK07Mx3Ct2S5y+X8m7aN6nNQjyj8y51ZFcfQgKZ1Q/jMWxCX/VP253fyQDRs9LpLUycIxMfBrGfEr0HtqAG1W4jJ2fekefgtZ6XigCAIAgCAIAgCAIAgCAxewEEEXBFiDxB3goChtIcKdgdaSAfwfUu2mOH6F/snl/K3JVe08Hp478Osvj99hZbPzOhluz6r+BZeD4zFVwmnqw17ZG7N3ZtkaeB6+taNnbT3/VXcJd/f/JuztnbvrauMe7u/gimK6pqCjbLWEzyw07HzilLgWktBIBO8jLw3q60WupUavTQiOhMBn26+ctdNM5wFrWY0ZbLR9Hda3IBcxtrKlKzoVyXxZ0OyMaKh0r5v4EsVGXJEcLHSzY1U7xT0b4GnkXej/A9drsyvo8aK7+PvOR2hZv5En3cPcbWoqf8VUs5PY/xbb4LHMXpp+BniP0GvEsPF6fbjNvWb6Te5YY9m5PzM74b0DTMhYGVTR6EnozAfReN5t171YXVdJHTtINVm5LU9zi4cdmFrpHHcACocMOT63AlSyorq8TiYPoyaapfiGIODp9p3zaEG4YDcBxtlexPZfmttttOHXw93a2YV1W5dnH39xx9LsflkkEMH4yrnOyxo+gDx6v6Kq8WieZb0tvL74Iscm6GJX0VfP74liaD6MMw+lbC2xkd6cz/AG3neewbguiKEkCAwnfstc7k0nwF0BUOoJl5a6Xn0Qv2ulcfggNbVY/br8TqDwZMQf2pHn3NCA6PybWXbWSHeXxjycfisD0utAEAQBAEAQBAEAQBAEAQGjjeEQ1cL4KhgfG8WIPkQeBBzBQFG4thtTgT9ibanoHOtFMBcxX3NeOHZx4clUbQ2Wr/AE6+EvmWmDtF0+hPjH5E80e0vDowHETwPGze4JsRYg335cCq7G2ndjS6O9Npe9fUn37PqyF0lLSfwf0IJiOj9Rh0kk2HN+dULztuibcyQ33gt35cxfr3XVlfRj7QjvQlxX3xRApuvwZbs1w++TNF+sOn2D6MokFxsFo38ib81Vfgl+9pqtO8sfxind10epJNG9HZINHa+SVpbNVslmcCLHZA9G437tp37y6qMVFJLsObk3JtsiOo6qDaidhIG1G0i5t6rv8AlQ8yLejRLxJaaplt1WJxsGZBPIZqPXROfYSJ3Qj2nQ0PoXNjkMjbMkdtNY4Xy6we7wVsloisb4nSmqmRZRtbf6oAA7bKNbkxhwjxZIqx3Li+CKn0s0ge+rdTUrTPVPNgBmGZDN3UB3KshgWZFrstfo/F+XcixnmwoqUK+fyJfoDoQKEGaciWsl/KSb9m+ZYwnhzPG3JXsYqKUYrRIppScnq+ZMV6YhAc7SSfYpKh/swyH7pQFcai29HQVcx9snujiB95K9BxtUR2aDFJzvERF/8A8nuPvXh6SX5N0VqOpd7U4HgwfzWALeQBAEAQBAEAQBAEAQBAEAQHnUQNkaWSNDmuFnNcAQRyIKAqnH9Uz4XunwebonHN1O83jd1NPDsN+0KPkY1V8dLFr8zfRkWUvWDIx/aeoon7OIU01M9u6VoJYetrh8CVR27GsrlvUS/Z+8uKtrVzW7dH917iW4Np/C9wO3TzO5u2WyeJz8kjnZ2PwthqvL90JYeHfxrlo/P9mTCm0wgeLPDm337nDyUyvbVD66aIs9kXLqtMpbRqjpv7RTxnKFxmMez6IzAcABy35KzhfCUFYnwZXypnGbg1xRcMUdHT+kxrSRuc4/FyxeSv7U2ZrHf9zSNSv0mDsmku+qy/v4rVKN1nPgjZF1V8uLNDop5vW/FM5cSFguiq5cWZPpLOfBGgKRtNLJ0N2OfYvcN7shvPwVZk5V3SP0mvIs8fGq6Neimev4Ql/WP+0VH/AKm79b95v/p6v0r3H0YjL+sf4lP6q79b955/T1fpXuM24rMP0jlksy9f3sxeJS/7UcnTLHZvmNQC+4dGWnIfSy+KmYmbfO6MG9UyLlYlMKpSS4nhoIeh0dqZN202pd43aFflGcHQapZFgOJBxs6QShvWOiY0Z87krTK+uNnRt8WblRN19IlwJv8AJ5ithjne1PJ5BoWZqLQQBAEAQBAEAQBAEAQBAEAQBAEB5zwNe0te1rmneHAEHuKAh+Laq8LqDd1M2N3OJzo/utOz5IDhy6k6T9FU1cY4APBt5LB1QlzS9xmrJrk2VpiejbcPx6Cn6WR7SYj0jiNo7YIzPbksZ6Vw9FcjKvWc0m+ZbceCwjftO7SfgojybOzgS1jQXM3oadjPVaB2BaZTlLmzbGKjyR6rE9OBjA/GnsCrcn8wscf8s0loN4QBARvWFLs0T/rOjb96/wAFYbMjrkLyZB2i9KH7DqRMLdGGsZm+WLJo3nbfyXQzshDjJ6FFCqc+EU2ROWmdT4PIyQWebkjLLaeLbupUrsjbmqUXqvoi36KdWE1JaP6stLUNHbCIj7Ukzvvkfwq6KUsNAEAQBAEAQBAEAQBAEAQBAEAQBAEAQFB68I+ixminHFkPiyZ1/JwWFi1g14GdT0mn4ll3VWW4Q8Pu0g0OBjjyJP3R8VX5K9P2E/FinD2nP6UqPoSd1DpT1IN1HzpSg3Ua1c0OaA4BwvexAOfPNZKTjyDhF80H5MA7F43rzMktCP6eutQP6ywfeCmbPWt69pB2i9Md+wtTUxDsYNSDmJXfamkPxXRHNE1QBAEAQBAEAQBAEAQBAEAQBAEAQBAEBSXykqewopx9F0rPHYcP9pXjWq0PU9HqTTD5duKN3tMafEBVJcmwgCA4OPj02/s/EqDldZeRPxOq/M5ajEoIAgPGp4IBUbggI1rIdajA5vZ5XU/Zq9d7Cu2o/Ue0ujVnFs4VRD/6I3faF/ir850kyAIAgCAIAgCAIAgCAIAgCAIAgCAIAgKs+UTS7WHRv/VztP2muHxQHvoTUdJQUrucLAe0Cx9yqprSTRbwesU/A7axMwgOBpE70m2HA+9QsrmidicmccuIPDNRSWZtfftQGSA8Jt4QCo3hARPWi+1PGOcnuaVZbLXrG/AqtrP1cV4n6A0Sh2KKlZ7MEQ+4FeFCdZAEAQBAEAQBAEAQBAEAQBAEAQBAEAQEF12UvSYPUfU6OTwe3+aAjGqafawyEew6Vn33EeTgq29aWMtKHrWiYLUbjHf2IDj6QjNnf8FDyuwm4nacWVtx5qITD5YOCAB1sj3FAeb/AFggEnrBAQzWibinZ7Tnfwj4q12UuMn5FPtd8IrzP0phrNmGMcmMHg0K5KQ2UAQBAEAQBAEAQBAEAQBAEAQBAEAQBAR/WDS9LhlYwZk08pHa1pI8wEBVWpKovRSM9iY/eaCq/JXpljiv0Cwt60EkyQHH0hHqd/wUTK7CZidpxVDJp5syJHPMIDMi6A8GD0uxAffpoCGafjaq6JnNw+9I0fBXOyl6Mn4oo9rv0orwZ+m422AHIAK1KgyQBAEAQBAEAQBAEAQBAEAQBAEAQBAEBr4hFtxSMO5zHt8QQgKA1JvLTVwne1zD5uafcoWUuKZOxHwaLWCikwIDkaQj0Wdp9yiZXJEvE5s4ihk4wlHHkgMwUB4ResUAj9Y968BDtI27eL0Mf16fzmN/cr3Za9U34/sig2q/WpeH7s/TasirCAIAgCAIAgCAIAgCAIAgCAIAgCAIAgCA/O+r8dDjVdBz6b7soI8nFRcpeimS8R+k0WqxQieZIDlaQD0G/tfBRcrqolYnWZwlCJ4KA8Y327OaAU/FAfIN5QEWYzb0ho2+y+A/ZJcr/Zq9T7Wc7tN63+xH6TU8rggCAIAgCAIAgCAIAgCAIAgCAIAgCAIAgPz2/wDE6VTN3dI53/khD/itGSvQJGM9LC0TvVeWRkgOZj4/Fj9r4FRsrqknE678jgEqCWB5+t2e9AZuyCA8oNxQGEDs0BH9GW7ek0P1S4n92B599l0WAtKEcztF65DP0YphCCAIAgCAIAgCAIAgCAIAgCAIAgCAIAgCAoLWQ3odJaeT9YIHX+1H/CFruWsGbaXpYizCFWFqfGlAc3SA2iv9YfFR8nqEjF6/sI4G3zO7koBYnogMZdxQHmz1SgMIhfLrvdeA4+rRm3pHI72GTH7rW/xLpsNaUR8jls163y8z9CKSRQgCAIAgCAIAgCAIAgCAIAgCAIAgCAIAgKK+UEzo62gn5Agn9iRrh7ysZLWLMoPSSZYbHXAPMAqqLg+OQHNxwjorn2mqPk9QkYv5hHemHWoBYjph1oDGWQEIAfUQGcAyC8ByNSTNvGayT2WSjxkA/hXVULSqK8EclkPW2T8WX6tppCAIAgCAIAgCAIAgCAIAgCAIAgCAIAgCApz5SdNempZPZlcw/vMv/CgJDgVT0tNBIPpwxO8WAqpktG0XEXqkzeDF4ZGhjsd4T2t960ZP5ZvxvzERndvHeq8sjMAdSA8pByG7igPjn3AAQH3aLd+5AanydG7dTXS8C1g+09xXWRWkUjjpvWTZeyyMQgCAIAgCAIAgCAIAgCAIAgCAIAgCAIAgIFrrwKSrwx4haXPie2YNG8htw8DmbOJ7kBBdW+nNO6CKlmd0UsTRG3aya8DIWdwPUVBupkm5IsKL4tKLLGBUYkmjjX5F3a33haMj8tm/G/MRG1XlmYGIIDMBAfNkBARLSvTGOFrooSJJSCCRm1l+Z4nqVhi4MptSnwXzK3Lz41pxhxfyJ18nrApIKOWeVpb84e0xg7yxgyd2EuNuxXxzxa6AIAgCAIAgCAIAgCAIAgCAIAgCAIAgCAIAgK7001RUdcXSRf4aZ1yXMaC1xPF8eWd95FiUBBHaCY9QfmswnjG5rX37tiXd3LCVcZc0ZxslHkzQxDSbGo2llRROtlc9BJw+s24UezDhNaEmrNsg9eZx36f1DfWpgD17Y94Ub8Lh+pkr8Wn+lHn/AHgVDvUgb95y9Wy4dsmePa1nZFHtBiuLz5Q00me4tgfb7ThZbFs6ld5qltO98tPcdSm1d45WW6dxiad/SSBo+xHe/gpMMaqHViiNZk22daTJ7ohqUpaYiSrd86kGeyW2jB/Yz2+/LqW40FpNaAAALAZADh2ID6gCAIAgCAIAgCAIAgCAID//2Q=="/>
          <p:cNvSpPr>
            <a:spLocks noChangeAspect="1" noChangeArrowheads="1"/>
          </p:cNvSpPr>
          <p:nvPr/>
        </p:nvSpPr>
        <p:spPr bwMode="auto">
          <a:xfrm>
            <a:off x="155575" y="-1271588"/>
            <a:ext cx="2857500" cy="26574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tr-TR" dirty="0">
              <a:latin typeface="Comic Sans MS" panose="030F0702030302020204" pitchFamily="66" charset="0"/>
            </a:endParaRPr>
          </a:p>
        </p:txBody>
      </p:sp>
      <p:sp>
        <p:nvSpPr>
          <p:cNvPr id="5" name="AutoShape 8" descr="data:image/jpeg;base64,/9j/4AAQSkZJRgABAQAAAQABAAD/2wCEAAkGBxQSEhUTERQUFRQUFhUTFBYYFxUWHhcaGBgXHBUXFRcYHCgiGBwlHhUWITEhJSkrMC4uGh8zODMsNygtLisBCgoKDg0OGxAQGywkICYsLDQvLywsLCwsLCwsLCwsLC8sLCwsLy8sLywsLCw0LywsLCwsLCwsLCwsLCwsLCwsLP/AABEIANgA6QMBEQACEQEDEQH/xAAcAAEAAgMBAQEAAAAAAAAAAAAABgcCBAUDAQj/xABLEAABAwICBgYFBgsHBAMAAAABAAIDBBEFIQYHEjFBURNhcYGRoSIyUrHBCBRCYpKiFSMzNENTcoLC0fAWFyRUc7LhRJOj0iVjg//EABoBAQACAwEAAAAAAAAAAAAAAAAEBQIDBgH/xAA6EQACAgEBBAYIBQMEAwAAAAAAAQIDBBEFEiExEzJBUWFxIiOBkaGx0fAVM1LB4RRC8TRDgrIkJVP/2gAMAwEAAhEDEQA/ALxQBAEBoYzjUFJGZKmVkTObiBfqaN7j1BAVrimuF0pLMLpHz8Olkuxg7uPeQtF2TVSvWSS++43VY9tvUi2ck1OO1nrVIhB+jBHfz/5Ve9rxk9KoSkT1suUVrbNRPo1aV8uc1ZWOJ5y7PkXGy9WTnS5VJebPHj4cedrfkgdU9UzNlTVjsmH8wjv2gv8Abi/J/wAhU4L/ANx+7+DH8BYzS5xV1SQOErXPHYSdpY/iV0PzaWvI9/D6p/l2p+Zs0usfFaQ/42kZUxje+G7XDrIzv4DtUmnaWPa9N7R9z4Ee3Z99fHTVeHEneiusOhr7NilDJT+hk9B9+IAOTu66nkIliAIAgCAIAgCAIAgCAIDn4jjtNTi89RDEPryMb7ygIviOtnC4v+p6Q8o2uf52sgIviOvqmFxT000p4bRbGD4bR8kByn61cYqcqPD7X3ERTS/eyb5IDJtLpTVZlxpweboo/Jt3BAfHao8Unzq8R7QXyye8gICOaQ4BUaPSQ1FNXMkcX2cxp2TuvZ8e0dphtZATX+/Jn+Wd5/yQFxIAgK9091ktpH/NaJoqK05bIzbF1yEcfq37bLCy2Fcd6b0RnXXKyW7FashOFaG1FfMJq97qmbfsk2jjvwsMrdQyy4qhsz8jKl0eKtF3/fL5l1DBoxo7+Q9X3ffP5FqYPofDC0bYDiOAGy0dgG/vUrH2RXH0rfSfwI1+1LJejUt1fEiWk+tRsUrqXC4PnMzCWucMo2Ebxl61j2DrVjOyqiOsmoogwhZdLRatkcOk2kDvS6Wmj+psMPva73qve2sZPTj7iatk5DWvD3kz1Z6dy1r5aWtjbHVQAOOz6r28wLmxGXG2asqrY2wU4PVMr7K5VycZLijh4trZqnVEseH0bZo4XmN0jnEbRGRsMrDLrWu7KppaVktNTZVjW2rWEdT7h2s6kmeIcUpTSSOyDzctv+2AC3t3LVKnFyo66KXkbFbkYz01a8zf0r1WwVA6WD17bTHtIDuYLXDJ3PNRXiX43HHlqv0v9iSsmjI4Xx0f6l+5wcD04rMJkEGKB09LcNbUWJfH1PG9w7c+RO5S8XNhf6PKS5p8yNk4k6fS5x7Gi46CtjmjbLC9r43gOa5puCDyUwiGwgCAIAgNLE8Wgpm7VRLHE3m9wb70BDcU1w4XDcNmdMRwjjcR9pwDT3FARWt18Bx2aSikkdw23b+vZYCUBpO0u0krPzal6Fp3ERBtv3pzbyCAyboDpBV/ndb0TTvBlcT9mIbPmgN+g1CxX2qmrlkO92w0Nv3uuUB1v7v8AovSqDGSOM05/wBocAfBAeL9YGAUV207I3EcIaf+JwAPaCgOTV69to7FFQveeAc73NYCgNN2kmk1b+QpzA07i2NkeXW6cnyQGbdW2OVedZX7AO8dK9572ss3zQHWwjUPTMc19TUSzWN3NADA7tOZ80BZP9mqT/LxfZCA6qArfWnpw+AtoKA3rJhm79Sw/SPJxG7kM+S13Wxqg5z5I2VVStmoR5s4+r/QcNvndxznnObnE5kAn+uJXORV207dXwgvv3l+3Vs+vRcZv79xtaQ6yW0sxocKphUSR5SvvZjXDIi49YjiSRyzV76jEr04RX37yl9dlWa8Wzmwaya18nzOtijpzVRyRQzNJsyRzSI9rM5bRA7wssfKqvTdb10Mb8aynTfWmpHdXmyyOWBzdmeGRzZgd5NzYnstbuXO7brmrlJ8muHh3l7sicHU4rmuZLVSluR/A6zoMZqpeDMPmkP7rWn4Lr9jf6VebOW2r/qH5I19XMVqMPObpXveTz9K3wKpdsz3slruS+pb7Jhpjp97f0OzjdDDLC8TgFgBJJ+jYesDwKhY1ttdidfP5kvIqrsras5fI72ojEX/AIKvUvtHHM9kLnut6ADTa5O4OLx3W4LvDiyV41hdLiMTg10UhtYlpa8H6r7cFBy8JXelHhNcmTMXLdXoy4xfNFVYPik2j1UY5Np+Hyv2XszJgcfpN6veOvfhhZjsbqs4Tjz8fEzzMRVpWV8YPl4eBekEzXta9hDmuAc1wzBBzBBViQD0QBAR3T3SduG0clQQC4ehE0/Se71QerieoICotDdXtRjX/wAhic8mxIT0bR6zxfe2+UbOAAH/ACBNv7E4DQZTiDaGZ6eXaPewn4ID7JrIwSiGzAY8tzaeEW8QAPNAR7Edfse6mo5HE5DpHtb2eiza96A0/wC2ukNb+a0hhadzuitbrDpcj4ID5/d9j9Yb1dcY2neDM8/+OMbKA6eG6hYQdqqq5ZXcQxoYD2lxcUBLsM1VYXDupmyHnKXSeRNvJASqhwyGEbMMMUbRuDGNYPBoQG2gCAIAgOHprpE3D6OWpdYljbRtJttPOTG+PldAVRq+wCWeQzz51NUTJI4/QYc7dXDLsC5nLslnZKoh1V9t/Q6HFhHDx3dPrP7S+pb2IgUtHKYhbooZHN7Q0m567roaaY1QUIckUVtsrZucubKO1cU4bSbe90r3OeeJsbC5/reVy22bHLJ3XySOk2TBRo3lzZ0tKcHFVA5gye304zycN3juUXBynj3KXZ2+RIzcZX1OPb2eZETihvFiVj00ZFJiLeJNrRzEDdtBlid20zrXWZdEcqhxXmjmcW549yk/JlhwyhzQ5pBa4AgjiDuK4iUXFtPmdhGSktUQLG6rYqcReP8AJiD/ALjowfIFdhshaYsfacrtR65L9hLNF6fo6SBnERtJ7TmfMrmM2e/kTl4nRYcNyiC8CLaZ422Z5pWP2YmelUyDO1j6jeZvlbicuBV1sjA3fXzXl9foVO1M3e9TB+f0PShwt+JCN9QHRUcLdilp2m1m+0TxJ4u3k8gtu0Nq9C+jq4vtfcasHZvSrfs4Ls8TaqNETTkVGGySQzx5tG0SHc2m/PluUPF21YpaXcV39xLydkwcdauD7u8mdDXNxvDTLKwCeK8NUwDfb6QHDn1Zqw2lQ3FZFXWj8UQdn3JN49nVl8GYam8dfBLJhNQ6/RjpKVx+kw72928d/JT8XIjkVKxfbIWTQ6LHBltqQaAgKQ+UjUOLqGC9mOMrz2+g0HuDj4oCwtNMQOGYTI+DIwxMii6idljXd17oCrdXOquLE6YV1bPMTM+QhrC0E7Li1xe5wJJLmnkgLHw3VNhcP/T9IecrnP8AIm3kgJVh+DwQC0MMUf7DGt8wEBvIAgCAIAgCAIAgCApjWzVmsxOmoAT0VOPnE44Fx9UHuAH75UHaOR0NEpLm+C9pMwaOmuS7ObLH0Nw7o4dsj0pM+xv0R8VG2PjdHTvvnL5EjauR0lu4uUfmYaZaU0VHE5tbMG9I1zdgXc9wcLHZaM+O/crcqyisO26YF2GTtr6QXc6K2xNFvuTEQHd7bg9SrszZteT6XKXf9SdiZ9mPw5x7iS4HpFBVD8W6zx60bsnDu49oXMZWDdjv01w7+w6PHzKr16L493acDSSmbS1HzhwJpaoGCraLnJ254HAggOB5t61d7Gy9+PQy5rl5fwU+1sXdl0seT5+Zs6GVbonSUMxu6H0oXcJIjm1zTxFiCOp3Uou2sTcn00eT5+f8knZOVvR6KXNcvL+CL6QP2pa3680EQ7jn7lcYC3MSPkVWa9/Jl5kp0qx0wRtpoCOne0D/AE22zceWQPvVFs7B/qLHZPq6+9lzn5nQQ6OHW09xGtEdH/nT9p4Jp43XJP6aTiez+uJVrtPPWPDo4dZ/BffIrdn4XTy359VfFloNFshkAuSb1OnF0BhqHiLpMTlH5F8wa0cCQZC7yc1d7jwaojGXcvkcVfJO6Uo97+Zx9Y9G6hqYqyL16SZrv2oyRkfd3lU+A3jZU8d8ny+/Itc5LIxo3rmuf35l40NU2WNkrM2yNa9vY4XHvV+Uh7oCi/lE+lVYe3qk83xj4ICXa+p9jCHt9uSJvg659yA6+qSm6PCKNvOMv/7j3P8A4kBL0AQBAEAQBAEAQBAEAQFCaPP+d4nXznPbqBAw/Va4tFu4NVBtl79ldXe/4LvZKUYWW93+SzdY2lIwui22AGV1oYG83EbyOIAF7ccgr2KUY6diKZtylr2sqnBNGtompryZ6mT03GT0g0nO1jlceA4Lls/as7JOFT0j8WdHhbNhXFSsWr+R64pofBIduG9PKM2vi9Gx52FvKy0421b6eDe8vH6m3I2ZTbxS3X4fQieOUUsR2q1hJv6NbBk4HgZWi22es2PWV0WNnUZS3Vz7n98SiyMO7Ge8+XevvgbX4bf0BZWAVFLINgVMeZaT6vSNNiHDfY2OXFRbdl7k1bjvRrs7CTVtHfg6r1qn29pyqStcWNfG4OnoDk4fpqa+79wnd7L/AKqsrK1fU4zXNe7/AAV9djpt3ovk/ec+ori9pkaLukqzI1u8+iAQLDf+UAXsKd2pV+GnwPJ271rs8dTZqrCUxTyhssh2quXfsjf0LLb7ZXtxy3BYyXQ1aVR105Iyi+ls1slprzZLaLS+FrWwUNNPNsAABjD4m13d9lQ/g+TdJztkk37S6/FKKoqFcW0vYY1ukNbxjp6X/Wkbf7N7g9ylV7DqXXk38CNPbFr6qS+JxZ8TY8/4zEpXN4x0sTs+oOeWN96sKsDHq4xgvbx+ZBtzb7OtJ/IubU7pBh0kBpMPErHRAyObMGh77nOS7SQcyBluyUwinrrYwwSROy/KRSM7wLt9/kqHai6LJquXfx9n8MutnPpMeyp/epV+h2K6QOpWOoXGSnZeJjbQm2xb0fSG1xHFX+hSnc/vHx2m/OaHbA3nopB4uYSF5oCKaQ6ZHGMQoC6HoiySKIt2toEulbci4FkBYnyj6m1FTs9ue57GsPxIQFjaJU3RUVNHu2IIm+DAgOsgCAIAgCAIAgCAIAgCAoHU2bgOO91XtH7i53aD/wDYVf8AH/sX2Ev/AAbP+XyJPr9pnCOjqbF0cE4Mo5B1rE94t3hXt0HOuUV2plLVJQmpPsZwnaUUgAJqIsxe21c94G5cYtn5Lem4zrf67HS130aE2nVIDZrnvPANYTfxUiGx8mXNJe00S2rjx7dfYeEml73giKgqZAcs2Gx7bNOSlQ2FZrq5peX2iNPbNfJRb8yKVRqIZunhgbSXFnxulj2Xji10byLg8rK/x6p1x3Zy3vYUl9kLJb0Y7pLI8Ew0No8QNXFSukeGVNPH+PZf9KxuySYwWuzBJA2gt5pJpjOhGGYXRGp6OeboXPkic1205rpg1oItZpDbNIJBta6AqbR2cPJZRUlO6QXLpqpwlebneGEho7mntUbJy68daz19xIx8ad70hp7yTv0frJxs1Va8M/VQgRt7LNs094Kp7du//OHvLWvY365e42KHQmjj/R7Z5vJd5bvJVtu1cmf92nkT69m48OzXzO3T0McfqRsb2NAUKds59aTftJkaoR6qSOVhruhx+iezLpmvjfbiLHf5eC6XYdjdMovsfzOe2xBK1SXai2NN4dqnv7LgfG4+K27Zhrj69zRhsmel+nemQTUM7/BVDeDauQD7EatqnrBMrZrSTLLBWZgUvpkwSaT0TLD0TTuPc5zs/BYs9Nj5R8hfJQwN3u6U263FjW/FeA6GqLTOpFS7CcQuZYw4RvPrDYFyxx+l6OYPUgLhQBAEAQBAEAQBAEAQBAUNqqZ0NTNA7fDWlp8dkebVQ7QW7nUyfh8/5LrBeuHbHz+X8F5V1GyaN0UrGvjeC17XC4IPAhXxSn5+xGrw9k0sGFYQyodE90bpZnSPZcGxsHOzF+ZC0XZNVP5ktDdVj2W9RaiKnxR+59LRs9iCGMW7w2/3lWWbboj1E38Cwr2PdLrNL4n1+h7pfzmsqZb7xtkDwN1Cnt219WKRMhsatdaTZw9KsHoqOMMjjL55MmBz3G3N7hcBSMDIy8qerlpFc9EvcaM2jGxoaJayfLi/eRrEXD5syOKO7I3kyz5+nK5ttlvJgDcueZV50kd7c149xTbkt3e04DENIq2WGOOaeZ0LLCMEm2QyseORWevYY6dpptqm3BcSTv22eg9p9xWGm8tJIy6r1iyY4FpRUtyaRVxjgMpWjrbvd3X7VVZOx6bOMPRfwLLH2rbXwn6S+JKsJ0sppzsh+w/cWP8ARN+QJyKosjZuRTxa1Xei6o2hRdwT0fczuKATTi4Iz5xpBSsbn82jfK+3DI5H7TfELq9iVONDk+1/I5ra9ilcorsRa2ndSI6N5P8AVrk+5b9qv1G73tL4mnZi9dvdybIXqKpy3DC8/pp5ZPDZb72FWcVotCvb1epYbjbM5DmVkeFE45jsEWkwqJpAIYNnacAX7ojYANvfNyxZ6cLWnpmzEq6KWkEgbCxrIy4Dac/bc7aDRfm3LqXgOlqRifJjRfPtGVkc0ji699o2aSb8fTKA/SaAIAgCAIAgCAIAgCAICjsai+ZY/MNzatrKiPgNob7dd2uVRtit9HG1c4stdlWJWOt/3IuqjqBJG143OAKsqbVbWprtRXW1uubg+woDRRhhq8Qpn5PZUPd2guIBHl4qg29W96E/YXexZrdlD2kpXPl4c3H8ZZSRGR+Z3Mbxc7gApOJizyLFCPtfciPk5MaIb0vZ4lXYdSTYlVOLibn0pHcGN4NHuA/5XV3W1YFCS9i7398zmqq7M25t+3wRIdY0LKelp6eIBrdsutz2RYk8yS/eq3Y8p3Xztnxenz/wWG1IxqphVDgtfl/klOgGGMqsIa2RjX2fJYOAPqnLf1K3st3Ll5FZXXvUs0ItAaOZ5aQ+Mu9UtdkD2Fbb3OMd6BqpUHLdkalZqhmY7apqkZZjaBaR+81RFmyXWj7n9fqSXhxfKXvX0I5j2hGIsdtTNMuWcgdtbvaJz8VLqvjZy4PxI1tEq/HyPuAYbiz4tuj6Z8Zy9B7XAHkWk3ae5YWYVFj1lBGVeXdBaRkztaKjGsNfLJDROdJNYPkkjdI62+wIdkL5+CkRgorRLRGiUnJ6vmYaZaYYxNGY6yNsbTeOwYGm7xa3rE3sotkKb7VFvVx46fUkwlbTW2lopcNTawfCtImQsggEsMTRZrQYWWubnMelvJUziRTYGrPGqj85qrA7+kqJX+QuvdAcnQbQqKXFZKOpPSsg6XaLSWhzmEDtte6aA7hwmGPSWCCnibHFG5h2WjK7InOJPM3tmvTw3tTo6THcQl5NmHjM3/1WB6XqgCAIAgCAIAgCAIAgCArjXXgDpqZlZCPx1C7pRbjHcF47tkHuKwsgrIOD5NGdc3CSkuaNjVrpOyaJjb+jJmz6rvpMPLNUezrnjWvFs7+H34lxn0rIrWTX3cfvwIrrdwp1DWx4rE0mKW0NVYbjYBrj2gAXPFoHFWmbjf1FLh29nmVuJkdBap9nb5GFVjUMcHTl7THa4IN9rkBzPUuOhi2zt6JLidXPJrjX0jfArbF5pqqVkj2npZvRpYT9GP8AWuHC+djxtfcAuuoorwqHr2cW/v4HL3XWZd3D2IsTRvBW0kIjbm4+lI72nHf3cAuUzMqWTa5vl2LuR02JjRx61Fc+0iWn9K6pqWxM/Q08kzuwZn3BXuwoaVSl3v5FLtmetsY9y+ZMNSs+1h5b7Ezx4hrvipGStLX7DTjP1a9p28SorTWblt5s/a5ePvU3Gnvw0fYRMiG7PVdp2MMq+kZc+sMnDrUG+ro5adhNps346m04XFjxyWk2lY4bfDsXg+bm0dW8xSxcN9toDqJuO9TdnZM7YyjP+18yLn48a5KUe3sLcxvExAzm92TR8T1Bbc3LWPDXtfI1YeK75+C5lU4PSfhPFWAnagoj00p3h0l7taT2jyK07Mx3Ct2S5y+X8m7aN6nNQjyj8y51ZFcfQgKZ1Q/jMWxCX/VP253fyQDRs9LpLUycIxMfBrGfEr0HtqAG1W4jJ2fekefgtZ6XigCAIAgCAIAgCAIAgCAxewEEEXBFiDxB3goChtIcKdgdaSAfwfUu2mOH6F/snl/K3JVe08Hp478Osvj99hZbPzOhluz6r+BZeD4zFVwmnqw17ZG7N3ZtkaeB6+taNnbT3/VXcJd/f/JuztnbvrauMe7u/gimK6pqCjbLWEzyw07HzilLgWktBIBO8jLw3q60WupUavTQiOhMBn26+ctdNM5wFrWY0ZbLR9Hda3IBcxtrKlKzoVyXxZ0OyMaKh0r5v4EsVGXJEcLHSzY1U7xT0b4GnkXej/A9drsyvo8aK7+PvOR2hZv5En3cPcbWoqf8VUs5PY/xbb4LHMXpp+BniP0GvEsPF6fbjNvWb6Te5YY9m5PzM74b0DTMhYGVTR6EnozAfReN5t171YXVdJHTtINVm5LU9zi4cdmFrpHHcACocMOT63AlSyorq8TiYPoyaapfiGIODp9p3zaEG4YDcBxtlexPZfmttttOHXw93a2YV1W5dnH39xx9LsflkkEMH4yrnOyxo+gDx6v6Kq8WieZb0tvL74Iscm6GJX0VfP74liaD6MMw+lbC2xkd6cz/AG3neewbguiKEkCAwnfstc7k0nwF0BUOoJl5a6Xn0Qv2ulcfggNbVY/br8TqDwZMQf2pHn3NCA6PybWXbWSHeXxjycfisD0utAEAQBAEAQBAEAQBAEAQGjjeEQ1cL4KhgfG8WIPkQeBBzBQFG4thtTgT9ibanoHOtFMBcxX3NeOHZx4clUbQ2Wr/AE6+EvmWmDtF0+hPjH5E80e0vDowHETwPGze4JsRYg335cCq7G2ndjS6O9Npe9fUn37PqyF0lLSfwf0IJiOj9Rh0kk2HN+dULztuibcyQ33gt35cxfr3XVlfRj7QjvQlxX3xRApuvwZbs1w++TNF+sOn2D6MokFxsFo38ib81Vfgl+9pqtO8sfxind10epJNG9HZINHa+SVpbNVslmcCLHZA9G437tp37y6qMVFJLsObk3JtsiOo6qDaidhIG1G0i5t6rv8AlQ8yLejRLxJaaplt1WJxsGZBPIZqPXROfYSJ3Qj2nQ0PoXNjkMjbMkdtNY4Xy6we7wVsloisb4nSmqmRZRtbf6oAA7bKNbkxhwjxZIqx3Li+CKn0s0ge+rdTUrTPVPNgBmGZDN3UB3KshgWZFrstfo/F+XcixnmwoqUK+fyJfoDoQKEGaciWsl/KSb9m+ZYwnhzPG3JXsYqKUYrRIppScnq+ZMV6YhAc7SSfYpKh/swyH7pQFcai29HQVcx9snujiB95K9BxtUR2aDFJzvERF/8A8nuPvXh6SX5N0VqOpd7U4HgwfzWALeQBAEAQBAEAQBAEAQBAEAQHnUQNkaWSNDmuFnNcAQRyIKAqnH9Uz4XunwebonHN1O83jd1NPDsN+0KPkY1V8dLFr8zfRkWUvWDIx/aeoon7OIU01M9u6VoJYetrh8CVR27GsrlvUS/Z+8uKtrVzW7dH917iW4Np/C9wO3TzO5u2WyeJz8kjnZ2PwthqvL90JYeHfxrlo/P9mTCm0wgeLPDm337nDyUyvbVD66aIs9kXLqtMpbRqjpv7RTxnKFxmMez6IzAcABy35KzhfCUFYnwZXypnGbg1xRcMUdHT+kxrSRuc4/FyxeSv7U2ZrHf9zSNSv0mDsmku+qy/v4rVKN1nPgjZF1V8uLNDop5vW/FM5cSFguiq5cWZPpLOfBGgKRtNLJ0N2OfYvcN7shvPwVZk5V3SP0mvIs8fGq6Neimev4Ql/WP+0VH/AKm79b95v/p6v0r3H0YjL+sf4lP6q79b955/T1fpXuM24rMP0jlksy9f3sxeJS/7UcnTLHZvmNQC+4dGWnIfSy+KmYmbfO6MG9UyLlYlMKpSS4nhoIeh0dqZN202pd43aFflGcHQapZFgOJBxs6QShvWOiY0Z87krTK+uNnRt8WblRN19IlwJv8AJ5ithjne1PJ5BoWZqLQQBAEAQBAEAQBAEAQBAEAQBAEB5zwNe0te1rmneHAEHuKAh+Laq8LqDd1M2N3OJzo/utOz5IDhy6k6T9FU1cY4APBt5LB1QlzS9xmrJrk2VpiejbcPx6Cn6WR7SYj0jiNo7YIzPbksZ6Vw9FcjKvWc0m+ZbceCwjftO7SfgojybOzgS1jQXM3oadjPVaB2BaZTlLmzbGKjyR6rE9OBjA/GnsCrcn8wscf8s0loN4QBARvWFLs0T/rOjb96/wAFYbMjrkLyZB2i9KH7DqRMLdGGsZm+WLJo3nbfyXQzshDjJ6FFCqc+EU2ROWmdT4PIyQWebkjLLaeLbupUrsjbmqUXqvoi36KdWE1JaP6stLUNHbCIj7Ukzvvkfwq6KUsNAEAQBAEAQBAEAQBAEAQBAEAQBAEAQFB68I+ixminHFkPiyZ1/JwWFi1g14GdT0mn4ll3VWW4Q8Pu0g0OBjjyJP3R8VX5K9P2E/FinD2nP6UqPoSd1DpT1IN1HzpSg3Ua1c0OaA4BwvexAOfPNZKTjyDhF80H5MA7F43rzMktCP6eutQP6ywfeCmbPWt69pB2i9Md+wtTUxDsYNSDmJXfamkPxXRHNE1QBAEAQBAEAQBAEAQBAEAQBAEAQBAEBSXykqewopx9F0rPHYcP9pXjWq0PU9HqTTD5duKN3tMafEBVJcmwgCA4OPj02/s/EqDldZeRPxOq/M5ajEoIAgPGp4IBUbggI1rIdajA5vZ5XU/Zq9d7Cu2o/Ue0ujVnFs4VRD/6I3faF/ir850kyAIAgCAIAgCAIAgCAIAgCAIAgCAIAgKs+UTS7WHRv/VztP2muHxQHvoTUdJQUrucLAe0Cx9yqprSTRbwesU/A7axMwgOBpE70m2HA+9QsrmidicmccuIPDNRSWZtfftQGSA8Jt4QCo3hARPWi+1PGOcnuaVZbLXrG/AqtrP1cV4n6A0Sh2KKlZ7MEQ+4FeFCdZAEAQBAEAQBAEAQBAEAQBAEAQBAEAQEF12UvSYPUfU6OTwe3+aAjGqafawyEew6Vn33EeTgq29aWMtKHrWiYLUbjHf2IDj6QjNnf8FDyuwm4nacWVtx5qITD5YOCAB1sj3FAeb/AFggEnrBAQzWibinZ7Tnfwj4q12UuMn5FPtd8IrzP0phrNmGMcmMHg0K5KQ2UAQBAEAQBAEAQBAEAQBAEAQBAEAQBAR/WDS9LhlYwZk08pHa1pI8wEBVWpKovRSM9iY/eaCq/JXpljiv0Cwt60EkyQHH0hHqd/wUTK7CZidpxVDJp5syJHPMIDMi6A8GD0uxAffpoCGafjaq6JnNw+9I0fBXOyl6Mn4oo9rv0orwZ+m422AHIAK1KgyQBAEAQBAEAQBAEAQBAEAQBAEAQBAEBr4hFtxSMO5zHt8QQgKA1JvLTVwne1zD5uafcoWUuKZOxHwaLWCikwIDkaQj0Wdp9yiZXJEvE5s4ihk4wlHHkgMwUB4ResUAj9Y968BDtI27eL0Mf16fzmN/cr3Za9U34/sig2q/WpeH7s/TasirCAIAgCAIAgCAIAgCAIAgCAIAgCAIAgCA/O+r8dDjVdBz6b7soI8nFRcpeimS8R+k0WqxQieZIDlaQD0G/tfBRcrqolYnWZwlCJ4KA8Y327OaAU/FAfIN5QEWYzb0ho2+y+A/ZJcr/Zq9T7Wc7tN63+xH6TU8rggCAIAgCAIAgCAIAgCAIAgCAIAgCAIAgPz2/wDE6VTN3dI53/khD/itGSvQJGM9LC0TvVeWRkgOZj4/Fj9r4FRsrqknE678jgEqCWB5+t2e9AZuyCA8oNxQGEDs0BH9GW7ek0P1S4n92B599l0WAtKEcztF65DP0YphCCAIAgCAIAgCAIAgCAIAgCAIAgCAIAgCAoLWQ3odJaeT9YIHX+1H/CFruWsGbaXpYizCFWFqfGlAc3SA2iv9YfFR8nqEjF6/sI4G3zO7koBYnogMZdxQHmz1SgMIhfLrvdeA4+rRm3pHI72GTH7rW/xLpsNaUR8jls163y8z9CKSRQgCAIAgCAIAgCAIAgCAIAgCAIAgCAIAgKK+UEzo62gn5Agn9iRrh7ysZLWLMoPSSZYbHXAPMAqqLg+OQHNxwjorn2mqPk9QkYv5hHemHWoBYjph1oDGWQEIAfUQGcAyC8ByNSTNvGayT2WSjxkA/hXVULSqK8EclkPW2T8WX6tppCAIAgCAIAgCAIAgCAIAgCAIAgCAIAgCApz5SdNempZPZlcw/vMv/CgJDgVT0tNBIPpwxO8WAqpktG0XEXqkzeDF4ZGhjsd4T2t960ZP5ZvxvzERndvHeq8sjMAdSA8pByG7igPjn3AAQH3aLd+5AanydG7dTXS8C1g+09xXWRWkUjjpvWTZeyyMQgCAIAgCAIAgCAIAgCAIAgCAIAgCAIAgIFrrwKSrwx4haXPie2YNG8htw8DmbOJ7kBBdW+nNO6CKlmd0UsTRG3aya8DIWdwPUVBupkm5IsKL4tKLLGBUYkmjjX5F3a33haMj8tm/G/MRG1XlmYGIIDMBAfNkBARLSvTGOFrooSJJSCCRm1l+Z4nqVhi4MptSnwXzK3Lz41pxhxfyJ18nrApIKOWeVpb84e0xg7yxgyd2EuNuxXxzxa6AIAgCAIAgCAIAgCAIAgCAIAgCAIAgCAIAgK7001RUdcXSRf4aZ1yXMaC1xPF8eWd95FiUBBHaCY9QfmswnjG5rX37tiXd3LCVcZc0ZxslHkzQxDSbGo2llRROtlc9BJw+s24UezDhNaEmrNsg9eZx36f1DfWpgD17Y94Ub8Lh+pkr8Wn+lHn/AHgVDvUgb95y9Wy4dsmePa1nZFHtBiuLz5Q00me4tgfb7ThZbFs6ld5qltO98tPcdSm1d45WW6dxiad/SSBo+xHe/gpMMaqHViiNZk22daTJ7ohqUpaYiSrd86kGeyW2jB/Yz2+/LqW40FpNaAAALAZADh2ID6gCAIAgCAIAgCAIAgCAID//2Q=="/>
          <p:cNvSpPr>
            <a:spLocks noChangeAspect="1" noChangeArrowheads="1"/>
          </p:cNvSpPr>
          <p:nvPr/>
        </p:nvSpPr>
        <p:spPr bwMode="auto">
          <a:xfrm>
            <a:off x="307975" y="-1119188"/>
            <a:ext cx="2857500" cy="26574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tr-TR" dirty="0">
              <a:latin typeface="Comic Sans MS" panose="030F0702030302020204" pitchFamily="66" charset="0"/>
            </a:endParaRPr>
          </a:p>
        </p:txBody>
      </p:sp>
      <p:sp>
        <p:nvSpPr>
          <p:cNvPr id="6" name="AutoShape 10" descr="data:image/jpeg;base64,/9j/4AAQSkZJRgABAQAAAQABAAD/2wCEAAkGBxQSEhUTERQUFRQUFhUTFBYYFxUWHhcaGBgXHBUXFRcYHCgiGBwlHhUWITEhJSkrMC4uGh8zODMsNygtLisBCgoKDg0OGxAQGywkICYsLDQvLywsLCwsLCwsLCwsLC8sLCwsLy8sLywsLCw0LywsLCwsLCwsLCwsLCwsLCwsLP/AABEIANgA6QMBEQACEQEDEQH/xAAcAAEAAgMBAQEAAAAAAAAAAAAABgcCBAUDAQj/xABLEAABAwICBgYFBgsHBAMAAAABAAIDBBEFIQYHEjFBURNhcYGRoSIyUrHBCBRCYpKiFSMzNENTcoLC0fAWFyRUc7LhRJOj0iVjg//EABoBAQACAwEAAAAAAAAAAAAAAAAEBQIDBgH/xAA6EQACAgEBBAYIBQMEAwAAAAAAAQIDBBEFEiExEzJBUWFxIiOBkaGx0fAVM1LB4RRC8TRDgrIkJVP/2gAMAwEAAhEDEQA/ALxQBAEBoYzjUFJGZKmVkTObiBfqaN7j1BAVrimuF0pLMLpHz8Olkuxg7uPeQtF2TVSvWSS++43VY9tvUi2ck1OO1nrVIhB+jBHfz/5Ve9rxk9KoSkT1suUVrbNRPo1aV8uc1ZWOJ5y7PkXGy9WTnS5VJebPHj4cedrfkgdU9UzNlTVjsmH8wjv2gv8Abi/J/wAhU4L/ANx+7+DH8BYzS5xV1SQOErXPHYSdpY/iV0PzaWvI9/D6p/l2p+Zs0usfFaQ/42kZUxje+G7XDrIzv4DtUmnaWPa9N7R9z4Ee3Z99fHTVeHEneiusOhr7NilDJT+hk9B9+IAOTu66nkIliAIAgCAIAgCAIAgCAIDn4jjtNTi89RDEPryMb7ygIviOtnC4v+p6Q8o2uf52sgIviOvqmFxT000p4bRbGD4bR8kByn61cYqcqPD7X3ERTS/eyb5IDJtLpTVZlxpweboo/Jt3BAfHao8Unzq8R7QXyye8gICOaQ4BUaPSQ1FNXMkcX2cxp2TuvZ8e0dphtZATX+/Jn+Wd5/yQFxIAgK9091ktpH/NaJoqK05bIzbF1yEcfq37bLCy2Fcd6b0RnXXKyW7FashOFaG1FfMJq97qmbfsk2jjvwsMrdQyy4qhsz8jKl0eKtF3/fL5l1DBoxo7+Q9X3ffP5FqYPofDC0bYDiOAGy0dgG/vUrH2RXH0rfSfwI1+1LJejUt1fEiWk+tRsUrqXC4PnMzCWucMo2Ebxl61j2DrVjOyqiOsmoogwhZdLRatkcOk2kDvS6Wmj+psMPva73qve2sZPTj7iatk5DWvD3kz1Z6dy1r5aWtjbHVQAOOz6r28wLmxGXG2asqrY2wU4PVMr7K5VycZLijh4trZqnVEseH0bZo4XmN0jnEbRGRsMrDLrWu7KppaVktNTZVjW2rWEdT7h2s6kmeIcUpTSSOyDzctv+2AC3t3LVKnFyo66KXkbFbkYz01a8zf0r1WwVA6WD17bTHtIDuYLXDJ3PNRXiX43HHlqv0v9iSsmjI4Xx0f6l+5wcD04rMJkEGKB09LcNbUWJfH1PG9w7c+RO5S8XNhf6PKS5p8yNk4k6fS5x7Gi46CtjmjbLC9r43gOa5puCDyUwiGwgCAIAgNLE8Wgpm7VRLHE3m9wb70BDcU1w4XDcNmdMRwjjcR9pwDT3FARWt18Bx2aSikkdw23b+vZYCUBpO0u0krPzal6Fp3ERBtv3pzbyCAyboDpBV/ndb0TTvBlcT9mIbPmgN+g1CxX2qmrlkO92w0Nv3uuUB1v7v8AovSqDGSOM05/wBocAfBAeL9YGAUV207I3EcIaf+JwAPaCgOTV69to7FFQveeAc73NYCgNN2kmk1b+QpzA07i2NkeXW6cnyQGbdW2OVedZX7AO8dK9572ss3zQHWwjUPTMc19TUSzWN3NADA7tOZ80BZP9mqT/LxfZCA6qArfWnpw+AtoKA3rJhm79Sw/SPJxG7kM+S13Wxqg5z5I2VVStmoR5s4+r/QcNvndxznnObnE5kAn+uJXORV207dXwgvv3l+3Vs+vRcZv79xtaQ6yW0sxocKphUSR5SvvZjXDIi49YjiSRyzV76jEr04RX37yl9dlWa8Wzmwaya18nzOtijpzVRyRQzNJsyRzSI9rM5bRA7wssfKqvTdb10Mb8aynTfWmpHdXmyyOWBzdmeGRzZgd5NzYnstbuXO7brmrlJ8muHh3l7sicHU4rmuZLVSluR/A6zoMZqpeDMPmkP7rWn4Lr9jf6VebOW2r/qH5I19XMVqMPObpXveTz9K3wKpdsz3slruS+pb7Jhpjp97f0OzjdDDLC8TgFgBJJ+jYesDwKhY1ttdidfP5kvIqrsras5fI72ojEX/AIKvUvtHHM9kLnut6ADTa5O4OLx3W4LvDiyV41hdLiMTg10UhtYlpa8H6r7cFBy8JXelHhNcmTMXLdXoy4xfNFVYPik2j1UY5Np+Hyv2XszJgcfpN6veOvfhhZjsbqs4Tjz8fEzzMRVpWV8YPl4eBekEzXta9hDmuAc1wzBBzBBViQD0QBAR3T3SduG0clQQC4ehE0/Se71QerieoICotDdXtRjX/wAhic8mxIT0bR6zxfe2+UbOAAH/ACBNv7E4DQZTiDaGZ6eXaPewn4ID7JrIwSiGzAY8tzaeEW8QAPNAR7Edfse6mo5HE5DpHtb2eiza96A0/wC2ukNb+a0hhadzuitbrDpcj4ID5/d9j9Yb1dcY2neDM8/+OMbKA6eG6hYQdqqq5ZXcQxoYD2lxcUBLsM1VYXDupmyHnKXSeRNvJASqhwyGEbMMMUbRuDGNYPBoQG2gCAIAgOHprpE3D6OWpdYljbRtJttPOTG+PldAVRq+wCWeQzz51NUTJI4/QYc7dXDLsC5nLslnZKoh1V9t/Q6HFhHDx3dPrP7S+pb2IgUtHKYhbooZHN7Q0m567roaaY1QUIckUVtsrZucubKO1cU4bSbe90r3OeeJsbC5/reVy22bHLJ3XySOk2TBRo3lzZ0tKcHFVA5gye304zycN3juUXBynj3KXZ2+RIzcZX1OPb2eZETihvFiVj00ZFJiLeJNrRzEDdtBlid20zrXWZdEcqhxXmjmcW549yk/JlhwyhzQ5pBa4AgjiDuK4iUXFtPmdhGSktUQLG6rYqcReP8AJiD/ALjowfIFdhshaYsfacrtR65L9hLNF6fo6SBnERtJ7TmfMrmM2e/kTl4nRYcNyiC8CLaZ422Z5pWP2YmelUyDO1j6jeZvlbicuBV1sjA3fXzXl9foVO1M3e9TB+f0PShwt+JCN9QHRUcLdilp2m1m+0TxJ4u3k8gtu0Nq9C+jq4vtfcasHZvSrfs4Ls8TaqNETTkVGGySQzx5tG0SHc2m/PluUPF21YpaXcV39xLydkwcdauD7u8mdDXNxvDTLKwCeK8NUwDfb6QHDn1Zqw2lQ3FZFXWj8UQdn3JN49nVl8GYam8dfBLJhNQ6/RjpKVx+kw72928d/JT8XIjkVKxfbIWTQ6LHBltqQaAgKQ+UjUOLqGC9mOMrz2+g0HuDj4oCwtNMQOGYTI+DIwxMii6idljXd17oCrdXOquLE6YV1bPMTM+QhrC0E7Li1xe5wJJLmnkgLHw3VNhcP/T9IecrnP8AIm3kgJVh+DwQC0MMUf7DGt8wEBvIAgCAIAgCAIAgCApjWzVmsxOmoAT0VOPnE44Fx9UHuAH75UHaOR0NEpLm+C9pMwaOmuS7ObLH0Nw7o4dsj0pM+xv0R8VG2PjdHTvvnL5EjauR0lu4uUfmYaZaU0VHE5tbMG9I1zdgXc9wcLHZaM+O/crcqyisO26YF2GTtr6QXc6K2xNFvuTEQHd7bg9SrszZteT6XKXf9SdiZ9mPw5x7iS4HpFBVD8W6zx60bsnDu49oXMZWDdjv01w7+w6PHzKr16L493acDSSmbS1HzhwJpaoGCraLnJ254HAggOB5t61d7Gy9+PQy5rl5fwU+1sXdl0seT5+Zs6GVbonSUMxu6H0oXcJIjm1zTxFiCOp3Uou2sTcn00eT5+f8knZOVvR6KXNcvL+CL6QP2pa3680EQ7jn7lcYC3MSPkVWa9/Jl5kp0qx0wRtpoCOne0D/AE22zceWQPvVFs7B/qLHZPq6+9lzn5nQQ6OHW09xGtEdH/nT9p4Jp43XJP6aTiez+uJVrtPPWPDo4dZ/BffIrdn4XTy359VfFloNFshkAuSb1OnF0BhqHiLpMTlH5F8wa0cCQZC7yc1d7jwaojGXcvkcVfJO6Uo97+Zx9Y9G6hqYqyL16SZrv2oyRkfd3lU+A3jZU8d8ny+/Itc5LIxo3rmuf35l40NU2WNkrM2yNa9vY4XHvV+Uh7oCi/lE+lVYe3qk83xj4ICXa+p9jCHt9uSJvg659yA6+qSm6PCKNvOMv/7j3P8A4kBL0AQBAEAQBAEAQBAEAQFCaPP+d4nXznPbqBAw/Va4tFu4NVBtl79ldXe/4LvZKUYWW93+SzdY2lIwui22AGV1oYG83EbyOIAF7ccgr2KUY6diKZtylr2sqnBNGtompryZ6mT03GT0g0nO1jlceA4Lls/as7JOFT0j8WdHhbNhXFSsWr+R64pofBIduG9PKM2vi9Gx52FvKy0421b6eDe8vH6m3I2ZTbxS3X4fQieOUUsR2q1hJv6NbBk4HgZWi22es2PWV0WNnUZS3Vz7n98SiyMO7Ge8+XevvgbX4bf0BZWAVFLINgVMeZaT6vSNNiHDfY2OXFRbdl7k1bjvRrs7CTVtHfg6r1qn29pyqStcWNfG4OnoDk4fpqa+79wnd7L/AKqsrK1fU4zXNe7/AAV9djpt3ovk/ec+ori9pkaLukqzI1u8+iAQLDf+UAXsKd2pV+GnwPJ271rs8dTZqrCUxTyhssh2quXfsjf0LLb7ZXtxy3BYyXQ1aVR105Iyi+ls1slprzZLaLS+FrWwUNNPNsAABjD4m13d9lQ/g+TdJztkk37S6/FKKoqFcW0vYY1ukNbxjp6X/Wkbf7N7g9ylV7DqXXk38CNPbFr6qS+JxZ8TY8/4zEpXN4x0sTs+oOeWN96sKsDHq4xgvbx+ZBtzb7OtJ/IubU7pBh0kBpMPErHRAyObMGh77nOS7SQcyBluyUwinrrYwwSROy/KRSM7wLt9/kqHai6LJquXfx9n8MutnPpMeyp/epV+h2K6QOpWOoXGSnZeJjbQm2xb0fSG1xHFX+hSnc/vHx2m/OaHbA3nopB4uYSF5oCKaQ6ZHGMQoC6HoiySKIt2toEulbci4FkBYnyj6m1FTs9ue57GsPxIQFjaJU3RUVNHu2IIm+DAgOsgCAIAgCAIAgCAIAgCAoHU2bgOO91XtH7i53aD/wDYVf8AH/sX2Ev/AAbP+XyJPr9pnCOjqbF0cE4Mo5B1rE94t3hXt0HOuUV2plLVJQmpPsZwnaUUgAJqIsxe21c94G5cYtn5Lem4zrf67HS130aE2nVIDZrnvPANYTfxUiGx8mXNJe00S2rjx7dfYeEml73giKgqZAcs2Gx7bNOSlQ2FZrq5peX2iNPbNfJRb8yKVRqIZunhgbSXFnxulj2Xji10byLg8rK/x6p1x3Zy3vYUl9kLJb0Y7pLI8Ew0No8QNXFSukeGVNPH+PZf9KxuySYwWuzBJA2gt5pJpjOhGGYXRGp6OeboXPkic1205rpg1oItZpDbNIJBta6AqbR2cPJZRUlO6QXLpqpwlebneGEho7mntUbJy68daz19xIx8ad70hp7yTv0frJxs1Va8M/VQgRt7LNs094Kp7du//OHvLWvY365e42KHQmjj/R7Z5vJd5bvJVtu1cmf92nkT69m48OzXzO3T0McfqRsb2NAUKds59aTftJkaoR6qSOVhruhx+iezLpmvjfbiLHf5eC6XYdjdMovsfzOe2xBK1SXai2NN4dqnv7LgfG4+K27Zhrj69zRhsmel+nemQTUM7/BVDeDauQD7EatqnrBMrZrSTLLBWZgUvpkwSaT0TLD0TTuPc5zs/BYs9Nj5R8hfJQwN3u6U263FjW/FeA6GqLTOpFS7CcQuZYw4RvPrDYFyxx+l6OYPUgLhQBAEAQBAEAQBAEAQBAUNqqZ0NTNA7fDWlp8dkebVQ7QW7nUyfh8/5LrBeuHbHz+X8F5V1GyaN0UrGvjeC17XC4IPAhXxSn5+xGrw9k0sGFYQyodE90bpZnSPZcGxsHOzF+ZC0XZNVP5ktDdVj2W9RaiKnxR+59LRs9iCGMW7w2/3lWWbboj1E38Cwr2PdLrNL4n1+h7pfzmsqZb7xtkDwN1Cnt219WKRMhsatdaTZw9KsHoqOMMjjL55MmBz3G3N7hcBSMDIy8qerlpFc9EvcaM2jGxoaJayfLi/eRrEXD5syOKO7I3kyz5+nK5ttlvJgDcueZV50kd7c149xTbkt3e04DENIq2WGOOaeZ0LLCMEm2QyseORWevYY6dpptqm3BcSTv22eg9p9xWGm8tJIy6r1iyY4FpRUtyaRVxjgMpWjrbvd3X7VVZOx6bOMPRfwLLH2rbXwn6S+JKsJ0sppzsh+w/cWP8ARN+QJyKosjZuRTxa1Xei6o2hRdwT0fczuKATTi4Iz5xpBSsbn82jfK+3DI5H7TfELq9iVONDk+1/I5ra9ilcorsRa2ndSI6N5P8AVrk+5b9qv1G73tL4mnZi9dvdybIXqKpy3DC8/pp5ZPDZb72FWcVotCvb1epYbjbM5DmVkeFE45jsEWkwqJpAIYNnacAX7ojYANvfNyxZ6cLWnpmzEq6KWkEgbCxrIy4Dac/bc7aDRfm3LqXgOlqRifJjRfPtGVkc0ji699o2aSb8fTKA/SaAIAgCAIAgCAIAgCAICjsai+ZY/MNzatrKiPgNob7dd2uVRtit9HG1c4stdlWJWOt/3IuqjqBJG143OAKsqbVbWprtRXW1uubg+woDRRhhq8Qpn5PZUPd2guIBHl4qg29W96E/YXexZrdlD2kpXPl4c3H8ZZSRGR+Z3Mbxc7gApOJizyLFCPtfciPk5MaIb0vZ4lXYdSTYlVOLibn0pHcGN4NHuA/5XV3W1YFCS9i7398zmqq7M25t+3wRIdY0LKelp6eIBrdsutz2RYk8yS/eq3Y8p3Xztnxenz/wWG1IxqphVDgtfl/klOgGGMqsIa2RjX2fJYOAPqnLf1K3st3Ll5FZXXvUs0ItAaOZ5aQ+Mu9UtdkD2Fbb3OMd6BqpUHLdkalZqhmY7apqkZZjaBaR+81RFmyXWj7n9fqSXhxfKXvX0I5j2hGIsdtTNMuWcgdtbvaJz8VLqvjZy4PxI1tEq/HyPuAYbiz4tuj6Z8Zy9B7XAHkWk3ae5YWYVFj1lBGVeXdBaRkztaKjGsNfLJDROdJNYPkkjdI62+wIdkL5+CkRgorRLRGiUnJ6vmYaZaYYxNGY6yNsbTeOwYGm7xa3rE3sotkKb7VFvVx46fUkwlbTW2lopcNTawfCtImQsggEsMTRZrQYWWubnMelvJUziRTYGrPGqj85qrA7+kqJX+QuvdAcnQbQqKXFZKOpPSsg6XaLSWhzmEDtte6aA7hwmGPSWCCnibHFG5h2WjK7InOJPM3tmvTw3tTo6THcQl5NmHjM3/1WB6XqgCAIAgCAIAgCAIAgCArjXXgDpqZlZCPx1C7pRbjHcF47tkHuKwsgrIOD5NGdc3CSkuaNjVrpOyaJjb+jJmz6rvpMPLNUezrnjWvFs7+H34lxn0rIrWTX3cfvwIrrdwp1DWx4rE0mKW0NVYbjYBrj2gAXPFoHFWmbjf1FLh29nmVuJkdBap9nb5GFVjUMcHTl7THa4IN9rkBzPUuOhi2zt6JLidXPJrjX0jfArbF5pqqVkj2npZvRpYT9GP8AWuHC+djxtfcAuuoorwqHr2cW/v4HL3XWZd3D2IsTRvBW0kIjbm4+lI72nHf3cAuUzMqWTa5vl2LuR02JjRx61Fc+0iWn9K6pqWxM/Q08kzuwZn3BXuwoaVSl3v5FLtmetsY9y+ZMNSs+1h5b7Ezx4hrvipGStLX7DTjP1a9p28SorTWblt5s/a5ePvU3Gnvw0fYRMiG7PVdp2MMq+kZc+sMnDrUG+ro5adhNps346m04XFjxyWk2lY4bfDsXg+bm0dW8xSxcN9toDqJuO9TdnZM7YyjP+18yLn48a5KUe3sLcxvExAzm92TR8T1Bbc3LWPDXtfI1YeK75+C5lU4PSfhPFWAnagoj00p3h0l7taT2jyK07Mx3Ct2S5y+X8m7aN6nNQjyj8y51ZFcfQgKZ1Q/jMWxCX/VP253fyQDRs9LpLUycIxMfBrGfEr0HtqAG1W4jJ2fekefgtZ6XigCAIAgCAIAgCAIAgCAxewEEEXBFiDxB3goChtIcKdgdaSAfwfUu2mOH6F/snl/K3JVe08Hp478Osvj99hZbPzOhluz6r+BZeD4zFVwmnqw17ZG7N3ZtkaeB6+taNnbT3/VXcJd/f/JuztnbvrauMe7u/gimK6pqCjbLWEzyw07HzilLgWktBIBO8jLw3q60WupUavTQiOhMBn26+ctdNM5wFrWY0ZbLR9Hda3IBcxtrKlKzoVyXxZ0OyMaKh0r5v4EsVGXJEcLHSzY1U7xT0b4GnkXej/A9drsyvo8aK7+PvOR2hZv5En3cPcbWoqf8VUs5PY/xbb4LHMXpp+BniP0GvEsPF6fbjNvWb6Te5YY9m5PzM74b0DTMhYGVTR6EnozAfReN5t171YXVdJHTtINVm5LU9zi4cdmFrpHHcACocMOT63AlSyorq8TiYPoyaapfiGIODp9p3zaEG4YDcBxtlexPZfmttttOHXw93a2YV1W5dnH39xx9LsflkkEMH4yrnOyxo+gDx6v6Kq8WieZb0tvL74Iscm6GJX0VfP74liaD6MMw+lbC2xkd6cz/AG3neewbguiKEkCAwnfstc7k0nwF0BUOoJl5a6Xn0Qv2ulcfggNbVY/br8TqDwZMQf2pHn3NCA6PybWXbWSHeXxjycfisD0utAEAQBAEAQBAEAQBAEAQGjjeEQ1cL4KhgfG8WIPkQeBBzBQFG4thtTgT9ibanoHOtFMBcxX3NeOHZx4clUbQ2Wr/AE6+EvmWmDtF0+hPjH5E80e0vDowHETwPGze4JsRYg335cCq7G2ndjS6O9Npe9fUn37PqyF0lLSfwf0IJiOj9Rh0kk2HN+dULztuibcyQ33gt35cxfr3XVlfRj7QjvQlxX3xRApuvwZbs1w++TNF+sOn2D6MokFxsFo38ib81Vfgl+9pqtO8sfxind10epJNG9HZINHa+SVpbNVslmcCLHZA9G437tp37y6qMVFJLsObk3JtsiOo6qDaidhIG1G0i5t6rv8AlQ8yLejRLxJaaplt1WJxsGZBPIZqPXROfYSJ3Qj2nQ0PoXNjkMjbMkdtNY4Xy6we7wVsloisb4nSmqmRZRtbf6oAA7bKNbkxhwjxZIqx3Li+CKn0s0ge+rdTUrTPVPNgBmGZDN3UB3KshgWZFrstfo/F+XcixnmwoqUK+fyJfoDoQKEGaciWsl/KSb9m+ZYwnhzPG3JXsYqKUYrRIppScnq+ZMV6YhAc7SSfYpKh/swyH7pQFcai29HQVcx9snujiB95K9BxtUR2aDFJzvERF/8A8nuPvXh6SX5N0VqOpd7U4HgwfzWALeQBAEAQBAEAQBAEAQBAEAQHnUQNkaWSNDmuFnNcAQRyIKAqnH9Uz4XunwebonHN1O83jd1NPDsN+0KPkY1V8dLFr8zfRkWUvWDIx/aeoon7OIU01M9u6VoJYetrh8CVR27GsrlvUS/Z+8uKtrVzW7dH917iW4Np/C9wO3TzO5u2WyeJz8kjnZ2PwthqvL90JYeHfxrlo/P9mTCm0wgeLPDm337nDyUyvbVD66aIs9kXLqtMpbRqjpv7RTxnKFxmMez6IzAcABy35KzhfCUFYnwZXypnGbg1xRcMUdHT+kxrSRuc4/FyxeSv7U2ZrHf9zSNSv0mDsmku+qy/v4rVKN1nPgjZF1V8uLNDop5vW/FM5cSFguiq5cWZPpLOfBGgKRtNLJ0N2OfYvcN7shvPwVZk5V3SP0mvIs8fGq6Neimev4Ql/WP+0VH/AKm79b95v/p6v0r3H0YjL+sf4lP6q79b955/T1fpXuM24rMP0jlksy9f3sxeJS/7UcnTLHZvmNQC+4dGWnIfSy+KmYmbfO6MG9UyLlYlMKpSS4nhoIeh0dqZN202pd43aFflGcHQapZFgOJBxs6QShvWOiY0Z87krTK+uNnRt8WblRN19IlwJv8AJ5ithjne1PJ5BoWZqLQQBAEAQBAEAQBAEAQBAEAQBAEB5zwNe0te1rmneHAEHuKAh+Laq8LqDd1M2N3OJzo/utOz5IDhy6k6T9FU1cY4APBt5LB1QlzS9xmrJrk2VpiejbcPx6Cn6WR7SYj0jiNo7YIzPbksZ6Vw9FcjKvWc0m+ZbceCwjftO7SfgojybOzgS1jQXM3oadjPVaB2BaZTlLmzbGKjyR6rE9OBjA/GnsCrcn8wscf8s0loN4QBARvWFLs0T/rOjb96/wAFYbMjrkLyZB2i9KH7DqRMLdGGsZm+WLJo3nbfyXQzshDjJ6FFCqc+EU2ROWmdT4PIyQWebkjLLaeLbupUrsjbmqUXqvoi36KdWE1JaP6stLUNHbCIj7Ukzvvkfwq6KUsNAEAQBAEAQBAEAQBAEAQBAEAQBAEAQFB68I+ixminHFkPiyZ1/JwWFi1g14GdT0mn4ll3VWW4Q8Pu0g0OBjjyJP3R8VX5K9P2E/FinD2nP6UqPoSd1DpT1IN1HzpSg3Ua1c0OaA4BwvexAOfPNZKTjyDhF80H5MA7F43rzMktCP6eutQP6ywfeCmbPWt69pB2i9Md+wtTUxDsYNSDmJXfamkPxXRHNE1QBAEAQBAEAQBAEAQBAEAQBAEAQBAEBSXykqewopx9F0rPHYcP9pXjWq0PU9HqTTD5duKN3tMafEBVJcmwgCA4OPj02/s/EqDldZeRPxOq/M5ajEoIAgPGp4IBUbggI1rIdajA5vZ5XU/Zq9d7Cu2o/Ue0ujVnFs4VRD/6I3faF/ir850kyAIAgCAIAgCAIAgCAIAgCAIAgCAIAgKs+UTS7WHRv/VztP2muHxQHvoTUdJQUrucLAe0Cx9yqprSTRbwesU/A7axMwgOBpE70m2HA+9QsrmidicmccuIPDNRSWZtfftQGSA8Jt4QCo3hARPWi+1PGOcnuaVZbLXrG/AqtrP1cV4n6A0Sh2KKlZ7MEQ+4FeFCdZAEAQBAEAQBAEAQBAEAQBAEAQBAEAQEF12UvSYPUfU6OTwe3+aAjGqafawyEew6Vn33EeTgq29aWMtKHrWiYLUbjHf2IDj6QjNnf8FDyuwm4nacWVtx5qITD5YOCAB1sj3FAeb/AFggEnrBAQzWibinZ7Tnfwj4q12UuMn5FPtd8IrzP0phrNmGMcmMHg0K5KQ2UAQBAEAQBAEAQBAEAQBAEAQBAEAQBAR/WDS9LhlYwZk08pHa1pI8wEBVWpKovRSM9iY/eaCq/JXpljiv0Cwt60EkyQHH0hHqd/wUTK7CZidpxVDJp5syJHPMIDMi6A8GD0uxAffpoCGafjaq6JnNw+9I0fBXOyl6Mn4oo9rv0orwZ+m422AHIAK1KgyQBAEAQBAEAQBAEAQBAEAQBAEAQBAEBr4hFtxSMO5zHt8QQgKA1JvLTVwne1zD5uafcoWUuKZOxHwaLWCikwIDkaQj0Wdp9yiZXJEvE5s4ihk4wlHHkgMwUB4ResUAj9Y968BDtI27eL0Mf16fzmN/cr3Za9U34/sig2q/WpeH7s/TasirCAIAgCAIAgCAIAgCAIAgCAIAgCAIAgCA/O+r8dDjVdBz6b7soI8nFRcpeimS8R+k0WqxQieZIDlaQD0G/tfBRcrqolYnWZwlCJ4KA8Y327OaAU/FAfIN5QEWYzb0ho2+y+A/ZJcr/Zq9T7Wc7tN63+xH6TU8rggCAIAgCAIAgCAIAgCAIAgCAIAgCAIAgPz2/wDE6VTN3dI53/khD/itGSvQJGM9LC0TvVeWRkgOZj4/Fj9r4FRsrqknE678jgEqCWB5+t2e9AZuyCA8oNxQGEDs0BH9GW7ek0P1S4n92B599l0WAtKEcztF65DP0YphCCAIAgCAIAgCAIAgCAIAgCAIAgCAIAgCAoLWQ3odJaeT9YIHX+1H/CFruWsGbaXpYizCFWFqfGlAc3SA2iv9YfFR8nqEjF6/sI4G3zO7koBYnogMZdxQHmz1SgMIhfLrvdeA4+rRm3pHI72GTH7rW/xLpsNaUR8jls163y8z9CKSRQgCAIAgCAIAgCAIAgCAIAgCAIAgCAIAgKK+UEzo62gn5Agn9iRrh7ysZLWLMoPSSZYbHXAPMAqqLg+OQHNxwjorn2mqPk9QkYv5hHemHWoBYjph1oDGWQEIAfUQGcAyC8ByNSTNvGayT2WSjxkA/hXVULSqK8EclkPW2T8WX6tppCAIAgCAIAgCAIAgCAIAgCAIAgCAIAgCApz5SdNempZPZlcw/vMv/CgJDgVT0tNBIPpwxO8WAqpktG0XEXqkzeDF4ZGhjsd4T2t960ZP5ZvxvzERndvHeq8sjMAdSA8pByG7igPjn3AAQH3aLd+5AanydG7dTXS8C1g+09xXWRWkUjjpvWTZeyyMQgCAIAgCAIAgCAIAgCAIAgCAIAgCAIAgIFrrwKSrwx4haXPie2YNG8htw8DmbOJ7kBBdW+nNO6CKlmd0UsTRG3aya8DIWdwPUVBupkm5IsKL4tKLLGBUYkmjjX5F3a33haMj8tm/G/MRG1XlmYGIIDMBAfNkBARLSvTGOFrooSJJSCCRm1l+Z4nqVhi4MptSnwXzK3Lz41pxhxfyJ18nrApIKOWeVpb84e0xg7yxgyd2EuNuxXxzxa6AIAgCAIAgCAIAgCAIAgCAIAgCAIAgCAIAgK7001RUdcXSRf4aZ1yXMaC1xPF8eWd95FiUBBHaCY9QfmswnjG5rX37tiXd3LCVcZc0ZxslHkzQxDSbGo2llRROtlc9BJw+s24UezDhNaEmrNsg9eZx36f1DfWpgD17Y94Ub8Lh+pkr8Wn+lHn/AHgVDvUgb95y9Wy4dsmePa1nZFHtBiuLz5Q00me4tgfb7ThZbFs6ld5qltO98tPcdSm1d45WW6dxiad/SSBo+xHe/gpMMaqHViiNZk22daTJ7ohqUpaYiSrd86kGeyW2jB/Yz2+/LqW40FpNaAAALAZADh2ID6gCAIAgCAIAgCAIAgCAID//2Q=="/>
          <p:cNvSpPr>
            <a:spLocks noChangeAspect="1" noChangeArrowheads="1"/>
          </p:cNvSpPr>
          <p:nvPr/>
        </p:nvSpPr>
        <p:spPr bwMode="auto">
          <a:xfrm>
            <a:off x="460375" y="-966788"/>
            <a:ext cx="2857500" cy="26574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tr-TR" dirty="0">
              <a:latin typeface="Comic Sans MS" panose="030F0702030302020204" pitchFamily="66" charset="0"/>
            </a:endParaRPr>
          </a:p>
        </p:txBody>
      </p:sp>
      <p:pic>
        <p:nvPicPr>
          <p:cNvPr id="8203" name="Picture 1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01147" y="3573016"/>
            <a:ext cx="2219325" cy="19442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62995" y="3501008"/>
            <a:ext cx="2081213" cy="20882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91127" y="5661248"/>
            <a:ext cx="1190738" cy="105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4325" y="5805264"/>
            <a:ext cx="1115467" cy="9791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Picture 2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5145" y="58074"/>
            <a:ext cx="1053219" cy="10532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191147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tr-TR" sz="3000" dirty="0" smtClean="0">
                <a:solidFill>
                  <a:srgbClr val="FF0000"/>
                </a:solidFill>
              </a:rPr>
              <a:t>  İlaç </a:t>
            </a:r>
            <a:r>
              <a:rPr lang="tr-TR" sz="3000" dirty="0">
                <a:solidFill>
                  <a:srgbClr val="FF0000"/>
                </a:solidFill>
              </a:rPr>
              <a:t>Kullanımında </a:t>
            </a:r>
            <a:r>
              <a:rPr lang="tr-TR" sz="3000" dirty="0" smtClean="0">
                <a:solidFill>
                  <a:srgbClr val="FF0000"/>
                </a:solidFill>
              </a:rPr>
              <a:t>Nelere Dikkat </a:t>
            </a:r>
            <a:r>
              <a:rPr lang="tr-TR" sz="3000" dirty="0">
                <a:solidFill>
                  <a:srgbClr val="FF0000"/>
                </a:solidFill>
              </a:rPr>
              <a:t>Edilmesi </a:t>
            </a:r>
            <a:r>
              <a:rPr lang="tr-TR" sz="3000" dirty="0" smtClean="0">
                <a:solidFill>
                  <a:srgbClr val="FF0000"/>
                </a:solidFill>
              </a:rPr>
              <a:t>Gerekir?</a:t>
            </a:r>
            <a:endParaRPr lang="tr-TR" sz="3000" dirty="0">
              <a:solidFill>
                <a:srgbClr val="FF0000"/>
              </a:solidFill>
            </a:endParaRPr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/>
            <a:r>
              <a:rPr lang="tr-TR" sz="2000" dirty="0" smtClean="0"/>
              <a:t>İlaçlar</a:t>
            </a:r>
            <a:r>
              <a:rPr lang="tr-TR" sz="2000" dirty="0"/>
              <a:t>, </a:t>
            </a:r>
            <a:r>
              <a:rPr lang="tr-TR" sz="2000" dirty="0" smtClean="0"/>
              <a:t>doktorun </a:t>
            </a:r>
            <a:r>
              <a:rPr lang="tr-TR" sz="2000" dirty="0"/>
              <a:t>hastaya özgü belirlediği miktarlarda </a:t>
            </a:r>
            <a:r>
              <a:rPr lang="tr-TR" sz="2000" dirty="0" smtClean="0"/>
              <a:t>ve sürede kullanılır.</a:t>
            </a:r>
          </a:p>
          <a:p>
            <a:pPr algn="just"/>
            <a:r>
              <a:rPr lang="tr-TR" sz="2000" dirty="0" smtClean="0"/>
              <a:t>Çocukların </a:t>
            </a:r>
            <a:r>
              <a:rPr lang="tr-TR" sz="2000" dirty="0"/>
              <a:t>kullanacağı ilaç miktarı genellikle </a:t>
            </a:r>
            <a:r>
              <a:rPr lang="tr-TR" sz="2000" dirty="0" smtClean="0"/>
              <a:t>yetişkininkinden </a:t>
            </a:r>
            <a:r>
              <a:rPr lang="tr-TR" sz="2000" dirty="0"/>
              <a:t>farklıdır. </a:t>
            </a:r>
            <a:endParaRPr lang="tr-TR" sz="2000" dirty="0" smtClean="0"/>
          </a:p>
          <a:p>
            <a:endParaRPr lang="tr-TR" sz="2400" dirty="0"/>
          </a:p>
          <a:p>
            <a:endParaRPr lang="tr-TR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27784" y="3356992"/>
            <a:ext cx="3168352" cy="340837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5145" y="58074"/>
            <a:ext cx="1053219" cy="10532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248429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tr-TR" sz="3000" dirty="0" smtClean="0">
                <a:solidFill>
                  <a:srgbClr val="FF0000"/>
                </a:solidFill>
              </a:rPr>
              <a:t>  </a:t>
            </a:r>
            <a:r>
              <a:rPr lang="tr-TR" sz="3000" dirty="0">
                <a:solidFill>
                  <a:srgbClr val="FF0000"/>
                </a:solidFill>
              </a:rPr>
              <a:t> İlaç Kullanımında Nelere Dikkat Edilmesi Gerekir?</a:t>
            </a:r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/>
            <a:r>
              <a:rPr lang="tr-TR" sz="2000" dirty="0"/>
              <a:t>İlaç doğru </a:t>
            </a:r>
            <a:r>
              <a:rPr lang="tr-TR" sz="2000" dirty="0" smtClean="0"/>
              <a:t>miktarda kullanılmalıdır. </a:t>
            </a:r>
          </a:p>
          <a:p>
            <a:pPr algn="just"/>
            <a:r>
              <a:rPr lang="tr-TR" sz="2000" dirty="0" smtClean="0"/>
              <a:t>Eksik </a:t>
            </a:r>
            <a:r>
              <a:rPr lang="tr-TR" sz="2000" dirty="0"/>
              <a:t>miktarda </a:t>
            </a:r>
            <a:r>
              <a:rPr lang="tr-TR" sz="2000" dirty="0" smtClean="0"/>
              <a:t>ilaç </a:t>
            </a:r>
            <a:r>
              <a:rPr lang="tr-TR" sz="2000" dirty="0"/>
              <a:t>alınması </a:t>
            </a:r>
            <a:r>
              <a:rPr lang="tr-TR" sz="2000" dirty="0" smtClean="0"/>
              <a:t>tedavinin aksamasına neden olabilir.</a:t>
            </a:r>
          </a:p>
          <a:p>
            <a:pPr algn="just"/>
            <a:r>
              <a:rPr lang="tr-TR" sz="2000" dirty="0" smtClean="0"/>
              <a:t>Fazla </a:t>
            </a:r>
            <a:r>
              <a:rPr lang="tr-TR" sz="2000" dirty="0"/>
              <a:t>miktarda ilaç alınması ise </a:t>
            </a:r>
            <a:r>
              <a:rPr lang="tr-TR" sz="2000" dirty="0" smtClean="0"/>
              <a:t>zararlı etkilere yol açabilir.</a:t>
            </a:r>
          </a:p>
          <a:p>
            <a:pPr algn="just"/>
            <a:r>
              <a:rPr lang="tr-TR" sz="2000" dirty="0" smtClean="0"/>
              <a:t>Doktorun </a:t>
            </a:r>
            <a:r>
              <a:rPr lang="tr-TR" sz="2000" dirty="0"/>
              <a:t>belirlediğinden daha kısa ya da uzun aralıklarla ilaç alınmamalıdır. </a:t>
            </a:r>
            <a:endParaRPr lang="tr-TR" sz="2000" dirty="0" smtClean="0"/>
          </a:p>
          <a:p>
            <a:endParaRPr lang="tr-TR" dirty="0"/>
          </a:p>
        </p:txBody>
      </p:sp>
      <p:pic>
        <p:nvPicPr>
          <p:cNvPr id="8" name="Picture 4" descr="http://www.youmeandthree.us/wp-content/uploads/2014/12/prescription_bottle_spilled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9632" y="3789040"/>
            <a:ext cx="3107801" cy="21602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6057" y="3356992"/>
            <a:ext cx="2808312" cy="32403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5145" y="58074"/>
            <a:ext cx="1053219" cy="10532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618806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tr-TR" sz="3000">
                <a:solidFill>
                  <a:srgbClr val="FF0000"/>
                </a:solidFill>
              </a:rPr>
              <a:t> İlaç Kullanımında Nelere Dikkat Edilmesi Gerekir?</a:t>
            </a:r>
            <a:endParaRPr lang="tr-TR" sz="3000" dirty="0">
              <a:solidFill>
                <a:srgbClr val="FF0000"/>
              </a:solidFill>
            </a:endParaRPr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/>
            <a:r>
              <a:rPr lang="tr-TR" sz="2000" dirty="0" smtClean="0"/>
              <a:t>İlaçların hangi yoldan ve nasıl uygulanacağı kişiye ve hastalık durumuna göre farklılık gösterebilir.</a:t>
            </a:r>
          </a:p>
          <a:p>
            <a:pPr marL="0" indent="0">
              <a:buNone/>
            </a:pPr>
            <a:endParaRPr lang="tr-TR" dirty="0"/>
          </a:p>
          <a:p>
            <a:endParaRPr lang="tr-TR" dirty="0"/>
          </a:p>
        </p:txBody>
      </p:sp>
      <p:sp>
        <p:nvSpPr>
          <p:cNvPr id="4" name="AutoShape 2" descr="data:image/jpeg;base64,/9j/4AAQSkZJRgABAQAAAQABAAD/2wCEAAkGBxQREhUSEhQWFRUUGRwZGRcYGRcXFhcdIBkWHhoZGBgYHSggHBolIRgcITEhJiorLi4uGB8zODMsNygtLysBCgoKDg0OGxAQGywkICQsNTgwNC8uNywsNCw0LSwsLCw1NC8vLCwsLCwsLCw0LzY0Lyw0LCwsLCwsLCwsLywsLP/AABEIAOUA3AMBIgACEQEDEQH/xAAcAAEAAgMBAQEAAAAAAAAAAAAABQYDBAcBAgj/xABJEAACAQMCBAQDBAUHCQkBAAABAgMABBESIQUTMUEGIlFhBzJxFCNCgTNScpGhJFOCkpOx8RVUYmOiwdHS8BYXQ3ODlKOy0zT/xAAaAQEAAwEBAQAAAAAAAAAAAAAAAwQFAgEG/8QAMREAAgECBQICCgMAAwAAAAAAAAECAxEEEiExQQVRE/AiMmFxgZGxwdHhQqHxFCNS/9oADAMBAAIRAxEAPwDuNKUoBSlKAUpSgFKUoBSvGOKjm4pqzyo2k2OHyEjyO2o+Y59VVhsd65lOMVeTsCSpVfQ3rjLPbwk/gVHmA27yMyZ3/wBEV6LG5GCLxmI7PDCUP5IEb/a/fVd42iuTrKyfrzNQ5mukJwIJR2H3kJ6dz94Dk+wx71U/GfEHtbuO/kScW0cDR3ARg0bhnVVXTq2YNLq14U4QjcdJIYinPRM8sy98Ou+amrKHdgdD8xMqxXZsDJ2322OR2raqjeDPFSrBaw3McsDyYjiDwyRhsDZMBdIKjy521BNWFBwJ/jXGWgkjjKFVm8iXGzRRy76VmGQVDHAUg+YnTscZlTueE1SozgfEzOrh00SwvypVBLKH0I/kYgFkKyKQcDr0FSdegUpSgFKUoBSlKAUpSgFKUoBSlKAUpSgFK8JrSmupsHRBluwaRVHvuAcfuoDerDcXATGTudgO5PoB/wBY3J2FUjifGeJXIeOxW0jYHSZuY06p06HlqnMAOdID474zVg4NwhLdSRlpHwZJGLO8je7MSdPovQdgKqYjFRpKy1Z0o3PJuHGds3J1IGykA/RjbH3v8625OD5R5cDK6jJAYqD8R+JVsxkxs28YLZCRjW2lQXPU57KCRkE4BzWNfE6yxBrdfvJGkWNJsx55baZHYAFginbp1KjbNZdRVqtpS5JEuCw0qt+HeJ3LXEtvc8l9EUcokiV4wNbyqEKu7Z/RE5B/KrJUE4ODsz0UIpULL4otw7opkkKHDGKKWVVPdS6KV1DuM5HevIwlLZHhlvOGESPdQ6TccsIvNJMeAc6RsTGG7lPRSQ2nFbyhLy3KyJ5XBV423KkHDKSO6sNmHoCD0NfHDuIR3CCSJgynIzuCCDgqykAqwIwQQCDSOURzqvTnhvzdAuPzKZ39I1HpWjgq8lLw5HMlybXDLZkjQSENLoUSOBp1uFALY98flW3SlaxGKUpQClKUApSlAKUpQClKUApSlAKUpQHjHFVXifE2unktYlDLpAYBykhBOdTld4YTjAO7vltK4Go/fiqN3deZMkFrGAzNnMskhbCqIyCpx2DB9TOuFyqmt3hSPytCQ/Z0BIQOQz6f5xgCcszEnBOfxMcnTUdTNbTz+D1ENZxNYltbRpAp0wWtvCiB2bzEgZZmOTjYoBpZmwvSP8OeI7y4nlM8SwRacQx9ZG1EnVKd8MqBTpGB98meoxM8TgQh7YapGfSJ5XCnUnUxnYKdQ2KKAoEjHYneP4NbMjTtIwLtIxyMaUTrGmdIJIUgkkZy2MkAVQqUoRvezl9CxSpuVnwZeJWxLLOdTmBXdI8ZDSaSAxOMlgMqMfrnqcY1uFsYrZHaIqwQKsY06umcEglQzNqdmzhc7nCk1BXLRXay3c9pMqja3u4HAuEiCkrMiqwfTqaRtgThlypGSJ+xggvIre5eNJSEDxs65wWAyyhs4JwD6jauWsqsyZPNLQ0bfi0pES2rRme8fBkKs6EIv3jxBtP8njUYV8HWzjYa9VW5+NwKZEMyaoTGJBnJQyHTEGA6Mx6D3HrVR4pxloI5pvMNao3MTSZEgyoijQEkGaaQyadvKHBPyqDoeF+Goj2sbLjVLJOwI3aRNTS3BLHUUVzHFGcZ0+bfXtzOkpLM9Lef0V5blt8XXEx5VtAShuCwklHWKJQNbJv+kJZVU4OC2cbVX/vNKiF0trSORIVCrmWT7xY8q7HSgLnAGli2nORq2sUMpkLSnI140g9Qg+UHbqcliD0LkdqrvClJS4sJGHOjZ3U+bSY5JHkhbPoD5COoMZ7YJUlljbtv59hPGFl7zc4dzLK7UvJzIbt+WcqA6yacxs7LgNnS0erGTmIfhybDITJfQqCMQxvK475fEcX0B+9P9D61TfGPESeHpdRoeYstvIqE4IcTxgoWG2dyhI23NQlmZ5lZ7wrqlkMrRoCEJIAXmb/eFFAUA7LpG2fNV/A4GeIqqa43KmLqRpfE7bSuKS8NTcxloHP/AIkDGGQdceZMZxnocj2qxcA8czW4EfEF1xrt9rT02w08XVfdlyOpIA3rUr4GpS13RVp4iM9NjpNKx286yKroyurAFWUgqwO4II2IPrWSqZOKUpQClKUApSlAKUpQClKUApSlAaMXCIFladYoxM2zS6RzCPTX1x7VumvaieMcY5TLFGuuVwWwchEXprkYA4BOwHViDjYMV8bSV2epNuyKBLe3cEVyvLxLBcSO8kpXRKjO0q8pVYuWdGVFAGxOM5Bxs+I+GTzOiRTPDBPk3JGNQCiPARtjGXVSpI29t95drPU4uLhubNGDpOCqR7ebkxFiEJ3yxJY5wWIAA1ON31ubaV51LRRgOyfr4dlVMA4bU6adJ2bIB64rOlNOd4l6MWo2kzBaeELMPzdBlfGnXJI8pxjGndiMe3QdsbVk40BaWaxwoxQcqBUTdyjOiFVJYecqSAxOxOT0qtweJP8A+e4tYNEt2zwyWp0h9cYY80LtqMZDKSSmoOoYrgFbnwqGQIecBrLFtpGl9MeZlXB9lAA7V5NSjrJnsbPSJH8U4RNMtuodVCSK82Bj5YyEES9BpbQVzsNAJyRviuAizraoNGII4Yzg40O7mWJSDsTFaHc9NI+hsdaz8PjaZZyoMqKyK2+VViCwA6b6Rv16+pqNT7nUqStoZbmdY0Z22VAWPsAMnb/dUBwa2kluZLuUGM4Eap5gOWoYrnOMvqlfJ6DAAz1qeuLgIAW2BYDPYZ2GfqcD8xUJP4Z5jNz7m4lgJLchmVY+50uyAOyDPyk42Gc4r2DSTuezvdWKpe8S5nD4VUZ+2XzvHnY8sXUk5fHXov8AtCpOtCa9S8u+dDg29qhgiIGFZyRzGTtoACoCOu/bFb1fYdIouFHM/wCTufP4+opVLLg9ryvaVrFEwWvH5+FgC3VHt5H80chYLEzE+aNh8iMTgjBUE6sfNnqfAOMJdxCVNj8rofmjcfMje49ehGCMgg1y66t1kRo3GVdSpHsRg19eCOMi3lJc4MeILhm21KozHMceza8noHkG1YuMwaTcoee/5+ZeoV21aR2GleKa9rJLopSlAKUpQClKUApSlAKUpQHhrmt8ZRxa9TUFLwWzxYwMoBNGQ2VyQHdnyuMaUHTIPSiap/xF4C00S3duF+1WYd4y2QHUowkiOD+JTkE9CB0BNcTjmjY6hLLJM04IMRaHBVc6s7kqFaLCtv8AMcYHsOmc1DeILmG1jklmXUkTK6qxO7B7mSMD1y6qB9a1oPFohxBcwXCzOPJCI2fVoTOEePIcZGNS/U7dMvGrJprdpLpOXbwwsvKcrzJDp0iWYqxChAWZUBJBOokEDFJRafpFxyTWhk+HXD5Gi+33WGubrzA/zcROpI0GSFU5L4GM6xncVca8AxsOgr2q05ZpXLEI5VYUpSuTow3lqkyNFIoZHBVlPQg9RXOPifBHa2K2sbz5l8qKZXZVSPSzZBO4+VQD+sPSumVxX4hzNd8SaFSRp0QLuMDI1SMB2+Y/XQPoL/TqTq1knstWVMZNQp35ehaOGRqsMaoAFCLpx0xgf4/nW1Wlw+AQRrFkaQSqZPYlii79SF299Nbtfc0/VSPmZbilKV2cnlRl1BouI5QP0v3Ug7EYZkYjuQQV+j+1Sla3EEYxnR8wwVHTJBBAz2zjH51HUjdX7HUHZl58B8UyhtpHBaP9Fk+Yx4AxucsUO2fQrnfJNuribMLiIPDI0bfNHIMh43GRnGxBBypHpqB6mum+EeO/aYtMh+/iCiUYA1HA+8QAn7tjnB9iOoNYGMw3hyzx9VmjQq5lZ7on6UpVIsClKUApSlAKZr5kkCjJOOg/MnAH1JOKh+ISNN9ne3nVBkSFWOA8WU1nQRqJx5d8YL5O4AoCarV4fxCOddcTEjuCrIwyARlXAYZBBGRuCD3rZzWjYLBGpECqoPnIRcZzkA4/o4H0oCF8WcVdZ7aziJQz8x3kGNSxxhchCQQGZmQZI+XVjBwRHwcSmmDxxTxywlTG/MU8+Nip/VxqyrLswB2zk5rb8bFhGLpImd7ImQgfjjIKyqhIwx0ZfAIIaNR3qCtLC4PFJrttItTbJFHht3OpX1Mo22JkGT2Ix1NVa0pRd0+CxSjGS1XJNWFiIh1LvgAyMBqIAGBsBhR+qPc7kkn447w/7TbTwDYyxugJzgEqQp29Dg1XvBsl7e2SXUbqI3mnZlxmcpzXI5TNlFI6BWBGB8wrBxPhEM93axa59DJLKW59xqdk5QCYLYj+csQAp8oG1V3RlGV5MnVWMlZFm4BxP7VbxT40l18y7+RwSJE338rBl39KkaqsiNw+5mnCs1ncESSBBreGc7PLoAzymUKWI1EMM4Aqy2twsqLJGwdGGVZTlSPUGoZx5WxNCXD3MteUJxUG3HxOWisSJXU4aXBa3iO2dTggOwHRFO5xkqDkeRi2euSROM2Nz0FcH8Pkz8R5q6igaWZmP+s5gUE/recn8jV9+JF8bSwW2R2MlweWWO7Mu7TOx98426a9sYqqcCnjsrJrqQH7w5OnBYjJVFH9+/TUa3+jUUlKo9vstX/djJ6jUu1Bb/knOPxs0WFjMnmUkKQJAM/PGScB1OGGeuMd684VxdJSU1qZF7AgFvU6M6kOdipAIPqME5IrySRFeONcNvlpBjHqDGGB/fWrxDgP2kYuJXcDdVTEaqezDGWJHTcke1fQScs2eGvnz3MpJWyyJmvKr/DuCSwjCTOpXbzEyxS7DzFGOpGz1CsO2KnLZmK+cANvnByDvsR7Hrg9Klp1JS9aNjiUUtncy0pSpTgjLKHlXEq5YiYCXcg+YHS+ABtsU/jUpHdSwnmwHEi50gnyP/oP/otjHtsRuBWg7fylR3ETnH1ePH9x/dW7VdU4yhKD2JHJpqXJ03w9xiO9t0uIshZB8rbMhBIZGHZlIIP0qSrm/wAJiyT8Sh2EfMimX11Sowc+m5j9M/WukV8zOGSTi+DWi7pMUpSuT0UrwGvaA0pbpGkMWA+ga33QiMgqYwyk6gzbspxj7s7jbNc4d4njlKtP9n5ciLodS7Es5XEOGjwxbYgKxLaG22zVoY6V0g74wuptycbeZsknb36d6+jB5g2WyAR8zad8ZyudJPlGCRtvjGTkDGDGztGGBdCHZQxLLq1aSyg5CnS2M7HB9K+5LfV83mGc4PToR269e+awrwyMTm40nmlCmdTEBSVJwhOkE6EyQMnQuScDG7QHyyAgjAIPbsaqp8FYi+zx3MyW+nRoGgyKmnToSVhkLgdwWGThhti2UrxxT3PU2tjV4dYR28SQxKEjjAVVGwAFVP4l8LiaAShFW51oIZl8skbZBLahuwCITpOx0gVb7y7SJGkkYIijLMTgAVyHiniR+J3ELQAONLtBFqCjTsHmuHGQD0UKASNR6knEtOMXK8/VW/uOJN29HfgXH2iRQj3lwVxg6eVGW27vHGG/cfXrWKDhscY0xqYx6Rs0YJ9SEIBPud6+rC7MgcNG0TxuUdHxlWAB6jYghgQw2INa3EuItC4JR2j07hELsWLADGPQZJB9RjODW9To4WEM0Iqz9hnSnWlK0m7o94nwZJ42jcuQRsTJI+k9m0s2Dj/iO9Rnw8409jcvZTK2hwW0ojysjhVAZVjBZo2UAbA9F6b1N8Iikv5ByHCW8bYmfH3jNgHkopGUIBGpiMjUMbg1fra3WNQkahVHRVGB/j71idUxeHSdKEU+9tDSwOHqu1STKJ428L3PEZ4pIgqJHGV++YqSWbJKqgY9AM6sdqkOE+CAkUSTy6zDgry1CAEKy5OrVqPnJ7b74Ha30rHWNrRpqnF2S7Gi8NTcs8ldlUuPC62sZNsHIBLujMXZ87syZ6P30jY+xqPhlDqGUgqwBBHQg7gir2TXNUuI4724t45klRiZ00sHMZZjzY2x0IclgPRq2+jY+bl4NR37fgzeo4WKXiQ+JJVEcF4sZXmikAWSCQqd/mXcowHuo3+lS1VvjSGK8hlABEqmJvcgh0J7bYPvtj6b1eThaS2vqZVOKleJZM1hnu0RGkZgFTOo9hjsfeoy5vUiUZO4AKqMsZPxKFA3Zsrvttqbeo+5ZY9Nzdnlou8NsNJbI+VmxjVJuTp3Ckk5zmuJ4i2i/wA8/wBnSpdyT4EeaXuiCOdgICMERrq0k/tFi39IV8cW8TQW5KljI42KJglfXUxOlfoTn2qt3nF7niBMdsjrH0JyFz68yQdP2FJPrmpW08PxWaCVgryL+OVwkMZx228o9DgtUcasstobcv6nbgr+l8iyfBTxRDNdXaSEJPPy2jXVqDIiuCi+UAsuSx7kN0wprsWa/OV3DccQjePWOWds8vlRMeoKlw8j4IzkBB777WHPEJEEc/E5yoxjkrHA23rIg1Ht19/Ws2eDq1JZoap87FpVoRVmdrLd6534z+KUMH3Fhi6u2OlAvmhU99TggHA7Kfriqk/BIN5J9UxUEl7h2mwOrH7wkD1JxWKHEaSXrjUzJ5AAcrH1jjUEZDHILD9Y+gFdLp0l6z/w5/5S4Ra/hN4ommL2925eRnldCTnBWVhJHn0GQVHpqGwArptfnzgMj27wSYUSJJHI5G2SzAS7+rKzr9D6Hb9BCoMXQ8GSS5RYi7nuKUpVU6FKVhvLpIkaSRgqIpZmOwUAZJJ9AKA+ridY1LuwVVGSzEBQO5JOwFR0PiG3kDMjsyrnJEcpBxjOghcP1/DnofQ1Cz/ysxyzRsoXDRxM2Qh8pDSIPKZQQOurQR5T1J2TVOpiknaJahhrq8im8b4vc8TlUQ2sqRwuTGZkMIc6dOuQybgeY4CKW9xkqJXhnCYbFHnlca9AEszeVcLk4VeiLknYbnbJJ3qU4jfx28bzTMEjQZZj2/3knoANycCubcV4dcTzRz3pSTUNSW2WCWwOSutNOJJN8HLAg+o3HUKk8Ram3lj8T1UVTd4rNIyW/EufNcXEcbqLiQFS4x92kUUYfHXzFGIHp199e7JedLWBm+0Tkb6mPKjHzyYzgYAOB3PY1IXVwsatI5wqjLH2A/6FU6xspvtL3XMaGYEFXHnCE4IiKA7jlkBhv19t9GdSSgqcHotiWWGjTWqTlLf9Ha+G2MdtEkMflVdhk5LEkkkk9WJJJPqa3K494g4pczCCK9mURySquLeMIwkwOW4lckgKe64PXY9Ks0XGeIRkANbToOpkDxSnYYy0eUJzn8A/jtnR6bXqRzR1fJHPFQpSyT0L3VA8V8el/wAoRW8MzIiALJoIJ1yLM65UqRssI652lzsRmtHxn45vYIwI44IS4bzh2mYYHYNGig7jqG71ou1rYapHOud8s7HS07ljkknYKp/ojb1628D0yoqmaqkku5XxWNi4Wp63IPxFcTyGdbiSWXQzAAyYQqNLrmMEIW5blun4D+db8J3Yj4hGcaFZymn01ZULt6Ej91Wq5nN8ZMRPHHIiBZX2XmKxMR3wCG1FdtWdS1Cw8BKz2c0fR5I9SbAqwIL9TvjS2fTBq+6OWSdJaJ/f/CqpuUXm3Op1XvG1yIYUmwTy5B02O6upxnbOGNWGorjihjboRnVOvUZHlV2OfyWtnEK9NozqWk0UfhVxezOZYYhqbyq+ARGmNlVn8o9SQCSf42Ky8GKxMl27TyN13IUe2epHtsParVXtRU8HGK9LX6Hcq7e2hFzmZSIbeJI0UfpGxoXbYJGpyT9dI+tZLfhahg8jGWQdGfov7CDyr6ZAzjua369qdUle71+hFnfApSo+5ueYWhibzAYeQYIiz2/8zG4HbYnbAPcpKKPErmK9HPkWEEGNDmbvk7aIj9fmYegAPzVG+JOJaporVGx5g0hHXbdYxj8R+Yj0Azsa3OJX0dlGsUY+8fPLXzMSerO+AWPqTgkmoPw5Z7GZgpkfJZgCCSd2JyAck7kbY6Y2qrZznkW739i7FulC/pcLb8kqkQUL+0mf661+gK4v4U4Ob27VMKYbd1knJz1HmijA6ElgGPoq7/MK7RWd1WpGVZRjwrFyC0FKVG8b41HaqC+pmc6UiQBpZG66UUkZ2BJJIAAJJArMOzZ4herBG8r50opY4BLHHZVG5Y9ABuSQKpt81xcuiXDhYy3MMEekqFQgoskp8zkvpJ0hVOgjcZLZuIcRleZFZSWOpo4wSIo1XSpeWQDdzqwAB+IgdC9Zo4Ui5khIBbzyOxwNlAycnCqAOnQb+5qlWr8RLdKjzI0/EnF/ssWpF5k0hEcMfeSRvlHso3YnsAarvHuOtw8AyzySzSeVS8ZjtUOkliBGmX6bLqY5IGRua+h4qtHmS4LNI3mjtYI11zOCfPKsY3GsppBbAwhP4jUF4q8P3Zvre6v9OGWQxQx+ZIdGgqjuRhpDrLEgblNjgbeUaLbs0dynmaSer2PiW1lutL30rSFSGSPISOM4B+WPALZzuScDAyepkZZQoLMQANyScD6kmoaWE3Muhs8qP9JvkSNnKpjppAGT+0BvlqlJ7NHILqG07gHdQfXT0z74rSiklZI0KSSTyL58kNczNN96UJiXaCI7GeTtIwPRB1APYFj2qRsOHhVGvdixc57sSSSe3f8ALpW7yxq1Y3xjPoOuB6Z7+uB6CvqvbHUaVnd6mxwDgkXELw29woeKOBpGU5B1OwRGUjcFQshyCDkrWfxVwO7svvIzDcRM+lQS0UwznAJwyHSBkttnHTNbvw3iP2+5fsLaEH6mW4I/+prU+KHFjPex8PiZlKxGSVxjCBiBkd+ZpXSCOgmJ37SYec1UtF7mFj1GVSTlwc78ayXDBBNEEjAY6o9Um+MEM+gaRjtjf12r58PcLMKLc3EKyK3mGSTJGCfm5ZGHJyGznUPc7VOcTuwS8QytvbKDOQCS2FyIVz12xq9jjvUpw+DYSt5ncZyceUHcIvooBxt1xk17jsY6dS0He2/47GFXxPhRSS8/b/D65kVxERqDI4xsSpH9xUj94qt2nCJoLjmyRPOFLGMxyKAC2oM7I+nzsMZwcZJOKs13YRS/pY0fH6yq394rA3BodwFKZ66HePp+wwrl9XhNpzg012f6IafUIJNNPX4/dGGTiNy20VowP60rxqo/qFia2LWxcsJJ3DuudIUYRM9cd2ONtR7dhk1h/wAgRfrTf28//PXjcAi/WnHuJ5sj971MusUr3km/l9j3/m0eNPh+yXrBdysq5ROYf1QwU49tWxPsSK1IuHumdE8hz2k0yD67gN/HFewPcg4dYXX9ZC6N/UYMN/2u/tvch1fDzVm3E9jWpPZr46CDiuch4Z4yD0MZbPuDHqH8ayTcSVSF0yMx6BY5P4kgKPzIr5F7Jk5t2AH4i8ek/ubO3vUIfFjl2RIUYr+MSloycqCqkR5Y+YDYfiHqKmjjaUtIzv8AAnglUfo6/Em4mnkOWAhX0yHlb0yR5U9dtWfUVp8W4lHZQ4QKXbIRMjLt1ZmJ/ezH+81BS8fuZ/KpSLVjTywWLAhW8sjeXONYyF6o3QDNYOBcNkhLhSobOHJAcMc7FiDqViDkAE7EEhc4PqqObtBPXnz+izGh/wCvkR6XZkmEjxz3Esh5YQIVRyRjQACQwA1YA67k+tdS8I/DSd1El9JyQQMQQ/OBsdMkhGAR0woyMnDVt/CrgqzO3EWBwuqK3zjDDbmTDbuRoB9FbbeuoVk1q0oycYS079/PvLiSsaHBODw2cQhgQIgJPUksT1ZmbJZj6k5rfpSqh0Kr3iDgUks0VxA6LLErxkSBmRkcoxA0sCr5jXDb7E5B2xYaV40mrM9Ts7o5JfXFzFOwv72C0MQEkaQAsJEbWCGM6/ekacYVc5wRg4qd4b4RmvoMcUkZlZsiCMcgFc+XnFGLasblA+Bq/EQCL9SuI0op3sdupJqxHcH4Hb2i6LaGOEHroUKT9T1P5+lVf4rgi3t3GcR3GpiOw+z3Kj97Mo/OrzVd8e+GP8p2b2vM5RZlYPp1AaWB3XIzkZ7ipDiLs0zk3h+DRAhY+eQcxz0yzYJ/dsPyrfeZQMlhj610LgHgCytADyhNLtmaYCWQkb5BbZN98KBVmjhVflAGfQAf3V3mL6x+WNlH+z89z+JBKoFmDIzHGoqyovr84GpvRfffABqXgjSCPrpUZZmc75JLMzE+5NZ/FXCvsHESMhLe5DyxDoFfYypkn1JcD0k/0asPgzwybho7yf8AQgB4YiN3bfTNID2GzIvuGO+AGbkkjikoeJLV8Imvhzw50gaeQBWuGDKMEMsQAEYYHufM+MDHMwelct4jxJ3ku7saUnurrkpgFgqRfdrkE4yqI7E9z+4foCvzdxsZuYLcZX766Vx2BM5WQEg7E/eAftL61Lh5qDlN8L9GPiJZtZe9/UneCcPRbVUKgrIpZ9WDrL7ksQBknPWvng1tOgGuRWj/AAY1FtGnyBtQ+YbZPfA75zscTkZisCdZN2J6CMFdf5nUFH1J7Vv1jyk9X3Plp1JWbf8AJ+fPsFDSlRlYjeKSSRxuw1SLg6guFlUYOWjwAGI66Tg7de1QVt4teZE5SKCQA8jZIDY82iIbkfMRlh8p/OwcduhFbzSH8KN7ZJGAPzJAqm+HodYjxtoQeYEA56YwOo9exwnoa0+n4aNeVpI2cBRp1YOU47M35uNTkqvNKkHD6Uj1AgeZQGBzkEMuASQD2rDNxC4JbE7nGy5MYU6yOTJlEXyn5T1wTnoKk7fh6KMFQd8jbOMHIxnfY9PTbGMCtlYwDnuf8f8AfX0cOkU7axSNFUaK2gvkiutYPc6uYHYY1LzJZGUMd9JTcDAznA22I64G1BwEADURsMAb7dQOh2IDN066sdqmwKwXd4kQ1SOqD3OP3DqatQwFCmry/BInbRGGLhca/KMbk+u5OSd++d/8BiT8P8J+2XC2ihuWBqndTjQhztqPV3O3rgs1ZODcCvL5dUEXJjzjm3AZBjOCY48anwN99I6b11jwv4fisIBBEM76nc/NK5+aRvc/wGANhVDG46lGLhQ3e7R3GL3ZI2dqsSLHGoVEUKqjoqgAAD2AFZqUrCJRSlKAUpSgFKUoBSlKAUpXxJIFBZiAAMkk4AA6kk9BQEd4h8PW9/FybqMSx6g2CWUhhnBDKQQdyNj0JFSSIFAA6DYVVuIfEC0ibQjPO3+qXUn9qcJn2DE1XuK/EGZ8iCNYhn5m+8cj2XZVP9apqeHqz9VHl0jpZrn3j7wRYys128xs7g4POVvKzAppZoicORgDbGc752qj8Z8Q3HL1T3Vy4BAOh+T1OMsIOWMb961LW0jTzRoqltyQMMc+p61Zh0+blaTSOXJWNGdbqeaeKO4jRsLokT5JkVnUsrgkx+YElOo1HOcVWuBz3I4hbwzyTDXcRowLyDUGkCtg56EZGRUnwOWM3r8xdpZWVSMhldSdLBhgjow/pb7VeOB2Ukt5AGIkWzYvJL8hBaNljjxuHkOoMcYGF3A1LnMrx8GTjxYqUrLEKlGKs/Zslv70Q3xJvJeFywiCZpBKGZklVGC4KgaWVVbHXYnt71BcM+IkjOFkgVgf5skMOuT5iQf4dDvUx8SEiueIPz5mjjt1WIKqOzFiBISAARjEgBPsNuhMHccLsxCeVa3UkhAVWIdNTMQFxnZmJ/Cqn6d6ihGLisy1OsTSwzqOPh88K396E/4nuhdWkaW4MrXjokarjUTqDEddiCuCdwCd6unAfhZIFDXFzymYAmOCNMpt8nNk1hug30jJHcYrc+EvgF+Hx827Ia4YYRM6hbqd2VT01sT5iNvKACR16OKs0XKivQdiTDYaNGGVd2VK1+HtsoAd5pcdSzIpb68tFx+WOlbP/YSy/m3/ALaf/nqy0qd4ms/5v5snsipy/DmwY5Mcv/uLoD9wlxW/wnwfZWpUw2sKMmwfQGl/ORsuT7k1O0qKUpS3dz0UpSuQKUpQClKUApSlAKUpQClKUB4a454w4rcvcTRXJaONJCIkwUidPwOCdpCcZ6kA9MYrslY5oVcaWAYHsQCP3GpKVTw5ZrXPGrnBWXIIPQ7UAxXV+IeALCbH3AjKjAMLPBjp2iZVPTuDUInwlt1zi8vt+xlibHsNcJNaS6jHmJxkKCiYGOo6b7nHuT1r7q4XPwqfbk8RlXfJ5sMUoI9PLoP55rUuvhvfL+iuLWX9uOWHI77qz4P5GpI9Qpc3QysofhPwW1zKRLcLFpdmCKG55Gs+ZSQFHY5BbGRsK6Z4gskW2FvBpVzLAVUMA5xcROzEk5J0ozFjv5TURP4Ev1XzRwuRuBDM2rI6aTIkeGz0Orb1rVh8czWha3vYHMw/RahyWlAIB1GTEZ6/MjEHHQZrFxtKU5KVOWZdtmi1QlCKaas+5KTcFnuOI3EcDwxKYoZWZ0d2JPMjGysoJ+6HU9MfSvu04NJGYrpBG17bFkkSV25BPSQrgHlkqdSuBnSw1ZyaoS8Uklumumke1vGYaNGpVVVxoj38k42y2eu/QYq9+BeMLI0yzSfyyWRppI8MFx5VUw6icxhUXuSO+OlQ1sPOjSU7a+dGR06VGVeUrK755JuG94hOVd5IrWPHyQ6Z3cnG7SyrpGOmFU99z2mPBfFJLiKUSsHaCeSHmABeYF0+YgbBhq0nG2VPToKtwjhFzvaQzKcvJLc3OnS0fNZ3EdvFqYLKck5Y4UENhiQK+PEfjGO1hNnw/KiHERmA1hexWLqZZtXlyRjUx3ZgRXVCNSbb8+87q5VolqXTjfie2s2jWeQK0jBFGCxGSAC2PlXLAajgbipmuNeH/h5LffeXivBA5Dujkm6uDnP3rEkxrsNidXby4rstTTSTsnciFKUrkClKUApSlAKUpQClKUApSlAKUpQClKUApSlAKUpQGOeRUUsxCqoJJOwAG5JPpXDuN8Ra/kMs4VwdSxrpACxlsquD3I0liepHoBXR/ifeBLLlk7zyJGPcA62HUbFYyO/XcYrl5PTbOf4bH/Db1rS6fRi7zZxNkO9kzqFhlBi1DIbLshVt9D5yCMdGzipO4jbKvE3LljOqNx+E+h9VPQjuDWRTn957Y74r0nG56CtHwYZWnzuc3Pq24vPDBMjyCMSs0k8iMeZKxxljIQDGoA0BExhe+ck3f4c+DtIS8uU0uN7eLdRChXAZk2+9KnoflBxsc1C+BPDRvpI7qRSLWJtSBgRz5BjQ2kjeFdznuwHYb9frGrzhH/rpbfUkV92KUpVU9FKUoBSlKAUpSgFKUoBSlKAUpSgFKUoBSlKAUrVn4jCgLPLGoXqWdQB9STtUZceMuHx41XtsM/66M/3GgJ2lVtvHvDQM/brb+0U/wBrR/wC9LhP+eJ/Ul/5KAqHxFu/tHEdP4bNAgGSRzHUOzY6AhGUZ36npUEzADJOB6nYVZOPS8G4jMblOKfZ3ICSaXVOYAPKdMy7MNhqA6DHXpn4VYeHYSrtc288i7655xKc776WOgdey9hWhQxkaVNRUdTlxuyq8Mgmu202cLT46uCFhX9qVtvfC6j7V0Lw/8O400veMJ3BDCMDTApGcAqd5MEg5bbKghRUsnjjhigAXtqANgBKgA+gzX1/284b/AJ9bf2qf8agrYqpV0bsj1RSLEq46V7VdXx1w0nAvrbf/AFqf8ak7XjdtLkR3EL466JEbHpnB2qsem/SvmOQMMqQR6g5H8K+qAUpSgFKUoBSlKAUpSgFKUoBSlKAUpSgFKUoCEk8H8PYlmsbVmYkkmCIkk9SSV3NeXXg+xki5DWsIiyDoRBGMhgw+TG2RuO/elKAh+I/Czhcyhfsqx4Ocxkox2OxI3xv0+laq/CDhiLiODD9ndpJMf+mW0N7ZB/OlKA0l+CtgxVpnlcgYwoghQ+5WGJTn6muFX1/w4uCllOgUjKfawyMAdwc2+oZ9m+lKUB0TgvwtjumIDQxh11LmO4cp02H8qGTvnJHXt2qai+ANtgaruYtjchUUE9yAc4Htk0pQFg4B8ILC3jeKZBchzkNINMi5GCA6EHGwI7g59a2f+6HhH+af/Ncf/pSlAZIvhTwpfltmXBztPcjf12l61bOHWKQRiOPXpXONbyStuSd3kYsevc7UpQGzSlKAUpSgFKUoBSlKA//Z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tr-TR" dirty="0">
              <a:latin typeface="Comic Sans MS" panose="030F0702030302020204" pitchFamily="66" charset="0"/>
            </a:endParaRPr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6056" y="3121563"/>
            <a:ext cx="2232248" cy="318775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7664" y="3212976"/>
            <a:ext cx="2592288" cy="29523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5145" y="58074"/>
            <a:ext cx="1053219" cy="10532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693533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tr-TR" sz="3000" dirty="0" smtClean="0">
                <a:solidFill>
                  <a:srgbClr val="FF0000"/>
                </a:solidFill>
              </a:rPr>
              <a:t>  </a:t>
            </a:r>
            <a:r>
              <a:rPr lang="tr-TR" sz="3000" dirty="0">
                <a:solidFill>
                  <a:srgbClr val="FF0000"/>
                </a:solidFill>
              </a:rPr>
              <a:t> İlaç Kullanımında Nelere Dikkat Edilmesi Gerekir?</a:t>
            </a:r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algn="just"/>
            <a:r>
              <a:rPr lang="tr-TR" sz="2000" dirty="0" smtClean="0">
                <a:solidFill>
                  <a:prstClr val="black"/>
                </a:solidFill>
              </a:rPr>
              <a:t>Bir </a:t>
            </a:r>
            <a:r>
              <a:rPr lang="tr-TR" sz="2000" dirty="0">
                <a:solidFill>
                  <a:prstClr val="black"/>
                </a:solidFill>
              </a:rPr>
              <a:t>başkası için iyi olan bir ilaç size uygun olmayabilir</a:t>
            </a:r>
            <a:r>
              <a:rPr lang="tr-TR" sz="2000" dirty="0" smtClean="0">
                <a:solidFill>
                  <a:prstClr val="black"/>
                </a:solidFill>
              </a:rPr>
              <a:t>.</a:t>
            </a:r>
          </a:p>
          <a:p>
            <a:pPr lvl="0" algn="just"/>
            <a:endParaRPr lang="tr-TR" sz="2000" dirty="0">
              <a:solidFill>
                <a:prstClr val="black"/>
              </a:solidFill>
            </a:endParaRPr>
          </a:p>
          <a:p>
            <a:endParaRPr lang="tr-TR" dirty="0"/>
          </a:p>
        </p:txBody>
      </p:sp>
      <p:pic>
        <p:nvPicPr>
          <p:cNvPr id="15364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7704" y="2708920"/>
            <a:ext cx="3638550" cy="3200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65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56176" y="3212976"/>
            <a:ext cx="1872208" cy="28132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5145" y="58074"/>
            <a:ext cx="1053219" cy="10532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193353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>
          <a:xfrm>
            <a:off x="662880" y="413792"/>
            <a:ext cx="8229600" cy="1143000"/>
          </a:xfrm>
        </p:spPr>
        <p:txBody>
          <a:bodyPr>
            <a:normAutofit/>
          </a:bodyPr>
          <a:lstStyle/>
          <a:p>
            <a:r>
              <a:rPr lang="tr-TR" sz="3000" dirty="0">
                <a:solidFill>
                  <a:srgbClr val="FF0000"/>
                </a:solidFill>
              </a:rPr>
              <a:t>İlaç Kullanımında Nelere Dikkat Edilmesi Gerekir?</a:t>
            </a:r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algn="just"/>
            <a:r>
              <a:rPr lang="tr-TR" sz="2000" dirty="0">
                <a:solidFill>
                  <a:prstClr val="black"/>
                </a:solidFill>
              </a:rPr>
              <a:t>Doktorun önerdiği tedaviye </a:t>
            </a:r>
            <a:r>
              <a:rPr lang="tr-TR" sz="2000" dirty="0" smtClean="0"/>
              <a:t>tam </a:t>
            </a:r>
            <a:r>
              <a:rPr lang="tr-TR" sz="2000" dirty="0"/>
              <a:t>olarak uyulursa </a:t>
            </a:r>
            <a:r>
              <a:rPr lang="tr-TR" sz="2000" dirty="0" smtClean="0">
                <a:solidFill>
                  <a:prstClr val="black"/>
                </a:solidFill>
              </a:rPr>
              <a:t>iyileşme zamanında </a:t>
            </a:r>
            <a:r>
              <a:rPr lang="tr-TR" sz="2000" dirty="0">
                <a:solidFill>
                  <a:prstClr val="black"/>
                </a:solidFill>
              </a:rPr>
              <a:t>olur.</a:t>
            </a:r>
          </a:p>
          <a:p>
            <a:endParaRPr lang="tr-TR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33612" y="2852936"/>
            <a:ext cx="4419491" cy="31683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5145" y="58074"/>
            <a:ext cx="1053219" cy="10532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154904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>
          <a:xfrm>
            <a:off x="518864" y="274638"/>
            <a:ext cx="8229600" cy="1143000"/>
          </a:xfrm>
        </p:spPr>
        <p:txBody>
          <a:bodyPr>
            <a:normAutofit/>
          </a:bodyPr>
          <a:lstStyle/>
          <a:p>
            <a:r>
              <a:rPr lang="tr-TR" sz="3000" dirty="0">
                <a:solidFill>
                  <a:srgbClr val="FF0000"/>
                </a:solidFill>
              </a:rPr>
              <a:t>İlaç Kullanımında Nelere Dikkat Edilmesi Gerekir?</a:t>
            </a:r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lvl="0" algn="just"/>
            <a:r>
              <a:rPr lang="tr-TR" sz="2000" dirty="0">
                <a:solidFill>
                  <a:prstClr val="black"/>
                </a:solidFill>
              </a:rPr>
              <a:t>Çocuklar, ilaç kullanırken vücutlarındaki </a:t>
            </a:r>
            <a:r>
              <a:rPr lang="tr-TR" sz="2000" dirty="0" smtClean="0">
                <a:solidFill>
                  <a:prstClr val="black"/>
                </a:solidFill>
              </a:rPr>
              <a:t>görünür/hissedilir olumsuz </a:t>
            </a:r>
            <a:r>
              <a:rPr lang="tr-TR" sz="2000" dirty="0">
                <a:solidFill>
                  <a:prstClr val="black"/>
                </a:solidFill>
              </a:rPr>
              <a:t>değişimleri (kaşınma, </a:t>
            </a:r>
            <a:r>
              <a:rPr lang="tr-TR" sz="2000" dirty="0" smtClean="0">
                <a:solidFill>
                  <a:prstClr val="black"/>
                </a:solidFill>
              </a:rPr>
              <a:t>ağrı </a:t>
            </a:r>
            <a:r>
              <a:rPr lang="tr-TR" sz="2000" dirty="0">
                <a:solidFill>
                  <a:prstClr val="black"/>
                </a:solidFill>
              </a:rPr>
              <a:t>duyma, yüksek ateş hissi gibi) </a:t>
            </a:r>
            <a:r>
              <a:rPr lang="tr-TR" sz="2000" dirty="0" smtClean="0">
                <a:solidFill>
                  <a:prstClr val="black"/>
                </a:solidFill>
              </a:rPr>
              <a:t>büyüklerine, öğretmenlerine </a:t>
            </a:r>
            <a:r>
              <a:rPr lang="tr-TR" sz="2000" dirty="0">
                <a:solidFill>
                  <a:prstClr val="black"/>
                </a:solidFill>
              </a:rPr>
              <a:t>ya da o sırada bakımını üstlenen diğer </a:t>
            </a:r>
            <a:r>
              <a:rPr lang="tr-TR" sz="2000" dirty="0" smtClean="0">
                <a:solidFill>
                  <a:prstClr val="black"/>
                </a:solidFill>
              </a:rPr>
              <a:t>kişilere </a:t>
            </a:r>
            <a:r>
              <a:rPr lang="tr-TR" sz="2000" dirty="0"/>
              <a:t>hemen </a:t>
            </a:r>
            <a:r>
              <a:rPr lang="tr-TR" sz="2000" dirty="0" smtClean="0"/>
              <a:t>söylemelidir.</a:t>
            </a:r>
            <a:endParaRPr lang="tr-TR" sz="2000" dirty="0"/>
          </a:p>
        </p:txBody>
      </p:sp>
      <p:pic>
        <p:nvPicPr>
          <p:cNvPr id="7" name="Picture 2" descr="http://manfaatmaduasli.com/wp-content/uploads/2012/08/chickenpox-300x24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688" y="3140968"/>
            <a:ext cx="4662320" cy="30963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5145" y="58074"/>
            <a:ext cx="1053219" cy="10532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166082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tr-TR" sz="3000" dirty="0" smtClean="0">
                <a:solidFill>
                  <a:srgbClr val="FF0000"/>
                </a:solidFill>
              </a:rPr>
              <a:t>Doktora Tekrar </a:t>
            </a:r>
            <a:r>
              <a:rPr lang="tr-TR" sz="3000" dirty="0">
                <a:solidFill>
                  <a:srgbClr val="FF0000"/>
                </a:solidFill>
              </a:rPr>
              <a:t>Ne Zaman </a:t>
            </a:r>
            <a:r>
              <a:rPr lang="tr-TR" sz="3000" dirty="0" smtClean="0">
                <a:solidFill>
                  <a:srgbClr val="FF0000"/>
                </a:solidFill>
              </a:rPr>
              <a:t>Gidilir?</a:t>
            </a:r>
            <a:endParaRPr lang="tr-TR" sz="3000" dirty="0">
              <a:solidFill>
                <a:srgbClr val="FF0000"/>
              </a:solidFill>
            </a:endParaRPr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algn="just"/>
            <a:r>
              <a:rPr lang="tr-TR" sz="2000" dirty="0" smtClean="0">
                <a:solidFill>
                  <a:prstClr val="black"/>
                </a:solidFill>
              </a:rPr>
              <a:t>İlaç tedavisi </a:t>
            </a:r>
            <a:r>
              <a:rPr lang="tr-TR" sz="2000" dirty="0">
                <a:solidFill>
                  <a:prstClr val="black"/>
                </a:solidFill>
              </a:rPr>
              <a:t>tamamlandığında </a:t>
            </a:r>
            <a:r>
              <a:rPr lang="tr-TR" sz="2000" dirty="0" smtClean="0">
                <a:solidFill>
                  <a:prstClr val="black"/>
                </a:solidFill>
              </a:rPr>
              <a:t>hastalık hâlâ geçmediyse veya doktor kontrole çağırdıysa tekrar doktora </a:t>
            </a:r>
            <a:r>
              <a:rPr lang="tr-TR" sz="2000" dirty="0">
                <a:solidFill>
                  <a:prstClr val="black"/>
                </a:solidFill>
              </a:rPr>
              <a:t>gidilmelidir. </a:t>
            </a:r>
          </a:p>
          <a:p>
            <a:endParaRPr lang="tr-TR" dirty="0"/>
          </a:p>
        </p:txBody>
      </p:sp>
      <p:pic>
        <p:nvPicPr>
          <p:cNvPr id="4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20913" y="2780928"/>
            <a:ext cx="2743175" cy="31683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5145" y="58074"/>
            <a:ext cx="1053219" cy="10532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995415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tr-TR" sz="3000" dirty="0" smtClean="0">
                <a:solidFill>
                  <a:srgbClr val="FF0000"/>
                </a:solidFill>
              </a:rPr>
              <a:t>  İlaçların Saklanmasında Nelere Dikkat Edilir?</a:t>
            </a:r>
            <a:endParaRPr lang="tr-TR" sz="3000" dirty="0">
              <a:solidFill>
                <a:srgbClr val="FF0000"/>
              </a:solidFill>
            </a:endParaRPr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/>
            <a:r>
              <a:rPr lang="tr-TR" sz="2000" dirty="0" smtClean="0"/>
              <a:t>İlaçlar, kutusunda belirtilen şartlara uygun şekilde özel </a:t>
            </a:r>
            <a:r>
              <a:rPr lang="tr-TR" sz="2000" dirty="0"/>
              <a:t>yerlerde </a:t>
            </a:r>
            <a:r>
              <a:rPr lang="tr-TR" sz="2000" dirty="0" smtClean="0"/>
              <a:t>saklanır</a:t>
            </a:r>
            <a:r>
              <a:rPr lang="tr-TR" sz="2000" dirty="0"/>
              <a:t>.</a:t>
            </a:r>
          </a:p>
          <a:p>
            <a:pPr algn="just"/>
            <a:r>
              <a:rPr lang="tr-TR" sz="2000" dirty="0"/>
              <a:t>Diğer ürünler gibi ilaçların </a:t>
            </a:r>
            <a:r>
              <a:rPr lang="tr-TR" sz="2000" dirty="0" smtClean="0"/>
              <a:t>da son kullanma tarihleri vardır</a:t>
            </a:r>
            <a:r>
              <a:rPr lang="tr-TR" sz="2000" dirty="0"/>
              <a:t>.</a:t>
            </a:r>
          </a:p>
          <a:p>
            <a:pPr algn="just"/>
            <a:r>
              <a:rPr lang="tr-TR" sz="2000" dirty="0" smtClean="0"/>
              <a:t>Son kullanma tarihi </a:t>
            </a:r>
            <a:r>
              <a:rPr lang="tr-TR" sz="2000" dirty="0"/>
              <a:t>geçmiş ilacın kullanılması, ilacın etkisiz olmasına veya zararlı etkilerinin ortaya çıkmasına yol açabilir.</a:t>
            </a:r>
            <a:r>
              <a:rPr lang="tr-TR" sz="2000" dirty="0" smtClean="0"/>
              <a:t> </a:t>
            </a:r>
            <a:endParaRPr lang="tr-TR" sz="2000" dirty="0"/>
          </a:p>
          <a:p>
            <a:endParaRPr lang="tr-TR" dirty="0"/>
          </a:p>
        </p:txBody>
      </p:sp>
      <p:pic>
        <p:nvPicPr>
          <p:cNvPr id="6145" name="Picture 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4048" y="3645024"/>
            <a:ext cx="3312368" cy="26555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600" y="3645024"/>
            <a:ext cx="3024336" cy="26555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5145" y="58074"/>
            <a:ext cx="1053219" cy="10532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439996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tr-TR" sz="3000" dirty="0" smtClean="0">
                <a:solidFill>
                  <a:srgbClr val="FF0000"/>
                </a:solidFill>
              </a:rPr>
              <a:t>  İlaç Kullanma Talimatı Nedir?</a:t>
            </a:r>
            <a:endParaRPr lang="tr-TR" sz="3000" dirty="0">
              <a:solidFill>
                <a:srgbClr val="FF0000"/>
              </a:solidFill>
            </a:endParaRPr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algn="just"/>
            <a:r>
              <a:rPr lang="tr-TR" sz="2000" dirty="0">
                <a:solidFill>
                  <a:prstClr val="black"/>
                </a:solidFill>
              </a:rPr>
              <a:t>İlaç kutularının içinden çıkan bilgilendirici kaynağa </a:t>
            </a:r>
            <a:r>
              <a:rPr lang="tr-TR" sz="2000" dirty="0" smtClean="0">
                <a:solidFill>
                  <a:prstClr val="black"/>
                </a:solidFill>
              </a:rPr>
              <a:t>‘Kullanma Talimatı’ </a:t>
            </a:r>
            <a:r>
              <a:rPr lang="tr-TR" sz="2000" dirty="0">
                <a:solidFill>
                  <a:prstClr val="black"/>
                </a:solidFill>
              </a:rPr>
              <a:t>denir. </a:t>
            </a:r>
            <a:endParaRPr lang="tr-TR" sz="2000" dirty="0" smtClean="0">
              <a:solidFill>
                <a:prstClr val="black"/>
              </a:solidFill>
            </a:endParaRPr>
          </a:p>
          <a:p>
            <a:pPr algn="just"/>
            <a:r>
              <a:rPr lang="tr-TR" sz="2000" dirty="0" smtClean="0"/>
              <a:t>Kullanma talimatı, doktorun ve eczacının bilgilendirmelerine ek olarak ilaç kullanımı konusunda bir yol göstericidir</a:t>
            </a:r>
            <a:r>
              <a:rPr lang="tr-TR" sz="2000" dirty="0"/>
              <a:t>. </a:t>
            </a:r>
            <a:r>
              <a:rPr lang="tr-TR" sz="2000" dirty="0" smtClean="0"/>
              <a:t>İlaç kullanmadan </a:t>
            </a:r>
            <a:r>
              <a:rPr lang="tr-TR" sz="2000" dirty="0"/>
              <a:t>önce </a:t>
            </a:r>
            <a:r>
              <a:rPr lang="tr-TR" sz="2000" dirty="0" smtClean="0"/>
              <a:t>kullanma </a:t>
            </a:r>
            <a:r>
              <a:rPr lang="tr-TR" sz="2000" dirty="0"/>
              <a:t>talimatı </a:t>
            </a:r>
            <a:r>
              <a:rPr lang="tr-TR" sz="2000" dirty="0" smtClean="0"/>
              <a:t>mutlaka okunmalıdır.</a:t>
            </a:r>
            <a:endParaRPr lang="tr-TR" sz="2000" dirty="0"/>
          </a:p>
          <a:p>
            <a:pPr lvl="0" algn="just"/>
            <a:endParaRPr lang="tr-TR" sz="2400" dirty="0">
              <a:solidFill>
                <a:prstClr val="black"/>
              </a:solidFill>
            </a:endParaRPr>
          </a:p>
          <a:p>
            <a:endParaRPr lang="tr-TR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9792" y="3789040"/>
            <a:ext cx="3505200" cy="25202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5145" y="58074"/>
            <a:ext cx="1053219" cy="10532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59530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tr-TR" sz="3000" dirty="0" smtClean="0">
                <a:solidFill>
                  <a:srgbClr val="FF0000"/>
                </a:solidFill>
              </a:rPr>
              <a:t>Dikkat </a:t>
            </a:r>
            <a:r>
              <a:rPr lang="tr-TR" sz="3000" dirty="0">
                <a:solidFill>
                  <a:srgbClr val="FF0000"/>
                </a:solidFill>
              </a:rPr>
              <a:t>Edilmesi Gerekenler</a:t>
            </a:r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algn="just"/>
            <a:r>
              <a:rPr lang="tr-TR" sz="2000" dirty="0">
                <a:solidFill>
                  <a:prstClr val="black"/>
                </a:solidFill>
              </a:rPr>
              <a:t>Çocuklar evde, okulda veya herhangi bir ortamda ilaç ve ilaçla ilgili araçlara (enjektör, ilaç şişesi, tüpü vb</a:t>
            </a:r>
            <a:r>
              <a:rPr lang="tr-TR" sz="2000" dirty="0" smtClean="0">
                <a:solidFill>
                  <a:prstClr val="black"/>
                </a:solidFill>
              </a:rPr>
              <a:t>.) rastladıklarında bunlara dokunmamalıdır.</a:t>
            </a:r>
          </a:p>
          <a:p>
            <a:pPr lvl="0" algn="just"/>
            <a:r>
              <a:rPr lang="tr-TR" sz="2000" dirty="0" smtClean="0">
                <a:solidFill>
                  <a:prstClr val="black"/>
                </a:solidFill>
              </a:rPr>
              <a:t>Çocuklar, gerekli önlemlerin alınması için yetişkinleri haberdar </a:t>
            </a:r>
            <a:r>
              <a:rPr lang="tr-TR" sz="2000" dirty="0">
                <a:solidFill>
                  <a:prstClr val="black"/>
                </a:solidFill>
              </a:rPr>
              <a:t>etmelidir.</a:t>
            </a:r>
          </a:p>
          <a:p>
            <a:endParaRPr lang="tr-TR" dirty="0"/>
          </a:p>
        </p:txBody>
      </p:sp>
      <p:pic>
        <p:nvPicPr>
          <p:cNvPr id="6" name="Picture 2" descr="http://members.optusnet.com.au/%7Epagingdr/images/clipArt/1pillshypo-med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9712" y="3429000"/>
            <a:ext cx="2952328" cy="28181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4" descr="http://i.istockimg.com/file_thumbview_approve/35141150/3/stock-illustration-35141150-capsule-drug-cartoon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56176" y="5085184"/>
            <a:ext cx="1593726" cy="12241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http://ec.l.thumbs.canstockphoto.com/canstock14117286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08104" y="3284984"/>
            <a:ext cx="1362075" cy="1428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5145" y="58074"/>
            <a:ext cx="1053219" cy="10532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462808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tr-TR" sz="3600" dirty="0">
                <a:solidFill>
                  <a:srgbClr val="FF0000"/>
                </a:solidFill>
              </a:rPr>
              <a:t>Unutma…</a:t>
            </a:r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709119"/>
          </a:xfrm>
        </p:spPr>
        <p:txBody>
          <a:bodyPr>
            <a:normAutofit/>
          </a:bodyPr>
          <a:lstStyle/>
          <a:p>
            <a:pPr lvl="0" algn="just"/>
            <a:r>
              <a:rPr lang="tr-TR" sz="2000" dirty="0" smtClean="0"/>
              <a:t>Kişiler </a:t>
            </a:r>
            <a:r>
              <a:rPr lang="tr-TR" sz="2000" dirty="0"/>
              <a:t>arası nezle-grip gibi hastalıkların geçişini önlemek için </a:t>
            </a:r>
            <a:r>
              <a:rPr lang="tr-TR" sz="2000" dirty="0" smtClean="0"/>
              <a:t>kişisel temizliğe önem verilmelidir.</a:t>
            </a:r>
          </a:p>
          <a:p>
            <a:endParaRPr lang="tr-TR" dirty="0"/>
          </a:p>
        </p:txBody>
      </p:sp>
      <p:pic>
        <p:nvPicPr>
          <p:cNvPr id="1026" name="Picture 2" descr="http://www.giantmicrobes.com/us/skin/frontend/default/giantmicrobes/images/gifanimator/Cough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47864" y="3356992"/>
            <a:ext cx="2376264" cy="26668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5145" y="58074"/>
            <a:ext cx="1053219" cy="10532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661486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tr-TR" sz="3600" dirty="0">
                <a:solidFill>
                  <a:srgbClr val="FF0000"/>
                </a:solidFill>
              </a:rPr>
              <a:t>Unutma…</a:t>
            </a:r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709119"/>
          </a:xfrm>
        </p:spPr>
        <p:txBody>
          <a:bodyPr>
            <a:normAutofit/>
          </a:bodyPr>
          <a:lstStyle/>
          <a:p>
            <a:pPr lvl="0" algn="just"/>
            <a:r>
              <a:rPr lang="tr-TR" sz="2000" dirty="0" smtClean="0"/>
              <a:t>Kullanılan mendil çöpe atılmalı, diğer nesnelerle ve insanlarla temas etmeden önce eller </a:t>
            </a:r>
            <a:r>
              <a:rPr lang="tr-TR" sz="2000" b="1" dirty="0" smtClean="0"/>
              <a:t>mutlaka</a:t>
            </a:r>
            <a:r>
              <a:rPr lang="tr-TR" sz="2000" dirty="0" smtClean="0"/>
              <a:t> yıkanmalıdır. </a:t>
            </a:r>
          </a:p>
          <a:p>
            <a:endParaRPr lang="tr-TR" dirty="0"/>
          </a:p>
        </p:txBody>
      </p:sp>
      <p:pic>
        <p:nvPicPr>
          <p:cNvPr id="8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3429000"/>
            <a:ext cx="2390403" cy="28790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Picture 2" descr="http://www.washyourhandsofthem.com/documents/the-campaign/childrens-pack/childrenspack-handy-a5-print.aspx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6216" y="3717032"/>
            <a:ext cx="1872208" cy="25909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79694" y="3683938"/>
            <a:ext cx="2190750" cy="2362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5145" y="58074"/>
            <a:ext cx="1053219" cy="10532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860719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>
          <a:xfrm>
            <a:off x="3563888" y="4572001"/>
            <a:ext cx="4032448" cy="1214437"/>
          </a:xfrm>
        </p:spPr>
        <p:txBody>
          <a:bodyPr wrap="square" lIns="91440" tIns="45720" rIns="91440" bIns="45720" numCol="1" anchorCtr="0" compatLnSpc="1">
            <a:prstTxWarp prst="textNoShape">
              <a:avLst/>
            </a:prstTxWarp>
            <a:noAutofit/>
          </a:bodyPr>
          <a:lstStyle/>
          <a:p>
            <a:r>
              <a:rPr lang="tr-TR" sz="4000" b="1" cap="none" dirty="0" smtClean="0">
                <a:solidFill>
                  <a:srgbClr val="FF3300"/>
                </a:solidFill>
              </a:rPr>
              <a:t>TEŞEKKÜRLER</a:t>
            </a:r>
          </a:p>
        </p:txBody>
      </p:sp>
      <p:pic>
        <p:nvPicPr>
          <p:cNvPr id="26628" name="Picture 2" descr="http://t1.gstatic.com/images?q=tbn:ANd9GcROU7U2A5nd2SXoYjDpuGUxr8Xs45KkHDkAm44cgdhzXfnKpDti7Q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87624" y="4643438"/>
            <a:ext cx="21082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2" descr="http://1.bp.blogspot.com/-wYqhcrenZLg/VAyypzDSxEI/AAAAAAAAAjA/_wI9smwYGVs/s1600/th_F1pPEjtz50YY3z2LV0ah3MCoH0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35896" y="980728"/>
            <a:ext cx="1728192" cy="27152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5145" y="58074"/>
            <a:ext cx="1053219" cy="10532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741944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1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71500" y="1357313"/>
            <a:ext cx="7435850" cy="41386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7652" name="8 Dikdörtgen"/>
          <p:cNvSpPr>
            <a:spLocks noChangeArrowheads="1"/>
          </p:cNvSpPr>
          <p:nvPr/>
        </p:nvSpPr>
        <p:spPr bwMode="auto">
          <a:xfrm>
            <a:off x="3204929" y="4409080"/>
            <a:ext cx="2395207" cy="369332"/>
          </a:xfrm>
          <a:prstGeom prst="rect">
            <a:avLst/>
          </a:prstGeom>
          <a:noFill/>
          <a:ln w="9525">
            <a:solidFill>
              <a:schemeClr val="bg1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tr-TR" i="1" dirty="0" smtClean="0">
                <a:latin typeface="Comic Sans MS" panose="030F0702030302020204" pitchFamily="66" charset="0"/>
              </a:rPr>
              <a:t>www.akilciilac.gov.tr </a:t>
            </a:r>
            <a:endParaRPr lang="tr-TR" i="1" dirty="0">
              <a:latin typeface="Century Schoolbook"/>
            </a:endParaRPr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5145" y="58074"/>
            <a:ext cx="1053219" cy="10532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795446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is Teması">
  <a:themeElements>
    <a:clrScheme name="Ofis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is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is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is Teması">
  <a:themeElements>
    <a:clrScheme name="Ofis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is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is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2783</TotalTime>
  <Words>493</Words>
  <Application>Microsoft Office PowerPoint</Application>
  <PresentationFormat>Ekran Gösterisi (4:3)</PresentationFormat>
  <Paragraphs>51</Paragraphs>
  <Slides>21</Slides>
  <Notes>0</Notes>
  <HiddenSlides>0</HiddenSlides>
  <MMClips>0</MMClips>
  <ScaleCrop>false</ScaleCrop>
  <HeadingPairs>
    <vt:vector size="6" baseType="variant">
      <vt:variant>
        <vt:lpstr>Kullanılan Yazı Tipleri</vt:lpstr>
      </vt:variant>
      <vt:variant>
        <vt:i4>4</vt:i4>
      </vt:variant>
      <vt:variant>
        <vt:lpstr>Tema</vt:lpstr>
      </vt:variant>
      <vt:variant>
        <vt:i4>1</vt:i4>
      </vt:variant>
      <vt:variant>
        <vt:lpstr>Slayt Başlıkları</vt:lpstr>
      </vt:variant>
      <vt:variant>
        <vt:i4>21</vt:i4>
      </vt:variant>
    </vt:vector>
  </HeadingPairs>
  <TitlesOfParts>
    <vt:vector size="26" baseType="lpstr">
      <vt:lpstr>Arial</vt:lpstr>
      <vt:lpstr>Calibri</vt:lpstr>
      <vt:lpstr>Century Schoolbook</vt:lpstr>
      <vt:lpstr>Comic Sans MS</vt:lpstr>
      <vt:lpstr>Ofis Teması</vt:lpstr>
      <vt:lpstr>İlkokul Öğrencileri İçin  Akılcı İlaç Kullanımı</vt:lpstr>
      <vt:lpstr>  İlaç Kullanımına Kim Karar Verir?</vt:lpstr>
      <vt:lpstr>  İlaçlar Nereden Alınır?</vt:lpstr>
      <vt:lpstr>  İlaçlar Nasıl Kullanılır?</vt:lpstr>
      <vt:lpstr> İlaçlar Nasıl Kullanılır?</vt:lpstr>
      <vt:lpstr>   İlaçlar Nasıl Kullanılır?</vt:lpstr>
      <vt:lpstr>   İlaçlar Nasıl Kullanılır?</vt:lpstr>
      <vt:lpstr>  İlaç Kullanımında Nelere Dikkat Edilmesi Gerekir?</vt:lpstr>
      <vt:lpstr>   İlaç Kullanımında Nelere Dikkat Edilmesi Gerekir?</vt:lpstr>
      <vt:lpstr> İlaç Kullanımında Nelere Dikkat Edilmesi Gerekir?</vt:lpstr>
      <vt:lpstr>   İlaç Kullanımında Nelere Dikkat Edilmesi Gerekir?</vt:lpstr>
      <vt:lpstr>İlaç Kullanımında Nelere Dikkat Edilmesi Gerekir?</vt:lpstr>
      <vt:lpstr>İlaç Kullanımında Nelere Dikkat Edilmesi Gerekir?</vt:lpstr>
      <vt:lpstr>Doktora Tekrar Ne Zaman Gidilir?</vt:lpstr>
      <vt:lpstr>  İlaçların Saklanmasında Nelere Dikkat Edilir?</vt:lpstr>
      <vt:lpstr>  İlaç Kullanma Talimatı Nedir?</vt:lpstr>
      <vt:lpstr>Dikkat Edilmesi Gerekenler</vt:lpstr>
      <vt:lpstr>Unutma…</vt:lpstr>
      <vt:lpstr>Unutma…</vt:lpstr>
      <vt:lpstr>TEŞEKKÜRLER</vt:lpstr>
      <vt:lpstr>PowerPoint Sunusu</vt:lpstr>
    </vt:vector>
  </TitlesOfParts>
  <Company>TITCK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Sunusu</dc:title>
  <dc:creator>Fatma İŞLİ</dc:creator>
  <cp:lastModifiedBy>Enis Hürkan BURAKÇİ</cp:lastModifiedBy>
  <cp:revision>418</cp:revision>
  <dcterms:created xsi:type="dcterms:W3CDTF">2014-12-10T08:18:32Z</dcterms:created>
  <dcterms:modified xsi:type="dcterms:W3CDTF">2023-01-11T13:24:10Z</dcterms:modified>
</cp:coreProperties>
</file>