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Default Extension="wdp" ContentType="image/vnd.ms-photo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2"/>
  </p:notesMasterIdLst>
  <p:sldIdLst>
    <p:sldId id="257" r:id="rId2"/>
    <p:sldId id="315" r:id="rId3"/>
    <p:sldId id="316" r:id="rId4"/>
    <p:sldId id="317" r:id="rId5"/>
    <p:sldId id="318" r:id="rId6"/>
    <p:sldId id="319" r:id="rId7"/>
    <p:sldId id="320" r:id="rId8"/>
    <p:sldId id="321" r:id="rId9"/>
    <p:sldId id="322" r:id="rId10"/>
    <p:sldId id="323" r:id="rId11"/>
    <p:sldId id="324" r:id="rId12"/>
    <p:sldId id="325" r:id="rId13"/>
    <p:sldId id="326" r:id="rId14"/>
    <p:sldId id="327" r:id="rId15"/>
    <p:sldId id="328" r:id="rId16"/>
    <p:sldId id="329" r:id="rId17"/>
    <p:sldId id="330" r:id="rId18"/>
    <p:sldId id="331" r:id="rId19"/>
    <p:sldId id="332" r:id="rId20"/>
    <p:sldId id="333" r:id="rId21"/>
    <p:sldId id="334" r:id="rId22"/>
    <p:sldId id="335" r:id="rId23"/>
    <p:sldId id="336" r:id="rId24"/>
    <p:sldId id="337" r:id="rId25"/>
    <p:sldId id="338" r:id="rId26"/>
    <p:sldId id="339" r:id="rId27"/>
    <p:sldId id="340" r:id="rId28"/>
    <p:sldId id="341" r:id="rId29"/>
    <p:sldId id="342" r:id="rId30"/>
    <p:sldId id="258" r:id="rId31"/>
  </p:sldIdLst>
  <p:sldSz cx="9144000" cy="6858000" type="screen4x3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Serhat Unal" initials="SU" lastIdx="1" clrIdx="0"/>
  <p:cmAuthor id="1" name="Serhat Unal" initials="SU [2]" lastIdx="1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E36303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F2DE63D5-997A-4646-A377-4702673A728D}" styleName="Açık Stil 2 - Vurgu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70" d="100"/>
          <a:sy n="70" d="100"/>
        </p:scale>
        <p:origin x="-2814" y="-90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AA97ABB-7734-485F-B602-746FDB3666ED}" type="doc">
      <dgm:prSet loTypeId="urn:microsoft.com/office/officeart/2008/layout/AscendingPictureAccentProcess" loCatId="process" qsTypeId="urn:microsoft.com/office/officeart/2005/8/quickstyle/simple5" qsCatId="simple" csTypeId="urn:microsoft.com/office/officeart/2005/8/colors/accent1_2" csCatId="accent1" phldr="1"/>
      <dgm:spPr/>
    </dgm:pt>
    <dgm:pt modelId="{F7D05917-6A74-49FF-A73C-0F467CABE5D6}" type="pres">
      <dgm:prSet presAssocID="{6AA97ABB-7734-485F-B602-746FDB3666ED}" presName="Name0" presStyleCnt="0">
        <dgm:presLayoutVars>
          <dgm:chMax val="7"/>
          <dgm:chPref val="7"/>
          <dgm:dir/>
        </dgm:presLayoutVars>
      </dgm:prSet>
      <dgm:spPr/>
    </dgm:pt>
  </dgm:ptLst>
  <dgm:cxnLst>
    <dgm:cxn modelId="{8E0799E4-9D45-462C-9C8F-8169C584DAD6}" type="presOf" srcId="{6AA97ABB-7734-485F-B602-746FDB3666ED}" destId="{F7D05917-6A74-49FF-A73C-0F467CABE5D6}" srcOrd="0" destOrd="0" presId="urn:microsoft.com/office/officeart/2008/layout/AscendingPictureAccentProcess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AscendingPictureAccentProcess">
  <dgm:title val=""/>
  <dgm:desc val=""/>
  <dgm:catLst>
    <dgm:cat type="process" pri="22500"/>
    <dgm:cat type="picture" pri="16000"/>
    <dgm:cat type="pictureconvert" pri="16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shape xmlns:r="http://schemas.openxmlformats.org/officeDocument/2006/relationships" r:blip="">
      <dgm:adjLst/>
    </dgm:shape>
    <dgm:choose name="Name1">
      <dgm:if name="Name2" axis="ch" ptType="node" func="cnt" op="equ" val="1">
        <dgm:choose name="Name3">
          <dgm:if name="Name4" func="var" arg="dir" op="equ" val="norm">
            <dgm:choose name="Name5">
              <dgm:if name="Name6" axis="des" func="maxDepth" op="gt" val="1">
                <dgm:alg type="composite">
                  <dgm:param type="ar" val="2.7"/>
                </dgm:alg>
                <dgm:constrLst>
                  <dgm:constr type="primFontSz" for="ch" forName="parTx1" op="equ" val="65"/>
                  <dgm:constr type="primFontSz" for="ch" forName="desTx1" op="equ" val="65"/>
                  <dgm:constr type="userD" refType="w" fact="0.0247"/>
                  <dgm:constr type="l" for="ch" forName="parTx1" refType="w" fact="0.2711"/>
                  <dgm:constr type="t" for="ch" forName="parTx1" refType="h" fact="0.9603"/>
                  <dgm:constr type="w" for="ch" forName="parTx1" refType="w" fact="0.5325"/>
                  <dgm:constr type="h" for="ch" forName="parTx1" refType="h" fact="0.3856"/>
                  <dgm:constr type="ctrX" for="ch" forName="picture1" refType="w" fact="0.2469"/>
                  <dgm:constr type="ctrY" for="ch" forName="picture1" refType="h" fact="0.9"/>
                  <dgm:constr type="w" for="ch" forName="picture1" refType="w" fact="0.2469"/>
                  <dgm:constr type="h" for="ch" forName="picture1" refType="h" fact="0.6667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</dgm:constrLst>
              </dgm:if>
              <dgm:else name="Name7">
                <dgm:alg type="composite">
                  <dgm:param type="ar" val="2"/>
                </dgm:alg>
                <dgm:constrLst>
                  <dgm:constr type="primFontSz" for="ch" forName="parTx1" op="equ" val="65"/>
                  <dgm:constr type="userD" refType="w" fact="0.0333"/>
                  <dgm:constr type="l" for="ch" forName="parTx1" refType="w" fact="0.366"/>
                  <dgm:constr type="t" for="ch" forName="parTx1" refType="h" fact="0.7113"/>
                  <dgm:constr type="w" for="ch" forName="parTx1" refType="w" fact="0.7189"/>
                  <dgm:constr type="h" for="ch" forName="parTx1" refType="h" fact="0.3856"/>
                  <dgm:constr type="ctrX" for="ch" forName="picture1" refType="w" fact="0.3333"/>
                  <dgm:constr type="ctrY" for="ch" forName="picture1" refType="h" fact="0.6667"/>
                  <dgm:constr type="w" for="ch" forName="picture1" refType="w" fact="0.3333"/>
                  <dgm:constr type="h" for="ch" forName="picture1" refType="h" fact="0.6667"/>
                </dgm:constrLst>
              </dgm:else>
            </dgm:choose>
          </dgm:if>
          <dgm:else name="Name8">
            <dgm:choose name="Name9">
              <dgm:if name="Name10" axis="des" func="maxDepth" op="gt" val="1">
                <dgm:alg type="composite">
                  <dgm:param type="ar" val="2.7"/>
                </dgm:alg>
                <dgm:constrLst>
                  <dgm:constr type="primFontSz" for="ch" forName="parTx1" op="equ" val="65"/>
                  <dgm:constr type="primFontSz" for="ch" forName="desTx1" op="equ" val="65"/>
                  <dgm:constr type="userD" refType="w" fact="0.0247"/>
                  <dgm:constr type="r" for="ch" forName="parTx1" refType="w" fact="0.7289"/>
                  <dgm:constr type="t" for="ch" forName="parTx1" refType="h" fact="0.9603"/>
                  <dgm:constr type="w" for="ch" forName="parTx1" refType="w" fact="0.5325"/>
                  <dgm:constr type="h" for="ch" forName="parTx1" refType="h" fact="0.3856"/>
                  <dgm:constr type="ctrX" for="ch" forName="picture1" refType="w" fact="0.7531"/>
                  <dgm:constr type="ctrY" for="ch" forName="picture1" refType="h" fact="0.9"/>
                  <dgm:constr type="w" for="ch" forName="picture1" refType="w" fact="0.2469"/>
                  <dgm:constr type="h" for="ch" forName="picture1" refType="h" fact="0.6667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</dgm:constrLst>
              </dgm:if>
              <dgm:else name="Name11">
                <dgm:alg type="composite">
                  <dgm:param type="ar" val="2"/>
                </dgm:alg>
                <dgm:constrLst>
                  <dgm:constr type="primFontSz" for="ch" forName="parTx1" op="equ" val="65"/>
                  <dgm:constr type="userD" refType="w" fact="0.0333"/>
                  <dgm:constr type="r" for="ch" forName="parTx1" refType="w" fact="0.634"/>
                  <dgm:constr type="t" for="ch" forName="parTx1" refType="h" fact="0.7113"/>
                  <dgm:constr type="w" for="ch" forName="parTx1" refType="w" fact="0.7189"/>
                  <dgm:constr type="h" for="ch" forName="parTx1" refType="h" fact="0.3856"/>
                  <dgm:constr type="ctrX" for="ch" forName="picture1" refType="w" fact="0.6667"/>
                  <dgm:constr type="ctrY" for="ch" forName="picture1" refType="h" fact="0.6667"/>
                  <dgm:constr type="w" for="ch" forName="picture1" refType="w" fact="0.3333"/>
                  <dgm:constr type="h" for="ch" forName="picture1" refType="h" fact="0.6667"/>
                </dgm:constrLst>
              </dgm:else>
            </dgm:choose>
          </dgm:else>
        </dgm:choose>
      </dgm:if>
      <dgm:if name="Name12" axis="ch" ptType="node" func="cnt" op="equ" val="2">
        <dgm:choose name="Name13">
          <dgm:if name="Name14" func="var" arg="dir" op="equ" val="norm">
            <dgm:choose name="Name15">
              <dgm:if name="Name16" axis="des" func="maxDepth" op="gt" val="1">
                <dgm:alg type="composite">
                  <dgm:param type="ar" val="2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userD" refType="w" fact="0.0188"/>
                  <dgm:constr type="ctrX" for="ch" forName="dot1" refType="w" fact="0.3221"/>
                  <dgm:constr type="ctrY" for="ch" forName="dot1" refType="h" fact="0.5911"/>
                  <dgm:constr type="w" for="ch" forName="dot1" refType="userD"/>
                  <dgm:constr type="h" for="ch" forName="dot1" refType="userD"/>
                  <dgm:constr type="ctrX" for="ch" forName="dot2" refType="w" fact="0.3056"/>
                  <dgm:constr type="ctrY" for="ch" forName="dot2" refType="h" fact="0.644"/>
                  <dgm:constr type="w" for="ch" forName="dot2" refType="userD"/>
                  <dgm:constr type="h" for="ch" forName="dot2" refType="userD"/>
                  <dgm:constr type="ctrX" for="ch" forName="dot3" refType="w" fact="0.2859"/>
                  <dgm:constr type="ctrY" for="ch" forName="dot3" refType="h" fact="0.6898"/>
                  <dgm:constr type="w" for="ch" forName="dot3" refType="userD"/>
                  <dgm:constr type="h" for="ch" forName="dot3" refType="userD"/>
                  <dgm:constr type="ctrX" for="ch" forName="dotArrow1" refType="w" fact="0.3095"/>
                  <dgm:constr type="ctrY" for="ch" forName="dotArrow1" refType="h" fact="0.0587"/>
                  <dgm:constr type="w" for="ch" forName="dotArrow1" refType="userD"/>
                  <dgm:constr type="h" for="ch" forName="dotArrow1" refType="userD"/>
                  <dgm:constr type="ctrX" for="ch" forName="dotArrow2" refType="w" fact="0.3346"/>
                  <dgm:constr type="ctrY" for="ch" forName="dotArrow2" refType="h" fact="0.0287"/>
                  <dgm:constr type="w" for="ch" forName="dotArrow2" refType="userD"/>
                  <dgm:constr type="h" for="ch" forName="dotArrow2" refType="userD"/>
                  <dgm:constr type="ctrX" for="ch" forName="dotArrow3" refType="w" fact="0.3597"/>
                  <dgm:constr type="ctrY" for="ch" forName="dotArrow3" refType="h" fact="-0.0013"/>
                  <dgm:constr type="w" for="ch" forName="dotArrow3" refType="userD"/>
                  <dgm:constr type="h" for="ch" forName="dotArrow3" refType="userD"/>
                  <dgm:constr type="ctrX" for="ch" forName="dotArrow4" refType="w" fact="0.3848"/>
                  <dgm:constr type="ctrY" for="ch" forName="dotArrow4" refType="h" fact="0.0287"/>
                  <dgm:constr type="w" for="ch" forName="dotArrow4" refType="userD"/>
                  <dgm:constr type="h" for="ch" forName="dotArrow4" refType="userD"/>
                  <dgm:constr type="ctrX" for="ch" forName="dotArrow5" refType="w" fact="0.41"/>
                  <dgm:constr type="ctrY" for="ch" forName="dotArrow5" refType="h" fact="0.0587"/>
                  <dgm:constr type="w" for="ch" forName="dotArrow5" refType="userD"/>
                  <dgm:constr type="h" for="ch" forName="dotArrow5" refType="userD"/>
                  <dgm:constr type="ctrX" for="ch" forName="dotArrow6" refType="w" fact="0.3597"/>
                  <dgm:constr type="ctrY" for="ch" forName="dotArrow6" refType="h" fact="0.062"/>
                  <dgm:constr type="w" for="ch" forName="dotArrow6" refType="userD"/>
                  <dgm:constr type="h" for="ch" forName="dotArrow6" refType="userD"/>
                  <dgm:constr type="ctrX" for="ch" forName="dotArrow7" refType="w" fact="0.3597"/>
                  <dgm:constr type="ctrY" for="ch" forName="dotArrow7" refType="h" fact="0.1253"/>
                  <dgm:constr type="w" for="ch" forName="dotArrow7" refType="userD"/>
                  <dgm:constr type="h" for="ch" forName="dotArrow7" refType="userD"/>
                  <dgm:constr type="l" for="ch" forName="parTx1" refType="w" fact="0.197"/>
                  <dgm:constr type="t" for="ch" forName="parTx1" refType="h" fact="0.8169"/>
                  <dgm:constr type="w" for="ch" forName="parTx1" refType="w" fact="0.4064"/>
                  <dgm:constr type="h" for="ch" forName="parTx1" refType="h" fact="0.218"/>
                  <dgm:constr type="ctrX" for="ch" forName="picture1" refType="w" fact="0.1785"/>
                  <dgm:constr type="ctrY" for="ch" forName="picture1" refType="h" fact="0.7834"/>
                  <dgm:constr type="w" for="ch" forName="picture1" refType="w" fact="0.1884"/>
                  <dgm:constr type="h" for="ch" forName="picture1" refType="h" fact="0.3768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3688"/>
                  <dgm:constr type="t" for="ch" forName="parTx2" refType="h" fact="0.3905"/>
                  <dgm:constr type="w" for="ch" forName="parTx2" refType="w" fact="0.4064"/>
                  <dgm:constr type="h" for="ch" forName="parTx2" refType="h" fact="0.218"/>
                  <dgm:constr type="ctrX" for="ch" forName="picture2" refType="w" fact="0.3503"/>
                  <dgm:constr type="ctrY" for="ch" forName="picture2" refType="h" fact="0.357"/>
                  <dgm:constr type="w" for="ch" forName="picture2" refType="w" fact="0.1884"/>
                  <dgm:constr type="h" for="ch" forName="picture2" refType="h" fact="0.3768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</dgm:constrLst>
              </dgm:if>
              <dgm:else name="Name17">
                <dgm:alg type="composite">
                  <dgm:param type="ar" val="1.507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userD" refType="w" fact="0.025"/>
                  <dgm:constr type="ctrX" for="ch" forName="dot1" refType="w" fact="0.4274"/>
                  <dgm:constr type="ctrY" for="ch" forName="dot1" refType="h" fact="0.5911"/>
                  <dgm:constr type="w" for="ch" forName="dot1" refType="userD"/>
                  <dgm:constr type="h" for="ch" forName="dot1" refType="userD"/>
                  <dgm:constr type="ctrX" for="ch" forName="dot2" refType="w" fact="0.4055"/>
                  <dgm:constr type="ctrY" for="ch" forName="dot2" refType="h" fact="0.644"/>
                  <dgm:constr type="w" for="ch" forName="dot2" refType="userD"/>
                  <dgm:constr type="h" for="ch" forName="dot2" refType="userD"/>
                  <dgm:constr type="ctrX" for="ch" forName="dot3" refType="w" fact="0.3794"/>
                  <dgm:constr type="ctrY" for="ch" forName="dot3" refType="h" fact="0.6898"/>
                  <dgm:constr type="w" for="ch" forName="dot3" refType="userD"/>
                  <dgm:constr type="h" for="ch" forName="dot3" refType="userD"/>
                  <dgm:constr type="ctrX" for="ch" forName="dotArrow1" refType="w" fact="0.4106"/>
                  <dgm:constr type="ctrY" for="ch" forName="dotArrow1" refType="h" fact="0.0587"/>
                  <dgm:constr type="w" for="ch" forName="dotArrow1" refType="userD"/>
                  <dgm:constr type="h" for="ch" forName="dotArrow1" refType="userD"/>
                  <dgm:constr type="ctrX" for="ch" forName="dotArrow2" refType="w" fact="0.444"/>
                  <dgm:constr type="ctrY" for="ch" forName="dotArrow2" refType="h" fact="0.0287"/>
                  <dgm:constr type="w" for="ch" forName="dotArrow2" refType="userD"/>
                  <dgm:constr type="h" for="ch" forName="dotArrow2" refType="userD"/>
                  <dgm:constr type="ctrX" for="ch" forName="dotArrow3" refType="w" fact="0.4773"/>
                  <dgm:constr type="ctrY" for="ch" forName="dotArrow3" refType="h" fact="-0.0013"/>
                  <dgm:constr type="w" for="ch" forName="dotArrow3" refType="userD"/>
                  <dgm:constr type="h" for="ch" forName="dotArrow3" refType="userD"/>
                  <dgm:constr type="ctrX" for="ch" forName="dotArrow4" refType="w" fact="0.5106"/>
                  <dgm:constr type="ctrY" for="ch" forName="dotArrow4" refType="h" fact="0.0287"/>
                  <dgm:constr type="w" for="ch" forName="dotArrow4" refType="userD"/>
                  <dgm:constr type="h" for="ch" forName="dotArrow4" refType="userD"/>
                  <dgm:constr type="ctrX" for="ch" forName="dotArrow5" refType="w" fact="0.544"/>
                  <dgm:constr type="ctrY" for="ch" forName="dotArrow5" refType="h" fact="0.0587"/>
                  <dgm:constr type="w" for="ch" forName="dotArrow5" refType="userD"/>
                  <dgm:constr type="h" for="ch" forName="dotArrow5" refType="userD"/>
                  <dgm:constr type="ctrX" for="ch" forName="dotArrow6" refType="w" fact="0.4773"/>
                  <dgm:constr type="ctrY" for="ch" forName="dotArrow6" refType="h" fact="0.062"/>
                  <dgm:constr type="w" for="ch" forName="dotArrow6" refType="userD"/>
                  <dgm:constr type="h" for="ch" forName="dotArrow6" refType="userD"/>
                  <dgm:constr type="ctrX" for="ch" forName="dotArrow7" refType="w" fact="0.4773"/>
                  <dgm:constr type="ctrY" for="ch" forName="dotArrow7" refType="h" fact="0.1253"/>
                  <dgm:constr type="w" for="ch" forName="dotArrow7" refType="userD"/>
                  <dgm:constr type="h" for="ch" forName="dotArrow7" refType="userD"/>
                  <dgm:constr type="l" for="ch" forName="parTx1" refType="w" fact="0.2614"/>
                  <dgm:constr type="t" for="ch" forName="parTx1" refType="h" fact="0.8086"/>
                  <dgm:constr type="w" for="ch" forName="parTx1" refType="w" fact="0.5392"/>
                  <dgm:constr type="h" for="ch" forName="parTx1" refType="h" fact="0.218"/>
                  <dgm:constr type="ctrX" for="ch" forName="picture1" refType="w" fact="0.2369"/>
                  <dgm:constr type="ctrY" for="ch" forName="picture1" refType="h" fact="0.7834"/>
                  <dgm:constr type="w" for="ch" forName="picture1" refType="w" fact="0.25"/>
                  <dgm:constr type="h" for="ch" forName="picture1" refType="h" fact="0.3768"/>
                  <dgm:constr type="l" for="ch" forName="parTx2" refType="w" fact="0.4893"/>
                  <dgm:constr type="t" for="ch" forName="parTx2" refType="h" fact="0.3822"/>
                  <dgm:constr type="w" for="ch" forName="parTx2" refType="w" fact="0.5392"/>
                  <dgm:constr type="h" for="ch" forName="parTx2" refType="h" fact="0.218"/>
                  <dgm:constr type="ctrX" for="ch" forName="picture2" refType="w" fact="0.4648"/>
                  <dgm:constr type="ctrY" for="ch" forName="picture2" refType="h" fact="0.357"/>
                  <dgm:constr type="w" for="ch" forName="picture2" refType="w" fact="0.25"/>
                  <dgm:constr type="h" for="ch" forName="picture2" refType="h" fact="0.3768"/>
                </dgm:constrLst>
              </dgm:else>
            </dgm:choose>
          </dgm:if>
          <dgm:else name="Name18">
            <dgm:choose name="Name19">
              <dgm:if name="Name20" axis="des" func="maxDepth" op="gt" val="1">
                <dgm:alg type="composite">
                  <dgm:param type="ar" val="2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userD" refType="w" fact="0.0188"/>
                  <dgm:constr type="ctrX" for="ch" forName="dot1" refType="w" fact="0.6779"/>
                  <dgm:constr type="ctrY" for="ch" forName="dot1" refType="h" fact="0.5911"/>
                  <dgm:constr type="w" for="ch" forName="dot1" refType="userD"/>
                  <dgm:constr type="h" for="ch" forName="dot1" refType="userD"/>
                  <dgm:constr type="ctrX" for="ch" forName="dot2" refType="w" fact="0.6944"/>
                  <dgm:constr type="ctrY" for="ch" forName="dot2" refType="h" fact="0.644"/>
                  <dgm:constr type="w" for="ch" forName="dot2" refType="userD"/>
                  <dgm:constr type="h" for="ch" forName="dot2" refType="userD"/>
                  <dgm:constr type="ctrX" for="ch" forName="dot3" refType="w" fact="0.7141"/>
                  <dgm:constr type="ctrY" for="ch" forName="dot3" refType="h" fact="0.6898"/>
                  <dgm:constr type="w" for="ch" forName="dot3" refType="userD"/>
                  <dgm:constr type="h" for="ch" forName="dot3" refType="userD"/>
                  <dgm:constr type="ctrX" for="ch" forName="dotArrow1" refType="w" fact="0.6905"/>
                  <dgm:constr type="ctrY" for="ch" forName="dotArrow1" refType="h" fact="0.0587"/>
                  <dgm:constr type="w" for="ch" forName="dotArrow1" refType="userD"/>
                  <dgm:constr type="h" for="ch" forName="dotArrow1" refType="userD"/>
                  <dgm:constr type="ctrX" for="ch" forName="dotArrow2" refType="w" fact="0.6654"/>
                  <dgm:constr type="ctrY" for="ch" forName="dotArrow2" refType="h" fact="0.0287"/>
                  <dgm:constr type="w" for="ch" forName="dotArrow2" refType="userD"/>
                  <dgm:constr type="h" for="ch" forName="dotArrow2" refType="userD"/>
                  <dgm:constr type="ctrX" for="ch" forName="dotArrow3" refType="w" fact="0.6403"/>
                  <dgm:constr type="ctrY" for="ch" forName="dotArrow3" refType="h" fact="-0.0013"/>
                  <dgm:constr type="w" for="ch" forName="dotArrow3" refType="userD"/>
                  <dgm:constr type="h" for="ch" forName="dotArrow3" refType="userD"/>
                  <dgm:constr type="ctrX" for="ch" forName="dotArrow4" refType="w" fact="0.6152"/>
                  <dgm:constr type="ctrY" for="ch" forName="dotArrow4" refType="h" fact="0.0287"/>
                  <dgm:constr type="w" for="ch" forName="dotArrow4" refType="userD"/>
                  <dgm:constr type="h" for="ch" forName="dotArrow4" refType="userD"/>
                  <dgm:constr type="ctrX" for="ch" forName="dotArrow5" refType="w" fact="0.59"/>
                  <dgm:constr type="ctrY" for="ch" forName="dotArrow5" refType="h" fact="0.0587"/>
                  <dgm:constr type="w" for="ch" forName="dotArrow5" refType="userD"/>
                  <dgm:constr type="h" for="ch" forName="dotArrow5" refType="userD"/>
                  <dgm:constr type="ctrX" for="ch" forName="dotArrow6" refType="w" fact="0.6403"/>
                  <dgm:constr type="ctrY" for="ch" forName="dotArrow6" refType="h" fact="0.062"/>
                  <dgm:constr type="w" for="ch" forName="dotArrow6" refType="userD"/>
                  <dgm:constr type="h" for="ch" forName="dotArrow6" refType="userD"/>
                  <dgm:constr type="ctrX" for="ch" forName="dotArrow7" refType="w" fact="0.6403"/>
                  <dgm:constr type="ctrY" for="ch" forName="dotArrow7" refType="h" fact="0.1253"/>
                  <dgm:constr type="w" for="ch" forName="dotArrow7" refType="userD"/>
                  <dgm:constr type="h" for="ch" forName="dotArrow7" refType="userD"/>
                  <dgm:constr type="r" for="ch" forName="parTx1" refType="w" fact="0.803"/>
                  <dgm:constr type="t" for="ch" forName="parTx1" refType="h" fact="0.8169"/>
                  <dgm:constr type="w" for="ch" forName="parTx1" refType="w" fact="0.4064"/>
                  <dgm:constr type="h" for="ch" forName="parTx1" refType="h" fact="0.218"/>
                  <dgm:constr type="ctrX" for="ch" forName="picture1" refType="w" fact="0.8215"/>
                  <dgm:constr type="ctrY" for="ch" forName="picture1" refType="h" fact="0.7834"/>
                  <dgm:constr type="w" for="ch" forName="picture1" refType="w" fact="0.1884"/>
                  <dgm:constr type="h" for="ch" forName="picture1" refType="h" fact="0.3768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6312"/>
                  <dgm:constr type="t" for="ch" forName="parTx2" refType="h" fact="0.3905"/>
                  <dgm:constr type="w" for="ch" forName="parTx2" refType="w" fact="0.4064"/>
                  <dgm:constr type="h" for="ch" forName="parTx2" refType="h" fact="0.218"/>
                  <dgm:constr type="ctrX" for="ch" forName="picture2" refType="w" fact="0.6497"/>
                  <dgm:constr type="ctrY" for="ch" forName="picture2" refType="h" fact="0.357"/>
                  <dgm:constr type="w" for="ch" forName="picture2" refType="w" fact="0.1884"/>
                  <dgm:constr type="h" for="ch" forName="picture2" refType="h" fact="0.3768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</dgm:constrLst>
              </dgm:if>
              <dgm:else name="Name21">
                <dgm:alg type="composite">
                  <dgm:param type="ar" val="1.507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userD" refType="w" fact="0.025"/>
                  <dgm:constr type="ctrX" for="ch" forName="dot1" refType="w" fact="0.5726"/>
                  <dgm:constr type="ctrY" for="ch" forName="dot1" refType="h" fact="0.5911"/>
                  <dgm:constr type="w" for="ch" forName="dot1" refType="userD"/>
                  <dgm:constr type="h" for="ch" forName="dot1" refType="userD"/>
                  <dgm:constr type="ctrX" for="ch" forName="dot2" refType="w" fact="0.5945"/>
                  <dgm:constr type="ctrY" for="ch" forName="dot2" refType="h" fact="0.644"/>
                  <dgm:constr type="w" for="ch" forName="dot2" refType="userD"/>
                  <dgm:constr type="h" for="ch" forName="dot2" refType="userD"/>
                  <dgm:constr type="ctrX" for="ch" forName="dot3" refType="w" fact="0.6206"/>
                  <dgm:constr type="ctrY" for="ch" forName="dot3" refType="h" fact="0.6898"/>
                  <dgm:constr type="w" for="ch" forName="dot3" refType="userD"/>
                  <dgm:constr type="h" for="ch" forName="dot3" refType="userD"/>
                  <dgm:constr type="ctrX" for="ch" forName="dotArrow1" refType="w" fact="0.5894"/>
                  <dgm:constr type="ctrY" for="ch" forName="dotArrow1" refType="h" fact="0.0587"/>
                  <dgm:constr type="w" for="ch" forName="dotArrow1" refType="userD"/>
                  <dgm:constr type="h" for="ch" forName="dotArrow1" refType="userD"/>
                  <dgm:constr type="ctrX" for="ch" forName="dotArrow2" refType="w" fact="0.556"/>
                  <dgm:constr type="ctrY" for="ch" forName="dotArrow2" refType="h" fact="0.0287"/>
                  <dgm:constr type="w" for="ch" forName="dotArrow2" refType="userD"/>
                  <dgm:constr type="h" for="ch" forName="dotArrow2" refType="userD"/>
                  <dgm:constr type="ctrX" for="ch" forName="dotArrow3" refType="w" fact="0.5227"/>
                  <dgm:constr type="ctrY" for="ch" forName="dotArrow3" refType="h" fact="-0.0013"/>
                  <dgm:constr type="w" for="ch" forName="dotArrow3" refType="userD"/>
                  <dgm:constr type="h" for="ch" forName="dotArrow3" refType="userD"/>
                  <dgm:constr type="ctrX" for="ch" forName="dotArrow4" refType="w" fact="0.4894"/>
                  <dgm:constr type="ctrY" for="ch" forName="dotArrow4" refType="h" fact="0.0287"/>
                  <dgm:constr type="w" for="ch" forName="dotArrow4" refType="userD"/>
                  <dgm:constr type="h" for="ch" forName="dotArrow4" refType="userD"/>
                  <dgm:constr type="ctrX" for="ch" forName="dotArrow5" refType="w" fact="0.456"/>
                  <dgm:constr type="ctrY" for="ch" forName="dotArrow5" refType="h" fact="0.0587"/>
                  <dgm:constr type="w" for="ch" forName="dotArrow5" refType="userD"/>
                  <dgm:constr type="h" for="ch" forName="dotArrow5" refType="userD"/>
                  <dgm:constr type="ctrX" for="ch" forName="dotArrow6" refType="w" fact="0.5227"/>
                  <dgm:constr type="ctrY" for="ch" forName="dotArrow6" refType="h" fact="0.062"/>
                  <dgm:constr type="w" for="ch" forName="dotArrow6" refType="userD"/>
                  <dgm:constr type="h" for="ch" forName="dotArrow6" refType="userD"/>
                  <dgm:constr type="ctrX" for="ch" forName="dotArrow7" refType="w" fact="0.5227"/>
                  <dgm:constr type="ctrY" for="ch" forName="dotArrow7" refType="h" fact="0.1253"/>
                  <dgm:constr type="w" for="ch" forName="dotArrow7" refType="userD"/>
                  <dgm:constr type="h" for="ch" forName="dotArrow7" refType="userD"/>
                  <dgm:constr type="r" for="ch" forName="parTx1" refType="w" fact="0.7386"/>
                  <dgm:constr type="t" for="ch" forName="parTx1" refType="h" fact="0.8086"/>
                  <dgm:constr type="w" for="ch" forName="parTx1" refType="w" fact="0.5392"/>
                  <dgm:constr type="h" for="ch" forName="parTx1" refType="h" fact="0.218"/>
                  <dgm:constr type="ctrX" for="ch" forName="picture1" refType="w" fact="0.7631"/>
                  <dgm:constr type="ctrY" for="ch" forName="picture1" refType="h" fact="0.7834"/>
                  <dgm:constr type="w" for="ch" forName="picture1" refType="w" fact="0.25"/>
                  <dgm:constr type="h" for="ch" forName="picture1" refType="h" fact="0.3768"/>
                  <dgm:constr type="r" for="ch" forName="parTx2" refType="w" fact="0.5107"/>
                  <dgm:constr type="t" for="ch" forName="parTx2" refType="h" fact="0.3822"/>
                  <dgm:constr type="w" for="ch" forName="parTx2" refType="w" fact="0.5392"/>
                  <dgm:constr type="h" for="ch" forName="parTx2" refType="h" fact="0.218"/>
                  <dgm:constr type="ctrX" for="ch" forName="picture2" refType="w" fact="0.5352"/>
                  <dgm:constr type="ctrY" for="ch" forName="picture2" refType="h" fact="0.357"/>
                  <dgm:constr type="w" for="ch" forName="picture2" refType="w" fact="0.25"/>
                  <dgm:constr type="h" for="ch" forName="picture2" refType="h" fact="0.3768"/>
                </dgm:constrLst>
              </dgm:else>
            </dgm:choose>
          </dgm:else>
        </dgm:choose>
      </dgm:if>
      <dgm:if name="Name22" axis="ch" ptType="node" func="cnt" op="equ" val="3">
        <dgm:choose name="Name23">
          <dgm:if name="Name24" func="var" arg="dir" op="equ" val="norm">
            <dgm:choose name="Name25">
              <dgm:if name="Name26" axis="des" func="maxDepth" op="gt" val="1">
                <dgm:alg type="composite">
                  <dgm:param type="ar" val="1.7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userD" refType="w" fact="0.0162"/>
                  <dgm:constr type="ctrX" for="ch" forName="dot1" refType="w" fact="0.2981"/>
                  <dgm:constr type="ctrY" for="ch" forName="dot1" refType="h" fact="0.763"/>
                  <dgm:constr type="w" for="ch" forName="dot1" refType="userD"/>
                  <dgm:constr type="h" for="ch" forName="dot1" refType="userD"/>
                  <dgm:constr type="ctrX" for="ch" forName="dot2" refType="w" fact="0.2676"/>
                  <dgm:constr type="ctrY" for="ch" forName="dot2" refType="h" fact="0.7887"/>
                  <dgm:constr type="w" for="ch" forName="dot2" refType="userD"/>
                  <dgm:constr type="h" for="ch" forName="dot2" refType="userD"/>
                  <dgm:constr type="ctrX" for="ch" forName="dot3" refType="w" fact="0.2357"/>
                  <dgm:constr type="ctrY" for="ch" forName="dot3" refType="h" fact="0.809"/>
                  <dgm:constr type="w" for="ch" forName="dot3" refType="userD"/>
                  <dgm:constr type="h" for="ch" forName="dot3" refType="userD"/>
                  <dgm:constr type="ctrX" for="ch" forName="dot4" refType="w" fact="0.4445"/>
                  <dgm:constr type="ctrY" for="ch" forName="dot4" refType="h" fact="0.4655"/>
                  <dgm:constr type="w" for="ch" forName="dot4" refType="userD"/>
                  <dgm:constr type="h" for="ch" forName="dot4" refType="userD"/>
                  <dgm:constr type="ctrX" for="ch" forName="dot5" refType="w" fact="0.4323"/>
                  <dgm:constr type="ctrY" for="ch" forName="dot5" refType="h" fact="0.5178"/>
                  <dgm:constr type="w" for="ch" forName="dot5" refType="userD"/>
                  <dgm:constr type="h" for="ch" forName="dot5" refType="userD"/>
                  <dgm:constr type="ctrX" for="ch" forName="dotArrow1" refType="w" fact="0.4236"/>
                  <dgm:constr type="ctrY" for="ch" forName="dotArrow1" refType="h" fact="0.0718"/>
                  <dgm:constr type="w" for="ch" forName="dotArrow1" refType="userD"/>
                  <dgm:constr type="h" for="ch" forName="dotArrow1" refType="userD"/>
                  <dgm:constr type="ctrX" for="ch" forName="dotArrow2" refType="w" fact="0.446"/>
                  <dgm:constr type="ctrY" for="ch" forName="dotArrow2" refType="h" fact="0.0468"/>
                  <dgm:constr type="w" for="ch" forName="dotArrow2" refType="userD"/>
                  <dgm:constr type="h" for="ch" forName="dotArrow2" refType="userD"/>
                  <dgm:constr type="ctrX" for="ch" forName="dotArrow3" refType="w" fact="0.4685"/>
                  <dgm:constr type="ctrY" for="ch" forName="dotArrow3" refType="h" fact="0.0218"/>
                  <dgm:constr type="w" for="ch" forName="dotArrow3" refType="userD"/>
                  <dgm:constr type="h" for="ch" forName="dotArrow3" refType="userD"/>
                  <dgm:constr type="ctrX" for="ch" forName="dotArrow4" refType="w" fact="0.491"/>
                  <dgm:constr type="ctrY" for="ch" forName="dotArrow4" refType="h" fact="0.0468"/>
                  <dgm:constr type="w" for="ch" forName="dotArrow4" refType="userD"/>
                  <dgm:constr type="h" for="ch" forName="dotArrow4" refType="userD"/>
                  <dgm:constr type="ctrX" for="ch" forName="dotArrow5" refType="w" fact="0.5135"/>
                  <dgm:constr type="ctrY" for="ch" forName="dotArrow5" refType="h" fact="0.0718"/>
                  <dgm:constr type="w" for="ch" forName="dotArrow5" refType="userD"/>
                  <dgm:constr type="h" for="ch" forName="dotArrow5" refType="userD"/>
                  <dgm:constr type="ctrX" for="ch" forName="dotArrow6" refType="w" fact="0.4685"/>
                  <dgm:constr type="ctrY" for="ch" forName="dotArrow6" refType="h" fact="0.0745"/>
                  <dgm:constr type="w" for="ch" forName="dotArrow6" refType="userD"/>
                  <dgm:constr type="h" for="ch" forName="dotArrow6" refType="userD"/>
                  <dgm:constr type="ctrX" for="ch" forName="dotArrow7" refType="w" fact="0.4685"/>
                  <dgm:constr type="ctrY" for="ch" forName="dotArrow7" refType="h" fact="0.1273"/>
                  <dgm:constr type="w" for="ch" forName="dotArrow7" refType="userD"/>
                  <dgm:constr type="h" for="ch" forName="dotArrow7" refType="userD"/>
                  <dgm:constr type="l" for="ch" forName="parTx1" refType="w" fact="0.1487"/>
                  <dgm:constr type="t" for="ch" forName="parTx1" refType="h" fact="0.8596"/>
                  <dgm:constr type="w" for="ch" forName="parTx1" refType="w" fact="0.3491"/>
                  <dgm:constr type="h" for="ch" forName="parTx1" refType="h" fact="0.1638"/>
                  <dgm:constr type="ctrX" for="ch" forName="picture1" refType="w" fact="0.1328"/>
                  <dgm:constr type="ctrY" for="ch" forName="picture1" refType="h" fact="0.8361"/>
                  <dgm:constr type="w" for="ch" forName="picture1" refType="w" fact="0.1618"/>
                  <dgm:constr type="h" for="ch" forName="picture1" refType="h" fact="0.2832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3732"/>
                  <dgm:constr type="t" for="ch" forName="parTx2" refType="h" fact="0.6469"/>
                  <dgm:constr type="w" for="ch" forName="parTx2" refType="w" fact="0.3491"/>
                  <dgm:constr type="h" for="ch" forName="parTx2" refType="h" fact="0.1638"/>
                  <dgm:constr type="ctrX" for="ch" forName="picture2" refType="w" fact="0.3573"/>
                  <dgm:constr type="ctrY" for="ch" forName="picture2" refType="h" fact="0.6234"/>
                  <dgm:constr type="w" for="ch" forName="picture2" refType="w" fact="0.1618"/>
                  <dgm:constr type="h" for="ch" forName="picture2" refType="h" fact="0.2832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4763"/>
                  <dgm:constr type="t" for="ch" forName="parTx3" refType="h" fact="0.3243"/>
                  <dgm:constr type="w" for="ch" forName="parTx3" refType="w" fact="0.3491"/>
                  <dgm:constr type="h" for="ch" forName="parTx3" refType="h" fact="0.1638"/>
                  <dgm:constr type="ctrX" for="ch" forName="picture3" refType="w" fact="0.4604"/>
                  <dgm:constr type="ctrY" for="ch" forName="picture3" refType="h" fact="0.3008"/>
                  <dgm:constr type="w" for="ch" forName="picture3" refType="w" fact="0.1618"/>
                  <dgm:constr type="h" for="ch" forName="picture3" refType="h" fact="0.2832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</dgm:constrLst>
              </dgm:if>
              <dgm:else name="Name27">
                <dgm:alg type="composite">
                  <dgm:param type="ar" val="1.4161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userD" refType="w" fact="0.02"/>
                  <dgm:constr type="ctrX" for="ch" forName="dot1" refType="w" fact="0.3684"/>
                  <dgm:constr type="ctrY" for="ch" forName="dot1" refType="h" fact="0.763"/>
                  <dgm:constr type="w" for="ch" forName="dot1" refType="userD"/>
                  <dgm:constr type="h" for="ch" forName="dot1" refType="userD"/>
                  <dgm:constr type="ctrX" for="ch" forName="dot2" refType="w" fact="0.3307"/>
                  <dgm:constr type="ctrY" for="ch" forName="dot2" refType="h" fact="0.7887"/>
                  <dgm:constr type="w" for="ch" forName="dot2" refType="userD"/>
                  <dgm:constr type="h" for="ch" forName="dot2" refType="userD"/>
                  <dgm:constr type="ctrX" for="ch" forName="dot3" refType="w" fact="0.2912"/>
                  <dgm:constr type="ctrY" for="ch" forName="dot3" refType="h" fact="0.809"/>
                  <dgm:constr type="w" for="ch" forName="dot3" refType="userD"/>
                  <dgm:constr type="h" for="ch" forName="dot3" refType="userD"/>
                  <dgm:constr type="ctrX" for="ch" forName="dot4" refType="w" fact="0.5494"/>
                  <dgm:constr type="ctrY" for="ch" forName="dot4" refType="h" fact="0.4655"/>
                  <dgm:constr type="w" for="ch" forName="dot4" refType="userD"/>
                  <dgm:constr type="h" for="ch" forName="dot4" refType="userD"/>
                  <dgm:constr type="ctrX" for="ch" forName="dot5" refType="w" fact="0.5342"/>
                  <dgm:constr type="ctrY" for="ch" forName="dot5" refType="h" fact="0.5178"/>
                  <dgm:constr type="w" for="ch" forName="dot5" refType="userD"/>
                  <dgm:constr type="h" for="ch" forName="dot5" refType="userD"/>
                  <dgm:constr type="ctrX" for="ch" forName="dotArrow1" refType="w" fact="0.5234"/>
                  <dgm:constr type="ctrY" for="ch" forName="dotArrow1" refType="h" fact="0.0718"/>
                  <dgm:constr type="w" for="ch" forName="dotArrow1" refType="userD"/>
                  <dgm:constr type="h" for="ch" forName="dotArrow1" refType="userD"/>
                  <dgm:constr type="ctrX" for="ch" forName="dotArrow2" refType="w" fact="0.5512"/>
                  <dgm:constr type="ctrY" for="ch" forName="dotArrow2" refType="h" fact="0.0468"/>
                  <dgm:constr type="w" for="ch" forName="dotArrow2" refType="userD"/>
                  <dgm:constr type="h" for="ch" forName="dotArrow2" refType="userD"/>
                  <dgm:constr type="ctrX" for="ch" forName="dotArrow3" refType="w" fact="0.579"/>
                  <dgm:constr type="ctrY" for="ch" forName="dotArrow3" refType="h" fact="0.0218"/>
                  <dgm:constr type="w" for="ch" forName="dotArrow3" refType="userD"/>
                  <dgm:constr type="h" for="ch" forName="dotArrow3" refType="userD"/>
                  <dgm:constr type="ctrX" for="ch" forName="dotArrow4" refType="w" fact="0.6068"/>
                  <dgm:constr type="ctrY" for="ch" forName="dotArrow4" refType="h" fact="0.0468"/>
                  <dgm:constr type="w" for="ch" forName="dotArrow4" refType="userD"/>
                  <dgm:constr type="h" for="ch" forName="dotArrow4" refType="userD"/>
                  <dgm:constr type="ctrX" for="ch" forName="dotArrow5" refType="w" fact="0.6346"/>
                  <dgm:constr type="ctrY" for="ch" forName="dotArrow5" refType="h" fact="0.0718"/>
                  <dgm:constr type="w" for="ch" forName="dotArrow5" refType="userD"/>
                  <dgm:constr type="h" for="ch" forName="dotArrow5" refType="userD"/>
                  <dgm:constr type="ctrX" for="ch" forName="dotArrow6" refType="w" fact="0.579"/>
                  <dgm:constr type="ctrY" for="ch" forName="dotArrow6" refType="h" fact="0.0745"/>
                  <dgm:constr type="w" for="ch" forName="dotArrow6" refType="userD"/>
                  <dgm:constr type="h" for="ch" forName="dotArrow6" refType="userD"/>
                  <dgm:constr type="ctrX" for="ch" forName="dotArrow7" refType="w" fact="0.579"/>
                  <dgm:constr type="ctrY" for="ch" forName="dotArrow7" refType="h" fact="0.1273"/>
                  <dgm:constr type="w" for="ch" forName="dotArrow7" refType="userD"/>
                  <dgm:constr type="h" for="ch" forName="dotArrow7" refType="userD"/>
                  <dgm:constr type="l" for="ch" forName="parTx1" refType="w" fact="0.1837"/>
                  <dgm:constr type="t" for="ch" forName="parTx1" refType="h" fact="0.8551"/>
                  <dgm:constr type="w" for="ch" forName="parTx1" refType="w" fact="0.4314"/>
                  <dgm:constr type="h" for="ch" forName="parTx1" refType="h" fact="0.1638"/>
                  <dgm:constr type="ctrX" for="ch" forName="picture1" refType="w" fact="0.1641"/>
                  <dgm:constr type="ctrY" for="ch" forName="picture1" refType="h" fact="0.8361"/>
                  <dgm:constr type="w" for="ch" forName="picture1" refType="w" fact="0.2"/>
                  <dgm:constr type="h" for="ch" forName="picture1" refType="h" fact="0.2832"/>
                  <dgm:constr type="l" for="ch" forName="parTx2" refType="w" fact="0.4612"/>
                  <dgm:constr type="t" for="ch" forName="parTx2" refType="h" fact="0.6424"/>
                  <dgm:constr type="w" for="ch" forName="parTx2" refType="w" fact="0.4314"/>
                  <dgm:constr type="h" for="ch" forName="parTx2" refType="h" fact="0.1638"/>
                  <dgm:constr type="ctrX" for="ch" forName="picture2" refType="w" fact="0.4416"/>
                  <dgm:constr type="ctrY" for="ch" forName="picture2" refType="h" fact="0.6234"/>
                  <dgm:constr type="w" for="ch" forName="picture2" refType="w" fact="0.2"/>
                  <dgm:constr type="h" for="ch" forName="picture2" refType="h" fact="0.2832"/>
                  <dgm:constr type="l" for="ch" forName="parTx3" refType="w" fact="0.5886"/>
                  <dgm:constr type="t" for="ch" forName="parTx3" refType="h" fact="0.3198"/>
                  <dgm:constr type="w" for="ch" forName="parTx3" refType="w" fact="0.4314"/>
                  <dgm:constr type="h" for="ch" forName="parTx3" refType="h" fact="0.1638"/>
                  <dgm:constr type="ctrX" for="ch" forName="picture3" refType="w" fact="0.569"/>
                  <dgm:constr type="ctrY" for="ch" forName="picture3" refType="h" fact="0.3008"/>
                  <dgm:constr type="w" for="ch" forName="picture3" refType="w" fact="0.2"/>
                  <dgm:constr type="h" for="ch" forName="picture3" refType="h" fact="0.2832"/>
                </dgm:constrLst>
              </dgm:else>
            </dgm:choose>
          </dgm:if>
          <dgm:else name="Name28">
            <dgm:choose name="Name29">
              <dgm:if name="Name30" axis="des" func="maxDepth" op="gt" val="1">
                <dgm:alg type="composite">
                  <dgm:param type="ar" val="1.7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userD" refType="w" fact="0.0162"/>
                  <dgm:constr type="ctrX" for="ch" forName="dot1" refType="w" fact="0.7019"/>
                  <dgm:constr type="ctrY" for="ch" forName="dot1" refType="h" fact="0.763"/>
                  <dgm:constr type="w" for="ch" forName="dot1" refType="userD"/>
                  <dgm:constr type="h" for="ch" forName="dot1" refType="userD"/>
                  <dgm:constr type="ctrX" for="ch" forName="dot2" refType="w" fact="0.7324"/>
                  <dgm:constr type="ctrY" for="ch" forName="dot2" refType="h" fact="0.7887"/>
                  <dgm:constr type="w" for="ch" forName="dot2" refType="userD"/>
                  <dgm:constr type="h" for="ch" forName="dot2" refType="userD"/>
                  <dgm:constr type="ctrX" for="ch" forName="dot3" refType="w" fact="0.7643"/>
                  <dgm:constr type="ctrY" for="ch" forName="dot3" refType="h" fact="0.809"/>
                  <dgm:constr type="w" for="ch" forName="dot3" refType="userD"/>
                  <dgm:constr type="h" for="ch" forName="dot3" refType="userD"/>
                  <dgm:constr type="ctrX" for="ch" forName="dot4" refType="w" fact="0.5555"/>
                  <dgm:constr type="ctrY" for="ch" forName="dot4" refType="h" fact="0.4655"/>
                  <dgm:constr type="w" for="ch" forName="dot4" refType="userD"/>
                  <dgm:constr type="h" for="ch" forName="dot4" refType="userD"/>
                  <dgm:constr type="ctrX" for="ch" forName="dot5" refType="w" fact="0.5677"/>
                  <dgm:constr type="ctrY" for="ch" forName="dot5" refType="h" fact="0.5178"/>
                  <dgm:constr type="w" for="ch" forName="dot5" refType="userD"/>
                  <dgm:constr type="h" for="ch" forName="dot5" refType="userD"/>
                  <dgm:constr type="ctrX" for="ch" forName="dotArrow1" refType="w" fact="0.5764"/>
                  <dgm:constr type="ctrY" for="ch" forName="dotArrow1" refType="h" fact="0.0718"/>
                  <dgm:constr type="w" for="ch" forName="dotArrow1" refType="userD"/>
                  <dgm:constr type="h" for="ch" forName="dotArrow1" refType="userD"/>
                  <dgm:constr type="ctrX" for="ch" forName="dotArrow2" refType="w" fact="0.554"/>
                  <dgm:constr type="ctrY" for="ch" forName="dotArrow2" refType="h" fact="0.0468"/>
                  <dgm:constr type="w" for="ch" forName="dotArrow2" refType="userD"/>
                  <dgm:constr type="h" for="ch" forName="dotArrow2" refType="userD"/>
                  <dgm:constr type="ctrX" for="ch" forName="dotArrow3" refType="w" fact="0.5315"/>
                  <dgm:constr type="ctrY" for="ch" forName="dotArrow3" refType="h" fact="0.0218"/>
                  <dgm:constr type="w" for="ch" forName="dotArrow3" refType="userD"/>
                  <dgm:constr type="h" for="ch" forName="dotArrow3" refType="userD"/>
                  <dgm:constr type="ctrX" for="ch" forName="dotArrow4" refType="w" fact="0.509"/>
                  <dgm:constr type="ctrY" for="ch" forName="dotArrow4" refType="h" fact="0.0468"/>
                  <dgm:constr type="w" for="ch" forName="dotArrow4" refType="userD"/>
                  <dgm:constr type="h" for="ch" forName="dotArrow4" refType="userD"/>
                  <dgm:constr type="ctrX" for="ch" forName="dotArrow5" refType="w" fact="0.4865"/>
                  <dgm:constr type="ctrY" for="ch" forName="dotArrow5" refType="h" fact="0.0718"/>
                  <dgm:constr type="w" for="ch" forName="dotArrow5" refType="userD"/>
                  <dgm:constr type="h" for="ch" forName="dotArrow5" refType="userD"/>
                  <dgm:constr type="ctrX" for="ch" forName="dotArrow6" refType="w" fact="0.5315"/>
                  <dgm:constr type="ctrY" for="ch" forName="dotArrow6" refType="h" fact="0.0745"/>
                  <dgm:constr type="w" for="ch" forName="dotArrow6" refType="userD"/>
                  <dgm:constr type="h" for="ch" forName="dotArrow6" refType="userD"/>
                  <dgm:constr type="ctrX" for="ch" forName="dotArrow7" refType="w" fact="0.5315"/>
                  <dgm:constr type="ctrY" for="ch" forName="dotArrow7" refType="h" fact="0.1273"/>
                  <dgm:constr type="w" for="ch" forName="dotArrow7" refType="userD"/>
                  <dgm:constr type="h" for="ch" forName="dotArrow7" refType="userD"/>
                  <dgm:constr type="r" for="ch" forName="parTx1" refType="w" fact="0.8513"/>
                  <dgm:constr type="t" for="ch" forName="parTx1" refType="h" fact="0.8596"/>
                  <dgm:constr type="w" for="ch" forName="parTx1" refType="w" fact="0.3491"/>
                  <dgm:constr type="h" for="ch" forName="parTx1" refType="h" fact="0.1638"/>
                  <dgm:constr type="ctrX" for="ch" forName="picture1" refType="w" fact="0.8672"/>
                  <dgm:constr type="ctrY" for="ch" forName="picture1" refType="h" fact="0.8361"/>
                  <dgm:constr type="w" for="ch" forName="picture1" refType="w" fact="0.1618"/>
                  <dgm:constr type="h" for="ch" forName="picture1" refType="h" fact="0.2832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6268"/>
                  <dgm:constr type="t" for="ch" forName="parTx2" refType="h" fact="0.6469"/>
                  <dgm:constr type="w" for="ch" forName="parTx2" refType="w" fact="0.3491"/>
                  <dgm:constr type="h" for="ch" forName="parTx2" refType="h" fact="0.1638"/>
                  <dgm:constr type="ctrX" for="ch" forName="picture2" refType="w" fact="0.6427"/>
                  <dgm:constr type="ctrY" for="ch" forName="picture2" refType="h" fact="0.6234"/>
                  <dgm:constr type="w" for="ch" forName="picture2" refType="w" fact="0.1618"/>
                  <dgm:constr type="h" for="ch" forName="picture2" refType="h" fact="0.2832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5237"/>
                  <dgm:constr type="t" for="ch" forName="parTx3" refType="h" fact="0.3243"/>
                  <dgm:constr type="w" for="ch" forName="parTx3" refType="w" fact="0.3491"/>
                  <dgm:constr type="h" for="ch" forName="parTx3" refType="h" fact="0.1638"/>
                  <dgm:constr type="ctrX" for="ch" forName="picture3" refType="w" fact="0.5396"/>
                  <dgm:constr type="ctrY" for="ch" forName="picture3" refType="h" fact="0.3008"/>
                  <dgm:constr type="w" for="ch" forName="picture3" refType="w" fact="0.1618"/>
                  <dgm:constr type="h" for="ch" forName="picture3" refType="h" fact="0.2832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</dgm:constrLst>
              </dgm:if>
              <dgm:else name="Name31">
                <dgm:alg type="composite">
                  <dgm:param type="ar" val="1.4161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userD" refType="w" fact="0.02"/>
                  <dgm:constr type="ctrX" for="ch" forName="dot1" refType="w" fact="0.6316"/>
                  <dgm:constr type="ctrY" for="ch" forName="dot1" refType="h" fact="0.763"/>
                  <dgm:constr type="w" for="ch" forName="dot1" refType="userD"/>
                  <dgm:constr type="h" for="ch" forName="dot1" refType="userD"/>
                  <dgm:constr type="ctrX" for="ch" forName="dot2" refType="w" fact="0.6693"/>
                  <dgm:constr type="ctrY" for="ch" forName="dot2" refType="h" fact="0.7887"/>
                  <dgm:constr type="w" for="ch" forName="dot2" refType="userD"/>
                  <dgm:constr type="h" for="ch" forName="dot2" refType="userD"/>
                  <dgm:constr type="ctrX" for="ch" forName="dot3" refType="w" fact="0.7088"/>
                  <dgm:constr type="ctrY" for="ch" forName="dot3" refType="h" fact="0.809"/>
                  <dgm:constr type="w" for="ch" forName="dot3" refType="userD"/>
                  <dgm:constr type="h" for="ch" forName="dot3" refType="userD"/>
                  <dgm:constr type="ctrX" for="ch" forName="dot4" refType="w" fact="0.4506"/>
                  <dgm:constr type="ctrY" for="ch" forName="dot4" refType="h" fact="0.4655"/>
                  <dgm:constr type="w" for="ch" forName="dot4" refType="userD"/>
                  <dgm:constr type="h" for="ch" forName="dot4" refType="userD"/>
                  <dgm:constr type="ctrX" for="ch" forName="dot5" refType="w" fact="0.4658"/>
                  <dgm:constr type="ctrY" for="ch" forName="dot5" refType="h" fact="0.5178"/>
                  <dgm:constr type="w" for="ch" forName="dot5" refType="userD"/>
                  <dgm:constr type="h" for="ch" forName="dot5" refType="userD"/>
                  <dgm:constr type="ctrX" for="ch" forName="dotArrow1" refType="w" fact="0.4766"/>
                  <dgm:constr type="ctrY" for="ch" forName="dotArrow1" refType="h" fact="0.0718"/>
                  <dgm:constr type="w" for="ch" forName="dotArrow1" refType="userD"/>
                  <dgm:constr type="h" for="ch" forName="dotArrow1" refType="userD"/>
                  <dgm:constr type="ctrX" for="ch" forName="dotArrow2" refType="w" fact="0.4488"/>
                  <dgm:constr type="ctrY" for="ch" forName="dotArrow2" refType="h" fact="0.0468"/>
                  <dgm:constr type="w" for="ch" forName="dotArrow2" refType="userD"/>
                  <dgm:constr type="h" for="ch" forName="dotArrow2" refType="userD"/>
                  <dgm:constr type="ctrX" for="ch" forName="dotArrow3" refType="w" fact="0.421"/>
                  <dgm:constr type="ctrY" for="ch" forName="dotArrow3" refType="h" fact="0.0218"/>
                  <dgm:constr type="w" for="ch" forName="dotArrow3" refType="userD"/>
                  <dgm:constr type="h" for="ch" forName="dotArrow3" refType="userD"/>
                  <dgm:constr type="ctrX" for="ch" forName="dotArrow4" refType="w" fact="0.3932"/>
                  <dgm:constr type="ctrY" for="ch" forName="dotArrow4" refType="h" fact="0.0468"/>
                  <dgm:constr type="w" for="ch" forName="dotArrow4" refType="userD"/>
                  <dgm:constr type="h" for="ch" forName="dotArrow4" refType="userD"/>
                  <dgm:constr type="ctrX" for="ch" forName="dotArrow5" refType="w" fact="0.3654"/>
                  <dgm:constr type="ctrY" for="ch" forName="dotArrow5" refType="h" fact="0.0718"/>
                  <dgm:constr type="w" for="ch" forName="dotArrow5" refType="userD"/>
                  <dgm:constr type="h" for="ch" forName="dotArrow5" refType="userD"/>
                  <dgm:constr type="ctrX" for="ch" forName="dotArrow6" refType="w" fact="0.421"/>
                  <dgm:constr type="ctrY" for="ch" forName="dotArrow6" refType="h" fact="0.0745"/>
                  <dgm:constr type="w" for="ch" forName="dotArrow6" refType="userD"/>
                  <dgm:constr type="h" for="ch" forName="dotArrow6" refType="userD"/>
                  <dgm:constr type="ctrX" for="ch" forName="dotArrow7" refType="w" fact="0.421"/>
                  <dgm:constr type="ctrY" for="ch" forName="dotArrow7" refType="h" fact="0.1273"/>
                  <dgm:constr type="w" for="ch" forName="dotArrow7" refType="userD"/>
                  <dgm:constr type="h" for="ch" forName="dotArrow7" refType="userD"/>
                  <dgm:constr type="r" for="ch" forName="parTx1" refType="w" fact="0.8163"/>
                  <dgm:constr type="t" for="ch" forName="parTx1" refType="h" fact="0.8551"/>
                  <dgm:constr type="w" for="ch" forName="parTx1" refType="w" fact="0.4314"/>
                  <dgm:constr type="h" for="ch" forName="parTx1" refType="h" fact="0.1638"/>
                  <dgm:constr type="ctrX" for="ch" forName="picture1" refType="w" fact="0.8359"/>
                  <dgm:constr type="ctrY" for="ch" forName="picture1" refType="h" fact="0.8361"/>
                  <dgm:constr type="w" for="ch" forName="picture1" refType="w" fact="0.2"/>
                  <dgm:constr type="h" for="ch" forName="picture1" refType="h" fact="0.2832"/>
                  <dgm:constr type="r" for="ch" forName="parTx2" refType="w" fact="0.5388"/>
                  <dgm:constr type="t" for="ch" forName="parTx2" refType="h" fact="0.6424"/>
                  <dgm:constr type="w" for="ch" forName="parTx2" refType="w" fact="0.4314"/>
                  <dgm:constr type="h" for="ch" forName="parTx2" refType="h" fact="0.1638"/>
                  <dgm:constr type="ctrX" for="ch" forName="picture2" refType="w" fact="0.5584"/>
                  <dgm:constr type="ctrY" for="ch" forName="picture2" refType="h" fact="0.6234"/>
                  <dgm:constr type="w" for="ch" forName="picture2" refType="w" fact="0.2"/>
                  <dgm:constr type="h" for="ch" forName="picture2" refType="h" fact="0.2832"/>
                  <dgm:constr type="r" for="ch" forName="parTx3" refType="w" fact="0.4114"/>
                  <dgm:constr type="t" for="ch" forName="parTx3" refType="h" fact="0.3198"/>
                  <dgm:constr type="w" for="ch" forName="parTx3" refType="w" fact="0.4314"/>
                  <dgm:constr type="h" for="ch" forName="parTx3" refType="h" fact="0.1638"/>
                  <dgm:constr type="ctrX" for="ch" forName="picture3" refType="w" fact="0.431"/>
                  <dgm:constr type="ctrY" for="ch" forName="picture3" refType="h" fact="0.3008"/>
                  <dgm:constr type="w" for="ch" forName="picture3" refType="w" fact="0.2"/>
                  <dgm:constr type="h" for="ch" forName="picture3" refType="h" fact="0.2832"/>
                </dgm:constrLst>
              </dgm:else>
            </dgm:choose>
          </dgm:else>
        </dgm:choose>
      </dgm:if>
      <dgm:if name="Name32" axis="ch" ptType="node" func="cnt" op="equ" val="4">
        <dgm:choose name="Name33">
          <dgm:if name="Name34" func="var" arg="dir" op="equ" val="norm">
            <dgm:choose name="Name35">
              <dgm:if name="Name36" axis="des" func="maxDepth" op="gt" val="1">
                <dgm:alg type="composite">
                  <dgm:param type="ar" val="1.5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userD" refType="w" fact="0.0136"/>
                  <dgm:constr type="ctrX" for="ch" forName="dot1" refType="w" fact="0.3253"/>
                  <dgm:constr type="ctrY" for="ch" forName="dot1" refType="h" fact="0.8215"/>
                  <dgm:constr type="w" for="ch" forName="dot1" refType="userD"/>
                  <dgm:constr type="h" for="ch" forName="dot1" refType="userD"/>
                  <dgm:constr type="ctrX" for="ch" forName="dot2" refType="w" fact="0.2949"/>
                  <dgm:constr type="ctrY" for="ch" forName="dot2" refType="h" fact="0.843"/>
                  <dgm:constr type="w" for="ch" forName="dot2" refType="userD"/>
                  <dgm:constr type="h" for="ch" forName="dot2" refType="userD"/>
                  <dgm:constr type="ctrX" for="ch" forName="dot3" refType="w" fact="0.2635"/>
                  <dgm:constr type="ctrY" for="ch" forName="dot3" refType="h" fact="0.8607"/>
                  <dgm:constr type="w" for="ch" forName="dot3" refType="userD"/>
                  <dgm:constr type="h" for="ch" forName="dot3" refType="userD"/>
                  <dgm:constr type="ctrX" for="ch" forName="dot4" refType="w" fact="0.2313"/>
                  <dgm:constr type="ctrY" for="ch" forName="dot4" refType="h" fact="0.8745"/>
                  <dgm:constr type="w" for="ch" forName="dot4" refType="userD"/>
                  <dgm:constr type="h" for="ch" forName="dot4" refType="userD"/>
                  <dgm:constr type="ctrX" for="ch" forName="dot5" refType="w" fact="0.4675"/>
                  <dgm:constr type="ctrY" for="ch" forName="dot5" refType="h" fact="0.6419"/>
                  <dgm:constr type="w" for="ch" forName="dot5" refType="userD"/>
                  <dgm:constr type="h" for="ch" forName="dot5" refType="userD"/>
                  <dgm:constr type="ctrX" for="ch" forName="dot6" refType="w" fact="0.5486"/>
                  <dgm:constr type="ctrY" for="ch" forName="dot6" refType="h" fact="0.3784"/>
                  <dgm:constr type="w" for="ch" forName="dot6" refType="userD"/>
                  <dgm:constr type="h" for="ch" forName="dot6" refType="userD"/>
                  <dgm:constr type="ctrX" for="ch" forName="dotArrow1" refType="w" fact="0.5267"/>
                  <dgm:constr type="ctrY" for="ch" forName="dotArrow1" refType="h" fact="0.0496"/>
                  <dgm:constr type="w" for="ch" forName="dotArrow1" refType="userD"/>
                  <dgm:constr type="h" for="ch" forName="dotArrow1" refType="userD"/>
                  <dgm:constr type="ctrX" for="ch" forName="dotArrow2" refType="w" fact="0.5462"/>
                  <dgm:constr type="ctrY" for="ch" forName="dotArrow2" refType="h" fact="0.0282"/>
                  <dgm:constr type="w" for="ch" forName="dotArrow2" refType="userD"/>
                  <dgm:constr type="h" for="ch" forName="dotArrow2" refType="userD"/>
                  <dgm:constr type="ctrX" for="ch" forName="dotArrow3" refType="w" fact="0.5657"/>
                  <dgm:constr type="ctrY" for="ch" forName="dotArrow3" refType="h" fact="0.0068"/>
                  <dgm:constr type="w" for="ch" forName="dotArrow3" refType="userD"/>
                  <dgm:constr type="h" for="ch" forName="dotArrow3" refType="userD"/>
                  <dgm:constr type="ctrX" for="ch" forName="dotArrow4" refType="w" fact="0.5851"/>
                  <dgm:constr type="ctrY" for="ch" forName="dotArrow4" refType="h" fact="0.0282"/>
                  <dgm:constr type="w" for="ch" forName="dotArrow4" refType="userD"/>
                  <dgm:constr type="h" for="ch" forName="dotArrow4" refType="userD"/>
                  <dgm:constr type="ctrX" for="ch" forName="dotArrow5" refType="w" fact="0.6046"/>
                  <dgm:constr type="ctrY" for="ch" forName="dotArrow5" refType="h" fact="0.0496"/>
                  <dgm:constr type="w" for="ch" forName="dotArrow5" refType="userD"/>
                  <dgm:constr type="h" for="ch" forName="dotArrow5" refType="userD"/>
                  <dgm:constr type="ctrX" for="ch" forName="dotArrow6" refType="w" fact="0.5657"/>
                  <dgm:constr type="ctrY" for="ch" forName="dotArrow6" refType="h" fact="0.052"/>
                  <dgm:constr type="w" for="ch" forName="dotArrow6" refType="userD"/>
                  <dgm:constr type="h" for="ch" forName="dotArrow6" refType="userD"/>
                  <dgm:constr type="ctrX" for="ch" forName="dotArrow7" refType="w" fact="0.5657"/>
                  <dgm:constr type="ctrY" for="ch" forName="dotArrow7" refType="h" fact="0.0972"/>
                  <dgm:constr type="w" for="ch" forName="dotArrow7" refType="userD"/>
                  <dgm:constr type="h" for="ch" forName="dotArrow7" refType="userD"/>
                  <dgm:constr type="l" for="ch" forName="parTx1" refType="w" fact="0.1466"/>
                  <dgm:constr type="t" for="ch" forName="parTx1" refType="h" fact="0.9095"/>
                  <dgm:constr type="w" for="ch" forName="parTx1" refType="w" fact="0.294"/>
                  <dgm:constr type="h" for="ch" forName="parTx1" refType="h" fact="0.1222"/>
                  <dgm:constr type="ctrX" for="ch" forName="picture1" refType="w" fact="0.1333"/>
                  <dgm:constr type="ctrY" for="ch" forName="picture1" refType="h" fact="0.8922"/>
                  <dgm:constr type="w" for="ch" forName="picture1" refType="w" fact="0.1363"/>
                  <dgm:constr type="h" for="ch" forName="picture1" refType="h" fact="0.2113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4105"/>
                  <dgm:constr type="t" for="ch" forName="parTx2" refType="h" fact="0.762"/>
                  <dgm:constr type="w" for="ch" forName="parTx2" refType="w" fact="0.294"/>
                  <dgm:constr type="h" for="ch" forName="parTx2" refType="h" fact="0.1222"/>
                  <dgm:constr type="ctrX" for="ch" forName="picture2" refType="w" fact="0.3972"/>
                  <dgm:constr type="ctrY" for="ch" forName="picture2" refType="h" fact="0.7447"/>
                  <dgm:constr type="w" for="ch" forName="picture2" refType="w" fact="0.1363"/>
                  <dgm:constr type="h" for="ch" forName="picture2" refType="h" fact="0.2113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5229"/>
                  <dgm:constr type="t" for="ch" forName="parTx3" refType="h" fact="0.5294"/>
                  <dgm:constr type="w" for="ch" forName="parTx3" refType="w" fact="0.294"/>
                  <dgm:constr type="h" for="ch" forName="parTx3" refType="h" fact="0.1222"/>
                  <dgm:constr type="ctrX" for="ch" forName="picture3" refType="w" fact="0.5095"/>
                  <dgm:constr type="ctrY" for="ch" forName="picture3" refType="h" fact="0.5121"/>
                  <dgm:constr type="w" for="ch" forName="picture3" refType="w" fact="0.1363"/>
                  <dgm:constr type="h" for="ch" forName="picture3" refType="h" fact="0.2113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  <dgm:constr type="l" for="ch" forName="parTx4" refType="w" fact="0.5722"/>
                  <dgm:constr type="t" for="ch" forName="parTx4" refType="h" fact="0.2523"/>
                  <dgm:constr type="w" for="ch" forName="parTx4" refType="w" fact="0.294"/>
                  <dgm:constr type="h" for="ch" forName="parTx4" refType="h" fact="0.1222"/>
                  <dgm:constr type="ctrX" for="ch" forName="picture4" refType="w" fact="0.5588"/>
                  <dgm:constr type="ctrY" for="ch" forName="picture4" refType="h" fact="0.235"/>
                  <dgm:constr type="w" for="ch" forName="picture4" refType="w" fact="0.1363"/>
                  <dgm:constr type="h" for="ch" forName="picture4" refType="h" fact="0.2113"/>
                  <dgm:constr type="l" for="ch" forName="desTx4" refType="r" refFor="ch" refForName="parTx4"/>
                  <dgm:constr type="r" for="ch" forName="desTx4" refType="w"/>
                  <dgm:constr type="t" for="ch" forName="desTx4" refType="t" refFor="ch" refForName="parTx4"/>
                  <dgm:constr type="h" for="ch" forName="desTx4" refType="h" refFor="ch" refForName="parTx4"/>
                </dgm:constrLst>
              </dgm:if>
              <dgm:else name="Name37">
                <dgm:alg type="composite">
                  <dgm:param type="ar" val="1.267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userD" refType="w" fact="0.0167"/>
                  <dgm:constr type="ctrX" for="ch" forName="dot1" refType="w" fact="0.3978"/>
                  <dgm:constr type="ctrY" for="ch" forName="dot1" refType="h" fact="0.8215"/>
                  <dgm:constr type="w" for="ch" forName="dot1" refType="userD"/>
                  <dgm:constr type="h" for="ch" forName="dot1" refType="userD"/>
                  <dgm:constr type="ctrX" for="ch" forName="dot2" refType="w" fact="0.3606"/>
                  <dgm:constr type="ctrY" for="ch" forName="dot2" refType="h" fact="0.843"/>
                  <dgm:constr type="w" for="ch" forName="dot2" refType="userD"/>
                  <dgm:constr type="h" for="ch" forName="dot2" refType="userD"/>
                  <dgm:constr type="ctrX" for="ch" forName="dot3" refType="w" fact="0.3223"/>
                  <dgm:constr type="ctrY" for="ch" forName="dot3" refType="h" fact="0.8607"/>
                  <dgm:constr type="w" for="ch" forName="dot3" refType="userD"/>
                  <dgm:constr type="h" for="ch" forName="dot3" refType="userD"/>
                  <dgm:constr type="ctrX" for="ch" forName="dot4" refType="w" fact="0.2829"/>
                  <dgm:constr type="ctrY" for="ch" forName="dot4" refType="h" fact="0.8745"/>
                  <dgm:constr type="w" for="ch" forName="dot4" refType="userD"/>
                  <dgm:constr type="h" for="ch" forName="dot4" refType="userD"/>
                  <dgm:constr type="ctrX" for="ch" forName="dot5" refType="w" fact="0.5717"/>
                  <dgm:constr type="ctrY" for="ch" forName="dot5" refType="h" fact="0.6419"/>
                  <dgm:constr type="w" for="ch" forName="dot5" refType="userD"/>
                  <dgm:constr type="h" for="ch" forName="dot5" refType="userD"/>
                  <dgm:constr type="ctrX" for="ch" forName="dot6" refType="w" fact="0.6709"/>
                  <dgm:constr type="ctrY" for="ch" forName="dot6" refType="h" fact="0.3784"/>
                  <dgm:constr type="w" for="ch" forName="dot6" refType="userD"/>
                  <dgm:constr type="h" for="ch" forName="dot6" refType="userD"/>
                  <dgm:constr type="ctrX" for="ch" forName="dotArrow1" refType="w" fact="0.6441"/>
                  <dgm:constr type="ctrY" for="ch" forName="dotArrow1" refType="h" fact="0.0496"/>
                  <dgm:constr type="w" for="ch" forName="dotArrow1" refType="userD"/>
                  <dgm:constr type="h" for="ch" forName="dotArrow1" refType="userD"/>
                  <dgm:constr type="ctrX" for="ch" forName="dotArrow2" refType="w" fact="0.6679"/>
                  <dgm:constr type="ctrY" for="ch" forName="dotArrow2" refType="h" fact="0.0282"/>
                  <dgm:constr type="w" for="ch" forName="dotArrow2" refType="userD"/>
                  <dgm:constr type="h" for="ch" forName="dotArrow2" refType="userD"/>
                  <dgm:constr type="ctrX" for="ch" forName="dotArrow3" refType="w" fact="0.6917"/>
                  <dgm:constr type="ctrY" for="ch" forName="dotArrow3" refType="h" fact="0.0068"/>
                  <dgm:constr type="w" for="ch" forName="dotArrow3" refType="userD"/>
                  <dgm:constr type="h" for="ch" forName="dotArrow3" refType="userD"/>
                  <dgm:constr type="ctrX" for="ch" forName="dotArrow4" refType="w" fact="0.7155"/>
                  <dgm:constr type="ctrY" for="ch" forName="dotArrow4" refType="h" fact="0.0282"/>
                  <dgm:constr type="w" for="ch" forName="dotArrow4" refType="userD"/>
                  <dgm:constr type="h" for="ch" forName="dotArrow4" refType="userD"/>
                  <dgm:constr type="ctrX" for="ch" forName="dotArrow5" refType="w" fact="0.7394"/>
                  <dgm:constr type="ctrY" for="ch" forName="dotArrow5" refType="h" fact="0.0496"/>
                  <dgm:constr type="w" for="ch" forName="dotArrow5" refType="userD"/>
                  <dgm:constr type="h" for="ch" forName="dotArrow5" refType="userD"/>
                  <dgm:constr type="ctrX" for="ch" forName="dotArrow6" refType="w" fact="0.6917"/>
                  <dgm:constr type="ctrY" for="ch" forName="dotArrow6" refType="h" fact="0.052"/>
                  <dgm:constr type="w" for="ch" forName="dotArrow6" refType="userD"/>
                  <dgm:constr type="h" for="ch" forName="dotArrow6" refType="userD"/>
                  <dgm:constr type="ctrX" for="ch" forName="dotArrow7" refType="w" fact="0.6917"/>
                  <dgm:constr type="ctrY" for="ch" forName="dotArrow7" refType="h" fact="0.0972"/>
                  <dgm:constr type="w" for="ch" forName="dotArrow7" refType="userD"/>
                  <dgm:constr type="h" for="ch" forName="dotArrow7" refType="userD"/>
                  <dgm:constr type="l" for="ch" forName="parTx1" refType="w" fact="0.1793"/>
                  <dgm:constr type="t" for="ch" forName="parTx1" refType="h" fact="0.9064"/>
                  <dgm:constr type="w" for="ch" forName="parTx1" refType="w" fact="0.3595"/>
                  <dgm:constr type="h" for="ch" forName="parTx1" refType="h" fact="0.1222"/>
                  <dgm:constr type="ctrX" for="ch" forName="picture1" refType="w" fact="0.163"/>
                  <dgm:constr type="ctrY" for="ch" forName="picture1" refType="h" fact="0.8922"/>
                  <dgm:constr type="w" for="ch" forName="picture1" refType="w" fact="0.1667"/>
                  <dgm:constr type="h" for="ch" forName="picture1" refType="h" fact="0.2113"/>
                  <dgm:constr type="l" for="ch" forName="parTx2" refType="w" fact="0.502"/>
                  <dgm:constr type="t" for="ch" forName="parTx2" refType="h" fact="0.7589"/>
                  <dgm:constr type="w" for="ch" forName="parTx2" refType="w" fact="0.3595"/>
                  <dgm:constr type="h" for="ch" forName="parTx2" refType="h" fact="0.1222"/>
                  <dgm:constr type="ctrX" for="ch" forName="picture2" refType="w" fact="0.4857"/>
                  <dgm:constr type="ctrY" for="ch" forName="picture2" refType="h" fact="0.7447"/>
                  <dgm:constr type="w" for="ch" forName="picture2" refType="w" fact="0.1667"/>
                  <dgm:constr type="h" for="ch" forName="picture2" refType="h" fact="0.2113"/>
                  <dgm:constr type="l" for="ch" forName="parTx3" refType="w" fact="0.6394"/>
                  <dgm:constr type="t" for="ch" forName="parTx3" refType="h" fact="0.5263"/>
                  <dgm:constr type="w" for="ch" forName="parTx3" refType="w" fact="0.3595"/>
                  <dgm:constr type="h" for="ch" forName="parTx3" refType="h" fact="0.1222"/>
                  <dgm:constr type="ctrX" for="ch" forName="picture3" refType="w" fact="0.6231"/>
                  <dgm:constr type="ctrY" for="ch" forName="picture3" refType="h" fact="0.5121"/>
                  <dgm:constr type="w" for="ch" forName="picture3" refType="w" fact="0.1667"/>
                  <dgm:constr type="h" for="ch" forName="picture3" refType="h" fact="0.2113"/>
                  <dgm:constr type="l" for="ch" forName="parTx4" refType="w" fact="0.6997"/>
                  <dgm:constr type="t" for="ch" forName="parTx4" refType="h" fact="0.2492"/>
                  <dgm:constr type="w" for="ch" forName="parTx4" refType="w" fact="0.3595"/>
                  <dgm:constr type="h" for="ch" forName="parTx4" refType="h" fact="0.1222"/>
                  <dgm:constr type="ctrX" for="ch" forName="picture4" refType="w" fact="0.6834"/>
                  <dgm:constr type="ctrY" for="ch" forName="picture4" refType="h" fact="0.235"/>
                  <dgm:constr type="w" for="ch" forName="picture4" refType="w" fact="0.1667"/>
                  <dgm:constr type="h" for="ch" forName="picture4" refType="h" fact="0.2113"/>
                </dgm:constrLst>
              </dgm:else>
            </dgm:choose>
          </dgm:if>
          <dgm:else name="Name38">
            <dgm:choose name="Name39">
              <dgm:if name="Name40" axis="des" func="maxDepth" op="gt" val="1">
                <dgm:alg type="composite">
                  <dgm:param type="ar" val="1.5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userD" refType="w" fact="0.0136"/>
                  <dgm:constr type="ctrX" for="ch" forName="dot1" refType="w" fact="0.6747"/>
                  <dgm:constr type="ctrY" for="ch" forName="dot1" refType="h" fact="0.8215"/>
                  <dgm:constr type="w" for="ch" forName="dot1" refType="userD"/>
                  <dgm:constr type="h" for="ch" forName="dot1" refType="userD"/>
                  <dgm:constr type="ctrX" for="ch" forName="dot2" refType="w" fact="0.7051"/>
                  <dgm:constr type="ctrY" for="ch" forName="dot2" refType="h" fact="0.843"/>
                  <dgm:constr type="w" for="ch" forName="dot2" refType="userD"/>
                  <dgm:constr type="h" for="ch" forName="dot2" refType="userD"/>
                  <dgm:constr type="ctrX" for="ch" forName="dot3" refType="w" fact="0.7365"/>
                  <dgm:constr type="ctrY" for="ch" forName="dot3" refType="h" fact="0.8607"/>
                  <dgm:constr type="w" for="ch" forName="dot3" refType="userD"/>
                  <dgm:constr type="h" for="ch" forName="dot3" refType="userD"/>
                  <dgm:constr type="ctrX" for="ch" forName="dot4" refType="w" fact="0.7687"/>
                  <dgm:constr type="ctrY" for="ch" forName="dot4" refType="h" fact="0.8745"/>
                  <dgm:constr type="w" for="ch" forName="dot4" refType="userD"/>
                  <dgm:constr type="h" for="ch" forName="dot4" refType="userD"/>
                  <dgm:constr type="ctrX" for="ch" forName="dot5" refType="w" fact="0.5325"/>
                  <dgm:constr type="ctrY" for="ch" forName="dot5" refType="h" fact="0.6419"/>
                  <dgm:constr type="w" for="ch" forName="dot5" refType="userD"/>
                  <dgm:constr type="h" for="ch" forName="dot5" refType="userD"/>
                  <dgm:constr type="ctrX" for="ch" forName="dot6" refType="w" fact="0.4514"/>
                  <dgm:constr type="ctrY" for="ch" forName="dot6" refType="h" fact="0.3784"/>
                  <dgm:constr type="w" for="ch" forName="dot6" refType="userD"/>
                  <dgm:constr type="h" for="ch" forName="dot6" refType="userD"/>
                  <dgm:constr type="ctrX" for="ch" forName="dotArrow1" refType="w" fact="0.4733"/>
                  <dgm:constr type="ctrY" for="ch" forName="dotArrow1" refType="h" fact="0.0496"/>
                  <dgm:constr type="w" for="ch" forName="dotArrow1" refType="userD"/>
                  <dgm:constr type="h" for="ch" forName="dotArrow1" refType="userD"/>
                  <dgm:constr type="ctrX" for="ch" forName="dotArrow2" refType="w" fact="0.4538"/>
                  <dgm:constr type="ctrY" for="ch" forName="dotArrow2" refType="h" fact="0.0282"/>
                  <dgm:constr type="w" for="ch" forName="dotArrow2" refType="userD"/>
                  <dgm:constr type="h" for="ch" forName="dotArrow2" refType="userD"/>
                  <dgm:constr type="ctrX" for="ch" forName="dotArrow3" refType="w" fact="0.4343"/>
                  <dgm:constr type="ctrY" for="ch" forName="dotArrow3" refType="h" fact="0.0068"/>
                  <dgm:constr type="w" for="ch" forName="dotArrow3" refType="userD"/>
                  <dgm:constr type="h" for="ch" forName="dotArrow3" refType="userD"/>
                  <dgm:constr type="ctrX" for="ch" forName="dotArrow4" refType="w" fact="0.4149"/>
                  <dgm:constr type="ctrY" for="ch" forName="dotArrow4" refType="h" fact="0.0282"/>
                  <dgm:constr type="w" for="ch" forName="dotArrow4" refType="userD"/>
                  <dgm:constr type="h" for="ch" forName="dotArrow4" refType="userD"/>
                  <dgm:constr type="ctrX" for="ch" forName="dotArrow5" refType="w" fact="0.3954"/>
                  <dgm:constr type="ctrY" for="ch" forName="dotArrow5" refType="h" fact="0.0496"/>
                  <dgm:constr type="w" for="ch" forName="dotArrow5" refType="userD"/>
                  <dgm:constr type="h" for="ch" forName="dotArrow5" refType="userD"/>
                  <dgm:constr type="ctrX" for="ch" forName="dotArrow6" refType="w" fact="0.4343"/>
                  <dgm:constr type="ctrY" for="ch" forName="dotArrow6" refType="h" fact="0.052"/>
                  <dgm:constr type="w" for="ch" forName="dotArrow6" refType="userD"/>
                  <dgm:constr type="h" for="ch" forName="dotArrow6" refType="userD"/>
                  <dgm:constr type="ctrX" for="ch" forName="dotArrow7" refType="w" fact="0.4343"/>
                  <dgm:constr type="ctrY" for="ch" forName="dotArrow7" refType="h" fact="0.0972"/>
                  <dgm:constr type="w" for="ch" forName="dotArrow7" refType="userD"/>
                  <dgm:constr type="h" for="ch" forName="dotArrow7" refType="userD"/>
                  <dgm:constr type="r" for="ch" forName="parTx1" refType="w" fact="0.8534"/>
                  <dgm:constr type="t" for="ch" forName="parTx1" refType="h" fact="0.9095"/>
                  <dgm:constr type="w" for="ch" forName="parTx1" refType="w" fact="0.294"/>
                  <dgm:constr type="h" for="ch" forName="parTx1" refType="h" fact="0.1222"/>
                  <dgm:constr type="ctrX" for="ch" forName="picture1" refType="w" fact="0.8667"/>
                  <dgm:constr type="ctrY" for="ch" forName="picture1" refType="h" fact="0.8922"/>
                  <dgm:constr type="w" for="ch" forName="picture1" refType="w" fact="0.1363"/>
                  <dgm:constr type="h" for="ch" forName="picture1" refType="h" fact="0.2113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5895"/>
                  <dgm:constr type="t" for="ch" forName="parTx2" refType="h" fact="0.762"/>
                  <dgm:constr type="w" for="ch" forName="parTx2" refType="w" fact="0.294"/>
                  <dgm:constr type="h" for="ch" forName="parTx2" refType="h" fact="0.1222"/>
                  <dgm:constr type="ctrX" for="ch" forName="picture2" refType="w" fact="0.6028"/>
                  <dgm:constr type="ctrY" for="ch" forName="picture2" refType="h" fact="0.7447"/>
                  <dgm:constr type="w" for="ch" forName="picture2" refType="w" fact="0.1363"/>
                  <dgm:constr type="h" for="ch" forName="picture2" refType="h" fact="0.2113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4771"/>
                  <dgm:constr type="t" for="ch" forName="parTx3" refType="h" fact="0.5294"/>
                  <dgm:constr type="w" for="ch" forName="parTx3" refType="w" fact="0.294"/>
                  <dgm:constr type="h" for="ch" forName="parTx3" refType="h" fact="0.1222"/>
                  <dgm:constr type="ctrX" for="ch" forName="picture3" refType="w" fact="0.4905"/>
                  <dgm:constr type="ctrY" for="ch" forName="picture3" refType="h" fact="0.5121"/>
                  <dgm:constr type="w" for="ch" forName="picture3" refType="w" fact="0.1363"/>
                  <dgm:constr type="h" for="ch" forName="picture3" refType="h" fact="0.2113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  <dgm:constr type="r" for="ch" forName="parTx4" refType="w" fact="0.4278"/>
                  <dgm:constr type="t" for="ch" forName="parTx4" refType="h" fact="0.2523"/>
                  <dgm:constr type="w" for="ch" forName="parTx4" refType="w" fact="0.294"/>
                  <dgm:constr type="h" for="ch" forName="parTx4" refType="h" fact="0.1222"/>
                  <dgm:constr type="ctrX" for="ch" forName="picture4" refType="w" fact="0.4412"/>
                  <dgm:constr type="ctrY" for="ch" forName="picture4" refType="h" fact="0.235"/>
                  <dgm:constr type="w" for="ch" forName="picture4" refType="w" fact="0.1363"/>
                  <dgm:constr type="h" for="ch" forName="picture4" refType="h" fact="0.2113"/>
                  <dgm:constr type="r" for="ch" forName="desTx4" refType="l" refFor="ch" refForName="parTx4"/>
                  <dgm:constr type="l" for="ch" forName="desTx4"/>
                  <dgm:constr type="t" for="ch" forName="desTx4" refType="t" refFor="ch" refForName="parTx4"/>
                  <dgm:constr type="h" for="ch" forName="desTx4" refType="h" refFor="ch" refForName="parTx4"/>
                </dgm:constrLst>
              </dgm:if>
              <dgm:else name="Name41">
                <dgm:alg type="composite">
                  <dgm:param type="ar" val="1.267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userD" refType="w" fact="0.0167"/>
                  <dgm:constr type="ctrX" for="ch" forName="dot1" refType="w" fact="0.6022"/>
                  <dgm:constr type="ctrY" for="ch" forName="dot1" refType="h" fact="0.8215"/>
                  <dgm:constr type="w" for="ch" forName="dot1" refType="userD"/>
                  <dgm:constr type="h" for="ch" forName="dot1" refType="userD"/>
                  <dgm:constr type="ctrX" for="ch" forName="dot2" refType="w" fact="0.6394"/>
                  <dgm:constr type="ctrY" for="ch" forName="dot2" refType="h" fact="0.843"/>
                  <dgm:constr type="w" for="ch" forName="dot2" refType="userD"/>
                  <dgm:constr type="h" for="ch" forName="dot2" refType="userD"/>
                  <dgm:constr type="ctrX" for="ch" forName="dot3" refType="w" fact="0.6777"/>
                  <dgm:constr type="ctrY" for="ch" forName="dot3" refType="h" fact="0.8607"/>
                  <dgm:constr type="w" for="ch" forName="dot3" refType="userD"/>
                  <dgm:constr type="h" for="ch" forName="dot3" refType="userD"/>
                  <dgm:constr type="ctrX" for="ch" forName="dot4" refType="w" fact="0.7171"/>
                  <dgm:constr type="ctrY" for="ch" forName="dot4" refType="h" fact="0.8745"/>
                  <dgm:constr type="w" for="ch" forName="dot4" refType="userD"/>
                  <dgm:constr type="h" for="ch" forName="dot4" refType="userD"/>
                  <dgm:constr type="ctrX" for="ch" forName="dot5" refType="w" fact="0.4283"/>
                  <dgm:constr type="ctrY" for="ch" forName="dot5" refType="h" fact="0.6419"/>
                  <dgm:constr type="w" for="ch" forName="dot5" refType="userD"/>
                  <dgm:constr type="h" for="ch" forName="dot5" refType="userD"/>
                  <dgm:constr type="ctrX" for="ch" forName="dot6" refType="w" fact="0.3291"/>
                  <dgm:constr type="ctrY" for="ch" forName="dot6" refType="h" fact="0.3784"/>
                  <dgm:constr type="w" for="ch" forName="dot6" refType="userD"/>
                  <dgm:constr type="h" for="ch" forName="dot6" refType="userD"/>
                  <dgm:constr type="ctrX" for="ch" forName="dotArrow1" refType="w" fact="0.3559"/>
                  <dgm:constr type="ctrY" for="ch" forName="dotArrow1" refType="h" fact="0.0496"/>
                  <dgm:constr type="w" for="ch" forName="dotArrow1" refType="userD"/>
                  <dgm:constr type="h" for="ch" forName="dotArrow1" refType="userD"/>
                  <dgm:constr type="ctrX" for="ch" forName="dotArrow2" refType="w" fact="0.3321"/>
                  <dgm:constr type="ctrY" for="ch" forName="dotArrow2" refType="h" fact="0.0282"/>
                  <dgm:constr type="w" for="ch" forName="dotArrow2" refType="userD"/>
                  <dgm:constr type="h" for="ch" forName="dotArrow2" refType="userD"/>
                  <dgm:constr type="ctrX" for="ch" forName="dotArrow3" refType="w" fact="0.3083"/>
                  <dgm:constr type="ctrY" for="ch" forName="dotArrow3" refType="h" fact="0.0068"/>
                  <dgm:constr type="w" for="ch" forName="dotArrow3" refType="userD"/>
                  <dgm:constr type="h" for="ch" forName="dotArrow3" refType="userD"/>
                  <dgm:constr type="ctrX" for="ch" forName="dotArrow4" refType="w" fact="0.2845"/>
                  <dgm:constr type="ctrY" for="ch" forName="dotArrow4" refType="h" fact="0.0282"/>
                  <dgm:constr type="w" for="ch" forName="dotArrow4" refType="userD"/>
                  <dgm:constr type="h" for="ch" forName="dotArrow4" refType="userD"/>
                  <dgm:constr type="ctrX" for="ch" forName="dotArrow5" refType="w" fact="0.2606"/>
                  <dgm:constr type="ctrY" for="ch" forName="dotArrow5" refType="h" fact="0.0496"/>
                  <dgm:constr type="w" for="ch" forName="dotArrow5" refType="userD"/>
                  <dgm:constr type="h" for="ch" forName="dotArrow5" refType="userD"/>
                  <dgm:constr type="ctrX" for="ch" forName="dotArrow6" refType="w" fact="0.3083"/>
                  <dgm:constr type="ctrY" for="ch" forName="dotArrow6" refType="h" fact="0.052"/>
                  <dgm:constr type="w" for="ch" forName="dotArrow6" refType="userD"/>
                  <dgm:constr type="h" for="ch" forName="dotArrow6" refType="userD"/>
                  <dgm:constr type="ctrX" for="ch" forName="dotArrow7" refType="w" fact="0.3083"/>
                  <dgm:constr type="ctrY" for="ch" forName="dotArrow7" refType="h" fact="0.0972"/>
                  <dgm:constr type="w" for="ch" forName="dotArrow7" refType="userD"/>
                  <dgm:constr type="h" for="ch" forName="dotArrow7" refType="userD"/>
                  <dgm:constr type="r" for="ch" forName="parTx1" refType="w" fact="0.8207"/>
                  <dgm:constr type="t" for="ch" forName="parTx1" refType="h" fact="0.9064"/>
                  <dgm:constr type="w" for="ch" forName="parTx1" refType="w" fact="0.3595"/>
                  <dgm:constr type="h" for="ch" forName="parTx1" refType="h" fact="0.1222"/>
                  <dgm:constr type="ctrX" for="ch" forName="picture1" refType="w" fact="0.837"/>
                  <dgm:constr type="ctrY" for="ch" forName="picture1" refType="h" fact="0.8922"/>
                  <dgm:constr type="w" for="ch" forName="picture1" refType="w" fact="0.1667"/>
                  <dgm:constr type="h" for="ch" forName="picture1" refType="h" fact="0.2113"/>
                  <dgm:constr type="r" for="ch" forName="parTx2" refType="w" fact="0.498"/>
                  <dgm:constr type="t" for="ch" forName="parTx2" refType="h" fact="0.7589"/>
                  <dgm:constr type="w" for="ch" forName="parTx2" refType="w" fact="0.3595"/>
                  <dgm:constr type="h" for="ch" forName="parTx2" refType="h" fact="0.1222"/>
                  <dgm:constr type="ctrX" for="ch" forName="picture2" refType="w" fact="0.5143"/>
                  <dgm:constr type="ctrY" for="ch" forName="picture2" refType="h" fact="0.7447"/>
                  <dgm:constr type="w" for="ch" forName="picture2" refType="w" fact="0.1667"/>
                  <dgm:constr type="h" for="ch" forName="picture2" refType="h" fact="0.2113"/>
                  <dgm:constr type="r" for="ch" forName="parTx3" refType="w" fact="0.3606"/>
                  <dgm:constr type="t" for="ch" forName="parTx3" refType="h" fact="0.5263"/>
                  <dgm:constr type="w" for="ch" forName="parTx3" refType="w" fact="0.3595"/>
                  <dgm:constr type="h" for="ch" forName="parTx3" refType="h" fact="0.1222"/>
                  <dgm:constr type="ctrX" for="ch" forName="picture3" refType="w" fact="0.3769"/>
                  <dgm:constr type="ctrY" for="ch" forName="picture3" refType="h" fact="0.5121"/>
                  <dgm:constr type="w" for="ch" forName="picture3" refType="w" fact="0.1667"/>
                  <dgm:constr type="h" for="ch" forName="picture3" refType="h" fact="0.2113"/>
                  <dgm:constr type="r" for="ch" forName="parTx4" refType="w" fact="0.3003"/>
                  <dgm:constr type="t" for="ch" forName="parTx4" refType="h" fact="0.2492"/>
                  <dgm:constr type="w" for="ch" forName="parTx4" refType="w" fact="0.3595"/>
                  <dgm:constr type="h" for="ch" forName="parTx4" refType="h" fact="0.1222"/>
                  <dgm:constr type="ctrX" for="ch" forName="picture4" refType="w" fact="0.3166"/>
                  <dgm:constr type="ctrY" for="ch" forName="picture4" refType="h" fact="0.235"/>
                  <dgm:constr type="w" for="ch" forName="picture4" refType="w" fact="0.1667"/>
                  <dgm:constr type="h" for="ch" forName="picture4" refType="h" fact="0.2113"/>
                </dgm:constrLst>
              </dgm:else>
            </dgm:choose>
          </dgm:else>
        </dgm:choose>
      </dgm:if>
      <dgm:if name="Name42" axis="ch" ptType="node" func="cnt" op="equ" val="5">
        <dgm:choose name="Name43">
          <dgm:if name="Name44" func="var" arg="dir" op="equ" val="norm">
            <dgm:choose name="Name45">
              <dgm:if name="Name46" axis="des" func="maxDepth" op="gt" val="1">
                <dgm:alg type="composite">
                  <dgm:param type="ar" val="1.41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userD" refType="w" fact="0.0118"/>
                  <dgm:constr type="ctrX" for="ch" forName="dot1" refType="w" fact="0.3263"/>
                  <dgm:constr type="ctrY" for="ch" forName="dot1" refType="h" fact="0.8674"/>
                  <dgm:constr type="w" for="ch" forName="dot1" refType="userD"/>
                  <dgm:constr type="h" for="ch" forName="dot1" refType="userD"/>
                  <dgm:constr type="ctrX" for="ch" forName="dot2" refType="w" fact="0.3001"/>
                  <dgm:constr type="ctrY" for="ch" forName="dot2" refType="h" fact="0.8824"/>
                  <dgm:constr type="w" for="ch" forName="dot2" refType="userD"/>
                  <dgm:constr type="h" for="ch" forName="dot2" refType="userD"/>
                  <dgm:constr type="ctrX" for="ch" forName="dot3" refType="w" fact="0.2733"/>
                  <dgm:constr type="ctrY" for="ch" forName="dot3" refType="h" fact="0.8948"/>
                  <dgm:constr type="w" for="ch" forName="dot3" refType="userD"/>
                  <dgm:constr type="h" for="ch" forName="dot3" refType="userD"/>
                  <dgm:constr type="ctrX" for="ch" forName="dot4" refType="w" fact="0.2462"/>
                  <dgm:constr type="ctrY" for="ch" forName="dot4" refType="h" fact="0.9044"/>
                  <dgm:constr type="w" for="ch" forName="dot4" refType="userD"/>
                  <dgm:constr type="h" for="ch" forName="dot4" refType="userD"/>
                  <dgm:constr type="ctrX" for="ch" forName="dot5" refType="w" fact="0.4691"/>
                  <dgm:constr type="ctrY" for="ch" forName="dot5" refType="h" fact="0.7222"/>
                  <dgm:constr type="w" for="ch" forName="dot5" refType="userD"/>
                  <dgm:constr type="h" for="ch" forName="dot5" refType="userD"/>
                  <dgm:constr type="ctrX" for="ch" forName="dot6" refType="w" fact="0.4484"/>
                  <dgm:constr type="ctrY" for="ch" forName="dot6" refType="h" fact="0.7518"/>
                  <dgm:constr type="w" for="ch" forName="dot6" refType="userD"/>
                  <dgm:constr type="h" for="ch" forName="dot6" refType="userD"/>
                  <dgm:constr type="ctrX" for="ch" forName="dot7" refType="w" fact="0.5549"/>
                  <dgm:constr type="ctrY" for="ch" forName="dot7" refType="h" fact="0.5422"/>
                  <dgm:constr type="w" for="ch" forName="dot7" refType="userD"/>
                  <dgm:constr type="h" for="ch" forName="dot7" refType="userD"/>
                  <dgm:constr type="ctrX" for="ch" forName="dot8" refType="w" fact="0.601"/>
                  <dgm:constr type="ctrY" for="ch" forName="dot8" refType="h" fact="0.3229"/>
                  <dgm:constr type="w" for="ch" forName="dot8" refType="userD"/>
                  <dgm:constr type="h" for="ch" forName="dot8" refType="userD"/>
                  <dgm:constr type="ctrX" for="ch" forName="dotArrow1" refType="w" fact="0.5779"/>
                  <dgm:constr type="ctrY" for="ch" forName="dotArrow1" refType="h" fact="0.0635"/>
                  <dgm:constr type="w" for="ch" forName="dotArrow1" refType="userD"/>
                  <dgm:constr type="h" for="ch" forName="dotArrow1" refType="userD"/>
                  <dgm:constr type="ctrX" for="ch" forName="dotArrow2" refType="w" fact="0.5951"/>
                  <dgm:constr type="ctrY" for="ch" forName="dotArrow2" refType="h" fact="0.0448"/>
                  <dgm:constr type="w" for="ch" forName="dotArrow2" refType="userD"/>
                  <dgm:constr type="h" for="ch" forName="dotArrow2" refType="userD"/>
                  <dgm:constr type="ctrX" for="ch" forName="dotArrow3" refType="w" fact="0.6123"/>
                  <dgm:constr type="ctrY" for="ch" forName="dotArrow3" refType="h" fact="0.026"/>
                  <dgm:constr type="w" for="ch" forName="dotArrow3" refType="userD"/>
                  <dgm:constr type="h" for="ch" forName="dotArrow3" refType="userD"/>
                  <dgm:constr type="ctrX" for="ch" forName="dotArrow4" refType="w" fact="0.6295"/>
                  <dgm:constr type="ctrY" for="ch" forName="dotArrow4" refType="h" fact="0.0448"/>
                  <dgm:constr type="w" for="ch" forName="dotArrow4" refType="userD"/>
                  <dgm:constr type="h" for="ch" forName="dotArrow4" refType="userD"/>
                  <dgm:constr type="ctrX" for="ch" forName="dotArrow5" refType="w" fact="0.6467"/>
                  <dgm:constr type="ctrY" for="ch" forName="dotArrow5" refType="h" fact="0.0635"/>
                  <dgm:constr type="w" for="ch" forName="dotArrow5" refType="userD"/>
                  <dgm:constr type="h" for="ch" forName="dotArrow5" refType="userD"/>
                  <dgm:constr type="ctrX" for="ch" forName="dotArrow6" refType="w" fact="0.6123"/>
                  <dgm:constr type="ctrY" for="ch" forName="dotArrow6" refType="h" fact="0.0656"/>
                  <dgm:constr type="w" for="ch" forName="dotArrow6" refType="userD"/>
                  <dgm:constr type="h" for="ch" forName="dotArrow6" refType="userD"/>
                  <dgm:constr type="ctrX" for="ch" forName="dotArrow7" refType="w" fact="0.6123"/>
                  <dgm:constr type="ctrY" for="ch" forName="dotArrow7" refType="h" fact="0.1052"/>
                  <dgm:constr type="w" for="ch" forName="dotArrow7" refType="userD"/>
                  <dgm:constr type="h" for="ch" forName="dotArrow7" refType="userD"/>
                  <dgm:constr type="l" for="ch" forName="parTx1" refType="w" fact="0.1746"/>
                  <dgm:constr type="t" for="ch" forName="parTx1" refType="h" fact="0.9304"/>
                  <dgm:constr type="w" for="ch" forName="parTx1" refType="w" fact="0.2544"/>
                  <dgm:constr type="h" for="ch" forName="parTx1" refType="h" fact="0.0962"/>
                  <dgm:constr type="ctrX" for="ch" forName="picture1" refType="w" fact="0.1631"/>
                  <dgm:constr type="ctrY" for="ch" forName="picture1" refType="h" fact="0.9169"/>
                  <dgm:constr type="w" for="ch" forName="picture1" refType="w" fact="0.118"/>
                  <dgm:constr type="h" for="ch" forName="picture1" refType="h" fact="0.1663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3982"/>
                  <dgm:constr type="t" for="ch" forName="parTx2" refType="h" fact="0.8167"/>
                  <dgm:constr type="w" for="ch" forName="parTx2" refType="w" fact="0.2544"/>
                  <dgm:constr type="h" for="ch" forName="parTx2" refType="h" fact="0.0962"/>
                  <dgm:constr type="ctrX" for="ch" forName="picture2" refType="w" fact="0.3866"/>
                  <dgm:constr type="ctrY" for="ch" forName="picture2" refType="h" fact="0.8032"/>
                  <dgm:constr type="w" for="ch" forName="picture2" refType="w" fact="0.118"/>
                  <dgm:constr type="h" for="ch" forName="picture2" refType="h" fact="0.1663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5194"/>
                  <dgm:constr type="t" for="ch" forName="parTx3" refType="h" fact="0.6524"/>
                  <dgm:constr type="w" for="ch" forName="parTx3" refType="w" fact="0.2544"/>
                  <dgm:constr type="h" for="ch" forName="parTx3" refType="h" fact="0.0962"/>
                  <dgm:constr type="ctrX" for="ch" forName="picture3" refType="w" fact="0.5078"/>
                  <dgm:constr type="ctrY" for="ch" forName="picture3" refType="h" fact="0.6389"/>
                  <dgm:constr type="w" for="ch" forName="picture3" refType="w" fact="0.118"/>
                  <dgm:constr type="h" for="ch" forName="picture3" refType="h" fact="0.1663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  <dgm:constr type="l" for="ch" forName="parTx4" refType="w" fact="0.5827"/>
                  <dgm:constr type="t" for="ch" forName="parTx4" refType="h" fact="0.4412"/>
                  <dgm:constr type="w" for="ch" forName="parTx4" refType="w" fact="0.2544"/>
                  <dgm:constr type="h" for="ch" forName="parTx4" refType="h" fact="0.0962"/>
                  <dgm:constr type="ctrX" for="ch" forName="picture4" refType="w" fact="0.5712"/>
                  <dgm:constr type="ctrY" for="ch" forName="picture4" refType="h" fact="0.4277"/>
                  <dgm:constr type="w" for="ch" forName="picture4" refType="w" fact="0.118"/>
                  <dgm:constr type="h" for="ch" forName="picture4" refType="h" fact="0.1663"/>
                  <dgm:constr type="l" for="ch" forName="desTx4" refType="r" refFor="ch" refForName="parTx4"/>
                  <dgm:constr type="r" for="ch" forName="desTx4" refType="w"/>
                  <dgm:constr type="t" for="ch" forName="desTx4" refType="t" refFor="ch" refForName="parTx4"/>
                  <dgm:constr type="h" for="ch" forName="desTx4" refType="h" refFor="ch" refForName="parTx4"/>
                  <dgm:constr type="l" for="ch" forName="parTx5" refType="w" fact="0.618"/>
                  <dgm:constr type="t" for="ch" forName="parTx5" refType="h" fact="0.2262"/>
                  <dgm:constr type="w" for="ch" forName="parTx5" refType="w" fact="0.2544"/>
                  <dgm:constr type="h" for="ch" forName="parTx5" refType="h" fact="0.0962"/>
                  <dgm:constr type="ctrX" for="ch" forName="picture5" refType="w" fact="0.6064"/>
                  <dgm:constr type="ctrY" for="ch" forName="picture5" refType="h" fact="0.2127"/>
                  <dgm:constr type="w" for="ch" forName="picture5" refType="w" fact="0.118"/>
                  <dgm:constr type="h" for="ch" forName="picture5" refType="h" fact="0.1663"/>
                  <dgm:constr type="l" for="ch" forName="desTx5" refType="r" refFor="ch" refForName="parTx5"/>
                  <dgm:constr type="r" for="ch" forName="desTx5" refType="w"/>
                  <dgm:constr type="t" for="ch" forName="desTx5" refType="t" refFor="ch" refForName="parTx5"/>
                  <dgm:constr type="h" for="ch" forName="desTx5" refType="h" refFor="ch" refForName="parTx5"/>
                </dgm:constrLst>
              </dgm:if>
              <dgm:else name="Name47">
                <dgm:alg type="composite">
                  <dgm:param type="ar" val="1.164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userD" refType="w" fact="0.0143"/>
                  <dgm:constr type="ctrX" for="ch" forName="dot1" refType="w" fact="0.3951"/>
                  <dgm:constr type="ctrY" for="ch" forName="dot1" refType="h" fact="0.8674"/>
                  <dgm:constr type="w" for="ch" forName="dot1" refType="userD"/>
                  <dgm:constr type="h" for="ch" forName="dot1" refType="userD"/>
                  <dgm:constr type="ctrX" for="ch" forName="dot2" refType="w" fact="0.3634"/>
                  <dgm:constr type="ctrY" for="ch" forName="dot2" refType="h" fact="0.8824"/>
                  <dgm:constr type="w" for="ch" forName="dot2" refType="userD"/>
                  <dgm:constr type="h" for="ch" forName="dot2" refType="userD"/>
                  <dgm:constr type="ctrX" for="ch" forName="dot3" refType="w" fact="0.331"/>
                  <dgm:constr type="ctrY" for="ch" forName="dot3" refType="h" fact="0.8948"/>
                  <dgm:constr type="w" for="ch" forName="dot3" refType="userD"/>
                  <dgm:constr type="h" for="ch" forName="dot3" refType="userD"/>
                  <dgm:constr type="ctrX" for="ch" forName="dot4" refType="w" fact="0.2981"/>
                  <dgm:constr type="ctrY" for="ch" forName="dot4" refType="h" fact="0.9044"/>
                  <dgm:constr type="w" for="ch" forName="dot4" refType="userD"/>
                  <dgm:constr type="h" for="ch" forName="dot4" refType="userD"/>
                  <dgm:constr type="ctrX" for="ch" forName="dot5" refType="w" fact="0.5681"/>
                  <dgm:constr type="ctrY" for="ch" forName="dot5" refType="h" fact="0.7222"/>
                  <dgm:constr type="w" for="ch" forName="dot5" refType="userD"/>
                  <dgm:constr type="h" for="ch" forName="dot5" refType="userD"/>
                  <dgm:constr type="ctrX" for="ch" forName="dot6" refType="w" fact="0.543"/>
                  <dgm:constr type="ctrY" for="ch" forName="dot6" refType="h" fact="0.7518"/>
                  <dgm:constr type="w" for="ch" forName="dot6" refType="userD"/>
                  <dgm:constr type="h" for="ch" forName="dot6" refType="userD"/>
                  <dgm:constr type="ctrX" for="ch" forName="dot7" refType="w" fact="0.672"/>
                  <dgm:constr type="ctrY" for="ch" forName="dot7" refType="h" fact="0.5422"/>
                  <dgm:constr type="w" for="ch" forName="dot7" refType="userD"/>
                  <dgm:constr type="h" for="ch" forName="dot7" refType="userD"/>
                  <dgm:constr type="ctrX" for="ch" forName="dot8" refType="w" fact="0.7278"/>
                  <dgm:constr type="ctrY" for="ch" forName="dot8" refType="h" fact="0.3229"/>
                  <dgm:constr type="w" for="ch" forName="dot8" refType="userD"/>
                  <dgm:constr type="h" for="ch" forName="dot8" refType="userD"/>
                  <dgm:constr type="ctrX" for="ch" forName="dotArrow1" refType="w" fact="0.6999"/>
                  <dgm:constr type="ctrY" for="ch" forName="dotArrow1" refType="h" fact="0.0635"/>
                  <dgm:constr type="w" for="ch" forName="dotArrow1" refType="userD"/>
                  <dgm:constr type="h" for="ch" forName="dotArrow1" refType="userD"/>
                  <dgm:constr type="ctrX" for="ch" forName="dotArrow2" refType="w" fact="0.7207"/>
                  <dgm:constr type="ctrY" for="ch" forName="dotArrow2" refType="h" fact="0.0448"/>
                  <dgm:constr type="w" for="ch" forName="dotArrow2" refType="userD"/>
                  <dgm:constr type="h" for="ch" forName="dotArrow2" refType="userD"/>
                  <dgm:constr type="ctrX" for="ch" forName="dotArrow3" refType="w" fact="0.7415"/>
                  <dgm:constr type="ctrY" for="ch" forName="dotArrow3" refType="h" fact="0.026"/>
                  <dgm:constr type="w" for="ch" forName="dotArrow3" refType="userD"/>
                  <dgm:constr type="h" for="ch" forName="dotArrow3" refType="userD"/>
                  <dgm:constr type="ctrX" for="ch" forName="dotArrow4" refType="w" fact="0.7624"/>
                  <dgm:constr type="ctrY" for="ch" forName="dotArrow4" refType="h" fact="0.0448"/>
                  <dgm:constr type="w" for="ch" forName="dotArrow4" refType="userD"/>
                  <dgm:constr type="h" for="ch" forName="dotArrow4" refType="userD"/>
                  <dgm:constr type="ctrX" for="ch" forName="dotArrow5" refType="w" fact="0.7832"/>
                  <dgm:constr type="ctrY" for="ch" forName="dotArrow5" refType="h" fact="0.0635"/>
                  <dgm:constr type="w" for="ch" forName="dotArrow5" refType="userD"/>
                  <dgm:constr type="h" for="ch" forName="dotArrow5" refType="userD"/>
                  <dgm:constr type="ctrX" for="ch" forName="dotArrow6" refType="w" fact="0.7415"/>
                  <dgm:constr type="ctrY" for="ch" forName="dotArrow6" refType="h" fact="0.0656"/>
                  <dgm:constr type="w" for="ch" forName="dotArrow6" refType="userD"/>
                  <dgm:constr type="h" for="ch" forName="dotArrow6" refType="userD"/>
                  <dgm:constr type="ctrX" for="ch" forName="dotArrow7" refType="w" fact="0.7415"/>
                  <dgm:constr type="ctrY" for="ch" forName="dotArrow7" refType="h" fact="0.1052"/>
                  <dgm:constr type="w" for="ch" forName="dotArrow7" refType="userD"/>
                  <dgm:constr type="h" for="ch" forName="dotArrow7" refType="userD"/>
                  <dgm:constr type="l" for="ch" forName="parTx1" refType="w" fact="0.2115"/>
                  <dgm:constr type="t" for="ch" forName="parTx1" refType="h" fact="0.928"/>
                  <dgm:constr type="w" for="ch" forName="parTx1" refType="w" fact="0.3081"/>
                  <dgm:constr type="h" for="ch" forName="parTx1" refType="h" fact="0.0962"/>
                  <dgm:constr type="ctrX" for="ch" forName="picture1" refType="w" fact="0.1975"/>
                  <dgm:constr type="ctrY" for="ch" forName="picture1" refType="h" fact="0.9169"/>
                  <dgm:constr type="w" for="ch" forName="picture1" refType="w" fact="0.1429"/>
                  <dgm:constr type="h" for="ch" forName="picture1" refType="h" fact="0.1663"/>
                  <dgm:constr type="l" for="ch" forName="parTx2" refType="w" fact="0.4822"/>
                  <dgm:constr type="t" for="ch" forName="parTx2" refType="h" fact="0.8143"/>
                  <dgm:constr type="w" for="ch" forName="parTx2" refType="w" fact="0.3081"/>
                  <dgm:constr type="h" for="ch" forName="parTx2" refType="h" fact="0.0962"/>
                  <dgm:constr type="ctrX" for="ch" forName="picture2" refType="w" fact="0.4682"/>
                  <dgm:constr type="ctrY" for="ch" forName="picture2" refType="h" fact="0.8032"/>
                  <dgm:constr type="w" for="ch" forName="picture2" refType="w" fact="0.1429"/>
                  <dgm:constr type="h" for="ch" forName="picture2" refType="h" fact="0.1663"/>
                  <dgm:constr type="l" for="ch" forName="parTx3" refType="w" fact="0.629"/>
                  <dgm:constr type="t" for="ch" forName="parTx3" refType="h" fact="0.65"/>
                  <dgm:constr type="w" for="ch" forName="parTx3" refType="w" fact="0.3081"/>
                  <dgm:constr type="h" for="ch" forName="parTx3" refType="h" fact="0.0962"/>
                  <dgm:constr type="ctrX" for="ch" forName="picture3" refType="w" fact="0.615"/>
                  <dgm:constr type="ctrY" for="ch" forName="picture3" refType="h" fact="0.6389"/>
                  <dgm:constr type="w" for="ch" forName="picture3" refType="w" fact="0.1429"/>
                  <dgm:constr type="h" for="ch" forName="picture3" refType="h" fact="0.1663"/>
                  <dgm:constr type="l" for="ch" forName="parTx4" refType="w" fact="0.7057"/>
                  <dgm:constr type="t" for="ch" forName="parTx4" refType="h" fact="0.4388"/>
                  <dgm:constr type="w" for="ch" forName="parTx4" refType="w" fact="0.3081"/>
                  <dgm:constr type="h" for="ch" forName="parTx4" refType="h" fact="0.0962"/>
                  <dgm:constr type="ctrX" for="ch" forName="picture4" refType="w" fact="0.6917"/>
                  <dgm:constr type="ctrY" for="ch" forName="picture4" refType="h" fact="0.4277"/>
                  <dgm:constr type="w" for="ch" forName="picture4" refType="w" fact="0.1429"/>
                  <dgm:constr type="h" for="ch" forName="picture4" refType="h" fact="0.1663"/>
                  <dgm:constr type="l" for="ch" forName="parTx5" refType="w" fact="0.7484"/>
                  <dgm:constr type="t" for="ch" forName="parTx5" refType="h" fact="0.2238"/>
                  <dgm:constr type="w" for="ch" forName="parTx5" refType="w" fact="0.3081"/>
                  <dgm:constr type="h" for="ch" forName="parTx5" refType="h" fact="0.0962"/>
                  <dgm:constr type="ctrX" for="ch" forName="picture5" refType="w" fact="0.7344"/>
                  <dgm:constr type="ctrY" for="ch" forName="picture5" refType="h" fact="0.2127"/>
                  <dgm:constr type="w" for="ch" forName="picture5" refType="w" fact="0.1429"/>
                  <dgm:constr type="h" for="ch" forName="picture5" refType="h" fact="0.1663"/>
                </dgm:constrLst>
              </dgm:else>
            </dgm:choose>
          </dgm:if>
          <dgm:else name="Name48">
            <dgm:choose name="Name49">
              <dgm:if name="Name50" axis="des" func="maxDepth" op="gt" val="1">
                <dgm:alg type="composite">
                  <dgm:param type="ar" val="1.41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userD" refType="w" fact="0.0118"/>
                  <dgm:constr type="ctrX" for="ch" forName="dot1" refType="w" fact="0.6737"/>
                  <dgm:constr type="ctrY" for="ch" forName="dot1" refType="h" fact="0.8674"/>
                  <dgm:constr type="w" for="ch" forName="dot1" refType="userD"/>
                  <dgm:constr type="h" for="ch" forName="dot1" refType="userD"/>
                  <dgm:constr type="ctrX" for="ch" forName="dot2" refType="w" fact="0.6999"/>
                  <dgm:constr type="ctrY" for="ch" forName="dot2" refType="h" fact="0.8824"/>
                  <dgm:constr type="w" for="ch" forName="dot2" refType="userD"/>
                  <dgm:constr type="h" for="ch" forName="dot2" refType="userD"/>
                  <dgm:constr type="ctrX" for="ch" forName="dot3" refType="w" fact="0.7267"/>
                  <dgm:constr type="ctrY" for="ch" forName="dot3" refType="h" fact="0.8948"/>
                  <dgm:constr type="w" for="ch" forName="dot3" refType="userD"/>
                  <dgm:constr type="h" for="ch" forName="dot3" refType="userD"/>
                  <dgm:constr type="ctrX" for="ch" forName="dot4" refType="w" fact="0.7538"/>
                  <dgm:constr type="ctrY" for="ch" forName="dot4" refType="h" fact="0.9044"/>
                  <dgm:constr type="w" for="ch" forName="dot4" refType="userD"/>
                  <dgm:constr type="h" for="ch" forName="dot4" refType="userD"/>
                  <dgm:constr type="ctrX" for="ch" forName="dot5" refType="w" fact="0.5309"/>
                  <dgm:constr type="ctrY" for="ch" forName="dot5" refType="h" fact="0.7222"/>
                  <dgm:constr type="w" for="ch" forName="dot5" refType="userD"/>
                  <dgm:constr type="h" for="ch" forName="dot5" refType="userD"/>
                  <dgm:constr type="ctrX" for="ch" forName="dot6" refType="w" fact="0.5516"/>
                  <dgm:constr type="ctrY" for="ch" forName="dot6" refType="h" fact="0.7518"/>
                  <dgm:constr type="w" for="ch" forName="dot6" refType="userD"/>
                  <dgm:constr type="h" for="ch" forName="dot6" refType="userD"/>
                  <dgm:constr type="ctrX" for="ch" forName="dot7" refType="w" fact="0.4451"/>
                  <dgm:constr type="ctrY" for="ch" forName="dot7" refType="h" fact="0.5422"/>
                  <dgm:constr type="w" for="ch" forName="dot7" refType="userD"/>
                  <dgm:constr type="h" for="ch" forName="dot7" refType="userD"/>
                  <dgm:constr type="ctrX" for="ch" forName="dot8" refType="w" fact="0.399"/>
                  <dgm:constr type="ctrY" for="ch" forName="dot8" refType="h" fact="0.3229"/>
                  <dgm:constr type="w" for="ch" forName="dot8" refType="userD"/>
                  <dgm:constr type="h" for="ch" forName="dot8" refType="userD"/>
                  <dgm:constr type="ctrX" for="ch" forName="dotArrow1" refType="w" fact="0.4221"/>
                  <dgm:constr type="ctrY" for="ch" forName="dotArrow1" refType="h" fact="0.0635"/>
                  <dgm:constr type="w" for="ch" forName="dotArrow1" refType="userD"/>
                  <dgm:constr type="h" for="ch" forName="dotArrow1" refType="userD"/>
                  <dgm:constr type="ctrX" for="ch" forName="dotArrow2" refType="w" fact="0.4049"/>
                  <dgm:constr type="ctrY" for="ch" forName="dotArrow2" refType="h" fact="0.0448"/>
                  <dgm:constr type="w" for="ch" forName="dotArrow2" refType="userD"/>
                  <dgm:constr type="h" for="ch" forName="dotArrow2" refType="userD"/>
                  <dgm:constr type="ctrX" for="ch" forName="dotArrow3" refType="w" fact="0.3877"/>
                  <dgm:constr type="ctrY" for="ch" forName="dotArrow3" refType="h" fact="0.026"/>
                  <dgm:constr type="w" for="ch" forName="dotArrow3" refType="userD"/>
                  <dgm:constr type="h" for="ch" forName="dotArrow3" refType="userD"/>
                  <dgm:constr type="ctrX" for="ch" forName="dotArrow4" refType="w" fact="0.3705"/>
                  <dgm:constr type="ctrY" for="ch" forName="dotArrow4" refType="h" fact="0.0448"/>
                  <dgm:constr type="w" for="ch" forName="dotArrow4" refType="userD"/>
                  <dgm:constr type="h" for="ch" forName="dotArrow4" refType="userD"/>
                  <dgm:constr type="ctrX" for="ch" forName="dotArrow5" refType="w" fact="0.3533"/>
                  <dgm:constr type="ctrY" for="ch" forName="dotArrow5" refType="h" fact="0.0635"/>
                  <dgm:constr type="w" for="ch" forName="dotArrow5" refType="userD"/>
                  <dgm:constr type="h" for="ch" forName="dotArrow5" refType="userD"/>
                  <dgm:constr type="ctrX" for="ch" forName="dotArrow6" refType="w" fact="0.3877"/>
                  <dgm:constr type="ctrY" for="ch" forName="dotArrow6" refType="h" fact="0.0656"/>
                  <dgm:constr type="w" for="ch" forName="dotArrow6" refType="userD"/>
                  <dgm:constr type="h" for="ch" forName="dotArrow6" refType="userD"/>
                  <dgm:constr type="ctrX" for="ch" forName="dotArrow7" refType="w" fact="0.3877"/>
                  <dgm:constr type="ctrY" for="ch" forName="dotArrow7" refType="h" fact="0.1052"/>
                  <dgm:constr type="w" for="ch" forName="dotArrow7" refType="userD"/>
                  <dgm:constr type="h" for="ch" forName="dotArrow7" refType="userD"/>
                  <dgm:constr type="r" for="ch" forName="parTx1" refType="w" fact="0.8254"/>
                  <dgm:constr type="t" for="ch" forName="parTx1" refType="h" fact="0.9304"/>
                  <dgm:constr type="w" for="ch" forName="parTx1" refType="w" fact="0.2544"/>
                  <dgm:constr type="h" for="ch" forName="parTx1" refType="h" fact="0.0962"/>
                  <dgm:constr type="ctrX" for="ch" forName="picture1" refType="w" fact="0.8369"/>
                  <dgm:constr type="ctrY" for="ch" forName="picture1" refType="h" fact="0.9169"/>
                  <dgm:constr type="w" for="ch" forName="picture1" refType="w" fact="0.118"/>
                  <dgm:constr type="h" for="ch" forName="picture1" refType="h" fact="0.1663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6018"/>
                  <dgm:constr type="t" for="ch" forName="parTx2" refType="h" fact="0.8167"/>
                  <dgm:constr type="w" for="ch" forName="parTx2" refType="w" fact="0.2544"/>
                  <dgm:constr type="h" for="ch" forName="parTx2" refType="h" fact="0.0962"/>
                  <dgm:constr type="ctrX" for="ch" forName="picture2" refType="w" fact="0.6134"/>
                  <dgm:constr type="ctrY" for="ch" forName="picture2" refType="h" fact="0.8032"/>
                  <dgm:constr type="w" for="ch" forName="picture2" refType="w" fact="0.118"/>
                  <dgm:constr type="h" for="ch" forName="picture2" refType="h" fact="0.1663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4806"/>
                  <dgm:constr type="t" for="ch" forName="parTx3" refType="h" fact="0.6524"/>
                  <dgm:constr type="w" for="ch" forName="parTx3" refType="w" fact="0.2544"/>
                  <dgm:constr type="h" for="ch" forName="parTx3" refType="h" fact="0.0962"/>
                  <dgm:constr type="ctrX" for="ch" forName="picture3" refType="w" fact="0.4922"/>
                  <dgm:constr type="ctrY" for="ch" forName="picture3" refType="h" fact="0.6389"/>
                  <dgm:constr type="w" for="ch" forName="picture3" refType="w" fact="0.118"/>
                  <dgm:constr type="h" for="ch" forName="picture3" refType="h" fact="0.1663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  <dgm:constr type="r" for="ch" forName="parTx4" refType="w" fact="0.4173"/>
                  <dgm:constr type="t" for="ch" forName="parTx4" refType="h" fact="0.4412"/>
                  <dgm:constr type="w" for="ch" forName="parTx4" refType="w" fact="0.2544"/>
                  <dgm:constr type="h" for="ch" forName="parTx4" refType="h" fact="0.0962"/>
                  <dgm:constr type="ctrX" for="ch" forName="picture4" refType="w" fact="0.4288"/>
                  <dgm:constr type="ctrY" for="ch" forName="picture4" refType="h" fact="0.4277"/>
                  <dgm:constr type="w" for="ch" forName="picture4" refType="w" fact="0.118"/>
                  <dgm:constr type="h" for="ch" forName="picture4" refType="h" fact="0.1663"/>
                  <dgm:constr type="r" for="ch" forName="desTx4" refType="l" refFor="ch" refForName="parTx4"/>
                  <dgm:constr type="l" for="ch" forName="desTx4"/>
                  <dgm:constr type="t" for="ch" forName="desTx4" refType="t" refFor="ch" refForName="parTx4"/>
                  <dgm:constr type="h" for="ch" forName="desTx4" refType="h" refFor="ch" refForName="parTx4"/>
                  <dgm:constr type="r" for="ch" forName="parTx5" refType="w" fact="0.382"/>
                  <dgm:constr type="t" for="ch" forName="parTx5" refType="h" fact="0.2262"/>
                  <dgm:constr type="w" for="ch" forName="parTx5" refType="w" fact="0.2544"/>
                  <dgm:constr type="h" for="ch" forName="parTx5" refType="h" fact="0.0962"/>
                  <dgm:constr type="ctrX" for="ch" forName="picture5" refType="w" fact="0.3936"/>
                  <dgm:constr type="ctrY" for="ch" forName="picture5" refType="h" fact="0.2127"/>
                  <dgm:constr type="w" for="ch" forName="picture5" refType="w" fact="0.118"/>
                  <dgm:constr type="h" for="ch" forName="picture5" refType="h" fact="0.1663"/>
                  <dgm:constr type="r" for="ch" forName="desTx5" refType="l" refFor="ch" refForName="parTx5"/>
                  <dgm:constr type="l" for="ch" forName="desTx5"/>
                  <dgm:constr type="t" for="ch" forName="desTx5" refType="t" refFor="ch" refForName="parTx5"/>
                  <dgm:constr type="h" for="ch" forName="desTx5" refType="h" refFor="ch" refForName="parTx5"/>
                </dgm:constrLst>
              </dgm:if>
              <dgm:else name="Name51">
                <dgm:alg type="composite">
                  <dgm:param type="ar" val="1.164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userD" refType="w" fact="0.0143"/>
                  <dgm:constr type="ctrX" for="ch" forName="dot1" refType="w" fact="0.6049"/>
                  <dgm:constr type="ctrY" for="ch" forName="dot1" refType="h" fact="0.8674"/>
                  <dgm:constr type="w" for="ch" forName="dot1" refType="userD"/>
                  <dgm:constr type="h" for="ch" forName="dot1" refType="userD"/>
                  <dgm:constr type="ctrX" for="ch" forName="dot2" refType="w" fact="0.6366"/>
                  <dgm:constr type="ctrY" for="ch" forName="dot2" refType="h" fact="0.8824"/>
                  <dgm:constr type="w" for="ch" forName="dot2" refType="userD"/>
                  <dgm:constr type="h" for="ch" forName="dot2" refType="userD"/>
                  <dgm:constr type="ctrX" for="ch" forName="dot3" refType="w" fact="0.669"/>
                  <dgm:constr type="ctrY" for="ch" forName="dot3" refType="h" fact="0.8948"/>
                  <dgm:constr type="w" for="ch" forName="dot3" refType="userD"/>
                  <dgm:constr type="h" for="ch" forName="dot3" refType="userD"/>
                  <dgm:constr type="ctrX" for="ch" forName="dot4" refType="w" fact="0.7019"/>
                  <dgm:constr type="ctrY" for="ch" forName="dot4" refType="h" fact="0.9044"/>
                  <dgm:constr type="w" for="ch" forName="dot4" refType="userD"/>
                  <dgm:constr type="h" for="ch" forName="dot4" refType="userD"/>
                  <dgm:constr type="ctrX" for="ch" forName="dot5" refType="w" fact="0.4319"/>
                  <dgm:constr type="ctrY" for="ch" forName="dot5" refType="h" fact="0.7222"/>
                  <dgm:constr type="w" for="ch" forName="dot5" refType="userD"/>
                  <dgm:constr type="h" for="ch" forName="dot5" refType="userD"/>
                  <dgm:constr type="ctrX" for="ch" forName="dot6" refType="w" fact="0.457"/>
                  <dgm:constr type="ctrY" for="ch" forName="dot6" refType="h" fact="0.7518"/>
                  <dgm:constr type="w" for="ch" forName="dot6" refType="userD"/>
                  <dgm:constr type="h" for="ch" forName="dot6" refType="userD"/>
                  <dgm:constr type="ctrX" for="ch" forName="dot7" refType="w" fact="0.328"/>
                  <dgm:constr type="ctrY" for="ch" forName="dot7" refType="h" fact="0.5422"/>
                  <dgm:constr type="w" for="ch" forName="dot7" refType="userD"/>
                  <dgm:constr type="h" for="ch" forName="dot7" refType="userD"/>
                  <dgm:constr type="ctrX" for="ch" forName="dot8" refType="w" fact="0.2722"/>
                  <dgm:constr type="ctrY" for="ch" forName="dot8" refType="h" fact="0.3229"/>
                  <dgm:constr type="w" for="ch" forName="dot8" refType="userD"/>
                  <dgm:constr type="h" for="ch" forName="dot8" refType="userD"/>
                  <dgm:constr type="ctrX" for="ch" forName="dotArrow1" refType="w" fact="0.3001"/>
                  <dgm:constr type="ctrY" for="ch" forName="dotArrow1" refType="h" fact="0.0635"/>
                  <dgm:constr type="w" for="ch" forName="dotArrow1" refType="userD"/>
                  <dgm:constr type="h" for="ch" forName="dotArrow1" refType="userD"/>
                  <dgm:constr type="ctrX" for="ch" forName="dotArrow2" refType="w" fact="0.2793"/>
                  <dgm:constr type="ctrY" for="ch" forName="dotArrow2" refType="h" fact="0.0448"/>
                  <dgm:constr type="w" for="ch" forName="dotArrow2" refType="userD"/>
                  <dgm:constr type="h" for="ch" forName="dotArrow2" refType="userD"/>
                  <dgm:constr type="ctrX" for="ch" forName="dotArrow3" refType="w" fact="0.2585"/>
                  <dgm:constr type="ctrY" for="ch" forName="dotArrow3" refType="h" fact="0.026"/>
                  <dgm:constr type="w" for="ch" forName="dotArrow3" refType="userD"/>
                  <dgm:constr type="h" for="ch" forName="dotArrow3" refType="userD"/>
                  <dgm:constr type="ctrX" for="ch" forName="dotArrow4" refType="w" fact="0.2376"/>
                  <dgm:constr type="ctrY" for="ch" forName="dotArrow4" refType="h" fact="0.0448"/>
                  <dgm:constr type="w" for="ch" forName="dotArrow4" refType="userD"/>
                  <dgm:constr type="h" for="ch" forName="dotArrow4" refType="userD"/>
                  <dgm:constr type="ctrX" for="ch" forName="dotArrow5" refType="w" fact="0.2168"/>
                  <dgm:constr type="ctrY" for="ch" forName="dotArrow5" refType="h" fact="0.0635"/>
                  <dgm:constr type="w" for="ch" forName="dotArrow5" refType="userD"/>
                  <dgm:constr type="h" for="ch" forName="dotArrow5" refType="userD"/>
                  <dgm:constr type="ctrX" for="ch" forName="dotArrow6" refType="w" fact="0.2585"/>
                  <dgm:constr type="ctrY" for="ch" forName="dotArrow6" refType="h" fact="0.0656"/>
                  <dgm:constr type="w" for="ch" forName="dotArrow6" refType="userD"/>
                  <dgm:constr type="h" for="ch" forName="dotArrow6" refType="userD"/>
                  <dgm:constr type="ctrX" for="ch" forName="dotArrow7" refType="w" fact="0.2585"/>
                  <dgm:constr type="ctrY" for="ch" forName="dotArrow7" refType="h" fact="0.1052"/>
                  <dgm:constr type="w" for="ch" forName="dotArrow7" refType="userD"/>
                  <dgm:constr type="h" for="ch" forName="dotArrow7" refType="userD"/>
                  <dgm:constr type="r" for="ch" forName="parTx1" refType="w" fact="0.7885"/>
                  <dgm:constr type="t" for="ch" forName="parTx1" refType="h" fact="0.928"/>
                  <dgm:constr type="w" for="ch" forName="parTx1" refType="w" fact="0.3081"/>
                  <dgm:constr type="h" for="ch" forName="parTx1" refType="h" fact="0.0962"/>
                  <dgm:constr type="ctrX" for="ch" forName="picture1" refType="w" fact="0.8025"/>
                  <dgm:constr type="ctrY" for="ch" forName="picture1" refType="h" fact="0.9169"/>
                  <dgm:constr type="w" for="ch" forName="picture1" refType="w" fact="0.1429"/>
                  <dgm:constr type="h" for="ch" forName="picture1" refType="h" fact="0.1663"/>
                  <dgm:constr type="r" for="ch" forName="parTx2" refType="w" fact="0.5178"/>
                  <dgm:constr type="t" for="ch" forName="parTx2" refType="h" fact="0.8143"/>
                  <dgm:constr type="w" for="ch" forName="parTx2" refType="w" fact="0.3081"/>
                  <dgm:constr type="h" for="ch" forName="parTx2" refType="h" fact="0.0962"/>
                  <dgm:constr type="ctrX" for="ch" forName="picture2" refType="w" fact="0.5318"/>
                  <dgm:constr type="ctrY" for="ch" forName="picture2" refType="h" fact="0.8032"/>
                  <dgm:constr type="w" for="ch" forName="picture2" refType="w" fact="0.1429"/>
                  <dgm:constr type="h" for="ch" forName="picture2" refType="h" fact="0.1663"/>
                  <dgm:constr type="r" for="ch" forName="parTx3" refType="w" fact="0.371"/>
                  <dgm:constr type="t" for="ch" forName="parTx3" refType="h" fact="0.65"/>
                  <dgm:constr type="w" for="ch" forName="parTx3" refType="w" fact="0.3081"/>
                  <dgm:constr type="h" for="ch" forName="parTx3" refType="h" fact="0.0962"/>
                  <dgm:constr type="ctrX" for="ch" forName="picture3" refType="w" fact="0.385"/>
                  <dgm:constr type="ctrY" for="ch" forName="picture3" refType="h" fact="0.6389"/>
                  <dgm:constr type="w" for="ch" forName="picture3" refType="w" fact="0.1429"/>
                  <dgm:constr type="h" for="ch" forName="picture3" refType="h" fact="0.1663"/>
                  <dgm:constr type="r" for="ch" forName="parTx4" refType="w" fact="0.2943"/>
                  <dgm:constr type="t" for="ch" forName="parTx4" refType="h" fact="0.4388"/>
                  <dgm:constr type="w" for="ch" forName="parTx4" refType="w" fact="0.3081"/>
                  <dgm:constr type="h" for="ch" forName="parTx4" refType="h" fact="0.0962"/>
                  <dgm:constr type="ctrX" for="ch" forName="picture4" refType="w" fact="0.3083"/>
                  <dgm:constr type="ctrY" for="ch" forName="picture4" refType="h" fact="0.4277"/>
                  <dgm:constr type="w" for="ch" forName="picture4" refType="w" fact="0.1429"/>
                  <dgm:constr type="h" for="ch" forName="picture4" refType="h" fact="0.1663"/>
                  <dgm:constr type="r" for="ch" forName="parTx5" refType="w" fact="0.2516"/>
                  <dgm:constr type="t" for="ch" forName="parTx5" refType="h" fact="0.2238"/>
                  <dgm:constr type="w" for="ch" forName="parTx5" refType="w" fact="0.3081"/>
                  <dgm:constr type="h" for="ch" forName="parTx5" refType="h" fact="0.0962"/>
                  <dgm:constr type="ctrX" for="ch" forName="picture5" refType="w" fact="0.2656"/>
                  <dgm:constr type="ctrY" for="ch" forName="picture5" refType="h" fact="0.2127"/>
                  <dgm:constr type="w" for="ch" forName="picture5" refType="w" fact="0.1429"/>
                  <dgm:constr type="h" for="ch" forName="picture5" refType="h" fact="0.1663"/>
                </dgm:constrLst>
              </dgm:else>
            </dgm:choose>
          </dgm:else>
        </dgm:choose>
      </dgm:if>
      <dgm:if name="Name52" axis="ch" ptType="node" func="cnt" op="equ" val="6">
        <dgm:choose name="Name53">
          <dgm:if name="Name54" func="var" arg="dir" op="equ" val="norm">
            <dgm:choose name="Name55">
              <dgm:if name="Name56" axis="des" func="maxDepth" op="gt" val="1">
                <dgm:alg type="composite">
                  <dgm:param type="ar" val="1.3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primFontSz" for="ch" forName="desTx6" refType="primFontSz" refFor="ch" refForName="desTx1" op="equ"/>
                  <dgm:constr type="userD" refType="w" fact="0.0105"/>
                  <dgm:constr type="ctrX" for="ch" forName="dot1" refType="w" fact="0.3608"/>
                  <dgm:constr type="ctrY" for="ch" forName="dot1" refType="h" fact="0.8839"/>
                  <dgm:constr type="w" for="ch" forName="dot1" refType="userD"/>
                  <dgm:constr type="h" for="ch" forName="dot1" refType="userD"/>
                  <dgm:constr type="ctrX" for="ch" forName="dot2" refType="w" fact="0.3384"/>
                  <dgm:constr type="ctrY" for="ch" forName="dot2" refType="h" fact="0.8967"/>
                  <dgm:constr type="w" for="ch" forName="dot2" refType="userD"/>
                  <dgm:constr type="h" for="ch" forName="dot2" refType="userD"/>
                  <dgm:constr type="ctrX" for="ch" forName="dot3" refType="w" fact="0.3155"/>
                  <dgm:constr type="ctrY" for="ch" forName="dot3" refType="h" fact="0.9076"/>
                  <dgm:constr type="w" for="ch" forName="dot3" refType="userD"/>
                  <dgm:constr type="h" for="ch" forName="dot3" refType="userD"/>
                  <dgm:constr type="ctrX" for="ch" forName="dot4" refType="w" fact="0.2923"/>
                  <dgm:constr type="ctrY" for="ch" forName="dot4" refType="h" fact="0.9165"/>
                  <dgm:constr type="w" for="ch" forName="dot4" refType="userD"/>
                  <dgm:constr type="h" for="ch" forName="dot4" refType="userD"/>
                  <dgm:constr type="ctrX" for="ch" forName="dot5" refType="w" fact="0.2688"/>
                  <dgm:constr type="ctrY" for="ch" forName="dot5" refType="h" fact="0.9234"/>
                  <dgm:constr type="w" for="ch" forName="dot5" refType="userD"/>
                  <dgm:constr type="h" for="ch" forName="dot5" refType="userD"/>
                  <dgm:constr type="ctrX" for="ch" forName="dot6" refType="w" fact="0.4883"/>
                  <dgm:constr type="ctrY" for="ch" forName="dot6" refType="h" fact="0.764"/>
                  <dgm:constr type="w" for="ch" forName="dot6" refType="userD"/>
                  <dgm:constr type="h" for="ch" forName="dot6" refType="userD"/>
                  <dgm:constr type="ctrX" for="ch" forName="dot7" refType="w" fact="0.4695"/>
                  <dgm:constr type="ctrY" for="ch" forName="dot7" refType="h" fact="0.7878"/>
                  <dgm:constr type="w" for="ch" forName="dot7" refType="userD"/>
                  <dgm:constr type="h" for="ch" forName="dot7" refType="userD"/>
                  <dgm:constr type="ctrX" for="ch" forName="dot8" refType="w" fact="0.5696"/>
                  <dgm:constr type="ctrY" for="ch" forName="dot8" refType="h" fact="0.6227"/>
                  <dgm:constr type="w" for="ch" forName="dot8" refType="userD"/>
                  <dgm:constr type="h" for="ch" forName="dot8" refType="userD"/>
                  <dgm:constr type="ctrX" for="ch" forName="dot9" refType="w" fact="0.6247"/>
                  <dgm:constr type="ctrY" for="ch" forName="dot9" refType="h" fact="0.4556"/>
                  <dgm:constr type="w" for="ch" forName="dot9" refType="userD"/>
                  <dgm:constr type="h" for="ch" forName="dot9" refType="userD"/>
                  <dgm:constr type="ctrX" for="ch" forName="dot10" refType="w" fact="0.6509"/>
                  <dgm:constr type="ctrY" for="ch" forName="dot10" refType="h" fact="0.2816"/>
                  <dgm:constr type="w" for="ch" forName="dot10" refType="userD"/>
                  <dgm:constr type="h" for="ch" forName="dot10" refType="userD"/>
                  <dgm:constr type="ctrX" for="ch" forName="dotArrow1" refType="w" fact="0.6281"/>
                  <dgm:constr type="ctrY" for="ch" forName="dotArrow1" refType="h" fact="0.0748"/>
                  <dgm:constr type="w" for="ch" forName="dotArrow1" refType="userD"/>
                  <dgm:constr type="h" for="ch" forName="dotArrow1" refType="userD"/>
                  <dgm:constr type="ctrX" for="ch" forName="dotArrow2" refType="w" fact="0.6437"/>
                  <dgm:constr type="ctrY" for="ch" forName="dotArrow2" refType="h" fact="0.0581"/>
                  <dgm:constr type="w" for="ch" forName="dotArrow2" refType="userD"/>
                  <dgm:constr type="h" for="ch" forName="dotArrow2" refType="userD"/>
                  <dgm:constr type="ctrX" for="ch" forName="dotArrow3" refType="w" fact="0.6593"/>
                  <dgm:constr type="ctrY" for="ch" forName="dotArrow3" refType="h" fact="0.0414"/>
                  <dgm:constr type="w" for="ch" forName="dotArrow3" refType="userD"/>
                  <dgm:constr type="h" for="ch" forName="dotArrow3" refType="userD"/>
                  <dgm:constr type="ctrX" for="ch" forName="dotArrow4" refType="w" fact="0.675"/>
                  <dgm:constr type="ctrY" for="ch" forName="dotArrow4" refType="h" fact="0.0581"/>
                  <dgm:constr type="w" for="ch" forName="dotArrow4" refType="userD"/>
                  <dgm:constr type="h" for="ch" forName="dotArrow4" refType="userD"/>
                  <dgm:constr type="ctrX" for="ch" forName="dotArrow5" refType="w" fact="0.6906"/>
                  <dgm:constr type="ctrY" for="ch" forName="dotArrow5" refType="h" fact="0.0748"/>
                  <dgm:constr type="w" for="ch" forName="dotArrow5" refType="userD"/>
                  <dgm:constr type="h" for="ch" forName="dotArrow5" refType="userD"/>
                  <dgm:constr type="ctrX" for="ch" forName="dotArrow6" refType="w" fact="0.6593"/>
                  <dgm:constr type="ctrY" for="ch" forName="dotArrow6" refType="h" fact="0.0766"/>
                  <dgm:constr type="w" for="ch" forName="dotArrow6" refType="userD"/>
                  <dgm:constr type="h" for="ch" forName="dotArrow6" refType="userD"/>
                  <dgm:constr type="ctrX" for="ch" forName="dotArrow7" refType="w" fact="0.6593"/>
                  <dgm:constr type="ctrY" for="ch" forName="dotArrow7" refType="h" fact="0.1118"/>
                  <dgm:constr type="w" for="ch" forName="dotArrow7" refType="userD"/>
                  <dgm:constr type="h" for="ch" forName="dotArrow7" refType="userD"/>
                  <dgm:constr type="l" for="ch" forName="parTx1" refType="w" fact="0.2091"/>
                  <dgm:constr type="t" for="ch" forName="parTx1" refType="h" fact="0.9433"/>
                  <dgm:constr type="w" for="ch" forName="parTx1" refType="w" fact="0.2275"/>
                  <dgm:constr type="h" for="ch" forName="parTx1" refType="h" fact="0.0811"/>
                  <dgm:constr type="ctrX" for="ch" forName="picture1" refType="w" fact="0.1988"/>
                  <dgm:constr type="ctrY" for="ch" forName="picture1" refType="h" fact="0.9322"/>
                  <dgm:constr type="w" for="ch" forName="picture1" refType="w" fact="0.1055"/>
                  <dgm:constr type="h" for="ch" forName="picture1" refType="h" fact="0.1403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4273"/>
                  <dgm:constr type="t" for="ch" forName="parTx2" refType="h" fact="0.8468"/>
                  <dgm:constr type="w" for="ch" forName="parTx2" refType="w" fact="0.2275"/>
                  <dgm:constr type="h" for="ch" forName="parTx2" refType="h" fact="0.0811"/>
                  <dgm:constr type="ctrX" for="ch" forName="picture2" refType="w" fact="0.4169"/>
                  <dgm:constr type="ctrY" for="ch" forName="picture2" refType="h" fact="0.8357"/>
                  <dgm:constr type="w" for="ch" forName="picture2" refType="w" fact="0.1055"/>
                  <dgm:constr type="h" for="ch" forName="picture2" refType="h" fact="0.1403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5349"/>
                  <dgm:constr type="t" for="ch" forName="parTx3" refType="h" fact="0.7023"/>
                  <dgm:constr type="w" for="ch" forName="parTx3" refType="w" fact="0.2275"/>
                  <dgm:constr type="h" for="ch" forName="parTx3" refType="h" fact="0.0811"/>
                  <dgm:constr type="ctrX" for="ch" forName="picture3" refType="w" fact="0.5245"/>
                  <dgm:constr type="ctrY" for="ch" forName="picture3" refType="h" fact="0.6912"/>
                  <dgm:constr type="w" for="ch" forName="picture3" refType="w" fact="0.1055"/>
                  <dgm:constr type="h" for="ch" forName="picture3" refType="h" fact="0.1403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  <dgm:constr type="l" for="ch" forName="parTx4" refType="w" fact="0.5998"/>
                  <dgm:constr type="t" for="ch" forName="parTx4" refType="h" fact="0.5441"/>
                  <dgm:constr type="w" for="ch" forName="parTx4" refType="w" fact="0.2275"/>
                  <dgm:constr type="h" for="ch" forName="parTx4" refType="h" fact="0.0811"/>
                  <dgm:constr type="ctrX" for="ch" forName="picture4" refType="w" fact="0.5894"/>
                  <dgm:constr type="ctrY" for="ch" forName="picture4" refType="h" fact="0.533"/>
                  <dgm:constr type="w" for="ch" forName="picture4" refType="w" fact="0.1055"/>
                  <dgm:constr type="h" for="ch" forName="picture4" refType="h" fact="0.1403"/>
                  <dgm:constr type="l" for="ch" forName="desTx4" refType="r" refFor="ch" refForName="parTx4"/>
                  <dgm:constr type="r" for="ch" forName="desTx4" refType="w"/>
                  <dgm:constr type="t" for="ch" forName="desTx4" refType="t" refFor="ch" refForName="parTx4"/>
                  <dgm:constr type="h" for="ch" forName="desTx4" refType="h" refFor="ch" refForName="parTx4"/>
                  <dgm:constr type="l" for="ch" forName="parTx5" refType="w" fact="0.6416"/>
                  <dgm:constr type="t" for="ch" forName="parTx5" refType="h" fact="0.3737"/>
                  <dgm:constr type="w" for="ch" forName="parTx5" refType="w" fact="0.2275"/>
                  <dgm:constr type="h" for="ch" forName="parTx5" refType="h" fact="0.0811"/>
                  <dgm:constr type="ctrX" for="ch" forName="picture5" refType="w" fact="0.6313"/>
                  <dgm:constr type="ctrY" for="ch" forName="picture5" refType="h" fact="0.3626"/>
                  <dgm:constr type="w" for="ch" forName="picture5" refType="w" fact="0.1055"/>
                  <dgm:constr type="h" for="ch" forName="picture5" refType="h" fact="0.1403"/>
                  <dgm:constr type="l" for="ch" forName="desTx5" refType="r" refFor="ch" refForName="parTx5"/>
                  <dgm:constr type="r" for="ch" forName="desTx5" refType="w"/>
                  <dgm:constr type="t" for="ch" forName="desTx5" refType="t" refFor="ch" refForName="parTx5"/>
                  <dgm:constr type="h" for="ch" forName="desTx5" refType="h" refFor="ch" refForName="parTx5"/>
                  <dgm:constr type="l" for="ch" forName="parTx6" refType="w" fact="0.6644"/>
                  <dgm:constr type="t" for="ch" forName="parTx6" refType="h" fact="0.2061"/>
                  <dgm:constr type="w" for="ch" forName="parTx6" refType="w" fact="0.2275"/>
                  <dgm:constr type="h" for="ch" forName="parTx6" refType="h" fact="0.0811"/>
                  <dgm:constr type="ctrX" for="ch" forName="picture6" refType="w" fact="0.6541"/>
                  <dgm:constr type="ctrY" for="ch" forName="picture6" refType="h" fact="0.195"/>
                  <dgm:constr type="w" for="ch" forName="picture6" refType="w" fact="0.1055"/>
                  <dgm:constr type="h" for="ch" forName="picture6" refType="h" fact="0.1403"/>
                  <dgm:constr type="l" for="ch" forName="desTx6" refType="r" refFor="ch" refForName="parTx6"/>
                  <dgm:constr type="r" for="ch" forName="desTx6" refType="w"/>
                  <dgm:constr type="t" for="ch" forName="desTx6" refType="t" refFor="ch" refForName="parTx6"/>
                  <dgm:constr type="h" for="ch" forName="desTx6" refType="h" refFor="ch" refForName="parTx6"/>
                </dgm:constrLst>
              </dgm:if>
              <dgm:else name="Name57">
                <dgm:alg type="composite">
                  <dgm:param type="ar" val="1.122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userD" refType="w" fact="0.0125"/>
                  <dgm:constr type="ctrX" for="ch" forName="dot1" refType="w" fact="0.4276"/>
                  <dgm:constr type="ctrY" for="ch" forName="dot1" refType="h" fact="0.8839"/>
                  <dgm:constr type="w" for="ch" forName="dot1" refType="userD"/>
                  <dgm:constr type="h" for="ch" forName="dot1" refType="userD"/>
                  <dgm:constr type="ctrX" for="ch" forName="dot2" refType="w" fact="0.401"/>
                  <dgm:constr type="ctrY" for="ch" forName="dot2" refType="h" fact="0.8967"/>
                  <dgm:constr type="w" for="ch" forName="dot2" refType="userD"/>
                  <dgm:constr type="h" for="ch" forName="dot2" refType="userD"/>
                  <dgm:constr type="ctrX" for="ch" forName="dot3" refType="w" fact="0.3739"/>
                  <dgm:constr type="ctrY" for="ch" forName="dot3" refType="h" fact="0.9076"/>
                  <dgm:constr type="w" for="ch" forName="dot3" refType="userD"/>
                  <dgm:constr type="h" for="ch" forName="dot3" refType="userD"/>
                  <dgm:constr type="ctrX" for="ch" forName="dot4" refType="w" fact="0.3464"/>
                  <dgm:constr type="ctrY" for="ch" forName="dot4" refType="h" fact="0.9165"/>
                  <dgm:constr type="w" for="ch" forName="dot4" refType="userD"/>
                  <dgm:constr type="h" for="ch" forName="dot4" refType="userD"/>
                  <dgm:constr type="ctrX" for="ch" forName="dot5" refType="w" fact="0.3186"/>
                  <dgm:constr type="ctrY" for="ch" forName="dot5" refType="h" fact="0.9234"/>
                  <dgm:constr type="w" for="ch" forName="dot5" refType="userD"/>
                  <dgm:constr type="h" for="ch" forName="dot5" refType="userD"/>
                  <dgm:constr type="ctrX" for="ch" forName="dot6" refType="w" fact="0.5786"/>
                  <dgm:constr type="ctrY" for="ch" forName="dot6" refType="h" fact="0.764"/>
                  <dgm:constr type="w" for="ch" forName="dot6" refType="userD"/>
                  <dgm:constr type="h" for="ch" forName="dot6" refType="userD"/>
                  <dgm:constr type="ctrX" for="ch" forName="dot7" refType="w" fact="0.5564"/>
                  <dgm:constr type="ctrY" for="ch" forName="dot7" refType="h" fact="0.7878"/>
                  <dgm:constr type="w" for="ch" forName="dot7" refType="userD"/>
                  <dgm:constr type="h" for="ch" forName="dot7" refType="userD"/>
                  <dgm:constr type="ctrX" for="ch" forName="dot8" refType="w" fact="0.675"/>
                  <dgm:constr type="ctrY" for="ch" forName="dot8" refType="h" fact="0.6227"/>
                  <dgm:constr type="w" for="ch" forName="dot8" refType="userD"/>
                  <dgm:constr type="h" for="ch" forName="dot8" refType="userD"/>
                  <dgm:constr type="ctrX" for="ch" forName="dot9" refType="w" fact="0.7403"/>
                  <dgm:constr type="ctrY" for="ch" forName="dot9" refType="h" fact="0.4556"/>
                  <dgm:constr type="w" for="ch" forName="dot9" refType="userD"/>
                  <dgm:constr type="h" for="ch" forName="dot9" refType="userD"/>
                  <dgm:constr type="ctrX" for="ch" forName="dot10" refType="w" fact="0.7714"/>
                  <dgm:constr type="ctrY" for="ch" forName="dot10" refType="h" fact="0.2816"/>
                  <dgm:constr type="w" for="ch" forName="dot10" refType="userD"/>
                  <dgm:constr type="h" for="ch" forName="dot10" refType="userD"/>
                  <dgm:constr type="ctrX" for="ch" forName="dotArrow1" refType="w" fact="0.7443"/>
                  <dgm:constr type="ctrY" for="ch" forName="dotArrow1" refType="h" fact="0.0748"/>
                  <dgm:constr type="w" for="ch" forName="dotArrow1" refType="userD"/>
                  <dgm:constr type="h" for="ch" forName="dotArrow1" refType="userD"/>
                  <dgm:constr type="ctrX" for="ch" forName="dotArrow2" refType="w" fact="0.7628"/>
                  <dgm:constr type="ctrY" for="ch" forName="dotArrow2" refType="h" fact="0.0581"/>
                  <dgm:constr type="w" for="ch" forName="dotArrow2" refType="userD"/>
                  <dgm:constr type="h" for="ch" forName="dotArrow2" refType="userD"/>
                  <dgm:constr type="ctrX" for="ch" forName="dotArrow3" refType="w" fact="0.7814"/>
                  <dgm:constr type="ctrY" for="ch" forName="dotArrow3" refType="h" fact="0.0414"/>
                  <dgm:constr type="w" for="ch" forName="dotArrow3" refType="userD"/>
                  <dgm:constr type="h" for="ch" forName="dotArrow3" refType="userD"/>
                  <dgm:constr type="ctrX" for="ch" forName="dotArrow4" refType="w" fact="0.7999"/>
                  <dgm:constr type="ctrY" for="ch" forName="dotArrow4" refType="h" fact="0.0581"/>
                  <dgm:constr type="w" for="ch" forName="dotArrow4" refType="userD"/>
                  <dgm:constr type="h" for="ch" forName="dotArrow4" refType="userD"/>
                  <dgm:constr type="ctrX" for="ch" forName="dotArrow5" refType="w" fact="0.8184"/>
                  <dgm:constr type="ctrY" for="ch" forName="dotArrow5" refType="h" fact="0.0748"/>
                  <dgm:constr type="w" for="ch" forName="dotArrow5" refType="userD"/>
                  <dgm:constr type="h" for="ch" forName="dotArrow5" refType="userD"/>
                  <dgm:constr type="ctrX" for="ch" forName="dotArrow6" refType="w" fact="0.7814"/>
                  <dgm:constr type="ctrY" for="ch" forName="dotArrow6" refType="h" fact="0.0766"/>
                  <dgm:constr type="w" for="ch" forName="dotArrow6" refType="userD"/>
                  <dgm:constr type="h" for="ch" forName="dotArrow6" refType="userD"/>
                  <dgm:constr type="ctrX" for="ch" forName="dotArrow7" refType="w" fact="0.7814"/>
                  <dgm:constr type="ctrY" for="ch" forName="dotArrow7" refType="h" fact="0.1118"/>
                  <dgm:constr type="w" for="ch" forName="dotArrow7" refType="userD"/>
                  <dgm:constr type="h" for="ch" forName="dotArrow7" refType="userD"/>
                  <dgm:constr type="l" for="ch" forName="parTx1" refType="w" fact="0.2479"/>
                  <dgm:constr type="t" for="ch" forName="parTx1" refType="h" fact="0.9416"/>
                  <dgm:constr type="w" for="ch" forName="parTx1" refType="w" fact="0.2696"/>
                  <dgm:constr type="h" for="ch" forName="parTx1" refType="h" fact="0.0811"/>
                  <dgm:constr type="ctrX" for="ch" forName="picture1" refType="w" fact="0.2356"/>
                  <dgm:constr type="ctrY" for="ch" forName="picture1" refType="h" fact="0.9322"/>
                  <dgm:constr type="w" for="ch" forName="picture1" refType="w" fact="0.125"/>
                  <dgm:constr type="h" for="ch" forName="picture1" refType="h" fact="0.1403"/>
                  <dgm:constr type="l" for="ch" forName="parTx2" refType="w" fact="0.5064"/>
                  <dgm:constr type="t" for="ch" forName="parTx2" refType="h" fact="0.8451"/>
                  <dgm:constr type="w" for="ch" forName="parTx2" refType="w" fact="0.2696"/>
                  <dgm:constr type="h" for="ch" forName="parTx2" refType="h" fact="0.0811"/>
                  <dgm:constr type="ctrX" for="ch" forName="picture2" refType="w" fact="0.4941"/>
                  <dgm:constr type="ctrY" for="ch" forName="picture2" refType="h" fact="0.8357"/>
                  <dgm:constr type="w" for="ch" forName="picture2" refType="w" fact="0.125"/>
                  <dgm:constr type="h" for="ch" forName="picture2" refType="h" fact="0.1403"/>
                  <dgm:constr type="l" for="ch" forName="parTx3" refType="w" fact="0.6339"/>
                  <dgm:constr type="t" for="ch" forName="parTx3" refType="h" fact="0.7006"/>
                  <dgm:constr type="w" for="ch" forName="parTx3" refType="w" fact="0.2696"/>
                  <dgm:constr type="h" for="ch" forName="parTx3" refType="h" fact="0.0811"/>
                  <dgm:constr type="ctrX" for="ch" forName="picture3" refType="w" fact="0.6216"/>
                  <dgm:constr type="ctrY" for="ch" forName="picture3" refType="h" fact="0.6912"/>
                  <dgm:constr type="w" for="ch" forName="picture3" refType="w" fact="0.125"/>
                  <dgm:constr type="h" for="ch" forName="picture3" refType="h" fact="0.1403"/>
                  <dgm:constr type="l" for="ch" forName="parTx4" refType="w" fact="0.7108"/>
                  <dgm:constr type="t" for="ch" forName="parTx4" refType="h" fact="0.5424"/>
                  <dgm:constr type="w" for="ch" forName="parTx4" refType="w" fact="0.2696"/>
                  <dgm:constr type="h" for="ch" forName="parTx4" refType="h" fact="0.0811"/>
                  <dgm:constr type="ctrX" for="ch" forName="picture4" refType="w" fact="0.6985"/>
                  <dgm:constr type="ctrY" for="ch" forName="picture4" refType="h" fact="0.533"/>
                  <dgm:constr type="w" for="ch" forName="picture4" refType="w" fact="0.125"/>
                  <dgm:constr type="h" for="ch" forName="picture4" refType="h" fact="0.1403"/>
                  <dgm:constr type="l" for="ch" forName="parTx5" refType="w" fact="0.7604"/>
                  <dgm:constr type="t" for="ch" forName="parTx5" refType="h" fact="0.372"/>
                  <dgm:constr type="w" for="ch" forName="parTx5" refType="w" fact="0.2696"/>
                  <dgm:constr type="h" for="ch" forName="parTx5" refType="h" fact="0.0811"/>
                  <dgm:constr type="ctrX" for="ch" forName="picture5" refType="w" fact="0.7481"/>
                  <dgm:constr type="ctrY" for="ch" forName="picture5" refType="h" fact="0.3626"/>
                  <dgm:constr type="w" for="ch" forName="picture5" refType="w" fact="0.125"/>
                  <dgm:constr type="h" for="ch" forName="picture5" refType="h" fact="0.1403"/>
                  <dgm:constr type="l" for="ch" forName="parTx6" refType="w" fact="0.7874"/>
                  <dgm:constr type="t" for="ch" forName="parTx6" refType="h" fact="0.2044"/>
                  <dgm:constr type="w" for="ch" forName="parTx6" refType="w" fact="0.2696"/>
                  <dgm:constr type="h" for="ch" forName="parTx6" refType="h" fact="0.0811"/>
                  <dgm:constr type="ctrX" for="ch" forName="picture6" refType="w" fact="0.7751"/>
                  <dgm:constr type="ctrY" for="ch" forName="picture6" refType="h" fact="0.195"/>
                  <dgm:constr type="w" for="ch" forName="picture6" refType="w" fact="0.125"/>
                  <dgm:constr type="h" for="ch" forName="picture6" refType="h" fact="0.1403"/>
                </dgm:constrLst>
              </dgm:else>
            </dgm:choose>
          </dgm:if>
          <dgm:else name="Name58">
            <dgm:choose name="Name59">
              <dgm:if name="Name60" axis="des" func="maxDepth" op="gt" val="1">
                <dgm:alg type="composite">
                  <dgm:param type="ar" val="1.3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primFontSz" for="ch" forName="desTx6" refType="primFontSz" refFor="ch" refForName="desTx1" op="equ"/>
                  <dgm:constr type="userD" refType="w" fact="0.0105"/>
                  <dgm:constr type="ctrX" for="ch" forName="dot1" refType="w" fact="0.6392"/>
                  <dgm:constr type="ctrY" for="ch" forName="dot1" refType="h" fact="0.8839"/>
                  <dgm:constr type="w" for="ch" forName="dot1" refType="userD"/>
                  <dgm:constr type="h" for="ch" forName="dot1" refType="userD"/>
                  <dgm:constr type="ctrX" for="ch" forName="dot2" refType="w" fact="0.6616"/>
                  <dgm:constr type="ctrY" for="ch" forName="dot2" refType="h" fact="0.8967"/>
                  <dgm:constr type="w" for="ch" forName="dot2" refType="userD"/>
                  <dgm:constr type="h" for="ch" forName="dot2" refType="userD"/>
                  <dgm:constr type="ctrX" for="ch" forName="dot3" refType="w" fact="0.6845"/>
                  <dgm:constr type="ctrY" for="ch" forName="dot3" refType="h" fact="0.9076"/>
                  <dgm:constr type="w" for="ch" forName="dot3" refType="userD"/>
                  <dgm:constr type="h" for="ch" forName="dot3" refType="userD"/>
                  <dgm:constr type="ctrX" for="ch" forName="dot4" refType="w" fact="0.7077"/>
                  <dgm:constr type="ctrY" for="ch" forName="dot4" refType="h" fact="0.9165"/>
                  <dgm:constr type="w" for="ch" forName="dot4" refType="userD"/>
                  <dgm:constr type="h" for="ch" forName="dot4" refType="userD"/>
                  <dgm:constr type="ctrX" for="ch" forName="dot5" refType="w" fact="0.7312"/>
                  <dgm:constr type="ctrY" for="ch" forName="dot5" refType="h" fact="0.9234"/>
                  <dgm:constr type="w" for="ch" forName="dot5" refType="userD"/>
                  <dgm:constr type="h" for="ch" forName="dot5" refType="userD"/>
                  <dgm:constr type="ctrX" for="ch" forName="dot6" refType="w" fact="0.5117"/>
                  <dgm:constr type="ctrY" for="ch" forName="dot6" refType="h" fact="0.764"/>
                  <dgm:constr type="w" for="ch" forName="dot6" refType="userD"/>
                  <dgm:constr type="h" for="ch" forName="dot6" refType="userD"/>
                  <dgm:constr type="ctrX" for="ch" forName="dot7" refType="w" fact="0.5305"/>
                  <dgm:constr type="ctrY" for="ch" forName="dot7" refType="h" fact="0.7878"/>
                  <dgm:constr type="w" for="ch" forName="dot7" refType="userD"/>
                  <dgm:constr type="h" for="ch" forName="dot7" refType="userD"/>
                  <dgm:constr type="ctrX" for="ch" forName="dot8" refType="w" fact="0.4304"/>
                  <dgm:constr type="ctrY" for="ch" forName="dot8" refType="h" fact="0.6227"/>
                  <dgm:constr type="w" for="ch" forName="dot8" refType="userD"/>
                  <dgm:constr type="h" for="ch" forName="dot8" refType="userD"/>
                  <dgm:constr type="ctrX" for="ch" forName="dot9" refType="w" fact="0.3753"/>
                  <dgm:constr type="ctrY" for="ch" forName="dot9" refType="h" fact="0.4556"/>
                  <dgm:constr type="w" for="ch" forName="dot9" refType="userD"/>
                  <dgm:constr type="h" for="ch" forName="dot9" refType="userD"/>
                  <dgm:constr type="ctrX" for="ch" forName="dot10" refType="w" fact="0.3491"/>
                  <dgm:constr type="ctrY" for="ch" forName="dot10" refType="h" fact="0.2816"/>
                  <dgm:constr type="w" for="ch" forName="dot10" refType="userD"/>
                  <dgm:constr type="h" for="ch" forName="dot10" refType="userD"/>
                  <dgm:constr type="ctrX" for="ch" forName="dotArrow1" refType="w" fact="0.3719"/>
                  <dgm:constr type="ctrY" for="ch" forName="dotArrow1" refType="h" fact="0.0748"/>
                  <dgm:constr type="w" for="ch" forName="dotArrow1" refType="userD"/>
                  <dgm:constr type="h" for="ch" forName="dotArrow1" refType="userD"/>
                  <dgm:constr type="ctrX" for="ch" forName="dotArrow2" refType="w" fact="0.3563"/>
                  <dgm:constr type="ctrY" for="ch" forName="dotArrow2" refType="h" fact="0.0581"/>
                  <dgm:constr type="w" for="ch" forName="dotArrow2" refType="userD"/>
                  <dgm:constr type="h" for="ch" forName="dotArrow2" refType="userD"/>
                  <dgm:constr type="ctrX" for="ch" forName="dotArrow3" refType="w" fact="0.3407"/>
                  <dgm:constr type="ctrY" for="ch" forName="dotArrow3" refType="h" fact="0.0414"/>
                  <dgm:constr type="w" for="ch" forName="dotArrow3" refType="userD"/>
                  <dgm:constr type="h" for="ch" forName="dotArrow3" refType="userD"/>
                  <dgm:constr type="ctrX" for="ch" forName="dotArrow4" refType="w" fact="0.325"/>
                  <dgm:constr type="ctrY" for="ch" forName="dotArrow4" refType="h" fact="0.0581"/>
                  <dgm:constr type="w" for="ch" forName="dotArrow4" refType="userD"/>
                  <dgm:constr type="h" for="ch" forName="dotArrow4" refType="userD"/>
                  <dgm:constr type="ctrX" for="ch" forName="dotArrow5" refType="w" fact="0.3094"/>
                  <dgm:constr type="ctrY" for="ch" forName="dotArrow5" refType="h" fact="0.0748"/>
                  <dgm:constr type="w" for="ch" forName="dotArrow5" refType="userD"/>
                  <dgm:constr type="h" for="ch" forName="dotArrow5" refType="userD"/>
                  <dgm:constr type="ctrX" for="ch" forName="dotArrow6" refType="w" fact="0.3407"/>
                  <dgm:constr type="ctrY" for="ch" forName="dotArrow6" refType="h" fact="0.0766"/>
                  <dgm:constr type="w" for="ch" forName="dotArrow6" refType="userD"/>
                  <dgm:constr type="h" for="ch" forName="dotArrow6" refType="userD"/>
                  <dgm:constr type="ctrX" for="ch" forName="dotArrow7" refType="w" fact="0.3407"/>
                  <dgm:constr type="ctrY" for="ch" forName="dotArrow7" refType="h" fact="0.1118"/>
                  <dgm:constr type="w" for="ch" forName="dotArrow7" refType="userD"/>
                  <dgm:constr type="h" for="ch" forName="dotArrow7" refType="userD"/>
                  <dgm:constr type="r" for="ch" forName="parTx1" refType="w" fact="0.7909"/>
                  <dgm:constr type="t" for="ch" forName="parTx1" refType="h" fact="0.9433"/>
                  <dgm:constr type="w" for="ch" forName="parTx1" refType="w" fact="0.2275"/>
                  <dgm:constr type="h" for="ch" forName="parTx1" refType="h" fact="0.0811"/>
                  <dgm:constr type="ctrX" for="ch" forName="picture1" refType="w" fact="0.8012"/>
                  <dgm:constr type="ctrY" for="ch" forName="picture1" refType="h" fact="0.9322"/>
                  <dgm:constr type="w" for="ch" forName="picture1" refType="w" fact="0.1055"/>
                  <dgm:constr type="h" for="ch" forName="picture1" refType="h" fact="0.1403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5727"/>
                  <dgm:constr type="t" for="ch" forName="parTx2" refType="h" fact="0.8468"/>
                  <dgm:constr type="w" for="ch" forName="parTx2" refType="w" fact="0.2275"/>
                  <dgm:constr type="h" for="ch" forName="parTx2" refType="h" fact="0.0811"/>
                  <dgm:constr type="ctrX" for="ch" forName="picture2" refType="w" fact="0.5831"/>
                  <dgm:constr type="ctrY" for="ch" forName="picture2" refType="h" fact="0.8357"/>
                  <dgm:constr type="w" for="ch" forName="picture2" refType="w" fact="0.1055"/>
                  <dgm:constr type="h" for="ch" forName="picture2" refType="h" fact="0.1403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4651"/>
                  <dgm:constr type="t" for="ch" forName="parTx3" refType="h" fact="0.7023"/>
                  <dgm:constr type="w" for="ch" forName="parTx3" refType="w" fact="0.2275"/>
                  <dgm:constr type="h" for="ch" forName="parTx3" refType="h" fact="0.0811"/>
                  <dgm:constr type="ctrX" for="ch" forName="picture3" refType="w" fact="0.4755"/>
                  <dgm:constr type="ctrY" for="ch" forName="picture3" refType="h" fact="0.6912"/>
                  <dgm:constr type="w" for="ch" forName="picture3" refType="w" fact="0.1055"/>
                  <dgm:constr type="h" for="ch" forName="picture3" refType="h" fact="0.1403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  <dgm:constr type="r" for="ch" forName="parTx4" refType="w" fact="0.4002"/>
                  <dgm:constr type="t" for="ch" forName="parTx4" refType="h" fact="0.5441"/>
                  <dgm:constr type="w" for="ch" forName="parTx4" refType="w" fact="0.2275"/>
                  <dgm:constr type="h" for="ch" forName="parTx4" refType="h" fact="0.0811"/>
                  <dgm:constr type="ctrX" for="ch" forName="picture4" refType="w" fact="0.4106"/>
                  <dgm:constr type="ctrY" for="ch" forName="picture4" refType="h" fact="0.533"/>
                  <dgm:constr type="w" for="ch" forName="picture4" refType="w" fact="0.1055"/>
                  <dgm:constr type="h" for="ch" forName="picture4" refType="h" fact="0.1403"/>
                  <dgm:constr type="r" for="ch" forName="desTx4" refType="l" refFor="ch" refForName="parTx4"/>
                  <dgm:constr type="l" for="ch" forName="desTx4"/>
                  <dgm:constr type="t" for="ch" forName="desTx4" refType="t" refFor="ch" refForName="parTx4"/>
                  <dgm:constr type="h" for="ch" forName="desTx4" refType="h" refFor="ch" refForName="parTx4"/>
                  <dgm:constr type="r" for="ch" forName="parTx5" refType="w" fact="0.3584"/>
                  <dgm:constr type="t" for="ch" forName="parTx5" refType="h" fact="0.3737"/>
                  <dgm:constr type="w" for="ch" forName="parTx5" refType="w" fact="0.2275"/>
                  <dgm:constr type="h" for="ch" forName="parTx5" refType="h" fact="0.0811"/>
                  <dgm:constr type="ctrX" for="ch" forName="picture5" refType="w" fact="0.3687"/>
                  <dgm:constr type="ctrY" for="ch" forName="picture5" refType="h" fact="0.3626"/>
                  <dgm:constr type="w" for="ch" forName="picture5" refType="w" fact="0.1055"/>
                  <dgm:constr type="h" for="ch" forName="picture5" refType="h" fact="0.1403"/>
                  <dgm:constr type="r" for="ch" forName="desTx5" refType="l" refFor="ch" refForName="parTx5"/>
                  <dgm:constr type="l" for="ch" forName="desTx5"/>
                  <dgm:constr type="t" for="ch" forName="desTx5" refType="t" refFor="ch" refForName="parTx5"/>
                  <dgm:constr type="h" for="ch" forName="desTx5" refType="h" refFor="ch" refForName="parTx5"/>
                  <dgm:constr type="r" for="ch" forName="parTx6" refType="w" fact="0.3356"/>
                  <dgm:constr type="t" for="ch" forName="parTx6" refType="h" fact="0.2061"/>
                  <dgm:constr type="w" for="ch" forName="parTx6" refType="w" fact="0.2275"/>
                  <dgm:constr type="h" for="ch" forName="parTx6" refType="h" fact="0.0811"/>
                  <dgm:constr type="ctrX" for="ch" forName="picture6" refType="w" fact="0.3459"/>
                  <dgm:constr type="ctrY" for="ch" forName="picture6" refType="h" fact="0.195"/>
                  <dgm:constr type="w" for="ch" forName="picture6" refType="w" fact="0.1055"/>
                  <dgm:constr type="h" for="ch" forName="picture6" refType="h" fact="0.1403"/>
                  <dgm:constr type="r" for="ch" forName="desTx6" refType="l" refFor="ch" refForName="parTx6"/>
                  <dgm:constr type="l" for="ch" forName="desTx6"/>
                  <dgm:constr type="t" for="ch" forName="desTx6" refType="t" refFor="ch" refForName="parTx6"/>
                  <dgm:constr type="h" for="ch" forName="desTx6" refType="h" refFor="ch" refForName="parTx6"/>
                </dgm:constrLst>
              </dgm:if>
              <dgm:else name="Name61">
                <dgm:alg type="composite">
                  <dgm:param type="ar" val="1.122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userD" refType="w" fact="0.0125"/>
                  <dgm:constr type="ctrX" for="ch" forName="dot1" refType="w" fact="0.5724"/>
                  <dgm:constr type="ctrY" for="ch" forName="dot1" refType="h" fact="0.8839"/>
                  <dgm:constr type="w" for="ch" forName="dot1" refType="userD"/>
                  <dgm:constr type="h" for="ch" forName="dot1" refType="userD"/>
                  <dgm:constr type="ctrX" for="ch" forName="dot2" refType="w" fact="0.599"/>
                  <dgm:constr type="ctrY" for="ch" forName="dot2" refType="h" fact="0.8967"/>
                  <dgm:constr type="w" for="ch" forName="dot2" refType="userD"/>
                  <dgm:constr type="h" for="ch" forName="dot2" refType="userD"/>
                  <dgm:constr type="ctrX" for="ch" forName="dot3" refType="w" fact="0.6261"/>
                  <dgm:constr type="ctrY" for="ch" forName="dot3" refType="h" fact="0.9076"/>
                  <dgm:constr type="w" for="ch" forName="dot3" refType="userD"/>
                  <dgm:constr type="h" for="ch" forName="dot3" refType="userD"/>
                  <dgm:constr type="ctrX" for="ch" forName="dot4" refType="w" fact="0.6536"/>
                  <dgm:constr type="ctrY" for="ch" forName="dot4" refType="h" fact="0.9165"/>
                  <dgm:constr type="w" for="ch" forName="dot4" refType="userD"/>
                  <dgm:constr type="h" for="ch" forName="dot4" refType="userD"/>
                  <dgm:constr type="ctrX" for="ch" forName="dot5" refType="w" fact="0.6814"/>
                  <dgm:constr type="ctrY" for="ch" forName="dot5" refType="h" fact="0.9234"/>
                  <dgm:constr type="w" for="ch" forName="dot5" refType="userD"/>
                  <dgm:constr type="h" for="ch" forName="dot5" refType="userD"/>
                  <dgm:constr type="ctrX" for="ch" forName="dot6" refType="w" fact="0.4214"/>
                  <dgm:constr type="ctrY" for="ch" forName="dot6" refType="h" fact="0.764"/>
                  <dgm:constr type="w" for="ch" forName="dot6" refType="userD"/>
                  <dgm:constr type="h" for="ch" forName="dot6" refType="userD"/>
                  <dgm:constr type="ctrX" for="ch" forName="dot7" refType="w" fact="0.4436"/>
                  <dgm:constr type="ctrY" for="ch" forName="dot7" refType="h" fact="0.7878"/>
                  <dgm:constr type="w" for="ch" forName="dot7" refType="userD"/>
                  <dgm:constr type="h" for="ch" forName="dot7" refType="userD"/>
                  <dgm:constr type="ctrX" for="ch" forName="dot8" refType="w" fact="0.325"/>
                  <dgm:constr type="ctrY" for="ch" forName="dot8" refType="h" fact="0.6227"/>
                  <dgm:constr type="w" for="ch" forName="dot8" refType="userD"/>
                  <dgm:constr type="h" for="ch" forName="dot8" refType="userD"/>
                  <dgm:constr type="ctrX" for="ch" forName="dot9" refType="w" fact="0.2597"/>
                  <dgm:constr type="ctrY" for="ch" forName="dot9" refType="h" fact="0.4556"/>
                  <dgm:constr type="w" for="ch" forName="dot9" refType="userD"/>
                  <dgm:constr type="h" for="ch" forName="dot9" refType="userD"/>
                  <dgm:constr type="ctrX" for="ch" forName="dot10" refType="w" fact="0.2286"/>
                  <dgm:constr type="ctrY" for="ch" forName="dot10" refType="h" fact="0.2816"/>
                  <dgm:constr type="w" for="ch" forName="dot10" refType="userD"/>
                  <dgm:constr type="h" for="ch" forName="dot10" refType="userD"/>
                  <dgm:constr type="ctrX" for="ch" forName="dotArrow1" refType="w" fact="0.2557"/>
                  <dgm:constr type="ctrY" for="ch" forName="dotArrow1" refType="h" fact="0.0748"/>
                  <dgm:constr type="w" for="ch" forName="dotArrow1" refType="userD"/>
                  <dgm:constr type="h" for="ch" forName="dotArrow1" refType="userD"/>
                  <dgm:constr type="ctrX" for="ch" forName="dotArrow2" refType="w" fact="0.2372"/>
                  <dgm:constr type="ctrY" for="ch" forName="dotArrow2" refType="h" fact="0.0581"/>
                  <dgm:constr type="w" for="ch" forName="dotArrow2" refType="userD"/>
                  <dgm:constr type="h" for="ch" forName="dotArrow2" refType="userD"/>
                  <dgm:constr type="ctrX" for="ch" forName="dotArrow3" refType="w" fact="0.2187"/>
                  <dgm:constr type="ctrY" for="ch" forName="dotArrow3" refType="h" fact="0.0414"/>
                  <dgm:constr type="w" for="ch" forName="dotArrow3" refType="userD"/>
                  <dgm:constr type="h" for="ch" forName="dotArrow3" refType="userD"/>
                  <dgm:constr type="ctrX" for="ch" forName="dotArrow4" refType="w" fact="0.2001"/>
                  <dgm:constr type="ctrY" for="ch" forName="dotArrow4" refType="h" fact="0.0581"/>
                  <dgm:constr type="w" for="ch" forName="dotArrow4" refType="userD"/>
                  <dgm:constr type="h" for="ch" forName="dotArrow4" refType="userD"/>
                  <dgm:constr type="ctrX" for="ch" forName="dotArrow5" refType="w" fact="0.1816"/>
                  <dgm:constr type="ctrY" for="ch" forName="dotArrow5" refType="h" fact="0.0748"/>
                  <dgm:constr type="w" for="ch" forName="dotArrow5" refType="userD"/>
                  <dgm:constr type="h" for="ch" forName="dotArrow5" refType="userD"/>
                  <dgm:constr type="ctrX" for="ch" forName="dotArrow6" refType="w" fact="0.2187"/>
                  <dgm:constr type="ctrY" for="ch" forName="dotArrow6" refType="h" fact="0.0766"/>
                  <dgm:constr type="w" for="ch" forName="dotArrow6" refType="userD"/>
                  <dgm:constr type="h" for="ch" forName="dotArrow6" refType="userD"/>
                  <dgm:constr type="ctrX" for="ch" forName="dotArrow7" refType="w" fact="0.2187"/>
                  <dgm:constr type="ctrY" for="ch" forName="dotArrow7" refType="h" fact="0.1118"/>
                  <dgm:constr type="w" for="ch" forName="dotArrow7" refType="userD"/>
                  <dgm:constr type="h" for="ch" forName="dotArrow7" refType="userD"/>
                  <dgm:constr type="r" for="ch" forName="parTx1" refType="w" fact="0.7522"/>
                  <dgm:constr type="t" for="ch" forName="parTx1" refType="h" fact="0.9416"/>
                  <dgm:constr type="w" for="ch" forName="parTx1" refType="w" fact="0.2696"/>
                  <dgm:constr type="h" for="ch" forName="parTx1" refType="h" fact="0.0811"/>
                  <dgm:constr type="ctrX" for="ch" forName="picture1" refType="w" fact="0.7644"/>
                  <dgm:constr type="ctrY" for="ch" forName="picture1" refType="h" fact="0.9322"/>
                  <dgm:constr type="w" for="ch" forName="picture1" refType="w" fact="0.125"/>
                  <dgm:constr type="h" for="ch" forName="picture1" refType="h" fact="0.1403"/>
                  <dgm:constr type="r" for="ch" forName="parTx2" refType="w" fact="0.4937"/>
                  <dgm:constr type="t" for="ch" forName="parTx2" refType="h" fact="0.8451"/>
                  <dgm:constr type="w" for="ch" forName="parTx2" refType="w" fact="0.2696"/>
                  <dgm:constr type="h" for="ch" forName="parTx2" refType="h" fact="0.0811"/>
                  <dgm:constr type="ctrX" for="ch" forName="picture2" refType="w" fact="0.5059"/>
                  <dgm:constr type="ctrY" for="ch" forName="picture2" refType="h" fact="0.8357"/>
                  <dgm:constr type="w" for="ch" forName="picture2" refType="w" fact="0.125"/>
                  <dgm:constr type="h" for="ch" forName="picture2" refType="h" fact="0.1403"/>
                  <dgm:constr type="r" for="ch" forName="parTx3" refType="w" fact="0.3662"/>
                  <dgm:constr type="t" for="ch" forName="parTx3" refType="h" fact="0.7006"/>
                  <dgm:constr type="w" for="ch" forName="parTx3" refType="w" fact="0.2696"/>
                  <dgm:constr type="h" for="ch" forName="parTx3" refType="h" fact="0.0811"/>
                  <dgm:constr type="ctrX" for="ch" forName="picture3" refType="w" fact="0.3784"/>
                  <dgm:constr type="ctrY" for="ch" forName="picture3" refType="h" fact="0.6912"/>
                  <dgm:constr type="w" for="ch" forName="picture3" refType="w" fact="0.125"/>
                  <dgm:constr type="h" for="ch" forName="picture3" refType="h" fact="0.1403"/>
                  <dgm:constr type="r" for="ch" forName="parTx4" refType="w" fact="0.2893"/>
                  <dgm:constr type="t" for="ch" forName="parTx4" refType="h" fact="0.5424"/>
                  <dgm:constr type="w" for="ch" forName="parTx4" refType="w" fact="0.2696"/>
                  <dgm:constr type="h" for="ch" forName="parTx4" refType="h" fact="0.0811"/>
                  <dgm:constr type="ctrX" for="ch" forName="picture4" refType="w" fact="0.3015"/>
                  <dgm:constr type="ctrY" for="ch" forName="picture4" refType="h" fact="0.533"/>
                  <dgm:constr type="w" for="ch" forName="picture4" refType="w" fact="0.125"/>
                  <dgm:constr type="h" for="ch" forName="picture4" refType="h" fact="0.1403"/>
                  <dgm:constr type="r" for="ch" forName="parTx5" refType="w" fact="0.2397"/>
                  <dgm:constr type="t" for="ch" forName="parTx5" refType="h" fact="0.372"/>
                  <dgm:constr type="w" for="ch" forName="parTx5" refType="w" fact="0.2696"/>
                  <dgm:constr type="h" for="ch" forName="parTx5" refType="h" fact="0.0811"/>
                  <dgm:constr type="ctrX" for="ch" forName="picture5" refType="w" fact="0.2519"/>
                  <dgm:constr type="ctrY" for="ch" forName="picture5" refType="h" fact="0.3626"/>
                  <dgm:constr type="w" for="ch" forName="picture5" refType="w" fact="0.125"/>
                  <dgm:constr type="h" for="ch" forName="picture5" refType="h" fact="0.1403"/>
                  <dgm:constr type="r" for="ch" forName="parTx6" refType="w" fact="0.2127"/>
                  <dgm:constr type="t" for="ch" forName="parTx6" refType="h" fact="0.2044"/>
                  <dgm:constr type="w" for="ch" forName="parTx6" refType="w" fact="0.2696"/>
                  <dgm:constr type="h" for="ch" forName="parTx6" refType="h" fact="0.0811"/>
                  <dgm:constr type="ctrX" for="ch" forName="picture6" refType="w" fact="0.2249"/>
                  <dgm:constr type="ctrY" for="ch" forName="picture6" refType="h" fact="0.195"/>
                  <dgm:constr type="w" for="ch" forName="picture6" refType="w" fact="0.125"/>
                  <dgm:constr type="h" for="ch" forName="picture6" refType="h" fact="0.1403"/>
                </dgm:constrLst>
              </dgm:else>
            </dgm:choose>
          </dgm:else>
        </dgm:choose>
      </dgm:if>
      <dgm:else name="Name62">
        <dgm:choose name="Name63">
          <dgm:if name="Name64" func="var" arg="dir" op="equ" val="norm">
            <dgm:choose name="Name65">
              <dgm:if name="Name66" axis="des" func="maxDepth" op="gt" val="1">
                <dgm:alg type="composite">
                  <dgm:param type="ar" val="1.2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parTx7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primFontSz" for="ch" forName="desTx6" refType="primFontSz" refFor="ch" refForName="desTx1" op="equ"/>
                  <dgm:constr type="primFontSz" for="ch" forName="desTx7" refType="primFontSz" refFor="ch" refForName="desTx1" op="equ"/>
                  <dgm:constr type="userD" refType="w" fact="0.0097"/>
                  <dgm:constr type="ctrX" for="ch" forName="dot1" refType="w" fact="0.3909"/>
                  <dgm:constr type="ctrY" for="ch" forName="dot1" refType="h" fact="0.8342"/>
                  <dgm:constr type="w" for="ch" forName="dot1" refType="userD"/>
                  <dgm:constr type="h" for="ch" forName="dot1" refType="userD"/>
                  <dgm:constr type="ctrX" for="ch" forName="dot2" refType="w" fact="0.3721"/>
                  <dgm:constr type="ctrY" for="ch" forName="dot2" refType="h" fact="0.8448"/>
                  <dgm:constr type="w" for="ch" forName="dot2" refType="userD"/>
                  <dgm:constr type="h" for="ch" forName="dot2" refType="userD"/>
                  <dgm:constr type="ctrX" for="ch" forName="dot3" refType="w" fact="0.353"/>
                  <dgm:constr type="ctrY" for="ch" forName="dot3" refType="h" fact="0.8539"/>
                  <dgm:constr type="w" for="ch" forName="dot3" refType="userD"/>
                  <dgm:constr type="h" for="ch" forName="dot3" refType="userD"/>
                  <dgm:constr type="ctrX" for="ch" forName="dot4" refType="w" fact="0.3337"/>
                  <dgm:constr type="ctrY" for="ch" forName="dot4" refType="h" fact="0.8615"/>
                  <dgm:constr type="w" for="ch" forName="dot4" refType="userD"/>
                  <dgm:constr type="h" for="ch" forName="dot4" refType="userD"/>
                  <dgm:constr type="ctrX" for="ch" forName="dot5" refType="w" fact="0.3142"/>
                  <dgm:constr type="ctrY" for="ch" forName="dot5" refType="h" fact="0.8676"/>
                  <dgm:constr type="w" for="ch" forName="dot5" refType="userD"/>
                  <dgm:constr type="h" for="ch" forName="dot5" refType="userD"/>
                  <dgm:constr type="ctrX" for="ch" forName="dot6" refType="w" fact="0.5088"/>
                  <dgm:constr type="ctrY" for="ch" forName="dot6" refType="h" fact="0.7255"/>
                  <dgm:constr type="w" for="ch" forName="dot6" refType="userD"/>
                  <dgm:constr type="h" for="ch" forName="dot6" refType="userD"/>
                  <dgm:constr type="ctrX" for="ch" forName="dot7" refType="w" fact="0.4926"/>
                  <dgm:constr type="ctrY" for="ch" forName="dot7" refType="h" fact="0.7454"/>
                  <dgm:constr type="w" for="ch" forName="dot7" refType="userD"/>
                  <dgm:constr type="h" for="ch" forName="dot7" refType="userD"/>
                  <dgm:constr type="ctrX" for="ch" forName="dot8" refType="w" fact="0.5836"/>
                  <dgm:constr type="ctrY" for="ch" forName="dot8" refType="h" fact="0.6026"/>
                  <dgm:constr type="w" for="ch" forName="dot8" refType="userD"/>
                  <dgm:constr type="h" for="ch" forName="dot8" refType="userD"/>
                  <dgm:constr type="ctrX" for="ch" forName="dot9" refType="w" fact="0.6371"/>
                  <dgm:constr type="ctrY" for="ch" forName="dot9" refType="h" fact="0.4632"/>
                  <dgm:constr type="w" for="ch" forName="dot9" refType="userD"/>
                  <dgm:constr type="h" for="ch" forName="dot9" refType="userD"/>
                  <dgm:constr type="ctrX" for="ch" forName="dot10" refType="w" fact="0.6701"/>
                  <dgm:constr type="ctrY" for="ch" forName="dot10" refType="h" fact="0.3187"/>
                  <dgm:constr type="w" for="ch" forName="dot10" refType="userD"/>
                  <dgm:constr type="h" for="ch" forName="dot10" refType="userD"/>
                  <dgm:constr type="ctrX" for="ch" forName="dot11" refType="w" fact="0.6853"/>
                  <dgm:constr type="ctrY" for="ch" forName="dot11" refType="h" fact="0.1763"/>
                  <dgm:constr type="w" for="ch" forName="dot11" refType="userD"/>
                  <dgm:constr type="h" for="ch" forName="dot11" refType="userD"/>
                  <dgm:constr type="ctrX" for="ch" forName="dotArrow1" refType="w" fact="0.6627"/>
                  <dgm:constr type="ctrY" for="ch" forName="dotArrow1" refType="h" fact="-0.0099"/>
                  <dgm:constr type="w" for="ch" forName="dotArrow1" refType="userD"/>
                  <dgm:constr type="h" for="ch" forName="dotArrow1" refType="userD"/>
                  <dgm:constr type="ctrX" for="ch" forName="dotArrow2" refType="w" fact="0.6773"/>
                  <dgm:constr type="ctrY" for="ch" forName="dotArrow2" refType="h" fact="-0.0239"/>
                  <dgm:constr type="w" for="ch" forName="dotArrow2" refType="userD"/>
                  <dgm:constr type="h" for="ch" forName="dotArrow2" refType="userD"/>
                  <dgm:constr type="ctrX" for="ch" forName="dotArrow3" refType="w" fact="0.6919"/>
                  <dgm:constr type="ctrY" for="ch" forName="dotArrow3" refType="h" fact="-0.0378"/>
                  <dgm:constr type="w" for="ch" forName="dotArrow3" refType="userD"/>
                  <dgm:constr type="h" for="ch" forName="dotArrow3" refType="userD"/>
                  <dgm:constr type="ctrX" for="ch" forName="dotArrow4" refType="w" fact="0.7065"/>
                  <dgm:constr type="ctrY" for="ch" forName="dotArrow4" refType="h" fact="-0.0239"/>
                  <dgm:constr type="w" for="ch" forName="dotArrow4" refType="userD"/>
                  <dgm:constr type="h" for="ch" forName="dotArrow4" refType="userD"/>
                  <dgm:constr type="ctrX" for="ch" forName="dotArrow5" refType="w" fact="0.7212"/>
                  <dgm:constr type="ctrY" for="ch" forName="dotArrow5" refType="h" fact="-0.0099"/>
                  <dgm:constr type="w" for="ch" forName="dotArrow5" refType="userD"/>
                  <dgm:constr type="h" for="ch" forName="dotArrow5" refType="userD"/>
                  <dgm:constr type="ctrX" for="ch" forName="dotArrow6" refType="w" fact="0.6919"/>
                  <dgm:constr type="ctrY" for="ch" forName="dotArrow6" refType="h" fact="-0.0084"/>
                  <dgm:constr type="w" for="ch" forName="dotArrow6" refType="userD"/>
                  <dgm:constr type="h" for="ch" forName="dotArrow6" refType="userD"/>
                  <dgm:constr type="ctrX" for="ch" forName="dotArrow7" refType="w" fact="0.6919"/>
                  <dgm:constr type="ctrY" for="ch" forName="dotArrow7" refType="h" fact="0.0211"/>
                  <dgm:constr type="w" for="ch" forName="dotArrow7" refType="userD"/>
                  <dgm:constr type="h" for="ch" forName="dotArrow7" refType="userD"/>
                  <dgm:constr type="l" for="ch" forName="parTx1" refType="w" fact="0.2556"/>
                  <dgm:constr type="t" for="ch" forName="parTx1" refType="h" fact="0.8856"/>
                  <dgm:constr type="w" for="ch" forName="parTx1" refType="w" fact="0.2101"/>
                  <dgm:constr type="h" for="ch" forName="parTx1" refType="h" fact="0.0704"/>
                  <dgm:constr type="ctrX" for="ch" forName="picture1" refType="w" fact="0.246"/>
                  <dgm:constr type="ctrY" for="ch" forName="picture1" refType="h" fact="0.8769"/>
                  <dgm:constr type="w" for="ch" forName="picture1" refType="w" fact="0.0974"/>
                  <dgm:constr type="h" for="ch" forName="picture1" refType="h" fact="0.1218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4535"/>
                  <dgm:constr type="t" for="ch" forName="parTx2" refType="h" fact="0.7956"/>
                  <dgm:constr type="w" for="ch" forName="parTx2" refType="w" fact="0.2101"/>
                  <dgm:constr type="h" for="ch" forName="parTx2" refType="h" fact="0.0704"/>
                  <dgm:constr type="ctrX" for="ch" forName="picture2" refType="w" fact="0.4439"/>
                  <dgm:constr type="ctrY" for="ch" forName="picture2" refType="h" fact="0.787"/>
                  <dgm:constr type="w" for="ch" forName="picture2" refType="w" fact="0.0974"/>
                  <dgm:constr type="h" for="ch" forName="picture2" refType="h" fact="0.1218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5511"/>
                  <dgm:constr type="t" for="ch" forName="parTx3" refType="h" fact="0.673"/>
                  <dgm:constr type="w" for="ch" forName="parTx3" refType="w" fact="0.2101"/>
                  <dgm:constr type="h" for="ch" forName="parTx3" refType="h" fact="0.0704"/>
                  <dgm:constr type="ctrX" for="ch" forName="picture3" refType="w" fact="0.5415"/>
                  <dgm:constr type="ctrY" for="ch" forName="picture3" refType="h" fact="0.6644"/>
                  <dgm:constr type="w" for="ch" forName="picture3" refType="w" fact="0.0974"/>
                  <dgm:constr type="h" for="ch" forName="picture3" refType="h" fact="0.1218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  <dgm:constr type="l" for="ch" forName="parTx4" refType="w" fact="0.6132"/>
                  <dgm:constr type="t" for="ch" forName="parTx4" refType="h" fact="0.538"/>
                  <dgm:constr type="w" for="ch" forName="parTx4" refType="w" fact="0.2101"/>
                  <dgm:constr type="h" for="ch" forName="parTx4" refType="h" fact="0.0704"/>
                  <dgm:constr type="ctrX" for="ch" forName="picture4" refType="w" fact="0.6037"/>
                  <dgm:constr type="ctrY" for="ch" forName="picture4" refType="h" fact="0.5294"/>
                  <dgm:constr type="w" for="ch" forName="picture4" refType="w" fact="0.0974"/>
                  <dgm:constr type="h" for="ch" forName="picture4" refType="h" fact="0.1218"/>
                  <dgm:constr type="l" for="ch" forName="desTx4" refType="r" refFor="ch" refForName="parTx4"/>
                  <dgm:constr type="r" for="ch" forName="desTx4" refType="w"/>
                  <dgm:constr type="t" for="ch" forName="desTx4" refType="t" refFor="ch" refForName="parTx4"/>
                  <dgm:constr type="h" for="ch" forName="desTx4" refType="h" refFor="ch" refForName="parTx4"/>
                  <dgm:constr type="l" for="ch" forName="parTx5" refType="w" fact="0.6576"/>
                  <dgm:constr type="t" for="ch" forName="parTx5" refType="h" fact="0.3951"/>
                  <dgm:constr type="w" for="ch" forName="parTx5" refType="w" fact="0.2101"/>
                  <dgm:constr type="h" for="ch" forName="parTx5" refType="h" fact="0.0704"/>
                  <dgm:constr type="ctrX" for="ch" forName="picture5" refType="w" fact="0.648"/>
                  <dgm:constr type="ctrY" for="ch" forName="picture5" refType="h" fact="0.3864"/>
                  <dgm:constr type="w" for="ch" forName="picture5" refType="w" fact="0.0974"/>
                  <dgm:constr type="h" for="ch" forName="picture5" refType="h" fact="0.1218"/>
                  <dgm:constr type="l" for="ch" forName="desTx5" refType="r" refFor="ch" refForName="parTx5"/>
                  <dgm:constr type="r" for="ch" forName="desTx5" refType="w"/>
                  <dgm:constr type="t" for="ch" forName="desTx5" refType="t" refFor="ch" refForName="parTx5"/>
                  <dgm:constr type="h" for="ch" forName="desTx5" refType="h" refFor="ch" refForName="parTx5"/>
                  <dgm:constr type="l" for="ch" forName="parTx6" refType="w" fact="0.6828"/>
                  <dgm:constr type="t" for="ch" forName="parTx6" refType="h" fact="0.2531"/>
                  <dgm:constr type="w" for="ch" forName="parTx6" refType="w" fact="0.2101"/>
                  <dgm:constr type="h" for="ch" forName="parTx6" refType="h" fact="0.0704"/>
                  <dgm:constr type="ctrX" for="ch" forName="picture6" refType="w" fact="0.6733"/>
                  <dgm:constr type="ctrY" for="ch" forName="picture6" refType="h" fact="0.2444"/>
                  <dgm:constr type="w" for="ch" forName="picture6" refType="w" fact="0.0974"/>
                  <dgm:constr type="h" for="ch" forName="picture6" refType="h" fact="0.1218"/>
                  <dgm:constr type="l" for="ch" forName="desTx6" refType="r" refFor="ch" refForName="parTx6"/>
                  <dgm:constr type="r" for="ch" forName="desTx6" refType="w"/>
                  <dgm:constr type="t" for="ch" forName="desTx6" refType="t" refFor="ch" refForName="parTx6"/>
                  <dgm:constr type="h" for="ch" forName="desTx6" refType="h" refFor="ch" refForName="parTx6"/>
                  <dgm:constr type="l" for="ch" forName="parTx7" refType="w" fact="0.6966"/>
                  <dgm:constr type="t" for="ch" forName="parTx7" refType="h" fact="0.1162"/>
                  <dgm:constr type="w" for="ch" forName="parTx7" refType="w" fact="0.2101"/>
                  <dgm:constr type="h" for="ch" forName="parTx7" refType="h" fact="0.0704"/>
                  <dgm:constr type="ctrX" for="ch" forName="picture7" refType="w" fact="0.6871"/>
                  <dgm:constr type="ctrY" for="ch" forName="picture7" refType="h" fact="0.1075"/>
                  <dgm:constr type="w" for="ch" forName="picture7" refType="w" fact="0.0974"/>
                  <dgm:constr type="h" for="ch" forName="picture7" refType="h" fact="0.1218"/>
                  <dgm:constr type="l" for="ch" forName="desTx7" refType="r" refFor="ch" refForName="parTx7"/>
                  <dgm:constr type="r" for="ch" forName="desTx7" refType="w"/>
                  <dgm:constr type="t" for="ch" forName="desTx7" refType="t" refFor="ch" refForName="parTx7"/>
                  <dgm:constr type="h" for="ch" forName="desTx7" refType="h" refFor="ch" refForName="parTx7"/>
                </dgm:constrLst>
              </dgm:if>
              <dgm:else name="Name67">
                <dgm:alg type="composite">
                  <dgm:param type="ar" val="1.096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parTx7" refType="primFontSz" refFor="ch" refForName="parTx1" op="equ"/>
                  <dgm:constr type="userD" refType="w" fact="0.0111"/>
                  <dgm:constr type="ctrX" for="ch" forName="dot1" refType="w" fact="0.4459"/>
                  <dgm:constr type="ctrY" for="ch" forName="dot1" refType="h" fact="0.8342"/>
                  <dgm:constr type="w" for="ch" forName="dot1" refType="userD"/>
                  <dgm:constr type="h" for="ch" forName="dot1" refType="userD"/>
                  <dgm:constr type="ctrX" for="ch" forName="dot2" refType="w" fact="0.4244"/>
                  <dgm:constr type="ctrY" for="ch" forName="dot2" refType="h" fact="0.8448"/>
                  <dgm:constr type="w" for="ch" forName="dot2" refType="userD"/>
                  <dgm:constr type="h" for="ch" forName="dot2" refType="userD"/>
                  <dgm:constr type="ctrX" for="ch" forName="dot3" refType="w" fact="0.4026"/>
                  <dgm:constr type="ctrY" for="ch" forName="dot3" refType="h" fact="0.8539"/>
                  <dgm:constr type="w" for="ch" forName="dot3" refType="userD"/>
                  <dgm:constr type="h" for="ch" forName="dot3" refType="userD"/>
                  <dgm:constr type="ctrX" for="ch" forName="dot4" refType="w" fact="0.3806"/>
                  <dgm:constr type="ctrY" for="ch" forName="dot4" refType="h" fact="0.8615"/>
                  <dgm:constr type="w" for="ch" forName="dot4" refType="userD"/>
                  <dgm:constr type="h" for="ch" forName="dot4" refType="userD"/>
                  <dgm:constr type="ctrX" for="ch" forName="dot5" refType="w" fact="0.3584"/>
                  <dgm:constr type="ctrY" for="ch" forName="dot5" refType="h" fact="0.8676"/>
                  <dgm:constr type="w" for="ch" forName="dot5" refType="userD"/>
                  <dgm:constr type="h" for="ch" forName="dot5" refType="userD"/>
                  <dgm:constr type="ctrX" for="ch" forName="dot6" refType="w" fact="0.5803"/>
                  <dgm:constr type="ctrY" for="ch" forName="dot6" refType="h" fact="0.7255"/>
                  <dgm:constr type="w" for="ch" forName="dot6" refType="userD"/>
                  <dgm:constr type="h" for="ch" forName="dot6" refType="userD"/>
                  <dgm:constr type="ctrX" for="ch" forName="dot7" refType="w" fact="0.5618"/>
                  <dgm:constr type="ctrY" for="ch" forName="dot7" refType="h" fact="0.7454"/>
                  <dgm:constr type="w" for="ch" forName="dot7" refType="userD"/>
                  <dgm:constr type="h" for="ch" forName="dot7" refType="userD"/>
                  <dgm:constr type="ctrX" for="ch" forName="dot8" refType="w" fact="0.6656"/>
                  <dgm:constr type="ctrY" for="ch" forName="dot8" refType="h" fact="0.6026"/>
                  <dgm:constr type="w" for="ch" forName="dot8" refType="userD"/>
                  <dgm:constr type="h" for="ch" forName="dot8" refType="userD"/>
                  <dgm:constr type="ctrX" for="ch" forName="dot9" refType="w" fact="0.7266"/>
                  <dgm:constr type="ctrY" for="ch" forName="dot9" refType="h" fact="0.4632"/>
                  <dgm:constr type="w" for="ch" forName="dot9" refType="userD"/>
                  <dgm:constr type="h" for="ch" forName="dot9" refType="userD"/>
                  <dgm:constr type="ctrX" for="ch" forName="dot10" refType="w" fact="0.7643"/>
                  <dgm:constr type="ctrY" for="ch" forName="dot10" refType="h" fact="0.3187"/>
                  <dgm:constr type="w" for="ch" forName="dot10" refType="userD"/>
                  <dgm:constr type="h" for="ch" forName="dot10" refType="userD"/>
                  <dgm:constr type="ctrX" for="ch" forName="dot11" refType="w" fact="0.7816"/>
                  <dgm:constr type="ctrY" for="ch" forName="dot11" refType="h" fact="0.1763"/>
                  <dgm:constr type="w" for="ch" forName="dot11" refType="userD"/>
                  <dgm:constr type="h" for="ch" forName="dot11" refType="userD"/>
                  <dgm:constr type="ctrX" for="ch" forName="dotArrow1" refType="w" fact="0.7558"/>
                  <dgm:constr type="ctrY" for="ch" forName="dotArrow1" refType="h" fact="-0.0099"/>
                  <dgm:constr type="w" for="ch" forName="dotArrow1" refType="userD"/>
                  <dgm:constr type="h" for="ch" forName="dotArrow1" refType="userD"/>
                  <dgm:constr type="ctrX" for="ch" forName="dotArrow2" refType="w" fact="0.7725"/>
                  <dgm:constr type="ctrY" for="ch" forName="dotArrow2" refType="h" fact="-0.0239"/>
                  <dgm:constr type="w" for="ch" forName="dotArrow2" refType="userD"/>
                  <dgm:constr type="h" for="ch" forName="dotArrow2" refType="userD"/>
                  <dgm:constr type="ctrX" for="ch" forName="dotArrow3" refType="w" fact="0.7892"/>
                  <dgm:constr type="ctrY" for="ch" forName="dotArrow3" refType="h" fact="-0.0378"/>
                  <dgm:constr type="w" for="ch" forName="dotArrow3" refType="userD"/>
                  <dgm:constr type="h" for="ch" forName="dotArrow3" refType="userD"/>
                  <dgm:constr type="ctrX" for="ch" forName="dotArrow4" refType="w" fact="0.8058"/>
                  <dgm:constr type="ctrY" for="ch" forName="dotArrow4" refType="h" fact="-0.0239"/>
                  <dgm:constr type="w" for="ch" forName="dotArrow4" refType="userD"/>
                  <dgm:constr type="h" for="ch" forName="dotArrow4" refType="userD"/>
                  <dgm:constr type="ctrX" for="ch" forName="dotArrow5" refType="w" fact="0.8225"/>
                  <dgm:constr type="ctrY" for="ch" forName="dotArrow5" refType="h" fact="-0.0099"/>
                  <dgm:constr type="w" for="ch" forName="dotArrow5" refType="userD"/>
                  <dgm:constr type="h" for="ch" forName="dotArrow5" refType="userD"/>
                  <dgm:constr type="ctrX" for="ch" forName="dotArrow6" refType="w" fact="0.7892"/>
                  <dgm:constr type="ctrY" for="ch" forName="dotArrow6" refType="h" fact="-0.0084"/>
                  <dgm:constr type="w" for="ch" forName="dotArrow6" refType="userD"/>
                  <dgm:constr type="h" for="ch" forName="dotArrow6" refType="userD"/>
                  <dgm:constr type="ctrX" for="ch" forName="dotArrow7" refType="w" fact="0.7892"/>
                  <dgm:constr type="ctrY" for="ch" forName="dotArrow7" refType="h" fact="0.0211"/>
                  <dgm:constr type="w" for="ch" forName="dotArrow7" refType="userD"/>
                  <dgm:constr type="h" for="ch" forName="dotArrow7" refType="userD"/>
                  <dgm:constr type="l" for="ch" forName="parTx1" refType="w" fact="0.2915"/>
                  <dgm:constr type="t" for="ch" forName="parTx1" refType="h" fact="0.8845"/>
                  <dgm:constr type="w" for="ch" forName="parTx1" refType="w" fact="0.2396"/>
                  <dgm:constr type="h" for="ch" forName="parTx1" refType="h" fact="0.0704"/>
                  <dgm:constr type="ctrX" for="ch" forName="picture1" refType="w" fact="0.2806"/>
                  <dgm:constr type="ctrY" for="ch" forName="picture1" refType="h" fact="0.8769"/>
                  <dgm:constr type="w" for="ch" forName="picture1" refType="w" fact="0.1111"/>
                  <dgm:constr type="h" for="ch" forName="picture1" refType="h" fact="0.1218"/>
                  <dgm:constr type="l" for="ch" forName="parTx2" refType="w" fact="0.5172"/>
                  <dgm:constr type="t" for="ch" forName="parTx2" refType="h" fact="0.7946"/>
                  <dgm:constr type="w" for="ch" forName="parTx2" refType="w" fact="0.2396"/>
                  <dgm:constr type="h" for="ch" forName="parTx2" refType="h" fact="0.0704"/>
                  <dgm:constr type="ctrX" for="ch" forName="picture2" refType="w" fact="0.5063"/>
                  <dgm:constr type="ctrY" for="ch" forName="picture2" refType="h" fact="0.787"/>
                  <dgm:constr type="w" for="ch" forName="picture2" refType="w" fact="0.1111"/>
                  <dgm:constr type="h" for="ch" forName="picture2" refType="h" fact="0.1218"/>
                  <dgm:constr type="l" for="ch" forName="parTx3" refType="w" fact="0.6285"/>
                  <dgm:constr type="t" for="ch" forName="parTx3" refType="h" fact="0.672"/>
                  <dgm:constr type="w" for="ch" forName="parTx3" refType="w" fact="0.2396"/>
                  <dgm:constr type="h" for="ch" forName="parTx3" refType="h" fact="0.0704"/>
                  <dgm:constr type="ctrX" for="ch" forName="picture3" refType="w" fact="0.6176"/>
                  <dgm:constr type="ctrY" for="ch" forName="picture3" refType="h" fact="0.6644"/>
                  <dgm:constr type="w" for="ch" forName="picture3" refType="w" fact="0.1111"/>
                  <dgm:constr type="h" for="ch" forName="picture3" refType="h" fact="0.1218"/>
                  <dgm:constr type="l" for="ch" forName="parTx4" refType="w" fact="0.6994"/>
                  <dgm:constr type="t" for="ch" forName="parTx4" refType="h" fact="0.5369"/>
                  <dgm:constr type="w" for="ch" forName="parTx4" refType="w" fact="0.2396"/>
                  <dgm:constr type="h" for="ch" forName="parTx4" refType="h" fact="0.0704"/>
                  <dgm:constr type="ctrX" for="ch" forName="picture4" refType="w" fact="0.6885"/>
                  <dgm:constr type="ctrY" for="ch" forName="picture4" refType="h" fact="0.5294"/>
                  <dgm:constr type="w" for="ch" forName="picture4" refType="w" fact="0.1111"/>
                  <dgm:constr type="h" for="ch" forName="picture4" refType="h" fact="0.1218"/>
                  <dgm:constr type="l" for="ch" forName="parTx5" refType="w" fact="0.75"/>
                  <dgm:constr type="t" for="ch" forName="parTx5" refType="h" fact="0.394"/>
                  <dgm:constr type="w" for="ch" forName="parTx5" refType="w" fact="0.2396"/>
                  <dgm:constr type="h" for="ch" forName="parTx5" refType="h" fact="0.0704"/>
                  <dgm:constr type="ctrX" for="ch" forName="picture5" refType="w" fact="0.7391"/>
                  <dgm:constr type="ctrY" for="ch" forName="picture5" refType="h" fact="0.3864"/>
                  <dgm:constr type="w" for="ch" forName="picture5" refType="w" fact="0.1111"/>
                  <dgm:constr type="h" for="ch" forName="picture5" refType="h" fact="0.1218"/>
                  <dgm:constr type="l" for="ch" forName="parTx6" refType="w" fact="0.7788"/>
                  <dgm:constr type="t" for="ch" forName="parTx6" refType="h" fact="0.252"/>
                  <dgm:constr type="w" for="ch" forName="parTx6" refType="w" fact="0.2396"/>
                  <dgm:constr type="h" for="ch" forName="parTx6" refType="h" fact="0.0704"/>
                  <dgm:constr type="ctrX" for="ch" forName="picture6" refType="w" fact="0.7679"/>
                  <dgm:constr type="ctrY" for="ch" forName="picture6" refType="h" fact="0.2444"/>
                  <dgm:constr type="w" for="ch" forName="picture6" refType="w" fact="0.1111"/>
                  <dgm:constr type="h" for="ch" forName="picture6" refType="h" fact="0.1218"/>
                  <dgm:constr type="l" for="ch" forName="parTx7" refType="w" fact="0.7945"/>
                  <dgm:constr type="t" for="ch" forName="parTx7" refType="h" fact="0.1151"/>
                  <dgm:constr type="w" for="ch" forName="parTx7" refType="w" fact="0.2396"/>
                  <dgm:constr type="h" for="ch" forName="parTx7" refType="h" fact="0.0704"/>
                  <dgm:constr type="ctrX" for="ch" forName="picture7" refType="w" fact="0.7836"/>
                  <dgm:constr type="ctrY" for="ch" forName="picture7" refType="h" fact="0.1075"/>
                  <dgm:constr type="w" for="ch" forName="picture7" refType="w" fact="0.1111"/>
                  <dgm:constr type="h" for="ch" forName="picture7" refType="h" fact="0.1218"/>
                </dgm:constrLst>
              </dgm:else>
            </dgm:choose>
          </dgm:if>
          <dgm:else name="Name68">
            <dgm:choose name="Name69">
              <dgm:if name="Name70" axis="des" func="maxDepth" op="gt" val="1">
                <dgm:alg type="composite">
                  <dgm:param type="ar" val="1.2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parTx7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primFontSz" for="ch" forName="desTx6" refType="primFontSz" refFor="ch" refForName="desTx1" op="equ"/>
                  <dgm:constr type="primFontSz" for="ch" forName="desTx7" refType="primFontSz" refFor="ch" refForName="desTx1" op="equ"/>
                  <dgm:constr type="userD" refType="w" fact="0.0097"/>
                  <dgm:constr type="ctrX" for="ch" forName="dot1" refType="w" fact="0.6091"/>
                  <dgm:constr type="ctrY" for="ch" forName="dot1" refType="h" fact="0.8342"/>
                  <dgm:constr type="w" for="ch" forName="dot1" refType="userD"/>
                  <dgm:constr type="h" for="ch" forName="dot1" refType="userD"/>
                  <dgm:constr type="ctrX" for="ch" forName="dot2" refType="w" fact="0.6279"/>
                  <dgm:constr type="ctrY" for="ch" forName="dot2" refType="h" fact="0.8448"/>
                  <dgm:constr type="w" for="ch" forName="dot2" refType="userD"/>
                  <dgm:constr type="h" for="ch" forName="dot2" refType="userD"/>
                  <dgm:constr type="ctrX" for="ch" forName="dot3" refType="w" fact="0.647"/>
                  <dgm:constr type="ctrY" for="ch" forName="dot3" refType="h" fact="0.8539"/>
                  <dgm:constr type="w" for="ch" forName="dot3" refType="userD"/>
                  <dgm:constr type="h" for="ch" forName="dot3" refType="userD"/>
                  <dgm:constr type="ctrX" for="ch" forName="dot4" refType="w" fact="0.6663"/>
                  <dgm:constr type="ctrY" for="ch" forName="dot4" refType="h" fact="0.8615"/>
                  <dgm:constr type="w" for="ch" forName="dot4" refType="userD"/>
                  <dgm:constr type="h" for="ch" forName="dot4" refType="userD"/>
                  <dgm:constr type="ctrX" for="ch" forName="dot5" refType="w" fact="0.6858"/>
                  <dgm:constr type="ctrY" for="ch" forName="dot5" refType="h" fact="0.8676"/>
                  <dgm:constr type="w" for="ch" forName="dot5" refType="userD"/>
                  <dgm:constr type="h" for="ch" forName="dot5" refType="userD"/>
                  <dgm:constr type="ctrX" for="ch" forName="dot6" refType="w" fact="0.4912"/>
                  <dgm:constr type="ctrY" for="ch" forName="dot6" refType="h" fact="0.7255"/>
                  <dgm:constr type="w" for="ch" forName="dot6" refType="userD"/>
                  <dgm:constr type="h" for="ch" forName="dot6" refType="userD"/>
                  <dgm:constr type="ctrX" for="ch" forName="dot7" refType="w" fact="0.5074"/>
                  <dgm:constr type="ctrY" for="ch" forName="dot7" refType="h" fact="0.7454"/>
                  <dgm:constr type="w" for="ch" forName="dot7" refType="userD"/>
                  <dgm:constr type="h" for="ch" forName="dot7" refType="userD"/>
                  <dgm:constr type="ctrX" for="ch" forName="dot8" refType="w" fact="0.4164"/>
                  <dgm:constr type="ctrY" for="ch" forName="dot8" refType="h" fact="0.6026"/>
                  <dgm:constr type="w" for="ch" forName="dot8" refType="userD"/>
                  <dgm:constr type="h" for="ch" forName="dot8" refType="userD"/>
                  <dgm:constr type="ctrX" for="ch" forName="dot9" refType="w" fact="0.3629"/>
                  <dgm:constr type="ctrY" for="ch" forName="dot9" refType="h" fact="0.4632"/>
                  <dgm:constr type="w" for="ch" forName="dot9" refType="userD"/>
                  <dgm:constr type="h" for="ch" forName="dot9" refType="userD"/>
                  <dgm:constr type="ctrX" for="ch" forName="dot10" refType="w" fact="0.3299"/>
                  <dgm:constr type="ctrY" for="ch" forName="dot10" refType="h" fact="0.3187"/>
                  <dgm:constr type="w" for="ch" forName="dot10" refType="userD"/>
                  <dgm:constr type="h" for="ch" forName="dot10" refType="userD"/>
                  <dgm:constr type="ctrX" for="ch" forName="dot11" refType="w" fact="0.3147"/>
                  <dgm:constr type="ctrY" for="ch" forName="dot11" refType="h" fact="0.1763"/>
                  <dgm:constr type="w" for="ch" forName="dot11" refType="userD"/>
                  <dgm:constr type="h" for="ch" forName="dot11" refType="userD"/>
                  <dgm:constr type="ctrX" for="ch" forName="dotArrow1" refType="w" fact="0.3373"/>
                  <dgm:constr type="ctrY" for="ch" forName="dotArrow1" refType="h" fact="-0.0099"/>
                  <dgm:constr type="w" for="ch" forName="dotArrow1" refType="userD"/>
                  <dgm:constr type="h" for="ch" forName="dotArrow1" refType="userD"/>
                  <dgm:constr type="ctrX" for="ch" forName="dotArrow2" refType="w" fact="0.3227"/>
                  <dgm:constr type="ctrY" for="ch" forName="dotArrow2" refType="h" fact="-0.0239"/>
                  <dgm:constr type="w" for="ch" forName="dotArrow2" refType="userD"/>
                  <dgm:constr type="h" for="ch" forName="dotArrow2" refType="userD"/>
                  <dgm:constr type="ctrX" for="ch" forName="dotArrow3" refType="w" fact="0.3081"/>
                  <dgm:constr type="ctrY" for="ch" forName="dotArrow3" refType="h" fact="-0.0378"/>
                  <dgm:constr type="w" for="ch" forName="dotArrow3" refType="userD"/>
                  <dgm:constr type="h" for="ch" forName="dotArrow3" refType="userD"/>
                  <dgm:constr type="ctrX" for="ch" forName="dotArrow4" refType="w" fact="0.2935"/>
                  <dgm:constr type="ctrY" for="ch" forName="dotArrow4" refType="h" fact="-0.0239"/>
                  <dgm:constr type="w" for="ch" forName="dotArrow4" refType="userD"/>
                  <dgm:constr type="h" for="ch" forName="dotArrow4" refType="userD"/>
                  <dgm:constr type="ctrX" for="ch" forName="dotArrow5" refType="w" fact="0.2788"/>
                  <dgm:constr type="ctrY" for="ch" forName="dotArrow5" refType="h" fact="-0.0099"/>
                  <dgm:constr type="w" for="ch" forName="dotArrow5" refType="userD"/>
                  <dgm:constr type="h" for="ch" forName="dotArrow5" refType="userD"/>
                  <dgm:constr type="ctrX" for="ch" forName="dotArrow6" refType="w" fact="0.3081"/>
                  <dgm:constr type="ctrY" for="ch" forName="dotArrow6" refType="h" fact="-0.0084"/>
                  <dgm:constr type="w" for="ch" forName="dotArrow6" refType="userD"/>
                  <dgm:constr type="h" for="ch" forName="dotArrow6" refType="userD"/>
                  <dgm:constr type="ctrX" for="ch" forName="dotArrow7" refType="w" fact="0.3081"/>
                  <dgm:constr type="ctrY" for="ch" forName="dotArrow7" refType="h" fact="0.0211"/>
                  <dgm:constr type="w" for="ch" forName="dotArrow7" refType="userD"/>
                  <dgm:constr type="h" for="ch" forName="dotArrow7" refType="userD"/>
                  <dgm:constr type="r" for="ch" forName="parTx1" refType="w" fact="0.7444"/>
                  <dgm:constr type="t" for="ch" forName="parTx1" refType="h" fact="0.8856"/>
                  <dgm:constr type="w" for="ch" forName="parTx1" refType="w" fact="0.2101"/>
                  <dgm:constr type="h" for="ch" forName="parTx1" refType="h" fact="0.0704"/>
                  <dgm:constr type="ctrX" for="ch" forName="picture1" refType="w" fact="0.754"/>
                  <dgm:constr type="ctrY" for="ch" forName="picture1" refType="h" fact="0.8769"/>
                  <dgm:constr type="w" for="ch" forName="picture1" refType="w" fact="0.0974"/>
                  <dgm:constr type="h" for="ch" forName="picture1" refType="h" fact="0.1218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5465"/>
                  <dgm:constr type="t" for="ch" forName="parTx2" refType="h" fact="0.7956"/>
                  <dgm:constr type="w" for="ch" forName="parTx2" refType="w" fact="0.2101"/>
                  <dgm:constr type="h" for="ch" forName="parTx2" refType="h" fact="0.0704"/>
                  <dgm:constr type="ctrX" for="ch" forName="picture2" refType="w" fact="0.5561"/>
                  <dgm:constr type="ctrY" for="ch" forName="picture2" refType="h" fact="0.787"/>
                  <dgm:constr type="w" for="ch" forName="picture2" refType="w" fact="0.0974"/>
                  <dgm:constr type="h" for="ch" forName="picture2" refType="h" fact="0.1218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4489"/>
                  <dgm:constr type="t" for="ch" forName="parTx3" refType="h" fact="0.673"/>
                  <dgm:constr type="w" for="ch" forName="parTx3" refType="w" fact="0.2101"/>
                  <dgm:constr type="h" for="ch" forName="parTx3" refType="h" fact="0.0704"/>
                  <dgm:constr type="ctrX" for="ch" forName="picture3" refType="w" fact="0.4585"/>
                  <dgm:constr type="ctrY" for="ch" forName="picture3" refType="h" fact="0.6644"/>
                  <dgm:constr type="w" for="ch" forName="picture3" refType="w" fact="0.0974"/>
                  <dgm:constr type="h" for="ch" forName="picture3" refType="h" fact="0.1218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  <dgm:constr type="r" for="ch" forName="parTx4" refType="w" fact="0.3868"/>
                  <dgm:constr type="t" for="ch" forName="parTx4" refType="h" fact="0.538"/>
                  <dgm:constr type="w" for="ch" forName="parTx4" refType="w" fact="0.2101"/>
                  <dgm:constr type="h" for="ch" forName="parTx4" refType="h" fact="0.0704"/>
                  <dgm:constr type="ctrX" for="ch" forName="picture4" refType="w" fact="0.3963"/>
                  <dgm:constr type="ctrY" for="ch" forName="picture4" refType="h" fact="0.5294"/>
                  <dgm:constr type="w" for="ch" forName="picture4" refType="w" fact="0.0974"/>
                  <dgm:constr type="h" for="ch" forName="picture4" refType="h" fact="0.1218"/>
                  <dgm:constr type="r" for="ch" forName="desTx4" refType="l" refFor="ch" refForName="parTx4"/>
                  <dgm:constr type="l" for="ch" forName="desTx4"/>
                  <dgm:constr type="t" for="ch" forName="desTx4" refType="t" refFor="ch" refForName="parTx4"/>
                  <dgm:constr type="h" for="ch" forName="desTx4" refType="h" refFor="ch" refForName="parTx4"/>
                  <dgm:constr type="r" for="ch" forName="parTx5" refType="w" fact="0.3424"/>
                  <dgm:constr type="t" for="ch" forName="parTx5" refType="h" fact="0.3951"/>
                  <dgm:constr type="w" for="ch" forName="parTx5" refType="w" fact="0.2101"/>
                  <dgm:constr type="h" for="ch" forName="parTx5" refType="h" fact="0.0704"/>
                  <dgm:constr type="ctrX" for="ch" forName="picture5" refType="w" fact="0.352"/>
                  <dgm:constr type="ctrY" for="ch" forName="picture5" refType="h" fact="0.3864"/>
                  <dgm:constr type="w" for="ch" forName="picture5" refType="w" fact="0.0974"/>
                  <dgm:constr type="h" for="ch" forName="picture5" refType="h" fact="0.1218"/>
                  <dgm:constr type="r" for="ch" forName="desTx5" refType="l" refFor="ch" refForName="parTx5"/>
                  <dgm:constr type="l" for="ch" forName="desTx5"/>
                  <dgm:constr type="t" for="ch" forName="desTx5" refType="t" refFor="ch" refForName="parTx5"/>
                  <dgm:constr type="h" for="ch" forName="desTx5" refType="h" refFor="ch" refForName="parTx5"/>
                  <dgm:constr type="r" for="ch" forName="parTx6" refType="w" fact="0.3172"/>
                  <dgm:constr type="t" for="ch" forName="parTx6" refType="h" fact="0.2531"/>
                  <dgm:constr type="w" for="ch" forName="parTx6" refType="w" fact="0.2101"/>
                  <dgm:constr type="h" for="ch" forName="parTx6" refType="h" fact="0.0704"/>
                  <dgm:constr type="ctrX" for="ch" forName="picture6" refType="w" fact="0.3267"/>
                  <dgm:constr type="ctrY" for="ch" forName="picture6" refType="h" fact="0.2444"/>
                  <dgm:constr type="w" for="ch" forName="picture6" refType="w" fact="0.0974"/>
                  <dgm:constr type="h" for="ch" forName="picture6" refType="h" fact="0.1218"/>
                  <dgm:constr type="r" for="ch" forName="desTx6" refType="l" refFor="ch" refForName="parTx6"/>
                  <dgm:constr type="l" for="ch" forName="desTx6"/>
                  <dgm:constr type="t" for="ch" forName="desTx6" refType="t" refFor="ch" refForName="parTx6"/>
                  <dgm:constr type="h" for="ch" forName="desTx6" refType="h" refFor="ch" refForName="parTx6"/>
                  <dgm:constr type="r" for="ch" forName="parTx7" refType="w" fact="0.3034"/>
                  <dgm:constr type="t" for="ch" forName="parTx7" refType="h" fact="0.1162"/>
                  <dgm:constr type="w" for="ch" forName="parTx7" refType="w" fact="0.2101"/>
                  <dgm:constr type="h" for="ch" forName="parTx7" refType="h" fact="0.0704"/>
                  <dgm:constr type="ctrX" for="ch" forName="picture7" refType="w" fact="0.3129"/>
                  <dgm:constr type="ctrY" for="ch" forName="picture7" refType="h" fact="0.1075"/>
                  <dgm:constr type="w" for="ch" forName="picture7" refType="w" fact="0.0974"/>
                  <dgm:constr type="h" for="ch" forName="picture7" refType="h" fact="0.1218"/>
                  <dgm:constr type="r" for="ch" forName="desTx7" refType="l" refFor="ch" refForName="parTx7"/>
                  <dgm:constr type="l" for="ch" forName="desTx7"/>
                  <dgm:constr type="t" for="ch" forName="desTx7" refType="t" refFor="ch" refForName="parTx7"/>
                  <dgm:constr type="h" for="ch" forName="desTx7" refType="h" refFor="ch" refForName="parTx7"/>
                </dgm:constrLst>
              </dgm:if>
              <dgm:else name="Name71">
                <dgm:alg type="composite">
                  <dgm:param type="ar" val="1.096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parTx7" refType="primFontSz" refFor="ch" refForName="parTx1" op="equ"/>
                  <dgm:constr type="userD" refType="w" fact="0.0111"/>
                  <dgm:constr type="ctrX" for="ch" forName="dot1" refType="w" fact="0.5541"/>
                  <dgm:constr type="ctrY" for="ch" forName="dot1" refType="h" fact="0.8342"/>
                  <dgm:constr type="w" for="ch" forName="dot1" refType="userD"/>
                  <dgm:constr type="h" for="ch" forName="dot1" refType="userD"/>
                  <dgm:constr type="ctrX" for="ch" forName="dot2" refType="w" fact="0.5756"/>
                  <dgm:constr type="ctrY" for="ch" forName="dot2" refType="h" fact="0.8448"/>
                  <dgm:constr type="w" for="ch" forName="dot2" refType="userD"/>
                  <dgm:constr type="h" for="ch" forName="dot2" refType="userD"/>
                  <dgm:constr type="ctrX" for="ch" forName="dot3" refType="w" fact="0.5974"/>
                  <dgm:constr type="ctrY" for="ch" forName="dot3" refType="h" fact="0.8539"/>
                  <dgm:constr type="w" for="ch" forName="dot3" refType="userD"/>
                  <dgm:constr type="h" for="ch" forName="dot3" refType="userD"/>
                  <dgm:constr type="ctrX" for="ch" forName="dot4" refType="w" fact="0.6194"/>
                  <dgm:constr type="ctrY" for="ch" forName="dot4" refType="h" fact="0.8615"/>
                  <dgm:constr type="w" for="ch" forName="dot4" refType="userD"/>
                  <dgm:constr type="h" for="ch" forName="dot4" refType="userD"/>
                  <dgm:constr type="ctrX" for="ch" forName="dot5" refType="w" fact="0.6416"/>
                  <dgm:constr type="ctrY" for="ch" forName="dot5" refType="h" fact="0.8676"/>
                  <dgm:constr type="w" for="ch" forName="dot5" refType="userD"/>
                  <dgm:constr type="h" for="ch" forName="dot5" refType="userD"/>
                  <dgm:constr type="ctrX" for="ch" forName="dot6" refType="w" fact="0.4197"/>
                  <dgm:constr type="ctrY" for="ch" forName="dot6" refType="h" fact="0.7255"/>
                  <dgm:constr type="w" for="ch" forName="dot6" refType="userD"/>
                  <dgm:constr type="h" for="ch" forName="dot6" refType="userD"/>
                  <dgm:constr type="ctrX" for="ch" forName="dot7" refType="w" fact="0.4382"/>
                  <dgm:constr type="ctrY" for="ch" forName="dot7" refType="h" fact="0.7454"/>
                  <dgm:constr type="w" for="ch" forName="dot7" refType="userD"/>
                  <dgm:constr type="h" for="ch" forName="dot7" refType="userD"/>
                  <dgm:constr type="ctrX" for="ch" forName="dot8" refType="w" fact="0.3344"/>
                  <dgm:constr type="ctrY" for="ch" forName="dot8" refType="h" fact="0.6026"/>
                  <dgm:constr type="w" for="ch" forName="dot8" refType="userD"/>
                  <dgm:constr type="h" for="ch" forName="dot8" refType="userD"/>
                  <dgm:constr type="ctrX" for="ch" forName="dot9" refType="w" fact="0.2734"/>
                  <dgm:constr type="ctrY" for="ch" forName="dot9" refType="h" fact="0.4632"/>
                  <dgm:constr type="w" for="ch" forName="dot9" refType="userD"/>
                  <dgm:constr type="h" for="ch" forName="dot9" refType="userD"/>
                  <dgm:constr type="ctrX" for="ch" forName="dot10" refType="w" fact="0.2357"/>
                  <dgm:constr type="ctrY" for="ch" forName="dot10" refType="h" fact="0.3187"/>
                  <dgm:constr type="w" for="ch" forName="dot10" refType="userD"/>
                  <dgm:constr type="h" for="ch" forName="dot10" refType="userD"/>
                  <dgm:constr type="ctrX" for="ch" forName="dot11" refType="w" fact="0.2184"/>
                  <dgm:constr type="ctrY" for="ch" forName="dot11" refType="h" fact="0.1763"/>
                  <dgm:constr type="w" for="ch" forName="dot11" refType="userD"/>
                  <dgm:constr type="h" for="ch" forName="dot11" refType="userD"/>
                  <dgm:constr type="ctrX" for="ch" forName="dotArrow1" refType="w" fact="0.2442"/>
                  <dgm:constr type="ctrY" for="ch" forName="dotArrow1" refType="h" fact="-0.0099"/>
                  <dgm:constr type="w" for="ch" forName="dotArrow1" refType="userD"/>
                  <dgm:constr type="h" for="ch" forName="dotArrow1" refType="userD"/>
                  <dgm:constr type="ctrX" for="ch" forName="dotArrow2" refType="w" fact="0.2275"/>
                  <dgm:constr type="ctrY" for="ch" forName="dotArrow2" refType="h" fact="-0.0239"/>
                  <dgm:constr type="w" for="ch" forName="dotArrow2" refType="userD"/>
                  <dgm:constr type="h" for="ch" forName="dotArrow2" refType="userD"/>
                  <dgm:constr type="ctrX" for="ch" forName="dotArrow3" refType="w" fact="0.2108"/>
                  <dgm:constr type="ctrY" for="ch" forName="dotArrow3" refType="h" fact="-0.0378"/>
                  <dgm:constr type="w" for="ch" forName="dotArrow3" refType="userD"/>
                  <dgm:constr type="h" for="ch" forName="dotArrow3" refType="userD"/>
                  <dgm:constr type="ctrX" for="ch" forName="dotArrow4" refType="w" fact="0.1942"/>
                  <dgm:constr type="ctrY" for="ch" forName="dotArrow4" refType="h" fact="-0.0239"/>
                  <dgm:constr type="w" for="ch" forName="dotArrow4" refType="userD"/>
                  <dgm:constr type="h" for="ch" forName="dotArrow4" refType="userD"/>
                  <dgm:constr type="ctrX" for="ch" forName="dotArrow5" refType="w" fact="0.1775"/>
                  <dgm:constr type="ctrY" for="ch" forName="dotArrow5" refType="h" fact="-0.0099"/>
                  <dgm:constr type="w" for="ch" forName="dotArrow5" refType="userD"/>
                  <dgm:constr type="h" for="ch" forName="dotArrow5" refType="userD"/>
                  <dgm:constr type="ctrX" for="ch" forName="dotArrow6" refType="w" fact="0.2108"/>
                  <dgm:constr type="ctrY" for="ch" forName="dotArrow6" refType="h" fact="-0.0084"/>
                  <dgm:constr type="w" for="ch" forName="dotArrow6" refType="userD"/>
                  <dgm:constr type="h" for="ch" forName="dotArrow6" refType="userD"/>
                  <dgm:constr type="ctrX" for="ch" forName="dotArrow7" refType="w" fact="0.2108"/>
                  <dgm:constr type="ctrY" for="ch" forName="dotArrow7" refType="h" fact="0.0211"/>
                  <dgm:constr type="w" for="ch" forName="dotArrow7" refType="userD"/>
                  <dgm:constr type="h" for="ch" forName="dotArrow7" refType="userD"/>
                  <dgm:constr type="r" for="ch" forName="parTx1" refType="w" fact="0.7085"/>
                  <dgm:constr type="t" for="ch" forName="parTx1" refType="h" fact="0.8845"/>
                  <dgm:constr type="w" for="ch" forName="parTx1" refType="w" fact="0.2396"/>
                  <dgm:constr type="h" for="ch" forName="parTx1" refType="h" fact="0.0704"/>
                  <dgm:constr type="ctrX" for="ch" forName="picture1" refType="w" fact="0.7194"/>
                  <dgm:constr type="ctrY" for="ch" forName="picture1" refType="h" fact="0.8769"/>
                  <dgm:constr type="w" for="ch" forName="picture1" refType="w" fact="0.1111"/>
                  <dgm:constr type="h" for="ch" forName="picture1" refType="h" fact="0.1218"/>
                  <dgm:constr type="r" for="ch" forName="parTx2" refType="w" fact="0.4828"/>
                  <dgm:constr type="t" for="ch" forName="parTx2" refType="h" fact="0.7946"/>
                  <dgm:constr type="w" for="ch" forName="parTx2" refType="w" fact="0.2396"/>
                  <dgm:constr type="h" for="ch" forName="parTx2" refType="h" fact="0.0704"/>
                  <dgm:constr type="ctrX" for="ch" forName="picture2" refType="w" fact="0.4937"/>
                  <dgm:constr type="ctrY" for="ch" forName="picture2" refType="h" fact="0.787"/>
                  <dgm:constr type="w" for="ch" forName="picture2" refType="w" fact="0.1111"/>
                  <dgm:constr type="h" for="ch" forName="picture2" refType="h" fact="0.1218"/>
                  <dgm:constr type="r" for="ch" forName="parTx3" refType="w" fact="0.3715"/>
                  <dgm:constr type="t" for="ch" forName="parTx3" refType="h" fact="0.672"/>
                  <dgm:constr type="w" for="ch" forName="parTx3" refType="w" fact="0.2396"/>
                  <dgm:constr type="h" for="ch" forName="parTx3" refType="h" fact="0.0704"/>
                  <dgm:constr type="ctrX" for="ch" forName="picture3" refType="w" fact="0.3824"/>
                  <dgm:constr type="ctrY" for="ch" forName="picture3" refType="h" fact="0.6644"/>
                  <dgm:constr type="w" for="ch" forName="picture3" refType="w" fact="0.1111"/>
                  <dgm:constr type="h" for="ch" forName="picture3" refType="h" fact="0.1218"/>
                  <dgm:constr type="r" for="ch" forName="parTx4" refType="w" fact="0.3006"/>
                  <dgm:constr type="t" for="ch" forName="parTx4" refType="h" fact="0.5369"/>
                  <dgm:constr type="w" for="ch" forName="parTx4" refType="w" fact="0.2396"/>
                  <dgm:constr type="h" for="ch" forName="parTx4" refType="h" fact="0.0704"/>
                  <dgm:constr type="ctrX" for="ch" forName="picture4" refType="w" fact="0.3115"/>
                  <dgm:constr type="ctrY" for="ch" forName="picture4" refType="h" fact="0.5294"/>
                  <dgm:constr type="w" for="ch" forName="picture4" refType="w" fact="0.1111"/>
                  <dgm:constr type="h" for="ch" forName="picture4" refType="h" fact="0.1218"/>
                  <dgm:constr type="r" for="ch" forName="parTx5" refType="w" fact="0.25"/>
                  <dgm:constr type="t" for="ch" forName="parTx5" refType="h" fact="0.394"/>
                  <dgm:constr type="w" for="ch" forName="parTx5" refType="w" fact="0.2396"/>
                  <dgm:constr type="h" for="ch" forName="parTx5" refType="h" fact="0.0704"/>
                  <dgm:constr type="ctrX" for="ch" forName="picture5" refType="w" fact="0.2609"/>
                  <dgm:constr type="ctrY" for="ch" forName="picture5" refType="h" fact="0.3864"/>
                  <dgm:constr type="w" for="ch" forName="picture5" refType="w" fact="0.1111"/>
                  <dgm:constr type="h" for="ch" forName="picture5" refType="h" fact="0.1218"/>
                  <dgm:constr type="r" for="ch" forName="parTx6" refType="w" fact="0.2212"/>
                  <dgm:constr type="t" for="ch" forName="parTx6" refType="h" fact="0.252"/>
                  <dgm:constr type="w" for="ch" forName="parTx6" refType="w" fact="0.2396"/>
                  <dgm:constr type="h" for="ch" forName="parTx6" refType="h" fact="0.0704"/>
                  <dgm:constr type="ctrX" for="ch" forName="picture6" refType="w" fact="0.2321"/>
                  <dgm:constr type="ctrY" for="ch" forName="picture6" refType="h" fact="0.2444"/>
                  <dgm:constr type="w" for="ch" forName="picture6" refType="w" fact="0.1111"/>
                  <dgm:constr type="h" for="ch" forName="picture6" refType="h" fact="0.1218"/>
                  <dgm:constr type="r" for="ch" forName="parTx7" refType="w" fact="0.2055"/>
                  <dgm:constr type="t" for="ch" forName="parTx7" refType="h" fact="0.1151"/>
                  <dgm:constr type="w" for="ch" forName="parTx7" refType="w" fact="0.2396"/>
                  <dgm:constr type="h" for="ch" forName="parTx7" refType="h" fact="0.0704"/>
                  <dgm:constr type="ctrX" for="ch" forName="picture7" refType="w" fact="0.2164"/>
                  <dgm:constr type="ctrY" for="ch" forName="picture7" refType="h" fact="0.1075"/>
                  <dgm:constr type="w" for="ch" forName="picture7" refType="w" fact="0.1111"/>
                  <dgm:constr type="h" for="ch" forName="picture7" refType="h" fact="0.1218"/>
                </dgm:constrLst>
              </dgm:else>
            </dgm:choose>
          </dgm:else>
        </dgm:choose>
      </dgm:else>
    </dgm:choose>
    <dgm:forEach name="wrapper" axis="self" ptType="parTrans">
      <dgm:forEach name="wrapper2" axis="self" ptType="sibTrans" st="2">
        <dgm:forEach name="imageRepeat" axis="self">
          <dgm:layoutNode name="imageRepeat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 axis="self"/>
          </dgm:layoutNode>
        </dgm:forEach>
      </dgm:forEach>
    </dgm:forEach>
    <dgm:choose name="Name72">
      <dgm:if name="Name73" axis="ch" ptType="node" func="cnt" op="gte" val="2">
        <dgm:layoutNode name="dot1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2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3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74"/>
    </dgm:choose>
    <dgm:choose name="Name75">
      <dgm:if name="Name76" axis="ch" ptType="node" func="cnt" op="gte" val="3">
        <dgm:layoutNode name="dot4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5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77"/>
    </dgm:choose>
    <dgm:choose name="Name78">
      <dgm:if name="Name79" axis="ch" ptType="node" func="cnt" op="gte" val="4">
        <dgm:layoutNode name="dot6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80"/>
    </dgm:choose>
    <dgm:choose name="Name81">
      <dgm:if name="Name82" axis="ch" ptType="node" func="cnt" op="gte" val="5">
        <dgm:layoutNode name="dot7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8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83"/>
    </dgm:choose>
    <dgm:choose name="Name84">
      <dgm:if name="Name85" axis="ch" ptType="node" func="cnt" op="gte" val="6">
        <dgm:layoutNode name="dot9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10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86"/>
    </dgm:choose>
    <dgm:choose name="Name87">
      <dgm:if name="Name88" axis="ch" ptType="node" func="cnt" op="gte" val="7">
        <dgm:layoutNode name="dot11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89"/>
    </dgm:choose>
    <dgm:choose name="Name90">
      <dgm:if name="Name91" axis="ch" ptType="node" func="cnt" op="gte" val="2">
        <dgm:layoutNode name="dotArrow1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2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3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4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5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6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7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92"/>
    </dgm:choose>
    <dgm:forEach name="Name93" axis="ch" ptType="node" cnt="1">
      <dgm:layoutNode name="parTx1">
        <dgm:choose name="Name94">
          <dgm:if name="Name95" func="var" arg="dir" op="equ" val="norm">
            <dgm:alg type="tx">
              <dgm:param type="parTxLTRAlign" val="l"/>
              <dgm:param type="parTxRTLAlign" val="r"/>
            </dgm:alg>
          </dgm:if>
          <dgm:else name="Name96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97">
          <dgm:if name="Name98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99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00">
        <dgm:if name="Name101" axis="ch" ptType="node" func="cnt" op="gte" val="1">
          <dgm:layoutNode name="desTx1" styleLbl="revTx">
            <dgm:varLst>
              <dgm:bulletEnabled val="1"/>
            </dgm:varLst>
            <dgm:choose name="Name102">
              <dgm:if name="Name103" func="var" arg="dir" op="equ" val="norm">
                <dgm:choose name="Name104">
                  <dgm:if name="Name105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06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07">
                <dgm:choose name="Name108">
                  <dgm:if name="Name109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10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11"/>
      </dgm:choose>
    </dgm:forEach>
    <dgm:forEach name="Name112" axis="ch" ptType="sibTrans" hideLastTrans="0" cnt="1">
      <dgm:layoutNode name="picture1">
        <dgm:alg type="sp"/>
        <dgm:shape xmlns:r="http://schemas.openxmlformats.org/officeDocument/2006/relationships" r:blip="">
          <dgm:adjLst/>
        </dgm:shape>
        <dgm:presOf/>
        <dgm:constrLst/>
        <dgm:forEach name="Name113" ref="imageRepeat"/>
      </dgm:layoutNode>
    </dgm:forEach>
    <dgm:forEach name="Name114" axis="ch" ptType="node" st="2" cnt="1">
      <dgm:layoutNode name="parTx2">
        <dgm:choose name="Name115">
          <dgm:if name="Name116" func="var" arg="dir" op="equ" val="norm">
            <dgm:alg type="tx">
              <dgm:param type="parTxLTRAlign" val="l"/>
              <dgm:param type="parTxRTLAlign" val="r"/>
            </dgm:alg>
          </dgm:if>
          <dgm:else name="Name117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118">
          <dgm:if name="Name119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120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21">
        <dgm:if name="Name122" axis="ch" ptType="node" func="cnt" op="gte" val="1">
          <dgm:layoutNode name="desTx2" styleLbl="revTx">
            <dgm:varLst>
              <dgm:bulletEnabled val="1"/>
            </dgm:varLst>
            <dgm:choose name="Name123">
              <dgm:if name="Name124" func="var" arg="dir" op="equ" val="norm">
                <dgm:choose name="Name125">
                  <dgm:if name="Name126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27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28">
                <dgm:choose name="Name129">
                  <dgm:if name="Name130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31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32"/>
      </dgm:choose>
    </dgm:forEach>
    <dgm:forEach name="Name133" axis="ch" ptType="sibTrans" hideLastTrans="0" st="2" cnt="1">
      <dgm:layoutNode name="picture2">
        <dgm:alg type="sp"/>
        <dgm:shape xmlns:r="http://schemas.openxmlformats.org/officeDocument/2006/relationships" r:blip="">
          <dgm:adjLst/>
        </dgm:shape>
        <dgm:presOf/>
        <dgm:constrLst/>
        <dgm:forEach name="Name134" ref="imageRepeat"/>
      </dgm:layoutNode>
    </dgm:forEach>
    <dgm:forEach name="Name135" axis="ch" ptType="node" st="3" cnt="1">
      <dgm:layoutNode name="parTx3">
        <dgm:choose name="Name136">
          <dgm:if name="Name137" func="var" arg="dir" op="equ" val="norm">
            <dgm:alg type="tx">
              <dgm:param type="parTxLTRAlign" val="l"/>
              <dgm:param type="parTxRTLAlign" val="r"/>
            </dgm:alg>
          </dgm:if>
          <dgm:else name="Name138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139">
          <dgm:if name="Name140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141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42">
        <dgm:if name="Name143" axis="ch" ptType="node" func="cnt" op="gte" val="1">
          <dgm:layoutNode name="desTx3" styleLbl="revTx">
            <dgm:varLst>
              <dgm:bulletEnabled val="1"/>
            </dgm:varLst>
            <dgm:choose name="Name144">
              <dgm:if name="Name145" func="var" arg="dir" op="equ" val="norm">
                <dgm:choose name="Name146">
                  <dgm:if name="Name147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48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49">
                <dgm:choose name="Name150">
                  <dgm:if name="Name151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5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53"/>
      </dgm:choose>
    </dgm:forEach>
    <dgm:forEach name="Name154" axis="ch" ptType="sibTrans" hideLastTrans="0" st="3" cnt="1">
      <dgm:layoutNode name="picture3">
        <dgm:alg type="sp"/>
        <dgm:shape xmlns:r="http://schemas.openxmlformats.org/officeDocument/2006/relationships" r:blip="">
          <dgm:adjLst/>
        </dgm:shape>
        <dgm:presOf/>
        <dgm:constrLst/>
        <dgm:forEach name="Name155" ref="imageRepeat"/>
      </dgm:layoutNode>
    </dgm:forEach>
    <dgm:forEach name="Name156" axis="ch" ptType="node" st="4" cnt="1">
      <dgm:layoutNode name="parTx4">
        <dgm:choose name="Name157">
          <dgm:if name="Name158" func="var" arg="dir" op="equ" val="norm">
            <dgm:alg type="tx">
              <dgm:param type="parTxLTRAlign" val="l"/>
              <dgm:param type="parTxRTLAlign" val="r"/>
            </dgm:alg>
          </dgm:if>
          <dgm:else name="Name159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160">
          <dgm:if name="Name161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162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63">
        <dgm:if name="Name164" axis="ch" ptType="node" func="cnt" op="gte" val="1">
          <dgm:layoutNode name="desTx4" styleLbl="revTx">
            <dgm:varLst>
              <dgm:bulletEnabled val="1"/>
            </dgm:varLst>
            <dgm:choose name="Name165">
              <dgm:if name="Name166" func="var" arg="dir" op="equ" val="norm">
                <dgm:choose name="Name167">
                  <dgm:if name="Name168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69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70">
                <dgm:choose name="Name171">
                  <dgm:if name="Name172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73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74"/>
      </dgm:choose>
    </dgm:forEach>
    <dgm:forEach name="Name175" axis="ch" ptType="sibTrans" hideLastTrans="0" st="4" cnt="1">
      <dgm:layoutNode name="picture4">
        <dgm:alg type="sp"/>
        <dgm:shape xmlns:r="http://schemas.openxmlformats.org/officeDocument/2006/relationships" r:blip="">
          <dgm:adjLst/>
        </dgm:shape>
        <dgm:presOf/>
        <dgm:constrLst/>
        <dgm:forEach name="Name176" ref="imageRepeat"/>
      </dgm:layoutNode>
    </dgm:forEach>
    <dgm:forEach name="Name177" axis="ch" ptType="node" st="5" cnt="1">
      <dgm:layoutNode name="parTx5">
        <dgm:choose name="Name178">
          <dgm:if name="Name179" func="var" arg="dir" op="equ" val="norm">
            <dgm:alg type="tx">
              <dgm:param type="parTxLTRAlign" val="l"/>
              <dgm:param type="parTxRTLAlign" val="r"/>
            </dgm:alg>
          </dgm:if>
          <dgm:else name="Name180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181">
          <dgm:if name="Name182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183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84">
        <dgm:if name="Name185" axis="ch" ptType="node" func="cnt" op="gte" val="1">
          <dgm:layoutNode name="desTx5" styleLbl="revTx">
            <dgm:varLst>
              <dgm:bulletEnabled val="1"/>
            </dgm:varLst>
            <dgm:choose name="Name186">
              <dgm:if name="Name187" func="var" arg="dir" op="equ" val="norm">
                <dgm:choose name="Name188">
                  <dgm:if name="Name189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90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91">
                <dgm:choose name="Name192">
                  <dgm:if name="Name193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94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95"/>
      </dgm:choose>
    </dgm:forEach>
    <dgm:forEach name="Name196" axis="ch" ptType="sibTrans" hideLastTrans="0" st="5" cnt="1">
      <dgm:layoutNode name="picture5">
        <dgm:alg type="sp"/>
        <dgm:shape xmlns:r="http://schemas.openxmlformats.org/officeDocument/2006/relationships" r:blip="">
          <dgm:adjLst/>
        </dgm:shape>
        <dgm:presOf/>
        <dgm:constrLst/>
        <dgm:forEach name="Name197" ref="imageRepeat"/>
      </dgm:layoutNode>
    </dgm:forEach>
    <dgm:forEach name="Name198" axis="ch" ptType="node" st="6" cnt="1">
      <dgm:layoutNode name="parTx6">
        <dgm:choose name="Name199">
          <dgm:if name="Name200" func="var" arg="dir" op="equ" val="norm">
            <dgm:alg type="tx">
              <dgm:param type="parTxLTRAlign" val="l"/>
              <dgm:param type="parTxRTLAlign" val="r"/>
            </dgm:alg>
          </dgm:if>
          <dgm:else name="Name201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202">
          <dgm:if name="Name203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204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205">
        <dgm:if name="Name206" axis="ch" ptType="node" func="cnt" op="gte" val="1">
          <dgm:layoutNode name="desTx6" styleLbl="revTx">
            <dgm:varLst>
              <dgm:bulletEnabled val="1"/>
            </dgm:varLst>
            <dgm:choose name="Name207">
              <dgm:if name="Name208" func="var" arg="dir" op="equ" val="norm">
                <dgm:choose name="Name209">
                  <dgm:if name="Name210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211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212">
                <dgm:choose name="Name213">
                  <dgm:if name="Name214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215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216"/>
      </dgm:choose>
    </dgm:forEach>
    <dgm:forEach name="Name217" axis="ch" ptType="sibTrans" hideLastTrans="0" st="6" cnt="1">
      <dgm:layoutNode name="picture6">
        <dgm:alg type="sp"/>
        <dgm:shape xmlns:r="http://schemas.openxmlformats.org/officeDocument/2006/relationships" r:blip="">
          <dgm:adjLst/>
        </dgm:shape>
        <dgm:presOf/>
        <dgm:constrLst/>
        <dgm:forEach name="Name218" ref="imageRepeat"/>
      </dgm:layoutNode>
    </dgm:forEach>
    <dgm:forEach name="Name219" axis="ch" ptType="node" st="7" cnt="1">
      <dgm:layoutNode name="parTx7">
        <dgm:choose name="Name220">
          <dgm:if name="Name221" func="var" arg="dir" op="equ" val="norm">
            <dgm:alg type="tx">
              <dgm:param type="parTxLTRAlign" val="l"/>
              <dgm:param type="parTxRTLAlign" val="r"/>
            </dgm:alg>
          </dgm:if>
          <dgm:else name="Name222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223">
          <dgm:if name="Name224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225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226">
        <dgm:if name="Name227" axis="ch" ptType="node" func="cnt" op="gte" val="1">
          <dgm:layoutNode name="desTx7" styleLbl="revTx">
            <dgm:varLst>
              <dgm:bulletEnabled val="1"/>
            </dgm:varLst>
            <dgm:choose name="Name228">
              <dgm:if name="Name229" func="var" arg="dir" op="equ" val="norm">
                <dgm:choose name="Name230">
                  <dgm:if name="Name231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232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233">
                <dgm:choose name="Name234">
                  <dgm:if name="Name235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236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237"/>
      </dgm:choose>
    </dgm:forEach>
    <dgm:forEach name="Name238" axis="ch" ptType="sibTrans" hideLastTrans="0" st="7" cnt="1">
      <dgm:layoutNode name="picture7">
        <dgm:alg type="sp"/>
        <dgm:shape xmlns:r="http://schemas.openxmlformats.org/officeDocument/2006/relationships" r:blip="">
          <dgm:adjLst/>
        </dgm:shape>
        <dgm:presOf/>
        <dgm:constrLst/>
        <dgm:forEach name="Name239" ref="imageRepeat"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stbilgi Yer Tutucusu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3" name="Veri Yer Tutucusu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823402-4A73-4512-A5FB-EC60788411A9}" type="datetimeFigureOut">
              <a:rPr lang="tr-TR" smtClean="0"/>
              <a:pPr/>
              <a:t>08.04.2016</a:t>
            </a:fld>
            <a:endParaRPr lang="tr-TR"/>
          </a:p>
        </p:txBody>
      </p:sp>
      <p:sp>
        <p:nvSpPr>
          <p:cNvPr id="4" name="Slayt Görüntüsü Yer Tutucus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r-TR"/>
          </a:p>
        </p:txBody>
      </p:sp>
      <p:sp>
        <p:nvSpPr>
          <p:cNvPr id="5" name="Not Yer Tutucusu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7BDB9DD-F5F2-4EBC-9CF8-461364352DE5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xmlns="" val="2848932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Master" Target="../slideMasters/slideMaster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1" y="-20960"/>
            <a:ext cx="251519" cy="6858000"/>
          </a:xfrm>
          <a:prstGeom prst="rect">
            <a:avLst/>
          </a:prstGeom>
          <a:gradFill>
            <a:gsLst>
              <a:gs pos="0">
                <a:schemeClr val="accent1">
                  <a:lumMod val="60000"/>
                  <a:lumOff val="40000"/>
                </a:schemeClr>
              </a:gs>
              <a:gs pos="50000">
                <a:schemeClr val="accent1"/>
              </a:gs>
              <a:gs pos="100000">
                <a:schemeClr val="accent6">
                  <a:lumMod val="75000"/>
                </a:schemeClr>
              </a:gs>
            </a:gsLst>
            <a:lin ang="5400000" scaled="0"/>
          </a:gradFill>
          <a:ln>
            <a:noFill/>
          </a:ln>
          <a:effectLst>
            <a:innerShdw blurRad="190500" dist="25400">
              <a:prstClr val="black">
                <a:alpha val="6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59632" y="307578"/>
            <a:ext cx="7235981" cy="667544"/>
          </a:xfrm>
        </p:spPr>
        <p:txBody>
          <a:bodyPr/>
          <a:lstStyle>
            <a:lvl1pPr>
              <a:defRPr sz="3200"/>
            </a:lvl1pPr>
          </a:lstStyle>
          <a:p>
            <a:r>
              <a:rPr lang="tr-TR" dirty="0" smtClean="0"/>
              <a:t>Asıl başlık stili için tıklatın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71024" y="1484784"/>
            <a:ext cx="7182415" cy="4680520"/>
          </a:xfrm>
        </p:spPr>
        <p:txBody>
          <a:bodyPr>
            <a:normAutofit/>
          </a:bodyPr>
          <a:lstStyle>
            <a:lvl1pPr marL="0" indent="0" algn="r">
              <a:buNone/>
              <a:defRPr sz="240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r-TR" dirty="0" smtClean="0"/>
              <a:t>Asıl alt başlık stilini düzenlemek için tıklatın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34A17-F4E9-4E50-975B-308E740E3AF9}" type="datetimeFigureOut">
              <a:rPr lang="tr-TR" smtClean="0"/>
              <a:pPr/>
              <a:t>08.04.2016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94243" y="6484685"/>
            <a:ext cx="7162800" cy="228600"/>
          </a:xfrm>
        </p:spPr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76456" y="6381328"/>
            <a:ext cx="413425" cy="365125"/>
          </a:xfrm>
        </p:spPr>
        <p:txBody>
          <a:bodyPr/>
          <a:lstStyle>
            <a:lvl1pPr>
              <a:defRPr sz="1400"/>
            </a:lvl1pPr>
          </a:lstStyle>
          <a:p>
            <a:fld id="{C018FA93-A276-488D-8AFA-1F5B3CB005D7}" type="slidenum">
              <a:rPr lang="tr-TR" smtClean="0"/>
              <a:pPr/>
              <a:t>‹#›</a:t>
            </a:fld>
            <a:endParaRPr lang="tr-TR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1" grpId="1" animBg="1"/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03648" y="188640"/>
            <a:ext cx="7239000" cy="576064"/>
          </a:xfrm>
        </p:spPr>
        <p:txBody>
          <a:bodyPr>
            <a:noAutofit/>
          </a:bodyPr>
          <a:lstStyle>
            <a:lvl1pPr algn="l">
              <a:defRPr sz="3600" baseline="0">
                <a:ln w="12700">
                  <a:solidFill>
                    <a:schemeClr val="tx2"/>
                  </a:solidFill>
                </a:ln>
              </a:defRPr>
            </a:lvl1pPr>
          </a:lstStyle>
          <a:p>
            <a:r>
              <a:rPr lang="tr-TR" dirty="0" smtClean="0"/>
              <a:t>Asıl başlık stili için tıklatın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71600" y="1196752"/>
            <a:ext cx="7467600" cy="4419600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1800">
                <a:solidFill>
                  <a:schemeClr val="tx1"/>
                </a:solidFill>
              </a:defRPr>
            </a:lvl2pPr>
            <a:lvl3pPr>
              <a:defRPr sz="1800">
                <a:solidFill>
                  <a:schemeClr val="tx1"/>
                </a:solidFill>
              </a:defRPr>
            </a:lvl3pPr>
            <a:lvl4pPr>
              <a:defRPr sz="1800">
                <a:solidFill>
                  <a:schemeClr val="tx1"/>
                </a:solidFill>
              </a:defRPr>
            </a:lvl4pPr>
            <a:lvl5pPr>
              <a:defRPr sz="1800">
                <a:solidFill>
                  <a:schemeClr val="tx1"/>
                </a:solidFill>
              </a:defRPr>
            </a:lvl5pPr>
          </a:lstStyle>
          <a:p>
            <a:pPr lvl="0"/>
            <a:r>
              <a:rPr lang="tr-TR" dirty="0" smtClean="0"/>
              <a:t>Asıl metin stillerini düzenlemek için tıklatın</a:t>
            </a:r>
          </a:p>
          <a:p>
            <a:pPr lvl="1"/>
            <a:r>
              <a:rPr lang="tr-TR" dirty="0" smtClean="0"/>
              <a:t>İkinci düzey</a:t>
            </a:r>
          </a:p>
          <a:p>
            <a:pPr lvl="2"/>
            <a:r>
              <a:rPr lang="tr-TR" dirty="0" smtClean="0"/>
              <a:t>Üçüncü düzey</a:t>
            </a:r>
          </a:p>
          <a:p>
            <a:pPr lvl="3"/>
            <a:r>
              <a:rPr lang="tr-TR" dirty="0" smtClean="0"/>
              <a:t>Dördüncü düzey</a:t>
            </a:r>
          </a:p>
          <a:p>
            <a:pPr lvl="4"/>
            <a:r>
              <a:rPr lang="tr-TR" dirty="0" smtClean="0"/>
              <a:t>Beşinci düzey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34A17-F4E9-4E50-975B-308E740E3AF9}" type="datetimeFigureOut">
              <a:rPr lang="tr-TR" smtClean="0"/>
              <a:pPr/>
              <a:t>08.04.2016</a:t>
            </a:fld>
            <a:endParaRPr lang="tr-TR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>
          <a:xfrm>
            <a:off x="8712968" y="6298033"/>
            <a:ext cx="467544" cy="515343"/>
          </a:xfrm>
        </p:spPr>
        <p:txBody>
          <a:bodyPr/>
          <a:lstStyle>
            <a:lvl1pPr>
              <a:defRPr sz="1600"/>
            </a:lvl1pPr>
          </a:lstStyle>
          <a:p>
            <a:fld id="{C018FA93-A276-488D-8AFA-1F5B3CB005D7}" type="slidenum">
              <a:rPr lang="tr-TR" smtClean="0"/>
              <a:pPr/>
              <a:t>‹#›</a:t>
            </a:fld>
            <a:endParaRPr lang="tr-TR" dirty="0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>
          <a:xfrm>
            <a:off x="323528" y="6585411"/>
            <a:ext cx="7234856" cy="256456"/>
          </a:xfrm>
        </p:spPr>
        <p:txBody>
          <a:bodyPr/>
          <a:lstStyle/>
          <a:p>
            <a:endParaRPr lang="tr-TR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9199" y="4484080"/>
            <a:ext cx="7239001" cy="762000"/>
          </a:xfrm>
        </p:spPr>
        <p:txBody>
          <a:bodyPr bIns="0" anchor="b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1219200" y="5257800"/>
            <a:ext cx="7239000" cy="1143000"/>
          </a:xfrm>
        </p:spPr>
        <p:txBody>
          <a:bodyPr>
            <a:noAutofit/>
          </a:bodyPr>
          <a:lstStyle>
            <a:lvl1pPr algn="l">
              <a:defRPr sz="7200" baseline="0">
                <a:ln w="12700">
                  <a:solidFill>
                    <a:schemeClr val="tx2"/>
                  </a:solidFill>
                </a:ln>
              </a:defRPr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19" name="Date Placeholder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34A17-F4E9-4E50-975B-308E740E3AF9}" type="datetimeFigureOut">
              <a:rPr lang="tr-TR" smtClean="0"/>
              <a:pPr/>
              <a:t>08.04.2016</a:t>
            </a:fld>
            <a:endParaRPr lang="tr-TR"/>
          </a:p>
        </p:txBody>
      </p:sp>
      <p:sp>
        <p:nvSpPr>
          <p:cNvPr id="20" name="Slide Number Placeholder 1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018FA93-A276-488D-8AFA-1F5B3CB005D7}" type="slidenum">
              <a:rPr lang="tr-TR" smtClean="0"/>
              <a:pPr/>
              <a:t>‹#›</a:t>
            </a:fld>
            <a:endParaRPr lang="tr-TR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tr-TR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34A17-F4E9-4E50-975B-308E740E3AF9}" type="datetimeFigureOut">
              <a:rPr lang="tr-TR" smtClean="0"/>
              <a:pPr/>
              <a:t>08.04.2016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FA93-A276-488D-8AFA-1F5B3CB005D7}" type="slidenum">
              <a:rPr lang="tr-TR" smtClean="0"/>
              <a:pPr/>
              <a:t>‹#›</a:t>
            </a:fld>
            <a:endParaRPr lang="tr-TR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16152" y="841248"/>
            <a:ext cx="3730752" cy="4389120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5102352" y="841248"/>
            <a:ext cx="3730752" cy="4389120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9200" y="841248"/>
            <a:ext cx="3733800" cy="533400"/>
          </a:xfrm>
        </p:spPr>
        <p:txBody>
          <a:bodyPr anchor="t">
            <a:normAutofit/>
          </a:bodyPr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05400" y="841248"/>
            <a:ext cx="3735267" cy="533400"/>
          </a:xfrm>
        </p:spPr>
        <p:txBody>
          <a:bodyPr anchor="t">
            <a:normAutofit/>
          </a:bodyPr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34A17-F4E9-4E50-975B-308E740E3AF9}" type="datetimeFigureOut">
              <a:rPr lang="tr-TR" smtClean="0"/>
              <a:pPr/>
              <a:t>08.04.2016</a:t>
            </a:fld>
            <a:endParaRPr lang="tr-T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FA93-A276-488D-8AFA-1F5B3CB005D7}" type="slidenum">
              <a:rPr lang="tr-TR" smtClean="0"/>
              <a:pPr/>
              <a:t>‹#›</a:t>
            </a:fld>
            <a:endParaRPr lang="tr-TR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16152" y="1380744"/>
            <a:ext cx="3730752" cy="3840480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5102352" y="1380743"/>
            <a:ext cx="3730752" cy="3840480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34A17-F4E9-4E50-975B-308E740E3AF9}" type="datetimeFigureOut">
              <a:rPr lang="tr-TR" smtClean="0"/>
              <a:pPr/>
              <a:t>08.04.2016</a:t>
            </a:fld>
            <a:endParaRPr lang="tr-T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FA93-A276-488D-8AFA-1F5B3CB005D7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34A17-F4E9-4E50-975B-308E740E3AF9}" type="datetimeFigureOut">
              <a:rPr lang="tr-TR" smtClean="0"/>
              <a:pPr/>
              <a:t>08.04.2016</a:t>
            </a:fld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018FA93-A276-488D-8AFA-1F5B3CB005D7}" type="slidenum">
              <a:rPr lang="tr-TR" smtClean="0"/>
              <a:pPr/>
              <a:t>‹#›</a:t>
            </a:fld>
            <a:endParaRPr lang="tr-TR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tr-TR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5000" y="395287"/>
            <a:ext cx="3008313" cy="1162050"/>
          </a:xfrm>
        </p:spPr>
        <p:txBody>
          <a:bodyPr anchor="b"/>
          <a:lstStyle>
            <a:lvl1pPr algn="l">
              <a:defRPr sz="2000" b="1">
                <a:ln>
                  <a:noFill/>
                </a:ln>
                <a:solidFill>
                  <a:srgbClr val="FF7605"/>
                </a:solidFill>
                <a:effectLst/>
              </a:defRPr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15000" y="1557337"/>
            <a:ext cx="3008313" cy="4386263"/>
          </a:xfrm>
        </p:spPr>
        <p:txBody>
          <a:bodyPr/>
          <a:lstStyle>
            <a:lvl1pPr marL="0" indent="0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3"/>
          </p:nvPr>
        </p:nvSpPr>
        <p:spPr>
          <a:xfrm>
            <a:off x="914400" y="381000"/>
            <a:ext cx="4800600" cy="5943600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68034A17-F4E9-4E50-975B-308E740E3AF9}" type="datetimeFigureOut">
              <a:rPr lang="tr-TR" smtClean="0"/>
              <a:pPr/>
              <a:t>08.04.2016</a:t>
            </a:fld>
            <a:endParaRPr lang="tr-TR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C018FA93-A276-488D-8AFA-1F5B3CB005D7}" type="slidenum">
              <a:rPr lang="tr-TR" smtClean="0"/>
              <a:pPr/>
              <a:t>‹#›</a:t>
            </a:fld>
            <a:endParaRPr lang="tr-TR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tr-TR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91680" y="260648"/>
            <a:ext cx="5486400" cy="404446"/>
          </a:xfrm>
        </p:spPr>
        <p:txBody>
          <a:bodyPr bIns="0" anchor="b"/>
          <a:lstStyle>
            <a:lvl1pPr algn="ctr">
              <a:defRPr sz="2800" b="1">
                <a:ln w="12700">
                  <a:noFill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tr-TR" dirty="0" smtClean="0"/>
              <a:t>Asıl başlık stili için tıklatın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475656" y="1268760"/>
            <a:ext cx="5867400" cy="408146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tr-TR" dirty="0" smtClean="0"/>
              <a:t>Resim eklemek için simgeyi tıklatın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19200" y="5029200"/>
            <a:ext cx="4038600" cy="1371600"/>
          </a:xfrm>
        </p:spPr>
        <p:txBody>
          <a:bodyPr/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34A17-F4E9-4E50-975B-308E740E3AF9}" type="datetimeFigureOut">
              <a:rPr lang="tr-TR" smtClean="0"/>
              <a:pPr/>
              <a:t>08.04.2016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FA93-A276-488D-8AFA-1F5B3CB005D7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tr-TR" dirty="0" smtClean="0"/>
              <a:t>Asıl başlık stili için tıklatın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 dirty="0" smtClean="0"/>
              <a:t>Asıl metin stillerini düzenlemek için tıklatın</a:t>
            </a:r>
          </a:p>
          <a:p>
            <a:pPr lvl="1"/>
            <a:r>
              <a:rPr lang="tr-TR" dirty="0" smtClean="0"/>
              <a:t>İkinci düzey</a:t>
            </a:r>
          </a:p>
          <a:p>
            <a:pPr lvl="2"/>
            <a:r>
              <a:rPr lang="tr-TR" dirty="0" smtClean="0"/>
              <a:t>Üçüncü düzey</a:t>
            </a:r>
          </a:p>
          <a:p>
            <a:pPr lvl="3"/>
            <a:r>
              <a:rPr lang="tr-TR" dirty="0" smtClean="0"/>
              <a:t>Dördüncü düzey</a:t>
            </a:r>
          </a:p>
          <a:p>
            <a:pPr lvl="4"/>
            <a:r>
              <a:rPr lang="tr-TR" dirty="0" smtClean="0"/>
              <a:t>Beşinci düzey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34A17-F4E9-4E50-975B-308E740E3AF9}" type="datetimeFigureOut">
              <a:rPr lang="tr-TR" smtClean="0"/>
              <a:pPr/>
              <a:t>08.04.2016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FA93-A276-488D-8AFA-1F5B3CB005D7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34A17-F4E9-4E50-975B-308E740E3AF9}" type="datetimeFigureOut">
              <a:rPr lang="tr-TR" smtClean="0"/>
              <a:pPr/>
              <a:t>08.04.2016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FA93-A276-488D-8AFA-1F5B3CB005D7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yagram 4"/>
          <p:cNvGraphicFramePr/>
          <p:nvPr userDrawn="1">
            <p:extLst>
              <p:ext uri="{D42A27DB-BD31-4B8C-83A1-F6EECF244321}">
                <p14:modId xmlns:p14="http://schemas.microsoft.com/office/powerpoint/2010/main" xmlns="" val="3871648601"/>
              </p:ext>
            </p:extLst>
          </p:nvPr>
        </p:nvGraphicFramePr>
        <p:xfrm>
          <a:off x="-18432" y="0"/>
          <a:ext cx="9162432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4272936566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000">
              <a:schemeClr val="bg2">
                <a:tint val="100000"/>
                <a:lumMod val="125000"/>
              </a:schemeClr>
            </a:gs>
            <a:gs pos="79000">
              <a:schemeClr val="accent1">
                <a:lumMod val="20000"/>
                <a:lumOff val="80000"/>
              </a:schemeClr>
            </a:gs>
            <a:gs pos="100000">
              <a:schemeClr val="bg2">
                <a:shade val="90000"/>
                <a:satMod val="300000"/>
                <a:lumMod val="95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Resim 10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411760" y="260648"/>
            <a:ext cx="4764034" cy="5669292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0" y="0"/>
            <a:ext cx="228600" cy="6858000"/>
          </a:xfrm>
          <a:prstGeom prst="rect">
            <a:avLst/>
          </a:prstGeom>
          <a:gradFill>
            <a:gsLst>
              <a:gs pos="0">
                <a:schemeClr val="accent1"/>
              </a:gs>
              <a:gs pos="52000">
                <a:schemeClr val="accent6">
                  <a:lumMod val="75000"/>
                </a:schemeClr>
              </a:gs>
              <a:gs pos="100000">
                <a:schemeClr val="accent6">
                  <a:lumMod val="50000"/>
                </a:schemeClr>
              </a:gs>
            </a:gsLst>
            <a:lin ang="5400000" scaled="0"/>
          </a:gradFill>
          <a:ln>
            <a:noFill/>
          </a:ln>
          <a:effectLst>
            <a:innerShdw blurRad="190500" dist="25400">
              <a:prstClr val="black">
                <a:alpha val="6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0" y="0"/>
            <a:ext cx="228600" cy="6858000"/>
          </a:xfrm>
          <a:prstGeom prst="rect">
            <a:avLst/>
          </a:prstGeom>
          <a:gradFill>
            <a:gsLst>
              <a:gs pos="0">
                <a:schemeClr val="accent1">
                  <a:lumMod val="60000"/>
                  <a:lumOff val="40000"/>
                </a:schemeClr>
              </a:gs>
              <a:gs pos="50000">
                <a:schemeClr val="accent1"/>
              </a:gs>
              <a:gs pos="100000">
                <a:schemeClr val="accent6">
                  <a:lumMod val="75000"/>
                </a:schemeClr>
              </a:gs>
            </a:gsLst>
            <a:lin ang="5400000" scaled="0"/>
          </a:gradFill>
          <a:ln>
            <a:noFill/>
          </a:ln>
          <a:effectLst>
            <a:innerShdw blurRad="190500" dist="25400">
              <a:prstClr val="black">
                <a:alpha val="6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8535" y="34528"/>
            <a:ext cx="7489651" cy="613487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tr-TR" dirty="0" smtClean="0"/>
              <a:t>AKILCI İLAÇ KULLANIMI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7281" y="1301618"/>
            <a:ext cx="7467600" cy="48451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 dirty="0" smtClean="0"/>
              <a:t>Asıl metin stillerini düzenlemek için tıklatın</a:t>
            </a:r>
          </a:p>
          <a:p>
            <a:pPr lvl="1"/>
            <a:r>
              <a:rPr lang="tr-TR" dirty="0" smtClean="0"/>
              <a:t>İkinci düzey</a:t>
            </a:r>
          </a:p>
          <a:p>
            <a:pPr lvl="2"/>
            <a:r>
              <a:rPr lang="tr-TR" dirty="0" smtClean="0"/>
              <a:t>Üçüncü düzey</a:t>
            </a:r>
          </a:p>
          <a:p>
            <a:pPr lvl="3"/>
            <a:r>
              <a:rPr lang="tr-TR" dirty="0" smtClean="0"/>
              <a:t>Dördüncü düzey</a:t>
            </a:r>
          </a:p>
          <a:p>
            <a:pPr lvl="4"/>
            <a:r>
              <a:rPr lang="tr-TR" dirty="0" smtClean="0"/>
              <a:t>Beşinci düzey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59680" y="6553200"/>
            <a:ext cx="7162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0000"/>
                    <a:lumOff val="40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47608" y="6342657"/>
            <a:ext cx="2888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1">
                <a:solidFill>
                  <a:schemeClr val="tx1"/>
                </a:solidFill>
              </a:defRPr>
            </a:lvl1pPr>
          </a:lstStyle>
          <a:p>
            <a:r>
              <a:rPr lang="tr-TR" dirty="0" smtClean="0"/>
              <a:t>1</a:t>
            </a:r>
            <a:endParaRPr lang="tr-TR" dirty="0"/>
          </a:p>
        </p:txBody>
      </p:sp>
      <p:sp>
        <p:nvSpPr>
          <p:cNvPr id="16" name="Freeform 5"/>
          <p:cNvSpPr>
            <a:spLocks/>
          </p:cNvSpPr>
          <p:nvPr/>
        </p:nvSpPr>
        <p:spPr bwMode="auto">
          <a:xfrm>
            <a:off x="8466743" y="6351547"/>
            <a:ext cx="242887" cy="431800"/>
          </a:xfrm>
          <a:custGeom>
            <a:avLst/>
            <a:gdLst/>
            <a:ahLst/>
            <a:cxnLst>
              <a:cxn ang="0">
                <a:pos x="62" y="0"/>
              </a:cxn>
              <a:cxn ang="0">
                <a:pos x="0" y="0"/>
              </a:cxn>
              <a:cxn ang="0">
                <a:pos x="89" y="136"/>
              </a:cxn>
              <a:cxn ang="0">
                <a:pos x="89" y="136"/>
              </a:cxn>
              <a:cxn ang="0">
                <a:pos x="0" y="272"/>
              </a:cxn>
              <a:cxn ang="0">
                <a:pos x="62" y="272"/>
              </a:cxn>
              <a:cxn ang="0">
                <a:pos x="153" y="136"/>
              </a:cxn>
              <a:cxn ang="0">
                <a:pos x="62" y="0"/>
              </a:cxn>
            </a:cxnLst>
            <a:rect l="0" t="0" r="r" b="b"/>
            <a:pathLst>
              <a:path w="153" h="272">
                <a:moveTo>
                  <a:pt x="62" y="0"/>
                </a:moveTo>
                <a:lnTo>
                  <a:pt x="0" y="0"/>
                </a:lnTo>
                <a:lnTo>
                  <a:pt x="89" y="136"/>
                </a:lnTo>
                <a:lnTo>
                  <a:pt x="89" y="136"/>
                </a:lnTo>
                <a:lnTo>
                  <a:pt x="0" y="272"/>
                </a:lnTo>
                <a:lnTo>
                  <a:pt x="62" y="272"/>
                </a:lnTo>
                <a:lnTo>
                  <a:pt x="153" y="136"/>
                </a:lnTo>
                <a:lnTo>
                  <a:pt x="62" y="0"/>
                </a:lnTo>
                <a:close/>
              </a:path>
            </a:pathLst>
          </a:custGeom>
          <a:solidFill>
            <a:schemeClr val="tx2">
              <a:lumMod val="60000"/>
              <a:lumOff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-1198682" y="4821116"/>
            <a:ext cx="2625969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68034A17-F4E9-4E50-975B-308E740E3AF9}" type="datetimeFigureOut">
              <a:rPr lang="tr-TR" smtClean="0"/>
              <a:pPr/>
              <a:t>08.04.2016</a:t>
            </a:fld>
            <a:endParaRPr lang="tr-TR"/>
          </a:p>
        </p:txBody>
      </p:sp>
      <p:pic>
        <p:nvPicPr>
          <p:cNvPr id="10" name="Picture 2" descr="C:\Users\ZULEYH~1.YAV\AppData\Local\Temp\Rar$DRa0.167\aik_logo.jpg"/>
          <p:cNvPicPr>
            <a:picLocks noChangeAspect="1" noChangeArrowheads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881350" y="599694"/>
            <a:ext cx="888513" cy="3300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cxnSp>
        <p:nvCxnSpPr>
          <p:cNvPr id="14" name="Düz Bağlayıcı 13"/>
          <p:cNvCxnSpPr/>
          <p:nvPr userDrawn="1"/>
        </p:nvCxnSpPr>
        <p:spPr>
          <a:xfrm>
            <a:off x="945143" y="20985"/>
            <a:ext cx="458505" cy="743719"/>
          </a:xfrm>
          <a:prstGeom prst="line">
            <a:avLst/>
          </a:prstGeom>
          <a:ln w="19050">
            <a:solidFill>
              <a:srgbClr val="3CB7C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Düz Bağlayıcı 14"/>
          <p:cNvCxnSpPr/>
          <p:nvPr userDrawn="1"/>
        </p:nvCxnSpPr>
        <p:spPr>
          <a:xfrm>
            <a:off x="1403648" y="764704"/>
            <a:ext cx="6487277" cy="0"/>
          </a:xfrm>
          <a:prstGeom prst="line">
            <a:avLst/>
          </a:prstGeom>
          <a:ln w="19050">
            <a:solidFill>
              <a:srgbClr val="3CB7C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7" name="Picture 8" descr="http://www.tcesis.org/btm/img/bakLogo.png"/>
          <p:cNvPicPr/>
          <p:nvPr userDrawn="1"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5533" y="145096"/>
            <a:ext cx="715368" cy="867492"/>
          </a:xfrm>
          <a:prstGeom prst="rect">
            <a:avLst/>
          </a:prstGeom>
          <a:noFill/>
          <a:extLst/>
        </p:spPr>
      </p:pic>
      <p:cxnSp>
        <p:nvCxnSpPr>
          <p:cNvPr id="22" name="Düz Bağlayıcı 21"/>
          <p:cNvCxnSpPr/>
          <p:nvPr userDrawn="1"/>
        </p:nvCxnSpPr>
        <p:spPr>
          <a:xfrm>
            <a:off x="1110901" y="6556294"/>
            <a:ext cx="7355842" cy="0"/>
          </a:xfrm>
          <a:prstGeom prst="line">
            <a:avLst/>
          </a:prstGeom>
          <a:ln w="19050">
            <a:solidFill>
              <a:srgbClr val="3CB7C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</p:bldLst>
  </p:timing>
  <p:txStyles>
    <p:titleStyle>
      <a:lvl1pPr algn="ctr" defTabSz="914400" rtl="0" eaLnBrk="1" latinLnBrk="0" hangingPunct="1">
        <a:spcBef>
          <a:spcPct val="0"/>
        </a:spcBef>
        <a:buNone/>
        <a:defRPr sz="2800" b="1" kern="1200" baseline="0">
          <a:ln w="12700">
            <a:solidFill>
              <a:schemeClr val="tx2"/>
            </a:solidFill>
          </a:ln>
          <a:solidFill>
            <a:schemeClr val="accent1">
              <a:lumMod val="75000"/>
            </a:schemeClr>
          </a:solidFill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»"/>
        <a:defRPr sz="28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˃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Calibri" pitchFamily="34" charset="0"/>
        <a:buChar char="+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>
          <a:schemeClr val="tx1"/>
        </a:buClr>
        <a:buFont typeface="Calibri" pitchFamily="34" charset="0"/>
        <a:buChar char="&gt;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Calibri" pitchFamily="34" charset="0"/>
        <a:buChar char="+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>
          <a:schemeClr val="tx1"/>
        </a:buClr>
        <a:buFont typeface="Calibri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>
          <a:schemeClr val="tx1"/>
        </a:buClr>
        <a:buFont typeface="Calibri" pitchFamily="34" charset="0"/>
        <a:buChar char="−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Resim 4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artisticTexturize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83152"/>
          </a:xfrm>
          <a:prstGeom prst="rect">
            <a:avLst/>
          </a:prstGeom>
        </p:spPr>
      </p:pic>
      <p:sp>
        <p:nvSpPr>
          <p:cNvPr id="8" name="Rectangle 2"/>
          <p:cNvSpPr txBox="1">
            <a:spLocks noChangeArrowheads="1"/>
          </p:cNvSpPr>
          <p:nvPr/>
        </p:nvSpPr>
        <p:spPr>
          <a:xfrm>
            <a:off x="-108208" y="4869160"/>
            <a:ext cx="9144704" cy="18002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2800" b="1" kern="1200" baseline="0">
                <a:ln w="12700">
                  <a:solidFill>
                    <a:schemeClr val="tx2"/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tr-TR" altLang="en-US" sz="4400" dirty="0" smtClean="0">
                <a:solidFill>
                  <a:srgbClr val="FF0000"/>
                </a:solidFill>
                <a:cs typeface="Times New Roman" charset="0"/>
              </a:rPr>
              <a:t>ÇOCUKLARDA </a:t>
            </a:r>
            <a:r>
              <a:rPr lang="tr-TR" altLang="en-US" sz="4400" dirty="0" smtClean="0">
                <a:solidFill>
                  <a:srgbClr val="FF0000"/>
                </a:solidFill>
              </a:rPr>
              <a:t>Ü</a:t>
            </a:r>
            <a:r>
              <a:rPr lang="tr-TR" altLang="en-US" sz="4400" dirty="0" smtClean="0">
                <a:solidFill>
                  <a:srgbClr val="FF0000"/>
                </a:solidFill>
                <a:cs typeface="Times New Roman" charset="0"/>
              </a:rPr>
              <a:t>RİNER </a:t>
            </a:r>
            <a:r>
              <a:rPr lang="tr-TR" altLang="en-US" sz="4400" dirty="0" smtClean="0">
                <a:solidFill>
                  <a:srgbClr val="FF0000"/>
                </a:solidFill>
              </a:rPr>
              <a:t>S</a:t>
            </a:r>
            <a:r>
              <a:rPr lang="tr-TR" altLang="en-US" sz="4400" dirty="0" smtClean="0">
                <a:solidFill>
                  <a:srgbClr val="FF0000"/>
                </a:solidFill>
                <a:cs typeface="Times New Roman" charset="0"/>
              </a:rPr>
              <a:t>İSTEM </a:t>
            </a:r>
            <a:r>
              <a:rPr lang="tr-TR" altLang="en-US" sz="4400" dirty="0" smtClean="0">
                <a:solidFill>
                  <a:srgbClr val="FF0000"/>
                </a:solidFill>
              </a:rPr>
              <a:t>E</a:t>
            </a:r>
            <a:r>
              <a:rPr lang="tr-TR" altLang="en-US" sz="4400" dirty="0" smtClean="0">
                <a:solidFill>
                  <a:srgbClr val="FF0000"/>
                </a:solidFill>
                <a:cs typeface="Times New Roman" charset="0"/>
              </a:rPr>
              <a:t>NFEKSİYONLARI</a:t>
            </a:r>
          </a:p>
        </p:txBody>
      </p:sp>
    </p:spTree>
    <p:extLst>
      <p:ext uri="{BB962C8B-B14F-4D97-AF65-F5344CB8AC3E}">
        <p14:creationId xmlns:p14="http://schemas.microsoft.com/office/powerpoint/2010/main" xmlns="" val="2696996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1352128" y="188640"/>
            <a:ext cx="6172200" cy="650875"/>
          </a:xfrm>
        </p:spPr>
        <p:txBody>
          <a:bodyPr/>
          <a:lstStyle/>
          <a:p>
            <a:pPr algn="l" eaLnBrk="1" hangingPunct="1">
              <a:defRPr/>
            </a:pPr>
            <a:r>
              <a:rPr lang="tr-TR" sz="3200" b="1" dirty="0" err="1" smtClean="0">
                <a:solidFill>
                  <a:srgbClr val="FF0000"/>
                </a:solidFill>
                <a:cs typeface="Times New Roman" charset="0"/>
              </a:rPr>
              <a:t>Üriner</a:t>
            </a:r>
            <a:r>
              <a:rPr lang="tr-TR" sz="3200" b="1" dirty="0" smtClean="0">
                <a:solidFill>
                  <a:srgbClr val="FF0000"/>
                </a:solidFill>
                <a:cs typeface="Times New Roman" charset="0"/>
              </a:rPr>
              <a:t> Sistem Enfeksiyonu (ÜSE)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3568" y="1484784"/>
            <a:ext cx="8136904" cy="4608512"/>
          </a:xfrm>
        </p:spPr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</a:pPr>
            <a:r>
              <a:rPr lang="tr-TR" altLang="en-US" dirty="0" err="1" smtClean="0">
                <a:solidFill>
                  <a:schemeClr val="tx1"/>
                </a:solidFill>
              </a:rPr>
              <a:t>Ü</a:t>
            </a:r>
            <a:r>
              <a:rPr lang="tr-TR" altLang="en-US" dirty="0" err="1" smtClean="0">
                <a:solidFill>
                  <a:schemeClr val="tx1"/>
                </a:solidFill>
                <a:cs typeface="Times New Roman" charset="0"/>
              </a:rPr>
              <a:t>riner</a:t>
            </a:r>
            <a:r>
              <a:rPr lang="tr-TR" altLang="en-US" dirty="0" smtClean="0">
                <a:solidFill>
                  <a:schemeClr val="tx1"/>
                </a:solidFill>
                <a:cs typeface="Times New Roman" charset="0"/>
              </a:rPr>
              <a:t> sistemin enfeksiyonu </a:t>
            </a:r>
            <a:endParaRPr lang="tr-TR" altLang="en-US" dirty="0" smtClean="0">
              <a:solidFill>
                <a:schemeClr val="tx1"/>
              </a:solidFill>
            </a:endParaRPr>
          </a:p>
          <a:p>
            <a:pPr eaLnBrk="1" hangingPunct="1">
              <a:lnSpc>
                <a:spcPct val="90000"/>
              </a:lnSpc>
            </a:pPr>
            <a:r>
              <a:rPr lang="tr-TR" altLang="en-US" dirty="0" smtClean="0">
                <a:solidFill>
                  <a:schemeClr val="tx1"/>
                </a:solidFill>
              </a:rPr>
              <a:t>E</a:t>
            </a:r>
            <a:r>
              <a:rPr lang="tr-TR" altLang="en-US" dirty="0" smtClean="0">
                <a:solidFill>
                  <a:schemeClr val="tx1"/>
                </a:solidFill>
                <a:cs typeface="Times New Roman" charset="0"/>
              </a:rPr>
              <a:t>n sık çocukluk enfeksiyonlarından</a:t>
            </a:r>
            <a:endParaRPr lang="tr-TR" altLang="en-US" dirty="0" smtClean="0">
              <a:solidFill>
                <a:schemeClr val="tx1"/>
              </a:solidFill>
            </a:endParaRPr>
          </a:p>
          <a:p>
            <a:pPr eaLnBrk="1" hangingPunct="1">
              <a:lnSpc>
                <a:spcPct val="90000"/>
              </a:lnSpc>
            </a:pPr>
            <a:r>
              <a:rPr lang="tr-TR" altLang="en-US" dirty="0" smtClean="0">
                <a:solidFill>
                  <a:schemeClr val="tx1"/>
                </a:solidFill>
              </a:rPr>
              <a:t>Bütün ç</a:t>
            </a:r>
            <a:r>
              <a:rPr lang="tr-TR" altLang="en-US" dirty="0" smtClean="0">
                <a:solidFill>
                  <a:schemeClr val="tx1"/>
                </a:solidFill>
                <a:cs typeface="Times New Roman" charset="0"/>
              </a:rPr>
              <a:t>ocuk</a:t>
            </a:r>
            <a:r>
              <a:rPr lang="tr-TR" altLang="en-US" dirty="0" smtClean="0">
                <a:solidFill>
                  <a:schemeClr val="tx1"/>
                </a:solidFill>
              </a:rPr>
              <a:t>ların </a:t>
            </a:r>
            <a:r>
              <a:rPr lang="tr-TR" altLang="en-US" dirty="0" smtClean="0">
                <a:solidFill>
                  <a:schemeClr val="tx1"/>
                </a:solidFill>
                <a:cs typeface="Times New Roman" charset="0"/>
              </a:rPr>
              <a:t>%10’</a:t>
            </a:r>
            <a:r>
              <a:rPr lang="tr-TR" altLang="en-US" dirty="0" smtClean="0">
                <a:solidFill>
                  <a:schemeClr val="tx1"/>
                </a:solidFill>
              </a:rPr>
              <a:t>u ÜSE </a:t>
            </a:r>
            <a:r>
              <a:rPr lang="tr-TR" altLang="en-US" dirty="0" smtClean="0">
                <a:solidFill>
                  <a:schemeClr val="tx1"/>
                </a:solidFill>
                <a:cs typeface="Times New Roman" charset="0"/>
              </a:rPr>
              <a:t>geçirir.</a:t>
            </a:r>
            <a:endParaRPr lang="tr-TR" altLang="en-US" dirty="0" smtClean="0">
              <a:solidFill>
                <a:schemeClr val="tx1"/>
              </a:solidFill>
            </a:endParaRPr>
          </a:p>
          <a:p>
            <a:pPr eaLnBrk="1" hangingPunct="1">
              <a:lnSpc>
                <a:spcPct val="70000"/>
              </a:lnSpc>
            </a:pPr>
            <a:endParaRPr lang="tr-TR" altLang="en-US" dirty="0" smtClean="0">
              <a:solidFill>
                <a:schemeClr val="tx1"/>
              </a:solidFill>
            </a:endParaRPr>
          </a:p>
          <a:p>
            <a:pPr eaLnBrk="1" hangingPunct="1">
              <a:lnSpc>
                <a:spcPct val="70000"/>
              </a:lnSpc>
            </a:pPr>
            <a:endParaRPr lang="tr-TR" altLang="en-US" dirty="0" smtClean="0">
              <a:solidFill>
                <a:schemeClr val="tx1"/>
              </a:solidFill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tr-TR" altLang="en-US" dirty="0" smtClean="0">
                <a:solidFill>
                  <a:schemeClr val="tx1"/>
                </a:solidFill>
              </a:rPr>
              <a:t>A</a:t>
            </a:r>
            <a:r>
              <a:rPr lang="tr-TR" altLang="en-US" dirty="0" smtClean="0">
                <a:solidFill>
                  <a:schemeClr val="tx1"/>
                </a:solidFill>
                <a:cs typeface="Times New Roman" charset="0"/>
              </a:rPr>
              <a:t>lt </a:t>
            </a:r>
            <a:r>
              <a:rPr lang="tr-TR" altLang="en-US" dirty="0" err="1" smtClean="0">
                <a:solidFill>
                  <a:schemeClr val="tx1"/>
                </a:solidFill>
                <a:cs typeface="Times New Roman" charset="0"/>
              </a:rPr>
              <a:t>üriner</a:t>
            </a:r>
            <a:r>
              <a:rPr lang="tr-TR" altLang="en-US" dirty="0" smtClean="0">
                <a:solidFill>
                  <a:schemeClr val="tx1"/>
                </a:solidFill>
                <a:cs typeface="Times New Roman" charset="0"/>
              </a:rPr>
              <a:t> sistem</a:t>
            </a:r>
            <a:r>
              <a:rPr lang="tr-TR" altLang="en-US" dirty="0" smtClean="0">
                <a:solidFill>
                  <a:schemeClr val="tx1"/>
                </a:solidFill>
              </a:rPr>
              <a:t>;</a:t>
            </a:r>
            <a:r>
              <a:rPr lang="tr-TR" altLang="en-US" dirty="0" smtClean="0">
                <a:solidFill>
                  <a:schemeClr val="tx1"/>
                </a:solidFill>
                <a:cs typeface="Times New Roman" charset="0"/>
              </a:rPr>
              <a:t> </a:t>
            </a:r>
            <a:r>
              <a:rPr lang="tr-TR" altLang="en-US" sz="2800" dirty="0" err="1" smtClean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üretra</a:t>
            </a:r>
            <a:r>
              <a:rPr lang="tr-TR" altLang="en-US" sz="2800" dirty="0" smtClean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, mesane</a:t>
            </a:r>
            <a:endParaRPr lang="tr-TR" altLang="en-US" sz="2800" dirty="0" smtClean="0">
              <a:solidFill>
                <a:schemeClr val="tx2">
                  <a:lumMod val="75000"/>
                </a:schemeClr>
              </a:solidFill>
            </a:endParaRPr>
          </a:p>
          <a:p>
            <a:pPr lvl="1" algn="ctr" eaLnBrk="1" hangingPunct="1">
              <a:lnSpc>
                <a:spcPct val="60000"/>
              </a:lnSpc>
              <a:buFontTx/>
              <a:buNone/>
            </a:pPr>
            <a:r>
              <a:rPr lang="tr-TR" altLang="en-US" sz="2800" dirty="0" smtClean="0">
                <a:cs typeface="Times New Roman" charset="0"/>
              </a:rPr>
              <a:t> </a:t>
            </a:r>
            <a:endParaRPr lang="tr-TR" altLang="en-US" sz="2800" dirty="0" smtClean="0"/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tr-TR" altLang="en-US" dirty="0" smtClean="0">
                <a:solidFill>
                  <a:schemeClr val="tx1"/>
                </a:solidFill>
              </a:rPr>
              <a:t>Ü</a:t>
            </a:r>
            <a:r>
              <a:rPr lang="tr-TR" altLang="en-US" dirty="0" smtClean="0">
                <a:solidFill>
                  <a:schemeClr val="tx1"/>
                </a:solidFill>
                <a:cs typeface="Times New Roman" charset="0"/>
              </a:rPr>
              <a:t>st </a:t>
            </a:r>
            <a:r>
              <a:rPr lang="tr-TR" altLang="en-US" dirty="0" err="1" smtClean="0">
                <a:solidFill>
                  <a:schemeClr val="tx1"/>
                </a:solidFill>
                <a:cs typeface="Times New Roman" charset="0"/>
              </a:rPr>
              <a:t>üriner</a:t>
            </a:r>
            <a:r>
              <a:rPr lang="tr-TR" altLang="en-US" dirty="0" smtClean="0">
                <a:solidFill>
                  <a:schemeClr val="tx1"/>
                </a:solidFill>
                <a:cs typeface="Times New Roman" charset="0"/>
              </a:rPr>
              <a:t> sistem</a:t>
            </a:r>
            <a:r>
              <a:rPr lang="tr-TR" altLang="en-US" dirty="0" smtClean="0">
                <a:solidFill>
                  <a:schemeClr val="tx1"/>
                </a:solidFill>
              </a:rPr>
              <a:t>;</a:t>
            </a:r>
            <a:r>
              <a:rPr lang="tr-TR" altLang="en-US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tr-TR" altLang="en-US" sz="2800" dirty="0" err="1" smtClean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üreter</a:t>
            </a:r>
            <a:r>
              <a:rPr lang="tr-TR" altLang="en-US" sz="2800" dirty="0" smtClean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, </a:t>
            </a:r>
            <a:r>
              <a:rPr lang="tr-TR" altLang="en-US" sz="2800" dirty="0" err="1" smtClean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renal</a:t>
            </a:r>
            <a:r>
              <a:rPr lang="tr-TR" altLang="en-US" sz="2800" dirty="0" smtClean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 </a:t>
            </a:r>
            <a:r>
              <a:rPr lang="tr-TR" altLang="en-US" sz="2800" dirty="0" err="1" smtClean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pelvis</a:t>
            </a:r>
            <a:r>
              <a:rPr lang="tr-TR" altLang="en-US" sz="2800" dirty="0" smtClean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, </a:t>
            </a:r>
            <a:r>
              <a:rPr lang="tr-TR" altLang="en-US" sz="2800" dirty="0" err="1" smtClean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kaliks</a:t>
            </a:r>
            <a:r>
              <a:rPr lang="tr-TR" altLang="en-US" sz="2800" dirty="0" smtClean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 ve </a:t>
            </a:r>
            <a:r>
              <a:rPr lang="tr-TR" altLang="en-US" sz="2800" dirty="0" err="1" smtClean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renal</a:t>
            </a:r>
            <a:endParaRPr lang="tr-TR" altLang="en-US" dirty="0" smtClean="0">
              <a:solidFill>
                <a:schemeClr val="tx2">
                  <a:lumMod val="75000"/>
                </a:schemeClr>
              </a:solidFill>
              <a:cs typeface="Times New Roman" charset="0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tr-TR" altLang="en-US" sz="2800" dirty="0" err="1" smtClean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parankim</a:t>
            </a:r>
            <a:r>
              <a:rPr lang="tr-TR" altLang="en-US" sz="2800" dirty="0" smtClean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 </a:t>
            </a:r>
            <a:endParaRPr lang="tr-TR" altLang="en-US" sz="2800" dirty="0" smtClean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28271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1400944" y="106768"/>
            <a:ext cx="2667000" cy="685800"/>
          </a:xfrm>
        </p:spPr>
        <p:txBody>
          <a:bodyPr/>
          <a:lstStyle/>
          <a:p>
            <a:pPr algn="l" eaLnBrk="1" hangingPunct="1">
              <a:defRPr/>
            </a:pPr>
            <a:r>
              <a:rPr lang="tr-TR" sz="3200" b="1" dirty="0" smtClean="0">
                <a:solidFill>
                  <a:srgbClr val="FF0000"/>
                </a:solidFill>
                <a:cs typeface="Times New Roman" charset="0"/>
              </a:rPr>
              <a:t>Epidemiyoloji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55576" y="1876248"/>
            <a:ext cx="7723584" cy="4289056"/>
          </a:xfrm>
        </p:spPr>
        <p:txBody>
          <a:bodyPr>
            <a:noAutofit/>
          </a:bodyPr>
          <a:lstStyle/>
          <a:p>
            <a:pPr eaLnBrk="1" hangingPunct="1"/>
            <a:r>
              <a:rPr lang="tr-TR" altLang="tr-TR" b="1" dirty="0" smtClean="0">
                <a:solidFill>
                  <a:schemeClr val="tx1"/>
                </a:solidFill>
                <a:cs typeface="Times New Roman" charset="0"/>
              </a:rPr>
              <a:t>Ateşi olan </a:t>
            </a:r>
            <a:r>
              <a:rPr lang="tr-TR" altLang="tr-TR" b="1" dirty="0" smtClean="0">
                <a:solidFill>
                  <a:schemeClr val="tx1"/>
                </a:solidFill>
                <a:cs typeface="Times New Roman" charset="0"/>
                <a:sym typeface="Symbol" pitchFamily="18" charset="2"/>
              </a:rPr>
              <a:t> </a:t>
            </a:r>
            <a:r>
              <a:rPr lang="tr-TR" altLang="tr-TR" b="1" dirty="0" smtClean="0">
                <a:solidFill>
                  <a:schemeClr val="tx1"/>
                </a:solidFill>
                <a:cs typeface="Times New Roman" charset="0"/>
              </a:rPr>
              <a:t>2ay-12aylık </a:t>
            </a:r>
            <a:r>
              <a:rPr lang="tr-TR" altLang="tr-TR" b="1" dirty="0" smtClean="0">
                <a:solidFill>
                  <a:schemeClr val="tx1"/>
                </a:solidFill>
                <a:cs typeface="Times New Roman" charset="0"/>
              </a:rPr>
              <a:t>bebeklerde</a:t>
            </a:r>
            <a:r>
              <a:rPr lang="tr-TR" altLang="tr-TR" b="1" dirty="0" smtClean="0">
                <a:solidFill>
                  <a:schemeClr val="tx1"/>
                </a:solidFill>
              </a:rPr>
              <a:t>;</a:t>
            </a:r>
            <a:r>
              <a:rPr lang="tr-TR" altLang="tr-TR" b="1" dirty="0" smtClean="0">
                <a:solidFill>
                  <a:schemeClr val="tx1"/>
                </a:solidFill>
                <a:cs typeface="Times New Roman" charset="0"/>
              </a:rPr>
              <a:t> </a:t>
            </a:r>
            <a:r>
              <a:rPr lang="tr-TR" altLang="tr-TR" b="1" dirty="0" smtClean="0">
                <a:solidFill>
                  <a:schemeClr val="tx1"/>
                </a:solidFill>
                <a:cs typeface="Times New Roman" charset="0"/>
              </a:rPr>
              <a:t>% 5.6 </a:t>
            </a:r>
            <a:endParaRPr lang="tr-TR" altLang="tr-TR" b="1" dirty="0" smtClean="0">
              <a:solidFill>
                <a:schemeClr val="tx1"/>
              </a:solidFill>
            </a:endParaRPr>
          </a:p>
          <a:p>
            <a:pPr lvl="1" eaLnBrk="1" hangingPunct="1"/>
            <a:r>
              <a:rPr lang="tr-TR" altLang="tr-TR" sz="2800" b="1" dirty="0" smtClean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Erkeklerde </a:t>
            </a:r>
            <a:r>
              <a:rPr lang="tr-TR" altLang="tr-TR" sz="2800" b="1" dirty="0" smtClean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% 2-3 </a:t>
            </a:r>
            <a:endParaRPr lang="tr-TR" altLang="tr-TR" sz="2800" b="1" dirty="0" smtClean="0">
              <a:solidFill>
                <a:schemeClr val="tx2">
                  <a:lumMod val="75000"/>
                </a:schemeClr>
              </a:solidFill>
            </a:endParaRPr>
          </a:p>
          <a:p>
            <a:pPr lvl="1" eaLnBrk="1" hangingPunct="1"/>
            <a:r>
              <a:rPr lang="tr-TR" altLang="tr-TR" sz="2800" b="1" dirty="0" smtClean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Kızlarda </a:t>
            </a:r>
            <a:r>
              <a:rPr lang="tr-TR" altLang="tr-TR" sz="2800" b="1" dirty="0" smtClean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% 7-8 </a:t>
            </a:r>
            <a:endParaRPr lang="tr-TR" altLang="tr-TR" sz="2800" b="1" dirty="0" smtClean="0">
              <a:solidFill>
                <a:schemeClr val="tx2">
                  <a:lumMod val="75000"/>
                </a:schemeClr>
              </a:solidFill>
              <a:cs typeface="Times New Roman" charset="0"/>
            </a:endParaRPr>
          </a:p>
          <a:p>
            <a:pPr marL="457200" lvl="1" indent="0" eaLnBrk="1" hangingPunct="1">
              <a:buNone/>
            </a:pPr>
            <a:endParaRPr lang="tr-TR" altLang="tr-TR" sz="2800" b="1" dirty="0" smtClean="0">
              <a:solidFill>
                <a:schemeClr val="tx2">
                  <a:lumMod val="75000"/>
                </a:schemeClr>
              </a:solidFill>
            </a:endParaRPr>
          </a:p>
          <a:p>
            <a:pPr eaLnBrk="1" hangingPunct="1"/>
            <a:r>
              <a:rPr lang="tr-TR" altLang="tr-TR" b="1" dirty="0" smtClean="0">
                <a:solidFill>
                  <a:schemeClr val="tx1"/>
                </a:solidFill>
                <a:sym typeface="Symbol" pitchFamily="18" charset="2"/>
              </a:rPr>
              <a:t>Ateşli </a:t>
            </a:r>
            <a:r>
              <a:rPr lang="tr-TR" altLang="tr-TR" b="1" dirty="0" smtClean="0">
                <a:solidFill>
                  <a:schemeClr val="tx1"/>
                </a:solidFill>
                <a:cs typeface="Times New Roman" charset="0"/>
                <a:sym typeface="Symbol" pitchFamily="18" charset="2"/>
              </a:rPr>
              <a:t> </a:t>
            </a:r>
            <a:r>
              <a:rPr lang="tr-TR" altLang="tr-TR" b="1" dirty="0" smtClean="0">
                <a:solidFill>
                  <a:schemeClr val="tx1"/>
                </a:solidFill>
                <a:cs typeface="Times New Roman" charset="0"/>
              </a:rPr>
              <a:t>2aylık </a:t>
            </a:r>
            <a:r>
              <a:rPr lang="tr-TR" altLang="tr-TR" b="1" dirty="0" err="1" smtClean="0">
                <a:solidFill>
                  <a:schemeClr val="tx1"/>
                </a:solidFill>
                <a:cs typeface="Times New Roman" charset="0"/>
              </a:rPr>
              <a:t>yenidoğanlarda</a:t>
            </a:r>
            <a:r>
              <a:rPr lang="tr-TR" altLang="tr-TR" b="1" dirty="0" smtClean="0">
                <a:solidFill>
                  <a:schemeClr val="tx1"/>
                </a:solidFill>
                <a:cs typeface="Times New Roman" charset="0"/>
              </a:rPr>
              <a:t> </a:t>
            </a:r>
            <a:r>
              <a:rPr lang="tr-TR" altLang="tr-TR" b="1" dirty="0" smtClean="0">
                <a:solidFill>
                  <a:schemeClr val="tx1"/>
                </a:solidFill>
                <a:cs typeface="Times New Roman" charset="0"/>
              </a:rPr>
              <a:t>% 4.6</a:t>
            </a:r>
            <a:endParaRPr lang="tr-TR" altLang="tr-TR" b="1" dirty="0" smtClean="0">
              <a:solidFill>
                <a:schemeClr val="tx1"/>
              </a:solidFill>
              <a:cs typeface="Times New Roman" charset="0"/>
            </a:endParaRPr>
          </a:p>
          <a:p>
            <a:pPr lvl="1" eaLnBrk="1" hangingPunct="1"/>
            <a:r>
              <a:rPr lang="tr-TR" altLang="tr-TR" sz="2800" b="1" dirty="0" smtClean="0">
                <a:solidFill>
                  <a:schemeClr val="tx2">
                    <a:lumMod val="75000"/>
                  </a:schemeClr>
                </a:solidFill>
              </a:rPr>
              <a:t>D</a:t>
            </a:r>
            <a:r>
              <a:rPr lang="tr-TR" altLang="tr-TR" sz="2800" b="1" dirty="0" smtClean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üşük doğum ağırlığında </a:t>
            </a:r>
            <a:r>
              <a:rPr lang="tr-TR" altLang="tr-TR" sz="2800" b="1" dirty="0" smtClean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% 10 </a:t>
            </a:r>
            <a:r>
              <a:rPr lang="tr-TR" altLang="tr-TR" sz="2800" b="1" dirty="0" smtClean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a kadar</a:t>
            </a:r>
          </a:p>
          <a:p>
            <a:pPr lvl="1" eaLnBrk="1" hangingPunct="1">
              <a:buFontTx/>
              <a:buNone/>
            </a:pPr>
            <a:endParaRPr lang="tr-TR" altLang="tr-TR" sz="2800" b="1" dirty="0" smtClean="0"/>
          </a:p>
          <a:p>
            <a:pPr eaLnBrk="1" hangingPunct="1"/>
            <a:r>
              <a:rPr lang="tr-TR" altLang="tr-TR" b="1" dirty="0" smtClean="0">
                <a:solidFill>
                  <a:schemeClr val="tx1"/>
                </a:solidFill>
                <a:cs typeface="Times New Roman" charset="0"/>
              </a:rPr>
              <a:t>Ü</a:t>
            </a:r>
            <a:r>
              <a:rPr lang="tr-TR" altLang="tr-TR" b="1" dirty="0" smtClean="0">
                <a:solidFill>
                  <a:schemeClr val="tx1"/>
                </a:solidFill>
                <a:cs typeface="Times New Roman" charset="0"/>
              </a:rPr>
              <a:t>SE</a:t>
            </a:r>
            <a:r>
              <a:rPr lang="tr-TR" altLang="tr-TR" b="1" dirty="0" smtClean="0">
                <a:solidFill>
                  <a:schemeClr val="tx1"/>
                </a:solidFill>
                <a:cs typeface="Times New Roman" charset="0"/>
              </a:rPr>
              <a:t>; </a:t>
            </a:r>
            <a:r>
              <a:rPr lang="tr-TR" altLang="tr-TR" b="1" dirty="0" err="1" smtClean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yenidoğan</a:t>
            </a:r>
            <a:r>
              <a:rPr lang="tr-TR" altLang="tr-TR" b="1" dirty="0" smtClean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 dönemi </a:t>
            </a:r>
            <a:r>
              <a:rPr lang="tr-TR" altLang="tr-TR" b="1" dirty="0" smtClean="0">
                <a:solidFill>
                  <a:schemeClr val="tx2">
                    <a:lumMod val="75000"/>
                  </a:schemeClr>
                </a:solidFill>
              </a:rPr>
              <a:t>hariç </a:t>
            </a:r>
            <a:r>
              <a:rPr lang="tr-TR" altLang="tr-TR" b="1" dirty="0" smtClean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kızlarda fazla </a:t>
            </a:r>
            <a:endParaRPr lang="tr-TR" altLang="tr-TR" b="1" dirty="0" smtClean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7172" name="Text Box 5"/>
          <p:cNvSpPr txBox="1">
            <a:spLocks noChangeArrowheads="1"/>
          </p:cNvSpPr>
          <p:nvPr/>
        </p:nvSpPr>
        <p:spPr bwMode="auto">
          <a:xfrm rot="-897279">
            <a:off x="5362378" y="435248"/>
            <a:ext cx="3505200" cy="1004887"/>
          </a:xfrm>
          <a:prstGeom prst="rect">
            <a:avLst/>
          </a:prstGeom>
          <a:solidFill>
            <a:srgbClr val="FFFF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tr-TR" altLang="tr-TR" b="1" dirty="0" smtClean="0"/>
              <a:t>Ateşli bebek/çocuklarda; </a:t>
            </a:r>
          </a:p>
          <a:p>
            <a:pPr algn="ctr" eaLnBrk="1" hangingPunct="1">
              <a:spcBef>
                <a:spcPct val="50000"/>
              </a:spcBef>
              <a:defRPr/>
            </a:pPr>
            <a:r>
              <a:rPr lang="tr-TR" altLang="tr-TR" b="1" dirty="0" smtClean="0"/>
              <a:t>ÜSE </a:t>
            </a:r>
            <a:r>
              <a:rPr lang="tr-TR" altLang="tr-TR" b="1" dirty="0" err="1" smtClean="0"/>
              <a:t>insidansı</a:t>
            </a:r>
            <a:r>
              <a:rPr lang="tr-TR" altLang="tr-TR" b="1" dirty="0" smtClean="0"/>
              <a:t> yüksek</a:t>
            </a:r>
          </a:p>
        </p:txBody>
      </p:sp>
    </p:spTree>
    <p:extLst>
      <p:ext uri="{BB962C8B-B14F-4D97-AF65-F5344CB8AC3E}">
        <p14:creationId xmlns:p14="http://schemas.microsoft.com/office/powerpoint/2010/main" xmlns="" val="3337921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1403648" y="0"/>
            <a:ext cx="2808312" cy="762000"/>
          </a:xfrm>
        </p:spPr>
        <p:txBody>
          <a:bodyPr/>
          <a:lstStyle/>
          <a:p>
            <a:pPr algn="l" eaLnBrk="1" hangingPunct="1">
              <a:defRPr/>
            </a:pPr>
            <a:r>
              <a:rPr lang="tr-TR" sz="3200" b="1" dirty="0" smtClean="0">
                <a:solidFill>
                  <a:srgbClr val="FF0000"/>
                </a:solidFill>
              </a:rPr>
              <a:t>Patogenez-1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11560" y="1628800"/>
            <a:ext cx="7918648" cy="4248472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tr-TR" altLang="tr-TR" b="1" dirty="0" err="1" smtClean="0">
                <a:solidFill>
                  <a:srgbClr val="FF0000"/>
                </a:solidFill>
              </a:rPr>
              <a:t>Yenidoğanda</a:t>
            </a:r>
            <a:r>
              <a:rPr lang="tr-TR" altLang="tr-TR" b="1" dirty="0" smtClean="0">
                <a:solidFill>
                  <a:srgbClr val="FF0000"/>
                </a:solidFill>
              </a:rPr>
              <a:t>; </a:t>
            </a:r>
          </a:p>
          <a:p>
            <a:pPr lvl="1" eaLnBrk="1" hangingPunct="1">
              <a:lnSpc>
                <a:spcPct val="90000"/>
              </a:lnSpc>
            </a:pPr>
            <a:r>
              <a:rPr lang="tr-TR" altLang="tr-TR" sz="2400" dirty="0" smtClean="0"/>
              <a:t>Geçiş genellikle </a:t>
            </a:r>
            <a:r>
              <a:rPr lang="tr-TR" altLang="tr-TR" sz="2400" dirty="0" err="1" smtClean="0"/>
              <a:t>hematojen</a:t>
            </a:r>
            <a:r>
              <a:rPr lang="tr-TR" altLang="tr-TR" sz="2400" dirty="0" smtClean="0"/>
              <a:t> ve </a:t>
            </a:r>
            <a:r>
              <a:rPr lang="tr-TR" altLang="tr-TR" sz="2400" dirty="0" err="1" smtClean="0"/>
              <a:t>sepsisle</a:t>
            </a:r>
            <a:r>
              <a:rPr lang="tr-TR" altLang="tr-TR" sz="2400" dirty="0" smtClean="0"/>
              <a:t> birlikte</a:t>
            </a:r>
          </a:p>
          <a:p>
            <a:pPr lvl="1" eaLnBrk="1" hangingPunct="1">
              <a:lnSpc>
                <a:spcPct val="90000"/>
              </a:lnSpc>
            </a:pPr>
            <a:r>
              <a:rPr lang="tr-TR" altLang="tr-TR" sz="2400" dirty="0" err="1" smtClean="0"/>
              <a:t>Yenidoğanda</a:t>
            </a:r>
            <a:r>
              <a:rPr lang="tr-TR" altLang="tr-TR" sz="2400" dirty="0" smtClean="0"/>
              <a:t> izole </a:t>
            </a:r>
            <a:r>
              <a:rPr lang="tr-TR" altLang="tr-TR" sz="2400" dirty="0" smtClean="0"/>
              <a:t>ÜSE </a:t>
            </a:r>
            <a:r>
              <a:rPr lang="tr-TR" altLang="tr-TR" sz="2400" dirty="0" smtClean="0"/>
              <a:t>nadir 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tr-TR" altLang="tr-TR" sz="1400" b="1" dirty="0" smtClean="0"/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tr-TR" altLang="tr-TR" b="1" dirty="0" err="1" smtClean="0">
                <a:solidFill>
                  <a:srgbClr val="FF0000"/>
                </a:solidFill>
              </a:rPr>
              <a:t>Yenidoğan</a:t>
            </a:r>
            <a:r>
              <a:rPr lang="tr-TR" altLang="tr-TR" b="1" dirty="0" smtClean="0">
                <a:solidFill>
                  <a:srgbClr val="FF0000"/>
                </a:solidFill>
              </a:rPr>
              <a:t> sonrasında; </a:t>
            </a:r>
          </a:p>
          <a:p>
            <a:pPr lvl="1" eaLnBrk="1" hangingPunct="1">
              <a:lnSpc>
                <a:spcPct val="90000"/>
              </a:lnSpc>
            </a:pPr>
            <a:r>
              <a:rPr lang="tr-TR" altLang="tr-TR" sz="2400" dirty="0" err="1" smtClean="0"/>
              <a:t>Asendan</a:t>
            </a:r>
            <a:r>
              <a:rPr lang="tr-TR" altLang="tr-TR" sz="2400" dirty="0" smtClean="0"/>
              <a:t> geçiş </a:t>
            </a:r>
          </a:p>
          <a:p>
            <a:pPr lvl="1" eaLnBrk="1" hangingPunct="1">
              <a:lnSpc>
                <a:spcPct val="90000"/>
              </a:lnSpc>
            </a:pPr>
            <a:r>
              <a:rPr lang="tr-TR" altLang="tr-TR" sz="2400" dirty="0" smtClean="0"/>
              <a:t>ÜSE etkenleri genellikle kişinin kendi </a:t>
            </a:r>
            <a:r>
              <a:rPr lang="tr-TR" altLang="tr-TR" sz="2400" dirty="0" smtClean="0"/>
              <a:t>GİS </a:t>
            </a:r>
            <a:r>
              <a:rPr lang="tr-TR" altLang="tr-TR" sz="2400" dirty="0" smtClean="0"/>
              <a:t>flora kaynaklı</a:t>
            </a:r>
          </a:p>
          <a:p>
            <a:pPr lvl="1" eaLnBrk="1" hangingPunct="1">
              <a:lnSpc>
                <a:spcPct val="90000"/>
              </a:lnSpc>
            </a:pPr>
            <a:r>
              <a:rPr lang="tr-TR" altLang="tr-TR" sz="2400" dirty="0" err="1" smtClean="0"/>
              <a:t>Perineal</a:t>
            </a:r>
            <a:r>
              <a:rPr lang="tr-TR" altLang="tr-TR" sz="2400" dirty="0" smtClean="0"/>
              <a:t> ve sonrasında </a:t>
            </a:r>
            <a:r>
              <a:rPr lang="tr-TR" altLang="tr-TR" sz="2400" dirty="0" err="1" smtClean="0"/>
              <a:t>meatal</a:t>
            </a:r>
            <a:r>
              <a:rPr lang="tr-TR" altLang="tr-TR" sz="2400" dirty="0" smtClean="0"/>
              <a:t> ve </a:t>
            </a:r>
            <a:r>
              <a:rPr lang="tr-TR" altLang="tr-TR" sz="2400" dirty="0" err="1" smtClean="0"/>
              <a:t>üretral</a:t>
            </a:r>
            <a:r>
              <a:rPr lang="tr-TR" altLang="tr-TR" sz="2400" dirty="0" smtClean="0"/>
              <a:t> </a:t>
            </a:r>
            <a:r>
              <a:rPr lang="tr-TR" altLang="tr-TR" sz="2400" dirty="0" err="1" smtClean="0"/>
              <a:t>kolonizasyon</a:t>
            </a:r>
            <a:r>
              <a:rPr lang="tr-TR" altLang="tr-TR" sz="2400" dirty="0" smtClean="0"/>
              <a:t> diğer </a:t>
            </a:r>
            <a:r>
              <a:rPr lang="tr-TR" altLang="tr-TR" sz="2400" dirty="0" err="1" smtClean="0"/>
              <a:t>patogenetik</a:t>
            </a:r>
            <a:r>
              <a:rPr lang="tr-TR" altLang="tr-TR" sz="2400" dirty="0" smtClean="0"/>
              <a:t> faktörlerin eşliğinde enfeksiyona yol </a:t>
            </a:r>
            <a:r>
              <a:rPr lang="tr-TR" altLang="tr-TR" sz="2400" dirty="0" smtClean="0"/>
              <a:t>açar.</a:t>
            </a:r>
            <a:endParaRPr lang="tr-TR" altLang="tr-TR" sz="2400" dirty="0" smtClean="0"/>
          </a:p>
        </p:txBody>
      </p:sp>
    </p:spTree>
    <p:extLst>
      <p:ext uri="{BB962C8B-B14F-4D97-AF65-F5344CB8AC3E}">
        <p14:creationId xmlns:p14="http://schemas.microsoft.com/office/powerpoint/2010/main" xmlns="" val="12716620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1413520" y="188640"/>
            <a:ext cx="2438400" cy="650875"/>
          </a:xfrm>
        </p:spPr>
        <p:txBody>
          <a:bodyPr/>
          <a:lstStyle/>
          <a:p>
            <a:pPr algn="l" eaLnBrk="1" hangingPunct="1"/>
            <a:r>
              <a:rPr lang="tr-TR" altLang="tr-TR" sz="3200" b="1" dirty="0" smtClean="0">
                <a:solidFill>
                  <a:srgbClr val="FF0000"/>
                </a:solidFill>
              </a:rPr>
              <a:t>Patogenez-2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11560" y="1196752"/>
            <a:ext cx="8153400" cy="502920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tr-TR" altLang="tr-TR" sz="3200" b="1" dirty="0" smtClean="0"/>
              <a:t>Bakteriler, </a:t>
            </a:r>
            <a:r>
              <a:rPr lang="tr-TR" altLang="tr-TR" sz="3200" b="1" dirty="0" err="1"/>
              <a:t>ü</a:t>
            </a:r>
            <a:r>
              <a:rPr lang="tr-TR" altLang="tr-TR" sz="3200" b="1" dirty="0" err="1" smtClean="0"/>
              <a:t>riner</a:t>
            </a:r>
            <a:r>
              <a:rPr lang="tr-TR" altLang="tr-TR" sz="3200" b="1" dirty="0" smtClean="0"/>
              <a:t> sistemde, sırasıyla;</a:t>
            </a:r>
          </a:p>
          <a:p>
            <a:pPr lvl="1" eaLnBrk="1" hangingPunct="1">
              <a:buFontTx/>
              <a:buNone/>
            </a:pPr>
            <a:r>
              <a:rPr lang="tr-TR" altLang="tr-TR" sz="3200" dirty="0"/>
              <a:t>→</a:t>
            </a:r>
            <a:r>
              <a:rPr lang="tr-TR" altLang="tr-TR" sz="3200" dirty="0" smtClean="0"/>
              <a:t>bağlanır </a:t>
            </a:r>
          </a:p>
          <a:p>
            <a:pPr lvl="2">
              <a:buNone/>
            </a:pPr>
            <a:r>
              <a:rPr lang="tr-TR" altLang="tr-TR" sz="3200" dirty="0"/>
              <a:t>→ çoğalır</a:t>
            </a:r>
            <a:endParaRPr lang="tr-TR" altLang="tr-TR" sz="3200" dirty="0" smtClean="0"/>
          </a:p>
          <a:p>
            <a:pPr lvl="3">
              <a:buNone/>
            </a:pPr>
            <a:r>
              <a:rPr lang="tr-TR" altLang="tr-TR" sz="3200" dirty="0"/>
              <a:t>→ </a:t>
            </a:r>
            <a:r>
              <a:rPr lang="tr-TR" altLang="tr-TR" sz="3200" dirty="0" err="1"/>
              <a:t>kolonize</a:t>
            </a:r>
            <a:r>
              <a:rPr lang="tr-TR" altLang="tr-TR" sz="3200" dirty="0"/>
              <a:t> </a:t>
            </a:r>
            <a:r>
              <a:rPr lang="tr-TR" altLang="tr-TR" sz="3200" dirty="0" smtClean="0"/>
              <a:t>(</a:t>
            </a:r>
            <a:r>
              <a:rPr lang="tr-TR" altLang="tr-TR" sz="2800" dirty="0" err="1" smtClean="0"/>
              <a:t>perineal</a:t>
            </a:r>
            <a:r>
              <a:rPr lang="tr-TR" altLang="tr-TR" sz="2800" dirty="0" smtClean="0"/>
              <a:t> ve </a:t>
            </a:r>
            <a:r>
              <a:rPr lang="tr-TR" altLang="tr-TR" sz="2800" dirty="0" err="1" smtClean="0"/>
              <a:t>meatal</a:t>
            </a:r>
            <a:r>
              <a:rPr lang="tr-TR" altLang="tr-TR" sz="2800" dirty="0" smtClean="0"/>
              <a:t>, mesane</a:t>
            </a:r>
            <a:r>
              <a:rPr lang="tr-TR" altLang="tr-TR" sz="3200" dirty="0" smtClean="0"/>
              <a:t>)</a:t>
            </a:r>
            <a:r>
              <a:rPr lang="tr-TR" altLang="tr-TR" dirty="0" smtClean="0"/>
              <a:t> </a:t>
            </a:r>
            <a:endParaRPr lang="tr-TR" altLang="tr-TR" sz="3200" dirty="0" smtClean="0"/>
          </a:p>
          <a:p>
            <a:pPr lvl="4">
              <a:buNone/>
            </a:pPr>
            <a:r>
              <a:rPr lang="tr-TR" altLang="tr-TR" sz="3200" dirty="0"/>
              <a:t>→</a:t>
            </a:r>
            <a:r>
              <a:rPr lang="tr-TR" altLang="tr-TR" dirty="0" smtClean="0"/>
              <a:t> </a:t>
            </a:r>
            <a:r>
              <a:rPr lang="tr-TR" altLang="tr-TR" sz="3200" dirty="0" err="1" smtClean="0"/>
              <a:t>invazyon</a:t>
            </a:r>
            <a:r>
              <a:rPr lang="tr-TR" altLang="tr-TR" sz="3200" dirty="0" smtClean="0"/>
              <a:t> ve enfeksiyon </a:t>
            </a:r>
          </a:p>
          <a:p>
            <a:pPr lvl="4" eaLnBrk="1" hangingPunct="1">
              <a:buFontTx/>
              <a:buNone/>
            </a:pPr>
            <a:endParaRPr lang="tr-TR" altLang="tr-TR" sz="3200" b="1" dirty="0" smtClean="0"/>
          </a:p>
          <a:p>
            <a:pPr eaLnBrk="1" hangingPunct="1"/>
            <a:r>
              <a:rPr lang="tr-TR" altLang="tr-TR" b="1" dirty="0" smtClean="0">
                <a:solidFill>
                  <a:srgbClr val="E36303"/>
                </a:solidFill>
              </a:rPr>
              <a:t>Etken patojen genellikle </a:t>
            </a:r>
            <a:r>
              <a:rPr lang="tr-TR" altLang="tr-TR" b="1" dirty="0" smtClean="0">
                <a:solidFill>
                  <a:srgbClr val="E36303"/>
                </a:solidFill>
              </a:rPr>
              <a:t>GİS </a:t>
            </a:r>
            <a:r>
              <a:rPr lang="tr-TR" altLang="tr-TR" b="1" dirty="0" smtClean="0">
                <a:solidFill>
                  <a:srgbClr val="E36303"/>
                </a:solidFill>
              </a:rPr>
              <a:t>kaynaklı </a:t>
            </a:r>
          </a:p>
        </p:txBody>
      </p:sp>
    </p:spTree>
    <p:extLst>
      <p:ext uri="{BB962C8B-B14F-4D97-AF65-F5344CB8AC3E}">
        <p14:creationId xmlns:p14="http://schemas.microsoft.com/office/powerpoint/2010/main" xmlns="" val="2616149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>
          <a:xfrm>
            <a:off x="1403648" y="260648"/>
            <a:ext cx="1600200" cy="568325"/>
          </a:xfrm>
        </p:spPr>
        <p:txBody>
          <a:bodyPr/>
          <a:lstStyle/>
          <a:p>
            <a:pPr algn="l" eaLnBrk="1" hangingPunct="1">
              <a:defRPr/>
            </a:pPr>
            <a:r>
              <a:rPr lang="tr-TR" sz="3200" b="1" dirty="0" smtClean="0">
                <a:solidFill>
                  <a:srgbClr val="FF0000"/>
                </a:solidFill>
              </a:rPr>
              <a:t>Klinik-1</a:t>
            </a:r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421784" y="1268760"/>
            <a:ext cx="4343400" cy="4017628"/>
          </a:xfrm>
          <a:prstGeom prst="rect">
            <a:avLst/>
          </a:prstGeom>
          <a:solidFill>
            <a:srgbClr val="FFFF00"/>
          </a:solidFill>
        </p:spPr>
        <p:txBody>
          <a:bodyPr>
            <a:normAutofit/>
          </a:bodyPr>
          <a:lstStyle/>
          <a:p>
            <a:pPr eaLnBrk="1" hangingPunct="1">
              <a:buFont typeface="Wingdings" pitchFamily="2" charset="2"/>
              <a:buNone/>
            </a:pPr>
            <a:r>
              <a:rPr lang="tr-TR" altLang="tr-TR" sz="24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Y</a:t>
            </a:r>
            <a:r>
              <a:rPr lang="tr-TR" altLang="tr-TR" sz="24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enidoğan</a:t>
            </a:r>
            <a:r>
              <a:rPr lang="tr-TR" altLang="tr-TR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tr-TR" altLang="tr-TR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ve </a:t>
            </a:r>
            <a:r>
              <a:rPr lang="tr-TR" altLang="tr-TR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sym typeface="Symbol" pitchFamily="18" charset="2"/>
              </a:rPr>
              <a:t> </a:t>
            </a:r>
            <a:r>
              <a:rPr lang="tr-TR" altLang="tr-TR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2ay</a:t>
            </a:r>
          </a:p>
          <a:p>
            <a:pPr eaLnBrk="1" hangingPunct="1">
              <a:buFont typeface="Wingdings" pitchFamily="2" charset="2"/>
              <a:buNone/>
            </a:pPr>
            <a:endParaRPr lang="tr-TR" altLang="tr-TR" sz="2400" b="1" dirty="0" smtClean="0"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lvl="1" eaLnBrk="1" hangingPunct="1"/>
            <a:r>
              <a:rPr lang="tr-TR" altLang="tr-TR" sz="2000" dirty="0" smtClean="0"/>
              <a:t>Emmede azalma</a:t>
            </a:r>
          </a:p>
          <a:p>
            <a:pPr lvl="1" eaLnBrk="1" hangingPunct="1"/>
            <a:r>
              <a:rPr lang="tr-TR" altLang="tr-TR" sz="2000" dirty="0" smtClean="0"/>
              <a:t>Kusma, ishal</a:t>
            </a:r>
          </a:p>
          <a:p>
            <a:pPr lvl="1" eaLnBrk="1" hangingPunct="1"/>
            <a:r>
              <a:rPr lang="tr-TR" altLang="tr-TR" sz="2000" dirty="0" smtClean="0"/>
              <a:t>Tartı alamama</a:t>
            </a:r>
          </a:p>
          <a:p>
            <a:pPr lvl="1" eaLnBrk="1" hangingPunct="1"/>
            <a:r>
              <a:rPr lang="tr-TR" altLang="tr-TR" sz="2000" dirty="0" smtClean="0"/>
              <a:t>Nedensiz sarılık</a:t>
            </a:r>
          </a:p>
          <a:p>
            <a:pPr lvl="1" eaLnBrk="1" hangingPunct="1"/>
            <a:r>
              <a:rPr lang="tr-TR" altLang="tr-TR" sz="2000" dirty="0" smtClean="0"/>
              <a:t>Isı bozuklukları</a:t>
            </a:r>
          </a:p>
          <a:p>
            <a:pPr lvl="1" eaLnBrk="1" hangingPunct="1"/>
            <a:r>
              <a:rPr lang="tr-TR" altLang="tr-TR" sz="2000" dirty="0" smtClean="0"/>
              <a:t>MSS bulguları</a:t>
            </a:r>
          </a:p>
          <a:p>
            <a:pPr lvl="1" eaLnBrk="1" hangingPunct="1"/>
            <a:r>
              <a:rPr lang="tr-TR" altLang="tr-TR" sz="2000" dirty="0" smtClean="0"/>
              <a:t>Diğer </a:t>
            </a:r>
            <a:r>
              <a:rPr lang="tr-TR" altLang="tr-TR" sz="2000" dirty="0" err="1" smtClean="0"/>
              <a:t>sepsis</a:t>
            </a:r>
            <a:r>
              <a:rPr lang="tr-TR" altLang="tr-TR" sz="2000" dirty="0" smtClean="0"/>
              <a:t> bulguları</a:t>
            </a:r>
          </a:p>
        </p:txBody>
      </p:sp>
      <p:sp>
        <p:nvSpPr>
          <p:cNvPr id="46084" name="Rectangle 4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5044360" y="3212977"/>
            <a:ext cx="4099640" cy="3216420"/>
          </a:xfrm>
          <a:prstGeom prst="rect">
            <a:avLst/>
          </a:prstGeom>
          <a:solidFill>
            <a:srgbClr val="66FF33"/>
          </a:solidFill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tr-TR" altLang="tr-TR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Süt çocuğu (3-24 ay)</a:t>
            </a:r>
          </a:p>
          <a:p>
            <a:pPr lvl="1" eaLnBrk="1" hangingPunct="1"/>
            <a:r>
              <a:rPr lang="tr-TR" altLang="tr-TR" sz="2000" dirty="0" smtClean="0"/>
              <a:t>Ateş</a:t>
            </a:r>
          </a:p>
          <a:p>
            <a:pPr lvl="1" eaLnBrk="1" hangingPunct="1"/>
            <a:r>
              <a:rPr lang="tr-TR" altLang="tr-TR" sz="2000" dirty="0" smtClean="0"/>
              <a:t>Beslenme sorunları, kilo alamama</a:t>
            </a:r>
          </a:p>
          <a:p>
            <a:pPr lvl="1" eaLnBrk="1" hangingPunct="1"/>
            <a:r>
              <a:rPr lang="tr-TR" altLang="tr-TR" sz="2000" dirty="0" smtClean="0"/>
              <a:t>GİS </a:t>
            </a:r>
            <a:r>
              <a:rPr lang="tr-TR" altLang="tr-TR" sz="2000" dirty="0" smtClean="0"/>
              <a:t>semptomları (kolik, kusma, ishal, karın şişliği gibi)</a:t>
            </a:r>
          </a:p>
          <a:p>
            <a:pPr lvl="1" eaLnBrk="1" hangingPunct="1"/>
            <a:r>
              <a:rPr lang="tr-TR" altLang="tr-TR" sz="2000" dirty="0" smtClean="0"/>
              <a:t>Pis kokulu idrar</a:t>
            </a:r>
          </a:p>
        </p:txBody>
      </p:sp>
      <p:sp>
        <p:nvSpPr>
          <p:cNvPr id="10245" name="Text Box 6"/>
          <p:cNvSpPr txBox="1">
            <a:spLocks noChangeArrowheads="1"/>
          </p:cNvSpPr>
          <p:nvPr/>
        </p:nvSpPr>
        <p:spPr bwMode="auto">
          <a:xfrm>
            <a:off x="5076056" y="1109062"/>
            <a:ext cx="3672408" cy="18158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9999"/>
                </a:solidFill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 eaLnBrk="1" hangingPunct="1">
              <a:defRPr/>
            </a:pPr>
            <a:r>
              <a:rPr lang="tr-TR" altLang="tr-TR" sz="2800" dirty="0" smtClean="0">
                <a:solidFill>
                  <a:srgbClr val="000099"/>
                </a:solidFill>
                <a:latin typeface="+mn-lt"/>
              </a:rPr>
              <a:t>YD ve küçük bebeklerde klinik bulgular;</a:t>
            </a:r>
          </a:p>
          <a:p>
            <a:pPr eaLnBrk="1" hangingPunct="1">
              <a:buFontTx/>
              <a:buChar char="•"/>
              <a:defRPr/>
            </a:pPr>
            <a:r>
              <a:rPr lang="tr-TR" altLang="tr-TR" sz="2800" dirty="0" smtClean="0">
                <a:solidFill>
                  <a:srgbClr val="000099"/>
                </a:solidFill>
                <a:latin typeface="+mn-lt"/>
              </a:rPr>
              <a:t>ÜSE’ </a:t>
            </a:r>
            <a:r>
              <a:rPr lang="tr-TR" altLang="tr-TR" sz="2800" dirty="0" smtClean="0">
                <a:solidFill>
                  <a:srgbClr val="000099"/>
                </a:solidFill>
                <a:latin typeface="+mn-lt"/>
              </a:rPr>
              <a:t>ye spesifik değil</a:t>
            </a:r>
          </a:p>
          <a:p>
            <a:pPr eaLnBrk="1" hangingPunct="1">
              <a:buFontTx/>
              <a:buChar char="•"/>
              <a:defRPr/>
            </a:pPr>
            <a:r>
              <a:rPr lang="tr-TR" altLang="tr-TR" sz="2800" dirty="0" smtClean="0">
                <a:solidFill>
                  <a:srgbClr val="000099"/>
                </a:solidFill>
                <a:latin typeface="+mn-lt"/>
              </a:rPr>
              <a:t>Hekim şüphelenmeli</a:t>
            </a:r>
          </a:p>
        </p:txBody>
      </p:sp>
    </p:spTree>
    <p:extLst>
      <p:ext uri="{BB962C8B-B14F-4D97-AF65-F5344CB8AC3E}">
        <p14:creationId xmlns:p14="http://schemas.microsoft.com/office/powerpoint/2010/main" xmlns="" val="3532378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>
          <a:xfrm>
            <a:off x="1403648" y="155104"/>
            <a:ext cx="1524000" cy="609600"/>
          </a:xfrm>
        </p:spPr>
        <p:txBody>
          <a:bodyPr/>
          <a:lstStyle/>
          <a:p>
            <a:pPr algn="l" eaLnBrk="1" hangingPunct="1">
              <a:defRPr/>
            </a:pPr>
            <a:r>
              <a:rPr lang="tr-TR" sz="3200" b="1" dirty="0" smtClean="0">
                <a:solidFill>
                  <a:srgbClr val="FF0000"/>
                </a:solidFill>
              </a:rPr>
              <a:t>Klinik-2</a:t>
            </a:r>
          </a:p>
        </p:txBody>
      </p:sp>
      <p:sp>
        <p:nvSpPr>
          <p:cNvPr id="47107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539552" y="1268760"/>
            <a:ext cx="3810000" cy="3200400"/>
          </a:xfrm>
          <a:prstGeom prst="rect">
            <a:avLst/>
          </a:prstGeom>
          <a:solidFill>
            <a:srgbClr val="FF9999"/>
          </a:solidFill>
        </p:spPr>
        <p:txBody>
          <a:bodyPr/>
          <a:lstStyle/>
          <a:p>
            <a:pPr marL="168275" indent="-168275" eaLnBrk="1" hangingPunct="1">
              <a:buFont typeface="Wingdings" pitchFamily="2" charset="2"/>
              <a:buNone/>
            </a:pPr>
            <a:r>
              <a:rPr lang="tr-TR" altLang="tr-TR" sz="2400" dirty="0" smtClean="0">
                <a:solidFill>
                  <a:schemeClr val="tx1"/>
                </a:solidFill>
              </a:rPr>
              <a:t>Küçük çocuk (</a:t>
            </a:r>
            <a:r>
              <a:rPr lang="tr-TR" altLang="tr-TR" sz="2400" dirty="0" smtClean="0">
                <a:solidFill>
                  <a:schemeClr val="tx1"/>
                </a:solidFill>
              </a:rPr>
              <a:t>2-6 yaş</a:t>
            </a:r>
            <a:r>
              <a:rPr lang="tr-TR" altLang="tr-TR" sz="2400" dirty="0" smtClean="0">
                <a:solidFill>
                  <a:schemeClr val="tx1"/>
                </a:solidFill>
              </a:rPr>
              <a:t>);</a:t>
            </a:r>
          </a:p>
          <a:p>
            <a:pPr lvl="1" eaLnBrk="1" hangingPunct="1"/>
            <a:r>
              <a:rPr lang="tr-TR" altLang="tr-TR" sz="2000" dirty="0" smtClean="0"/>
              <a:t>Ateş</a:t>
            </a:r>
          </a:p>
          <a:p>
            <a:pPr lvl="1" eaLnBrk="1" hangingPunct="1"/>
            <a:r>
              <a:rPr lang="tr-TR" altLang="tr-TR" sz="2000" dirty="0" smtClean="0"/>
              <a:t>Karın ağrısı</a:t>
            </a:r>
          </a:p>
          <a:p>
            <a:pPr lvl="1" eaLnBrk="1" hangingPunct="1"/>
            <a:r>
              <a:rPr lang="tr-TR" altLang="tr-TR" sz="2000" dirty="0" err="1" smtClean="0"/>
              <a:t>Enürezis</a:t>
            </a:r>
            <a:r>
              <a:rPr lang="tr-TR" altLang="tr-TR" sz="2000" dirty="0" smtClean="0"/>
              <a:t> </a:t>
            </a:r>
            <a:r>
              <a:rPr lang="tr-TR" altLang="tr-TR" sz="2000" dirty="0" smtClean="0"/>
              <a:t>(</a:t>
            </a:r>
            <a:r>
              <a:rPr lang="tr-TR" altLang="tr-TR" sz="2000" dirty="0" err="1" smtClean="0"/>
              <a:t>sekonder</a:t>
            </a:r>
            <a:r>
              <a:rPr lang="tr-TR" altLang="tr-TR" sz="2000" dirty="0" smtClean="0"/>
              <a:t>)</a:t>
            </a:r>
          </a:p>
          <a:p>
            <a:pPr lvl="1" eaLnBrk="1" hangingPunct="1"/>
            <a:r>
              <a:rPr lang="tr-TR" altLang="tr-TR" sz="2000" dirty="0" smtClean="0"/>
              <a:t>Pis kokulu idrar</a:t>
            </a:r>
          </a:p>
          <a:p>
            <a:pPr lvl="1" eaLnBrk="1" hangingPunct="1"/>
            <a:r>
              <a:rPr lang="tr-TR" altLang="tr-TR" sz="2000" dirty="0" err="1" smtClean="0"/>
              <a:t>Ü</a:t>
            </a:r>
            <a:r>
              <a:rPr lang="tr-TR" altLang="tr-TR" sz="2000" dirty="0" err="1" smtClean="0"/>
              <a:t>riner</a:t>
            </a:r>
            <a:r>
              <a:rPr lang="tr-TR" altLang="tr-TR" sz="2000" dirty="0" smtClean="0"/>
              <a:t> </a:t>
            </a:r>
            <a:r>
              <a:rPr lang="tr-TR" altLang="tr-TR" sz="2000" dirty="0" smtClean="0"/>
              <a:t>semptomlar (</a:t>
            </a:r>
            <a:r>
              <a:rPr lang="tr-TR" altLang="tr-TR" sz="2000" dirty="0" err="1" smtClean="0"/>
              <a:t>dizüri</a:t>
            </a:r>
            <a:r>
              <a:rPr lang="tr-TR" altLang="tr-TR" sz="2000" dirty="0" smtClean="0"/>
              <a:t>, </a:t>
            </a:r>
            <a:r>
              <a:rPr lang="tr-TR" altLang="tr-TR" sz="2000" dirty="0" err="1" smtClean="0"/>
              <a:t>ürgensi</a:t>
            </a:r>
            <a:r>
              <a:rPr lang="tr-TR" altLang="tr-TR" sz="2000" dirty="0" smtClean="0"/>
              <a:t>-</a:t>
            </a:r>
            <a:r>
              <a:rPr lang="tr-TR" altLang="tr-TR" sz="2000" dirty="0" smtClean="0"/>
              <a:t>sıkışma hissi-, </a:t>
            </a:r>
            <a:r>
              <a:rPr lang="tr-TR" altLang="tr-TR" sz="2000" dirty="0" err="1" smtClean="0"/>
              <a:t>pollaküri</a:t>
            </a:r>
            <a:r>
              <a:rPr lang="tr-TR" altLang="tr-TR" sz="2000" dirty="0" smtClean="0"/>
              <a:t>)</a:t>
            </a:r>
          </a:p>
        </p:txBody>
      </p:sp>
      <p:sp>
        <p:nvSpPr>
          <p:cNvPr id="47108" name="Rectangle 4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4644008" y="3068960"/>
            <a:ext cx="4191000" cy="3200400"/>
          </a:xfrm>
          <a:prstGeom prst="rect">
            <a:avLst/>
          </a:prstGeom>
          <a:solidFill>
            <a:srgbClr val="00CCFF"/>
          </a:solidFill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tr-TR" altLang="tr-TR" sz="2400" dirty="0" smtClean="0">
                <a:solidFill>
                  <a:schemeClr val="tx1"/>
                </a:solidFill>
              </a:rPr>
              <a:t>Büyük çocuk (</a:t>
            </a:r>
            <a:r>
              <a:rPr lang="tr-TR" altLang="tr-TR" sz="2400" dirty="0" smtClean="0">
                <a:solidFill>
                  <a:schemeClr val="tx1"/>
                </a:solidFill>
                <a:sym typeface="Symbol" pitchFamily="18" charset="2"/>
              </a:rPr>
              <a:t> </a:t>
            </a:r>
            <a:r>
              <a:rPr lang="tr-TR" altLang="tr-TR" sz="2400" dirty="0" smtClean="0">
                <a:solidFill>
                  <a:schemeClr val="tx1"/>
                </a:solidFill>
              </a:rPr>
              <a:t>6yaş</a:t>
            </a:r>
            <a:r>
              <a:rPr lang="tr-TR" altLang="tr-TR" sz="2400" dirty="0" smtClean="0">
                <a:solidFill>
                  <a:schemeClr val="tx1"/>
                </a:solidFill>
              </a:rPr>
              <a:t>);</a:t>
            </a:r>
          </a:p>
          <a:p>
            <a:pPr lvl="1" eaLnBrk="1" hangingPunct="1"/>
            <a:r>
              <a:rPr lang="tr-TR" altLang="tr-TR" sz="2000" dirty="0" smtClean="0"/>
              <a:t>Ateş</a:t>
            </a:r>
          </a:p>
          <a:p>
            <a:pPr lvl="1" eaLnBrk="1" hangingPunct="1"/>
            <a:r>
              <a:rPr lang="tr-TR" altLang="tr-TR" sz="2000" dirty="0" smtClean="0"/>
              <a:t>Alt karın, bel ağrısı</a:t>
            </a:r>
          </a:p>
          <a:p>
            <a:pPr lvl="1" eaLnBrk="1" hangingPunct="1"/>
            <a:r>
              <a:rPr lang="tr-TR" altLang="tr-TR" sz="2000" dirty="0" err="1" smtClean="0"/>
              <a:t>Enürezis</a:t>
            </a:r>
            <a:r>
              <a:rPr lang="tr-TR" altLang="tr-TR" sz="2000" dirty="0" smtClean="0"/>
              <a:t> </a:t>
            </a:r>
            <a:r>
              <a:rPr lang="tr-TR" altLang="tr-TR" sz="2000" dirty="0" smtClean="0"/>
              <a:t>(</a:t>
            </a:r>
            <a:r>
              <a:rPr lang="tr-TR" altLang="tr-TR" sz="2000" dirty="0" err="1" smtClean="0"/>
              <a:t>sekonder</a:t>
            </a:r>
            <a:r>
              <a:rPr lang="tr-TR" altLang="tr-TR" sz="2000" dirty="0" smtClean="0"/>
              <a:t>)</a:t>
            </a:r>
          </a:p>
          <a:p>
            <a:pPr lvl="1" eaLnBrk="1" hangingPunct="1"/>
            <a:r>
              <a:rPr lang="tr-TR" altLang="tr-TR" sz="2000" dirty="0" smtClean="0"/>
              <a:t>Pis kokulu idrar</a:t>
            </a:r>
          </a:p>
          <a:p>
            <a:pPr lvl="1" eaLnBrk="1" hangingPunct="1"/>
            <a:r>
              <a:rPr lang="tr-TR" altLang="tr-TR" sz="2000" dirty="0" err="1" smtClean="0"/>
              <a:t>ü</a:t>
            </a:r>
            <a:r>
              <a:rPr lang="tr-TR" altLang="tr-TR" sz="2000" dirty="0" err="1" smtClean="0"/>
              <a:t>riner</a:t>
            </a:r>
            <a:r>
              <a:rPr lang="tr-TR" altLang="tr-TR" sz="2000" dirty="0" smtClean="0"/>
              <a:t> </a:t>
            </a:r>
            <a:r>
              <a:rPr lang="tr-TR" altLang="tr-TR" sz="2000" dirty="0" smtClean="0"/>
              <a:t>semptomlar (</a:t>
            </a:r>
            <a:r>
              <a:rPr lang="tr-TR" altLang="tr-TR" sz="2000" dirty="0" err="1" smtClean="0"/>
              <a:t>dizüri</a:t>
            </a:r>
            <a:r>
              <a:rPr lang="tr-TR" altLang="tr-TR" sz="2000" dirty="0" smtClean="0"/>
              <a:t>, </a:t>
            </a:r>
            <a:r>
              <a:rPr lang="tr-TR" altLang="tr-TR" sz="2000" dirty="0" err="1" smtClean="0"/>
              <a:t>ürgensi</a:t>
            </a:r>
            <a:r>
              <a:rPr lang="tr-TR" altLang="tr-TR" sz="2000" dirty="0" smtClean="0"/>
              <a:t>, </a:t>
            </a:r>
            <a:r>
              <a:rPr lang="tr-TR" altLang="tr-TR" sz="2000" dirty="0" err="1" smtClean="0"/>
              <a:t>pollaküri</a:t>
            </a:r>
            <a:r>
              <a:rPr lang="tr-TR" altLang="tr-TR" sz="2000" dirty="0" smtClean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xmlns="" val="3267349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>
          <a:xfrm>
            <a:off x="1374576" y="260648"/>
            <a:ext cx="6509792" cy="936104"/>
          </a:xfrm>
        </p:spPr>
        <p:txBody>
          <a:bodyPr/>
          <a:lstStyle/>
          <a:p>
            <a:pPr algn="l" eaLnBrk="1" hangingPunct="1"/>
            <a:r>
              <a:rPr lang="tr-TR" altLang="en-US" dirty="0" smtClean="0">
                <a:solidFill>
                  <a:srgbClr val="FF0000"/>
                </a:solidFill>
                <a:cs typeface="Times New Roman" charset="0"/>
              </a:rPr>
              <a:t>Ü</a:t>
            </a:r>
            <a:r>
              <a:rPr lang="tr-TR" altLang="en-US" b="1" dirty="0" smtClean="0">
                <a:solidFill>
                  <a:srgbClr val="FF0000"/>
                </a:solidFill>
                <a:cs typeface="Times New Roman" charset="0"/>
              </a:rPr>
              <a:t>SE </a:t>
            </a:r>
            <a:r>
              <a:rPr lang="tr-TR" altLang="en-US" b="1" dirty="0" smtClean="0">
                <a:solidFill>
                  <a:srgbClr val="FF0000"/>
                </a:solidFill>
                <a:cs typeface="Times New Roman" charset="0"/>
              </a:rPr>
              <a:t>(</a:t>
            </a:r>
            <a:r>
              <a:rPr lang="tr-TR" altLang="en-US" b="1" dirty="0" err="1" smtClean="0">
                <a:solidFill>
                  <a:srgbClr val="FF0000"/>
                </a:solidFill>
                <a:cs typeface="Times New Roman" charset="0"/>
              </a:rPr>
              <a:t>Bakteriüri</a:t>
            </a:r>
            <a:r>
              <a:rPr lang="tr-TR" altLang="en-US" b="1" dirty="0" smtClean="0">
                <a:solidFill>
                  <a:srgbClr val="FF0000"/>
                </a:solidFill>
                <a:cs typeface="Times New Roman" charset="0"/>
              </a:rPr>
              <a:t>) Dışı </a:t>
            </a:r>
            <a:r>
              <a:rPr lang="tr-TR" altLang="en-US" b="1" dirty="0" err="1" smtClean="0">
                <a:solidFill>
                  <a:srgbClr val="FF0000"/>
                </a:solidFill>
                <a:cs typeface="Times New Roman" charset="0"/>
              </a:rPr>
              <a:t>Üriner</a:t>
            </a:r>
            <a:r>
              <a:rPr lang="tr-TR" altLang="en-US" b="1" dirty="0" smtClean="0">
                <a:solidFill>
                  <a:srgbClr val="FF0000"/>
                </a:solidFill>
                <a:cs typeface="Times New Roman" charset="0"/>
              </a:rPr>
              <a:t> Semptomlara Yol Açan Durumlar</a:t>
            </a:r>
          </a:p>
        </p:txBody>
      </p:sp>
      <p:sp>
        <p:nvSpPr>
          <p:cNvPr id="52227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683568" y="2322053"/>
            <a:ext cx="3810000" cy="4203291"/>
          </a:xfrm>
          <a:prstGeom prst="rect">
            <a:avLst/>
          </a:prstGeo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tr-TR" altLang="en-US" dirty="0" err="1" smtClean="0">
                <a:solidFill>
                  <a:schemeClr val="tx1"/>
                </a:solidFill>
                <a:cs typeface="Times New Roman" charset="0"/>
              </a:rPr>
              <a:t>Üretrit</a:t>
            </a:r>
            <a:endParaRPr lang="tr-TR" altLang="en-US" dirty="0" smtClean="0">
              <a:solidFill>
                <a:schemeClr val="tx1"/>
              </a:solidFill>
              <a:cs typeface="Times New Roman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tr-TR" altLang="en-US" dirty="0" err="1" smtClean="0">
                <a:solidFill>
                  <a:schemeClr val="tx1"/>
                </a:solidFill>
                <a:cs typeface="Times New Roman" charset="0"/>
              </a:rPr>
              <a:t>Meatal</a:t>
            </a:r>
            <a:r>
              <a:rPr lang="tr-TR" altLang="en-US" dirty="0" smtClean="0">
                <a:solidFill>
                  <a:schemeClr val="tx1"/>
                </a:solidFill>
                <a:cs typeface="Times New Roman" charset="0"/>
              </a:rPr>
              <a:t> </a:t>
            </a:r>
            <a:r>
              <a:rPr lang="tr-TR" altLang="en-US" dirty="0" err="1" smtClean="0">
                <a:solidFill>
                  <a:schemeClr val="tx1"/>
                </a:solidFill>
                <a:cs typeface="Times New Roman" charset="0"/>
              </a:rPr>
              <a:t>iritasyon</a:t>
            </a:r>
            <a:endParaRPr lang="tr-TR" altLang="en-US" dirty="0" smtClean="0">
              <a:solidFill>
                <a:schemeClr val="tx1"/>
              </a:solidFill>
              <a:cs typeface="Times New Roman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tr-TR" altLang="en-US" dirty="0" err="1" smtClean="0">
                <a:solidFill>
                  <a:schemeClr val="tx1"/>
                </a:solidFill>
                <a:cs typeface="Times New Roman" charset="0"/>
              </a:rPr>
              <a:t>Vulvovajinit</a:t>
            </a:r>
            <a:endParaRPr lang="tr-TR" altLang="en-US" dirty="0" smtClean="0">
              <a:solidFill>
                <a:schemeClr val="tx1"/>
              </a:solidFill>
              <a:cs typeface="Times New Roman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tr-TR" altLang="en-US" dirty="0" err="1" smtClean="0">
                <a:solidFill>
                  <a:schemeClr val="tx1"/>
                </a:solidFill>
                <a:cs typeface="Times New Roman" charset="0"/>
              </a:rPr>
              <a:t>Balanit</a:t>
            </a:r>
            <a:endParaRPr lang="tr-TR" altLang="en-US" dirty="0" smtClean="0">
              <a:solidFill>
                <a:schemeClr val="tx1"/>
              </a:solidFill>
              <a:cs typeface="Times New Roman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tr-TR" altLang="en-US" dirty="0" err="1" smtClean="0">
                <a:solidFill>
                  <a:schemeClr val="tx1"/>
                </a:solidFill>
                <a:cs typeface="Times New Roman" charset="0"/>
              </a:rPr>
              <a:t>Topikal</a:t>
            </a:r>
            <a:r>
              <a:rPr lang="tr-TR" altLang="en-US" dirty="0" smtClean="0">
                <a:solidFill>
                  <a:schemeClr val="tx1"/>
                </a:solidFill>
                <a:cs typeface="Times New Roman" charset="0"/>
              </a:rPr>
              <a:t> </a:t>
            </a:r>
            <a:r>
              <a:rPr lang="tr-TR" altLang="en-US" dirty="0" err="1" smtClean="0">
                <a:solidFill>
                  <a:schemeClr val="tx1"/>
                </a:solidFill>
                <a:cs typeface="Times New Roman" charset="0"/>
              </a:rPr>
              <a:t>iritanlar</a:t>
            </a:r>
            <a:endParaRPr lang="tr-TR" altLang="en-US" dirty="0" smtClean="0">
              <a:solidFill>
                <a:schemeClr val="tx1"/>
              </a:solidFill>
              <a:cs typeface="Times New Roman" charset="0"/>
            </a:endParaRPr>
          </a:p>
          <a:p>
            <a:pPr lvl="1" eaLnBrk="1" hangingPunct="1">
              <a:lnSpc>
                <a:spcPct val="90000"/>
              </a:lnSpc>
            </a:pPr>
            <a:r>
              <a:rPr lang="tr-TR" altLang="en-US" sz="2000" dirty="0" smtClean="0">
                <a:cs typeface="Times New Roman" charset="0"/>
              </a:rPr>
              <a:t>Köpük</a:t>
            </a:r>
            <a:r>
              <a:rPr lang="tr-TR" altLang="en-US" sz="2000" dirty="0" smtClean="0"/>
              <a:t>,</a:t>
            </a:r>
            <a:r>
              <a:rPr lang="tr-TR" altLang="en-US" sz="2000" dirty="0" smtClean="0">
                <a:cs typeface="Times New Roman" charset="0"/>
              </a:rPr>
              <a:t> sabunlar</a:t>
            </a:r>
          </a:p>
          <a:p>
            <a:pPr lvl="1" eaLnBrk="1" hangingPunct="1">
              <a:lnSpc>
                <a:spcPct val="90000"/>
              </a:lnSpc>
            </a:pPr>
            <a:r>
              <a:rPr lang="tr-TR" altLang="en-US" sz="2000" dirty="0" smtClean="0">
                <a:cs typeface="Times New Roman" charset="0"/>
              </a:rPr>
              <a:t>Çamaşı</a:t>
            </a:r>
            <a:r>
              <a:rPr lang="tr-TR" altLang="en-US" sz="2000" dirty="0" smtClean="0"/>
              <a:t>r</a:t>
            </a:r>
            <a:r>
              <a:rPr lang="tr-TR" altLang="en-US" sz="2000" dirty="0" smtClean="0">
                <a:cs typeface="Times New Roman" charset="0"/>
              </a:rPr>
              <a:t> deterjanları</a:t>
            </a:r>
          </a:p>
          <a:p>
            <a:pPr lvl="1" eaLnBrk="1" hangingPunct="1">
              <a:lnSpc>
                <a:spcPct val="90000"/>
              </a:lnSpc>
            </a:pPr>
            <a:r>
              <a:rPr lang="tr-TR" altLang="en-US" sz="2000" dirty="0" smtClean="0">
                <a:cs typeface="Times New Roman" charset="0"/>
              </a:rPr>
              <a:t>Losyonlar</a:t>
            </a:r>
          </a:p>
          <a:p>
            <a:pPr lvl="1" eaLnBrk="1" hangingPunct="1">
              <a:lnSpc>
                <a:spcPct val="90000"/>
              </a:lnSpc>
            </a:pPr>
            <a:r>
              <a:rPr lang="tr-TR" altLang="en-US" sz="2000" dirty="0" smtClean="0">
                <a:cs typeface="Times New Roman" charset="0"/>
              </a:rPr>
              <a:t>Elbise boyaları</a:t>
            </a:r>
            <a:endParaRPr lang="tr-TR" altLang="en-US" sz="2000" dirty="0" smtClean="0"/>
          </a:p>
          <a:p>
            <a:pPr lvl="1" eaLnBrk="1" hangingPunct="1">
              <a:lnSpc>
                <a:spcPct val="90000"/>
              </a:lnSpc>
            </a:pPr>
            <a:r>
              <a:rPr lang="tr-TR" altLang="en-US" sz="2000" dirty="0" smtClean="0"/>
              <a:t>T</a:t>
            </a:r>
            <a:r>
              <a:rPr lang="tr-TR" altLang="en-US" sz="2000" dirty="0" smtClean="0">
                <a:cs typeface="Times New Roman" charset="0"/>
              </a:rPr>
              <a:t>uvalet malzemeleri</a:t>
            </a:r>
          </a:p>
        </p:txBody>
      </p:sp>
      <p:sp>
        <p:nvSpPr>
          <p:cNvPr id="52228" name="Rectangle 4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4788024" y="2250045"/>
            <a:ext cx="3810000" cy="3915259"/>
          </a:xfrm>
          <a:prstGeom prst="rect">
            <a:avLst/>
          </a:prstGeom>
        </p:spPr>
        <p:txBody>
          <a:bodyPr/>
          <a:lstStyle/>
          <a:p>
            <a:pPr eaLnBrk="1" hangingPunct="1"/>
            <a:r>
              <a:rPr lang="tr-TR" altLang="en-US" dirty="0" smtClean="0">
                <a:solidFill>
                  <a:schemeClr val="tx1"/>
                </a:solidFill>
                <a:cs typeface="Times New Roman" charset="0"/>
              </a:rPr>
              <a:t>İlaçlar</a:t>
            </a:r>
          </a:p>
          <a:p>
            <a:pPr eaLnBrk="1" hangingPunct="1"/>
            <a:r>
              <a:rPr lang="tr-TR" altLang="en-US" dirty="0" smtClean="0">
                <a:solidFill>
                  <a:schemeClr val="tx1"/>
                </a:solidFill>
                <a:cs typeface="Times New Roman" charset="0"/>
              </a:rPr>
              <a:t>Vajinal yabancı cisim</a:t>
            </a:r>
          </a:p>
          <a:p>
            <a:pPr eaLnBrk="1" hangingPunct="1"/>
            <a:r>
              <a:rPr lang="tr-TR" altLang="en-US" dirty="0" smtClean="0">
                <a:solidFill>
                  <a:schemeClr val="tx1"/>
                </a:solidFill>
                <a:cs typeface="Times New Roman" charset="0"/>
              </a:rPr>
              <a:t>Kıl kurdu</a:t>
            </a:r>
          </a:p>
          <a:p>
            <a:pPr eaLnBrk="1" hangingPunct="1"/>
            <a:r>
              <a:rPr lang="tr-TR" altLang="en-US" dirty="0" err="1" smtClean="0">
                <a:solidFill>
                  <a:schemeClr val="tx1"/>
                </a:solidFill>
                <a:cs typeface="Times New Roman" charset="0"/>
              </a:rPr>
              <a:t>Emosyonel</a:t>
            </a:r>
            <a:r>
              <a:rPr lang="tr-TR" altLang="en-US" dirty="0" smtClean="0">
                <a:solidFill>
                  <a:schemeClr val="tx1"/>
                </a:solidFill>
                <a:cs typeface="Times New Roman" charset="0"/>
              </a:rPr>
              <a:t> stres</a:t>
            </a:r>
          </a:p>
          <a:p>
            <a:pPr eaLnBrk="1" hangingPunct="1"/>
            <a:r>
              <a:rPr lang="tr-TR" altLang="en-US" dirty="0" smtClean="0">
                <a:solidFill>
                  <a:schemeClr val="tx1"/>
                </a:solidFill>
                <a:cs typeface="Times New Roman" charset="0"/>
              </a:rPr>
              <a:t>Travma </a:t>
            </a:r>
            <a:r>
              <a:rPr lang="tr-TR" altLang="en-US" sz="2000" dirty="0" smtClean="0">
                <a:solidFill>
                  <a:schemeClr val="tx1"/>
                </a:solidFill>
                <a:cs typeface="Times New Roman" charset="0"/>
              </a:rPr>
              <a:t>(cinsel taciz ve </a:t>
            </a:r>
            <a:r>
              <a:rPr lang="tr-TR" altLang="en-US" sz="2000" dirty="0" smtClean="0">
                <a:solidFill>
                  <a:schemeClr val="tx1"/>
                </a:solidFill>
                <a:cs typeface="Times New Roman" charset="0"/>
              </a:rPr>
              <a:t>mastürbasyon </a:t>
            </a:r>
            <a:r>
              <a:rPr lang="tr-TR" altLang="en-US" sz="2000" dirty="0" smtClean="0">
                <a:solidFill>
                  <a:schemeClr val="tx1"/>
                </a:solidFill>
                <a:cs typeface="Times New Roman" charset="0"/>
              </a:rPr>
              <a:t>dahil)</a:t>
            </a:r>
          </a:p>
          <a:p>
            <a:pPr eaLnBrk="1" hangingPunct="1"/>
            <a:r>
              <a:rPr lang="tr-TR" altLang="en-US" dirty="0" err="1" smtClean="0">
                <a:solidFill>
                  <a:schemeClr val="tx1"/>
                </a:solidFill>
                <a:cs typeface="Times New Roman" charset="0"/>
              </a:rPr>
              <a:t>Kandida</a:t>
            </a:r>
            <a:r>
              <a:rPr lang="tr-TR" altLang="en-US" dirty="0" smtClean="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12293" name="Text Box 6"/>
          <p:cNvSpPr txBox="1">
            <a:spLocks noChangeArrowheads="1"/>
          </p:cNvSpPr>
          <p:nvPr/>
        </p:nvSpPr>
        <p:spPr bwMode="auto">
          <a:xfrm rot="-548229">
            <a:off x="2995250" y="1394729"/>
            <a:ext cx="4607128" cy="523220"/>
          </a:xfrm>
          <a:prstGeom prst="rect">
            <a:avLst/>
          </a:prstGeom>
          <a:solidFill>
            <a:srgbClr val="FFFF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lang="tr-TR" altLang="tr-TR" sz="2800" b="1" dirty="0" smtClean="0">
                <a:latin typeface="+mn-lt"/>
              </a:rPr>
              <a:t>Klinik ayırıcı tanıda dikkat et!</a:t>
            </a:r>
          </a:p>
        </p:txBody>
      </p:sp>
    </p:spTree>
    <p:extLst>
      <p:ext uri="{BB962C8B-B14F-4D97-AF65-F5344CB8AC3E}">
        <p14:creationId xmlns:p14="http://schemas.microsoft.com/office/powerpoint/2010/main" xmlns="" val="844541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>
          <a:xfrm>
            <a:off x="1331912" y="260649"/>
            <a:ext cx="6840488" cy="1008112"/>
          </a:xfrm>
        </p:spPr>
        <p:txBody>
          <a:bodyPr/>
          <a:lstStyle/>
          <a:p>
            <a:pPr eaLnBrk="1" hangingPunct="1">
              <a:defRPr/>
            </a:pPr>
            <a:r>
              <a:rPr lang="tr-TR" sz="3200" dirty="0" smtClean="0">
                <a:solidFill>
                  <a:srgbClr val="FF0000"/>
                </a:solidFill>
                <a:cs typeface="Times New Roman" charset="0"/>
              </a:rPr>
              <a:t>Ü</a:t>
            </a:r>
            <a:r>
              <a:rPr lang="tr-TR" sz="3200" b="1" dirty="0" smtClean="0">
                <a:solidFill>
                  <a:srgbClr val="FF0000"/>
                </a:solidFill>
                <a:cs typeface="Times New Roman" charset="0"/>
              </a:rPr>
              <a:t>SE </a:t>
            </a:r>
            <a:r>
              <a:rPr lang="tr-TR" sz="3200" b="1" dirty="0" smtClean="0">
                <a:solidFill>
                  <a:srgbClr val="FF0000"/>
                </a:solidFill>
                <a:cs typeface="Times New Roman" charset="0"/>
              </a:rPr>
              <a:t>(</a:t>
            </a:r>
            <a:r>
              <a:rPr lang="tr-TR" sz="3200" b="1" dirty="0" err="1" smtClean="0">
                <a:solidFill>
                  <a:srgbClr val="FF0000"/>
                </a:solidFill>
                <a:cs typeface="Times New Roman" charset="0"/>
              </a:rPr>
              <a:t>bakteriüri</a:t>
            </a:r>
            <a:r>
              <a:rPr lang="tr-TR" sz="3200" b="1" dirty="0" smtClean="0">
                <a:solidFill>
                  <a:srgbClr val="FF0000"/>
                </a:solidFill>
                <a:cs typeface="Times New Roman" charset="0"/>
              </a:rPr>
              <a:t>) olmadan </a:t>
            </a:r>
            <a:r>
              <a:rPr lang="tr-TR" sz="3200" b="1" dirty="0" err="1" smtClean="0">
                <a:solidFill>
                  <a:srgbClr val="FF0000"/>
                </a:solidFill>
                <a:cs typeface="Times New Roman" charset="0"/>
              </a:rPr>
              <a:t>piyüri</a:t>
            </a:r>
            <a:r>
              <a:rPr lang="tr-TR" sz="3200" b="1" dirty="0" smtClean="0">
                <a:solidFill>
                  <a:srgbClr val="FF0000"/>
                </a:solidFill>
                <a:cs typeface="Times New Roman" charset="0"/>
              </a:rPr>
              <a:t> </a:t>
            </a:r>
            <a:r>
              <a:rPr lang="tr-TR" sz="3200" b="1" dirty="0" smtClean="0">
                <a:solidFill>
                  <a:srgbClr val="FF0000"/>
                </a:solidFill>
                <a:cs typeface="Times New Roman" charset="0"/>
              </a:rPr>
              <a:t>nedenleri</a:t>
            </a:r>
            <a:r>
              <a:rPr lang="tr-TR" sz="3200" dirty="0" smtClean="0">
                <a:solidFill>
                  <a:srgbClr val="FF0000"/>
                </a:solidFill>
              </a:rPr>
              <a:t> </a:t>
            </a:r>
          </a:p>
        </p:txBody>
      </p:sp>
      <p:sp>
        <p:nvSpPr>
          <p:cNvPr id="532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36848" y="2106403"/>
            <a:ext cx="7363544" cy="448052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tr-TR" altLang="en-US" dirty="0" err="1" smtClean="0">
                <a:solidFill>
                  <a:schemeClr val="tx1"/>
                </a:solidFill>
                <a:cs typeface="Times New Roman" charset="0"/>
              </a:rPr>
              <a:t>Febril</a:t>
            </a:r>
            <a:r>
              <a:rPr lang="tr-TR" altLang="en-US" dirty="0" smtClean="0">
                <a:solidFill>
                  <a:schemeClr val="tx1"/>
                </a:solidFill>
                <a:cs typeface="Times New Roman" charset="0"/>
              </a:rPr>
              <a:t> sistemik hastalık</a:t>
            </a:r>
          </a:p>
          <a:p>
            <a:pPr eaLnBrk="1" hangingPunct="1">
              <a:lnSpc>
                <a:spcPct val="80000"/>
              </a:lnSpc>
            </a:pPr>
            <a:r>
              <a:rPr lang="tr-TR" altLang="en-US" dirty="0" err="1" smtClean="0">
                <a:solidFill>
                  <a:schemeClr val="tx1"/>
                </a:solidFill>
                <a:cs typeface="Times New Roman" charset="0"/>
              </a:rPr>
              <a:t>Dehidratasyon</a:t>
            </a:r>
            <a:r>
              <a:rPr lang="tr-TR" altLang="en-US" dirty="0" smtClean="0">
                <a:solidFill>
                  <a:schemeClr val="tx1"/>
                </a:solidFill>
                <a:cs typeface="Times New Roman" charset="0"/>
              </a:rPr>
              <a:t> </a:t>
            </a:r>
            <a:r>
              <a:rPr lang="tr-TR" altLang="en-US" sz="2000" dirty="0" smtClean="0">
                <a:solidFill>
                  <a:schemeClr val="tx1"/>
                </a:solidFill>
                <a:cs typeface="Times New Roman" charset="0"/>
              </a:rPr>
              <a:t>(konsantre idrar)</a:t>
            </a:r>
          </a:p>
          <a:p>
            <a:pPr eaLnBrk="1" hangingPunct="1">
              <a:lnSpc>
                <a:spcPct val="80000"/>
              </a:lnSpc>
            </a:pPr>
            <a:r>
              <a:rPr lang="tr-TR" altLang="en-US" dirty="0" err="1" smtClean="0">
                <a:solidFill>
                  <a:schemeClr val="tx1"/>
                </a:solidFill>
                <a:cs typeface="Times New Roman" charset="0"/>
              </a:rPr>
              <a:t>Kateter</a:t>
            </a:r>
            <a:r>
              <a:rPr lang="tr-TR" altLang="en-US" dirty="0" smtClean="0">
                <a:solidFill>
                  <a:schemeClr val="tx1"/>
                </a:solidFill>
                <a:cs typeface="Times New Roman" charset="0"/>
              </a:rPr>
              <a:t> veya uygulama </a:t>
            </a:r>
            <a:r>
              <a:rPr lang="tr-TR" altLang="en-US" dirty="0" err="1" smtClean="0">
                <a:solidFill>
                  <a:schemeClr val="tx1"/>
                </a:solidFill>
                <a:cs typeface="Times New Roman" charset="0"/>
              </a:rPr>
              <a:t>iritasyonu</a:t>
            </a:r>
            <a:endParaRPr lang="tr-TR" altLang="en-US" dirty="0" smtClean="0">
              <a:solidFill>
                <a:schemeClr val="tx1"/>
              </a:solidFill>
              <a:cs typeface="Times New Roman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tr-TR" altLang="en-US" dirty="0" smtClean="0">
                <a:solidFill>
                  <a:schemeClr val="tx1"/>
                </a:solidFill>
                <a:cs typeface="Times New Roman" charset="0"/>
              </a:rPr>
              <a:t>Komşu doku </a:t>
            </a:r>
            <a:r>
              <a:rPr lang="tr-TR" altLang="en-US" dirty="0" err="1" smtClean="0">
                <a:solidFill>
                  <a:schemeClr val="tx1"/>
                </a:solidFill>
                <a:cs typeface="Times New Roman" charset="0"/>
              </a:rPr>
              <a:t>e</a:t>
            </a:r>
            <a:r>
              <a:rPr lang="tr-TR" altLang="en-US" dirty="0" err="1" smtClean="0">
                <a:solidFill>
                  <a:schemeClr val="tx1"/>
                </a:solidFill>
                <a:cs typeface="Times New Roman" charset="0"/>
              </a:rPr>
              <a:t>nflamasyonu</a:t>
            </a:r>
            <a:r>
              <a:rPr lang="tr-TR" altLang="en-US" dirty="0" smtClean="0">
                <a:solidFill>
                  <a:schemeClr val="tx1"/>
                </a:solidFill>
                <a:cs typeface="Times New Roman" charset="0"/>
              </a:rPr>
              <a:t> </a:t>
            </a:r>
            <a:r>
              <a:rPr lang="tr-TR" altLang="en-US" sz="2000" dirty="0" smtClean="0">
                <a:solidFill>
                  <a:schemeClr val="tx1"/>
                </a:solidFill>
                <a:cs typeface="Times New Roman" charset="0"/>
              </a:rPr>
              <a:t>(A.apandisit gibi)</a:t>
            </a:r>
          </a:p>
          <a:p>
            <a:pPr eaLnBrk="1" hangingPunct="1">
              <a:lnSpc>
                <a:spcPct val="80000"/>
              </a:lnSpc>
            </a:pPr>
            <a:r>
              <a:rPr lang="tr-TR" altLang="en-US" dirty="0" smtClean="0">
                <a:solidFill>
                  <a:schemeClr val="tx1"/>
                </a:solidFill>
                <a:cs typeface="Times New Roman" charset="0"/>
              </a:rPr>
              <a:t>Taş</a:t>
            </a:r>
          </a:p>
          <a:p>
            <a:pPr eaLnBrk="1" hangingPunct="1">
              <a:lnSpc>
                <a:spcPct val="80000"/>
              </a:lnSpc>
            </a:pPr>
            <a:r>
              <a:rPr lang="tr-TR" altLang="en-US" dirty="0" smtClean="0">
                <a:solidFill>
                  <a:schemeClr val="tx1"/>
                </a:solidFill>
                <a:cs typeface="Times New Roman" charset="0"/>
              </a:rPr>
              <a:t>Akut </a:t>
            </a:r>
            <a:r>
              <a:rPr lang="tr-TR" altLang="en-US" dirty="0" err="1" smtClean="0">
                <a:solidFill>
                  <a:schemeClr val="tx1"/>
                </a:solidFill>
                <a:cs typeface="Times New Roman" charset="0"/>
              </a:rPr>
              <a:t>glomerülonefrit</a:t>
            </a:r>
            <a:endParaRPr lang="tr-TR" altLang="en-US" dirty="0" smtClean="0">
              <a:solidFill>
                <a:schemeClr val="tx1"/>
              </a:solidFill>
              <a:cs typeface="Times New Roman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tr-TR" altLang="en-US" dirty="0" err="1" smtClean="0">
                <a:solidFill>
                  <a:schemeClr val="tx1"/>
                </a:solidFill>
                <a:cs typeface="Times New Roman" charset="0"/>
              </a:rPr>
              <a:t>İnterstisyel</a:t>
            </a:r>
            <a:r>
              <a:rPr lang="tr-TR" altLang="en-US" dirty="0" smtClean="0">
                <a:solidFill>
                  <a:schemeClr val="tx1"/>
                </a:solidFill>
                <a:cs typeface="Times New Roman" charset="0"/>
              </a:rPr>
              <a:t> </a:t>
            </a:r>
            <a:r>
              <a:rPr lang="tr-TR" altLang="en-US" dirty="0" smtClean="0">
                <a:solidFill>
                  <a:schemeClr val="tx1"/>
                </a:solidFill>
                <a:cs typeface="Times New Roman" charset="0"/>
              </a:rPr>
              <a:t>nefrit</a:t>
            </a:r>
          </a:p>
          <a:p>
            <a:pPr eaLnBrk="1" hangingPunct="1">
              <a:lnSpc>
                <a:spcPct val="80000"/>
              </a:lnSpc>
            </a:pPr>
            <a:r>
              <a:rPr lang="tr-TR" altLang="en-US" dirty="0" smtClean="0">
                <a:solidFill>
                  <a:schemeClr val="tx1"/>
                </a:solidFill>
                <a:cs typeface="Times New Roman" charset="0"/>
              </a:rPr>
              <a:t>Cerrahi</a:t>
            </a:r>
            <a:r>
              <a:rPr lang="tr-TR" altLang="en-US" dirty="0" smtClean="0">
                <a:solidFill>
                  <a:schemeClr val="tx1"/>
                </a:solidFill>
              </a:rPr>
              <a:t> </a:t>
            </a:r>
          </a:p>
          <a:p>
            <a:pPr eaLnBrk="1" hangingPunct="1">
              <a:lnSpc>
                <a:spcPct val="80000"/>
              </a:lnSpc>
            </a:pPr>
            <a:r>
              <a:rPr lang="tr-TR" altLang="en-US" dirty="0" smtClean="0">
                <a:solidFill>
                  <a:schemeClr val="tx1"/>
                </a:solidFill>
                <a:cs typeface="Times New Roman" charset="0"/>
              </a:rPr>
              <a:t>(</a:t>
            </a:r>
            <a:r>
              <a:rPr lang="tr-TR" altLang="en-US" dirty="0" err="1" smtClean="0">
                <a:solidFill>
                  <a:schemeClr val="tx1"/>
                </a:solidFill>
                <a:cs typeface="Times New Roman" charset="0"/>
              </a:rPr>
              <a:t>Non</a:t>
            </a:r>
            <a:r>
              <a:rPr lang="tr-TR" altLang="en-US" dirty="0" smtClean="0">
                <a:solidFill>
                  <a:schemeClr val="tx1"/>
                </a:solidFill>
                <a:cs typeface="Times New Roman" charset="0"/>
              </a:rPr>
              <a:t>-bakteriyel enfeksiyon) </a:t>
            </a:r>
          </a:p>
          <a:p>
            <a:pPr lvl="1" eaLnBrk="1" hangingPunct="1">
              <a:lnSpc>
                <a:spcPct val="80000"/>
              </a:lnSpc>
            </a:pPr>
            <a:r>
              <a:rPr lang="tr-TR" altLang="en-US" dirty="0" err="1" smtClean="0">
                <a:cs typeface="Times New Roman" charset="0"/>
              </a:rPr>
              <a:t>Kandida</a:t>
            </a:r>
            <a:r>
              <a:rPr lang="tr-TR" altLang="en-US" dirty="0" smtClean="0">
                <a:cs typeface="Times New Roman" charset="0"/>
              </a:rPr>
              <a:t>, tüberküloz, </a:t>
            </a:r>
            <a:r>
              <a:rPr lang="tr-TR" altLang="en-US" dirty="0" err="1" smtClean="0">
                <a:cs typeface="Times New Roman" charset="0"/>
              </a:rPr>
              <a:t>ü</a:t>
            </a:r>
            <a:r>
              <a:rPr lang="tr-TR" altLang="en-US" dirty="0" err="1" smtClean="0">
                <a:cs typeface="Times New Roman" charset="0"/>
              </a:rPr>
              <a:t>reoplazma</a:t>
            </a:r>
            <a:endParaRPr lang="tr-TR" altLang="en-US" dirty="0" smtClean="0">
              <a:cs typeface="Times New Roman" charset="0"/>
            </a:endParaRPr>
          </a:p>
        </p:txBody>
      </p:sp>
      <p:sp>
        <p:nvSpPr>
          <p:cNvPr id="13316" name="Text Box 5"/>
          <p:cNvSpPr txBox="1">
            <a:spLocks noChangeArrowheads="1"/>
          </p:cNvSpPr>
          <p:nvPr/>
        </p:nvSpPr>
        <p:spPr bwMode="auto">
          <a:xfrm rot="-548229">
            <a:off x="2197005" y="1036660"/>
            <a:ext cx="5521675" cy="523220"/>
          </a:xfrm>
          <a:prstGeom prst="rect">
            <a:avLst/>
          </a:prstGeom>
          <a:solidFill>
            <a:srgbClr val="FFFF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lang="tr-TR" altLang="tr-TR" sz="2800" b="1" dirty="0" smtClean="0">
                <a:latin typeface="+mn-lt"/>
              </a:rPr>
              <a:t>Laboratuvar ayırıcı tanıda dikkat et!</a:t>
            </a:r>
          </a:p>
        </p:txBody>
      </p:sp>
    </p:spTree>
    <p:extLst>
      <p:ext uri="{BB962C8B-B14F-4D97-AF65-F5344CB8AC3E}">
        <p14:creationId xmlns:p14="http://schemas.microsoft.com/office/powerpoint/2010/main" xmlns="" val="4004421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1406624" y="185837"/>
            <a:ext cx="5181600" cy="650875"/>
          </a:xfrm>
        </p:spPr>
        <p:txBody>
          <a:bodyPr/>
          <a:lstStyle/>
          <a:p>
            <a:pPr algn="l" eaLnBrk="1" hangingPunct="1">
              <a:defRPr/>
            </a:pPr>
            <a:r>
              <a:rPr lang="tr-TR" sz="3200" dirty="0" smtClean="0">
                <a:solidFill>
                  <a:srgbClr val="FF0000"/>
                </a:solidFill>
              </a:rPr>
              <a:t>Ü</a:t>
            </a:r>
            <a:r>
              <a:rPr lang="tr-TR" sz="3200" b="1" dirty="0" smtClean="0">
                <a:solidFill>
                  <a:srgbClr val="FF0000"/>
                </a:solidFill>
              </a:rPr>
              <a:t>SE </a:t>
            </a:r>
            <a:r>
              <a:rPr lang="tr-TR" sz="3200" dirty="0" smtClean="0">
                <a:solidFill>
                  <a:srgbClr val="FF0000"/>
                </a:solidFill>
              </a:rPr>
              <a:t>K</a:t>
            </a:r>
            <a:r>
              <a:rPr lang="tr-TR" sz="3200" b="1" dirty="0" smtClean="0">
                <a:solidFill>
                  <a:srgbClr val="FF0000"/>
                </a:solidFill>
              </a:rPr>
              <a:t>liniği </a:t>
            </a:r>
            <a:r>
              <a:rPr lang="tr-TR" sz="3200" dirty="0" smtClean="0">
                <a:solidFill>
                  <a:srgbClr val="FF0000"/>
                </a:solidFill>
              </a:rPr>
              <a:t>O</a:t>
            </a:r>
            <a:r>
              <a:rPr lang="tr-TR" sz="3200" b="1" dirty="0" smtClean="0">
                <a:solidFill>
                  <a:srgbClr val="FF0000"/>
                </a:solidFill>
              </a:rPr>
              <a:t>lan </a:t>
            </a:r>
            <a:r>
              <a:rPr lang="tr-TR" sz="3200" dirty="0" smtClean="0">
                <a:solidFill>
                  <a:srgbClr val="FF0000"/>
                </a:solidFill>
              </a:rPr>
              <a:t>B</a:t>
            </a:r>
            <a:r>
              <a:rPr lang="tr-TR" sz="3200" b="1" dirty="0" smtClean="0">
                <a:solidFill>
                  <a:srgbClr val="FF0000"/>
                </a:solidFill>
              </a:rPr>
              <a:t>ir </a:t>
            </a:r>
            <a:r>
              <a:rPr lang="tr-TR" sz="3200" dirty="0" smtClean="0">
                <a:solidFill>
                  <a:srgbClr val="FF0000"/>
                </a:solidFill>
              </a:rPr>
              <a:t>Ç</a:t>
            </a:r>
            <a:r>
              <a:rPr lang="tr-TR" sz="3200" b="1" dirty="0" smtClean="0">
                <a:solidFill>
                  <a:srgbClr val="FF0000"/>
                </a:solidFill>
              </a:rPr>
              <a:t>ocukta</a:t>
            </a:r>
            <a:endParaRPr lang="tr-TR" sz="3200" b="1" dirty="0" smtClean="0">
              <a:solidFill>
                <a:srgbClr val="FF0000"/>
              </a:solidFill>
            </a:endParaRP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14672" y="1496144"/>
            <a:ext cx="8305800" cy="5029200"/>
          </a:xfrm>
        </p:spPr>
        <p:txBody>
          <a:bodyPr/>
          <a:lstStyle/>
          <a:p>
            <a:pPr eaLnBrk="1" hangingPunct="1">
              <a:buFont typeface="Wingdings" panose="05000000000000000000" pitchFamily="2" charset="2"/>
              <a:buChar char="§"/>
            </a:pPr>
            <a:r>
              <a:rPr lang="tr-TR" altLang="tr-TR" dirty="0" err="1" smtClean="0">
                <a:solidFill>
                  <a:schemeClr val="tx1"/>
                </a:solidFill>
              </a:rPr>
              <a:t>Ürgensi</a:t>
            </a:r>
            <a:r>
              <a:rPr lang="tr-TR" altLang="tr-TR" dirty="0" smtClean="0">
                <a:solidFill>
                  <a:schemeClr val="tx1"/>
                </a:solidFill>
              </a:rPr>
              <a:t>, </a:t>
            </a:r>
            <a:r>
              <a:rPr lang="tr-TR" altLang="tr-TR" dirty="0" err="1" smtClean="0">
                <a:solidFill>
                  <a:schemeClr val="tx1"/>
                </a:solidFill>
              </a:rPr>
              <a:t>pollaküri</a:t>
            </a:r>
            <a:r>
              <a:rPr lang="tr-TR" altLang="tr-TR" dirty="0" smtClean="0">
                <a:solidFill>
                  <a:schemeClr val="tx1"/>
                </a:solidFill>
              </a:rPr>
              <a:t>, </a:t>
            </a:r>
            <a:r>
              <a:rPr lang="tr-TR" altLang="tr-TR" dirty="0" err="1" smtClean="0">
                <a:solidFill>
                  <a:schemeClr val="tx1"/>
                </a:solidFill>
              </a:rPr>
              <a:t>dizüri</a:t>
            </a:r>
            <a:r>
              <a:rPr lang="tr-TR" altLang="tr-TR" dirty="0" smtClean="0">
                <a:solidFill>
                  <a:schemeClr val="tx1"/>
                </a:solidFill>
              </a:rPr>
              <a:t>, </a:t>
            </a:r>
            <a:r>
              <a:rPr lang="tr-TR" altLang="tr-TR" dirty="0" err="1" smtClean="0">
                <a:solidFill>
                  <a:schemeClr val="tx1"/>
                </a:solidFill>
              </a:rPr>
              <a:t>sekonder</a:t>
            </a:r>
            <a:r>
              <a:rPr lang="tr-TR" altLang="tr-TR" dirty="0" smtClean="0">
                <a:solidFill>
                  <a:schemeClr val="tx1"/>
                </a:solidFill>
              </a:rPr>
              <a:t> </a:t>
            </a:r>
            <a:r>
              <a:rPr lang="tr-TR" altLang="tr-TR" dirty="0" err="1" smtClean="0">
                <a:solidFill>
                  <a:schemeClr val="tx1"/>
                </a:solidFill>
              </a:rPr>
              <a:t>enürezis</a:t>
            </a:r>
            <a:r>
              <a:rPr lang="tr-TR" altLang="tr-TR" dirty="0" smtClean="0">
                <a:solidFill>
                  <a:schemeClr val="tx1"/>
                </a:solidFill>
              </a:rPr>
              <a:t>, kötü</a:t>
            </a:r>
          </a:p>
          <a:p>
            <a:pPr>
              <a:buNone/>
            </a:pPr>
            <a:r>
              <a:rPr lang="tr-TR" altLang="tr-TR" dirty="0" smtClean="0">
                <a:solidFill>
                  <a:schemeClr val="tx1"/>
                </a:solidFill>
              </a:rPr>
              <a:t>kokulu idrar daha çok </a:t>
            </a:r>
            <a:r>
              <a:rPr lang="tr-TR" altLang="tr-TR" dirty="0">
                <a:solidFill>
                  <a:schemeClr val="tx1"/>
                </a:solidFill>
              </a:rPr>
              <a:t>→ </a:t>
            </a:r>
            <a:r>
              <a:rPr lang="tr-TR" altLang="tr-TR" dirty="0" smtClean="0">
                <a:solidFill>
                  <a:schemeClr val="tx1"/>
                </a:solidFill>
              </a:rPr>
              <a:t>«sistit»i (alt </a:t>
            </a:r>
            <a:r>
              <a:rPr lang="tr-TR" altLang="tr-TR" dirty="0" smtClean="0">
                <a:solidFill>
                  <a:schemeClr val="tx1"/>
                </a:solidFill>
              </a:rPr>
              <a:t>ÜSE</a:t>
            </a:r>
            <a:r>
              <a:rPr lang="tr-TR" altLang="tr-TR" dirty="0" smtClean="0">
                <a:solidFill>
                  <a:schemeClr val="tx1"/>
                </a:solidFill>
              </a:rPr>
              <a:t>);</a:t>
            </a:r>
          </a:p>
          <a:p>
            <a:pPr eaLnBrk="1" hangingPunct="1"/>
            <a:endParaRPr lang="tr-TR" altLang="tr-TR" dirty="0" smtClean="0">
              <a:solidFill>
                <a:schemeClr val="tx1"/>
              </a:solidFill>
            </a:endParaRPr>
          </a:p>
          <a:p>
            <a:pPr eaLnBrk="1" hangingPunct="1">
              <a:buFont typeface="Wingdings" panose="05000000000000000000" pitchFamily="2" charset="2"/>
              <a:buChar char="§"/>
            </a:pPr>
            <a:r>
              <a:rPr lang="tr-TR" altLang="tr-TR" dirty="0" smtClean="0">
                <a:solidFill>
                  <a:schemeClr val="tx1"/>
                </a:solidFill>
              </a:rPr>
              <a:t>Yüksek ateş, yan-bel ağrısı, karın ağrısı, </a:t>
            </a:r>
            <a:r>
              <a:rPr lang="tr-TR" altLang="tr-TR" dirty="0" err="1" smtClean="0">
                <a:solidFill>
                  <a:schemeClr val="tx1"/>
                </a:solidFill>
              </a:rPr>
              <a:t>irritabilite</a:t>
            </a:r>
            <a:r>
              <a:rPr lang="tr-TR" altLang="tr-TR" dirty="0" smtClean="0">
                <a:solidFill>
                  <a:schemeClr val="tx1"/>
                </a:solidFill>
              </a:rPr>
              <a:t>,</a:t>
            </a:r>
          </a:p>
          <a:p>
            <a:pPr eaLnBrk="1" hangingPunct="1">
              <a:buFont typeface="Wingdings" pitchFamily="2" charset="2"/>
              <a:buNone/>
            </a:pPr>
            <a:r>
              <a:rPr lang="tr-TR" altLang="tr-TR" dirty="0" smtClean="0">
                <a:solidFill>
                  <a:schemeClr val="tx1"/>
                </a:solidFill>
              </a:rPr>
              <a:t>bulantı, kusma, </a:t>
            </a:r>
            <a:r>
              <a:rPr lang="tr-TR" altLang="tr-TR" dirty="0" err="1" smtClean="0">
                <a:solidFill>
                  <a:schemeClr val="tx1"/>
                </a:solidFill>
              </a:rPr>
              <a:t>toksik</a:t>
            </a:r>
            <a:r>
              <a:rPr lang="tr-TR" altLang="tr-TR" dirty="0" smtClean="0">
                <a:solidFill>
                  <a:schemeClr val="tx1"/>
                </a:solidFill>
              </a:rPr>
              <a:t> tablo gibi sistemik enfeksiyon</a:t>
            </a:r>
          </a:p>
          <a:p>
            <a:pPr>
              <a:buNone/>
            </a:pPr>
            <a:r>
              <a:rPr lang="tr-TR" altLang="tr-TR" dirty="0" smtClean="0">
                <a:solidFill>
                  <a:schemeClr val="tx1"/>
                </a:solidFill>
              </a:rPr>
              <a:t>bulguları daha çok </a:t>
            </a:r>
            <a:r>
              <a:rPr lang="tr-TR" altLang="tr-TR" dirty="0">
                <a:solidFill>
                  <a:schemeClr val="tx1"/>
                </a:solidFill>
              </a:rPr>
              <a:t>→ </a:t>
            </a:r>
            <a:r>
              <a:rPr lang="tr-TR" altLang="tr-TR" dirty="0" smtClean="0">
                <a:solidFill>
                  <a:schemeClr val="tx1"/>
                </a:solidFill>
              </a:rPr>
              <a:t>«</a:t>
            </a:r>
            <a:r>
              <a:rPr lang="tr-TR" altLang="tr-TR" dirty="0" err="1" smtClean="0">
                <a:solidFill>
                  <a:schemeClr val="tx1"/>
                </a:solidFill>
              </a:rPr>
              <a:t>piyelonefrit</a:t>
            </a:r>
            <a:r>
              <a:rPr lang="tr-TR" altLang="tr-TR" dirty="0" smtClean="0">
                <a:solidFill>
                  <a:schemeClr val="tx1"/>
                </a:solidFill>
              </a:rPr>
              <a:t>»i </a:t>
            </a:r>
            <a:r>
              <a:rPr lang="tr-TR" altLang="tr-TR" dirty="0" smtClean="0">
                <a:solidFill>
                  <a:schemeClr val="tx1"/>
                </a:solidFill>
              </a:rPr>
              <a:t>(üst </a:t>
            </a:r>
            <a:r>
              <a:rPr lang="tr-TR" altLang="tr-TR" dirty="0" smtClean="0">
                <a:solidFill>
                  <a:schemeClr val="tx1"/>
                </a:solidFill>
              </a:rPr>
              <a:t>ÜSE</a:t>
            </a:r>
            <a:r>
              <a:rPr lang="tr-TR" altLang="tr-TR" dirty="0" smtClean="0">
                <a:solidFill>
                  <a:schemeClr val="tx1"/>
                </a:solidFill>
              </a:rPr>
              <a:t>);</a:t>
            </a:r>
          </a:p>
          <a:p>
            <a:pPr algn="ctr" eaLnBrk="1" hangingPunct="1">
              <a:buFont typeface="Wingdings" pitchFamily="2" charset="2"/>
              <a:buNone/>
            </a:pPr>
            <a:r>
              <a:rPr lang="tr-TR" altLang="tr-TR" dirty="0" smtClean="0">
                <a:solidFill>
                  <a:schemeClr val="tx1"/>
                </a:solidFill>
              </a:rPr>
              <a:t>							</a:t>
            </a:r>
            <a:endParaRPr lang="tr-TR" altLang="tr-TR" dirty="0">
              <a:solidFill>
                <a:schemeClr val="tx1"/>
              </a:solidFill>
            </a:endParaRPr>
          </a:p>
          <a:p>
            <a:pPr eaLnBrk="1" hangingPunct="1">
              <a:buFont typeface="Wingdings" pitchFamily="2" charset="2"/>
              <a:buNone/>
            </a:pPr>
            <a:r>
              <a:rPr lang="tr-TR" altLang="tr-TR" dirty="0">
                <a:solidFill>
                  <a:schemeClr val="tx1"/>
                </a:solidFill>
              </a:rPr>
              <a:t>d</a:t>
            </a:r>
            <a:r>
              <a:rPr lang="tr-TR" altLang="tr-TR" dirty="0" smtClean="0">
                <a:solidFill>
                  <a:schemeClr val="tx1"/>
                </a:solidFill>
              </a:rPr>
              <a:t>üşündürür.</a:t>
            </a:r>
          </a:p>
        </p:txBody>
      </p:sp>
    </p:spTree>
    <p:extLst>
      <p:ext uri="{BB962C8B-B14F-4D97-AF65-F5344CB8AC3E}">
        <p14:creationId xmlns:p14="http://schemas.microsoft.com/office/powerpoint/2010/main" xmlns="" val="2283437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99592" y="2780928"/>
            <a:ext cx="7632848" cy="2520280"/>
          </a:xfrm>
        </p:spPr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  <a:defRPr/>
            </a:pPr>
            <a:r>
              <a:rPr lang="tr-TR" altLang="tr-TR" dirty="0" smtClean="0">
                <a:solidFill>
                  <a:schemeClr val="tx1"/>
                </a:solidFill>
              </a:rPr>
              <a:t>Ü</a:t>
            </a:r>
            <a:r>
              <a:rPr lang="tr-TR" altLang="tr-TR" dirty="0" smtClean="0">
                <a:solidFill>
                  <a:schemeClr val="tx1"/>
                </a:solidFill>
              </a:rPr>
              <a:t>SE tekrarlayabilir.</a:t>
            </a:r>
            <a:endParaRPr lang="tr-TR" altLang="tr-TR" dirty="0" smtClean="0">
              <a:solidFill>
                <a:schemeClr val="tx1"/>
              </a:solidFill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tr-TR" altLang="tr-TR" dirty="0" err="1" smtClean="0">
                <a:solidFill>
                  <a:schemeClr val="tx1"/>
                </a:solidFill>
              </a:rPr>
              <a:t>Reküren</a:t>
            </a:r>
            <a:r>
              <a:rPr lang="tr-TR" altLang="tr-TR" dirty="0" smtClean="0">
                <a:solidFill>
                  <a:schemeClr val="tx1"/>
                </a:solidFill>
              </a:rPr>
              <a:t> </a:t>
            </a:r>
            <a:r>
              <a:rPr lang="tr-TR" altLang="tr-TR" dirty="0" smtClean="0">
                <a:solidFill>
                  <a:schemeClr val="tx1"/>
                </a:solidFill>
              </a:rPr>
              <a:t>enfeksiyonlar </a:t>
            </a:r>
            <a:r>
              <a:rPr lang="tr-TR" altLang="tr-TR" dirty="0" err="1" smtClean="0">
                <a:solidFill>
                  <a:schemeClr val="tx1"/>
                </a:solidFill>
              </a:rPr>
              <a:t>progresif</a:t>
            </a:r>
            <a:r>
              <a:rPr lang="tr-TR" altLang="tr-TR" dirty="0" smtClean="0">
                <a:solidFill>
                  <a:schemeClr val="tx1"/>
                </a:solidFill>
              </a:rPr>
              <a:t> </a:t>
            </a:r>
            <a:r>
              <a:rPr lang="tr-TR" altLang="tr-TR" dirty="0" err="1" smtClean="0">
                <a:solidFill>
                  <a:schemeClr val="tx1"/>
                </a:solidFill>
              </a:rPr>
              <a:t>renal</a:t>
            </a:r>
            <a:r>
              <a:rPr lang="tr-TR" altLang="tr-TR" dirty="0" smtClean="0">
                <a:solidFill>
                  <a:schemeClr val="tx1"/>
                </a:solidFill>
              </a:rPr>
              <a:t> </a:t>
            </a:r>
            <a:r>
              <a:rPr lang="tr-TR" altLang="tr-TR" dirty="0" err="1" smtClean="0">
                <a:solidFill>
                  <a:schemeClr val="tx1"/>
                </a:solidFill>
              </a:rPr>
              <a:t>skara</a:t>
            </a:r>
            <a:r>
              <a:rPr lang="tr-TR" altLang="tr-TR" dirty="0" smtClean="0">
                <a:solidFill>
                  <a:schemeClr val="tx1"/>
                </a:solidFill>
              </a:rPr>
              <a:t> yol </a:t>
            </a:r>
            <a:r>
              <a:rPr lang="tr-TR" altLang="tr-TR" dirty="0" smtClean="0">
                <a:solidFill>
                  <a:schemeClr val="tx1"/>
                </a:solidFill>
              </a:rPr>
              <a:t>açabilir.</a:t>
            </a:r>
            <a:endParaRPr lang="tr-TR" altLang="tr-TR" dirty="0" smtClean="0">
              <a:solidFill>
                <a:schemeClr val="tx1"/>
              </a:solidFill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tr-TR" altLang="tr-TR" dirty="0" err="1" smtClean="0">
                <a:solidFill>
                  <a:schemeClr val="tx1"/>
                </a:solidFill>
              </a:rPr>
              <a:t>Skar</a:t>
            </a:r>
            <a:r>
              <a:rPr lang="tr-TR" altLang="tr-TR" dirty="0" smtClean="0">
                <a:solidFill>
                  <a:schemeClr val="tx1"/>
                </a:solidFill>
              </a:rPr>
              <a:t> riski </a:t>
            </a:r>
            <a:r>
              <a:rPr lang="tr-TR" altLang="tr-TR" dirty="0" smtClean="0">
                <a:solidFill>
                  <a:schemeClr val="tx1"/>
                </a:solidFill>
              </a:rPr>
              <a:t>VUR </a:t>
            </a:r>
            <a:r>
              <a:rPr lang="tr-TR" altLang="tr-TR" dirty="0" smtClean="0">
                <a:solidFill>
                  <a:schemeClr val="tx1"/>
                </a:solidFill>
              </a:rPr>
              <a:t>olanlarda daha </a:t>
            </a:r>
            <a:r>
              <a:rPr lang="tr-TR" altLang="tr-TR" dirty="0" smtClean="0">
                <a:solidFill>
                  <a:schemeClr val="tx1"/>
                </a:solidFill>
              </a:rPr>
              <a:t>yüksektir. </a:t>
            </a:r>
            <a:endParaRPr lang="tr-TR" altLang="tr-TR" dirty="0" smtClean="0">
              <a:solidFill>
                <a:schemeClr val="tx1"/>
              </a:solidFill>
            </a:endParaRPr>
          </a:p>
        </p:txBody>
      </p:sp>
      <p:sp>
        <p:nvSpPr>
          <p:cNvPr id="15364" name="Rectangle 4"/>
          <p:cNvSpPr>
            <a:spLocks noGrp="1" noChangeArrowheads="1"/>
          </p:cNvSpPr>
          <p:nvPr>
            <p:ph type="title"/>
          </p:nvPr>
        </p:nvSpPr>
        <p:spPr>
          <a:xfrm>
            <a:off x="1334616" y="113829"/>
            <a:ext cx="5181600" cy="650875"/>
          </a:xfrm>
        </p:spPr>
        <p:txBody>
          <a:bodyPr/>
          <a:lstStyle/>
          <a:p>
            <a:pPr algn="l" eaLnBrk="1" hangingPunct="1">
              <a:defRPr/>
            </a:pPr>
            <a:r>
              <a:rPr lang="tr-TR" sz="3200" dirty="0" smtClean="0">
                <a:solidFill>
                  <a:srgbClr val="FF0000"/>
                </a:solidFill>
              </a:rPr>
              <a:t>Ü</a:t>
            </a:r>
            <a:r>
              <a:rPr lang="tr-TR" sz="3200" b="1" dirty="0" smtClean="0">
                <a:solidFill>
                  <a:srgbClr val="FF0000"/>
                </a:solidFill>
              </a:rPr>
              <a:t>SE </a:t>
            </a:r>
            <a:r>
              <a:rPr lang="tr-TR" sz="3200" dirty="0" smtClean="0">
                <a:solidFill>
                  <a:srgbClr val="FF0000"/>
                </a:solidFill>
              </a:rPr>
              <a:t>K</a:t>
            </a:r>
            <a:r>
              <a:rPr lang="tr-TR" sz="3200" b="1" dirty="0" smtClean="0">
                <a:solidFill>
                  <a:srgbClr val="FF0000"/>
                </a:solidFill>
              </a:rPr>
              <a:t>liniği </a:t>
            </a:r>
            <a:r>
              <a:rPr lang="tr-TR" sz="3200" dirty="0" smtClean="0">
                <a:solidFill>
                  <a:srgbClr val="FF0000"/>
                </a:solidFill>
              </a:rPr>
              <a:t>O</a:t>
            </a:r>
            <a:r>
              <a:rPr lang="tr-TR" sz="3200" b="1" dirty="0" smtClean="0">
                <a:solidFill>
                  <a:srgbClr val="FF0000"/>
                </a:solidFill>
              </a:rPr>
              <a:t>lan </a:t>
            </a:r>
            <a:r>
              <a:rPr lang="tr-TR" sz="3200" dirty="0" smtClean="0">
                <a:solidFill>
                  <a:srgbClr val="FF0000"/>
                </a:solidFill>
              </a:rPr>
              <a:t>B</a:t>
            </a:r>
            <a:r>
              <a:rPr lang="tr-TR" sz="3200" b="1" dirty="0" smtClean="0">
                <a:solidFill>
                  <a:srgbClr val="FF0000"/>
                </a:solidFill>
              </a:rPr>
              <a:t>ir </a:t>
            </a:r>
            <a:r>
              <a:rPr lang="tr-TR" sz="3200" dirty="0" smtClean="0">
                <a:solidFill>
                  <a:srgbClr val="FF0000"/>
                </a:solidFill>
              </a:rPr>
              <a:t>Ç</a:t>
            </a:r>
            <a:r>
              <a:rPr lang="tr-TR" sz="3200" b="1" dirty="0" smtClean="0">
                <a:solidFill>
                  <a:srgbClr val="FF0000"/>
                </a:solidFill>
              </a:rPr>
              <a:t>ocukta</a:t>
            </a:r>
            <a:endParaRPr lang="tr-TR" sz="3200" b="1" dirty="0" smtClean="0">
              <a:solidFill>
                <a:srgbClr val="FF0000"/>
              </a:solidFill>
            </a:endParaRPr>
          </a:p>
        </p:txBody>
      </p:sp>
      <p:sp>
        <p:nvSpPr>
          <p:cNvPr id="2" name="Text Box 5"/>
          <p:cNvSpPr txBox="1">
            <a:spLocks noChangeArrowheads="1"/>
          </p:cNvSpPr>
          <p:nvPr/>
        </p:nvSpPr>
        <p:spPr bwMode="auto">
          <a:xfrm rot="-548229">
            <a:off x="3307022" y="1531358"/>
            <a:ext cx="2137561" cy="584775"/>
          </a:xfrm>
          <a:prstGeom prst="rect">
            <a:avLst/>
          </a:prstGeom>
          <a:solidFill>
            <a:srgbClr val="FFFF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lang="tr-TR" altLang="tr-TR" sz="3200" b="1" dirty="0" smtClean="0">
                <a:latin typeface="+mn-lt"/>
              </a:rPr>
              <a:t> Akılda </a:t>
            </a:r>
            <a:r>
              <a:rPr lang="tr-TR" altLang="tr-TR" sz="3200" b="1" dirty="0" smtClean="0">
                <a:latin typeface="+mn-lt"/>
              </a:rPr>
              <a:t>tut!</a:t>
            </a:r>
          </a:p>
        </p:txBody>
      </p:sp>
    </p:spTree>
    <p:extLst>
      <p:ext uri="{BB962C8B-B14F-4D97-AF65-F5344CB8AC3E}">
        <p14:creationId xmlns:p14="http://schemas.microsoft.com/office/powerpoint/2010/main" xmlns="" val="9643396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1392560" y="113829"/>
            <a:ext cx="2819400" cy="650875"/>
          </a:xfrm>
        </p:spPr>
        <p:txBody>
          <a:bodyPr/>
          <a:lstStyle/>
          <a:p>
            <a:pPr algn="l" eaLnBrk="1" hangingPunct="1"/>
            <a:r>
              <a:rPr lang="tr-TR" altLang="tr-TR" sz="3200" b="1" dirty="0" smtClean="0">
                <a:solidFill>
                  <a:srgbClr val="FF0000"/>
                </a:solidFill>
              </a:rPr>
              <a:t>Laboratuvar</a:t>
            </a:r>
            <a:endParaRPr lang="tr-TR" altLang="tr-TR" b="1" dirty="0" smtClean="0">
              <a:solidFill>
                <a:srgbClr val="FF0000"/>
              </a:solidFill>
            </a:endParaRP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62000" y="1371600"/>
            <a:ext cx="7772400" cy="4953000"/>
          </a:xfrm>
        </p:spPr>
        <p:txBody>
          <a:bodyPr/>
          <a:lstStyle/>
          <a:p>
            <a:pPr algn="ctr" eaLnBrk="1" hangingPunct="1">
              <a:buFont typeface="Wingdings" pitchFamily="2" charset="2"/>
              <a:buNone/>
            </a:pPr>
            <a:r>
              <a:rPr lang="tr-TR" altLang="en-US" b="1" dirty="0" smtClean="0">
                <a:solidFill>
                  <a:srgbClr val="FF0000"/>
                </a:solidFill>
              </a:rPr>
              <a:t>Ü</a:t>
            </a:r>
            <a:r>
              <a:rPr lang="tr-TR" altLang="en-US" sz="2800" b="1" dirty="0" smtClean="0">
                <a:solidFill>
                  <a:srgbClr val="FF0000"/>
                </a:solidFill>
              </a:rPr>
              <a:t>SE </a:t>
            </a:r>
            <a:r>
              <a:rPr lang="tr-TR" altLang="en-US" sz="2800" b="1" dirty="0" smtClean="0">
                <a:solidFill>
                  <a:srgbClr val="FF0000"/>
                </a:solidFill>
              </a:rPr>
              <a:t>düşünülen bir çocukta </a:t>
            </a:r>
            <a:r>
              <a:rPr lang="tr-TR" altLang="en-US" b="1" dirty="0" smtClean="0">
                <a:solidFill>
                  <a:srgbClr val="FF0000"/>
                </a:solidFill>
              </a:rPr>
              <a:t>uygun laboratuvar yöntemleri ile tanıyı kesinleştirmek</a:t>
            </a:r>
            <a:r>
              <a:rPr lang="tr-TR" altLang="en-US" sz="2800" b="1" dirty="0" smtClean="0">
                <a:solidFill>
                  <a:srgbClr val="FF0000"/>
                </a:solidFill>
              </a:rPr>
              <a:t> gerekli </a:t>
            </a:r>
          </a:p>
          <a:p>
            <a:pPr algn="ctr" eaLnBrk="1" hangingPunct="1">
              <a:lnSpc>
                <a:spcPct val="60000"/>
              </a:lnSpc>
              <a:buFont typeface="Wingdings" pitchFamily="2" charset="2"/>
              <a:buNone/>
            </a:pPr>
            <a:endParaRPr lang="tr-TR" altLang="en-US" sz="2800" b="1" dirty="0" smtClean="0"/>
          </a:p>
          <a:p>
            <a:pPr algn="ctr" eaLnBrk="1" hangingPunct="1">
              <a:buFont typeface="Wingdings" pitchFamily="2" charset="2"/>
              <a:buNone/>
            </a:pPr>
            <a:r>
              <a:rPr lang="tr-TR" altLang="en-US" b="1" dirty="0" smtClean="0">
                <a:solidFill>
                  <a:srgbClr val="3333CC"/>
                </a:solidFill>
              </a:rPr>
              <a:t>Yanlış negatif tanı;</a:t>
            </a:r>
            <a:r>
              <a:rPr lang="tr-TR" altLang="en-US" sz="2800" b="1" dirty="0" smtClean="0">
                <a:solidFill>
                  <a:srgbClr val="3333CC"/>
                </a:solidFill>
              </a:rPr>
              <a:t> </a:t>
            </a:r>
          </a:p>
          <a:p>
            <a:pPr algn="ctr" eaLnBrk="1" hangingPunct="1">
              <a:buFont typeface="Wingdings" pitchFamily="2" charset="2"/>
              <a:buNone/>
            </a:pPr>
            <a:r>
              <a:rPr lang="tr-TR" altLang="en-US" sz="2800" b="1" dirty="0" smtClean="0">
                <a:solidFill>
                  <a:srgbClr val="3333CC"/>
                </a:solidFill>
              </a:rPr>
              <a:t>Tedavisiz bırakılmış hastada (özellikle </a:t>
            </a:r>
            <a:r>
              <a:rPr lang="tr-TR" altLang="en-US" sz="2800" b="1" dirty="0" smtClean="0">
                <a:solidFill>
                  <a:srgbClr val="3333CC"/>
                </a:solidFill>
              </a:rPr>
              <a:t>&lt; 2 y</a:t>
            </a:r>
            <a:r>
              <a:rPr lang="tr-TR" altLang="en-US" sz="2800" b="1" dirty="0" smtClean="0">
                <a:solidFill>
                  <a:srgbClr val="3333CC"/>
                </a:solidFill>
              </a:rPr>
              <a:t>) ciddi komplikasyon riski</a:t>
            </a:r>
          </a:p>
          <a:p>
            <a:pPr algn="ctr" eaLnBrk="1" hangingPunct="1">
              <a:lnSpc>
                <a:spcPct val="60000"/>
              </a:lnSpc>
              <a:buFont typeface="Wingdings" pitchFamily="2" charset="2"/>
              <a:buNone/>
            </a:pPr>
            <a:endParaRPr lang="tr-TR" altLang="en-US" sz="2800" b="1" dirty="0" smtClean="0">
              <a:solidFill>
                <a:srgbClr val="66FF33"/>
              </a:solidFill>
            </a:endParaRPr>
          </a:p>
          <a:p>
            <a:pPr algn="ctr" eaLnBrk="1" hangingPunct="1">
              <a:buFont typeface="Wingdings" pitchFamily="2" charset="2"/>
              <a:buNone/>
            </a:pPr>
            <a:r>
              <a:rPr lang="tr-TR" altLang="en-US" b="1" dirty="0" smtClean="0">
                <a:solidFill>
                  <a:srgbClr val="E36303"/>
                </a:solidFill>
              </a:rPr>
              <a:t>Aksine yanlış pozitif tanı; </a:t>
            </a:r>
          </a:p>
          <a:p>
            <a:pPr algn="ctr" eaLnBrk="1" hangingPunct="1">
              <a:buFont typeface="Wingdings" pitchFamily="2" charset="2"/>
              <a:buNone/>
            </a:pPr>
            <a:r>
              <a:rPr lang="tr-TR" altLang="en-US" sz="2800" b="1" dirty="0" smtClean="0">
                <a:solidFill>
                  <a:srgbClr val="E36303"/>
                </a:solidFill>
              </a:rPr>
              <a:t>Gereksiz antibiyotik yanı sıra gereksiz </a:t>
            </a:r>
            <a:r>
              <a:rPr lang="tr-TR" altLang="en-US" sz="2800" b="1" dirty="0" err="1" smtClean="0">
                <a:solidFill>
                  <a:srgbClr val="E36303"/>
                </a:solidFill>
              </a:rPr>
              <a:t>invaziv</a:t>
            </a:r>
            <a:r>
              <a:rPr lang="tr-TR" altLang="en-US" sz="2800" b="1" dirty="0" smtClean="0">
                <a:solidFill>
                  <a:srgbClr val="E36303"/>
                </a:solidFill>
              </a:rPr>
              <a:t> ve pahalı tetkikler</a:t>
            </a:r>
          </a:p>
        </p:txBody>
      </p:sp>
    </p:spTree>
    <p:extLst>
      <p:ext uri="{BB962C8B-B14F-4D97-AF65-F5344CB8AC3E}">
        <p14:creationId xmlns:p14="http://schemas.microsoft.com/office/powerpoint/2010/main" xmlns="" val="1186006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1385664" y="78904"/>
            <a:ext cx="5562600" cy="685800"/>
          </a:xfrm>
        </p:spPr>
        <p:txBody>
          <a:bodyPr/>
          <a:lstStyle/>
          <a:p>
            <a:pPr algn="l" eaLnBrk="1" hangingPunct="1"/>
            <a:r>
              <a:rPr lang="tr-TR" altLang="tr-TR" sz="3200" b="1" dirty="0" err="1" smtClean="0">
                <a:solidFill>
                  <a:srgbClr val="FF0000"/>
                </a:solidFill>
              </a:rPr>
              <a:t>Laboratuvar</a:t>
            </a:r>
            <a:r>
              <a:rPr lang="tr-TR" altLang="tr-TR" sz="3200" b="1" dirty="0" smtClean="0">
                <a:solidFill>
                  <a:srgbClr val="FF0000"/>
                </a:solidFill>
              </a:rPr>
              <a:t>-</a:t>
            </a:r>
            <a:r>
              <a:rPr lang="tr-TR" altLang="tr-TR" sz="3200" b="1" i="1" dirty="0" smtClean="0">
                <a:solidFill>
                  <a:srgbClr val="FF0000"/>
                </a:solidFill>
              </a:rPr>
              <a:t>Tam </a:t>
            </a:r>
            <a:r>
              <a:rPr lang="tr-TR" altLang="tr-TR" sz="3200" b="1" i="1" dirty="0" smtClean="0">
                <a:solidFill>
                  <a:srgbClr val="FF0000"/>
                </a:solidFill>
              </a:rPr>
              <a:t>İdrar </a:t>
            </a:r>
            <a:r>
              <a:rPr lang="tr-TR" altLang="tr-TR" sz="3200" i="1" dirty="0" smtClean="0">
                <a:solidFill>
                  <a:srgbClr val="FF0000"/>
                </a:solidFill>
              </a:rPr>
              <a:t>T</a:t>
            </a:r>
            <a:r>
              <a:rPr lang="tr-TR" altLang="tr-TR" sz="3200" b="1" i="1" dirty="0" smtClean="0">
                <a:solidFill>
                  <a:srgbClr val="FF0000"/>
                </a:solidFill>
              </a:rPr>
              <a:t>etkiki</a:t>
            </a:r>
            <a:r>
              <a:rPr lang="tr-TR" altLang="tr-TR" sz="3200" dirty="0" smtClean="0">
                <a:solidFill>
                  <a:srgbClr val="FF0000"/>
                </a:solidFill>
              </a:rPr>
              <a:t> </a:t>
            </a:r>
            <a:endParaRPr lang="tr-TR" altLang="tr-TR" dirty="0" smtClean="0">
              <a:solidFill>
                <a:srgbClr val="FF0000"/>
              </a:solidFill>
            </a:endParaRP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55576" y="1367408"/>
            <a:ext cx="6770712" cy="4869904"/>
          </a:xfrm>
        </p:spPr>
        <p:txBody>
          <a:bodyPr>
            <a:normAutofit/>
          </a:bodyPr>
          <a:lstStyle/>
          <a:p>
            <a:pPr eaLnBrk="1" hangingPunct="1">
              <a:lnSpc>
                <a:spcPct val="80000"/>
              </a:lnSpc>
            </a:pPr>
            <a:r>
              <a:rPr lang="tr-TR" altLang="tr-TR" sz="2400" b="1" dirty="0" err="1" smtClean="0">
                <a:solidFill>
                  <a:schemeClr val="tx1"/>
                </a:solidFill>
              </a:rPr>
              <a:t>Stick</a:t>
            </a:r>
            <a:r>
              <a:rPr lang="tr-TR" altLang="tr-TR" sz="2400" b="1" dirty="0" smtClean="0">
                <a:solidFill>
                  <a:schemeClr val="tx1"/>
                </a:solidFill>
              </a:rPr>
              <a:t> testi ile; </a:t>
            </a:r>
          </a:p>
          <a:p>
            <a:pPr lvl="1" eaLnBrk="1" hangingPunct="1">
              <a:lnSpc>
                <a:spcPct val="80000"/>
              </a:lnSpc>
            </a:pPr>
            <a:r>
              <a:rPr lang="tr-TR" altLang="tr-TR" sz="2400" i="1" dirty="0" smtClean="0"/>
              <a:t>Lökosit </a:t>
            </a:r>
            <a:r>
              <a:rPr lang="tr-TR" altLang="tr-TR" sz="2400" i="1" dirty="0" err="1" smtClean="0"/>
              <a:t>esteraz</a:t>
            </a:r>
            <a:r>
              <a:rPr lang="tr-TR" altLang="tr-TR" sz="2400" dirty="0" smtClean="0"/>
              <a:t> </a:t>
            </a:r>
          </a:p>
          <a:p>
            <a:pPr lvl="1" eaLnBrk="1" hangingPunct="1">
              <a:lnSpc>
                <a:spcPct val="80000"/>
              </a:lnSpc>
            </a:pPr>
            <a:r>
              <a:rPr lang="tr-TR" altLang="tr-TR" sz="2400" i="1" dirty="0" err="1" smtClean="0"/>
              <a:t>Nitrit</a:t>
            </a:r>
            <a:r>
              <a:rPr lang="tr-TR" altLang="tr-TR" sz="2400" dirty="0" smtClean="0"/>
              <a:t> </a:t>
            </a:r>
          </a:p>
          <a:p>
            <a:pPr lvl="1" eaLnBrk="1" hangingPunct="1">
              <a:lnSpc>
                <a:spcPct val="80000"/>
              </a:lnSpc>
            </a:pPr>
            <a:r>
              <a:rPr lang="tr-TR" altLang="tr-TR" sz="2400" dirty="0" smtClean="0"/>
              <a:t>Kan, protein, </a:t>
            </a:r>
            <a:r>
              <a:rPr lang="tr-TR" altLang="tr-TR" sz="2400" dirty="0" err="1" smtClean="0"/>
              <a:t>dansite</a:t>
            </a:r>
            <a:endParaRPr lang="tr-TR" altLang="tr-TR" sz="2400" dirty="0" smtClean="0"/>
          </a:p>
          <a:p>
            <a:pPr lvl="1" eaLnBrk="1" hangingPunct="1">
              <a:lnSpc>
                <a:spcPct val="30000"/>
              </a:lnSpc>
            </a:pPr>
            <a:endParaRPr lang="tr-TR" altLang="tr-TR" sz="2400" dirty="0" smtClean="0"/>
          </a:p>
          <a:p>
            <a:pPr lvl="1" eaLnBrk="1" hangingPunct="1">
              <a:lnSpc>
                <a:spcPct val="30000"/>
              </a:lnSpc>
            </a:pPr>
            <a:endParaRPr lang="tr-TR" altLang="tr-TR" sz="2400" dirty="0" smtClean="0"/>
          </a:p>
          <a:p>
            <a:pPr eaLnBrk="1" hangingPunct="1">
              <a:buFont typeface="Wingdings" pitchFamily="2" charset="2"/>
              <a:buNone/>
            </a:pPr>
            <a:r>
              <a:rPr lang="tr-TR" altLang="tr-TR" sz="2400" u="sng" dirty="0" err="1" smtClean="0">
                <a:solidFill>
                  <a:schemeClr val="tx1"/>
                </a:solidFill>
              </a:rPr>
              <a:t>Mikroskopi</a:t>
            </a:r>
            <a:r>
              <a:rPr lang="tr-TR" altLang="tr-TR" sz="2400" u="sng" dirty="0" smtClean="0">
                <a:solidFill>
                  <a:schemeClr val="tx1"/>
                </a:solidFill>
              </a:rPr>
              <a:t>; </a:t>
            </a:r>
          </a:p>
          <a:p>
            <a:pPr eaLnBrk="1" hangingPunct="1">
              <a:lnSpc>
                <a:spcPct val="80000"/>
              </a:lnSpc>
            </a:pPr>
            <a:r>
              <a:rPr lang="tr-TR" altLang="tr-TR" sz="2400" b="1" dirty="0" smtClean="0">
                <a:solidFill>
                  <a:schemeClr val="tx1"/>
                </a:solidFill>
              </a:rPr>
              <a:t>Standart idrar tetkiki </a:t>
            </a:r>
          </a:p>
          <a:p>
            <a:pPr lvl="1" eaLnBrk="1" hangingPunct="1">
              <a:lnSpc>
                <a:spcPct val="80000"/>
              </a:lnSpc>
            </a:pPr>
            <a:r>
              <a:rPr lang="tr-TR" altLang="tr-TR" sz="2400" dirty="0" err="1" smtClean="0"/>
              <a:t>Piyüri</a:t>
            </a:r>
            <a:r>
              <a:rPr lang="tr-TR" altLang="tr-TR" sz="2400" dirty="0" smtClean="0"/>
              <a:t> </a:t>
            </a:r>
            <a:endParaRPr lang="tr-TR" altLang="tr-TR" sz="2400" dirty="0" smtClean="0"/>
          </a:p>
          <a:p>
            <a:pPr lvl="1" eaLnBrk="1" hangingPunct="1">
              <a:lnSpc>
                <a:spcPct val="80000"/>
              </a:lnSpc>
            </a:pPr>
            <a:r>
              <a:rPr lang="tr-TR" altLang="tr-TR" sz="2400" dirty="0" err="1" smtClean="0"/>
              <a:t>Bakteriüri</a:t>
            </a:r>
            <a:r>
              <a:rPr lang="tr-TR" altLang="tr-TR" sz="2400" dirty="0" smtClean="0"/>
              <a:t> </a:t>
            </a:r>
            <a:endParaRPr lang="tr-TR" altLang="tr-TR" sz="2400" dirty="0" smtClean="0"/>
          </a:p>
          <a:p>
            <a:pPr lvl="1" eaLnBrk="1" hangingPunct="1">
              <a:lnSpc>
                <a:spcPct val="30000"/>
              </a:lnSpc>
            </a:pPr>
            <a:endParaRPr lang="tr-TR" altLang="tr-TR" sz="2400" dirty="0" smtClean="0"/>
          </a:p>
          <a:p>
            <a:pPr eaLnBrk="1" hangingPunct="1">
              <a:lnSpc>
                <a:spcPct val="80000"/>
              </a:lnSpc>
            </a:pPr>
            <a:r>
              <a:rPr lang="tr-TR" altLang="tr-TR" sz="2400" b="1" dirty="0" smtClean="0">
                <a:solidFill>
                  <a:schemeClr val="tx1"/>
                </a:solidFill>
              </a:rPr>
              <a:t>Geliştirilmiş idrar </a:t>
            </a:r>
            <a:r>
              <a:rPr lang="tr-TR" altLang="tr-TR" sz="2400" b="1" dirty="0" smtClean="0">
                <a:solidFill>
                  <a:schemeClr val="tx1"/>
                </a:solidFill>
              </a:rPr>
              <a:t>tetkiki</a:t>
            </a:r>
            <a:r>
              <a:rPr lang="tr-TR" altLang="tr-TR" sz="2400" dirty="0" smtClean="0">
                <a:solidFill>
                  <a:schemeClr val="tx1"/>
                </a:solidFill>
              </a:rPr>
              <a:t>; </a:t>
            </a:r>
            <a:endParaRPr lang="tr-TR" altLang="tr-TR" sz="2400" dirty="0" smtClean="0">
              <a:solidFill>
                <a:schemeClr val="tx1"/>
              </a:solidFill>
            </a:endParaRPr>
          </a:p>
          <a:p>
            <a:pPr lvl="1" eaLnBrk="1" hangingPunct="1">
              <a:lnSpc>
                <a:spcPct val="80000"/>
              </a:lnSpc>
            </a:pPr>
            <a:r>
              <a:rPr lang="tr-TR" altLang="tr-TR" sz="2400" dirty="0" err="1" smtClean="0"/>
              <a:t>Piyüri</a:t>
            </a:r>
            <a:endParaRPr lang="tr-TR" altLang="tr-TR" sz="2400" dirty="0" smtClean="0"/>
          </a:p>
          <a:p>
            <a:pPr lvl="1" eaLnBrk="1" hangingPunct="1">
              <a:lnSpc>
                <a:spcPct val="80000"/>
              </a:lnSpc>
            </a:pPr>
            <a:r>
              <a:rPr lang="tr-TR" altLang="tr-TR" sz="2400" dirty="0" err="1" smtClean="0"/>
              <a:t>Bakteriüri</a:t>
            </a:r>
            <a:r>
              <a:rPr lang="tr-TR" altLang="tr-TR" sz="2400" dirty="0" smtClean="0"/>
              <a:t> </a:t>
            </a:r>
            <a:r>
              <a:rPr lang="tr-TR" altLang="tr-TR" sz="2400" dirty="0" smtClean="0"/>
              <a:t>(gram boyama)</a:t>
            </a:r>
          </a:p>
        </p:txBody>
      </p:sp>
    </p:spTree>
    <p:extLst>
      <p:ext uri="{BB962C8B-B14F-4D97-AF65-F5344CB8AC3E}">
        <p14:creationId xmlns:p14="http://schemas.microsoft.com/office/powerpoint/2010/main" xmlns="" val="1084207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1347192" y="-27384"/>
            <a:ext cx="4953000" cy="812800"/>
          </a:xfrm>
        </p:spPr>
        <p:txBody>
          <a:bodyPr/>
          <a:lstStyle/>
          <a:p>
            <a:pPr algn="l" eaLnBrk="1" hangingPunct="1"/>
            <a:r>
              <a:rPr lang="tr-TR" altLang="tr-TR" sz="3200" b="1" dirty="0" smtClean="0">
                <a:solidFill>
                  <a:srgbClr val="FF0000"/>
                </a:solidFill>
              </a:rPr>
              <a:t>Laboratuvar-</a:t>
            </a:r>
            <a:r>
              <a:rPr lang="tr-TR" altLang="tr-TR" sz="3200" b="1" i="1" dirty="0" smtClean="0">
                <a:solidFill>
                  <a:srgbClr val="FF0000"/>
                </a:solidFill>
              </a:rPr>
              <a:t>İdrar kültürü</a:t>
            </a:r>
            <a:endParaRPr lang="tr-TR" altLang="tr-TR" b="1" i="1" dirty="0" smtClean="0">
              <a:solidFill>
                <a:srgbClr val="FF0000"/>
              </a:solidFill>
            </a:endParaRP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14672" y="1259160"/>
            <a:ext cx="8305800" cy="5410200"/>
          </a:xfrm>
        </p:spPr>
        <p:txBody>
          <a:bodyPr>
            <a:normAutofit/>
          </a:bodyPr>
          <a:lstStyle/>
          <a:p>
            <a:pPr eaLnBrk="1" hangingPunct="1">
              <a:buFont typeface="Wingdings" pitchFamily="2" charset="2"/>
              <a:buNone/>
            </a:pPr>
            <a:r>
              <a:rPr lang="tr-TR" altLang="en-US" sz="2600" dirty="0" smtClean="0">
                <a:solidFill>
                  <a:srgbClr val="000099"/>
                </a:solidFill>
              </a:rPr>
              <a:t>Ü</a:t>
            </a:r>
            <a:r>
              <a:rPr lang="tr-TR" altLang="en-US" sz="2600" dirty="0" smtClean="0">
                <a:solidFill>
                  <a:srgbClr val="000099"/>
                </a:solidFill>
              </a:rPr>
              <a:t>SE </a:t>
            </a:r>
            <a:r>
              <a:rPr lang="tr-TR" altLang="en-US" sz="2600" dirty="0" smtClean="0">
                <a:solidFill>
                  <a:srgbClr val="000099"/>
                </a:solidFill>
              </a:rPr>
              <a:t>için altın </a:t>
            </a:r>
            <a:r>
              <a:rPr lang="tr-TR" altLang="en-US" sz="2600" dirty="0" smtClean="0">
                <a:solidFill>
                  <a:srgbClr val="000099"/>
                </a:solidFill>
              </a:rPr>
              <a:t>standart;</a:t>
            </a:r>
          </a:p>
          <a:p>
            <a:pPr algn="ctr" eaLnBrk="1" hangingPunct="1">
              <a:buFont typeface="Wingdings" pitchFamily="2" charset="2"/>
              <a:buNone/>
            </a:pPr>
            <a:r>
              <a:rPr lang="tr-TR" altLang="en-US" sz="2600" dirty="0" smtClean="0">
                <a:solidFill>
                  <a:srgbClr val="000099"/>
                </a:solidFill>
              </a:rPr>
              <a:t> </a:t>
            </a:r>
            <a:r>
              <a:rPr lang="tr-TR" altLang="en-US" sz="2600" dirty="0" smtClean="0">
                <a:solidFill>
                  <a:srgbClr val="000099"/>
                </a:solidFill>
              </a:rPr>
              <a:t>uygun alınmış idrarda kültür pozitifliği </a:t>
            </a:r>
          </a:p>
          <a:p>
            <a:pPr algn="ctr" eaLnBrk="1" hangingPunct="1">
              <a:lnSpc>
                <a:spcPct val="30000"/>
              </a:lnSpc>
              <a:buFont typeface="Wingdings" pitchFamily="2" charset="2"/>
              <a:buNone/>
            </a:pPr>
            <a:endParaRPr lang="tr-TR" altLang="en-US" sz="2600" dirty="0" smtClean="0">
              <a:solidFill>
                <a:schemeClr val="folHlink"/>
              </a:solidFill>
            </a:endParaRPr>
          </a:p>
          <a:p>
            <a:pPr eaLnBrk="1" hangingPunct="1"/>
            <a:r>
              <a:rPr lang="tr-TR" altLang="en-US" sz="2600" dirty="0" err="1" smtClean="0">
                <a:solidFill>
                  <a:schemeClr val="accent5">
                    <a:lumMod val="50000"/>
                  </a:schemeClr>
                </a:solidFill>
              </a:rPr>
              <a:t>Suprapubik</a:t>
            </a:r>
            <a:r>
              <a:rPr lang="tr-TR" altLang="en-US" sz="2600" dirty="0" smtClean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tr-TR" altLang="en-US" sz="2600" dirty="0" err="1" smtClean="0">
                <a:solidFill>
                  <a:schemeClr val="accent5">
                    <a:lumMod val="50000"/>
                  </a:schemeClr>
                </a:solidFill>
              </a:rPr>
              <a:t>aspirasyon</a:t>
            </a:r>
            <a:r>
              <a:rPr lang="tr-TR" altLang="en-US" sz="2600" dirty="0" smtClean="0">
                <a:solidFill>
                  <a:schemeClr val="accent5">
                    <a:lumMod val="50000"/>
                  </a:schemeClr>
                </a:solidFill>
              </a:rPr>
              <a:t>; herhangi bir üreme, ama sıklıkla </a:t>
            </a:r>
            <a:r>
              <a:rPr lang="tr-TR" altLang="en-US" sz="2600" u="sng" dirty="0" smtClean="0">
                <a:solidFill>
                  <a:schemeClr val="accent5">
                    <a:lumMod val="50000"/>
                  </a:schemeClr>
                </a:solidFill>
              </a:rPr>
              <a:t>&gt;</a:t>
            </a:r>
            <a:r>
              <a:rPr lang="tr-TR" altLang="en-US" sz="2600" dirty="0" smtClean="0">
                <a:solidFill>
                  <a:schemeClr val="accent5">
                    <a:lumMod val="50000"/>
                  </a:schemeClr>
                </a:solidFill>
              </a:rPr>
              <a:t>100/ml</a:t>
            </a:r>
          </a:p>
          <a:p>
            <a:pPr eaLnBrk="1" hangingPunct="1"/>
            <a:r>
              <a:rPr lang="tr-TR" altLang="en-US" sz="2600" dirty="0" err="1" smtClean="0">
                <a:solidFill>
                  <a:schemeClr val="accent5">
                    <a:lumMod val="50000"/>
                  </a:schemeClr>
                </a:solidFill>
              </a:rPr>
              <a:t>Kateter</a:t>
            </a:r>
            <a:r>
              <a:rPr lang="tr-TR" altLang="en-US" sz="2600" dirty="0" smtClean="0">
                <a:solidFill>
                  <a:schemeClr val="accent5">
                    <a:lumMod val="50000"/>
                  </a:schemeClr>
                </a:solidFill>
              </a:rPr>
              <a:t>; </a:t>
            </a:r>
            <a:r>
              <a:rPr lang="tr-TR" altLang="en-US" sz="2600" u="sng" dirty="0" smtClean="0">
                <a:solidFill>
                  <a:schemeClr val="accent5">
                    <a:lumMod val="50000"/>
                  </a:schemeClr>
                </a:solidFill>
              </a:rPr>
              <a:t>&gt;</a:t>
            </a:r>
            <a:r>
              <a:rPr lang="tr-TR" altLang="en-US" sz="2600" dirty="0" smtClean="0">
                <a:solidFill>
                  <a:schemeClr val="accent5">
                    <a:lumMod val="50000"/>
                  </a:schemeClr>
                </a:solidFill>
              </a:rPr>
              <a:t> 50 </a:t>
            </a:r>
            <a:r>
              <a:rPr lang="tr-TR" altLang="en-US" sz="2600" dirty="0" smtClean="0">
                <a:solidFill>
                  <a:schemeClr val="accent5">
                    <a:lumMod val="50000"/>
                  </a:schemeClr>
                </a:solidFill>
              </a:rPr>
              <a:t>000/ml</a:t>
            </a:r>
          </a:p>
          <a:p>
            <a:pPr eaLnBrk="1" hangingPunct="1"/>
            <a:r>
              <a:rPr lang="tr-TR" altLang="en-US" sz="2600" dirty="0" smtClean="0">
                <a:solidFill>
                  <a:schemeClr val="accent5">
                    <a:lumMod val="50000"/>
                  </a:schemeClr>
                </a:solidFill>
              </a:rPr>
              <a:t>Orta akım idrarı; </a:t>
            </a:r>
            <a:r>
              <a:rPr lang="tr-TR" altLang="en-US" sz="2600" u="sng" dirty="0" smtClean="0">
                <a:solidFill>
                  <a:schemeClr val="accent5">
                    <a:lumMod val="50000"/>
                  </a:schemeClr>
                </a:solidFill>
              </a:rPr>
              <a:t>&gt;</a:t>
            </a:r>
            <a:r>
              <a:rPr lang="tr-TR" altLang="en-US" sz="2600" dirty="0" smtClean="0">
                <a:solidFill>
                  <a:schemeClr val="accent5">
                    <a:lumMod val="50000"/>
                  </a:schemeClr>
                </a:solidFill>
              </a:rPr>
              <a:t> 100 </a:t>
            </a:r>
            <a:r>
              <a:rPr lang="tr-TR" altLang="en-US" sz="2600" dirty="0" smtClean="0">
                <a:solidFill>
                  <a:schemeClr val="accent5">
                    <a:lumMod val="50000"/>
                  </a:schemeClr>
                </a:solidFill>
              </a:rPr>
              <a:t>000/ml anlamlı </a:t>
            </a:r>
          </a:p>
          <a:p>
            <a:pPr eaLnBrk="1" hangingPunct="1">
              <a:lnSpc>
                <a:spcPct val="20000"/>
              </a:lnSpc>
            </a:pPr>
            <a:endParaRPr lang="tr-TR" altLang="en-US" sz="2600" dirty="0" smtClean="0">
              <a:solidFill>
                <a:schemeClr val="folHlink"/>
              </a:solidFill>
            </a:endParaRPr>
          </a:p>
          <a:p>
            <a:pPr algn="ctr" eaLnBrk="1" hangingPunct="1">
              <a:buFont typeface="Wingdings" pitchFamily="2" charset="2"/>
              <a:buNone/>
            </a:pPr>
            <a:r>
              <a:rPr lang="tr-TR" altLang="en-US" sz="2600" dirty="0" smtClean="0">
                <a:solidFill>
                  <a:srgbClr val="E36303"/>
                </a:solidFill>
              </a:rPr>
              <a:t>Torba idrar kültür yöntemindeki </a:t>
            </a:r>
            <a:endParaRPr lang="tr-TR" altLang="en-US" sz="2600" dirty="0" smtClean="0">
              <a:solidFill>
                <a:srgbClr val="E36303"/>
              </a:solidFill>
            </a:endParaRPr>
          </a:p>
          <a:p>
            <a:pPr algn="ctr" eaLnBrk="1" hangingPunct="1">
              <a:buFont typeface="Wingdings" pitchFamily="2" charset="2"/>
              <a:buNone/>
            </a:pPr>
            <a:r>
              <a:rPr lang="tr-TR" altLang="en-US" sz="2600" dirty="0" smtClean="0">
                <a:solidFill>
                  <a:srgbClr val="E36303"/>
                </a:solidFill>
              </a:rPr>
              <a:t>üremelerin </a:t>
            </a:r>
            <a:r>
              <a:rPr lang="tr-TR" altLang="en-US" sz="2600" dirty="0" smtClean="0">
                <a:solidFill>
                  <a:srgbClr val="E36303"/>
                </a:solidFill>
              </a:rPr>
              <a:t>yaklaşık </a:t>
            </a:r>
            <a:r>
              <a:rPr lang="tr-TR" altLang="en-US" sz="2600" dirty="0" smtClean="0">
                <a:solidFill>
                  <a:srgbClr val="E36303"/>
                </a:solidFill>
              </a:rPr>
              <a:t>% 85’ </a:t>
            </a:r>
            <a:r>
              <a:rPr lang="tr-TR" altLang="en-US" sz="2600" dirty="0" smtClean="0">
                <a:solidFill>
                  <a:srgbClr val="E36303"/>
                </a:solidFill>
              </a:rPr>
              <a:t>i yanlış pozitif</a:t>
            </a:r>
          </a:p>
        </p:txBody>
      </p:sp>
      <p:sp>
        <p:nvSpPr>
          <p:cNvPr id="18436" name="Text Box 5"/>
          <p:cNvSpPr txBox="1">
            <a:spLocks noChangeArrowheads="1"/>
          </p:cNvSpPr>
          <p:nvPr/>
        </p:nvSpPr>
        <p:spPr bwMode="auto">
          <a:xfrm>
            <a:off x="3345461" y="5405198"/>
            <a:ext cx="3141468" cy="964352"/>
          </a:xfrm>
          <a:prstGeom prst="rect">
            <a:avLst/>
          </a:prstGeom>
          <a:solidFill>
            <a:srgbClr val="FFFF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lang="tr-TR" altLang="tr-TR" sz="2800" b="1" dirty="0" smtClean="0">
                <a:latin typeface="+mn-lt"/>
              </a:rPr>
              <a:t>Torba idrar kültürde anlamsız!</a:t>
            </a:r>
          </a:p>
        </p:txBody>
      </p:sp>
    </p:spTree>
    <p:extLst>
      <p:ext uri="{BB962C8B-B14F-4D97-AF65-F5344CB8AC3E}">
        <p14:creationId xmlns:p14="http://schemas.microsoft.com/office/powerpoint/2010/main" xmlns="" val="762102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1419200" y="-73496"/>
            <a:ext cx="4953000" cy="838200"/>
          </a:xfrm>
        </p:spPr>
        <p:txBody>
          <a:bodyPr/>
          <a:lstStyle/>
          <a:p>
            <a:pPr algn="l" eaLnBrk="1" hangingPunct="1"/>
            <a:r>
              <a:rPr lang="tr-TR" altLang="tr-TR" sz="3200" b="1" dirty="0" err="1" smtClean="0">
                <a:solidFill>
                  <a:srgbClr val="FF0000"/>
                </a:solidFill>
              </a:rPr>
              <a:t>Laboratuvar</a:t>
            </a:r>
            <a:r>
              <a:rPr lang="tr-TR" altLang="tr-TR" sz="3200" b="1" dirty="0" smtClean="0">
                <a:solidFill>
                  <a:srgbClr val="FF0000"/>
                </a:solidFill>
              </a:rPr>
              <a:t>-</a:t>
            </a:r>
            <a:r>
              <a:rPr lang="tr-TR" altLang="tr-TR" sz="3600" b="1" i="1" dirty="0" err="1" smtClean="0">
                <a:solidFill>
                  <a:srgbClr val="FF0000"/>
                </a:solidFill>
              </a:rPr>
              <a:t>Piyelonefrit</a:t>
            </a:r>
            <a:endParaRPr lang="tr-TR" altLang="tr-TR" b="1" i="1" dirty="0" smtClean="0">
              <a:solidFill>
                <a:srgbClr val="FF0000"/>
              </a:solidFill>
            </a:endParaRP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11560" y="1124744"/>
            <a:ext cx="8229600" cy="5334000"/>
          </a:xfrm>
        </p:spPr>
        <p:txBody>
          <a:bodyPr>
            <a:normAutofit/>
          </a:bodyPr>
          <a:lstStyle/>
          <a:p>
            <a:pPr algn="ctr" eaLnBrk="1" hangingPunct="1">
              <a:lnSpc>
                <a:spcPct val="30000"/>
              </a:lnSpc>
              <a:buFont typeface="Wingdings" pitchFamily="2" charset="2"/>
              <a:buNone/>
            </a:pPr>
            <a:r>
              <a:rPr lang="tr-TR" altLang="tr-TR" dirty="0" smtClean="0">
                <a:solidFill>
                  <a:schemeClr val="tx1"/>
                </a:solidFill>
              </a:rPr>
              <a:t> </a:t>
            </a:r>
          </a:p>
          <a:p>
            <a:pPr eaLnBrk="1" hangingPunct="1">
              <a:lnSpc>
                <a:spcPct val="90000"/>
              </a:lnSpc>
            </a:pPr>
            <a:r>
              <a:rPr lang="tr-TR" altLang="tr-TR" dirty="0" smtClean="0">
                <a:solidFill>
                  <a:schemeClr val="tx1"/>
                </a:solidFill>
              </a:rPr>
              <a:t>İdrarda lökosit </a:t>
            </a:r>
            <a:r>
              <a:rPr lang="tr-TR" altLang="tr-TR" dirty="0" err="1" smtClean="0">
                <a:solidFill>
                  <a:schemeClr val="tx1"/>
                </a:solidFill>
              </a:rPr>
              <a:t>silendiri</a:t>
            </a:r>
            <a:endParaRPr lang="tr-TR" altLang="tr-TR" dirty="0" smtClean="0">
              <a:solidFill>
                <a:schemeClr val="tx1"/>
              </a:solidFill>
            </a:endParaRPr>
          </a:p>
          <a:p>
            <a:pPr eaLnBrk="1" hangingPunct="1">
              <a:lnSpc>
                <a:spcPct val="90000"/>
              </a:lnSpc>
            </a:pPr>
            <a:r>
              <a:rPr lang="tr-TR" altLang="tr-TR" dirty="0" err="1" smtClean="0">
                <a:solidFill>
                  <a:schemeClr val="tx1"/>
                </a:solidFill>
              </a:rPr>
              <a:t>Dansitenin</a:t>
            </a:r>
            <a:r>
              <a:rPr lang="tr-TR" altLang="tr-TR" dirty="0" smtClean="0">
                <a:solidFill>
                  <a:schemeClr val="tx1"/>
                </a:solidFill>
              </a:rPr>
              <a:t> geçici düşüklüğü (</a:t>
            </a:r>
            <a:r>
              <a:rPr lang="tr-TR" altLang="tr-TR" dirty="0" err="1" smtClean="0">
                <a:solidFill>
                  <a:schemeClr val="tx1"/>
                </a:solidFill>
              </a:rPr>
              <a:t>isostenüri</a:t>
            </a:r>
            <a:r>
              <a:rPr lang="tr-TR" altLang="tr-TR" dirty="0" smtClean="0">
                <a:solidFill>
                  <a:schemeClr val="tx1"/>
                </a:solidFill>
              </a:rPr>
              <a:t>) </a:t>
            </a:r>
          </a:p>
          <a:p>
            <a:pPr eaLnBrk="1" hangingPunct="1">
              <a:lnSpc>
                <a:spcPct val="90000"/>
              </a:lnSpc>
            </a:pPr>
            <a:r>
              <a:rPr lang="tr-TR" altLang="tr-TR" dirty="0" smtClean="0">
                <a:solidFill>
                  <a:schemeClr val="tx1"/>
                </a:solidFill>
              </a:rPr>
              <a:t>Kanda </a:t>
            </a:r>
            <a:r>
              <a:rPr lang="tr-TR" altLang="tr-TR" dirty="0" err="1" smtClean="0">
                <a:solidFill>
                  <a:schemeClr val="tx1"/>
                </a:solidFill>
              </a:rPr>
              <a:t>lökositoz</a:t>
            </a:r>
            <a:r>
              <a:rPr lang="tr-TR" altLang="tr-TR" dirty="0" smtClean="0">
                <a:solidFill>
                  <a:schemeClr val="tx1"/>
                </a:solidFill>
              </a:rPr>
              <a:t>, sola kayma, TG</a:t>
            </a:r>
          </a:p>
          <a:p>
            <a:pPr eaLnBrk="1" hangingPunct="1">
              <a:lnSpc>
                <a:spcPct val="90000"/>
              </a:lnSpc>
            </a:pPr>
            <a:r>
              <a:rPr lang="tr-TR" altLang="tr-TR" dirty="0" smtClean="0">
                <a:solidFill>
                  <a:schemeClr val="tx1"/>
                </a:solidFill>
              </a:rPr>
              <a:t>CRP ve sedimantasyon yüksekliği </a:t>
            </a:r>
          </a:p>
          <a:p>
            <a:pPr eaLnBrk="1" hangingPunct="1">
              <a:lnSpc>
                <a:spcPct val="90000"/>
              </a:lnSpc>
            </a:pPr>
            <a:r>
              <a:rPr lang="tr-TR" altLang="tr-TR" dirty="0" err="1" smtClean="0">
                <a:solidFill>
                  <a:schemeClr val="tx1"/>
                </a:solidFill>
              </a:rPr>
              <a:t>Bakteriyemi</a:t>
            </a:r>
            <a:r>
              <a:rPr lang="tr-TR" altLang="tr-TR" dirty="0" smtClean="0">
                <a:solidFill>
                  <a:schemeClr val="tx1"/>
                </a:solidFill>
              </a:rPr>
              <a:t> </a:t>
            </a:r>
          </a:p>
          <a:p>
            <a:pPr eaLnBrk="1" hangingPunct="1">
              <a:lnSpc>
                <a:spcPct val="20000"/>
              </a:lnSpc>
            </a:pPr>
            <a:endParaRPr lang="tr-TR" altLang="tr-TR" dirty="0" smtClean="0">
              <a:solidFill>
                <a:schemeClr val="tx1"/>
              </a:solidFill>
            </a:endParaRPr>
          </a:p>
          <a:p>
            <a:pPr eaLnBrk="1" hangingPunct="1">
              <a:lnSpc>
                <a:spcPct val="90000"/>
              </a:lnSpc>
            </a:pPr>
            <a:r>
              <a:rPr lang="tr-TR" altLang="tr-TR" dirty="0" smtClean="0">
                <a:solidFill>
                  <a:schemeClr val="tx1"/>
                </a:solidFill>
              </a:rPr>
              <a:t>Yapılabilirse; </a:t>
            </a:r>
          </a:p>
          <a:p>
            <a:pPr lvl="1" eaLnBrk="1" hangingPunct="1">
              <a:lnSpc>
                <a:spcPct val="90000"/>
              </a:lnSpc>
            </a:pPr>
            <a:r>
              <a:rPr lang="tr-TR" altLang="tr-TR" sz="2800" dirty="0" smtClean="0"/>
              <a:t>Serum </a:t>
            </a:r>
            <a:r>
              <a:rPr lang="tr-TR" altLang="tr-TR" sz="2800" dirty="0" err="1" smtClean="0"/>
              <a:t>prokalsitonin</a:t>
            </a:r>
            <a:endParaRPr lang="tr-TR" altLang="tr-TR" sz="2800" dirty="0" smtClean="0"/>
          </a:p>
          <a:p>
            <a:pPr lvl="1" eaLnBrk="1" hangingPunct="1">
              <a:lnSpc>
                <a:spcPct val="90000"/>
              </a:lnSpc>
            </a:pPr>
            <a:r>
              <a:rPr lang="tr-TR" altLang="tr-TR" sz="2800" dirty="0" smtClean="0"/>
              <a:t>DMSA </a:t>
            </a:r>
            <a:r>
              <a:rPr lang="tr-TR" altLang="tr-TR" sz="2800" dirty="0" err="1" smtClean="0"/>
              <a:t>renal</a:t>
            </a:r>
            <a:r>
              <a:rPr lang="tr-TR" altLang="tr-TR" sz="2800" dirty="0" smtClean="0"/>
              <a:t> </a:t>
            </a:r>
            <a:r>
              <a:rPr lang="tr-TR" altLang="tr-TR" sz="2800" dirty="0" err="1" smtClean="0"/>
              <a:t>kortikal</a:t>
            </a:r>
            <a:r>
              <a:rPr lang="tr-TR" altLang="tr-TR" sz="2800" dirty="0" smtClean="0"/>
              <a:t> sintigrafi</a:t>
            </a:r>
          </a:p>
        </p:txBody>
      </p:sp>
      <p:sp>
        <p:nvSpPr>
          <p:cNvPr id="19460" name="Text Box 5"/>
          <p:cNvSpPr txBox="1">
            <a:spLocks noChangeArrowheads="1"/>
          </p:cNvSpPr>
          <p:nvPr/>
        </p:nvSpPr>
        <p:spPr bwMode="auto">
          <a:xfrm>
            <a:off x="5143504" y="3485347"/>
            <a:ext cx="3643338" cy="523220"/>
          </a:xfrm>
          <a:prstGeom prst="rect">
            <a:avLst/>
          </a:prstGeom>
          <a:solidFill>
            <a:srgbClr val="FFFF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lang="tr-TR" altLang="tr-TR" sz="2800" b="1" dirty="0" err="1" smtClean="0">
                <a:latin typeface="+mn-lt"/>
              </a:rPr>
              <a:t>Pyelonefriti</a:t>
            </a:r>
            <a:r>
              <a:rPr lang="tr-TR" altLang="tr-TR" sz="2800" b="1" dirty="0" smtClean="0">
                <a:latin typeface="+mn-lt"/>
              </a:rPr>
              <a:t> destekler!</a:t>
            </a:r>
          </a:p>
        </p:txBody>
      </p:sp>
    </p:spTree>
    <p:extLst>
      <p:ext uri="{BB962C8B-B14F-4D97-AF65-F5344CB8AC3E}">
        <p14:creationId xmlns:p14="http://schemas.microsoft.com/office/powerpoint/2010/main" xmlns="" val="963361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1352872" y="2704"/>
            <a:ext cx="7467600" cy="762000"/>
          </a:xfrm>
        </p:spPr>
        <p:txBody>
          <a:bodyPr/>
          <a:lstStyle/>
          <a:p>
            <a:pPr algn="l" eaLnBrk="1" hangingPunct="1"/>
            <a:r>
              <a:rPr lang="tr-TR" altLang="tr-TR" sz="3200" b="1" dirty="0" err="1" smtClean="0">
                <a:solidFill>
                  <a:srgbClr val="FF0000"/>
                </a:solidFill>
              </a:rPr>
              <a:t>Laboratuvar</a:t>
            </a:r>
            <a:r>
              <a:rPr lang="tr-TR" altLang="tr-TR" sz="3200" b="1" dirty="0" smtClean="0">
                <a:solidFill>
                  <a:srgbClr val="FF0000"/>
                </a:solidFill>
              </a:rPr>
              <a:t>-</a:t>
            </a:r>
            <a:r>
              <a:rPr lang="tr-TR" altLang="tr-TR" sz="3200" b="1" i="1" dirty="0" smtClean="0">
                <a:solidFill>
                  <a:srgbClr val="FF0000"/>
                </a:solidFill>
              </a:rPr>
              <a:t>Radyolojik </a:t>
            </a:r>
            <a:r>
              <a:rPr lang="tr-TR" altLang="tr-TR" sz="3200" b="1" i="1" dirty="0" smtClean="0">
                <a:solidFill>
                  <a:srgbClr val="FF0000"/>
                </a:solidFill>
              </a:rPr>
              <a:t>Görüntüleme</a:t>
            </a:r>
            <a:endParaRPr lang="tr-TR" altLang="tr-TR" sz="3200" b="1" i="1" dirty="0" smtClean="0">
              <a:solidFill>
                <a:srgbClr val="FF0000"/>
              </a:solidFill>
            </a:endParaRPr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3568" y="1772816"/>
            <a:ext cx="7632848" cy="2895600"/>
          </a:xfrm>
          <a:ln w="28575"/>
        </p:spPr>
        <p:txBody>
          <a:bodyPr>
            <a:normAutofit fontScale="92500" lnSpcReduction="10000"/>
          </a:bodyPr>
          <a:lstStyle/>
          <a:p>
            <a:pPr eaLnBrk="1" hangingPunct="1">
              <a:lnSpc>
                <a:spcPct val="90000"/>
              </a:lnSpc>
              <a:defRPr/>
            </a:pPr>
            <a:r>
              <a:rPr lang="tr-TR" altLang="tr-TR" b="1" dirty="0" smtClean="0">
                <a:solidFill>
                  <a:schemeClr val="tx1"/>
                </a:solidFill>
              </a:rPr>
              <a:t>Ultrason (US)</a:t>
            </a:r>
          </a:p>
          <a:p>
            <a:pPr eaLnBrk="1" hangingPunct="1">
              <a:lnSpc>
                <a:spcPct val="90000"/>
              </a:lnSpc>
              <a:defRPr/>
            </a:pPr>
            <a:endParaRPr lang="tr-TR" altLang="tr-TR" b="1" dirty="0" smtClean="0">
              <a:solidFill>
                <a:schemeClr val="tx1"/>
              </a:solidFill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tr-TR" altLang="tr-TR" b="1" dirty="0" err="1" smtClean="0">
                <a:solidFill>
                  <a:schemeClr val="tx1"/>
                </a:solidFill>
              </a:rPr>
              <a:t>Voiding</a:t>
            </a:r>
            <a:r>
              <a:rPr lang="tr-TR" altLang="tr-TR" b="1" dirty="0" smtClean="0">
                <a:solidFill>
                  <a:schemeClr val="tx1"/>
                </a:solidFill>
              </a:rPr>
              <a:t> </a:t>
            </a:r>
            <a:r>
              <a:rPr lang="tr-TR" altLang="tr-TR" b="1" dirty="0" err="1" smtClean="0">
                <a:solidFill>
                  <a:schemeClr val="tx1"/>
                </a:solidFill>
              </a:rPr>
              <a:t>sistoüretrografi</a:t>
            </a:r>
            <a:r>
              <a:rPr lang="tr-TR" altLang="tr-TR" b="1" dirty="0" smtClean="0">
                <a:solidFill>
                  <a:schemeClr val="tx1"/>
                </a:solidFill>
              </a:rPr>
              <a:t> </a:t>
            </a:r>
            <a:r>
              <a:rPr lang="tr-TR" altLang="tr-TR" dirty="0" smtClean="0">
                <a:solidFill>
                  <a:schemeClr val="tx1"/>
                </a:solidFill>
              </a:rPr>
              <a:t>(VCUG; </a:t>
            </a:r>
            <a:r>
              <a:rPr lang="tr-TR" altLang="tr-TR" dirty="0" err="1" smtClean="0">
                <a:solidFill>
                  <a:schemeClr val="tx1"/>
                </a:solidFill>
              </a:rPr>
              <a:t>voiding</a:t>
            </a:r>
            <a:r>
              <a:rPr lang="tr-TR" altLang="tr-TR" dirty="0" smtClean="0">
                <a:solidFill>
                  <a:schemeClr val="tx1"/>
                </a:solidFill>
              </a:rPr>
              <a:t> </a:t>
            </a:r>
            <a:r>
              <a:rPr lang="tr-TR" altLang="tr-TR" dirty="0" err="1" smtClean="0">
                <a:solidFill>
                  <a:schemeClr val="tx1"/>
                </a:solidFill>
              </a:rPr>
              <a:t>sistografi</a:t>
            </a:r>
            <a:r>
              <a:rPr lang="tr-TR" altLang="tr-TR" dirty="0" smtClean="0">
                <a:solidFill>
                  <a:schemeClr val="tx1"/>
                </a:solidFill>
              </a:rPr>
              <a:t>)</a:t>
            </a:r>
          </a:p>
          <a:p>
            <a:pPr eaLnBrk="1" hangingPunct="1">
              <a:lnSpc>
                <a:spcPct val="90000"/>
              </a:lnSpc>
              <a:defRPr/>
            </a:pPr>
            <a:endParaRPr lang="tr-TR" altLang="tr-TR" dirty="0" smtClean="0">
              <a:solidFill>
                <a:schemeClr val="tx1"/>
              </a:solidFill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tr-TR" altLang="tr-TR" b="1" dirty="0" smtClean="0">
                <a:solidFill>
                  <a:schemeClr val="tx1"/>
                </a:solidFill>
              </a:rPr>
              <a:t>DMSA-</a:t>
            </a:r>
            <a:r>
              <a:rPr lang="tr-TR" altLang="tr-TR" b="1" dirty="0" err="1" smtClean="0">
                <a:solidFill>
                  <a:schemeClr val="tx1"/>
                </a:solidFill>
              </a:rPr>
              <a:t>renal</a:t>
            </a:r>
            <a:r>
              <a:rPr lang="tr-TR" altLang="tr-TR" b="1" dirty="0" smtClean="0">
                <a:solidFill>
                  <a:schemeClr val="tx1"/>
                </a:solidFill>
              </a:rPr>
              <a:t> </a:t>
            </a:r>
            <a:r>
              <a:rPr lang="tr-TR" altLang="tr-TR" b="1" dirty="0" err="1" smtClean="0">
                <a:solidFill>
                  <a:schemeClr val="tx1"/>
                </a:solidFill>
              </a:rPr>
              <a:t>kortikal</a:t>
            </a:r>
            <a:r>
              <a:rPr lang="tr-TR" altLang="tr-TR" b="1" dirty="0" smtClean="0">
                <a:solidFill>
                  <a:schemeClr val="tx1"/>
                </a:solidFill>
              </a:rPr>
              <a:t> sintigrafi</a:t>
            </a:r>
          </a:p>
          <a:p>
            <a:pPr eaLnBrk="1" hangingPunct="1">
              <a:lnSpc>
                <a:spcPct val="90000"/>
              </a:lnSpc>
              <a:defRPr/>
            </a:pPr>
            <a:endParaRPr lang="tr-TR" altLang="tr-TR" b="1" dirty="0" smtClean="0">
              <a:solidFill>
                <a:schemeClr val="tx1"/>
              </a:solidFill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tr-TR" altLang="tr-TR" b="1" dirty="0" err="1" smtClean="0">
                <a:solidFill>
                  <a:schemeClr val="tx1"/>
                </a:solidFill>
              </a:rPr>
              <a:t>Reflü</a:t>
            </a:r>
            <a:r>
              <a:rPr lang="tr-TR" altLang="tr-TR" b="1" dirty="0" smtClean="0">
                <a:solidFill>
                  <a:schemeClr val="tx1"/>
                </a:solidFill>
              </a:rPr>
              <a:t> sintigrafi </a:t>
            </a:r>
          </a:p>
        </p:txBody>
      </p:sp>
    </p:spTree>
    <p:extLst>
      <p:ext uri="{BB962C8B-B14F-4D97-AF65-F5344CB8AC3E}">
        <p14:creationId xmlns:p14="http://schemas.microsoft.com/office/powerpoint/2010/main" xmlns="" val="1721020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xfrm>
            <a:off x="1383432" y="307504"/>
            <a:ext cx="1676400" cy="457200"/>
          </a:xfrm>
        </p:spPr>
        <p:txBody>
          <a:bodyPr/>
          <a:lstStyle/>
          <a:p>
            <a:pPr algn="l" eaLnBrk="1" hangingPunct="1">
              <a:defRPr/>
            </a:pPr>
            <a:r>
              <a:rPr lang="tr-TR" sz="3200" b="1" dirty="0" smtClean="0">
                <a:solidFill>
                  <a:srgbClr val="FF0000"/>
                </a:solidFill>
                <a:cs typeface="Times New Roman" charset="0"/>
              </a:rPr>
              <a:t>Tedavi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90872" y="2428868"/>
            <a:ext cx="8229600" cy="3898776"/>
          </a:xfrm>
        </p:spPr>
        <p:txBody>
          <a:bodyPr>
            <a:normAutofit/>
          </a:bodyPr>
          <a:lstStyle/>
          <a:p>
            <a:pPr algn="ctr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tr-TR" altLang="en-US" b="1" dirty="0" smtClean="0">
                <a:solidFill>
                  <a:srgbClr val="FF0000"/>
                </a:solidFill>
              </a:rPr>
              <a:t>A</a:t>
            </a:r>
            <a:r>
              <a:rPr lang="tr-TR" altLang="en-US" b="1" dirty="0" smtClean="0">
                <a:solidFill>
                  <a:srgbClr val="FF0000"/>
                </a:solidFill>
                <a:cs typeface="Times New Roman" charset="0"/>
              </a:rPr>
              <a:t>ntibiyotik </a:t>
            </a:r>
            <a:r>
              <a:rPr lang="tr-TR" altLang="en-US" b="1" dirty="0" smtClean="0">
                <a:solidFill>
                  <a:srgbClr val="FF0000"/>
                </a:solidFill>
              </a:rPr>
              <a:t>(+ genel destek tedavisi)</a:t>
            </a:r>
          </a:p>
          <a:p>
            <a:pPr algn="ctr" eaLnBrk="1" hangingPunct="1">
              <a:lnSpc>
                <a:spcPct val="40000"/>
              </a:lnSpc>
              <a:buFont typeface="Wingdings" pitchFamily="2" charset="2"/>
              <a:buNone/>
            </a:pPr>
            <a:endParaRPr lang="tr-TR" altLang="en-US" b="1" dirty="0" smtClean="0">
              <a:solidFill>
                <a:schemeClr val="tx1"/>
              </a:solidFill>
            </a:endParaRPr>
          </a:p>
          <a:p>
            <a:pPr algn="ctr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tr-TR" altLang="en-US" b="1" dirty="0" smtClean="0">
                <a:solidFill>
                  <a:schemeClr val="tx1"/>
                </a:solidFill>
                <a:cs typeface="Times New Roman" charset="0"/>
              </a:rPr>
              <a:t>Tedavi süresi</a:t>
            </a:r>
            <a:r>
              <a:rPr lang="tr-TR" altLang="en-US" b="1" dirty="0" smtClean="0">
                <a:solidFill>
                  <a:schemeClr val="tx1"/>
                </a:solidFill>
              </a:rPr>
              <a:t>;</a:t>
            </a:r>
            <a:r>
              <a:rPr lang="tr-TR" altLang="en-US" b="1" dirty="0" smtClean="0">
                <a:solidFill>
                  <a:schemeClr val="tx1"/>
                </a:solidFill>
                <a:cs typeface="Times New Roman" charset="0"/>
              </a:rPr>
              <a:t> </a:t>
            </a:r>
            <a:endParaRPr lang="tr-TR" altLang="en-US" b="1" dirty="0" smtClean="0">
              <a:solidFill>
                <a:schemeClr val="tx1"/>
              </a:solidFill>
            </a:endParaRPr>
          </a:p>
          <a:p>
            <a:pPr eaLnBrk="1" hangingPunct="1">
              <a:lnSpc>
                <a:spcPct val="90000"/>
              </a:lnSpc>
            </a:pPr>
            <a:r>
              <a:rPr lang="tr-TR" altLang="en-US" u="sng" dirty="0" err="1" smtClean="0">
                <a:solidFill>
                  <a:schemeClr val="tx1"/>
                </a:solidFill>
              </a:rPr>
              <a:t>Yenidoğan</a:t>
            </a:r>
            <a:r>
              <a:rPr lang="tr-TR" altLang="en-US" u="sng" dirty="0" smtClean="0">
                <a:solidFill>
                  <a:schemeClr val="tx1"/>
                </a:solidFill>
              </a:rPr>
              <a:t>; </a:t>
            </a:r>
          </a:p>
          <a:p>
            <a:pPr lvl="1" eaLnBrk="1" hangingPunct="1">
              <a:lnSpc>
                <a:spcPct val="90000"/>
              </a:lnSpc>
            </a:pPr>
            <a:r>
              <a:rPr lang="tr-TR" altLang="en-US" sz="2800" dirty="0" smtClean="0"/>
              <a:t>14-21 gün</a:t>
            </a:r>
            <a:endParaRPr lang="tr-TR" altLang="en-US" sz="2800" dirty="0" smtClean="0"/>
          </a:p>
          <a:p>
            <a:pPr lvl="1" eaLnBrk="1" hangingPunct="1">
              <a:lnSpc>
                <a:spcPct val="30000"/>
              </a:lnSpc>
              <a:buFontTx/>
              <a:buNone/>
            </a:pPr>
            <a:endParaRPr lang="tr-TR" altLang="en-US" sz="2800" b="1" dirty="0" smtClean="0"/>
          </a:p>
          <a:p>
            <a:pPr eaLnBrk="1" hangingPunct="1">
              <a:lnSpc>
                <a:spcPct val="90000"/>
              </a:lnSpc>
            </a:pPr>
            <a:r>
              <a:rPr lang="tr-TR" altLang="en-US" u="sng" dirty="0" err="1" smtClean="0">
                <a:solidFill>
                  <a:schemeClr val="tx1"/>
                </a:solidFill>
              </a:rPr>
              <a:t>Y</a:t>
            </a:r>
            <a:r>
              <a:rPr lang="tr-TR" altLang="en-US" u="sng" dirty="0" err="1" smtClean="0">
                <a:solidFill>
                  <a:schemeClr val="tx1"/>
                </a:solidFill>
                <a:cs typeface="Times New Roman" charset="0"/>
              </a:rPr>
              <a:t>enidoğan</a:t>
            </a:r>
            <a:r>
              <a:rPr lang="tr-TR" altLang="en-US" u="sng" dirty="0" smtClean="0">
                <a:solidFill>
                  <a:schemeClr val="tx1"/>
                </a:solidFill>
                <a:cs typeface="Times New Roman" charset="0"/>
              </a:rPr>
              <a:t> sonrası</a:t>
            </a:r>
            <a:r>
              <a:rPr lang="tr-TR" altLang="en-US" u="sng" dirty="0" smtClean="0">
                <a:solidFill>
                  <a:schemeClr val="tx1"/>
                </a:solidFill>
              </a:rPr>
              <a:t>;</a:t>
            </a:r>
            <a:r>
              <a:rPr lang="tr-TR" altLang="en-US" u="sng" dirty="0" smtClean="0">
                <a:solidFill>
                  <a:schemeClr val="tx1"/>
                </a:solidFill>
                <a:cs typeface="Times New Roman" charset="0"/>
              </a:rPr>
              <a:t> </a:t>
            </a:r>
            <a:endParaRPr lang="tr-TR" altLang="en-US" u="sng" dirty="0" smtClean="0">
              <a:solidFill>
                <a:schemeClr val="tx1"/>
              </a:solidFill>
            </a:endParaRPr>
          </a:p>
          <a:p>
            <a:pPr lvl="1" eaLnBrk="1" hangingPunct="1">
              <a:lnSpc>
                <a:spcPct val="90000"/>
              </a:lnSpc>
            </a:pPr>
            <a:r>
              <a:rPr lang="tr-TR" altLang="en-US" sz="2800" dirty="0" smtClean="0"/>
              <a:t>O</a:t>
            </a:r>
            <a:r>
              <a:rPr lang="tr-TR" altLang="en-US" sz="2800" dirty="0" smtClean="0">
                <a:cs typeface="Times New Roman" charset="0"/>
              </a:rPr>
              <a:t>ptimal klinik yanıt alındığı durumlarda </a:t>
            </a:r>
            <a:r>
              <a:rPr lang="tr-TR" altLang="en-US" sz="2800" dirty="0" smtClean="0">
                <a:cs typeface="Times New Roman" charset="0"/>
              </a:rPr>
              <a:t>7-14 gün </a:t>
            </a:r>
            <a:endParaRPr lang="tr-TR" altLang="en-US" sz="2800" dirty="0" smtClean="0"/>
          </a:p>
          <a:p>
            <a:pPr lvl="1" eaLnBrk="1" hangingPunct="1">
              <a:lnSpc>
                <a:spcPct val="90000"/>
              </a:lnSpc>
            </a:pPr>
            <a:r>
              <a:rPr lang="tr-TR" altLang="en-US" sz="2800" dirty="0" smtClean="0">
                <a:cs typeface="Times New Roman" charset="0"/>
              </a:rPr>
              <a:t>Çocuklarda</a:t>
            </a:r>
            <a:r>
              <a:rPr lang="tr-TR" altLang="en-US" sz="2800" dirty="0" smtClean="0"/>
              <a:t>,</a:t>
            </a:r>
            <a:r>
              <a:rPr lang="tr-TR" altLang="en-US" sz="2800" dirty="0" smtClean="0">
                <a:cs typeface="Times New Roman" charset="0"/>
              </a:rPr>
              <a:t> özellikle </a:t>
            </a:r>
            <a:r>
              <a:rPr lang="tr-TR" altLang="en-US" sz="2800" dirty="0" smtClean="0">
                <a:cs typeface="Times New Roman" charset="0"/>
                <a:sym typeface="Symbol" pitchFamily="18" charset="2"/>
              </a:rPr>
              <a:t> </a:t>
            </a:r>
            <a:r>
              <a:rPr lang="tr-TR" altLang="en-US" sz="2800" dirty="0" smtClean="0">
                <a:cs typeface="Times New Roman" charset="0"/>
              </a:rPr>
              <a:t>2 yaşta</a:t>
            </a:r>
            <a:r>
              <a:rPr lang="tr-TR" altLang="en-US" sz="2800" dirty="0" smtClean="0"/>
              <a:t>;</a:t>
            </a:r>
            <a:r>
              <a:rPr lang="tr-TR" altLang="en-US" sz="2800" dirty="0" smtClean="0">
                <a:cs typeface="Times New Roman" charset="0"/>
              </a:rPr>
              <a:t> </a:t>
            </a:r>
            <a:r>
              <a:rPr lang="tr-TR" altLang="en-US" sz="2800" dirty="0" smtClean="0">
                <a:cs typeface="Times New Roman" charset="0"/>
                <a:sym typeface="Symbol" pitchFamily="18" charset="2"/>
              </a:rPr>
              <a:t> </a:t>
            </a:r>
            <a:r>
              <a:rPr lang="tr-TR" altLang="en-US" sz="2800" dirty="0" smtClean="0">
                <a:cs typeface="Times New Roman" charset="0"/>
              </a:rPr>
              <a:t>7 gün önerilmez.</a:t>
            </a:r>
            <a:endParaRPr lang="tr-TR" altLang="en-US" sz="2800" dirty="0" smtClean="0"/>
          </a:p>
        </p:txBody>
      </p:sp>
      <p:sp>
        <p:nvSpPr>
          <p:cNvPr id="31747" name="Metin kutusu 1"/>
          <p:cNvSpPr txBox="1">
            <a:spLocks noChangeArrowheads="1"/>
          </p:cNvSpPr>
          <p:nvPr/>
        </p:nvSpPr>
        <p:spPr bwMode="auto">
          <a:xfrm>
            <a:off x="2143108" y="1571612"/>
            <a:ext cx="4866614" cy="52322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  <a:extLst/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tr-TR" altLang="tr-TR" sz="2800" b="1" dirty="0">
                <a:latin typeface="+mn-lt"/>
              </a:rPr>
              <a:t>Erken ve agresif tedavi </a:t>
            </a:r>
            <a:r>
              <a:rPr lang="tr-TR" altLang="tr-TR" sz="2800" b="1" dirty="0" smtClean="0">
                <a:latin typeface="+mn-lt"/>
              </a:rPr>
              <a:t>önemli!</a:t>
            </a:r>
            <a:endParaRPr lang="tr-TR" altLang="tr-TR" sz="2800" b="1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905966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1377280" y="116632"/>
            <a:ext cx="5715000" cy="685800"/>
          </a:xfrm>
        </p:spPr>
        <p:txBody>
          <a:bodyPr/>
          <a:lstStyle/>
          <a:p>
            <a:pPr algn="l" eaLnBrk="1" hangingPunct="1"/>
            <a:r>
              <a:rPr lang="tr-TR" altLang="en-US" sz="3200" b="1" dirty="0" smtClean="0">
                <a:solidFill>
                  <a:srgbClr val="FF0000"/>
                </a:solidFill>
              </a:rPr>
              <a:t>Tedavi-</a:t>
            </a:r>
            <a:r>
              <a:rPr lang="tr-TR" altLang="en-US" sz="3200" b="1" i="1" dirty="0" err="1" smtClean="0">
                <a:solidFill>
                  <a:srgbClr val="FF0000"/>
                </a:solidFill>
                <a:cs typeface="Times New Roman" charset="0"/>
              </a:rPr>
              <a:t>Yenidoğan</a:t>
            </a:r>
            <a:r>
              <a:rPr lang="tr-TR" altLang="en-US" sz="3200" b="1" i="1" dirty="0" smtClean="0">
                <a:solidFill>
                  <a:srgbClr val="FF0000"/>
                </a:solidFill>
                <a:cs typeface="Times New Roman" charset="0"/>
              </a:rPr>
              <a:t> (ve </a:t>
            </a:r>
            <a:r>
              <a:rPr lang="tr-TR" altLang="en-US" sz="3200" b="1" i="1" dirty="0" smtClean="0">
                <a:solidFill>
                  <a:srgbClr val="FF0000"/>
                </a:solidFill>
                <a:cs typeface="Times New Roman" charset="0"/>
                <a:sym typeface="Symbol" pitchFamily="18" charset="2"/>
              </a:rPr>
              <a:t> </a:t>
            </a:r>
            <a:r>
              <a:rPr lang="tr-TR" altLang="en-US" sz="3200" b="1" i="1" dirty="0" smtClean="0">
                <a:solidFill>
                  <a:srgbClr val="FF0000"/>
                </a:solidFill>
                <a:cs typeface="Times New Roman" charset="0"/>
              </a:rPr>
              <a:t>2ay</a:t>
            </a:r>
            <a:r>
              <a:rPr lang="tr-TR" altLang="en-US" sz="3200" b="1" i="1" dirty="0" smtClean="0">
                <a:solidFill>
                  <a:srgbClr val="FF0000"/>
                </a:solidFill>
                <a:cs typeface="Times New Roman" charset="0"/>
              </a:rPr>
              <a:t>)</a:t>
            </a:r>
            <a:endParaRPr lang="tr-TR" altLang="en-US" sz="3200" b="1" i="1" dirty="0" smtClean="0">
              <a:solidFill>
                <a:srgbClr val="FF0000"/>
              </a:solidFill>
            </a:endParaRPr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536" y="1340768"/>
            <a:ext cx="8748464" cy="5040560"/>
          </a:xfrm>
        </p:spPr>
        <p:txBody>
          <a:bodyPr>
            <a:normAutofit fontScale="92500" lnSpcReduction="20000"/>
          </a:bodyPr>
          <a:lstStyle/>
          <a:p>
            <a:pPr eaLnBrk="1" hangingPunct="1"/>
            <a:r>
              <a:rPr lang="tr-TR" altLang="en-US" sz="2800" dirty="0" smtClean="0">
                <a:solidFill>
                  <a:schemeClr val="tx1"/>
                </a:solidFill>
              </a:rPr>
              <a:t>K</a:t>
            </a:r>
            <a:r>
              <a:rPr lang="tr-TR" altLang="en-US" sz="2800" dirty="0" smtClean="0">
                <a:solidFill>
                  <a:schemeClr val="tx1"/>
                </a:solidFill>
                <a:cs typeface="Times New Roman" charset="0"/>
              </a:rPr>
              <a:t>ültür sonu</a:t>
            </a:r>
            <a:r>
              <a:rPr lang="tr-TR" altLang="en-US" sz="2800" dirty="0" smtClean="0">
                <a:solidFill>
                  <a:schemeClr val="tx1"/>
                </a:solidFill>
              </a:rPr>
              <a:t>cu</a:t>
            </a:r>
            <a:r>
              <a:rPr lang="tr-TR" altLang="en-US" sz="2800" dirty="0" smtClean="0">
                <a:solidFill>
                  <a:schemeClr val="tx1"/>
                </a:solidFill>
                <a:cs typeface="Times New Roman" charset="0"/>
              </a:rPr>
              <a:t> gelene kadar </a:t>
            </a:r>
            <a:r>
              <a:rPr lang="tr-TR" altLang="en-US" sz="2800" dirty="0" err="1" smtClean="0">
                <a:solidFill>
                  <a:schemeClr val="tx1"/>
                </a:solidFill>
                <a:cs typeface="Times New Roman" charset="0"/>
              </a:rPr>
              <a:t>ampisilin+gentamisin</a:t>
            </a:r>
            <a:endParaRPr lang="tr-TR" altLang="en-US" sz="2800" dirty="0" smtClean="0">
              <a:solidFill>
                <a:schemeClr val="tx1"/>
              </a:solidFill>
              <a:cs typeface="Times New Roman" charset="0"/>
            </a:endParaRPr>
          </a:p>
          <a:p>
            <a:pPr eaLnBrk="1" hangingPunct="1"/>
            <a:endParaRPr lang="tr-TR" altLang="en-US" sz="2800" dirty="0" smtClean="0">
              <a:solidFill>
                <a:schemeClr val="tx1"/>
              </a:solidFill>
            </a:endParaRPr>
          </a:p>
          <a:p>
            <a:pPr eaLnBrk="1" hangingPunct="1"/>
            <a:r>
              <a:rPr lang="tr-TR" altLang="en-US" sz="2800" dirty="0" smtClean="0">
                <a:solidFill>
                  <a:schemeClr val="tx1"/>
                </a:solidFill>
              </a:rPr>
              <a:t>M</a:t>
            </a:r>
            <a:r>
              <a:rPr lang="tr-TR" altLang="en-US" sz="2800" dirty="0" smtClean="0">
                <a:solidFill>
                  <a:schemeClr val="tx1"/>
                </a:solidFill>
                <a:cs typeface="Times New Roman" charset="0"/>
              </a:rPr>
              <a:t>enenjitten şüpheleniliyorsa 3</a:t>
            </a:r>
            <a:r>
              <a:rPr lang="tr-TR" altLang="en-US" sz="2800" dirty="0" smtClean="0">
                <a:solidFill>
                  <a:schemeClr val="tx1"/>
                </a:solidFill>
                <a:cs typeface="Times New Roman" charset="0"/>
              </a:rPr>
              <a:t>. kuşak </a:t>
            </a:r>
            <a:r>
              <a:rPr lang="tr-TR" altLang="en-US" sz="2800" dirty="0" smtClean="0">
                <a:solidFill>
                  <a:schemeClr val="tx1"/>
                </a:solidFill>
                <a:cs typeface="Times New Roman" charset="0"/>
              </a:rPr>
              <a:t>CPS</a:t>
            </a:r>
            <a:endParaRPr lang="tr-TR" altLang="en-US" sz="2800" dirty="0" smtClean="0">
              <a:solidFill>
                <a:schemeClr val="tx1"/>
              </a:solidFill>
            </a:endParaRPr>
          </a:p>
          <a:p>
            <a:pPr lvl="1" eaLnBrk="1" hangingPunct="1"/>
            <a:r>
              <a:rPr lang="tr-TR" altLang="en-US" sz="2400" dirty="0" err="1" smtClean="0">
                <a:cs typeface="Times New Roman" charset="0"/>
              </a:rPr>
              <a:t>Ampisilin</a:t>
            </a:r>
            <a:r>
              <a:rPr lang="tr-TR" altLang="en-US" sz="2400" dirty="0" smtClean="0">
                <a:cs typeface="Times New Roman" charset="0"/>
              </a:rPr>
              <a:t>+ 3. CPS</a:t>
            </a:r>
            <a:r>
              <a:rPr lang="tr-TR" altLang="en-US" sz="2400" dirty="0" smtClean="0"/>
              <a:t> </a:t>
            </a:r>
            <a:r>
              <a:rPr lang="tr-TR" altLang="en-US" sz="2400" dirty="0" smtClean="0">
                <a:cs typeface="Times New Roman" charset="0"/>
              </a:rPr>
              <a:t>şeklinde </a:t>
            </a:r>
            <a:endParaRPr lang="tr-TR" altLang="en-US" sz="2400" dirty="0" smtClean="0"/>
          </a:p>
          <a:p>
            <a:pPr lvl="1" eaLnBrk="1" hangingPunct="1"/>
            <a:r>
              <a:rPr lang="tr-TR" altLang="en-US" sz="2400" dirty="0" smtClean="0">
                <a:cs typeface="Times New Roman" charset="0"/>
              </a:rPr>
              <a:t>Veya tedaviye ekle </a:t>
            </a:r>
          </a:p>
          <a:p>
            <a:pPr lvl="1" eaLnBrk="1" hangingPunct="1"/>
            <a:endParaRPr lang="tr-TR" altLang="en-US" sz="2400" dirty="0" smtClean="0"/>
          </a:p>
          <a:p>
            <a:pPr eaLnBrk="1" hangingPunct="1"/>
            <a:r>
              <a:rPr lang="tr-TR" altLang="en-US" sz="2800" dirty="0" smtClean="0">
                <a:solidFill>
                  <a:schemeClr val="tx1"/>
                </a:solidFill>
                <a:cs typeface="Times New Roman" charset="0"/>
              </a:rPr>
              <a:t>Tedavi 2-3 hafta ve </a:t>
            </a:r>
            <a:r>
              <a:rPr lang="tr-TR" altLang="en-US" sz="2800" dirty="0" err="1" smtClean="0">
                <a:solidFill>
                  <a:schemeClr val="tx1"/>
                </a:solidFill>
                <a:cs typeface="Times New Roman" charset="0"/>
              </a:rPr>
              <a:t>parenteral</a:t>
            </a:r>
            <a:endParaRPr lang="tr-TR" altLang="en-US" sz="2800" dirty="0" smtClean="0">
              <a:solidFill>
                <a:schemeClr val="tx1"/>
              </a:solidFill>
              <a:cs typeface="Times New Roman" charset="0"/>
            </a:endParaRPr>
          </a:p>
          <a:p>
            <a:pPr eaLnBrk="1" hangingPunct="1"/>
            <a:endParaRPr lang="tr-TR" altLang="en-US" sz="2800" dirty="0" smtClean="0">
              <a:solidFill>
                <a:schemeClr val="tx1"/>
              </a:solidFill>
            </a:endParaRPr>
          </a:p>
          <a:p>
            <a:pPr eaLnBrk="1" hangingPunct="1"/>
            <a:r>
              <a:rPr lang="tr-TR" altLang="en-US" sz="2800" dirty="0" smtClean="0">
                <a:solidFill>
                  <a:schemeClr val="tx1"/>
                </a:solidFill>
                <a:cs typeface="Times New Roman" charset="0"/>
              </a:rPr>
              <a:t>Tedavinin </a:t>
            </a:r>
            <a:r>
              <a:rPr lang="tr-TR" altLang="en-US" sz="2800" dirty="0" smtClean="0">
                <a:solidFill>
                  <a:schemeClr val="tx1"/>
                </a:solidFill>
                <a:cs typeface="Times New Roman" charset="0"/>
              </a:rPr>
              <a:t>24-48</a:t>
            </a:r>
            <a:r>
              <a:rPr lang="tr-TR" altLang="en-US" sz="2800" dirty="0" smtClean="0">
                <a:solidFill>
                  <a:schemeClr val="tx1"/>
                </a:solidFill>
                <a:cs typeface="Times New Roman" charset="0"/>
              </a:rPr>
              <a:t>. saatlerinde </a:t>
            </a:r>
            <a:r>
              <a:rPr lang="tr-TR" altLang="en-US" sz="2800" dirty="0" smtClean="0">
                <a:solidFill>
                  <a:schemeClr val="tx1"/>
                </a:solidFill>
                <a:cs typeface="Times New Roman" charset="0"/>
              </a:rPr>
              <a:t>kontrol idrar kültürü </a:t>
            </a:r>
            <a:endParaRPr lang="tr-TR" altLang="en-US" sz="2800" dirty="0" smtClean="0">
              <a:solidFill>
                <a:schemeClr val="tx1"/>
              </a:solidFill>
            </a:endParaRPr>
          </a:p>
          <a:p>
            <a:pPr algn="ctr" eaLnBrk="1" hangingPunct="1">
              <a:lnSpc>
                <a:spcPct val="50000"/>
              </a:lnSpc>
              <a:buFont typeface="Wingdings" pitchFamily="2" charset="2"/>
              <a:buNone/>
            </a:pPr>
            <a:endParaRPr lang="tr-TR" altLang="en-US" sz="2800" dirty="0" smtClean="0"/>
          </a:p>
          <a:p>
            <a:pPr algn="ctr" eaLnBrk="1" hangingPunct="1">
              <a:lnSpc>
                <a:spcPct val="50000"/>
              </a:lnSpc>
              <a:buFont typeface="Wingdings" pitchFamily="2" charset="2"/>
              <a:buNone/>
            </a:pPr>
            <a:endParaRPr lang="tr-TR" altLang="en-US" sz="2800" dirty="0" smtClean="0"/>
          </a:p>
          <a:p>
            <a:pPr algn="ctr" eaLnBrk="1" hangingPunct="1">
              <a:buFont typeface="Wingdings" pitchFamily="2" charset="2"/>
              <a:buNone/>
            </a:pPr>
            <a:r>
              <a:rPr lang="tr-TR" altLang="en-US" sz="2800" dirty="0" smtClean="0">
                <a:solidFill>
                  <a:srgbClr val="FF0000"/>
                </a:solidFill>
                <a:cs typeface="Times New Roman" charset="0"/>
              </a:rPr>
              <a:t>VCUG için 4 hafta beklenecekse </a:t>
            </a:r>
            <a:endParaRPr lang="tr-TR" altLang="en-US" sz="2800" dirty="0" smtClean="0">
              <a:solidFill>
                <a:srgbClr val="FF0000"/>
              </a:solidFill>
              <a:cs typeface="Times New Roman" charset="0"/>
            </a:endParaRPr>
          </a:p>
          <a:p>
            <a:pPr algn="ctr" eaLnBrk="1" hangingPunct="1">
              <a:buFont typeface="Wingdings" pitchFamily="2" charset="2"/>
              <a:buNone/>
            </a:pPr>
            <a:r>
              <a:rPr lang="tr-TR" altLang="en-US" sz="2800" dirty="0" smtClean="0">
                <a:solidFill>
                  <a:srgbClr val="FF0000"/>
                </a:solidFill>
                <a:cs typeface="Times New Roman" charset="0"/>
              </a:rPr>
              <a:t>VUR </a:t>
            </a:r>
            <a:r>
              <a:rPr lang="tr-TR" altLang="en-US" sz="2800" dirty="0" smtClean="0">
                <a:solidFill>
                  <a:srgbClr val="FF0000"/>
                </a:solidFill>
                <a:cs typeface="Times New Roman" charset="0"/>
              </a:rPr>
              <a:t>ekarte edilene kadar; </a:t>
            </a:r>
            <a:r>
              <a:rPr lang="tr-TR" altLang="en-US" sz="2800" dirty="0" err="1" smtClean="0">
                <a:solidFill>
                  <a:srgbClr val="FF0000"/>
                </a:solidFill>
                <a:cs typeface="Times New Roman" charset="0"/>
              </a:rPr>
              <a:t>proflaksi</a:t>
            </a:r>
            <a:r>
              <a:rPr lang="tr-TR" altLang="en-US" sz="2800" dirty="0" smtClean="0">
                <a:solidFill>
                  <a:srgbClr val="FF0000"/>
                </a:solidFill>
              </a:rPr>
              <a:t> ver.</a:t>
            </a:r>
          </a:p>
        </p:txBody>
      </p:sp>
    </p:spTree>
    <p:extLst>
      <p:ext uri="{BB962C8B-B14F-4D97-AF65-F5344CB8AC3E}">
        <p14:creationId xmlns:p14="http://schemas.microsoft.com/office/powerpoint/2010/main" xmlns="" val="1604196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>
          <a:xfrm>
            <a:off x="1383432" y="228600"/>
            <a:ext cx="1676400" cy="533400"/>
          </a:xfrm>
        </p:spPr>
        <p:txBody>
          <a:bodyPr/>
          <a:lstStyle/>
          <a:p>
            <a:pPr algn="l" eaLnBrk="1" hangingPunct="1"/>
            <a:r>
              <a:rPr lang="tr-TR" altLang="tr-TR" sz="3200" b="1" dirty="0" smtClean="0">
                <a:solidFill>
                  <a:srgbClr val="FF0000"/>
                </a:solidFill>
              </a:rPr>
              <a:t>Tedavi-1</a:t>
            </a:r>
            <a:endParaRPr lang="tr-TR" altLang="tr-TR" sz="3600" b="1" dirty="0" smtClean="0">
              <a:solidFill>
                <a:srgbClr val="FF0000"/>
              </a:solidFill>
              <a:cs typeface="Times New Roman" charset="0"/>
            </a:endParaRPr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11560" y="1350640"/>
            <a:ext cx="8103844" cy="4958680"/>
          </a:xfrm>
        </p:spPr>
        <p:txBody>
          <a:bodyPr>
            <a:normAutofit/>
          </a:bodyPr>
          <a:lstStyle/>
          <a:p>
            <a:pPr algn="ctr" eaLnBrk="1" hangingPunct="1">
              <a:buFont typeface="Wingdings" pitchFamily="2" charset="2"/>
              <a:buNone/>
            </a:pPr>
            <a:r>
              <a:rPr lang="tr-TR" altLang="en-US" sz="3600" b="1" i="1" dirty="0" smtClean="0">
                <a:solidFill>
                  <a:srgbClr val="FF0000"/>
                </a:solidFill>
                <a:cs typeface="Times New Roman" charset="0"/>
              </a:rPr>
              <a:t>Ateşli </a:t>
            </a:r>
            <a:r>
              <a:rPr lang="tr-TR" altLang="en-US" sz="3600" b="1" i="1" dirty="0" smtClean="0">
                <a:solidFill>
                  <a:srgbClr val="FF0000"/>
                </a:solidFill>
                <a:cs typeface="Times New Roman" charset="0"/>
                <a:sym typeface="Symbol" pitchFamily="18" charset="2"/>
              </a:rPr>
              <a:t> </a:t>
            </a:r>
            <a:r>
              <a:rPr lang="tr-TR" altLang="en-US" sz="3600" b="1" i="1" dirty="0" smtClean="0">
                <a:solidFill>
                  <a:srgbClr val="FF0000"/>
                </a:solidFill>
                <a:cs typeface="Times New Roman" charset="0"/>
              </a:rPr>
              <a:t>6yaş</a:t>
            </a:r>
            <a:endParaRPr lang="tr-TR" altLang="en-US" sz="2000" b="1" i="1" dirty="0" smtClean="0">
              <a:solidFill>
                <a:srgbClr val="FF0000"/>
              </a:solidFill>
              <a:cs typeface="Times New Roman" charset="0"/>
            </a:endParaRPr>
          </a:p>
          <a:p>
            <a:pPr algn="ctr" eaLnBrk="1" hangingPunct="1">
              <a:buFont typeface="Wingdings" pitchFamily="2" charset="2"/>
              <a:buNone/>
            </a:pPr>
            <a:r>
              <a:rPr lang="tr-TR" altLang="en-US" sz="2000" b="1" i="1" dirty="0" smtClean="0">
                <a:solidFill>
                  <a:srgbClr val="FF0000"/>
                </a:solidFill>
                <a:cs typeface="Times New Roman" charset="0"/>
              </a:rPr>
              <a:t> </a:t>
            </a:r>
            <a:endParaRPr lang="tr-TR" altLang="en-US" sz="2000" b="1" i="1" dirty="0" smtClean="0">
              <a:solidFill>
                <a:srgbClr val="FF0000"/>
              </a:solidFill>
            </a:endParaRPr>
          </a:p>
          <a:p>
            <a:pPr eaLnBrk="1" hangingPunct="1"/>
            <a:r>
              <a:rPr lang="tr-TR" altLang="en-US" dirty="0" smtClean="0">
                <a:solidFill>
                  <a:schemeClr val="tx1"/>
                </a:solidFill>
              </a:rPr>
              <a:t>K</a:t>
            </a:r>
            <a:r>
              <a:rPr lang="tr-TR" altLang="en-US" dirty="0" smtClean="0">
                <a:solidFill>
                  <a:schemeClr val="tx1"/>
                </a:solidFill>
                <a:cs typeface="Times New Roman" charset="0"/>
              </a:rPr>
              <a:t>ültür çıkana kadar; </a:t>
            </a:r>
            <a:r>
              <a:rPr lang="tr-TR" altLang="en-US" dirty="0" smtClean="0">
                <a:solidFill>
                  <a:schemeClr val="tx1"/>
                </a:solidFill>
              </a:rPr>
              <a:t>CPS </a:t>
            </a:r>
            <a:r>
              <a:rPr lang="tr-TR" altLang="en-US" dirty="0" smtClean="0">
                <a:solidFill>
                  <a:schemeClr val="tx1"/>
                </a:solidFill>
                <a:cs typeface="Times New Roman" charset="0"/>
              </a:rPr>
              <a:t>(özellikle 2, 3</a:t>
            </a:r>
            <a:r>
              <a:rPr lang="tr-TR" altLang="en-US" dirty="0" smtClean="0">
                <a:solidFill>
                  <a:schemeClr val="tx1"/>
                </a:solidFill>
                <a:cs typeface="Times New Roman" charset="0"/>
              </a:rPr>
              <a:t>. kuşak</a:t>
            </a:r>
            <a:r>
              <a:rPr lang="tr-TR" altLang="en-US" dirty="0" smtClean="0">
                <a:solidFill>
                  <a:schemeClr val="tx1"/>
                </a:solidFill>
                <a:cs typeface="Times New Roman" charset="0"/>
              </a:rPr>
              <a:t>) uygun</a:t>
            </a:r>
            <a:endParaRPr lang="tr-TR" altLang="en-US" dirty="0" smtClean="0">
              <a:solidFill>
                <a:schemeClr val="tx1"/>
              </a:solidFill>
            </a:endParaRPr>
          </a:p>
          <a:p>
            <a:pPr eaLnBrk="1" hangingPunct="1"/>
            <a:r>
              <a:rPr lang="tr-TR" altLang="en-US" dirty="0" smtClean="0">
                <a:solidFill>
                  <a:schemeClr val="tx1"/>
                </a:solidFill>
                <a:cs typeface="Times New Roman" charset="0"/>
              </a:rPr>
              <a:t>R</a:t>
            </a:r>
            <a:r>
              <a:rPr lang="tr-TR" altLang="en-US" dirty="0" smtClean="0">
                <a:solidFill>
                  <a:schemeClr val="tx1"/>
                </a:solidFill>
              </a:rPr>
              <a:t>F </a:t>
            </a:r>
            <a:r>
              <a:rPr lang="tr-TR" altLang="en-US" dirty="0" smtClean="0">
                <a:solidFill>
                  <a:schemeClr val="tx1"/>
                </a:solidFill>
                <a:cs typeface="Times New Roman" charset="0"/>
              </a:rPr>
              <a:t>varsa veya </a:t>
            </a:r>
            <a:r>
              <a:rPr lang="tr-TR" altLang="en-US" dirty="0" smtClean="0">
                <a:solidFill>
                  <a:schemeClr val="tx1"/>
                </a:solidFill>
                <a:cs typeface="Times New Roman" charset="0"/>
                <a:sym typeface="Symbol" pitchFamily="18" charset="2"/>
              </a:rPr>
              <a:t> </a:t>
            </a:r>
            <a:r>
              <a:rPr lang="tr-TR" altLang="en-US" dirty="0" smtClean="0">
                <a:solidFill>
                  <a:schemeClr val="tx1"/>
                </a:solidFill>
                <a:cs typeface="Times New Roman" charset="0"/>
              </a:rPr>
              <a:t>2yaş</a:t>
            </a:r>
            <a:r>
              <a:rPr lang="tr-TR" altLang="en-US" dirty="0" smtClean="0">
                <a:solidFill>
                  <a:schemeClr val="tx1"/>
                </a:solidFill>
              </a:rPr>
              <a:t>;</a:t>
            </a:r>
            <a:r>
              <a:rPr lang="tr-TR" altLang="en-US" dirty="0" smtClean="0">
                <a:solidFill>
                  <a:schemeClr val="tx1"/>
                </a:solidFill>
                <a:cs typeface="Times New Roman" charset="0"/>
              </a:rPr>
              <a:t> 3. kuşak CPS tercih </a:t>
            </a:r>
            <a:endParaRPr lang="tr-TR" altLang="en-US" dirty="0" smtClean="0">
              <a:solidFill>
                <a:schemeClr val="tx1"/>
              </a:solidFill>
            </a:endParaRPr>
          </a:p>
          <a:p>
            <a:pPr eaLnBrk="1" hangingPunct="1"/>
            <a:r>
              <a:rPr lang="tr-TR" altLang="en-US" dirty="0" err="1" smtClean="0">
                <a:solidFill>
                  <a:schemeClr val="tx1"/>
                </a:solidFill>
                <a:cs typeface="Times New Roman" charset="0"/>
              </a:rPr>
              <a:t>Sepsis</a:t>
            </a:r>
            <a:r>
              <a:rPr lang="tr-TR" altLang="en-US" dirty="0" smtClean="0">
                <a:solidFill>
                  <a:schemeClr val="tx1"/>
                </a:solidFill>
                <a:cs typeface="Times New Roman" charset="0"/>
              </a:rPr>
              <a:t> bulguları varsa </a:t>
            </a:r>
            <a:r>
              <a:rPr lang="tr-TR" altLang="en-US" dirty="0" err="1" smtClean="0">
                <a:solidFill>
                  <a:schemeClr val="tx1"/>
                </a:solidFill>
                <a:cs typeface="Times New Roman" charset="0"/>
              </a:rPr>
              <a:t>aminoglikozit</a:t>
            </a:r>
            <a:r>
              <a:rPr lang="tr-TR" altLang="en-US" dirty="0" smtClean="0">
                <a:solidFill>
                  <a:schemeClr val="tx1"/>
                </a:solidFill>
                <a:cs typeface="Times New Roman" charset="0"/>
              </a:rPr>
              <a:t> ekle, </a:t>
            </a:r>
            <a:endParaRPr lang="tr-TR" altLang="en-US" dirty="0" smtClean="0">
              <a:solidFill>
                <a:schemeClr val="tx1"/>
              </a:solidFill>
            </a:endParaRPr>
          </a:p>
          <a:p>
            <a:pPr eaLnBrk="1" hangingPunct="1"/>
            <a:r>
              <a:rPr lang="tr-TR" altLang="en-US" dirty="0" smtClean="0">
                <a:solidFill>
                  <a:schemeClr val="tx1"/>
                </a:solidFill>
                <a:cs typeface="Times New Roman" charset="0"/>
              </a:rPr>
              <a:t>Genel durumu kötü, oral almayan, kusan çocuklarda başlangıç </a:t>
            </a:r>
            <a:r>
              <a:rPr lang="tr-TR" altLang="en-US" dirty="0" err="1" smtClean="0">
                <a:solidFill>
                  <a:schemeClr val="tx1"/>
                </a:solidFill>
                <a:cs typeface="Times New Roman" charset="0"/>
              </a:rPr>
              <a:t>parenteral</a:t>
            </a:r>
            <a:r>
              <a:rPr lang="tr-TR" altLang="en-US" dirty="0" smtClean="0">
                <a:solidFill>
                  <a:schemeClr val="tx1"/>
                </a:solidFill>
              </a:rPr>
              <a:t>,</a:t>
            </a:r>
            <a:r>
              <a:rPr lang="tr-TR" altLang="en-US" dirty="0" smtClean="0">
                <a:solidFill>
                  <a:schemeClr val="tx1"/>
                </a:solidFill>
                <a:cs typeface="Times New Roman" charset="0"/>
              </a:rPr>
              <a:t> g</a:t>
            </a:r>
            <a:r>
              <a:rPr lang="tr-TR" altLang="en-US" dirty="0" smtClean="0">
                <a:solidFill>
                  <a:schemeClr val="tx1"/>
                </a:solidFill>
              </a:rPr>
              <a:t>e</a:t>
            </a:r>
            <a:r>
              <a:rPr lang="tr-TR" altLang="en-US" dirty="0" smtClean="0">
                <a:solidFill>
                  <a:schemeClr val="tx1"/>
                </a:solidFill>
                <a:cs typeface="Times New Roman" charset="0"/>
              </a:rPr>
              <a:t>rekirse yatır </a:t>
            </a:r>
            <a:endParaRPr lang="tr-TR" altLang="en-US" dirty="0" smtClean="0">
              <a:solidFill>
                <a:schemeClr val="tx1"/>
              </a:solidFill>
            </a:endParaRPr>
          </a:p>
          <a:p>
            <a:pPr eaLnBrk="1" hangingPunct="1"/>
            <a:r>
              <a:rPr lang="tr-TR" altLang="en-US" dirty="0" smtClean="0">
                <a:solidFill>
                  <a:schemeClr val="tx1"/>
                </a:solidFill>
                <a:cs typeface="Times New Roman" charset="0"/>
              </a:rPr>
              <a:t>48-72 saat sonra düzel</a:t>
            </a:r>
            <a:r>
              <a:rPr lang="tr-TR" altLang="en-US" dirty="0" smtClean="0">
                <a:solidFill>
                  <a:schemeClr val="tx1"/>
                </a:solidFill>
              </a:rPr>
              <a:t>ince; ardışık tedavi </a:t>
            </a:r>
            <a:r>
              <a:rPr lang="tr-TR" altLang="en-US" dirty="0" smtClean="0">
                <a:solidFill>
                  <a:schemeClr val="tx1"/>
                </a:solidFill>
              </a:rPr>
              <a:t>olabilir.</a:t>
            </a:r>
            <a:endParaRPr lang="tr-TR" altLang="en-US" dirty="0" smtClean="0">
              <a:solidFill>
                <a:schemeClr val="tx1"/>
              </a:solidFill>
            </a:endParaRPr>
          </a:p>
          <a:p>
            <a:pPr eaLnBrk="1" hangingPunct="1"/>
            <a:r>
              <a:rPr lang="tr-TR" altLang="en-US" dirty="0" smtClean="0">
                <a:solidFill>
                  <a:schemeClr val="tx1"/>
                </a:solidFill>
                <a:cs typeface="Times New Roman" charset="0"/>
              </a:rPr>
              <a:t>Toplam tedavi süresi 10-14 gün</a:t>
            </a:r>
          </a:p>
        </p:txBody>
      </p:sp>
    </p:spTree>
    <p:extLst>
      <p:ext uri="{BB962C8B-B14F-4D97-AF65-F5344CB8AC3E}">
        <p14:creationId xmlns:p14="http://schemas.microsoft.com/office/powerpoint/2010/main" xmlns="" val="214464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xfrm>
            <a:off x="1387624" y="116632"/>
            <a:ext cx="1600200" cy="650875"/>
          </a:xfrm>
        </p:spPr>
        <p:txBody>
          <a:bodyPr/>
          <a:lstStyle/>
          <a:p>
            <a:pPr algn="l" eaLnBrk="1" hangingPunct="1">
              <a:defRPr/>
            </a:pPr>
            <a:r>
              <a:rPr lang="tr-TR" sz="3200" b="1" dirty="0" smtClean="0">
                <a:solidFill>
                  <a:srgbClr val="FF0000"/>
                </a:solidFill>
              </a:rPr>
              <a:t>Tedavi-2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1066800"/>
            <a:ext cx="8534400" cy="5257800"/>
          </a:xfrm>
        </p:spPr>
        <p:txBody>
          <a:bodyPr>
            <a:normAutofit lnSpcReduction="10000"/>
          </a:bodyPr>
          <a:lstStyle/>
          <a:p>
            <a:pPr algn="ctr" eaLnBrk="1" hangingPunct="1">
              <a:buFont typeface="Wingdings" pitchFamily="2" charset="2"/>
              <a:buNone/>
            </a:pPr>
            <a:r>
              <a:rPr lang="tr-TR" altLang="tr-TR" sz="3600" b="1" i="1" dirty="0" smtClean="0">
                <a:solidFill>
                  <a:srgbClr val="FF0000"/>
                </a:solidFill>
                <a:cs typeface="Times New Roman" charset="0"/>
                <a:sym typeface="Symbol" pitchFamily="18" charset="2"/>
              </a:rPr>
              <a:t> </a:t>
            </a:r>
            <a:r>
              <a:rPr lang="tr-TR" altLang="tr-TR" sz="3600" b="1" i="1" dirty="0" smtClean="0">
                <a:solidFill>
                  <a:srgbClr val="FF0000"/>
                </a:solidFill>
                <a:cs typeface="Times New Roman" charset="0"/>
              </a:rPr>
              <a:t>6 yaş </a:t>
            </a:r>
            <a:r>
              <a:rPr lang="tr-TR" altLang="tr-TR" sz="3600" b="1" i="1" dirty="0" smtClean="0">
                <a:solidFill>
                  <a:srgbClr val="FF0000"/>
                </a:solidFill>
                <a:cs typeface="Times New Roman" charset="0"/>
              </a:rPr>
              <a:t>çocuk</a:t>
            </a:r>
            <a:endParaRPr lang="tr-TR" altLang="tr-TR" sz="3600" b="1" i="1" dirty="0" smtClean="0">
              <a:solidFill>
                <a:srgbClr val="FF0000"/>
              </a:solidFill>
            </a:endParaRPr>
          </a:p>
          <a:p>
            <a:pPr algn="ctr" eaLnBrk="1" hangingPunct="1">
              <a:lnSpc>
                <a:spcPct val="10000"/>
              </a:lnSpc>
              <a:buFont typeface="Wingdings" pitchFamily="2" charset="2"/>
              <a:buNone/>
            </a:pPr>
            <a:endParaRPr lang="tr-TR" altLang="tr-TR" sz="3600" b="1" i="1" dirty="0" smtClean="0"/>
          </a:p>
          <a:p>
            <a:pPr eaLnBrk="1" hangingPunct="1"/>
            <a:r>
              <a:rPr lang="tr-TR" altLang="tr-TR" sz="2800" b="1" dirty="0" smtClean="0">
                <a:solidFill>
                  <a:schemeClr val="tx1"/>
                </a:solidFill>
              </a:rPr>
              <a:t>Ü</a:t>
            </a:r>
            <a:r>
              <a:rPr lang="tr-TR" altLang="tr-TR" sz="2800" b="1" dirty="0" smtClean="0">
                <a:solidFill>
                  <a:schemeClr val="tx1"/>
                </a:solidFill>
                <a:cs typeface="Times New Roman" charset="0"/>
              </a:rPr>
              <a:t>st </a:t>
            </a:r>
            <a:r>
              <a:rPr lang="tr-TR" altLang="tr-TR" sz="2800" b="1" dirty="0" smtClean="0">
                <a:solidFill>
                  <a:schemeClr val="tx1"/>
                </a:solidFill>
                <a:cs typeface="Times New Roman" charset="0"/>
              </a:rPr>
              <a:t>ÜSE </a:t>
            </a:r>
            <a:r>
              <a:rPr lang="tr-TR" altLang="tr-TR" sz="2800" b="1" dirty="0" smtClean="0">
                <a:solidFill>
                  <a:schemeClr val="tx1"/>
                </a:solidFill>
                <a:cs typeface="Times New Roman" charset="0"/>
              </a:rPr>
              <a:t>varsa</a:t>
            </a:r>
            <a:r>
              <a:rPr lang="tr-TR" altLang="tr-TR" sz="2800" b="1" dirty="0" smtClean="0">
                <a:solidFill>
                  <a:schemeClr val="tx1"/>
                </a:solidFill>
              </a:rPr>
              <a:t>;</a:t>
            </a:r>
            <a:r>
              <a:rPr lang="tr-TR" altLang="tr-TR" sz="2800" b="1" dirty="0" smtClean="0">
                <a:solidFill>
                  <a:schemeClr val="tx1"/>
                </a:solidFill>
                <a:cs typeface="Times New Roman" charset="0"/>
              </a:rPr>
              <a:t> </a:t>
            </a:r>
          </a:p>
          <a:p>
            <a:pPr eaLnBrk="1" hangingPunct="1"/>
            <a:endParaRPr lang="tr-TR" altLang="tr-TR" sz="2200" b="1" dirty="0" smtClean="0">
              <a:solidFill>
                <a:schemeClr val="tx1"/>
              </a:solidFill>
            </a:endParaRPr>
          </a:p>
          <a:p>
            <a:pPr lvl="1" eaLnBrk="1" hangingPunct="1"/>
            <a:r>
              <a:rPr lang="tr-TR" altLang="tr-TR" sz="2400" dirty="0" smtClean="0">
                <a:cs typeface="Times New Roman" charset="0"/>
                <a:sym typeface="Symbol" pitchFamily="18" charset="2"/>
              </a:rPr>
              <a:t> </a:t>
            </a:r>
            <a:r>
              <a:rPr lang="tr-TR" altLang="tr-TR" sz="2400" dirty="0" smtClean="0">
                <a:cs typeface="Times New Roman" charset="0"/>
              </a:rPr>
              <a:t>6yaş </a:t>
            </a:r>
            <a:r>
              <a:rPr lang="tr-TR" altLang="tr-TR" sz="2400" dirty="0" smtClean="0">
                <a:cs typeface="Times New Roman" charset="0"/>
              </a:rPr>
              <a:t>çocuklara uygulanan yaklaşım uygun</a:t>
            </a:r>
            <a:endParaRPr lang="tr-TR" altLang="tr-TR" sz="2400" dirty="0" smtClean="0"/>
          </a:p>
          <a:p>
            <a:pPr lvl="1" eaLnBrk="1" hangingPunct="1">
              <a:lnSpc>
                <a:spcPct val="50000"/>
              </a:lnSpc>
            </a:pPr>
            <a:endParaRPr lang="tr-TR" altLang="tr-TR" sz="2400" dirty="0" smtClean="0"/>
          </a:p>
          <a:p>
            <a:pPr lvl="1" eaLnBrk="1" hangingPunct="1">
              <a:lnSpc>
                <a:spcPct val="50000"/>
              </a:lnSpc>
            </a:pPr>
            <a:endParaRPr lang="tr-TR" altLang="tr-TR" sz="2400" dirty="0" smtClean="0"/>
          </a:p>
          <a:p>
            <a:pPr eaLnBrk="1" hangingPunct="1"/>
            <a:r>
              <a:rPr lang="tr-TR" altLang="tr-TR" sz="2800" b="1" dirty="0" smtClean="0">
                <a:solidFill>
                  <a:schemeClr val="tx1"/>
                </a:solidFill>
                <a:cs typeface="Times New Roman" charset="0"/>
              </a:rPr>
              <a:t>Alt </a:t>
            </a:r>
            <a:r>
              <a:rPr lang="tr-TR" altLang="tr-TR" sz="2800" b="1" dirty="0" smtClean="0">
                <a:solidFill>
                  <a:schemeClr val="tx1"/>
                </a:solidFill>
                <a:cs typeface="Times New Roman" charset="0"/>
              </a:rPr>
              <a:t>ÜSE </a:t>
            </a:r>
            <a:r>
              <a:rPr lang="tr-TR" altLang="tr-TR" sz="2800" b="1" dirty="0" smtClean="0">
                <a:solidFill>
                  <a:schemeClr val="tx1"/>
                </a:solidFill>
                <a:cs typeface="Times New Roman" charset="0"/>
              </a:rPr>
              <a:t>varsa</a:t>
            </a:r>
            <a:r>
              <a:rPr lang="tr-TR" altLang="tr-TR" sz="2800" b="1" dirty="0" smtClean="0">
                <a:solidFill>
                  <a:schemeClr val="tx1"/>
                </a:solidFill>
              </a:rPr>
              <a:t>;</a:t>
            </a:r>
            <a:r>
              <a:rPr lang="tr-TR" altLang="tr-TR" sz="2800" b="1" dirty="0" smtClean="0">
                <a:solidFill>
                  <a:schemeClr val="tx1"/>
                </a:solidFill>
                <a:cs typeface="Times New Roman" charset="0"/>
              </a:rPr>
              <a:t> </a:t>
            </a:r>
          </a:p>
          <a:p>
            <a:pPr eaLnBrk="1" hangingPunct="1"/>
            <a:endParaRPr lang="tr-TR" altLang="tr-TR" sz="2000" b="1" dirty="0" smtClean="0">
              <a:solidFill>
                <a:schemeClr val="tx1"/>
              </a:solidFill>
            </a:endParaRPr>
          </a:p>
          <a:p>
            <a:pPr lvl="1" eaLnBrk="1" hangingPunct="1"/>
            <a:r>
              <a:rPr lang="tr-TR" altLang="tr-TR" sz="2400" dirty="0" smtClean="0"/>
              <a:t>K</a:t>
            </a:r>
            <a:r>
              <a:rPr lang="tr-TR" altLang="tr-TR" sz="2400" dirty="0" smtClean="0">
                <a:cs typeface="Times New Roman" charset="0"/>
              </a:rPr>
              <a:t>ültür çıkana kadar</a:t>
            </a:r>
            <a:r>
              <a:rPr lang="tr-TR" altLang="tr-TR" sz="2400" dirty="0" smtClean="0"/>
              <a:t>;</a:t>
            </a:r>
            <a:r>
              <a:rPr lang="tr-TR" altLang="tr-TR" sz="2400" dirty="0" smtClean="0">
                <a:cs typeface="Times New Roman" charset="0"/>
              </a:rPr>
              <a:t> oral </a:t>
            </a:r>
            <a:r>
              <a:rPr lang="tr-TR" altLang="tr-TR" sz="2400" dirty="0" smtClean="0"/>
              <a:t>CPS</a:t>
            </a:r>
            <a:r>
              <a:rPr lang="tr-TR" altLang="tr-TR" sz="2400" dirty="0" smtClean="0">
                <a:cs typeface="Times New Roman" charset="0"/>
              </a:rPr>
              <a:t>  </a:t>
            </a:r>
            <a:r>
              <a:rPr lang="tr-TR" altLang="tr-TR" sz="1800" dirty="0" smtClean="0">
                <a:cs typeface="Times New Roman" charset="0"/>
              </a:rPr>
              <a:t>(duyarlıysa </a:t>
            </a:r>
            <a:r>
              <a:rPr lang="tr-TR" altLang="tr-TR" sz="1800" dirty="0" err="1" smtClean="0">
                <a:cs typeface="Times New Roman" charset="0"/>
              </a:rPr>
              <a:t>amoksisilin</a:t>
            </a:r>
            <a:r>
              <a:rPr lang="tr-TR" altLang="tr-TR" sz="1800" dirty="0" smtClean="0">
                <a:cs typeface="Times New Roman" charset="0"/>
              </a:rPr>
              <a:t>, </a:t>
            </a:r>
            <a:r>
              <a:rPr lang="tr-TR" altLang="tr-TR" sz="1800" dirty="0" err="1" smtClean="0">
                <a:cs typeface="Times New Roman" charset="0"/>
              </a:rPr>
              <a:t>ampisilin</a:t>
            </a:r>
            <a:r>
              <a:rPr lang="tr-TR" altLang="tr-TR" sz="1800" dirty="0" smtClean="0">
                <a:cs typeface="Times New Roman" charset="0"/>
              </a:rPr>
              <a:t>  verilebilir.)</a:t>
            </a:r>
            <a:r>
              <a:rPr lang="tr-TR" altLang="tr-TR" sz="2400" dirty="0" smtClean="0">
                <a:cs typeface="Times New Roman" charset="0"/>
              </a:rPr>
              <a:t> </a:t>
            </a:r>
            <a:endParaRPr lang="tr-TR" altLang="tr-TR" sz="2400" dirty="0" smtClean="0"/>
          </a:p>
          <a:p>
            <a:pPr lvl="1" eaLnBrk="1" hangingPunct="1"/>
            <a:r>
              <a:rPr lang="tr-TR" altLang="tr-TR" sz="2400" dirty="0" smtClean="0"/>
              <a:t>T</a:t>
            </a:r>
            <a:r>
              <a:rPr lang="tr-TR" altLang="tr-TR" sz="2400" dirty="0" smtClean="0">
                <a:cs typeface="Times New Roman" charset="0"/>
              </a:rPr>
              <a:t>edavi süresi ilk 48 saatte klinik düzelme varsa 7-10 gün </a:t>
            </a:r>
            <a:endParaRPr lang="tr-TR" altLang="tr-TR" sz="2400" dirty="0" smtClean="0"/>
          </a:p>
          <a:p>
            <a:pPr lvl="1" eaLnBrk="1" hangingPunct="1"/>
            <a:r>
              <a:rPr lang="tr-TR" altLang="tr-TR" sz="2400" dirty="0" err="1" smtClean="0">
                <a:cs typeface="Times New Roman" charset="0"/>
              </a:rPr>
              <a:t>ÜSE’de</a:t>
            </a:r>
            <a:r>
              <a:rPr lang="tr-TR" altLang="tr-TR" sz="2400" dirty="0" smtClean="0">
                <a:cs typeface="Times New Roman" charset="0"/>
              </a:rPr>
              <a:t> </a:t>
            </a:r>
            <a:r>
              <a:rPr lang="tr-TR" altLang="tr-TR" sz="2400" u="sng" dirty="0" smtClean="0">
                <a:cs typeface="Times New Roman" charset="0"/>
              </a:rPr>
              <a:t>ampirik tedavide</a:t>
            </a:r>
            <a:r>
              <a:rPr lang="tr-TR" altLang="tr-TR" sz="2400" dirty="0" smtClean="0">
                <a:cs typeface="Times New Roman" charset="0"/>
              </a:rPr>
              <a:t> direnç nedeniyle </a:t>
            </a:r>
            <a:r>
              <a:rPr lang="tr-TR" altLang="tr-TR" sz="2400" dirty="0" err="1" smtClean="0">
                <a:cs typeface="Times New Roman" charset="0"/>
              </a:rPr>
              <a:t>ampisilin</a:t>
            </a:r>
            <a:r>
              <a:rPr lang="tr-TR" altLang="tr-TR" sz="2400" dirty="0" smtClean="0">
                <a:cs typeface="Times New Roman" charset="0"/>
              </a:rPr>
              <a:t> ve TMP/SMX önerilmez. </a:t>
            </a:r>
            <a:r>
              <a:rPr lang="tr-TR" altLang="tr-TR" sz="1800" dirty="0" smtClean="0">
                <a:cs typeface="Times New Roman" charset="0"/>
              </a:rPr>
              <a:t>(Duyarlı </a:t>
            </a:r>
            <a:r>
              <a:rPr lang="tr-TR" altLang="tr-TR" sz="1800" dirty="0" err="1" smtClean="0">
                <a:cs typeface="Times New Roman" charset="0"/>
              </a:rPr>
              <a:t>enterokok</a:t>
            </a:r>
            <a:r>
              <a:rPr lang="tr-TR" altLang="tr-TR" sz="1800" dirty="0" smtClean="0">
                <a:cs typeface="Times New Roman" charset="0"/>
              </a:rPr>
              <a:t> varsa </a:t>
            </a:r>
            <a:r>
              <a:rPr lang="tr-TR" altLang="tr-TR" sz="1800" dirty="0" err="1" smtClean="0">
                <a:cs typeface="Times New Roman" charset="0"/>
              </a:rPr>
              <a:t>ampisilin</a:t>
            </a:r>
            <a:r>
              <a:rPr lang="tr-TR" altLang="tr-TR" sz="1800" dirty="0" smtClean="0">
                <a:cs typeface="Times New Roman" charset="0"/>
              </a:rPr>
              <a:t> verilebilir.)</a:t>
            </a:r>
          </a:p>
        </p:txBody>
      </p:sp>
    </p:spTree>
    <p:extLst>
      <p:ext uri="{BB962C8B-B14F-4D97-AF65-F5344CB8AC3E}">
        <p14:creationId xmlns:p14="http://schemas.microsoft.com/office/powerpoint/2010/main" xmlns="" val="3432468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ChangeArrowheads="1"/>
          </p:cNvSpPr>
          <p:nvPr>
            <p:ph type="title"/>
          </p:nvPr>
        </p:nvSpPr>
        <p:spPr>
          <a:xfrm>
            <a:off x="1396008" y="228600"/>
            <a:ext cx="1447800" cy="533400"/>
          </a:xfrm>
        </p:spPr>
        <p:txBody>
          <a:bodyPr/>
          <a:lstStyle/>
          <a:p>
            <a:pPr algn="l" eaLnBrk="1" hangingPunct="1">
              <a:defRPr/>
            </a:pPr>
            <a:r>
              <a:rPr lang="tr-TR" sz="3600" b="1" dirty="0" smtClean="0">
                <a:solidFill>
                  <a:srgbClr val="FF0000"/>
                </a:solidFill>
              </a:rPr>
              <a:t>İzlem</a:t>
            </a:r>
          </a:p>
        </p:txBody>
      </p:sp>
      <p:sp>
        <p:nvSpPr>
          <p:cNvPr id="593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3568" y="1412776"/>
            <a:ext cx="8064896" cy="4536504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tr-TR" altLang="tr-TR" sz="2800" dirty="0" smtClean="0">
                <a:solidFill>
                  <a:schemeClr val="tx1"/>
                </a:solidFill>
              </a:rPr>
              <a:t>Tedaviyi tamamla</a:t>
            </a:r>
          </a:p>
          <a:p>
            <a:pPr eaLnBrk="1" hangingPunct="1">
              <a:lnSpc>
                <a:spcPct val="80000"/>
              </a:lnSpc>
            </a:pPr>
            <a:r>
              <a:rPr lang="tr-TR" altLang="tr-TR" sz="2800" dirty="0" smtClean="0">
                <a:solidFill>
                  <a:schemeClr val="tx1"/>
                </a:solidFill>
              </a:rPr>
              <a:t>Görüntüleme yöntemlerini </a:t>
            </a:r>
            <a:r>
              <a:rPr lang="tr-TR" altLang="tr-TR" sz="2800" dirty="0" smtClean="0">
                <a:solidFill>
                  <a:schemeClr val="tx1"/>
                </a:solidFill>
              </a:rPr>
              <a:t>değerlendir.</a:t>
            </a:r>
            <a:endParaRPr lang="tr-TR" altLang="tr-TR" sz="2800" dirty="0" smtClean="0">
              <a:solidFill>
                <a:schemeClr val="tx1"/>
              </a:solidFill>
            </a:endParaRPr>
          </a:p>
          <a:p>
            <a:pPr eaLnBrk="1" hangingPunct="1">
              <a:lnSpc>
                <a:spcPct val="80000"/>
              </a:lnSpc>
            </a:pPr>
            <a:r>
              <a:rPr lang="tr-TR" altLang="tr-TR" sz="2800" dirty="0" smtClean="0">
                <a:solidFill>
                  <a:schemeClr val="tx1"/>
                </a:solidFill>
              </a:rPr>
              <a:t>Kontrol idrar kültürü</a:t>
            </a:r>
          </a:p>
          <a:p>
            <a:pPr eaLnBrk="1" hangingPunct="1">
              <a:lnSpc>
                <a:spcPct val="80000"/>
              </a:lnSpc>
            </a:pPr>
            <a:r>
              <a:rPr lang="tr-TR" altLang="tr-TR" sz="2800" dirty="0" err="1" smtClean="0">
                <a:solidFill>
                  <a:schemeClr val="tx1"/>
                </a:solidFill>
              </a:rPr>
              <a:t>Profilaksi</a:t>
            </a:r>
            <a:r>
              <a:rPr lang="tr-TR" altLang="tr-TR" sz="2800" dirty="0" smtClean="0">
                <a:solidFill>
                  <a:schemeClr val="tx1"/>
                </a:solidFill>
              </a:rPr>
              <a:t> </a:t>
            </a:r>
            <a:r>
              <a:rPr lang="tr-TR" altLang="tr-TR" sz="2800" dirty="0" err="1" smtClean="0">
                <a:solidFill>
                  <a:schemeClr val="tx1"/>
                </a:solidFill>
              </a:rPr>
              <a:t>endikasyonlarını</a:t>
            </a:r>
            <a:r>
              <a:rPr lang="tr-TR" altLang="tr-TR" sz="2800" dirty="0" smtClean="0">
                <a:solidFill>
                  <a:schemeClr val="tx1"/>
                </a:solidFill>
              </a:rPr>
              <a:t> </a:t>
            </a:r>
            <a:r>
              <a:rPr lang="tr-TR" altLang="tr-TR" sz="2800" dirty="0" smtClean="0">
                <a:solidFill>
                  <a:schemeClr val="tx1"/>
                </a:solidFill>
              </a:rPr>
              <a:t>değerlendir.</a:t>
            </a:r>
            <a:endParaRPr lang="tr-TR" altLang="tr-TR" sz="2800" dirty="0" smtClean="0">
              <a:solidFill>
                <a:schemeClr val="tx1"/>
              </a:solidFill>
            </a:endParaRPr>
          </a:p>
          <a:p>
            <a:pPr eaLnBrk="1" hangingPunct="1">
              <a:lnSpc>
                <a:spcPct val="80000"/>
              </a:lnSpc>
            </a:pPr>
            <a:r>
              <a:rPr lang="tr-TR" altLang="tr-TR" sz="2800" dirty="0" smtClean="0">
                <a:solidFill>
                  <a:schemeClr val="tx1"/>
                </a:solidFill>
              </a:rPr>
              <a:t>Varsa </a:t>
            </a:r>
            <a:r>
              <a:rPr lang="tr-TR" altLang="tr-TR" sz="1800" dirty="0" smtClean="0">
                <a:solidFill>
                  <a:schemeClr val="tx1"/>
                </a:solidFill>
              </a:rPr>
              <a:t>(</a:t>
            </a:r>
            <a:r>
              <a:rPr lang="tr-TR" altLang="tr-TR" sz="1800" dirty="0" err="1" smtClean="0">
                <a:solidFill>
                  <a:schemeClr val="tx1"/>
                </a:solidFill>
              </a:rPr>
              <a:t>bilateral</a:t>
            </a:r>
            <a:r>
              <a:rPr lang="tr-TR" altLang="tr-TR" sz="1800" dirty="0" smtClean="0">
                <a:solidFill>
                  <a:schemeClr val="tx1"/>
                </a:solidFill>
              </a:rPr>
              <a:t> ileri </a:t>
            </a:r>
            <a:r>
              <a:rPr lang="tr-TR" altLang="tr-TR" sz="1800" dirty="0" smtClean="0">
                <a:solidFill>
                  <a:schemeClr val="tx1"/>
                </a:solidFill>
              </a:rPr>
              <a:t>VUR / </a:t>
            </a:r>
            <a:r>
              <a:rPr lang="tr-TR" altLang="tr-TR" sz="1800" dirty="0" err="1" smtClean="0">
                <a:solidFill>
                  <a:schemeClr val="tx1"/>
                </a:solidFill>
              </a:rPr>
              <a:t>hidronefroz</a:t>
            </a:r>
            <a:r>
              <a:rPr lang="tr-TR" altLang="tr-TR" sz="1800" dirty="0" smtClean="0">
                <a:solidFill>
                  <a:schemeClr val="tx1"/>
                </a:solidFill>
              </a:rPr>
              <a:t>, </a:t>
            </a:r>
            <a:r>
              <a:rPr lang="tr-TR" altLang="tr-TR" sz="1800" dirty="0" err="1" smtClean="0">
                <a:solidFill>
                  <a:schemeClr val="tx1"/>
                </a:solidFill>
              </a:rPr>
              <a:t>posterior</a:t>
            </a:r>
            <a:r>
              <a:rPr lang="tr-TR" altLang="tr-TR" sz="1800" dirty="0" smtClean="0">
                <a:solidFill>
                  <a:schemeClr val="tx1"/>
                </a:solidFill>
              </a:rPr>
              <a:t> </a:t>
            </a:r>
            <a:r>
              <a:rPr lang="tr-TR" altLang="tr-TR" sz="1800" dirty="0" err="1" smtClean="0">
                <a:solidFill>
                  <a:schemeClr val="tx1"/>
                </a:solidFill>
              </a:rPr>
              <a:t>ü</a:t>
            </a:r>
            <a:r>
              <a:rPr lang="tr-TR" altLang="tr-TR" sz="1800" dirty="0" err="1" smtClean="0">
                <a:solidFill>
                  <a:schemeClr val="tx1"/>
                </a:solidFill>
              </a:rPr>
              <a:t>retral</a:t>
            </a:r>
            <a:r>
              <a:rPr lang="tr-TR" altLang="tr-TR" sz="1800" dirty="0" smtClean="0">
                <a:solidFill>
                  <a:schemeClr val="tx1"/>
                </a:solidFill>
              </a:rPr>
              <a:t> valf, obstrüksiyon </a:t>
            </a:r>
            <a:r>
              <a:rPr lang="tr-TR" altLang="tr-TR" sz="1800" dirty="0" smtClean="0">
                <a:solidFill>
                  <a:schemeClr val="tx1"/>
                </a:solidFill>
              </a:rPr>
              <a:t>yapan taş gibi)</a:t>
            </a:r>
            <a:r>
              <a:rPr lang="tr-TR" altLang="tr-TR" sz="2800" dirty="0" smtClean="0">
                <a:solidFill>
                  <a:schemeClr val="tx1"/>
                </a:solidFill>
              </a:rPr>
              <a:t> </a:t>
            </a:r>
            <a:r>
              <a:rPr lang="tr-TR" altLang="tr-TR" sz="2800" dirty="0" smtClean="0">
                <a:solidFill>
                  <a:schemeClr val="tx1"/>
                </a:solidFill>
              </a:rPr>
              <a:t>cerrahi </a:t>
            </a:r>
            <a:r>
              <a:rPr lang="tr-TR" altLang="tr-TR" sz="2800" dirty="0" err="1" smtClean="0">
                <a:solidFill>
                  <a:schemeClr val="tx1"/>
                </a:solidFill>
              </a:rPr>
              <a:t>endikasyonları</a:t>
            </a:r>
            <a:r>
              <a:rPr lang="tr-TR" altLang="tr-TR" sz="2800" dirty="0" smtClean="0">
                <a:solidFill>
                  <a:schemeClr val="tx1"/>
                </a:solidFill>
              </a:rPr>
              <a:t> tartış</a:t>
            </a:r>
          </a:p>
          <a:p>
            <a:pPr eaLnBrk="1" hangingPunct="1">
              <a:lnSpc>
                <a:spcPct val="80000"/>
              </a:lnSpc>
            </a:pPr>
            <a:r>
              <a:rPr lang="tr-TR" altLang="tr-TR" sz="2800" dirty="0" smtClean="0">
                <a:solidFill>
                  <a:schemeClr val="tx1"/>
                </a:solidFill>
              </a:rPr>
              <a:t>Belli </a:t>
            </a:r>
            <a:r>
              <a:rPr lang="tr-TR" altLang="tr-TR" sz="2800" dirty="0" smtClean="0">
                <a:solidFill>
                  <a:schemeClr val="tx1"/>
                </a:solidFill>
              </a:rPr>
              <a:t>aralıklarla </a:t>
            </a:r>
            <a:r>
              <a:rPr lang="tr-TR" altLang="tr-TR" sz="2800" dirty="0" smtClean="0">
                <a:solidFill>
                  <a:schemeClr val="tx1"/>
                </a:solidFill>
              </a:rPr>
              <a:t>izlem;</a:t>
            </a:r>
          </a:p>
          <a:p>
            <a:pPr lvl="1" eaLnBrk="1" hangingPunct="1">
              <a:lnSpc>
                <a:spcPct val="80000"/>
              </a:lnSpc>
            </a:pPr>
            <a:r>
              <a:rPr lang="tr-TR" altLang="tr-TR" sz="2400" dirty="0" smtClean="0"/>
              <a:t>Kontrol idrar tetkik ve kültür</a:t>
            </a:r>
          </a:p>
          <a:p>
            <a:pPr lvl="1" eaLnBrk="1" hangingPunct="1">
              <a:lnSpc>
                <a:spcPct val="80000"/>
              </a:lnSpc>
            </a:pPr>
            <a:r>
              <a:rPr lang="tr-TR" altLang="tr-TR" sz="2400" dirty="0" smtClean="0"/>
              <a:t>Klinik değerlendirme </a:t>
            </a:r>
            <a:r>
              <a:rPr lang="tr-TR" altLang="tr-TR" sz="2000" dirty="0" smtClean="0"/>
              <a:t>(genel, KB, büyüme gelişme, </a:t>
            </a:r>
            <a:r>
              <a:rPr lang="tr-TR" altLang="tr-TR" sz="2000" dirty="0" err="1" smtClean="0"/>
              <a:t>renal</a:t>
            </a:r>
            <a:r>
              <a:rPr lang="tr-TR" altLang="tr-TR" sz="2000" dirty="0" smtClean="0"/>
              <a:t> fonksiyonlar, psikolojik destek)</a:t>
            </a:r>
          </a:p>
          <a:p>
            <a:pPr lvl="1" eaLnBrk="1" hangingPunct="1">
              <a:lnSpc>
                <a:spcPct val="80000"/>
              </a:lnSpc>
            </a:pPr>
            <a:r>
              <a:rPr lang="tr-TR" altLang="tr-TR" sz="2400" dirty="0" smtClean="0"/>
              <a:t>Arada enfeksiyon gelişirse tedavi </a:t>
            </a:r>
            <a:r>
              <a:rPr lang="tr-TR" altLang="tr-TR" sz="2400" dirty="0" smtClean="0"/>
              <a:t>ver.</a:t>
            </a:r>
            <a:endParaRPr lang="tr-TR" altLang="tr-TR" sz="2400" dirty="0" smtClean="0"/>
          </a:p>
        </p:txBody>
      </p:sp>
    </p:spTree>
    <p:extLst>
      <p:ext uri="{BB962C8B-B14F-4D97-AF65-F5344CB8AC3E}">
        <p14:creationId xmlns:p14="http://schemas.microsoft.com/office/powerpoint/2010/main" xmlns="" val="2350979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>
          <a:xfrm>
            <a:off x="1397496" y="116632"/>
            <a:ext cx="4038600" cy="685800"/>
          </a:xfrm>
        </p:spPr>
        <p:txBody>
          <a:bodyPr/>
          <a:lstStyle/>
          <a:p>
            <a:pPr algn="l" eaLnBrk="1" hangingPunct="1">
              <a:defRPr/>
            </a:pPr>
            <a:r>
              <a:rPr lang="tr-TR" sz="3200" b="1" dirty="0" err="1" smtClean="0">
                <a:solidFill>
                  <a:srgbClr val="FF0000"/>
                </a:solidFill>
                <a:cs typeface="Times New Roman" charset="0"/>
              </a:rPr>
              <a:t>Persistan</a:t>
            </a:r>
            <a:r>
              <a:rPr lang="tr-TR" sz="3200" b="1" dirty="0" smtClean="0">
                <a:solidFill>
                  <a:srgbClr val="FF0000"/>
                </a:solidFill>
                <a:cs typeface="Times New Roman" charset="0"/>
              </a:rPr>
              <a:t> </a:t>
            </a:r>
            <a:r>
              <a:rPr lang="tr-TR" sz="3200" b="1" dirty="0" smtClean="0">
                <a:solidFill>
                  <a:srgbClr val="FF0000"/>
                </a:solidFill>
                <a:cs typeface="Times New Roman" charset="0"/>
              </a:rPr>
              <a:t>ÜSE</a:t>
            </a:r>
            <a:r>
              <a:rPr lang="tr-TR" sz="3200" b="1" dirty="0" smtClean="0">
                <a:solidFill>
                  <a:srgbClr val="FF0000"/>
                </a:solidFill>
              </a:rPr>
              <a:t> </a:t>
            </a:r>
            <a:r>
              <a:rPr lang="tr-TR" sz="3200" dirty="0" smtClean="0">
                <a:solidFill>
                  <a:srgbClr val="FF0000"/>
                </a:solidFill>
              </a:rPr>
              <a:t>V</a:t>
            </a:r>
            <a:r>
              <a:rPr lang="tr-TR" sz="3200" b="1" dirty="0" smtClean="0">
                <a:solidFill>
                  <a:srgbClr val="FF0000"/>
                </a:solidFill>
              </a:rPr>
              <a:t>arsa</a:t>
            </a:r>
            <a:r>
              <a:rPr lang="tr-TR" sz="3200" b="1" dirty="0" smtClean="0">
                <a:solidFill>
                  <a:srgbClr val="FF0000"/>
                </a:solidFill>
              </a:rPr>
              <a:t>;</a:t>
            </a:r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11560" y="1484784"/>
            <a:ext cx="8305800" cy="4419600"/>
          </a:xfrm>
        </p:spPr>
        <p:txBody>
          <a:bodyPr>
            <a:noAutofit/>
          </a:bodyPr>
          <a:lstStyle/>
          <a:p>
            <a:pPr eaLnBrk="1" hangingPunct="1"/>
            <a:r>
              <a:rPr lang="tr-TR" altLang="en-US" dirty="0" err="1" smtClean="0">
                <a:solidFill>
                  <a:schemeClr val="tx1"/>
                </a:solidFill>
              </a:rPr>
              <a:t>R</a:t>
            </a:r>
            <a:r>
              <a:rPr lang="tr-TR" altLang="en-US" dirty="0" err="1" smtClean="0">
                <a:solidFill>
                  <a:schemeClr val="tx1"/>
                </a:solidFill>
                <a:cs typeface="Times New Roman" charset="0"/>
              </a:rPr>
              <a:t>ezidüel</a:t>
            </a:r>
            <a:r>
              <a:rPr lang="tr-TR" altLang="en-US" dirty="0" smtClean="0">
                <a:solidFill>
                  <a:schemeClr val="tx1"/>
                </a:solidFill>
                <a:cs typeface="Times New Roman" charset="0"/>
              </a:rPr>
              <a:t> idrar </a:t>
            </a:r>
            <a:r>
              <a:rPr lang="tr-TR" altLang="en-US" dirty="0" smtClean="0">
                <a:solidFill>
                  <a:schemeClr val="tx1"/>
                </a:solidFill>
              </a:rPr>
              <a:t> (</a:t>
            </a:r>
            <a:r>
              <a:rPr lang="tr-TR" altLang="en-US" dirty="0" err="1" smtClean="0">
                <a:solidFill>
                  <a:schemeClr val="tx1"/>
                </a:solidFill>
                <a:cs typeface="Times New Roman" charset="0"/>
              </a:rPr>
              <a:t>nörojenik</a:t>
            </a:r>
            <a:r>
              <a:rPr lang="tr-TR" altLang="en-US" dirty="0" smtClean="0">
                <a:solidFill>
                  <a:schemeClr val="tx1"/>
                </a:solidFill>
                <a:cs typeface="Times New Roman" charset="0"/>
              </a:rPr>
              <a:t> mesane veya anatomik </a:t>
            </a:r>
            <a:r>
              <a:rPr lang="tr-TR" altLang="en-US" dirty="0" err="1" smtClean="0">
                <a:solidFill>
                  <a:schemeClr val="tx1"/>
                </a:solidFill>
                <a:cs typeface="Times New Roman" charset="0"/>
              </a:rPr>
              <a:t>defekt</a:t>
            </a:r>
            <a:r>
              <a:rPr lang="tr-TR" altLang="en-US" dirty="0" smtClean="0">
                <a:solidFill>
                  <a:schemeClr val="tx1"/>
                </a:solidFill>
              </a:rPr>
              <a:t> gibi)</a:t>
            </a:r>
          </a:p>
          <a:p>
            <a:pPr eaLnBrk="1" hangingPunct="1"/>
            <a:r>
              <a:rPr lang="tr-TR" altLang="en-US" dirty="0" smtClean="0">
                <a:solidFill>
                  <a:schemeClr val="tx1"/>
                </a:solidFill>
              </a:rPr>
              <a:t>Y</a:t>
            </a:r>
            <a:r>
              <a:rPr lang="tr-TR" altLang="en-US" dirty="0" smtClean="0">
                <a:solidFill>
                  <a:schemeClr val="tx1"/>
                </a:solidFill>
                <a:cs typeface="Times New Roman" charset="0"/>
              </a:rPr>
              <a:t>abancı cisim (</a:t>
            </a:r>
            <a:r>
              <a:rPr lang="tr-TR" altLang="en-US" dirty="0" err="1" smtClean="0">
                <a:solidFill>
                  <a:schemeClr val="tx1"/>
                </a:solidFill>
                <a:cs typeface="Times New Roman" charset="0"/>
              </a:rPr>
              <a:t>kateter</a:t>
            </a:r>
            <a:r>
              <a:rPr lang="tr-TR" altLang="en-US" dirty="0" smtClean="0">
                <a:solidFill>
                  <a:schemeClr val="tx1"/>
                </a:solidFill>
                <a:cs typeface="Times New Roman" charset="0"/>
              </a:rPr>
              <a:t> veya taş gibi)</a:t>
            </a:r>
            <a:endParaRPr lang="tr-TR" altLang="en-US" dirty="0" smtClean="0">
              <a:solidFill>
                <a:schemeClr val="tx1"/>
              </a:solidFill>
            </a:endParaRPr>
          </a:p>
          <a:p>
            <a:pPr eaLnBrk="1" hangingPunct="1"/>
            <a:r>
              <a:rPr lang="tr-TR" altLang="en-US" dirty="0" smtClean="0">
                <a:solidFill>
                  <a:schemeClr val="tx1"/>
                </a:solidFill>
                <a:cs typeface="Times New Roman" charset="0"/>
              </a:rPr>
              <a:t>VUR </a:t>
            </a:r>
            <a:endParaRPr lang="tr-TR" altLang="en-US" dirty="0" smtClean="0">
              <a:solidFill>
                <a:schemeClr val="tx1"/>
              </a:solidFill>
            </a:endParaRPr>
          </a:p>
          <a:p>
            <a:pPr eaLnBrk="1" hangingPunct="1"/>
            <a:r>
              <a:rPr lang="tr-TR" altLang="en-US" dirty="0" smtClean="0">
                <a:solidFill>
                  <a:schemeClr val="tx1"/>
                </a:solidFill>
              </a:rPr>
              <a:t>İ</a:t>
            </a:r>
            <a:r>
              <a:rPr lang="tr-TR" altLang="en-US" dirty="0" smtClean="0">
                <a:solidFill>
                  <a:schemeClr val="tx1"/>
                </a:solidFill>
                <a:cs typeface="Times New Roman" charset="0"/>
              </a:rPr>
              <a:t>drar yollarında herhangi</a:t>
            </a:r>
            <a:r>
              <a:rPr lang="tr-TR" altLang="en-US" dirty="0" smtClean="0">
                <a:solidFill>
                  <a:schemeClr val="tx1"/>
                </a:solidFill>
              </a:rPr>
              <a:t> </a:t>
            </a:r>
            <a:r>
              <a:rPr lang="tr-TR" altLang="en-US" dirty="0" smtClean="0">
                <a:solidFill>
                  <a:schemeClr val="tx1"/>
                </a:solidFill>
                <a:cs typeface="Times New Roman" charset="0"/>
              </a:rPr>
              <a:t>bir nedene bağlı </a:t>
            </a:r>
            <a:r>
              <a:rPr lang="tr-TR" altLang="en-US" dirty="0" err="1" smtClean="0">
                <a:solidFill>
                  <a:schemeClr val="tx1"/>
                </a:solidFill>
                <a:cs typeface="Times New Roman" charset="0"/>
              </a:rPr>
              <a:t>staz</a:t>
            </a:r>
            <a:r>
              <a:rPr lang="tr-TR" altLang="en-US" dirty="0" smtClean="0">
                <a:solidFill>
                  <a:schemeClr val="tx1"/>
                </a:solidFill>
                <a:cs typeface="Times New Roman" charset="0"/>
              </a:rPr>
              <a:t> </a:t>
            </a:r>
            <a:endParaRPr lang="tr-TR" altLang="en-US" dirty="0" smtClean="0">
              <a:solidFill>
                <a:schemeClr val="tx1"/>
              </a:solidFill>
            </a:endParaRPr>
          </a:p>
          <a:p>
            <a:pPr eaLnBrk="1" hangingPunct="1"/>
            <a:r>
              <a:rPr lang="tr-TR" altLang="en-US" dirty="0" err="1" smtClean="0">
                <a:solidFill>
                  <a:schemeClr val="tx1"/>
                </a:solidFill>
              </a:rPr>
              <a:t>İ</a:t>
            </a:r>
            <a:r>
              <a:rPr lang="tr-TR" altLang="en-US" dirty="0" err="1" smtClean="0">
                <a:solidFill>
                  <a:schemeClr val="tx1"/>
                </a:solidFill>
                <a:cs typeface="Times New Roman" charset="0"/>
              </a:rPr>
              <a:t>mmün</a:t>
            </a:r>
            <a:r>
              <a:rPr lang="tr-TR" altLang="en-US" dirty="0" smtClean="0">
                <a:solidFill>
                  <a:schemeClr val="tx1"/>
                </a:solidFill>
                <a:cs typeface="Times New Roman" charset="0"/>
              </a:rPr>
              <a:t> </a:t>
            </a:r>
            <a:r>
              <a:rPr lang="tr-TR" altLang="en-US" dirty="0" smtClean="0">
                <a:solidFill>
                  <a:schemeClr val="tx1"/>
                </a:solidFill>
                <a:cs typeface="Times New Roman" charset="0"/>
              </a:rPr>
              <a:t>yetmezlik</a:t>
            </a:r>
            <a:endParaRPr lang="tr-TR" altLang="en-US" dirty="0" smtClean="0">
              <a:solidFill>
                <a:schemeClr val="tx1"/>
              </a:solidFill>
            </a:endParaRPr>
          </a:p>
          <a:p>
            <a:pPr eaLnBrk="1" hangingPunct="1"/>
            <a:r>
              <a:rPr lang="tr-TR" altLang="en-US" dirty="0" err="1" smtClean="0">
                <a:solidFill>
                  <a:schemeClr val="tx1"/>
                </a:solidFill>
              </a:rPr>
              <a:t>R</a:t>
            </a:r>
            <a:r>
              <a:rPr lang="tr-TR" altLang="en-US" dirty="0" err="1" smtClean="0">
                <a:solidFill>
                  <a:schemeClr val="tx1"/>
                </a:solidFill>
                <a:cs typeface="Times New Roman" charset="0"/>
              </a:rPr>
              <a:t>ezistan</a:t>
            </a:r>
            <a:r>
              <a:rPr lang="tr-TR" altLang="en-US" dirty="0" smtClean="0">
                <a:solidFill>
                  <a:schemeClr val="tx1"/>
                </a:solidFill>
                <a:cs typeface="Times New Roman" charset="0"/>
              </a:rPr>
              <a:t> </a:t>
            </a:r>
            <a:r>
              <a:rPr lang="tr-TR" altLang="en-US" dirty="0" err="1" smtClean="0">
                <a:solidFill>
                  <a:schemeClr val="tx1"/>
                </a:solidFill>
                <a:cs typeface="Times New Roman" charset="0"/>
              </a:rPr>
              <a:t>suş</a:t>
            </a:r>
            <a:r>
              <a:rPr lang="tr-TR" altLang="en-US" dirty="0" smtClean="0">
                <a:solidFill>
                  <a:schemeClr val="tx1"/>
                </a:solidFill>
                <a:cs typeface="Times New Roman" charset="0"/>
              </a:rPr>
              <a:t> v</a:t>
            </a:r>
            <a:r>
              <a:rPr lang="tr-TR" altLang="en-US" dirty="0" smtClean="0">
                <a:solidFill>
                  <a:schemeClr val="tx1"/>
                </a:solidFill>
              </a:rPr>
              <a:t>e</a:t>
            </a:r>
            <a:r>
              <a:rPr lang="tr-TR" altLang="en-US" dirty="0" smtClean="0">
                <a:solidFill>
                  <a:schemeClr val="tx1"/>
                </a:solidFill>
                <a:cs typeface="Times New Roman" charset="0"/>
              </a:rPr>
              <a:t>/veya yetersiz tedavi </a:t>
            </a:r>
            <a:endParaRPr lang="tr-TR" altLang="en-US" dirty="0" smtClean="0">
              <a:solidFill>
                <a:schemeClr val="tx1"/>
              </a:solidFill>
            </a:endParaRPr>
          </a:p>
          <a:p>
            <a:pPr eaLnBrk="1" hangingPunct="1">
              <a:buFont typeface="Wingdings" pitchFamily="2" charset="2"/>
              <a:buNone/>
            </a:pPr>
            <a:r>
              <a:rPr lang="tr-TR" altLang="en-US" dirty="0" smtClean="0">
                <a:solidFill>
                  <a:schemeClr val="tx1"/>
                </a:solidFill>
              </a:rPr>
              <a:t>						</a:t>
            </a:r>
            <a:r>
              <a:rPr lang="tr-TR" altLang="en-US" dirty="0" smtClean="0">
                <a:solidFill>
                  <a:schemeClr val="tx1"/>
                </a:solidFill>
                <a:cs typeface="Times New Roman" charset="0"/>
              </a:rPr>
              <a:t>düşünülmeli …</a:t>
            </a:r>
            <a:endParaRPr lang="tr-TR" altLang="en-US" dirty="0" smtClean="0">
              <a:solidFill>
                <a:schemeClr val="tx1"/>
              </a:solidFill>
              <a:cs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69631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>
          <a:xfrm>
            <a:off x="1354088" y="277342"/>
            <a:ext cx="2209800" cy="487362"/>
          </a:xfrm>
        </p:spPr>
        <p:txBody>
          <a:bodyPr/>
          <a:lstStyle/>
          <a:p>
            <a:pPr algn="l" eaLnBrk="1" hangingPunct="1">
              <a:defRPr/>
            </a:pPr>
            <a:r>
              <a:rPr lang="tr-TR" sz="3200" b="1" dirty="0" err="1" smtClean="0">
                <a:solidFill>
                  <a:srgbClr val="FF0000"/>
                </a:solidFill>
              </a:rPr>
              <a:t>R</a:t>
            </a:r>
            <a:r>
              <a:rPr lang="tr-TR" sz="3200" b="1" dirty="0" err="1" smtClean="0">
                <a:solidFill>
                  <a:srgbClr val="FF0000"/>
                </a:solidFill>
                <a:cs typeface="Times New Roman" charset="0"/>
              </a:rPr>
              <a:t>ekürens</a:t>
            </a:r>
            <a:endParaRPr lang="tr-TR" sz="3200" b="1" dirty="0" smtClean="0">
              <a:solidFill>
                <a:srgbClr val="FF0000"/>
              </a:solidFill>
              <a:cs typeface="Times New Roman" charset="0"/>
            </a:endParaRPr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9552" y="1512912"/>
            <a:ext cx="8229600" cy="4724400"/>
          </a:xfrm>
        </p:spPr>
        <p:txBody>
          <a:bodyPr>
            <a:normAutofit/>
          </a:bodyPr>
          <a:lstStyle/>
          <a:p>
            <a:pPr eaLnBrk="1" hangingPunct="1"/>
            <a:r>
              <a:rPr lang="tr-TR" altLang="en-US" dirty="0" err="1" smtClean="0">
                <a:solidFill>
                  <a:schemeClr val="tx1"/>
                </a:solidFill>
                <a:cs typeface="Times New Roman" charset="0"/>
              </a:rPr>
              <a:t>Ü</a:t>
            </a:r>
            <a:r>
              <a:rPr lang="tr-TR" altLang="en-US" dirty="0" err="1" smtClean="0">
                <a:solidFill>
                  <a:schemeClr val="tx1"/>
                </a:solidFill>
                <a:cs typeface="Times New Roman" charset="0"/>
              </a:rPr>
              <a:t>SE’li</a:t>
            </a:r>
            <a:r>
              <a:rPr lang="tr-TR" altLang="en-US" dirty="0" smtClean="0">
                <a:solidFill>
                  <a:schemeClr val="tx1"/>
                </a:solidFill>
                <a:cs typeface="Times New Roman" charset="0"/>
              </a:rPr>
              <a:t> </a:t>
            </a:r>
            <a:r>
              <a:rPr lang="tr-TR" altLang="en-US" dirty="0" smtClean="0">
                <a:solidFill>
                  <a:schemeClr val="tx1"/>
                </a:solidFill>
                <a:cs typeface="Times New Roman" charset="0"/>
              </a:rPr>
              <a:t>çocuk</a:t>
            </a:r>
            <a:r>
              <a:rPr lang="tr-TR" altLang="en-US" dirty="0" smtClean="0">
                <a:solidFill>
                  <a:schemeClr val="tx1"/>
                </a:solidFill>
              </a:rPr>
              <a:t>;</a:t>
            </a:r>
            <a:r>
              <a:rPr lang="tr-TR" altLang="en-US" dirty="0" smtClean="0">
                <a:solidFill>
                  <a:schemeClr val="tx1"/>
                </a:solidFill>
                <a:cs typeface="Times New Roman" charset="0"/>
              </a:rPr>
              <a:t> </a:t>
            </a:r>
            <a:r>
              <a:rPr lang="tr-TR" altLang="en-US" dirty="0" smtClean="0">
                <a:solidFill>
                  <a:schemeClr val="tx1"/>
                </a:solidFill>
                <a:cs typeface="Times New Roman" charset="0"/>
              </a:rPr>
              <a:t>~ % 30-50 </a:t>
            </a:r>
            <a:r>
              <a:rPr lang="tr-TR" altLang="en-US" dirty="0" err="1" smtClean="0">
                <a:solidFill>
                  <a:schemeClr val="tx1"/>
                </a:solidFill>
              </a:rPr>
              <a:t>rekürens</a:t>
            </a:r>
            <a:endParaRPr lang="tr-TR" altLang="en-US" dirty="0" smtClean="0">
              <a:solidFill>
                <a:schemeClr val="tx1"/>
              </a:solidFill>
            </a:endParaRPr>
          </a:p>
          <a:p>
            <a:pPr lvl="1" eaLnBrk="1" hangingPunct="1"/>
            <a:r>
              <a:rPr lang="tr-TR" altLang="en-US" sz="2800" dirty="0" smtClean="0">
                <a:solidFill>
                  <a:schemeClr val="bg2">
                    <a:lumMod val="50000"/>
                  </a:schemeClr>
                </a:solidFill>
              </a:rPr>
              <a:t>Son çalışmalar; </a:t>
            </a:r>
            <a:r>
              <a:rPr lang="tr-TR" altLang="en-US" sz="2800" dirty="0" smtClean="0">
                <a:solidFill>
                  <a:schemeClr val="bg2">
                    <a:lumMod val="50000"/>
                  </a:schemeClr>
                </a:solidFill>
              </a:rPr>
              <a:t>% 14-20 </a:t>
            </a:r>
            <a:r>
              <a:rPr lang="tr-TR" altLang="en-US" sz="2800" dirty="0" smtClean="0">
                <a:solidFill>
                  <a:schemeClr val="bg2">
                    <a:lumMod val="50000"/>
                  </a:schemeClr>
                </a:solidFill>
              </a:rPr>
              <a:t>kadar</a:t>
            </a:r>
          </a:p>
          <a:p>
            <a:pPr eaLnBrk="1" hangingPunct="1"/>
            <a:r>
              <a:rPr lang="tr-TR" altLang="en-US" dirty="0" smtClean="0">
                <a:solidFill>
                  <a:schemeClr val="tx1"/>
                </a:solidFill>
                <a:cs typeface="Times New Roman" charset="0"/>
              </a:rPr>
              <a:t>~ % 90’ </a:t>
            </a:r>
            <a:r>
              <a:rPr lang="tr-TR" altLang="en-US" dirty="0" smtClean="0">
                <a:solidFill>
                  <a:schemeClr val="tx1"/>
                </a:solidFill>
                <a:cs typeface="Times New Roman" charset="0"/>
              </a:rPr>
              <a:t>ı ilk üç ay içinde</a:t>
            </a:r>
            <a:endParaRPr lang="tr-TR" altLang="en-US" dirty="0" smtClean="0">
              <a:solidFill>
                <a:schemeClr val="tx1"/>
              </a:solidFill>
            </a:endParaRPr>
          </a:p>
          <a:p>
            <a:pPr eaLnBrk="1" hangingPunct="1"/>
            <a:r>
              <a:rPr lang="tr-TR" altLang="en-US" dirty="0" smtClean="0">
                <a:solidFill>
                  <a:schemeClr val="tx1"/>
                </a:solidFill>
              </a:rPr>
              <a:t>Ç</a:t>
            </a:r>
            <a:r>
              <a:rPr lang="tr-TR" altLang="en-US" dirty="0" smtClean="0">
                <a:solidFill>
                  <a:schemeClr val="tx1"/>
                </a:solidFill>
                <a:cs typeface="Times New Roman" charset="0"/>
              </a:rPr>
              <a:t>oğu </a:t>
            </a:r>
            <a:r>
              <a:rPr lang="tr-TR" altLang="en-US" dirty="0" smtClean="0">
                <a:solidFill>
                  <a:schemeClr val="tx1"/>
                </a:solidFill>
                <a:cs typeface="Times New Roman" charset="0"/>
              </a:rPr>
              <a:t>(% 80</a:t>
            </a:r>
            <a:r>
              <a:rPr lang="tr-TR" altLang="en-US" dirty="0" smtClean="0">
                <a:solidFill>
                  <a:schemeClr val="tx1"/>
                </a:solidFill>
                <a:cs typeface="Times New Roman" charset="0"/>
              </a:rPr>
              <a:t>) farklı </a:t>
            </a:r>
            <a:r>
              <a:rPr lang="tr-TR" altLang="en-US" dirty="0" err="1" smtClean="0">
                <a:solidFill>
                  <a:schemeClr val="tx1"/>
                </a:solidFill>
                <a:cs typeface="Times New Roman" charset="0"/>
              </a:rPr>
              <a:t>fekal</a:t>
            </a:r>
            <a:r>
              <a:rPr lang="tr-TR" altLang="en-US" dirty="0" smtClean="0">
                <a:solidFill>
                  <a:schemeClr val="tx1"/>
                </a:solidFill>
                <a:cs typeface="Times New Roman" charset="0"/>
              </a:rPr>
              <a:t>-</a:t>
            </a:r>
            <a:r>
              <a:rPr lang="tr-TR" altLang="en-US" dirty="0" err="1" smtClean="0">
                <a:solidFill>
                  <a:schemeClr val="tx1"/>
                </a:solidFill>
                <a:cs typeface="Times New Roman" charset="0"/>
              </a:rPr>
              <a:t>kolonik</a:t>
            </a:r>
            <a:r>
              <a:rPr lang="tr-TR" altLang="en-US" dirty="0" smtClean="0">
                <a:solidFill>
                  <a:schemeClr val="tx1"/>
                </a:solidFill>
                <a:cs typeface="Times New Roman" charset="0"/>
              </a:rPr>
              <a:t> bakterilere bağlı yeni enfeksiyonlar</a:t>
            </a:r>
            <a:endParaRPr lang="tr-TR" altLang="en-US" dirty="0" smtClean="0">
              <a:solidFill>
                <a:schemeClr val="tx1"/>
              </a:solidFill>
            </a:endParaRPr>
          </a:p>
          <a:p>
            <a:pPr eaLnBrk="1" hangingPunct="1"/>
            <a:r>
              <a:rPr lang="tr-TR" altLang="en-US" dirty="0" smtClean="0">
                <a:solidFill>
                  <a:schemeClr val="tx1"/>
                </a:solidFill>
              </a:rPr>
              <a:t>S</a:t>
            </a:r>
            <a:r>
              <a:rPr lang="tr-TR" altLang="en-US" dirty="0" smtClean="0">
                <a:solidFill>
                  <a:schemeClr val="tx1"/>
                </a:solidFill>
                <a:cs typeface="Times New Roman" charset="0"/>
              </a:rPr>
              <a:t>on verilen antibiyotiklere dirençli </a:t>
            </a:r>
            <a:r>
              <a:rPr lang="tr-TR" altLang="en-US" dirty="0" smtClean="0">
                <a:solidFill>
                  <a:schemeClr val="tx1"/>
                </a:solidFill>
                <a:cs typeface="Times New Roman" charset="0"/>
              </a:rPr>
              <a:t>olabilir.</a:t>
            </a:r>
            <a:endParaRPr lang="tr-TR" altLang="en-US" dirty="0" smtClean="0">
              <a:solidFill>
                <a:schemeClr val="tx1"/>
              </a:solidFill>
            </a:endParaRPr>
          </a:p>
          <a:p>
            <a:pPr eaLnBrk="1" hangingPunct="1"/>
            <a:r>
              <a:rPr lang="tr-TR" altLang="en-US" dirty="0" err="1" smtClean="0">
                <a:solidFill>
                  <a:schemeClr val="tx1"/>
                </a:solidFill>
                <a:cs typeface="Times New Roman" charset="0"/>
              </a:rPr>
              <a:t>Rekürens</a:t>
            </a:r>
            <a:r>
              <a:rPr lang="tr-TR" altLang="en-US" dirty="0" smtClean="0">
                <a:solidFill>
                  <a:schemeClr val="tx1"/>
                </a:solidFill>
                <a:cs typeface="Times New Roman" charset="0"/>
              </a:rPr>
              <a:t> hızı, </a:t>
            </a:r>
            <a:r>
              <a:rPr lang="tr-TR" altLang="en-US" dirty="0" smtClean="0">
                <a:solidFill>
                  <a:schemeClr val="tx1"/>
                </a:solidFill>
                <a:cs typeface="Times New Roman" charset="0"/>
              </a:rPr>
              <a:t>antibiyotik tedavi süresiyle ilişkili </a:t>
            </a:r>
            <a:r>
              <a:rPr lang="tr-TR" altLang="en-US" dirty="0" smtClean="0">
                <a:solidFill>
                  <a:schemeClr val="tx1"/>
                </a:solidFill>
                <a:cs typeface="Times New Roman" charset="0"/>
              </a:rPr>
              <a:t>değil.</a:t>
            </a:r>
            <a:endParaRPr lang="tr-TR" altLang="en-US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99082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>
          <a:xfrm>
            <a:off x="1368152" y="228600"/>
            <a:ext cx="4572000" cy="533400"/>
          </a:xfrm>
        </p:spPr>
        <p:txBody>
          <a:bodyPr/>
          <a:lstStyle/>
          <a:p>
            <a:pPr algn="l" eaLnBrk="1" hangingPunct="1">
              <a:defRPr/>
            </a:pPr>
            <a:r>
              <a:rPr lang="tr-TR" sz="3200" b="1" dirty="0" err="1" smtClean="0">
                <a:solidFill>
                  <a:srgbClr val="FF0000"/>
                </a:solidFill>
              </a:rPr>
              <a:t>P</a:t>
            </a:r>
            <a:r>
              <a:rPr lang="tr-TR" sz="3200" b="1" dirty="0" err="1" smtClean="0">
                <a:solidFill>
                  <a:srgbClr val="FF0000"/>
                </a:solidFill>
                <a:cs typeface="Times New Roman" charset="0"/>
              </a:rPr>
              <a:t>rofilaktik</a:t>
            </a:r>
            <a:r>
              <a:rPr lang="tr-TR" sz="3200" b="1" dirty="0" smtClean="0">
                <a:solidFill>
                  <a:srgbClr val="FF0000"/>
                </a:solidFill>
                <a:cs typeface="Times New Roman" charset="0"/>
              </a:rPr>
              <a:t> Antibiyotik</a:t>
            </a:r>
            <a:endParaRPr lang="tr-TR" sz="3200" b="1" dirty="0" smtClean="0">
              <a:solidFill>
                <a:srgbClr val="FF0000"/>
              </a:solidFill>
              <a:cs typeface="Times New Roman" charset="0"/>
            </a:endParaRPr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7544" y="1412776"/>
            <a:ext cx="8305800" cy="5016620"/>
          </a:xfrm>
        </p:spPr>
        <p:txBody>
          <a:bodyPr>
            <a:normAutofit/>
          </a:bodyPr>
          <a:lstStyle/>
          <a:p>
            <a:pPr eaLnBrk="1" hangingPunct="1">
              <a:lnSpc>
                <a:spcPct val="60000"/>
              </a:lnSpc>
            </a:pPr>
            <a:r>
              <a:rPr lang="tr-TR" altLang="en-US" sz="2400" dirty="0" smtClean="0">
                <a:solidFill>
                  <a:schemeClr val="tx1"/>
                </a:solidFill>
                <a:cs typeface="Times New Roman" charset="0"/>
              </a:rPr>
              <a:t>12 ayda ikiden fazla atak </a:t>
            </a:r>
            <a:endParaRPr lang="tr-TR" altLang="en-US" sz="2400" dirty="0" smtClean="0">
              <a:solidFill>
                <a:schemeClr val="tx1"/>
              </a:solidFill>
            </a:endParaRPr>
          </a:p>
          <a:p>
            <a:pPr eaLnBrk="1" hangingPunct="1">
              <a:lnSpc>
                <a:spcPct val="40000"/>
              </a:lnSpc>
            </a:pPr>
            <a:endParaRPr lang="tr-TR" altLang="en-US" sz="2400" dirty="0" smtClean="0">
              <a:solidFill>
                <a:schemeClr val="tx1"/>
              </a:solidFill>
            </a:endParaRPr>
          </a:p>
          <a:p>
            <a:pPr eaLnBrk="1" hangingPunct="1">
              <a:lnSpc>
                <a:spcPct val="90000"/>
              </a:lnSpc>
            </a:pPr>
            <a:r>
              <a:rPr lang="tr-TR" altLang="en-US" sz="2400" dirty="0" err="1" smtClean="0">
                <a:solidFill>
                  <a:schemeClr val="tx1"/>
                </a:solidFill>
                <a:cs typeface="Times New Roman" charset="0"/>
              </a:rPr>
              <a:t>Reküren</a:t>
            </a:r>
            <a:r>
              <a:rPr lang="tr-TR" altLang="en-US" sz="2400" dirty="0" smtClean="0">
                <a:solidFill>
                  <a:schemeClr val="tx1"/>
                </a:solidFill>
                <a:cs typeface="Times New Roman" charset="0"/>
              </a:rPr>
              <a:t> </a:t>
            </a:r>
            <a:r>
              <a:rPr lang="tr-TR" altLang="en-US" sz="2400" dirty="0" smtClean="0">
                <a:solidFill>
                  <a:schemeClr val="tx1"/>
                </a:solidFill>
                <a:cs typeface="Times New Roman" charset="0"/>
              </a:rPr>
              <a:t>enfeksiyon ve </a:t>
            </a:r>
            <a:r>
              <a:rPr lang="tr-TR" altLang="en-US" sz="2400" dirty="0" err="1" smtClean="0">
                <a:solidFill>
                  <a:schemeClr val="tx1"/>
                </a:solidFill>
                <a:cs typeface="Times New Roman" charset="0"/>
              </a:rPr>
              <a:t>renal</a:t>
            </a:r>
            <a:r>
              <a:rPr lang="tr-TR" altLang="en-US" sz="2400" dirty="0" smtClean="0">
                <a:solidFill>
                  <a:schemeClr val="tx1"/>
                </a:solidFill>
                <a:cs typeface="Times New Roman" charset="0"/>
              </a:rPr>
              <a:t> yapısal anomali/anatomik </a:t>
            </a:r>
            <a:r>
              <a:rPr lang="tr-TR" altLang="en-US" sz="2400" dirty="0" err="1" smtClean="0">
                <a:solidFill>
                  <a:schemeClr val="tx1"/>
                </a:solidFill>
                <a:cs typeface="Times New Roman" charset="0"/>
              </a:rPr>
              <a:t>defekt</a:t>
            </a:r>
            <a:r>
              <a:rPr lang="tr-TR" altLang="en-US" sz="2400" dirty="0" smtClean="0">
                <a:solidFill>
                  <a:schemeClr val="tx1"/>
                </a:solidFill>
                <a:cs typeface="Times New Roman" charset="0"/>
              </a:rPr>
              <a:t>, VUR gibi durumlarda sorun devam ettiği sürece </a:t>
            </a:r>
            <a:r>
              <a:rPr lang="tr-TR" altLang="en-US" sz="2400" dirty="0" err="1" smtClean="0">
                <a:solidFill>
                  <a:schemeClr val="tx1"/>
                </a:solidFill>
                <a:cs typeface="Times New Roman" charset="0"/>
              </a:rPr>
              <a:t>profilaktik</a:t>
            </a:r>
            <a:r>
              <a:rPr lang="tr-TR" altLang="en-US" sz="2400" dirty="0" smtClean="0">
                <a:solidFill>
                  <a:schemeClr val="tx1"/>
                </a:solidFill>
                <a:cs typeface="Times New Roman" charset="0"/>
              </a:rPr>
              <a:t> </a:t>
            </a:r>
            <a:r>
              <a:rPr lang="tr-TR" altLang="en-US" sz="2400" dirty="0" smtClean="0">
                <a:solidFill>
                  <a:schemeClr val="tx1"/>
                </a:solidFill>
                <a:cs typeface="Times New Roman" charset="0"/>
              </a:rPr>
              <a:t>antibiyotik </a:t>
            </a:r>
            <a:endParaRPr lang="tr-TR" altLang="en-US" sz="2400" dirty="0" smtClean="0">
              <a:solidFill>
                <a:schemeClr val="tx1"/>
              </a:solidFill>
            </a:endParaRPr>
          </a:p>
          <a:p>
            <a:pPr eaLnBrk="1" hangingPunct="1">
              <a:lnSpc>
                <a:spcPct val="40000"/>
              </a:lnSpc>
            </a:pPr>
            <a:endParaRPr lang="tr-TR" altLang="en-US" sz="2400" dirty="0" smtClean="0">
              <a:solidFill>
                <a:schemeClr val="tx1"/>
              </a:solidFill>
            </a:endParaRPr>
          </a:p>
          <a:p>
            <a:pPr eaLnBrk="1" hangingPunct="1">
              <a:lnSpc>
                <a:spcPct val="60000"/>
              </a:lnSpc>
            </a:pPr>
            <a:r>
              <a:rPr lang="tr-TR" altLang="en-US" sz="2400" dirty="0" smtClean="0">
                <a:solidFill>
                  <a:schemeClr val="tx1"/>
                </a:solidFill>
                <a:cs typeface="Times New Roman" charset="0"/>
              </a:rPr>
              <a:t>6-10 yaşından </a:t>
            </a:r>
            <a:r>
              <a:rPr lang="tr-TR" altLang="en-US" sz="2400" dirty="0" smtClean="0">
                <a:solidFill>
                  <a:schemeClr val="tx1"/>
                </a:solidFill>
                <a:cs typeface="Times New Roman" charset="0"/>
              </a:rPr>
              <a:t>sonra </a:t>
            </a:r>
            <a:r>
              <a:rPr lang="tr-TR" altLang="en-US" sz="2400" dirty="0" err="1" smtClean="0">
                <a:solidFill>
                  <a:schemeClr val="tx1"/>
                </a:solidFill>
                <a:cs typeface="Times New Roman" charset="0"/>
              </a:rPr>
              <a:t>rekürens</a:t>
            </a:r>
            <a:r>
              <a:rPr lang="tr-TR" altLang="en-US" sz="2400" dirty="0" smtClean="0">
                <a:solidFill>
                  <a:schemeClr val="tx1"/>
                </a:solidFill>
                <a:cs typeface="Times New Roman" charset="0"/>
              </a:rPr>
              <a:t> </a:t>
            </a:r>
            <a:r>
              <a:rPr lang="tr-TR" altLang="en-US" sz="2400" dirty="0" smtClean="0">
                <a:solidFill>
                  <a:schemeClr val="tx1"/>
                </a:solidFill>
                <a:cs typeface="Times New Roman" charset="0"/>
              </a:rPr>
              <a:t>riski </a:t>
            </a:r>
            <a:r>
              <a:rPr lang="tr-TR" altLang="en-US" sz="2400" dirty="0" smtClean="0">
                <a:solidFill>
                  <a:schemeClr val="tx1"/>
                </a:solidFill>
                <a:cs typeface="Times New Roman" charset="0"/>
              </a:rPr>
              <a:t>azalır.</a:t>
            </a:r>
            <a:endParaRPr lang="tr-TR" altLang="en-US" sz="2400" dirty="0" smtClean="0">
              <a:solidFill>
                <a:schemeClr val="tx1"/>
              </a:solidFill>
            </a:endParaRPr>
          </a:p>
          <a:p>
            <a:pPr eaLnBrk="1" hangingPunct="1">
              <a:lnSpc>
                <a:spcPct val="40000"/>
              </a:lnSpc>
            </a:pPr>
            <a:endParaRPr lang="tr-TR" altLang="en-US" sz="2400" dirty="0" smtClean="0">
              <a:solidFill>
                <a:schemeClr val="tx1"/>
              </a:solidFill>
            </a:endParaRPr>
          </a:p>
          <a:p>
            <a:pPr eaLnBrk="1" hangingPunct="1">
              <a:lnSpc>
                <a:spcPct val="70000"/>
              </a:lnSpc>
            </a:pPr>
            <a:r>
              <a:rPr lang="tr-TR" altLang="en-US" sz="2400" dirty="0" err="1" smtClean="0">
                <a:solidFill>
                  <a:schemeClr val="tx1"/>
                </a:solidFill>
                <a:cs typeface="Times New Roman" charset="0"/>
              </a:rPr>
              <a:t>Profilakside</a:t>
            </a:r>
            <a:r>
              <a:rPr lang="tr-TR" altLang="en-US" sz="2400" dirty="0" smtClean="0">
                <a:solidFill>
                  <a:schemeClr val="tx1"/>
                </a:solidFill>
                <a:cs typeface="Times New Roman" charset="0"/>
              </a:rPr>
              <a:t>; </a:t>
            </a:r>
            <a:endParaRPr lang="tr-TR" altLang="en-US" sz="2400" dirty="0" smtClean="0">
              <a:solidFill>
                <a:schemeClr val="tx1"/>
              </a:solidFill>
              <a:cs typeface="Times New Roman" charset="0"/>
            </a:endParaRPr>
          </a:p>
          <a:p>
            <a:pPr eaLnBrk="1" hangingPunct="1">
              <a:lnSpc>
                <a:spcPct val="70000"/>
              </a:lnSpc>
              <a:buNone/>
            </a:pPr>
            <a:endParaRPr lang="tr-TR" altLang="en-US" sz="2400" dirty="0" smtClean="0">
              <a:solidFill>
                <a:schemeClr val="tx1"/>
              </a:solidFill>
            </a:endParaRPr>
          </a:p>
          <a:p>
            <a:pPr lvl="1" eaLnBrk="1" hangingPunct="1">
              <a:lnSpc>
                <a:spcPct val="70000"/>
              </a:lnSpc>
            </a:pPr>
            <a:r>
              <a:rPr lang="tr-TR" altLang="en-US" sz="2000" dirty="0" err="1" smtClean="0">
                <a:cs typeface="Times New Roman" charset="0"/>
              </a:rPr>
              <a:t>Yenidoğanlarda</a:t>
            </a:r>
            <a:r>
              <a:rPr lang="tr-TR" altLang="en-US" sz="2000" dirty="0" smtClean="0">
                <a:cs typeface="Times New Roman" charset="0"/>
              </a:rPr>
              <a:t> </a:t>
            </a:r>
            <a:r>
              <a:rPr lang="tr-TR" altLang="en-US" sz="2000" dirty="0" err="1" smtClean="0">
                <a:cs typeface="Times New Roman" charset="0"/>
              </a:rPr>
              <a:t>amoksisilin</a:t>
            </a:r>
            <a:r>
              <a:rPr lang="tr-TR" altLang="en-US" sz="2000" dirty="0" smtClean="0">
                <a:cs typeface="Times New Roman" charset="0"/>
              </a:rPr>
              <a:t> </a:t>
            </a:r>
            <a:endParaRPr lang="tr-TR" altLang="en-US" sz="2000" dirty="0" smtClean="0"/>
          </a:p>
          <a:p>
            <a:pPr lvl="1" eaLnBrk="1" hangingPunct="1">
              <a:lnSpc>
                <a:spcPct val="70000"/>
              </a:lnSpc>
            </a:pPr>
            <a:r>
              <a:rPr lang="tr-TR" altLang="en-US" sz="2000" dirty="0" smtClean="0">
                <a:cs typeface="Times New Roman" charset="0"/>
              </a:rPr>
              <a:t>TMP/SMX </a:t>
            </a:r>
            <a:endParaRPr lang="tr-TR" altLang="en-US" sz="2000" dirty="0" smtClean="0"/>
          </a:p>
          <a:p>
            <a:pPr lvl="1" eaLnBrk="1" hangingPunct="1">
              <a:lnSpc>
                <a:spcPct val="70000"/>
              </a:lnSpc>
            </a:pPr>
            <a:r>
              <a:rPr lang="tr-TR" altLang="en-US" sz="2000" dirty="0" err="1" smtClean="0"/>
              <a:t>N</a:t>
            </a:r>
            <a:r>
              <a:rPr lang="tr-TR" altLang="en-US" sz="2000" dirty="0" err="1" smtClean="0">
                <a:cs typeface="Times New Roman" charset="0"/>
              </a:rPr>
              <a:t>itrofurantoin</a:t>
            </a:r>
            <a:r>
              <a:rPr lang="tr-TR" altLang="en-US" sz="2000" dirty="0" smtClean="0">
                <a:cs typeface="Times New Roman" charset="0"/>
              </a:rPr>
              <a:t> </a:t>
            </a:r>
            <a:endParaRPr lang="tr-TR" altLang="en-US" sz="2000" dirty="0" smtClean="0"/>
          </a:p>
          <a:p>
            <a:pPr lvl="1" eaLnBrk="1" hangingPunct="1">
              <a:lnSpc>
                <a:spcPct val="70000"/>
              </a:lnSpc>
            </a:pPr>
            <a:r>
              <a:rPr lang="tr-TR" altLang="en-US" sz="2000" dirty="0" err="1" smtClean="0"/>
              <a:t>S</a:t>
            </a:r>
            <a:r>
              <a:rPr lang="tr-TR" altLang="en-US" sz="2000" dirty="0" err="1" smtClean="0">
                <a:cs typeface="Times New Roman" charset="0"/>
              </a:rPr>
              <a:t>ulfizoksazol</a:t>
            </a:r>
            <a:endParaRPr lang="tr-TR" altLang="en-US" sz="2000" dirty="0" smtClean="0"/>
          </a:p>
          <a:p>
            <a:pPr lvl="1" eaLnBrk="1" hangingPunct="1">
              <a:lnSpc>
                <a:spcPct val="70000"/>
              </a:lnSpc>
            </a:pPr>
            <a:r>
              <a:rPr lang="tr-TR" altLang="en-US" sz="2000" dirty="0" err="1" smtClean="0"/>
              <a:t>N</a:t>
            </a:r>
            <a:r>
              <a:rPr lang="tr-TR" altLang="en-US" sz="2000" dirty="0" err="1" smtClean="0">
                <a:cs typeface="Times New Roman" charset="0"/>
              </a:rPr>
              <a:t>alidiksik</a:t>
            </a:r>
            <a:r>
              <a:rPr lang="tr-TR" altLang="en-US" sz="2000" dirty="0" smtClean="0">
                <a:cs typeface="Times New Roman" charset="0"/>
              </a:rPr>
              <a:t> asit</a:t>
            </a:r>
            <a:endParaRPr lang="tr-TR" altLang="en-US" sz="2000" dirty="0" smtClean="0"/>
          </a:p>
          <a:p>
            <a:pPr lvl="1" eaLnBrk="1" hangingPunct="1">
              <a:lnSpc>
                <a:spcPct val="70000"/>
              </a:lnSpc>
            </a:pPr>
            <a:r>
              <a:rPr lang="tr-TR" altLang="en-US" sz="2000" dirty="0" err="1" smtClean="0"/>
              <a:t>M</a:t>
            </a:r>
            <a:r>
              <a:rPr lang="tr-TR" altLang="en-US" sz="2000" dirty="0" err="1" smtClean="0">
                <a:cs typeface="Times New Roman" charset="0"/>
              </a:rPr>
              <a:t>ethenamin</a:t>
            </a:r>
            <a:r>
              <a:rPr lang="tr-TR" altLang="en-US" sz="2000" dirty="0" smtClean="0">
                <a:cs typeface="Times New Roman" charset="0"/>
              </a:rPr>
              <a:t> </a:t>
            </a:r>
            <a:r>
              <a:rPr lang="tr-TR" altLang="en-US" sz="2000" dirty="0" err="1" smtClean="0">
                <a:cs typeface="Times New Roman" charset="0"/>
              </a:rPr>
              <a:t>mandelat</a:t>
            </a:r>
            <a:endParaRPr lang="tr-TR" altLang="en-US" sz="2000" dirty="0" smtClean="0"/>
          </a:p>
        </p:txBody>
      </p:sp>
    </p:spTree>
    <p:extLst>
      <p:ext uri="{BB962C8B-B14F-4D97-AF65-F5344CB8AC3E}">
        <p14:creationId xmlns:p14="http://schemas.microsoft.com/office/powerpoint/2010/main" xmlns="" val="776769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>
          <a:xfrm>
            <a:off x="1393304" y="228600"/>
            <a:ext cx="4114800" cy="568325"/>
          </a:xfrm>
        </p:spPr>
        <p:txBody>
          <a:bodyPr/>
          <a:lstStyle/>
          <a:p>
            <a:pPr algn="l" eaLnBrk="1" hangingPunct="1">
              <a:defRPr/>
            </a:pPr>
            <a:r>
              <a:rPr lang="tr-TR" sz="3200" b="1" dirty="0" smtClean="0">
                <a:solidFill>
                  <a:srgbClr val="FF0000"/>
                </a:solidFill>
              </a:rPr>
              <a:t>Genel </a:t>
            </a:r>
            <a:r>
              <a:rPr lang="tr-TR" sz="3200" b="1" dirty="0" smtClean="0">
                <a:solidFill>
                  <a:srgbClr val="FF0000"/>
                </a:solidFill>
              </a:rPr>
              <a:t>Destek </a:t>
            </a:r>
            <a:r>
              <a:rPr lang="tr-TR" sz="3200" dirty="0" smtClean="0">
                <a:solidFill>
                  <a:srgbClr val="FF0000"/>
                </a:solidFill>
              </a:rPr>
              <a:t>T</a:t>
            </a:r>
            <a:r>
              <a:rPr lang="tr-TR" sz="3200" b="1" dirty="0" smtClean="0">
                <a:solidFill>
                  <a:srgbClr val="FF0000"/>
                </a:solidFill>
              </a:rPr>
              <a:t>edavisi</a:t>
            </a:r>
            <a:endParaRPr lang="tr-TR" sz="3200" b="1" dirty="0" smtClean="0">
              <a:solidFill>
                <a:srgbClr val="FF0000"/>
              </a:solidFill>
            </a:endParaRPr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124744"/>
            <a:ext cx="8219256" cy="541020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tr-TR" altLang="en-US" sz="2800" b="1" dirty="0" smtClean="0">
                <a:solidFill>
                  <a:schemeClr val="tx1"/>
                </a:solidFill>
                <a:cs typeface="Times New Roman" charset="0"/>
              </a:rPr>
              <a:t>ÜSE risk ve </a:t>
            </a:r>
            <a:r>
              <a:rPr lang="tr-TR" altLang="en-US" sz="2800" b="1" dirty="0" err="1" smtClean="0">
                <a:solidFill>
                  <a:schemeClr val="tx1"/>
                </a:solidFill>
                <a:cs typeface="Times New Roman" charset="0"/>
              </a:rPr>
              <a:t>rekürensleri</a:t>
            </a:r>
            <a:r>
              <a:rPr lang="tr-TR" altLang="en-US" sz="2800" b="1" dirty="0" smtClean="0">
                <a:solidFill>
                  <a:schemeClr val="tx1"/>
                </a:solidFill>
                <a:cs typeface="Times New Roman" charset="0"/>
              </a:rPr>
              <a:t> </a:t>
            </a:r>
            <a:r>
              <a:rPr lang="tr-TR" altLang="en-US" sz="2800" b="1" dirty="0" smtClean="0">
                <a:solidFill>
                  <a:schemeClr val="tx1"/>
                </a:solidFill>
                <a:cs typeface="Times New Roman" charset="0"/>
              </a:rPr>
              <a:t>azaltmak için genel önlemler;</a:t>
            </a:r>
            <a:endParaRPr lang="tr-TR" altLang="en-US" sz="2800" b="1" dirty="0" smtClean="0">
              <a:solidFill>
                <a:schemeClr val="tx1"/>
              </a:solidFill>
            </a:endParaRPr>
          </a:p>
          <a:p>
            <a:pPr eaLnBrk="1" hangingPunct="1">
              <a:lnSpc>
                <a:spcPct val="10000"/>
              </a:lnSpc>
              <a:buFont typeface="Wingdings" pitchFamily="2" charset="2"/>
              <a:buNone/>
            </a:pPr>
            <a:r>
              <a:rPr lang="tr-TR" altLang="en-US" sz="2800" dirty="0" smtClean="0">
                <a:solidFill>
                  <a:schemeClr val="tx1"/>
                </a:solidFill>
                <a:cs typeface="Times New Roman" charset="0"/>
              </a:rPr>
              <a:t> </a:t>
            </a:r>
            <a:endParaRPr lang="tr-TR" altLang="en-US" sz="2800" dirty="0" smtClean="0">
              <a:solidFill>
                <a:schemeClr val="tx1"/>
              </a:solidFill>
            </a:endParaRPr>
          </a:p>
          <a:p>
            <a:pPr lvl="1" eaLnBrk="1" hangingPunct="1"/>
            <a:r>
              <a:rPr lang="tr-TR" altLang="en-US" sz="2400" dirty="0" err="1" smtClean="0"/>
              <a:t>P</a:t>
            </a:r>
            <a:r>
              <a:rPr lang="tr-TR" altLang="en-US" sz="2400" dirty="0" err="1" smtClean="0">
                <a:cs typeface="Times New Roman" charset="0"/>
              </a:rPr>
              <a:t>erineal</a:t>
            </a:r>
            <a:r>
              <a:rPr lang="tr-TR" altLang="en-US" sz="2400" dirty="0" smtClean="0">
                <a:cs typeface="Times New Roman" charset="0"/>
              </a:rPr>
              <a:t> hijyen ve önden arkaya temizlik</a:t>
            </a:r>
            <a:endParaRPr lang="tr-TR" altLang="en-US" sz="2400" dirty="0" smtClean="0"/>
          </a:p>
          <a:p>
            <a:pPr lvl="1" eaLnBrk="1" hangingPunct="1"/>
            <a:r>
              <a:rPr lang="tr-TR" altLang="en-US" sz="2400" dirty="0" smtClean="0"/>
              <a:t>K</a:t>
            </a:r>
            <a:r>
              <a:rPr lang="tr-TR" altLang="en-US" sz="2400" dirty="0" smtClean="0">
                <a:cs typeface="Times New Roman" charset="0"/>
              </a:rPr>
              <a:t>üvette köpük banyosundan kaçınmak </a:t>
            </a:r>
            <a:endParaRPr lang="tr-TR" altLang="en-US" sz="2400" dirty="0" smtClean="0"/>
          </a:p>
          <a:p>
            <a:pPr lvl="1" eaLnBrk="1" hangingPunct="1"/>
            <a:r>
              <a:rPr lang="tr-TR" altLang="en-US" sz="2400" dirty="0" smtClean="0"/>
              <a:t>D</a:t>
            </a:r>
            <a:r>
              <a:rPr lang="tr-TR" altLang="en-US" sz="2400" dirty="0" smtClean="0">
                <a:cs typeface="Times New Roman" charset="0"/>
              </a:rPr>
              <a:t>uş şeklinde yıkanmak</a:t>
            </a:r>
            <a:endParaRPr lang="tr-TR" altLang="en-US" sz="2400" dirty="0" smtClean="0"/>
          </a:p>
          <a:p>
            <a:pPr lvl="1" eaLnBrk="1" hangingPunct="1"/>
            <a:r>
              <a:rPr lang="tr-TR" altLang="en-US" sz="2400" dirty="0" smtClean="0"/>
              <a:t>K</a:t>
            </a:r>
            <a:r>
              <a:rPr lang="tr-TR" altLang="en-US" sz="2400" dirty="0" smtClean="0">
                <a:cs typeface="Times New Roman" charset="0"/>
              </a:rPr>
              <a:t>abızlığın önlenmesi</a:t>
            </a:r>
            <a:endParaRPr lang="tr-TR" altLang="en-US" sz="2400" dirty="0" smtClean="0"/>
          </a:p>
          <a:p>
            <a:pPr lvl="1" eaLnBrk="1" hangingPunct="1"/>
            <a:r>
              <a:rPr lang="tr-TR" altLang="en-US" sz="2400" dirty="0" smtClean="0"/>
              <a:t>G</a:t>
            </a:r>
            <a:r>
              <a:rPr lang="tr-TR" altLang="en-US" sz="2400" dirty="0" smtClean="0">
                <a:cs typeface="Times New Roman" charset="0"/>
              </a:rPr>
              <a:t>ünlük ve pamuklu tahriş etmeyen iç çamaşırı </a:t>
            </a:r>
            <a:endParaRPr lang="tr-TR" altLang="en-US" sz="2400" dirty="0" smtClean="0"/>
          </a:p>
          <a:p>
            <a:pPr lvl="1" eaLnBrk="1" hangingPunct="1"/>
            <a:r>
              <a:rPr lang="tr-TR" altLang="en-US" sz="2400" dirty="0" smtClean="0"/>
              <a:t>Y</a:t>
            </a:r>
            <a:r>
              <a:rPr lang="tr-TR" altLang="en-US" sz="2400" dirty="0" smtClean="0">
                <a:cs typeface="Times New Roman" charset="0"/>
              </a:rPr>
              <a:t>eterli su alımı </a:t>
            </a:r>
            <a:r>
              <a:rPr lang="tr-TR" altLang="en-US" sz="1600" dirty="0" smtClean="0">
                <a:cs typeface="Times New Roman" charset="0"/>
              </a:rPr>
              <a:t>(</a:t>
            </a:r>
            <a:r>
              <a:rPr lang="tr-TR" altLang="en-US" sz="1600" dirty="0" smtClean="0">
                <a:cs typeface="Times New Roman" charset="0"/>
              </a:rPr>
              <a:t>1-2 L/gün</a:t>
            </a:r>
            <a:r>
              <a:rPr lang="tr-TR" altLang="en-US" sz="1600" dirty="0" smtClean="0">
                <a:cs typeface="Times New Roman" charset="0"/>
              </a:rPr>
              <a:t>) </a:t>
            </a:r>
            <a:endParaRPr lang="tr-TR" altLang="en-US" sz="1600" dirty="0" smtClean="0"/>
          </a:p>
          <a:p>
            <a:pPr lvl="1" eaLnBrk="1" hangingPunct="1"/>
            <a:r>
              <a:rPr lang="tr-TR" altLang="en-US" sz="2400" dirty="0" smtClean="0"/>
              <a:t>İ</a:t>
            </a:r>
            <a:r>
              <a:rPr lang="tr-TR" altLang="en-US" sz="2400" dirty="0" smtClean="0">
                <a:cs typeface="Times New Roman" charset="0"/>
              </a:rPr>
              <a:t>drarı tutmamak </a:t>
            </a:r>
            <a:endParaRPr lang="tr-TR" altLang="en-US" sz="2400" dirty="0" smtClean="0"/>
          </a:p>
          <a:p>
            <a:pPr lvl="1" eaLnBrk="1" hangingPunct="1">
              <a:buFontTx/>
              <a:buNone/>
            </a:pPr>
            <a:endParaRPr lang="tr-TR" altLang="en-US" sz="1800" dirty="0" smtClean="0"/>
          </a:p>
          <a:p>
            <a:pPr lvl="1" algn="ctr" eaLnBrk="1" hangingPunct="1">
              <a:buFontTx/>
              <a:buNone/>
            </a:pPr>
            <a:r>
              <a:rPr lang="tr-TR" altLang="en-US" sz="2400" dirty="0" smtClean="0">
                <a:cs typeface="Times New Roman" charset="0"/>
              </a:rPr>
              <a:t>Mesane/işeme alışkanlığı araştırılmalı, </a:t>
            </a:r>
            <a:endParaRPr lang="tr-TR" altLang="en-US" sz="2400" dirty="0" smtClean="0"/>
          </a:p>
          <a:p>
            <a:pPr lvl="1" algn="ctr" eaLnBrk="1" hangingPunct="1">
              <a:buFontTx/>
              <a:buNone/>
            </a:pPr>
            <a:r>
              <a:rPr lang="tr-TR" altLang="en-US" sz="2400" dirty="0" smtClean="0"/>
              <a:t>İ</a:t>
            </a:r>
            <a:r>
              <a:rPr lang="tr-TR" altLang="en-US" sz="2400" dirty="0" smtClean="0">
                <a:cs typeface="Times New Roman" charset="0"/>
              </a:rPr>
              <a:t>stemsiz mesane </a:t>
            </a:r>
            <a:r>
              <a:rPr lang="tr-TR" altLang="en-US" sz="2400" dirty="0" err="1" smtClean="0">
                <a:cs typeface="Times New Roman" charset="0"/>
              </a:rPr>
              <a:t>kontraksiyonları</a:t>
            </a:r>
            <a:r>
              <a:rPr lang="tr-TR" altLang="en-US" sz="2400" dirty="0" smtClean="0">
                <a:cs typeface="Times New Roman" charset="0"/>
              </a:rPr>
              <a:t> olan çocuklarda </a:t>
            </a:r>
            <a:r>
              <a:rPr lang="tr-TR" altLang="en-US" sz="2400" dirty="0" err="1" smtClean="0">
                <a:cs typeface="Times New Roman" charset="0"/>
              </a:rPr>
              <a:t>antikolinerjik</a:t>
            </a:r>
            <a:r>
              <a:rPr lang="tr-TR" altLang="en-US" sz="2400" dirty="0" smtClean="0">
                <a:cs typeface="Times New Roman" charset="0"/>
              </a:rPr>
              <a:t> tedavi</a:t>
            </a:r>
            <a:r>
              <a:rPr lang="tr-TR" altLang="en-US" sz="1600" dirty="0" smtClean="0">
                <a:cs typeface="Times New Roman" charset="0"/>
              </a:rPr>
              <a:t> (</a:t>
            </a:r>
            <a:r>
              <a:rPr lang="tr-TR" altLang="en-US" sz="1600" dirty="0" err="1" smtClean="0">
                <a:cs typeface="Times New Roman" charset="0"/>
              </a:rPr>
              <a:t>oksibutinin</a:t>
            </a:r>
            <a:r>
              <a:rPr lang="tr-TR" altLang="en-US" sz="1600" dirty="0" smtClean="0">
                <a:cs typeface="Times New Roman" charset="0"/>
              </a:rPr>
              <a:t>, </a:t>
            </a:r>
            <a:r>
              <a:rPr lang="tr-TR" altLang="en-US" sz="1600" dirty="0" err="1" smtClean="0">
                <a:cs typeface="Times New Roman" charset="0"/>
              </a:rPr>
              <a:t>propantelin</a:t>
            </a:r>
            <a:r>
              <a:rPr lang="tr-TR" altLang="en-US" sz="1600" dirty="0" smtClean="0">
                <a:cs typeface="Times New Roman" charset="0"/>
              </a:rPr>
              <a:t>, </a:t>
            </a:r>
            <a:r>
              <a:rPr lang="tr-TR" altLang="en-US" sz="1600" dirty="0" err="1" smtClean="0">
                <a:cs typeface="Times New Roman" charset="0"/>
              </a:rPr>
              <a:t>imipramin</a:t>
            </a:r>
            <a:r>
              <a:rPr lang="tr-TR" altLang="en-US" sz="1600" dirty="0" smtClean="0">
                <a:cs typeface="Times New Roman" charset="0"/>
              </a:rPr>
              <a:t>)</a:t>
            </a:r>
            <a:r>
              <a:rPr lang="tr-TR" altLang="en-US" sz="2400" dirty="0" smtClean="0">
                <a:cs typeface="Times New Roman" charset="0"/>
              </a:rPr>
              <a:t> verilebilir.</a:t>
            </a:r>
            <a:endParaRPr lang="tr-TR" altLang="en-US" sz="2400" dirty="0" smtClean="0"/>
          </a:p>
        </p:txBody>
      </p:sp>
    </p:spTree>
    <p:extLst>
      <p:ext uri="{BB962C8B-B14F-4D97-AF65-F5344CB8AC3E}">
        <p14:creationId xmlns:p14="http://schemas.microsoft.com/office/powerpoint/2010/main" xmlns="" val="1329012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>
          <a:xfrm>
            <a:off x="1403648" y="188640"/>
            <a:ext cx="6096000" cy="609600"/>
          </a:xfrm>
        </p:spPr>
        <p:txBody>
          <a:bodyPr/>
          <a:lstStyle/>
          <a:p>
            <a:pPr algn="l" eaLnBrk="1" hangingPunct="1">
              <a:defRPr/>
            </a:pPr>
            <a:r>
              <a:rPr lang="tr-TR" sz="3200" dirty="0" err="1" smtClean="0">
                <a:solidFill>
                  <a:srgbClr val="FF0000"/>
                </a:solidFill>
              </a:rPr>
              <a:t>Asemptomatik</a:t>
            </a:r>
            <a:r>
              <a:rPr lang="tr-TR" sz="3200" dirty="0" smtClean="0">
                <a:solidFill>
                  <a:srgbClr val="FF0000"/>
                </a:solidFill>
              </a:rPr>
              <a:t> </a:t>
            </a:r>
            <a:r>
              <a:rPr lang="tr-TR" sz="3200" dirty="0" err="1" smtClean="0">
                <a:solidFill>
                  <a:srgbClr val="FF0000"/>
                </a:solidFill>
              </a:rPr>
              <a:t>Bakteriüri</a:t>
            </a:r>
            <a:r>
              <a:rPr lang="tr-TR" sz="3200" dirty="0" smtClean="0">
                <a:solidFill>
                  <a:srgbClr val="FF0000"/>
                </a:solidFill>
              </a:rPr>
              <a:t> Tedavisi</a:t>
            </a:r>
            <a:endParaRPr lang="tr-TR" sz="3200" dirty="0" smtClean="0">
              <a:solidFill>
                <a:srgbClr val="FF0000"/>
              </a:solidFill>
            </a:endParaRPr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1000" y="1219200"/>
            <a:ext cx="8458200" cy="5105400"/>
          </a:xfrm>
        </p:spPr>
        <p:txBody>
          <a:bodyPr>
            <a:normAutofit fontScale="92500" lnSpcReduction="20000"/>
          </a:bodyPr>
          <a:lstStyle/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tr-TR" altLang="en-US" sz="2800" dirty="0" smtClean="0">
                <a:solidFill>
                  <a:schemeClr val="tx1"/>
                </a:solidFill>
              </a:rPr>
              <a:t>    </a:t>
            </a:r>
            <a:r>
              <a:rPr lang="tr-TR" altLang="en-US" sz="2800" dirty="0" smtClean="0">
                <a:solidFill>
                  <a:schemeClr val="tx1"/>
                </a:solidFill>
                <a:sym typeface="Wingdings" pitchFamily="2" charset="2"/>
              </a:rPr>
              <a:t></a:t>
            </a:r>
            <a:r>
              <a:rPr lang="tr-TR" altLang="en-US" sz="2800" dirty="0" smtClean="0">
                <a:solidFill>
                  <a:schemeClr val="tx1"/>
                </a:solidFill>
              </a:rPr>
              <a:t> R</a:t>
            </a:r>
            <a:r>
              <a:rPr lang="tr-TR" altLang="en-US" sz="2800" dirty="0" smtClean="0">
                <a:solidFill>
                  <a:schemeClr val="tx1"/>
                </a:solidFill>
                <a:cs typeface="Times New Roman" charset="0"/>
              </a:rPr>
              <a:t>utin </a:t>
            </a:r>
            <a:r>
              <a:rPr lang="tr-TR" altLang="en-US" sz="2800" dirty="0" smtClean="0">
                <a:solidFill>
                  <a:schemeClr val="tx1"/>
                </a:solidFill>
                <a:cs typeface="Times New Roman" charset="0"/>
              </a:rPr>
              <a:t>antibiyotik tedavisinin </a:t>
            </a:r>
            <a:r>
              <a:rPr lang="tr-TR" altLang="en-US" sz="2800" dirty="0" err="1" smtClean="0">
                <a:solidFill>
                  <a:schemeClr val="tx1"/>
                </a:solidFill>
                <a:cs typeface="Times New Roman" charset="0"/>
              </a:rPr>
              <a:t>rekürens</a:t>
            </a:r>
            <a:r>
              <a:rPr lang="tr-TR" altLang="en-US" sz="2800" dirty="0" smtClean="0">
                <a:solidFill>
                  <a:schemeClr val="tx1"/>
                </a:solidFill>
                <a:cs typeface="Times New Roman" charset="0"/>
              </a:rPr>
              <a:t>, </a:t>
            </a:r>
            <a:r>
              <a:rPr lang="tr-TR" altLang="en-US" sz="2800" dirty="0" err="1" smtClean="0">
                <a:solidFill>
                  <a:schemeClr val="tx1"/>
                </a:solidFill>
                <a:cs typeface="Times New Roman" charset="0"/>
              </a:rPr>
              <a:t>semptomatik</a:t>
            </a:r>
            <a:r>
              <a:rPr lang="tr-TR" altLang="en-US" sz="2800" dirty="0" smtClean="0">
                <a:solidFill>
                  <a:schemeClr val="tx1"/>
                </a:solidFill>
                <a:cs typeface="Times New Roman" charset="0"/>
              </a:rPr>
              <a:t> </a:t>
            </a:r>
            <a:r>
              <a:rPr lang="tr-TR" altLang="en-US" sz="2800" dirty="0" smtClean="0">
                <a:solidFill>
                  <a:schemeClr val="tx1"/>
                </a:solidFill>
                <a:cs typeface="Times New Roman" charset="0"/>
              </a:rPr>
              <a:t>ÜSE </a:t>
            </a:r>
            <a:r>
              <a:rPr lang="tr-TR" altLang="en-US" sz="2800" dirty="0" smtClean="0">
                <a:solidFill>
                  <a:schemeClr val="tx1"/>
                </a:solidFill>
                <a:cs typeface="Times New Roman" charset="0"/>
              </a:rPr>
              <a:t>atakları ve uzun süreli </a:t>
            </a:r>
            <a:r>
              <a:rPr lang="tr-TR" altLang="en-US" sz="2800" dirty="0" err="1" smtClean="0">
                <a:solidFill>
                  <a:schemeClr val="tx1"/>
                </a:solidFill>
                <a:cs typeface="Times New Roman" charset="0"/>
              </a:rPr>
              <a:t>prognozu</a:t>
            </a:r>
            <a:r>
              <a:rPr lang="tr-TR" altLang="en-US" sz="2800" dirty="0" smtClean="0">
                <a:solidFill>
                  <a:schemeClr val="tx1"/>
                </a:solidFill>
                <a:cs typeface="Times New Roman" charset="0"/>
              </a:rPr>
              <a:t> etkilememesi nedeniyle tedavisi tartışmalıdır.</a:t>
            </a:r>
            <a:endParaRPr lang="tr-TR" altLang="en-US" sz="2800" dirty="0" smtClean="0">
              <a:solidFill>
                <a:schemeClr val="tx1"/>
              </a:solidFill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tr-TR" altLang="en-US" sz="2400" dirty="0" smtClean="0">
              <a:solidFill>
                <a:schemeClr val="tx1"/>
              </a:solidFill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tr-TR" altLang="en-US" sz="2800" dirty="0" smtClean="0">
                <a:solidFill>
                  <a:schemeClr val="tx1"/>
                </a:solidFill>
                <a:cs typeface="Times New Roman" charset="0"/>
              </a:rPr>
              <a:t>    </a:t>
            </a:r>
            <a:r>
              <a:rPr lang="tr-TR" altLang="en-US" sz="2800" dirty="0" smtClean="0">
                <a:solidFill>
                  <a:schemeClr val="tx1"/>
                </a:solidFill>
                <a:cs typeface="Times New Roman" charset="0"/>
                <a:sym typeface="Wingdings" pitchFamily="2" charset="2"/>
              </a:rPr>
              <a:t> </a:t>
            </a:r>
            <a:r>
              <a:rPr lang="tr-TR" altLang="en-US" sz="2800" dirty="0" smtClean="0">
                <a:solidFill>
                  <a:schemeClr val="tx1"/>
                </a:solidFill>
                <a:cs typeface="Times New Roman" charset="0"/>
              </a:rPr>
              <a:t>Ancak </a:t>
            </a:r>
            <a:r>
              <a:rPr lang="tr-TR" altLang="en-US" sz="2800" dirty="0" smtClean="0">
                <a:solidFill>
                  <a:schemeClr val="tx1"/>
                </a:solidFill>
                <a:cs typeface="Times New Roman" charset="0"/>
              </a:rPr>
              <a:t>risk gruplarında teorik olarak potansiyel sekel riski </a:t>
            </a:r>
            <a:r>
              <a:rPr lang="tr-TR" altLang="en-US" sz="2800" dirty="0" smtClean="0">
                <a:solidFill>
                  <a:schemeClr val="tx1"/>
                </a:solidFill>
              </a:rPr>
              <a:t>y</a:t>
            </a:r>
            <a:r>
              <a:rPr lang="tr-TR" altLang="en-US" sz="2800" dirty="0" smtClean="0">
                <a:solidFill>
                  <a:schemeClr val="tx1"/>
                </a:solidFill>
                <a:cs typeface="Times New Roman" charset="0"/>
              </a:rPr>
              <a:t>üksek olduğundan tedavi </a:t>
            </a:r>
            <a:r>
              <a:rPr lang="tr-TR" altLang="en-US" sz="2800" dirty="0" smtClean="0">
                <a:solidFill>
                  <a:schemeClr val="tx1"/>
                </a:solidFill>
                <a:cs typeface="Times New Roman" charset="0"/>
              </a:rPr>
              <a:t>önerilir.</a:t>
            </a:r>
            <a:endParaRPr lang="tr-TR" altLang="en-US" dirty="0" smtClean="0">
              <a:solidFill>
                <a:schemeClr val="tx1"/>
              </a:solidFill>
              <a:cs typeface="Times New Roman" charset="0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tr-TR" altLang="en-US" sz="2800" dirty="0" smtClean="0">
              <a:solidFill>
                <a:schemeClr val="tx1"/>
              </a:solidFill>
              <a:cs typeface="Times New Roman" charset="0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tr-TR" altLang="en-US" sz="2800" dirty="0" smtClean="0">
                <a:solidFill>
                  <a:schemeClr val="tx1"/>
                </a:solidFill>
                <a:cs typeface="Times New Roman" charset="0"/>
              </a:rPr>
              <a:t>Bu </a:t>
            </a:r>
            <a:r>
              <a:rPr lang="tr-TR" altLang="en-US" sz="2800" dirty="0" smtClean="0">
                <a:solidFill>
                  <a:schemeClr val="tx1"/>
                </a:solidFill>
                <a:cs typeface="Times New Roman" charset="0"/>
              </a:rPr>
              <a:t>risk grupları</a:t>
            </a:r>
            <a:r>
              <a:rPr lang="tr-TR" altLang="en-US" sz="2800" dirty="0" smtClean="0">
                <a:solidFill>
                  <a:schemeClr val="tx1"/>
                </a:solidFill>
              </a:rPr>
              <a:t> arasında</a:t>
            </a:r>
            <a:r>
              <a:rPr lang="tr-TR" altLang="en-US" sz="2800" dirty="0" smtClean="0">
                <a:solidFill>
                  <a:schemeClr val="tx1"/>
                </a:solidFill>
                <a:cs typeface="Times New Roman" charset="0"/>
              </a:rPr>
              <a:t>; </a:t>
            </a:r>
            <a:endParaRPr lang="tr-TR" altLang="en-US" sz="2800" dirty="0" smtClean="0">
              <a:solidFill>
                <a:schemeClr val="tx1"/>
              </a:solidFill>
              <a:cs typeface="Times New Roman" charset="0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tr-TR" altLang="en-US" sz="2800" dirty="0" smtClean="0">
              <a:solidFill>
                <a:schemeClr val="tx1"/>
              </a:solidFill>
            </a:endParaRPr>
          </a:p>
          <a:p>
            <a:pPr lvl="1" eaLnBrk="1" hangingPunct="1">
              <a:lnSpc>
                <a:spcPct val="90000"/>
              </a:lnSpc>
              <a:buNone/>
            </a:pPr>
            <a:r>
              <a:rPr lang="tr-TR" altLang="en-US" sz="2400" dirty="0" smtClean="0">
                <a:cs typeface="Times New Roman" charset="0"/>
                <a:sym typeface="Wingdings" pitchFamily="2" charset="2"/>
              </a:rPr>
              <a:t>  &lt; </a:t>
            </a:r>
            <a:r>
              <a:rPr lang="tr-TR" altLang="en-US" sz="2400" dirty="0" smtClean="0">
                <a:cs typeface="Times New Roman" charset="0"/>
              </a:rPr>
              <a:t>5 yaş </a:t>
            </a:r>
            <a:r>
              <a:rPr lang="tr-TR" altLang="en-US" sz="2400" dirty="0" smtClean="0">
                <a:cs typeface="Times New Roman" charset="0"/>
              </a:rPr>
              <a:t>çocuklar, </a:t>
            </a:r>
            <a:endParaRPr lang="tr-TR" altLang="en-US" sz="2400" dirty="0" smtClean="0">
              <a:cs typeface="Times New Roman" charset="0"/>
            </a:endParaRPr>
          </a:p>
          <a:p>
            <a:pPr lvl="1" eaLnBrk="1" hangingPunct="1">
              <a:lnSpc>
                <a:spcPct val="90000"/>
              </a:lnSpc>
              <a:buNone/>
            </a:pPr>
            <a:r>
              <a:rPr lang="tr-TR" altLang="en-US" sz="2400" dirty="0" smtClean="0">
                <a:cs typeface="Times New Roman" charset="0"/>
                <a:sym typeface="Wingdings" pitchFamily="2" charset="2"/>
              </a:rPr>
              <a:t>  </a:t>
            </a:r>
            <a:r>
              <a:rPr lang="tr-TR" altLang="en-US" sz="2400" dirty="0" err="1" smtClean="0">
                <a:cs typeface="Times New Roman" charset="0"/>
              </a:rPr>
              <a:t>polikistik</a:t>
            </a:r>
            <a:r>
              <a:rPr lang="tr-TR" altLang="en-US" sz="2400" dirty="0" smtClean="0">
                <a:cs typeface="Times New Roman" charset="0"/>
              </a:rPr>
              <a:t> </a:t>
            </a:r>
            <a:r>
              <a:rPr lang="tr-TR" altLang="en-US" sz="2400" dirty="0" smtClean="0">
                <a:cs typeface="Times New Roman" charset="0"/>
              </a:rPr>
              <a:t>böbrek, </a:t>
            </a:r>
            <a:r>
              <a:rPr lang="tr-TR" altLang="en-US" sz="2400" dirty="0" err="1" smtClean="0">
                <a:cs typeface="Times New Roman" charset="0"/>
              </a:rPr>
              <a:t>meduller</a:t>
            </a:r>
            <a:r>
              <a:rPr lang="tr-TR" altLang="en-US" sz="2400" dirty="0" smtClean="0">
                <a:cs typeface="Times New Roman" charset="0"/>
              </a:rPr>
              <a:t> </a:t>
            </a:r>
            <a:r>
              <a:rPr lang="tr-TR" altLang="en-US" sz="2400" dirty="0" err="1" smtClean="0">
                <a:cs typeface="Times New Roman" charset="0"/>
              </a:rPr>
              <a:t>kistik</a:t>
            </a:r>
            <a:r>
              <a:rPr lang="tr-TR" altLang="en-US" sz="2400" dirty="0" smtClean="0">
                <a:cs typeface="Times New Roman" charset="0"/>
              </a:rPr>
              <a:t> böbrek</a:t>
            </a:r>
            <a:r>
              <a:rPr lang="tr-TR" altLang="en-US" sz="2400" dirty="0" smtClean="0">
                <a:cs typeface="Times New Roman" charset="0"/>
              </a:rPr>
              <a:t>,</a:t>
            </a:r>
          </a:p>
          <a:p>
            <a:pPr lvl="1" eaLnBrk="1" hangingPunct="1">
              <a:lnSpc>
                <a:spcPct val="90000"/>
              </a:lnSpc>
              <a:buNone/>
            </a:pPr>
            <a:r>
              <a:rPr lang="tr-TR" altLang="en-US" sz="2400" dirty="0" smtClean="0">
                <a:cs typeface="Times New Roman" charset="0"/>
              </a:rPr>
              <a:t> </a:t>
            </a:r>
            <a:r>
              <a:rPr lang="tr-TR" altLang="en-US" sz="2400" dirty="0" smtClean="0">
                <a:cs typeface="Times New Roman" charset="0"/>
                <a:sym typeface="Wingdings" pitchFamily="2" charset="2"/>
              </a:rPr>
              <a:t> </a:t>
            </a:r>
            <a:r>
              <a:rPr lang="tr-TR" altLang="en-US" sz="2400" dirty="0" smtClean="0">
                <a:cs typeface="Times New Roman" charset="0"/>
              </a:rPr>
              <a:t>taş</a:t>
            </a:r>
            <a:r>
              <a:rPr lang="tr-TR" altLang="en-US" sz="2400" dirty="0" smtClean="0">
                <a:cs typeface="Times New Roman" charset="0"/>
              </a:rPr>
              <a:t>, </a:t>
            </a:r>
            <a:r>
              <a:rPr lang="tr-TR" altLang="en-US" sz="2400" dirty="0" err="1" smtClean="0">
                <a:cs typeface="Times New Roman" charset="0"/>
              </a:rPr>
              <a:t>parsiyel</a:t>
            </a:r>
            <a:r>
              <a:rPr lang="tr-TR" altLang="en-US" sz="2400" dirty="0" smtClean="0">
                <a:cs typeface="Times New Roman" charset="0"/>
              </a:rPr>
              <a:t> ve/veya tam </a:t>
            </a:r>
            <a:r>
              <a:rPr lang="tr-TR" altLang="en-US" sz="2400" dirty="0" smtClean="0">
                <a:cs typeface="Times New Roman" charset="0"/>
              </a:rPr>
              <a:t>obstrüksiyon</a:t>
            </a:r>
            <a:r>
              <a:rPr lang="tr-TR" altLang="en-US" sz="2400" dirty="0" smtClean="0">
                <a:cs typeface="Times New Roman" charset="0"/>
              </a:rPr>
              <a:t>, </a:t>
            </a:r>
            <a:endParaRPr lang="tr-TR" altLang="en-US" sz="2400" dirty="0" smtClean="0">
              <a:cs typeface="Times New Roman" charset="0"/>
            </a:endParaRPr>
          </a:p>
          <a:p>
            <a:pPr lvl="1" eaLnBrk="1" hangingPunct="1">
              <a:lnSpc>
                <a:spcPct val="90000"/>
              </a:lnSpc>
              <a:buNone/>
            </a:pPr>
            <a:r>
              <a:rPr lang="tr-TR" altLang="en-US" sz="2400" dirty="0" smtClean="0">
                <a:cs typeface="Times New Roman" charset="0"/>
                <a:sym typeface="Wingdings" pitchFamily="2" charset="2"/>
              </a:rPr>
              <a:t>  </a:t>
            </a:r>
            <a:r>
              <a:rPr lang="tr-TR" altLang="en-US" sz="2400" dirty="0" err="1" smtClean="0">
                <a:cs typeface="Times New Roman" charset="0"/>
              </a:rPr>
              <a:t>immün</a:t>
            </a:r>
            <a:r>
              <a:rPr lang="tr-TR" altLang="en-US" sz="2400" dirty="0" smtClean="0">
                <a:cs typeface="Times New Roman" charset="0"/>
              </a:rPr>
              <a:t> yetmezlik/</a:t>
            </a:r>
            <a:r>
              <a:rPr lang="tr-TR" altLang="en-US" sz="2400" dirty="0" err="1" smtClean="0">
                <a:cs typeface="Times New Roman" charset="0"/>
              </a:rPr>
              <a:t>immünsupresyon</a:t>
            </a:r>
            <a:r>
              <a:rPr lang="tr-TR" altLang="en-US" sz="2400" dirty="0" smtClean="0">
                <a:cs typeface="Times New Roman" charset="0"/>
              </a:rPr>
              <a:t>, </a:t>
            </a:r>
            <a:endParaRPr lang="tr-TR" altLang="en-US" sz="2400" dirty="0" smtClean="0">
              <a:cs typeface="Times New Roman" charset="0"/>
            </a:endParaRPr>
          </a:p>
          <a:p>
            <a:pPr lvl="1" eaLnBrk="1" hangingPunct="1">
              <a:lnSpc>
                <a:spcPct val="90000"/>
              </a:lnSpc>
              <a:buNone/>
            </a:pPr>
            <a:r>
              <a:rPr lang="tr-TR" altLang="en-US" sz="2400" dirty="0" smtClean="0">
                <a:cs typeface="Times New Roman" charset="0"/>
                <a:sym typeface="Wingdings" pitchFamily="2" charset="2"/>
              </a:rPr>
              <a:t>  </a:t>
            </a:r>
            <a:r>
              <a:rPr lang="tr-TR" altLang="en-US" sz="2400" dirty="0" err="1" smtClean="0">
                <a:cs typeface="Times New Roman" charset="0"/>
              </a:rPr>
              <a:t>genitoüriner</a:t>
            </a:r>
            <a:r>
              <a:rPr lang="tr-TR" altLang="en-US" sz="2400" dirty="0" smtClean="0">
                <a:cs typeface="Times New Roman" charset="0"/>
              </a:rPr>
              <a:t> </a:t>
            </a:r>
            <a:r>
              <a:rPr lang="tr-TR" altLang="en-US" sz="2400" dirty="0" smtClean="0">
                <a:cs typeface="Times New Roman" charset="0"/>
              </a:rPr>
              <a:t>uygulama veya operasyona gidecek hastalar </a:t>
            </a:r>
            <a:r>
              <a:rPr lang="tr-TR" altLang="en-US" sz="2400" dirty="0" smtClean="0">
                <a:cs typeface="Times New Roman" charset="0"/>
              </a:rPr>
              <a:t>  </a:t>
            </a:r>
          </a:p>
          <a:p>
            <a:pPr lvl="1" eaLnBrk="1" hangingPunct="1">
              <a:lnSpc>
                <a:spcPct val="90000"/>
              </a:lnSpc>
              <a:buNone/>
            </a:pPr>
            <a:r>
              <a:rPr lang="tr-TR" altLang="en-US" sz="2400" dirty="0" smtClean="0">
                <a:cs typeface="Times New Roman" charset="0"/>
              </a:rPr>
              <a:t> </a:t>
            </a:r>
            <a:r>
              <a:rPr lang="tr-TR" altLang="en-US" sz="2400" dirty="0" smtClean="0">
                <a:cs typeface="Times New Roman" charset="0"/>
              </a:rPr>
              <a:t>     </a:t>
            </a:r>
            <a:r>
              <a:rPr lang="tr-TR" altLang="en-US" sz="2400" dirty="0" smtClean="0">
                <a:cs typeface="Times New Roman" charset="0"/>
              </a:rPr>
              <a:t>sayılabilir</a:t>
            </a:r>
            <a:r>
              <a:rPr lang="tr-TR" altLang="en-US" sz="2400" dirty="0" smtClean="0">
                <a:cs typeface="Times New Roman" charset="0"/>
              </a:rPr>
              <a:t>.</a:t>
            </a:r>
            <a:endParaRPr lang="tr-TR" altLang="en-US" sz="2400" dirty="0" smtClean="0"/>
          </a:p>
        </p:txBody>
      </p:sp>
    </p:spTree>
    <p:extLst>
      <p:ext uri="{BB962C8B-B14F-4D97-AF65-F5344CB8AC3E}">
        <p14:creationId xmlns:p14="http://schemas.microsoft.com/office/powerpoint/2010/main" xmlns="" val="2225273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>
          <a:xfrm>
            <a:off x="1396008" y="44624"/>
            <a:ext cx="1447800" cy="762000"/>
          </a:xfrm>
        </p:spPr>
        <p:txBody>
          <a:bodyPr/>
          <a:lstStyle/>
          <a:p>
            <a:pPr algn="l" eaLnBrk="1" hangingPunct="1">
              <a:defRPr/>
            </a:pPr>
            <a:r>
              <a:rPr lang="tr-TR" sz="3600" b="1" dirty="0" smtClean="0">
                <a:solidFill>
                  <a:srgbClr val="FF0000"/>
                </a:solidFill>
              </a:rPr>
              <a:t>Özet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67072" y="1412776"/>
            <a:ext cx="8153400" cy="4835525"/>
          </a:xfrm>
        </p:spPr>
        <p:txBody>
          <a:bodyPr/>
          <a:lstStyle/>
          <a:p>
            <a:pPr eaLnBrk="1" hangingPunct="1"/>
            <a:r>
              <a:rPr lang="tr-TR" altLang="en-US" sz="2800" dirty="0" smtClean="0">
                <a:solidFill>
                  <a:schemeClr val="tx1"/>
                </a:solidFill>
              </a:rPr>
              <a:t>ÜSE sık </a:t>
            </a:r>
          </a:p>
          <a:p>
            <a:pPr eaLnBrk="1" hangingPunct="1"/>
            <a:r>
              <a:rPr lang="tr-TR" altLang="en-US" sz="2800" dirty="0" smtClean="0">
                <a:solidFill>
                  <a:schemeClr val="tx1"/>
                </a:solidFill>
              </a:rPr>
              <a:t>Klinik yaş göre </a:t>
            </a:r>
            <a:r>
              <a:rPr lang="tr-TR" altLang="en-US" sz="2800" dirty="0" smtClean="0">
                <a:solidFill>
                  <a:schemeClr val="tx1"/>
                </a:solidFill>
              </a:rPr>
              <a:t>değişebilir.</a:t>
            </a:r>
            <a:endParaRPr lang="tr-TR" altLang="en-US" sz="2800" dirty="0" smtClean="0">
              <a:solidFill>
                <a:schemeClr val="tx1"/>
              </a:solidFill>
            </a:endParaRPr>
          </a:p>
          <a:p>
            <a:pPr eaLnBrk="1" hangingPunct="1"/>
            <a:r>
              <a:rPr lang="tr-TR" altLang="en-US" sz="2800" dirty="0" smtClean="0">
                <a:solidFill>
                  <a:schemeClr val="tx1"/>
                </a:solidFill>
              </a:rPr>
              <a:t>Tanının uygun konulması </a:t>
            </a:r>
            <a:r>
              <a:rPr lang="tr-TR" altLang="en-US" sz="2800" dirty="0" smtClean="0">
                <a:solidFill>
                  <a:schemeClr val="tx1"/>
                </a:solidFill>
              </a:rPr>
              <a:t>önemli.</a:t>
            </a:r>
            <a:endParaRPr lang="tr-TR" altLang="en-US" sz="2800" dirty="0" smtClean="0">
              <a:solidFill>
                <a:schemeClr val="tx1"/>
              </a:solidFill>
            </a:endParaRPr>
          </a:p>
          <a:p>
            <a:pPr eaLnBrk="1" hangingPunct="1"/>
            <a:r>
              <a:rPr lang="tr-TR" altLang="en-US" sz="2800" dirty="0" smtClean="0">
                <a:solidFill>
                  <a:schemeClr val="tx1"/>
                </a:solidFill>
              </a:rPr>
              <a:t>Tedavi yaklaşımı yaşa göre </a:t>
            </a:r>
            <a:r>
              <a:rPr lang="tr-TR" altLang="en-US" sz="2800" dirty="0" smtClean="0">
                <a:solidFill>
                  <a:schemeClr val="tx1"/>
                </a:solidFill>
              </a:rPr>
              <a:t>değişebilir.</a:t>
            </a:r>
            <a:endParaRPr lang="tr-TR" altLang="en-US" sz="2800" dirty="0" smtClean="0">
              <a:solidFill>
                <a:schemeClr val="tx1"/>
              </a:solidFill>
            </a:endParaRPr>
          </a:p>
          <a:p>
            <a:pPr eaLnBrk="1" hangingPunct="1"/>
            <a:r>
              <a:rPr lang="tr-TR" altLang="en-US" sz="2800" dirty="0" smtClean="0">
                <a:solidFill>
                  <a:schemeClr val="tx1"/>
                </a:solidFill>
              </a:rPr>
              <a:t>Yapısal anomali açısından uygun görüntüleme yöntemleri </a:t>
            </a:r>
            <a:r>
              <a:rPr lang="tr-TR" altLang="en-US" sz="2800" dirty="0" smtClean="0">
                <a:solidFill>
                  <a:schemeClr val="tx1"/>
                </a:solidFill>
              </a:rPr>
              <a:t>seçilmelidir.</a:t>
            </a:r>
            <a:endParaRPr lang="tr-TR" altLang="en-US" sz="2800" dirty="0" smtClean="0">
              <a:solidFill>
                <a:schemeClr val="tx1"/>
              </a:solidFill>
            </a:endParaRPr>
          </a:p>
          <a:p>
            <a:pPr eaLnBrk="1" hangingPunct="1"/>
            <a:r>
              <a:rPr lang="tr-TR" altLang="en-US" sz="2800" dirty="0" smtClean="0">
                <a:solidFill>
                  <a:schemeClr val="tx1"/>
                </a:solidFill>
              </a:rPr>
              <a:t>Hasta uygun izlenmeli ve destek tedavisi </a:t>
            </a:r>
            <a:r>
              <a:rPr lang="tr-TR" altLang="en-US" sz="2800" dirty="0" smtClean="0">
                <a:solidFill>
                  <a:schemeClr val="tx1"/>
                </a:solidFill>
              </a:rPr>
              <a:t>verilmeli.</a:t>
            </a:r>
            <a:endParaRPr lang="tr-TR" altLang="en-US" sz="2800" dirty="0" smtClean="0">
              <a:solidFill>
                <a:schemeClr val="tx1"/>
              </a:solidFill>
            </a:endParaRPr>
          </a:p>
          <a:p>
            <a:pPr eaLnBrk="1" hangingPunct="1"/>
            <a:r>
              <a:rPr lang="tr-TR" altLang="en-US" sz="2800" dirty="0" smtClean="0">
                <a:solidFill>
                  <a:schemeClr val="tx1"/>
                </a:solidFill>
              </a:rPr>
              <a:t>Kontrol edilmezse </a:t>
            </a:r>
            <a:r>
              <a:rPr lang="tr-TR" altLang="en-US" sz="2800" dirty="0" err="1" smtClean="0">
                <a:solidFill>
                  <a:schemeClr val="tx1"/>
                </a:solidFill>
              </a:rPr>
              <a:t>renal</a:t>
            </a:r>
            <a:r>
              <a:rPr lang="tr-TR" altLang="en-US" sz="2800" dirty="0" smtClean="0">
                <a:solidFill>
                  <a:schemeClr val="tx1"/>
                </a:solidFill>
              </a:rPr>
              <a:t> </a:t>
            </a:r>
            <a:r>
              <a:rPr lang="tr-TR" altLang="en-US" sz="2800" dirty="0" err="1" smtClean="0">
                <a:solidFill>
                  <a:schemeClr val="tx1"/>
                </a:solidFill>
              </a:rPr>
              <a:t>skar</a:t>
            </a:r>
            <a:r>
              <a:rPr lang="tr-TR" altLang="en-US" sz="2800" dirty="0" smtClean="0">
                <a:solidFill>
                  <a:schemeClr val="tx1"/>
                </a:solidFill>
              </a:rPr>
              <a:t> ve sonrasında </a:t>
            </a:r>
            <a:r>
              <a:rPr lang="tr-TR" altLang="en-US" sz="2800" dirty="0" err="1" smtClean="0">
                <a:solidFill>
                  <a:schemeClr val="tx1"/>
                </a:solidFill>
              </a:rPr>
              <a:t>renal</a:t>
            </a:r>
            <a:r>
              <a:rPr lang="tr-TR" altLang="en-US" sz="2800" dirty="0" smtClean="0">
                <a:solidFill>
                  <a:schemeClr val="tx1"/>
                </a:solidFill>
              </a:rPr>
              <a:t> fonksiyon bozukluğu </a:t>
            </a:r>
            <a:r>
              <a:rPr lang="tr-TR" altLang="en-US" sz="2800" dirty="0" smtClean="0">
                <a:solidFill>
                  <a:schemeClr val="tx1"/>
                </a:solidFill>
              </a:rPr>
              <a:t>riski.</a:t>
            </a:r>
            <a:endParaRPr lang="tr-TR" altLang="en-US" sz="28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65506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144"/>
          <p:cNvSpPr>
            <a:spLocks noChangeArrowheads="1"/>
          </p:cNvSpPr>
          <p:nvPr/>
        </p:nvSpPr>
        <p:spPr bwMode="auto">
          <a:xfrm>
            <a:off x="1403648" y="303039"/>
            <a:ext cx="536409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tr-TR" altLang="tr-TR" sz="2400" b="1" dirty="0" smtClean="0">
                <a:latin typeface="+mn-lt"/>
              </a:rPr>
              <a:t>Şekil:  </a:t>
            </a:r>
            <a:r>
              <a:rPr lang="tr-TR" altLang="tr-TR" sz="2400" b="1" dirty="0">
                <a:latin typeface="+mn-lt"/>
              </a:rPr>
              <a:t>Çocuklarda ÜSE yaklaşım çizelgesi </a:t>
            </a:r>
          </a:p>
        </p:txBody>
      </p:sp>
      <p:pic>
        <p:nvPicPr>
          <p:cNvPr id="6" name="Resim 5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1520" y="1052736"/>
            <a:ext cx="8892480" cy="554461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4210144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 txBox="1">
            <a:spLocks noChangeArrowheads="1"/>
          </p:cNvSpPr>
          <p:nvPr/>
        </p:nvSpPr>
        <p:spPr>
          <a:xfrm>
            <a:off x="1403648" y="2204864"/>
            <a:ext cx="6696744" cy="1476164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˃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Calibri" pitchFamily="34" charset="0"/>
              <a:buChar char="+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Clr>
                <a:schemeClr val="tx1"/>
              </a:buClr>
              <a:buFont typeface="Calibri" pitchFamily="34" charset="0"/>
              <a:buChar char="&gt;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Calibri" pitchFamily="34" charset="0"/>
              <a:buChar char="+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Clr>
                <a:schemeClr val="tx1"/>
              </a:buClr>
              <a:buFont typeface="Calibri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Clr>
                <a:schemeClr val="tx1"/>
              </a:buClr>
              <a:buFont typeface="Calibri" pitchFamily="34" charset="0"/>
              <a:buChar char="−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>
              <a:buFont typeface="Arial" panose="020B0604020202020204" pitchFamily="34" charset="0"/>
              <a:buChar char="•"/>
            </a:pPr>
            <a:r>
              <a:rPr lang="tr-TR" altLang="en-US" b="1" dirty="0" smtClean="0">
                <a:solidFill>
                  <a:schemeClr val="accent1">
                    <a:lumMod val="75000"/>
                  </a:schemeClr>
                </a:solidFill>
              </a:rPr>
              <a:t>Dr</a:t>
            </a:r>
            <a:r>
              <a:rPr lang="tr-TR" altLang="en-US" b="1" dirty="0">
                <a:solidFill>
                  <a:schemeClr val="accent1">
                    <a:lumMod val="75000"/>
                  </a:schemeClr>
                </a:solidFill>
              </a:rPr>
              <a:t>. Mustafa </a:t>
            </a:r>
            <a:r>
              <a:rPr lang="tr-TR" altLang="en-US" b="1" dirty="0" smtClean="0">
                <a:solidFill>
                  <a:schemeClr val="accent1">
                    <a:lumMod val="75000"/>
                  </a:schemeClr>
                </a:solidFill>
              </a:rPr>
              <a:t>Hacımustafaoğlu</a:t>
            </a:r>
          </a:p>
          <a:p>
            <a:pPr marL="0" lvl="0" indent="0" algn="ctr">
              <a:buNone/>
            </a:pPr>
            <a:endParaRPr lang="tr-TR" altLang="en-US" b="1" dirty="0">
              <a:solidFill>
                <a:schemeClr val="accent1">
                  <a:lumMod val="75000"/>
                </a:schemeClr>
              </a:solidFill>
            </a:endParaRPr>
          </a:p>
          <a:p>
            <a:pPr marL="0" lvl="0" indent="0" algn="ctr">
              <a:buNone/>
            </a:pPr>
            <a:r>
              <a:rPr lang="tr-TR" altLang="en-US" b="1" dirty="0">
                <a:solidFill>
                  <a:schemeClr val="accent3">
                    <a:lumMod val="50000"/>
                  </a:schemeClr>
                </a:solidFill>
              </a:rPr>
              <a:t>Uludağ Üniversitesi Tıp Fakültesi </a:t>
            </a:r>
          </a:p>
          <a:p>
            <a:pPr marL="0" lvl="0" indent="0" algn="ctr">
              <a:buNone/>
            </a:pPr>
            <a:r>
              <a:rPr lang="tr-TR" altLang="en-US" b="1" dirty="0">
                <a:solidFill>
                  <a:schemeClr val="accent3">
                    <a:lumMod val="50000"/>
                  </a:schemeClr>
                </a:solidFill>
              </a:rPr>
              <a:t>Çocuk Enfeksiyon Hastalıkları </a:t>
            </a:r>
            <a:r>
              <a:rPr lang="tr-TR" altLang="en-US" b="1" dirty="0" smtClean="0">
                <a:solidFill>
                  <a:schemeClr val="accent3">
                    <a:lumMod val="50000"/>
                  </a:schemeClr>
                </a:solidFill>
              </a:rPr>
              <a:t>BD.</a:t>
            </a:r>
            <a:endParaRPr lang="tr-TR" altLang="en-US" b="1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41666814"/>
      </p:ext>
    </p:extLst>
  </p:cSld>
  <p:clrMapOvr>
    <a:masterClrMapping/>
  </p:clrMapOvr>
  <p:transition spd="slow"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Resim 4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artisticTexturize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83152"/>
          </a:xfrm>
          <a:prstGeom prst="rect">
            <a:avLst/>
          </a:prstGeom>
        </p:spPr>
      </p:pic>
      <p:sp>
        <p:nvSpPr>
          <p:cNvPr id="12" name="Metin kutusu 11"/>
          <p:cNvSpPr txBox="1"/>
          <p:nvPr/>
        </p:nvSpPr>
        <p:spPr>
          <a:xfrm>
            <a:off x="3811856" y="4952202"/>
            <a:ext cx="186256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1200" b="1" spc="300" dirty="0" smtClean="0">
                <a:solidFill>
                  <a:srgbClr val="82C2BE"/>
                </a:solidFill>
              </a:rPr>
              <a:t>www.titck.gov.tr</a:t>
            </a:r>
            <a:endParaRPr lang="tr-TR" sz="1200" b="1" spc="300" dirty="0">
              <a:solidFill>
                <a:srgbClr val="82C2BE"/>
              </a:solidFill>
            </a:endParaRPr>
          </a:p>
        </p:txBody>
      </p:sp>
      <p:sp>
        <p:nvSpPr>
          <p:cNvPr id="3" name="Metin kutusu 2"/>
          <p:cNvSpPr txBox="1"/>
          <p:nvPr/>
        </p:nvSpPr>
        <p:spPr>
          <a:xfrm>
            <a:off x="1187624" y="5445224"/>
            <a:ext cx="67687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3600" b="1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TEŞEKKÜRLER</a:t>
            </a:r>
            <a:endParaRPr lang="tr-TR" sz="3600" b="1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99262174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hermal">
  <a:themeElements>
    <a:clrScheme name="Kent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ermal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63500" dist="38100" dir="81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101600" dist="63500" dir="81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000000"/>
            </a:lightRig>
          </a:scene3d>
          <a:sp3d>
            <a:bevelT h="1905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lumMod val="125000"/>
              </a:schemeClr>
            </a:gs>
            <a:gs pos="55000">
              <a:schemeClr val="phClr">
                <a:shade val="100000"/>
                <a:satMod val="100000"/>
                <a:lumMod val="100000"/>
              </a:schemeClr>
            </a:gs>
            <a:gs pos="100000">
              <a:schemeClr val="phClr">
                <a:shade val="90000"/>
                <a:satMod val="300000"/>
                <a:lumMod val="9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8000"/>
                <a:satMod val="13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TM01859868[[fn=Sıcaklık]]</Template>
  <TotalTime>2487</TotalTime>
  <Words>1258</Words>
  <Application>Microsoft Office PowerPoint</Application>
  <PresentationFormat>Ekran Gösterisi (4:3)</PresentationFormat>
  <Paragraphs>296</Paragraphs>
  <Slides>30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Slayt Başlıkları</vt:lpstr>
      </vt:variant>
      <vt:variant>
        <vt:i4>30</vt:i4>
      </vt:variant>
    </vt:vector>
  </HeadingPairs>
  <TitlesOfParts>
    <vt:vector size="31" baseType="lpstr">
      <vt:lpstr>Thermal</vt:lpstr>
      <vt:lpstr>Slayt 1</vt:lpstr>
      <vt:lpstr>Üriner Sistem Enfeksiyonu (ÜSE)</vt:lpstr>
      <vt:lpstr>Epidemiyoloji</vt:lpstr>
      <vt:lpstr>Patogenez-1</vt:lpstr>
      <vt:lpstr>Patogenez-2</vt:lpstr>
      <vt:lpstr>Klinik-1</vt:lpstr>
      <vt:lpstr>Klinik-2</vt:lpstr>
      <vt:lpstr>ÜSE (Bakteriüri) Dışı Üriner Semptomlara Yol Açan Durumlar</vt:lpstr>
      <vt:lpstr>ÜSE (bakteriüri) olmadan piyüri nedenleri </vt:lpstr>
      <vt:lpstr>ÜSE Kliniği Olan Bir Çocukta</vt:lpstr>
      <vt:lpstr>ÜSE Kliniği Olan Bir Çocukta</vt:lpstr>
      <vt:lpstr>Laboratuvar</vt:lpstr>
      <vt:lpstr>Laboratuvar-Tam İdrar Tetkiki </vt:lpstr>
      <vt:lpstr>Laboratuvar-İdrar kültürü</vt:lpstr>
      <vt:lpstr>Laboratuvar-Piyelonefrit</vt:lpstr>
      <vt:lpstr>Laboratuvar-Radyolojik Görüntüleme</vt:lpstr>
      <vt:lpstr>Tedavi</vt:lpstr>
      <vt:lpstr>Tedavi-Yenidoğan (ve  2ay)</vt:lpstr>
      <vt:lpstr>Tedavi-1</vt:lpstr>
      <vt:lpstr>Tedavi-2</vt:lpstr>
      <vt:lpstr>İzlem</vt:lpstr>
      <vt:lpstr>Persistan ÜSE Varsa;</vt:lpstr>
      <vt:lpstr>Rekürens</vt:lpstr>
      <vt:lpstr>Profilaktik Antibiyotik</vt:lpstr>
      <vt:lpstr>Genel Destek Tedavisi</vt:lpstr>
      <vt:lpstr>Asemptomatik Bakteriüri Tedavisi</vt:lpstr>
      <vt:lpstr>Özet</vt:lpstr>
      <vt:lpstr>Slayt 28</vt:lpstr>
      <vt:lpstr>Slayt 29</vt:lpstr>
      <vt:lpstr>Slayt 30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Sunusu</dc:title>
  <dc:creator>Züleyha YAVUZ</dc:creator>
  <cp:lastModifiedBy>kubilay.oransay</cp:lastModifiedBy>
  <cp:revision>296</cp:revision>
  <dcterms:created xsi:type="dcterms:W3CDTF">2015-12-28T09:36:13Z</dcterms:created>
  <dcterms:modified xsi:type="dcterms:W3CDTF">2016-04-08T12:24:25Z</dcterms:modified>
</cp:coreProperties>
</file>