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7" r:id="rId1"/>
  </p:sldMasterIdLst>
  <p:notesMasterIdLst>
    <p:notesMasterId r:id="rId45"/>
  </p:notesMasterIdLst>
  <p:sldIdLst>
    <p:sldId id="427" r:id="rId2"/>
    <p:sldId id="608" r:id="rId3"/>
    <p:sldId id="618" r:id="rId4"/>
    <p:sldId id="621" r:id="rId5"/>
    <p:sldId id="622" r:id="rId6"/>
    <p:sldId id="619" r:id="rId7"/>
    <p:sldId id="623" r:id="rId8"/>
    <p:sldId id="613" r:id="rId9"/>
    <p:sldId id="614" r:id="rId10"/>
    <p:sldId id="615" r:id="rId11"/>
    <p:sldId id="626" r:id="rId12"/>
    <p:sldId id="616" r:id="rId13"/>
    <p:sldId id="617" r:id="rId14"/>
    <p:sldId id="624" r:id="rId15"/>
    <p:sldId id="625" r:id="rId16"/>
    <p:sldId id="602" r:id="rId17"/>
    <p:sldId id="605" r:id="rId18"/>
    <p:sldId id="583" r:id="rId19"/>
    <p:sldId id="547" r:id="rId20"/>
    <p:sldId id="585" r:id="rId21"/>
    <p:sldId id="584" r:id="rId22"/>
    <p:sldId id="588" r:id="rId23"/>
    <p:sldId id="597" r:id="rId24"/>
    <p:sldId id="603" r:id="rId25"/>
    <p:sldId id="601" r:id="rId26"/>
    <p:sldId id="598" r:id="rId27"/>
    <p:sldId id="599" r:id="rId28"/>
    <p:sldId id="464" r:id="rId29"/>
    <p:sldId id="530" r:id="rId30"/>
    <p:sldId id="532" r:id="rId31"/>
    <p:sldId id="609" r:id="rId32"/>
    <p:sldId id="431" r:id="rId33"/>
    <p:sldId id="433" r:id="rId34"/>
    <p:sldId id="436" r:id="rId35"/>
    <p:sldId id="503" r:id="rId36"/>
    <p:sldId id="604" r:id="rId37"/>
    <p:sldId id="581" r:id="rId38"/>
    <p:sldId id="514" r:id="rId39"/>
    <p:sldId id="466" r:id="rId40"/>
    <p:sldId id="463" r:id="rId41"/>
    <p:sldId id="468" r:id="rId42"/>
    <p:sldId id="467" r:id="rId43"/>
    <p:sldId id="627" r:id="rId44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339E"/>
    <a:srgbClr val="0000FF"/>
    <a:srgbClr val="66FF33"/>
    <a:srgbClr val="FF00FF"/>
    <a:srgbClr val="00FF99"/>
    <a:srgbClr val="799FCD"/>
    <a:srgbClr val="C00000"/>
    <a:srgbClr val="B2B2B2"/>
    <a:srgbClr val="5283BE"/>
    <a:srgbClr val="8DB4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772" autoAdjust="0"/>
    <p:restoredTop sz="94095" autoAdjust="0"/>
  </p:normalViewPr>
  <p:slideViewPr>
    <p:cSldViewPr>
      <p:cViewPr>
        <p:scale>
          <a:sx n="77" d="100"/>
          <a:sy n="77" d="100"/>
        </p:scale>
        <p:origin x="-930" y="1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22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ECAF013-5F47-403A-BDEA-F22F4766FEBF}" type="datetimeFigureOut">
              <a:rPr lang="tr-TR"/>
              <a:pPr>
                <a:defRPr/>
              </a:pPr>
              <a:t>04.01.2022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r-T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r-T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A417432-7D58-48E7-8DA1-5609B51A15B8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819160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E6197F7-A04B-4D82-AAA7-E25FF85BF95C}" type="slidenum">
              <a:rPr lang="tr-T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tr-TR">
              <a:cs typeface="Arial" charset="0"/>
            </a:endParaRPr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tr-TR" smtClean="0"/>
          </a:p>
        </p:txBody>
      </p:sp>
    </p:spTree>
    <p:extLst>
      <p:ext uri="{BB962C8B-B14F-4D97-AF65-F5344CB8AC3E}">
        <p14:creationId xmlns:p14="http://schemas.microsoft.com/office/powerpoint/2010/main" val="35221534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A417432-7D58-48E7-8DA1-5609B51A15B8}" type="slidenum">
              <a:rPr lang="tr-TR" smtClean="0"/>
              <a:pPr>
                <a:defRPr/>
              </a:pPr>
              <a:t>31</a:t>
            </a:fld>
            <a:endParaRPr lang="tr-T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A417432-7D58-48E7-8DA1-5609B51A15B8}" type="slidenum">
              <a:rPr lang="tr-TR" smtClean="0"/>
              <a:pPr>
                <a:defRPr/>
              </a:pPr>
              <a:t>32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309018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2F649B8-15DC-44BC-98E8-6E3CA12F0405}" type="slidenum">
              <a:rPr lang="tr-T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tr-TR">
              <a:cs typeface="Arial" charset="0"/>
            </a:endParaRPr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tr-TR" smtClean="0"/>
          </a:p>
        </p:txBody>
      </p:sp>
    </p:spTree>
    <p:extLst>
      <p:ext uri="{BB962C8B-B14F-4D97-AF65-F5344CB8AC3E}">
        <p14:creationId xmlns:p14="http://schemas.microsoft.com/office/powerpoint/2010/main" val="823173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CC34CEF-6B33-45AE-835C-CD00D1621AFB}" type="slidenum">
              <a:rPr lang="tr-T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tr-TR">
              <a:cs typeface="Arial" charset="0"/>
            </a:endParaRPr>
          </a:p>
        </p:txBody>
      </p:sp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tr-TR" smtClean="0"/>
          </a:p>
        </p:txBody>
      </p:sp>
    </p:spTree>
    <p:extLst>
      <p:ext uri="{BB962C8B-B14F-4D97-AF65-F5344CB8AC3E}">
        <p14:creationId xmlns:p14="http://schemas.microsoft.com/office/powerpoint/2010/main" val="40461434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272E451-BD1B-4286-AE21-F49AB7203DC5}" type="slidenum">
              <a:rPr lang="tr-TR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tr-TR">
              <a:latin typeface="Arial" charset="0"/>
              <a:cs typeface="Arial" charset="0"/>
            </a:endParaRPr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tr-TR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176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1 Dikdörtgen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12 Yuvarlatılmış Dikdörtgen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6 Dikdörtgen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9 Dikdörtgen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10 Dikdörtgen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8 Alt Başlık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8" name="7 Başlık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1" name="27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B8524-F9AC-48B8-811D-5A1DA33FDD3A}" type="datetimeFigureOut">
              <a:rPr lang="en-US"/>
              <a:pPr>
                <a:defRPr/>
              </a:pPr>
              <a:t>1/4/2022</a:t>
            </a:fld>
            <a:endParaRPr lang="en-US"/>
          </a:p>
        </p:txBody>
      </p:sp>
      <p:sp>
        <p:nvSpPr>
          <p:cNvPr id="12" name="16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2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3431BAC-9A1C-4AF8-BBB3-FCBE8E88B1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8" name="7 İçerik Yer Tutucusu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DA355-EDBD-4A8F-9CE8-E568695F7F45}" type="datetimeFigureOut">
              <a:rPr lang="en-US"/>
              <a:pPr>
                <a:defRPr/>
              </a:pPr>
              <a:t>1/4/2022</a:t>
            </a:fld>
            <a:endParaRPr lang="en-US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5D6B4-6F73-4B96-81A6-E651CA8CED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0 Dikdörtgen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9 Yuvarlatılmış Dikdörtgen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6 Dikdörtgen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7 Dikdörtgen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8 Dikdörtgen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9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30AE3-DF33-4E4C-9B2D-45DFF424A034}" type="datetimeFigureOut">
              <a:rPr lang="en-US"/>
              <a:pPr>
                <a:defRPr/>
              </a:pPr>
              <a:t>1/4/2022</a:t>
            </a:fld>
            <a:endParaRPr lang="en-US"/>
          </a:p>
        </p:txBody>
      </p:sp>
      <p:sp>
        <p:nvSpPr>
          <p:cNvPr id="10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699750-4880-4AB5-A8AA-C0DB7858DE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9" name="8 İçerik Yer Tutucusu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1" name="10 İçerik Yer Tutucusu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46B72-0ED8-4564-8CCA-4AB5CB27C4DC}" type="datetimeFigureOut">
              <a:rPr lang="en-US"/>
              <a:pPr>
                <a:defRPr/>
              </a:pPr>
              <a:t>1/4/2022</a:t>
            </a:fld>
            <a:endParaRPr lang="en-US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75897-17C4-4345-9BFB-55343EA549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1" name="10 İçerik Yer Tutucusu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3" name="12 İçerik Yer Tutucusu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95247-0F03-42FD-8402-8F04590F9CF1}" type="datetimeFigureOut">
              <a:rPr lang="en-US"/>
              <a:pPr>
                <a:defRPr/>
              </a:pPr>
              <a:t>1/4/2022</a:t>
            </a:fld>
            <a:endParaRPr lang="en-US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20DAC-92FC-4062-84BF-14C4EE7079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CAEF9-7E82-4EA3-A05C-8066F3B37FB0}" type="datetimeFigureOut">
              <a:rPr lang="en-US"/>
              <a:pPr>
                <a:defRPr/>
              </a:pPr>
              <a:t>1/4/2022</a:t>
            </a:fld>
            <a:endParaRPr lang="en-US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FBD8E-438F-4241-92EE-5DA940C11D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E2A92-D419-4703-97A2-017D4CA63571}" type="datetimeFigureOut">
              <a:rPr lang="en-US"/>
              <a:pPr>
                <a:defRPr/>
              </a:pPr>
              <a:t>1/4/2022</a:t>
            </a:fld>
            <a:endParaRPr lang="en-US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2E153-16C1-4248-83F6-5A3DEB1C7B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Dikdörtgen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8 Yuvarlatılmış Dikdörtgen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1" name="10 İçerik Yer Tutucusu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9C49E-1C55-4F8B-B876-F811020657C9}" type="datetimeFigureOut">
              <a:rPr lang="en-US"/>
              <a:pPr>
                <a:defRPr/>
              </a:pPr>
              <a:t>1/4/2022</a:t>
            </a:fld>
            <a:endParaRPr lang="en-US"/>
          </a:p>
        </p:txBody>
      </p:sp>
      <p:sp>
        <p:nvSpPr>
          <p:cNvPr id="8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EC279-187B-4E28-A6E5-2D7CBE0FBD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0 Dikdörtgen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11 Dikdörtgen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12 Dikdörtgen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8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FD013-1F8B-4D78-8F09-F8DB921CD69A}" type="datetimeFigureOut">
              <a:rPr lang="en-US"/>
              <a:pPr>
                <a:defRPr/>
              </a:pPr>
              <a:t>1/4/2022</a:t>
            </a:fld>
            <a:endParaRPr lang="en-US"/>
          </a:p>
        </p:txBody>
      </p:sp>
      <p:sp>
        <p:nvSpPr>
          <p:cNvPr id="9" name="5 Altbilgi Yer Tutucusu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2B27EB-4648-4E55-9176-060093BD00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C74BE-15E9-4D8A-9FAB-20078A23890C}" type="datetimeFigureOut">
              <a:rPr lang="en-US"/>
              <a:pPr>
                <a:defRPr/>
              </a:pPr>
              <a:t>1/4/2022</a:t>
            </a:fld>
            <a:endParaRPr lang="en-US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BA26A-A701-4225-9622-6EBBF8A532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DCF67-82F4-487E-8190-B7ABACDA2EFF}" type="datetimeFigureOut">
              <a:rPr lang="en-US"/>
              <a:pPr>
                <a:defRPr/>
              </a:pPr>
              <a:t>1/4/2022</a:t>
            </a:fld>
            <a:endParaRPr lang="en-US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1C5D5-6950-42FF-9E0A-E7646CE9F4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/>
          </p:nvPr>
        </p:nvSpPr>
        <p:spPr>
          <a:xfrm>
            <a:off x="1371600" y="533400"/>
            <a:ext cx="7620000" cy="55626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3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94F99-4BB1-4F12-BD22-349FD4E715D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7 Yuvarlatılmış Dikdörtgen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21 Başlık Yer Tutucusu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US" smtClean="0"/>
          </a:p>
        </p:txBody>
      </p:sp>
      <p:sp>
        <p:nvSpPr>
          <p:cNvPr id="1029" name="12 Metin Yer Tutucusu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smtClean="0"/>
          </a:p>
        </p:txBody>
      </p:sp>
      <p:sp>
        <p:nvSpPr>
          <p:cNvPr id="14" name="13 Veri Yer Tutucusu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BA1C72-6E8E-49A0-9CC9-7711C44DC12A}" type="datetimeFigureOut">
              <a:rPr lang="en-US"/>
              <a:pPr>
                <a:defRPr/>
              </a:pPr>
              <a:t>1/4/2022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dirty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22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52D332B2-5614-49ED-B371-AB6DB3693F67}" type="slidenum">
              <a:rPr lang="en-US"/>
              <a:pPr>
                <a:defRPr/>
              </a:pPr>
              <a:t>‹#›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0" r:id="rId9"/>
    <p:sldLayoutId id="2147483911" r:id="rId10"/>
    <p:sldLayoutId id="2147483912" r:id="rId11"/>
    <p:sldLayoutId id="2147483915" r:id="rId12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33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-396552" y="1586275"/>
            <a:ext cx="9715536" cy="1143000"/>
          </a:xfrm>
        </p:spPr>
        <p:txBody>
          <a:bodyPr/>
          <a:lstStyle/>
          <a:p>
            <a:pPr marL="484188" algn="ctr">
              <a:lnSpc>
                <a:spcPct val="90000"/>
              </a:lnSpc>
            </a:pPr>
            <a:r>
              <a:rPr lang="tr-TR" sz="4800" dirty="0" smtClean="0">
                <a:solidFill>
                  <a:srgbClr val="FFC000"/>
                </a:solidFill>
              </a:rPr>
              <a:t/>
            </a:r>
            <a:br>
              <a:rPr lang="tr-TR" sz="4800" dirty="0" smtClean="0">
                <a:solidFill>
                  <a:srgbClr val="FFC000"/>
                </a:solidFill>
              </a:rPr>
            </a:br>
            <a:r>
              <a:rPr lang="tr-TR" sz="4800" dirty="0" smtClean="0">
                <a:solidFill>
                  <a:srgbClr val="FFC000"/>
                </a:solidFill>
              </a:rPr>
              <a:t/>
            </a:r>
            <a:br>
              <a:rPr lang="tr-TR" sz="4800" dirty="0" smtClean="0">
                <a:solidFill>
                  <a:srgbClr val="FFC000"/>
                </a:solidFill>
              </a:rPr>
            </a:br>
            <a:r>
              <a:rPr lang="tr-TR" sz="4800" dirty="0" smtClean="0">
                <a:solidFill>
                  <a:srgbClr val="FFC000"/>
                </a:solidFill>
              </a:rPr>
              <a:t> </a:t>
            </a:r>
            <a:br>
              <a:rPr lang="tr-TR" sz="4800" dirty="0" smtClean="0">
                <a:solidFill>
                  <a:srgbClr val="FFC000"/>
                </a:solidFill>
              </a:rPr>
            </a:br>
            <a:r>
              <a:rPr lang="tr-TR" sz="4800" dirty="0" smtClean="0">
                <a:solidFill>
                  <a:srgbClr val="FFC000"/>
                </a:solidFill>
              </a:rPr>
              <a:t/>
            </a:r>
            <a:br>
              <a:rPr lang="tr-TR" sz="4800" dirty="0" smtClean="0">
                <a:solidFill>
                  <a:srgbClr val="FFC000"/>
                </a:solidFill>
              </a:rPr>
            </a:br>
            <a:r>
              <a:rPr lang="tr-TR" sz="4800" dirty="0" smtClean="0">
                <a:solidFill>
                  <a:srgbClr val="FFC000"/>
                </a:solidFill>
              </a:rPr>
              <a:t/>
            </a:r>
            <a:br>
              <a:rPr lang="tr-TR" sz="4800" dirty="0" smtClean="0">
                <a:solidFill>
                  <a:srgbClr val="FFC000"/>
                </a:solidFill>
              </a:rPr>
            </a:br>
            <a:r>
              <a:rPr lang="tr-TR" sz="4800" dirty="0" smtClean="0">
                <a:solidFill>
                  <a:srgbClr val="FFC000"/>
                </a:solidFill>
              </a:rPr>
              <a:t/>
            </a:r>
            <a:br>
              <a:rPr lang="tr-TR" sz="4800" dirty="0" smtClean="0">
                <a:solidFill>
                  <a:srgbClr val="FFC000"/>
                </a:solidFill>
              </a:rPr>
            </a:br>
            <a:r>
              <a:rPr lang="tr-TR" sz="4800" dirty="0" smtClean="0">
                <a:solidFill>
                  <a:srgbClr val="FFC000"/>
                </a:solidFill>
              </a:rPr>
              <a:t/>
            </a:r>
            <a:br>
              <a:rPr lang="tr-TR" sz="4800" dirty="0" smtClean="0">
                <a:solidFill>
                  <a:srgbClr val="FFC000"/>
                </a:solidFill>
              </a:rPr>
            </a:br>
            <a:r>
              <a:rPr lang="tr-TR" sz="4800" dirty="0" smtClean="0">
                <a:solidFill>
                  <a:srgbClr val="FFC000"/>
                </a:solidFill>
              </a:rPr>
              <a:t/>
            </a:r>
            <a:br>
              <a:rPr lang="tr-TR" sz="4800" dirty="0" smtClean="0">
                <a:solidFill>
                  <a:srgbClr val="FFC000"/>
                </a:solidFill>
              </a:rPr>
            </a:br>
            <a:r>
              <a:rPr lang="tr-TR" sz="4800" dirty="0" smtClean="0">
                <a:solidFill>
                  <a:srgbClr val="FFC000"/>
                </a:solidFill>
              </a:rPr>
              <a:t/>
            </a:r>
            <a:br>
              <a:rPr lang="tr-TR" sz="4800" dirty="0" smtClean="0">
                <a:solidFill>
                  <a:srgbClr val="FFC000"/>
                </a:solidFill>
              </a:rPr>
            </a:br>
            <a:r>
              <a:rPr lang="tr-TR" sz="4800" dirty="0" smtClean="0">
                <a:solidFill>
                  <a:srgbClr val="FFC000"/>
                </a:solidFill>
              </a:rPr>
              <a:t/>
            </a:r>
            <a:br>
              <a:rPr lang="tr-TR" sz="4800" dirty="0" smtClean="0">
                <a:solidFill>
                  <a:srgbClr val="FFC000"/>
                </a:solidFill>
              </a:rPr>
            </a:br>
            <a:r>
              <a:rPr lang="tr-TR" sz="5400" dirty="0" smtClean="0">
                <a:solidFill>
                  <a:srgbClr val="FF0000"/>
                </a:solidFill>
              </a:rPr>
              <a:t>Stresi Yönetebilme </a:t>
            </a:r>
            <a:br>
              <a:rPr lang="tr-TR" sz="5400" dirty="0" smtClean="0">
                <a:solidFill>
                  <a:srgbClr val="FF0000"/>
                </a:solidFill>
              </a:rPr>
            </a:br>
            <a:r>
              <a:rPr lang="tr-TR" sz="5400" dirty="0" smtClean="0">
                <a:solidFill>
                  <a:srgbClr val="FF0000"/>
                </a:solidFill>
              </a:rPr>
              <a:t>Stratejileri</a:t>
            </a:r>
            <a:br>
              <a:rPr lang="tr-TR" sz="5400" dirty="0" smtClean="0">
                <a:solidFill>
                  <a:srgbClr val="FF0000"/>
                </a:solidFill>
              </a:rPr>
            </a:br>
            <a:endParaRPr lang="tr-TR" dirty="0" smtClean="0">
              <a:solidFill>
                <a:srgbClr val="002060"/>
              </a:solidFill>
            </a:endParaRPr>
          </a:p>
        </p:txBody>
      </p:sp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571500" y="3143248"/>
            <a:ext cx="8572500" cy="353219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tr-TR" sz="4700" dirty="0" smtClean="0">
              <a:solidFill>
                <a:schemeClr val="accent2"/>
              </a:solidFill>
            </a:endParaRPr>
          </a:p>
        </p:txBody>
      </p:sp>
      <p:sp>
        <p:nvSpPr>
          <p:cNvPr id="17411" name="Line 5"/>
          <p:cNvSpPr>
            <a:spLocks noChangeShapeType="1"/>
          </p:cNvSpPr>
          <p:nvPr/>
        </p:nvSpPr>
        <p:spPr bwMode="auto">
          <a:xfrm>
            <a:off x="458788" y="3124200"/>
            <a:ext cx="8277225" cy="0"/>
          </a:xfrm>
          <a:prstGeom prst="line">
            <a:avLst/>
          </a:prstGeom>
          <a:noFill/>
          <a:ln w="76200">
            <a:solidFill>
              <a:srgbClr val="8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17412" name="6 Dikdörtgen"/>
          <p:cNvSpPr>
            <a:spLocks noChangeArrowheads="1"/>
          </p:cNvSpPr>
          <p:nvPr/>
        </p:nvSpPr>
        <p:spPr bwMode="auto">
          <a:xfrm>
            <a:off x="857224" y="5500703"/>
            <a:ext cx="807243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tr-TR" sz="1200" dirty="0" smtClean="0">
              <a:solidFill>
                <a:srgbClr val="FF0000"/>
              </a:solidFill>
              <a:latin typeface="Perpetua"/>
            </a:endParaRPr>
          </a:p>
          <a:p>
            <a:pPr algn="ctr"/>
            <a:endParaRPr lang="tr-TR" sz="1200" dirty="0" smtClean="0">
              <a:solidFill>
                <a:srgbClr val="FF0000"/>
              </a:solidFill>
              <a:latin typeface="Perpetua"/>
            </a:endParaRPr>
          </a:p>
          <a:p>
            <a:pPr algn="ctr"/>
            <a:endParaRPr lang="tr-TR" sz="1200" dirty="0" smtClean="0">
              <a:solidFill>
                <a:srgbClr val="FF0000"/>
              </a:solidFill>
              <a:latin typeface="Perpetua"/>
            </a:endParaRPr>
          </a:p>
          <a:p>
            <a:pPr algn="ctr"/>
            <a:r>
              <a:rPr lang="tr-TR" sz="1200" dirty="0" smtClean="0">
                <a:solidFill>
                  <a:srgbClr val="FF0000"/>
                </a:solidFill>
                <a:latin typeface="Perpetua"/>
              </a:rPr>
              <a:t> </a:t>
            </a:r>
            <a:endParaRPr lang="tr-TR" sz="1200" dirty="0">
              <a:solidFill>
                <a:srgbClr val="FF0000"/>
              </a:solidFill>
              <a:latin typeface="Perpetua"/>
            </a:endParaRPr>
          </a:p>
          <a:p>
            <a:pPr algn="ctr"/>
            <a:endParaRPr lang="tr-TR" sz="1200" dirty="0">
              <a:solidFill>
                <a:srgbClr val="FF0000"/>
              </a:solidFill>
              <a:latin typeface="Perpetua"/>
            </a:endParaRPr>
          </a:p>
          <a:p>
            <a:r>
              <a:rPr lang="tr-TR" dirty="0">
                <a:latin typeface="Perpetua"/>
              </a:rPr>
              <a:t/>
            </a:r>
            <a:br>
              <a:rPr lang="tr-TR" dirty="0">
                <a:latin typeface="Perpetua"/>
              </a:rPr>
            </a:br>
            <a:endParaRPr lang="tr-TR" dirty="0">
              <a:latin typeface="Perpetua"/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>
          <a:xfrm>
            <a:off x="857224" y="6143644"/>
            <a:ext cx="8286776" cy="457200"/>
          </a:xfrm>
        </p:spPr>
        <p:txBody>
          <a:bodyPr/>
          <a:lstStyle/>
          <a:p>
            <a:pPr>
              <a:defRPr/>
            </a:pPr>
            <a:endParaRPr lang="en-US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5D6B4-6F73-4B96-81A6-E651CA8CED46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pic>
        <p:nvPicPr>
          <p:cNvPr id="189442" name="Picture 2" descr="C:\Users\arife\Desktop\7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72833" y="0"/>
            <a:ext cx="9216833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3 İçerik Yer Tutucusu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C75897-17C4-4345-9BFB-55343EA549F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C:\Users\arife.kaygusuz\Desktop\kedi-fa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Dikdörtgen"/>
          <p:cNvSpPr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tr-TR" sz="3600" dirty="0" smtClean="0">
                <a:solidFill>
                  <a:srgbClr val="00FF99"/>
                </a:solidFill>
              </a:rPr>
              <a:t>Stres organizmanın verdiği doğal ve koruyucu bir tepkidir</a:t>
            </a:r>
            <a:endParaRPr lang="tr-TR" sz="3600" b="1" cap="all" spc="0" dirty="0">
              <a:ln w="0"/>
              <a:solidFill>
                <a:srgbClr val="00FF99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5D6B4-6F73-4B96-81A6-E651CA8CED46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5" name="Picture 4" descr="C:\Users\arife.kaygusuz\Desktop\kkkkkk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Dikdörtgen"/>
          <p:cNvSpPr/>
          <p:nvPr/>
        </p:nvSpPr>
        <p:spPr>
          <a:xfrm>
            <a:off x="3786182" y="4643446"/>
            <a:ext cx="535781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tr-TR" sz="3600" dirty="0" smtClean="0">
                <a:solidFill>
                  <a:srgbClr val="00FF99"/>
                </a:solidFill>
              </a:rPr>
              <a:t>Stres sayesinde vücut tepki için kendini hazırlar ve harekete geçer.</a:t>
            </a:r>
            <a:endParaRPr lang="tr-TR" sz="3600" b="1" cap="all" spc="0" dirty="0">
              <a:ln w="0"/>
              <a:solidFill>
                <a:srgbClr val="00FF99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5D6B4-6F73-4B96-81A6-E651CA8CED46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pic>
        <p:nvPicPr>
          <p:cNvPr id="4098" name="Picture 2" descr="C:\Users\arife.kaygusuz\Desktop\köpek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1377" y="35127"/>
            <a:ext cx="8982623" cy="6822873"/>
          </a:xfrm>
          <a:prstGeom prst="rect">
            <a:avLst/>
          </a:prstGeom>
          <a:noFill/>
        </p:spPr>
      </p:pic>
      <p:sp>
        <p:nvSpPr>
          <p:cNvPr id="5" name="4 Dikdörtgen"/>
          <p:cNvSpPr/>
          <p:nvPr/>
        </p:nvSpPr>
        <p:spPr>
          <a:xfrm>
            <a:off x="3786182" y="5657671"/>
            <a:ext cx="535781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tr-TR" sz="3600" dirty="0" smtClean="0">
                <a:solidFill>
                  <a:srgbClr val="FF00FF"/>
                </a:solidFill>
              </a:rPr>
              <a:t>Harekete geçme; kaçma ya da farklı plan olabilir</a:t>
            </a:r>
            <a:r>
              <a:rPr lang="tr-TR" sz="3600" dirty="0" smtClean="0">
                <a:solidFill>
                  <a:srgbClr val="00FF99"/>
                </a:solidFill>
              </a:rPr>
              <a:t>.</a:t>
            </a:r>
            <a:endParaRPr lang="tr-TR" sz="3600" b="1" cap="all" spc="0" dirty="0">
              <a:ln w="0"/>
              <a:solidFill>
                <a:srgbClr val="00FF99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5D6B4-6F73-4B96-81A6-E651CA8CED46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7" name="Picture 3" descr="C:\Users\arife.kaygusuz\Desktop\far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24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tr-TR" sz="4800" dirty="0" smtClean="0">
                <a:solidFill>
                  <a:srgbClr val="FF0000"/>
                </a:solidFill>
              </a:rPr>
              <a:t>Stresle Baş etme Yolları</a:t>
            </a:r>
            <a:endParaRPr lang="tr-TR" sz="4800" dirty="0">
              <a:solidFill>
                <a:srgbClr val="FF0000"/>
              </a:solidFill>
            </a:endParaRP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5D6B4-6F73-4B96-81A6-E651CA8CED46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5D6B4-6F73-4B96-81A6-E651CA8CED46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pic>
        <p:nvPicPr>
          <p:cNvPr id="143364" name="Picture 4" descr="https://media1.picsearch.com/is?DIcdtyGgyACim8KXgfH2omQq9D5bDsgUEzOjcoSE18s&amp;height=19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7080" y="0"/>
            <a:ext cx="9721080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Dikdörtgen"/>
          <p:cNvSpPr/>
          <p:nvPr/>
        </p:nvSpPr>
        <p:spPr>
          <a:xfrm>
            <a:off x="3214678" y="5072074"/>
            <a:ext cx="535781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tr-TR" sz="3600" b="1" dirty="0" smtClean="0">
                <a:solidFill>
                  <a:srgbClr val="FFFF00"/>
                </a:solidFill>
              </a:rPr>
              <a:t>Stres Kaynakları Belirleyin</a:t>
            </a:r>
            <a:r>
              <a:rPr lang="tr-TR" sz="3600" dirty="0" smtClean="0">
                <a:solidFill>
                  <a:srgbClr val="FFFF00"/>
                </a:solidFill>
              </a:rPr>
              <a:t> </a:t>
            </a:r>
            <a:endParaRPr lang="tr-TR" sz="3600" b="1" cap="all" spc="0" dirty="0">
              <a:ln w="0"/>
              <a:solidFill>
                <a:srgbClr val="FFFF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639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5D6B4-6F73-4B96-81A6-E651CA8CED46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pic>
        <p:nvPicPr>
          <p:cNvPr id="144386" name="Picture 2" descr="https://media3.picsearch.com/is?LZWT5sKeCJaFTxvAdf6mWTTruo9-ui2EV64i8tExb_Q&amp;height=19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7575" y="257068"/>
            <a:ext cx="9806206" cy="5974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Dikdörtgen"/>
          <p:cNvSpPr/>
          <p:nvPr/>
        </p:nvSpPr>
        <p:spPr>
          <a:xfrm>
            <a:off x="3214678" y="5357826"/>
            <a:ext cx="535781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tr-TR" sz="3600" b="1" dirty="0" smtClean="0">
                <a:solidFill>
                  <a:srgbClr val="FFFF00"/>
                </a:solidFill>
              </a:rPr>
              <a:t>Stres Kaynakları Belirleyin</a:t>
            </a:r>
            <a:r>
              <a:rPr lang="tr-TR" sz="3600" dirty="0" smtClean="0">
                <a:solidFill>
                  <a:srgbClr val="FFFF00"/>
                </a:solidFill>
              </a:rPr>
              <a:t> </a:t>
            </a:r>
            <a:endParaRPr lang="tr-TR" sz="3600" b="1" cap="all" spc="0" dirty="0">
              <a:ln w="0"/>
              <a:solidFill>
                <a:srgbClr val="FFFF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118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5D6B4-6F73-4B96-81A6-E651CA8CED46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145410" name="Picture 2" descr="https://media2.picsearch.com/is?o31gJsTQnGMc4eWXguaLNWDbAsuG7COqXhLA6SjRv5E&amp;height=288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04"/>
            <a:ext cx="5208984" cy="6250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Dikdörtgen"/>
          <p:cNvSpPr/>
          <p:nvPr/>
        </p:nvSpPr>
        <p:spPr>
          <a:xfrm>
            <a:off x="5429256" y="3000372"/>
            <a:ext cx="371474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tr-TR" sz="3600" b="1" dirty="0" smtClean="0">
                <a:solidFill>
                  <a:srgbClr val="FF0000"/>
                </a:solidFill>
              </a:rPr>
              <a:t>Nefes Egzersizi Yapmayı Öğrenin</a:t>
            </a:r>
            <a:r>
              <a:rPr lang="tr-TR" sz="3600" dirty="0" smtClean="0">
                <a:solidFill>
                  <a:srgbClr val="FF0000"/>
                </a:solidFill>
              </a:rPr>
              <a:t> </a:t>
            </a:r>
            <a:endParaRPr lang="tr-TR" sz="3600" b="1" cap="all" spc="0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4917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5D6B4-6F73-4B96-81A6-E651CA8CED46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pic>
        <p:nvPicPr>
          <p:cNvPr id="1026" name="Picture 2" descr="C:\Users\arife.kaygusuz\Desktop\beeeeeee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Dikdörtgen"/>
          <p:cNvSpPr/>
          <p:nvPr/>
        </p:nvSpPr>
        <p:spPr>
          <a:xfrm>
            <a:off x="0" y="5359802"/>
            <a:ext cx="9144000" cy="15696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tr-TR" sz="2400" b="1" dirty="0" smtClean="0">
                <a:solidFill>
                  <a:schemeClr val="bg2">
                    <a:lumMod val="10000"/>
                  </a:schemeClr>
                </a:solidFill>
              </a:rPr>
              <a:t>Meditasyonla içimize yapacağımız keşif sayesinde yaratıcılığımız, iyileşmemiz ve dönüşüm sürecimiz uyanır; gerçek doğamızı keşfederek, yaşamlarımızda bütünlük hafızasının yeniden canlanmasına olanak veririz. </a:t>
            </a:r>
            <a:endParaRPr lang="tr-TR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5D6B4-6F73-4B96-81A6-E651CA8CED46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pic>
        <p:nvPicPr>
          <p:cNvPr id="146434" name="Picture 2" descr="https://media4.picsearch.com/is?Q9tAWq00-K-rDCz9zL1HOahHNzIC6d1Fn1mI0rO7430&amp;height=20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142852"/>
            <a:ext cx="9001156" cy="5137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Dikdörtgen"/>
          <p:cNvSpPr/>
          <p:nvPr/>
        </p:nvSpPr>
        <p:spPr>
          <a:xfrm>
            <a:off x="2214546" y="5357826"/>
            <a:ext cx="535781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tr-TR" sz="3600" b="1" dirty="0" smtClean="0">
                <a:solidFill>
                  <a:srgbClr val="FF0000"/>
                </a:solidFill>
              </a:rPr>
              <a:t>Bir Tutkunuz Olsun</a:t>
            </a:r>
            <a:r>
              <a:rPr lang="tr-TR" sz="3600" dirty="0" smtClean="0">
                <a:solidFill>
                  <a:srgbClr val="FF0000"/>
                </a:solidFill>
              </a:rPr>
              <a:t> </a:t>
            </a:r>
            <a:r>
              <a:rPr lang="tr-TR" sz="3600" dirty="0" smtClean="0">
                <a:solidFill>
                  <a:srgbClr val="FFFF00"/>
                </a:solidFill>
              </a:rPr>
              <a:t> </a:t>
            </a:r>
            <a:endParaRPr lang="tr-TR" sz="3600" b="1" cap="all" spc="0" dirty="0">
              <a:ln w="0"/>
              <a:solidFill>
                <a:srgbClr val="FFFF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5024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5D6B4-6F73-4B96-81A6-E651CA8CED46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pic>
        <p:nvPicPr>
          <p:cNvPr id="147458" name="Picture 2" descr="https://media4.picsearch.com/is?NqJ_bTEpCkRUgaTP4eTTrCsIJPZuovuuJRBnPoHpxr0&amp;height=248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91119"/>
            <a:ext cx="6498406" cy="472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Dikdörtgen"/>
          <p:cNvSpPr/>
          <p:nvPr/>
        </p:nvSpPr>
        <p:spPr>
          <a:xfrm>
            <a:off x="1714480" y="5929330"/>
            <a:ext cx="635798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tr-TR" sz="3600" b="1" dirty="0" smtClean="0">
                <a:solidFill>
                  <a:srgbClr val="FF0000"/>
                </a:solidFill>
              </a:rPr>
              <a:t>Spor Yapın</a:t>
            </a:r>
            <a:r>
              <a:rPr lang="tr-TR" sz="3600" dirty="0" smtClean="0">
                <a:solidFill>
                  <a:srgbClr val="FF0000"/>
                </a:solidFill>
              </a:rPr>
              <a:t> </a:t>
            </a:r>
            <a:endParaRPr lang="tr-TR" sz="3600" b="1" cap="all" spc="0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221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tr-TR" sz="4000" dirty="0" smtClean="0">
                <a:solidFill>
                  <a:srgbClr val="FF0000"/>
                </a:solidFill>
              </a:rPr>
              <a:t>Farklı bakışla stresle baş etme yolları ?</a:t>
            </a:r>
            <a:endParaRPr lang="tr-TR" sz="4000" dirty="0">
              <a:solidFill>
                <a:srgbClr val="FF0000"/>
              </a:solidFill>
            </a:endParaRP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5D6B4-6F73-4B96-81A6-E651CA8CED46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>
          <a:xfrm>
            <a:off x="928662" y="1500174"/>
            <a:ext cx="7772400" cy="4572000"/>
          </a:xfrm>
        </p:spPr>
        <p:txBody>
          <a:bodyPr/>
          <a:lstStyle/>
          <a:p>
            <a:pPr algn="ctr">
              <a:buNone/>
            </a:pPr>
            <a:endParaRPr lang="tr-TR" sz="36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tr-TR" sz="36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tr-TR" sz="3600" dirty="0" smtClean="0">
                <a:solidFill>
                  <a:srgbClr val="FF0000"/>
                </a:solidFill>
              </a:rPr>
              <a:t>Değerlendirme Testi</a:t>
            </a:r>
            <a:endParaRPr lang="tr-TR" sz="3600" dirty="0">
              <a:solidFill>
                <a:srgbClr val="FF0000"/>
              </a:solidFill>
            </a:endParaRP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5D6B4-6F73-4B96-81A6-E651CA8CED46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02E153-16C1-4248-83F6-5A3DEB1C7B00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pic>
        <p:nvPicPr>
          <p:cNvPr id="185346" name="Picture 2" descr="C:\Users\arife.kaygusuz\Desktop\bulaşı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285"/>
            <a:ext cx="9144000" cy="6586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02E153-16C1-4248-83F6-5A3DEB1C7B00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pic>
        <p:nvPicPr>
          <p:cNvPr id="188418" name="Picture 2" descr="Ä°lgili resi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39219" cy="69294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5D6B4-6F73-4B96-81A6-E651CA8CED46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7" name="6 Dikdörtgen"/>
          <p:cNvSpPr/>
          <p:nvPr/>
        </p:nvSpPr>
        <p:spPr>
          <a:xfrm>
            <a:off x="142844" y="3143248"/>
            <a:ext cx="90011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 smtClean="0">
                <a:solidFill>
                  <a:srgbClr val="FF0000"/>
                </a:solidFill>
              </a:rPr>
              <a:t>-9  -8  -7  -6  -5  -4  -3  -2  -1  </a:t>
            </a:r>
            <a:r>
              <a:rPr lang="tr-TR" sz="2400" dirty="0" smtClean="0">
                <a:solidFill>
                  <a:srgbClr val="002060"/>
                </a:solidFill>
              </a:rPr>
              <a:t>0 </a:t>
            </a:r>
            <a:r>
              <a:rPr lang="tr-TR" sz="2400" dirty="0" smtClean="0">
                <a:solidFill>
                  <a:srgbClr val="FF0000"/>
                </a:solidFill>
              </a:rPr>
              <a:t> +1  +2  +3  +4  +5  +6  +7  +8  +9    </a:t>
            </a:r>
            <a:endParaRPr lang="tr-TR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8B62C8-9946-4DCC-85FF-46B3323EB2F4}" type="slidenum">
              <a:rPr lang="tr-TR" smtClean="0"/>
              <a:pPr>
                <a:defRPr/>
              </a:pPr>
              <a:t>19</a:t>
            </a:fld>
            <a:endParaRPr lang="tr-TR"/>
          </a:p>
        </p:txBody>
      </p:sp>
      <p:pic>
        <p:nvPicPr>
          <p:cNvPr id="47108" name="Picture 2" descr="C:\Users\arife.kaygusuz\Desktop\ek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86875" cy="6858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5"/>
          <p:cNvSpPr>
            <a:spLocks noGrp="1" noChangeArrowheads="1"/>
          </p:cNvSpPr>
          <p:nvPr>
            <p:ph idx="1"/>
          </p:nvPr>
        </p:nvSpPr>
        <p:spPr>
          <a:xfrm>
            <a:off x="304800" y="500063"/>
            <a:ext cx="8839200" cy="506253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tr-TR" sz="4000" smtClean="0">
              <a:solidFill>
                <a:srgbClr val="FF0000"/>
              </a:solidFill>
            </a:endParaRPr>
          </a:p>
        </p:txBody>
      </p:sp>
      <p:pic>
        <p:nvPicPr>
          <p:cNvPr id="69635" name="Picture 3" descr="C:\Users\arife.kaygusuz\Desktop\338907-bekleyen-yo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643306" y="0"/>
            <a:ext cx="5710666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tr-TR" sz="2800" dirty="0">
                <a:solidFill>
                  <a:schemeClr val="bg2">
                    <a:lumMod val="25000"/>
                  </a:schemeClr>
                </a:solidFill>
              </a:rPr>
              <a:t>Kişileri etkileyen olaylar değil, </a:t>
            </a:r>
          </a:p>
          <a:p>
            <a:pPr algn="ctr">
              <a:defRPr/>
            </a:pPr>
            <a:r>
              <a:rPr lang="tr-TR" sz="2800" dirty="0">
                <a:solidFill>
                  <a:schemeClr val="bg2">
                    <a:lumMod val="25000"/>
                  </a:schemeClr>
                </a:solidFill>
              </a:rPr>
              <a:t>olaylara verdikleri anlamlardır.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61DE26-EF9D-4AF2-AA7D-5D6A493DB9FC}" type="slidenum">
              <a:rPr lang="tr-TR" smtClean="0"/>
              <a:pPr>
                <a:defRPr/>
              </a:pPr>
              <a:t>21</a:t>
            </a:fld>
            <a:endParaRPr lang="tr-TR"/>
          </a:p>
        </p:txBody>
      </p:sp>
      <p:pic>
        <p:nvPicPr>
          <p:cNvPr id="48132" name="Picture 2" descr="C:\Users\arife.kaygusuz\Desktop\ölüm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86875" cy="6858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B0B9A2-8659-4298-A9C5-295EBD1171D1}" type="slidenum">
              <a:rPr lang="tr-TR" smtClean="0"/>
              <a:pPr>
                <a:defRPr/>
              </a:pPr>
              <a:t>22</a:t>
            </a:fld>
            <a:endParaRPr lang="tr-TR"/>
          </a:p>
        </p:txBody>
      </p:sp>
      <p:pic>
        <p:nvPicPr>
          <p:cNvPr id="37892" name="Picture 2" descr="C:\Users\arife.kaygusuz\Desktop\beyi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85777"/>
            <a:ext cx="9144000" cy="70723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188" y="1285875"/>
            <a:ext cx="8229600" cy="5214938"/>
          </a:xfrm>
        </p:spPr>
        <p:txBody>
          <a:bodyPr/>
          <a:lstStyle/>
          <a:p>
            <a:pPr algn="ctr">
              <a:buFont typeface="Arial" charset="0"/>
              <a:buNone/>
              <a:defRPr/>
            </a:pPr>
            <a:r>
              <a:rPr lang="tr-TR" sz="4000" b="1" i="1" u="sng" dirty="0" smtClean="0">
                <a:solidFill>
                  <a:srgbClr val="0070C0"/>
                </a:solidFill>
              </a:rPr>
              <a:t>İnsanın temel ihtiyacı</a:t>
            </a:r>
            <a:endParaRPr lang="tr-TR" sz="4000" b="1" i="1" u="sng" dirty="0">
              <a:solidFill>
                <a:srgbClr val="0070C0"/>
              </a:solidFill>
            </a:endParaRP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D9C554-EE7A-4710-B2B3-A420CCD30D6C}" type="slidenum">
              <a:rPr lang="tr-TR" smtClean="0"/>
              <a:pPr>
                <a:defRPr/>
              </a:pPr>
              <a:t>23</a:t>
            </a:fld>
            <a:endParaRPr lang="tr-TR"/>
          </a:p>
        </p:txBody>
      </p:sp>
      <p:sp>
        <p:nvSpPr>
          <p:cNvPr id="5" name="4 Aşağı Ok"/>
          <p:cNvSpPr/>
          <p:nvPr/>
        </p:nvSpPr>
        <p:spPr>
          <a:xfrm rot="1678305">
            <a:off x="2416175" y="2057400"/>
            <a:ext cx="484188" cy="977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sp>
        <p:nvSpPr>
          <p:cNvPr id="6" name="5 Metin kutusu"/>
          <p:cNvSpPr txBox="1"/>
          <p:nvPr/>
        </p:nvSpPr>
        <p:spPr>
          <a:xfrm>
            <a:off x="1571624" y="3000375"/>
            <a:ext cx="1700213" cy="369332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dirty="0">
                <a:solidFill>
                  <a:schemeClr val="tx1"/>
                </a:solidFill>
              </a:rPr>
              <a:t>İlişki </a:t>
            </a:r>
            <a:r>
              <a:rPr lang="tr-TR" dirty="0" smtClean="0">
                <a:solidFill>
                  <a:schemeClr val="tx1"/>
                </a:solidFill>
              </a:rPr>
              <a:t>kurmak, h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7" name="6 Aşağı Ok"/>
          <p:cNvSpPr/>
          <p:nvPr/>
        </p:nvSpPr>
        <p:spPr>
          <a:xfrm rot="1678305">
            <a:off x="4059238" y="2057400"/>
            <a:ext cx="484187" cy="977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sp>
        <p:nvSpPr>
          <p:cNvPr id="8" name="7 Metin kutusu"/>
          <p:cNvSpPr txBox="1"/>
          <p:nvPr/>
        </p:nvSpPr>
        <p:spPr>
          <a:xfrm>
            <a:off x="3643313" y="3143250"/>
            <a:ext cx="2440855" cy="646331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dirty="0"/>
              <a:t>Kendi kararını vermek</a:t>
            </a:r>
          </a:p>
          <a:p>
            <a:pPr>
              <a:defRPr/>
            </a:pPr>
            <a:r>
              <a:rPr lang="tr-TR" dirty="0"/>
              <a:t>Arzu </a:t>
            </a:r>
            <a:r>
              <a:rPr lang="tr-TR" dirty="0">
                <a:solidFill>
                  <a:srgbClr val="FF0000"/>
                </a:solidFill>
              </a:rPr>
              <a:t>X </a:t>
            </a:r>
            <a:r>
              <a:rPr lang="tr-TR" dirty="0"/>
              <a:t>Gereklilik</a:t>
            </a:r>
          </a:p>
        </p:txBody>
      </p:sp>
      <p:sp>
        <p:nvSpPr>
          <p:cNvPr id="9" name="8 Aşağı Ok"/>
          <p:cNvSpPr/>
          <p:nvPr/>
        </p:nvSpPr>
        <p:spPr>
          <a:xfrm rot="1678305">
            <a:off x="6916738" y="3200400"/>
            <a:ext cx="484187" cy="977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sp>
        <p:nvSpPr>
          <p:cNvPr id="10" name="9 Metin kutusu"/>
          <p:cNvSpPr txBox="1"/>
          <p:nvPr/>
        </p:nvSpPr>
        <p:spPr>
          <a:xfrm>
            <a:off x="6500813" y="4143375"/>
            <a:ext cx="2498808" cy="36933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dirty="0"/>
              <a:t>Gelişim ihtiyacı</a:t>
            </a:r>
          </a:p>
        </p:txBody>
      </p:sp>
      <p:sp>
        <p:nvSpPr>
          <p:cNvPr id="11" name="10 Aşağı Ok"/>
          <p:cNvSpPr/>
          <p:nvPr/>
        </p:nvSpPr>
        <p:spPr>
          <a:xfrm rot="1678305">
            <a:off x="3344863" y="4057650"/>
            <a:ext cx="484187" cy="977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sp>
        <p:nvSpPr>
          <p:cNvPr id="12" name="11 Metin kutusu"/>
          <p:cNvSpPr txBox="1"/>
          <p:nvPr/>
        </p:nvSpPr>
        <p:spPr>
          <a:xfrm>
            <a:off x="2143125" y="5143500"/>
            <a:ext cx="2457450" cy="584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tr-TR" dirty="0"/>
              <a:t>Öğrenme, keşfetme (</a:t>
            </a:r>
            <a:r>
              <a:rPr lang="tr-TR" dirty="0" err="1"/>
              <a:t>dopomin</a:t>
            </a:r>
            <a:r>
              <a:rPr lang="tr-TR" dirty="0"/>
              <a:t>)</a:t>
            </a:r>
          </a:p>
        </p:txBody>
      </p:sp>
      <p:sp>
        <p:nvSpPr>
          <p:cNvPr id="13" name="12 Aşağı Ok"/>
          <p:cNvSpPr/>
          <p:nvPr/>
        </p:nvSpPr>
        <p:spPr>
          <a:xfrm rot="1678305">
            <a:off x="6702425" y="4914900"/>
            <a:ext cx="484188" cy="977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sp>
        <p:nvSpPr>
          <p:cNvPr id="14" name="13 Metin kutusu"/>
          <p:cNvSpPr txBox="1"/>
          <p:nvPr/>
        </p:nvSpPr>
        <p:spPr>
          <a:xfrm>
            <a:off x="5929313" y="6000750"/>
            <a:ext cx="2457450" cy="338138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tr-TR" dirty="0"/>
              <a:t>Öznel alan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5D6B4-6F73-4B96-81A6-E651CA8CED46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pic>
        <p:nvPicPr>
          <p:cNvPr id="186370" name="Picture 2" descr="G:\31.01.2019\beyin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Dikdörtgen"/>
          <p:cNvSpPr/>
          <p:nvPr/>
        </p:nvSpPr>
        <p:spPr>
          <a:xfrm>
            <a:off x="214282" y="5214950"/>
            <a:ext cx="39421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 smtClean="0">
                <a:solidFill>
                  <a:srgbClr val="FF0000"/>
                </a:solidFill>
              </a:rPr>
              <a:t>Streste beynimizde neler oluyor </a:t>
            </a:r>
            <a:r>
              <a:rPr lang="tr-TR" b="1" dirty="0" smtClean="0"/>
              <a:t>?</a:t>
            </a:r>
            <a:r>
              <a:rPr lang="tr-TR" dirty="0" smtClean="0"/>
              <a:t> 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02E153-16C1-4248-83F6-5A3DEB1C7B00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pic>
        <p:nvPicPr>
          <p:cNvPr id="184322" name="Picture 2" descr="C:\Users\arife.kaygusuz\Desktop\k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1925" y="1633538"/>
            <a:ext cx="6278563" cy="3590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1563" y="214313"/>
            <a:ext cx="8229600" cy="8636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tr-TR" sz="2800" dirty="0" smtClean="0">
                <a:solidFill>
                  <a:srgbClr val="FF0000"/>
                </a:solidFill>
                <a:latin typeface="Book Antiqua" pitchFamily="18" charset="0"/>
              </a:rPr>
              <a:t>Stres  </a:t>
            </a:r>
            <a:r>
              <a:rPr lang="tr-TR" sz="2800" dirty="0">
                <a:solidFill>
                  <a:srgbClr val="FF0000"/>
                </a:solidFill>
                <a:latin typeface="Book Antiqua" pitchFamily="18" charset="0"/>
              </a:rPr>
              <a:t>Y</a:t>
            </a:r>
            <a:r>
              <a:rPr lang="tr-TR" sz="2800" dirty="0" smtClean="0">
                <a:solidFill>
                  <a:srgbClr val="FF0000"/>
                </a:solidFill>
                <a:latin typeface="Book Antiqua" pitchFamily="18" charset="0"/>
              </a:rPr>
              <a:t>önetebilme Stratejileri</a:t>
            </a:r>
            <a:endParaRPr lang="tr-TR" sz="2800" dirty="0">
              <a:solidFill>
                <a:srgbClr val="FF0000"/>
              </a:solidFill>
              <a:latin typeface="Book Antiqu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00034" y="1214422"/>
            <a:ext cx="8501122" cy="5143536"/>
          </a:xfrm>
        </p:spPr>
        <p:txBody>
          <a:bodyPr>
            <a:normAutofit/>
          </a:bodyPr>
          <a:lstStyle/>
          <a:p>
            <a:pPr marL="320040" lvl="1" indent="0" fontAlgn="auto">
              <a:spcBef>
                <a:spcPts val="370"/>
              </a:spcBef>
              <a:spcAft>
                <a:spcPts val="0"/>
              </a:spcAft>
              <a:buNone/>
              <a:defRPr/>
            </a:pPr>
            <a:endParaRPr lang="tr-TR" dirty="0" smtClean="0">
              <a:solidFill>
                <a:schemeClr val="tx2">
                  <a:lumMod val="75000"/>
                </a:schemeClr>
              </a:solidFill>
              <a:latin typeface="Book Antiqua" pitchFamily="18" charset="0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tr-TR" dirty="0" smtClean="0">
              <a:solidFill>
                <a:schemeClr val="tx2">
                  <a:lumMod val="75000"/>
                </a:schemeClr>
              </a:solidFill>
              <a:latin typeface="Book Antiqua" pitchFamily="18" charset="0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tr-TR" dirty="0" smtClean="0">
              <a:solidFill>
                <a:schemeClr val="tx2">
                  <a:lumMod val="75000"/>
                </a:schemeClr>
              </a:solidFill>
              <a:latin typeface="Book Antiqua" pitchFamily="18" charset="0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None/>
              <a:defRPr/>
            </a:pPr>
            <a:r>
              <a:rPr lang="tr-TR" i="1" dirty="0" smtClean="0">
                <a:solidFill>
                  <a:srgbClr val="FF0000"/>
                </a:solidFill>
                <a:latin typeface="Book Antiqua" pitchFamily="18" charset="0"/>
              </a:rPr>
              <a:t>   </a:t>
            </a:r>
            <a:r>
              <a:rPr lang="tr-TR" i="1" dirty="0" err="1" smtClean="0">
                <a:solidFill>
                  <a:srgbClr val="FF0000"/>
                </a:solidFill>
                <a:latin typeface="Book Antiqua" pitchFamily="18" charset="0"/>
              </a:rPr>
              <a:t>Viktor</a:t>
            </a:r>
            <a:r>
              <a:rPr lang="tr-TR" i="1" dirty="0" smtClean="0">
                <a:solidFill>
                  <a:srgbClr val="FF0000"/>
                </a:solidFill>
                <a:latin typeface="Book Antiqua" pitchFamily="18" charset="0"/>
              </a:rPr>
              <a:t> </a:t>
            </a:r>
            <a:r>
              <a:rPr lang="tr-TR" i="1" dirty="0" err="1" smtClean="0">
                <a:solidFill>
                  <a:srgbClr val="FF0000"/>
                </a:solidFill>
                <a:latin typeface="Book Antiqua" pitchFamily="18" charset="0"/>
              </a:rPr>
              <a:t>Frankl</a:t>
            </a:r>
            <a:r>
              <a:rPr lang="tr-TR" i="1" dirty="0" smtClean="0">
                <a:solidFill>
                  <a:srgbClr val="FF0000"/>
                </a:solidFill>
                <a:latin typeface="Book Antiqua" pitchFamily="18" charset="0"/>
              </a:rPr>
              <a:t>; insanın anlam arayışını 3 temel duruma bağlamıştır</a:t>
            </a:r>
            <a:r>
              <a:rPr lang="tr-TR" i="1" dirty="0" smtClean="0">
                <a:solidFill>
                  <a:schemeClr val="tx2">
                    <a:lumMod val="75000"/>
                  </a:schemeClr>
                </a:solidFill>
                <a:latin typeface="Book Antiqua" pitchFamily="18" charset="0"/>
              </a:rPr>
              <a:t>.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None/>
              <a:defRPr/>
            </a:pPr>
            <a:r>
              <a:rPr lang="tr-TR" dirty="0" smtClean="0">
                <a:solidFill>
                  <a:schemeClr val="tx2">
                    <a:lumMod val="75000"/>
                  </a:schemeClr>
                </a:solidFill>
                <a:latin typeface="Book Antiqua" pitchFamily="18" charset="0"/>
              </a:rPr>
              <a:t>1 Eser yaratmak ya da iş yapmak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None/>
              <a:defRPr/>
            </a:pPr>
            <a:r>
              <a:rPr lang="tr-TR" dirty="0" smtClean="0">
                <a:solidFill>
                  <a:schemeClr val="tx2">
                    <a:lumMod val="75000"/>
                  </a:schemeClr>
                </a:solidFill>
                <a:latin typeface="Book Antiqua" pitchFamily="18" charset="0"/>
              </a:rPr>
              <a:t>2 Bir şeyler yaşamak ya da insanlarla etkileşime girmek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None/>
              <a:defRPr/>
            </a:pPr>
            <a:r>
              <a:rPr lang="tr-TR" dirty="0" smtClean="0">
                <a:solidFill>
                  <a:schemeClr val="tx2">
                    <a:lumMod val="75000"/>
                  </a:schemeClr>
                </a:solidFill>
                <a:latin typeface="Book Antiqua" pitchFamily="18" charset="0"/>
              </a:rPr>
              <a:t>3 Değiştiremeyeceği bir kaderle yüz yüze gelen umutsuz bir durumda kendini aşabilir ve kendini değiştirebilir. Kişisel bir trajediyi, bir </a:t>
            </a:r>
            <a:r>
              <a:rPr lang="tr-TR" dirty="0" smtClean="0">
                <a:solidFill>
                  <a:srgbClr val="FF0000"/>
                </a:solidFill>
                <a:latin typeface="Book Antiqua" pitchFamily="18" charset="0"/>
              </a:rPr>
              <a:t>zafere</a:t>
            </a:r>
            <a:r>
              <a:rPr lang="tr-TR" dirty="0" smtClean="0">
                <a:solidFill>
                  <a:schemeClr val="tx2">
                    <a:lumMod val="75000"/>
                  </a:schemeClr>
                </a:solidFill>
                <a:latin typeface="Book Antiqua" pitchFamily="18" charset="0"/>
              </a:rPr>
              <a:t> dönüştürebilirsin. 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tr-TR" i="1" dirty="0" smtClean="0">
              <a:solidFill>
                <a:schemeClr val="tx2">
                  <a:lumMod val="75000"/>
                </a:schemeClr>
              </a:solidFill>
              <a:latin typeface="Book Antiqua" pitchFamily="18" charset="0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tr-TR" i="1" dirty="0" smtClean="0">
              <a:solidFill>
                <a:schemeClr val="tx2">
                  <a:lumMod val="75000"/>
                </a:schemeClr>
              </a:solidFill>
              <a:latin typeface="Book Antiqua" pitchFamily="18" charset="0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tr-TR" dirty="0" smtClean="0">
              <a:solidFill>
                <a:schemeClr val="tx2">
                  <a:lumMod val="75000"/>
                </a:schemeClr>
              </a:solidFill>
              <a:latin typeface="Book Antiqua" pitchFamily="18" charset="0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tr-TR" dirty="0" smtClean="0">
              <a:solidFill>
                <a:schemeClr val="tx2">
                  <a:lumMod val="75000"/>
                </a:schemeClr>
              </a:solidFill>
              <a:latin typeface="Book Antiqua" pitchFamily="18" charset="0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None/>
              <a:defRPr/>
            </a:pPr>
            <a:endParaRPr lang="tr-TR" dirty="0">
              <a:latin typeface="Book Antiqua" pitchFamily="18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tretch>
            <a:fillRect/>
          </a:stretch>
        </p:blipFill>
        <p:spPr>
          <a:xfrm>
            <a:off x="0" y="33119"/>
            <a:ext cx="1186300" cy="98625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" name="Düz Bağlayıcı 11"/>
          <p:cNvCxnSpPr/>
          <p:nvPr/>
        </p:nvCxnSpPr>
        <p:spPr>
          <a:xfrm>
            <a:off x="214313" y="1038626"/>
            <a:ext cx="9144000" cy="0"/>
          </a:xfrm>
          <a:prstGeom prst="line">
            <a:avLst/>
          </a:prstGeom>
          <a:ln w="762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 smtClean="0"/>
          </a:p>
          <a:p>
            <a:r>
              <a:rPr lang="tr-TR" dirty="0" smtClean="0"/>
              <a:t>Mutlu olmak; </a:t>
            </a:r>
            <a:r>
              <a:rPr lang="tr-TR" sz="2800" i="1" dirty="0" smtClean="0"/>
              <a:t>yaşam koşulları kişiyi %10 mutlu ederken, kişinin olaya anlam yüklemesi, odaklandığı kısmı ile mutluluk %90.</a:t>
            </a:r>
            <a:r>
              <a:rPr lang="tr-TR" dirty="0" smtClean="0"/>
              <a:t> </a:t>
            </a:r>
          </a:p>
          <a:p>
            <a:endParaRPr lang="tr-TR" dirty="0" smtClean="0"/>
          </a:p>
          <a:p>
            <a:r>
              <a:rPr lang="tr-TR" dirty="0" smtClean="0"/>
              <a:t>Değişim</a:t>
            </a:r>
          </a:p>
          <a:p>
            <a:endParaRPr lang="tr-TR" dirty="0" smtClean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0DB0ED-0B7B-4B90-9C62-FA1EBE41A94E}" type="slidenum">
              <a:rPr lang="tr-TR" smtClean="0"/>
              <a:pPr>
                <a:defRPr/>
              </a:pPr>
              <a:t>27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Picture 2" descr="Slayt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6" name="Text Box 3"/>
          <p:cNvSpPr txBox="1">
            <a:spLocks noChangeArrowheads="1"/>
          </p:cNvSpPr>
          <p:nvPr/>
        </p:nvSpPr>
        <p:spPr bwMode="auto">
          <a:xfrm>
            <a:off x="0" y="285750"/>
            <a:ext cx="9144000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r-TR" sz="3600">
                <a:latin typeface="Comic Sans MS" pitchFamily="66" charset="0"/>
              </a:rPr>
              <a:t>Cesaretlendirme, hiç kimseye zarar vermez.</a:t>
            </a:r>
          </a:p>
        </p:txBody>
      </p:sp>
      <p:sp>
        <p:nvSpPr>
          <p:cNvPr id="77827" name="Text Box 4"/>
          <p:cNvSpPr txBox="1">
            <a:spLocks noChangeArrowheads="1"/>
          </p:cNvSpPr>
          <p:nvPr/>
        </p:nvSpPr>
        <p:spPr bwMode="auto">
          <a:xfrm>
            <a:off x="812800" y="1885950"/>
            <a:ext cx="2540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r-TR" sz="2400" b="1">
                <a:latin typeface="Times New Roman" pitchFamily="18" charset="0"/>
              </a:rPr>
              <a:t>SARILMAK</a:t>
            </a:r>
            <a:endParaRPr lang="tr-TR" sz="2400">
              <a:latin typeface="Times New Roman" pitchFamily="18" charset="0"/>
            </a:endParaRPr>
          </a:p>
        </p:txBody>
      </p:sp>
      <p:sp>
        <p:nvSpPr>
          <p:cNvPr id="77828" name="Text Box 5"/>
          <p:cNvSpPr txBox="1">
            <a:spLocks noChangeArrowheads="1"/>
          </p:cNvSpPr>
          <p:nvPr/>
        </p:nvSpPr>
        <p:spPr bwMode="auto">
          <a:xfrm>
            <a:off x="995363" y="2371725"/>
            <a:ext cx="241935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r-TR">
                <a:latin typeface="Times New Roman" pitchFamily="18" charset="0"/>
              </a:rPr>
              <a:t>Riskler :</a:t>
            </a:r>
            <a:r>
              <a:rPr lang="tr-TR" sz="1200">
                <a:latin typeface="Times New Roman" pitchFamily="18" charset="0"/>
              </a:rPr>
              <a:t>   </a:t>
            </a:r>
            <a:r>
              <a:rPr lang="tr-TR" sz="1000">
                <a:latin typeface="Times New Roman" pitchFamily="18" charset="0"/>
              </a:rPr>
              <a:t>hdjfaf, hsjadhj</a:t>
            </a:r>
          </a:p>
          <a:p>
            <a:pPr eaLnBrk="0" hangingPunct="0"/>
            <a:r>
              <a:rPr lang="tr-TR" sz="1000">
                <a:latin typeface="Times New Roman" pitchFamily="18" charset="0"/>
              </a:rPr>
              <a:t>sdkdfl, djf,asfdfsfas,saffaf,asfa</a:t>
            </a:r>
          </a:p>
          <a:p>
            <a:pPr eaLnBrk="0" hangingPunct="0"/>
            <a:endParaRPr lang="tr-TR" sz="1000">
              <a:latin typeface="Times New Roman" pitchFamily="18" charset="0"/>
            </a:endParaRPr>
          </a:p>
          <a:p>
            <a:pPr eaLnBrk="0" hangingPunct="0"/>
            <a:r>
              <a:rPr lang="tr-TR">
                <a:latin typeface="Times New Roman" pitchFamily="18" charset="0"/>
              </a:rPr>
              <a:t>Yanetkiler :  </a:t>
            </a:r>
            <a:r>
              <a:rPr lang="tr-TR" sz="1000">
                <a:latin typeface="Times New Roman" pitchFamily="18" charset="0"/>
              </a:rPr>
              <a:t>asda,</a:t>
            </a:r>
          </a:p>
          <a:p>
            <a:pPr eaLnBrk="0" hangingPunct="0"/>
            <a:r>
              <a:rPr lang="tr-TR" sz="1000">
                <a:latin typeface="Times New Roman" pitchFamily="18" charset="0"/>
              </a:rPr>
              <a:t>adss,adsd,  adadsa,adasdf,afs,</a:t>
            </a:r>
          </a:p>
          <a:p>
            <a:pPr eaLnBrk="0" hangingPunct="0"/>
            <a:r>
              <a:rPr lang="tr-TR" sz="1000">
                <a:latin typeface="Times New Roman" pitchFamily="18" charset="0"/>
              </a:rPr>
              <a:t>sadas,a ,,sdfsdds, ghg,</a:t>
            </a:r>
          </a:p>
          <a:p>
            <a:pPr eaLnBrk="0" hangingPunct="0"/>
            <a:r>
              <a:rPr lang="tr-TR" sz="1000">
                <a:latin typeface="Times New Roman" pitchFamily="18" charset="0"/>
              </a:rPr>
              <a:t>hjk.</a:t>
            </a:r>
          </a:p>
          <a:p>
            <a:pPr eaLnBrk="0" hangingPunct="0"/>
            <a:r>
              <a:rPr lang="tr-TR" sz="120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AFFABA-27CF-45D1-8CF8-8813648EE6D8}" type="slidenum">
              <a:rPr lang="tr-TR"/>
              <a:pPr>
                <a:defRPr/>
              </a:pPr>
              <a:t>29</a:t>
            </a:fld>
            <a:endParaRPr lang="tr-TR"/>
          </a:p>
        </p:txBody>
      </p:sp>
      <p:pic>
        <p:nvPicPr>
          <p:cNvPr id="5123" name="Picture 3" descr="C:\Users\arife.kaygusuz\Desktop\öööö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786063"/>
            <a:ext cx="8466137" cy="163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endParaRPr lang="tr-TR" sz="3600" smtClean="0">
              <a:solidFill>
                <a:srgbClr val="FF0066"/>
              </a:solidFill>
            </a:endParaRPr>
          </a:p>
          <a:p>
            <a:pPr algn="ctr">
              <a:buFont typeface="Arial" charset="0"/>
              <a:buNone/>
            </a:pPr>
            <a:endParaRPr lang="tr-TR" sz="3600" smtClean="0">
              <a:solidFill>
                <a:srgbClr val="FF0066"/>
              </a:solidFill>
            </a:endParaRPr>
          </a:p>
          <a:p>
            <a:pPr algn="ctr">
              <a:buFont typeface="Arial" charset="0"/>
              <a:buNone/>
            </a:pPr>
            <a:r>
              <a:rPr lang="tr-TR" sz="3600" smtClean="0">
                <a:solidFill>
                  <a:srgbClr val="FF0066"/>
                </a:solidFill>
              </a:rPr>
              <a:t>Geri bildirim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BD11E-D335-4023-91F3-860466CD6521}" type="slidenum">
              <a:rPr lang="tr-TR" smtClean="0"/>
              <a:pPr>
                <a:defRPr/>
              </a:pPr>
              <a:t>30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02E153-16C1-4248-83F6-5A3DEB1C7B00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pic>
        <p:nvPicPr>
          <p:cNvPr id="190466" name="Picture 2" descr="Duymak Ä°Ã§in Dinlemek: 40-20-40 TekniÄ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953208"/>
          </a:xfrm>
          <a:prstGeom prst="rect">
            <a:avLst/>
          </a:prstGeom>
          <a:noFill/>
        </p:spPr>
      </p:pic>
      <p:sp>
        <p:nvSpPr>
          <p:cNvPr id="4" name="3 Dikdörtgen"/>
          <p:cNvSpPr/>
          <p:nvPr/>
        </p:nvSpPr>
        <p:spPr>
          <a:xfrm>
            <a:off x="0" y="5715016"/>
            <a:ext cx="49291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 smtClean="0">
                <a:solidFill>
                  <a:schemeClr val="bg1">
                    <a:lumMod val="95000"/>
                  </a:schemeClr>
                </a:solidFill>
              </a:rPr>
              <a:t>Dinlemenin stresle ilişkisi</a:t>
            </a:r>
            <a:r>
              <a:rPr lang="tr-TR" sz="2800" dirty="0" smtClean="0">
                <a:solidFill>
                  <a:srgbClr val="66FF33"/>
                </a:solidFill>
              </a:rPr>
              <a:t> </a:t>
            </a:r>
            <a:endParaRPr lang="tr-TR" sz="2800" dirty="0">
              <a:solidFill>
                <a:srgbClr val="66FF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C41EF3-2153-4D62-9D89-7F8BD0742E2B}" type="slidenum">
              <a:rPr lang="tr-TR"/>
              <a:pPr>
                <a:defRPr/>
              </a:pPr>
              <a:t>32</a:t>
            </a:fld>
            <a:endParaRPr lang="tr-TR"/>
          </a:p>
        </p:txBody>
      </p:sp>
      <p:pic>
        <p:nvPicPr>
          <p:cNvPr id="45059" name="Picture 2" descr="C:\Documents and Settings\arife\Desktop\111111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4089400"/>
          </a:xfrm>
        </p:spPr>
        <p:txBody>
          <a:bodyPr>
            <a:normAutofit/>
          </a:bodyPr>
          <a:lstStyle/>
          <a:p>
            <a:pPr marL="484632" fontAlgn="auto">
              <a:spcAft>
                <a:spcPts val="0"/>
              </a:spcAft>
              <a:defRPr/>
            </a:pPr>
            <a:r>
              <a:rPr lang="tr-TR" dirty="0" smtClean="0">
                <a:solidFill>
                  <a:srgbClr val="002060"/>
                </a:solidFill>
              </a:rPr>
              <a:t>Bir insanın ne söyleyeceğini bilmesi yeterli değildir; nasıl söyleyeceğini de bilmesi gerekir. (</a:t>
            </a:r>
            <a:r>
              <a:rPr lang="tr-TR" b="1" dirty="0" smtClean="0">
                <a:solidFill>
                  <a:srgbClr val="002060"/>
                </a:solidFill>
              </a:rPr>
              <a:t>Aristo</a:t>
            </a:r>
            <a:r>
              <a:rPr lang="tr-TR" dirty="0" smtClean="0">
                <a:solidFill>
                  <a:srgbClr val="002060"/>
                </a:solidFill>
              </a:rPr>
              <a:t>)</a:t>
            </a:r>
            <a:r>
              <a:rPr lang="tr-TR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tr-TR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tr-TR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6387" name="2 Slayt Numarası Yer Tutucusu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B0FE389A-A603-414B-BBAB-5665DFF9491C}" type="slidenum">
              <a:rPr lang="tr-TR"/>
              <a:pPr>
                <a:defRPr/>
              </a:pPr>
              <a:t>33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47B9D6-72ED-4DE7-995F-7CDEC247A95E}" type="slidenum">
              <a:rPr lang="tr-TR"/>
              <a:pPr>
                <a:defRPr/>
              </a:pPr>
              <a:t>34</a:t>
            </a:fld>
            <a:endParaRPr lang="tr-TR"/>
          </a:p>
        </p:txBody>
      </p:sp>
      <p:sp>
        <p:nvSpPr>
          <p:cNvPr id="50178" name="AutoShape 2" descr="ilgisiz anne ile ilgili annenin çocuklarının beyin görüntüleme ile ilgili görsel sonuc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r-TR">
              <a:latin typeface="Perpetua"/>
            </a:endParaRPr>
          </a:p>
        </p:txBody>
      </p:sp>
      <p:sp>
        <p:nvSpPr>
          <p:cNvPr id="50179" name="AutoShape 4" descr="ilgisiz anne ile ilgili annenin çocuklarının beyin görüntüleme ile ilgili görsel sonuc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r-TR">
              <a:latin typeface="Perpetua"/>
            </a:endParaRPr>
          </a:p>
        </p:txBody>
      </p:sp>
      <p:pic>
        <p:nvPicPr>
          <p:cNvPr id="50180" name="Picture 5" descr="C:\Users\arife.kaygusuz\Downloads\beyin gelişim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38" y="0"/>
            <a:ext cx="10001251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02E153-16C1-4248-83F6-5A3DEB1C7B00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pic>
        <p:nvPicPr>
          <p:cNvPr id="67586" name="Picture 2" descr="C:\Users\arife.kaygusuz\Desktop\suuuuuuuuu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15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02E153-16C1-4248-83F6-5A3DEB1C7B00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  <p:pic>
        <p:nvPicPr>
          <p:cNvPr id="187394" name="Picture 2" descr="C:\Users\arife\Desktop\aynalam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A1FB93-B7D2-465E-84DE-BFB7D70A7A46}" type="slidenum">
              <a:rPr lang="tr-TR"/>
              <a:pPr>
                <a:defRPr/>
              </a:pPr>
              <a:t>37</a:t>
            </a:fld>
            <a:endParaRPr lang="tr-TR"/>
          </a:p>
        </p:txBody>
      </p:sp>
      <p:pic>
        <p:nvPicPr>
          <p:cNvPr id="39938" name="Picture 2" descr="C:\Users\arife\Downloads\az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13" y="0"/>
            <a:ext cx="1021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90EB6E-5D2D-4507-BD3A-17EFDB19176F}" type="slidenum">
              <a:rPr lang="tr-TR"/>
              <a:pPr>
                <a:defRPr/>
              </a:pPr>
              <a:t>38</a:t>
            </a:fld>
            <a:endParaRPr lang="tr-TR"/>
          </a:p>
        </p:txBody>
      </p:sp>
      <p:sp>
        <p:nvSpPr>
          <p:cNvPr id="23554" name="5 Dikdörtgen"/>
          <p:cNvSpPr>
            <a:spLocks noChangeArrowheads="1"/>
          </p:cNvSpPr>
          <p:nvPr/>
        </p:nvSpPr>
        <p:spPr bwMode="auto">
          <a:xfrm>
            <a:off x="2571750" y="571500"/>
            <a:ext cx="4286250" cy="464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>
                <a:latin typeface="Perpetua"/>
              </a:rPr>
              <a:t>”</a:t>
            </a:r>
            <a:r>
              <a:rPr lang="tr-TR" sz="2800">
                <a:latin typeface="Perpetua"/>
              </a:rPr>
              <a:t>İstekliler çözüm yolları… ...</a:t>
            </a:r>
          </a:p>
          <a:p>
            <a:endParaRPr lang="tr-TR" sz="2800">
              <a:latin typeface="Perpetua"/>
            </a:endParaRPr>
          </a:p>
          <a:p>
            <a:endParaRPr lang="tr-TR">
              <a:latin typeface="Perpetua"/>
            </a:endParaRPr>
          </a:p>
          <a:p>
            <a:endParaRPr lang="tr-TR">
              <a:latin typeface="Perpetua"/>
            </a:endParaRPr>
          </a:p>
          <a:p>
            <a:endParaRPr lang="tr-TR">
              <a:latin typeface="Perpetua"/>
            </a:endParaRPr>
          </a:p>
          <a:p>
            <a:endParaRPr lang="tr-TR">
              <a:latin typeface="Perpetua"/>
            </a:endParaRPr>
          </a:p>
          <a:p>
            <a:endParaRPr lang="tr-TR">
              <a:latin typeface="Perpetua"/>
            </a:endParaRPr>
          </a:p>
          <a:p>
            <a:endParaRPr lang="tr-TR">
              <a:latin typeface="Perpetua"/>
            </a:endParaRPr>
          </a:p>
          <a:p>
            <a:endParaRPr lang="tr-TR">
              <a:latin typeface="Perpetua"/>
            </a:endParaRPr>
          </a:p>
          <a:p>
            <a:endParaRPr lang="tr-TR">
              <a:latin typeface="Perpetua"/>
            </a:endParaRPr>
          </a:p>
          <a:p>
            <a:endParaRPr lang="tr-TR">
              <a:latin typeface="Perpetua"/>
            </a:endParaRPr>
          </a:p>
          <a:p>
            <a:endParaRPr lang="tr-TR">
              <a:latin typeface="Perpetua"/>
            </a:endParaRPr>
          </a:p>
          <a:p>
            <a:endParaRPr lang="tr-TR">
              <a:latin typeface="Perpetua"/>
            </a:endParaRPr>
          </a:p>
          <a:p>
            <a:endParaRPr lang="tr-TR">
              <a:latin typeface="Perpetua"/>
            </a:endParaRPr>
          </a:p>
          <a:p>
            <a:r>
              <a:rPr lang="tr-TR" sz="2400">
                <a:latin typeface="Perpetua"/>
              </a:rPr>
              <a:t>isteksizler bahaneler, engeller arar!”</a:t>
            </a: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1428750"/>
            <a:ext cx="6357937" cy="309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Picture 2" descr="Slayt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898" name="Text Box 3"/>
          <p:cNvSpPr txBox="1">
            <a:spLocks noChangeArrowheads="1"/>
          </p:cNvSpPr>
          <p:nvPr/>
        </p:nvSpPr>
        <p:spPr bwMode="auto">
          <a:xfrm>
            <a:off x="852488" y="285750"/>
            <a:ext cx="6888162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r-TR" sz="2800" b="1">
                <a:latin typeface="Comic Sans MS" pitchFamily="66" charset="0"/>
              </a:rPr>
              <a:t>Zayıf yönlerinizden yakınmayın...</a:t>
            </a:r>
            <a:r>
              <a:rPr lang="tr-TR" sz="2800">
                <a:latin typeface="Comic Sans MS" pitchFamily="66" charset="0"/>
              </a:rPr>
              <a:t> </a:t>
            </a:r>
          </a:p>
        </p:txBody>
      </p:sp>
      <p:sp>
        <p:nvSpPr>
          <p:cNvPr id="80899" name="Text Box 4"/>
          <p:cNvSpPr txBox="1">
            <a:spLocks noChangeArrowheads="1"/>
          </p:cNvSpPr>
          <p:nvPr/>
        </p:nvSpPr>
        <p:spPr bwMode="auto">
          <a:xfrm>
            <a:off x="812800" y="3600450"/>
            <a:ext cx="6705600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r-TR" sz="2800" b="1">
                <a:latin typeface="Comic Sans MS" pitchFamily="66" charset="0"/>
              </a:rPr>
              <a:t>...Kuvvetli yönlerinize konsantre olun.</a:t>
            </a:r>
            <a:r>
              <a:rPr lang="tr-TR" sz="2800">
                <a:latin typeface="Comic Sans MS" pitchFamily="66" charset="0"/>
              </a:rPr>
              <a:t> </a:t>
            </a:r>
            <a:endParaRPr lang="tr-TR" sz="28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29A992-BFF9-4960-B965-26F2E1F7C6EF}" type="slidenum">
              <a:rPr lang="tr-TR"/>
              <a:pPr>
                <a:defRPr/>
              </a:pPr>
              <a:t>40</a:t>
            </a:fld>
            <a:endParaRPr lang="tr-TR"/>
          </a:p>
        </p:txBody>
      </p:sp>
      <p:pic>
        <p:nvPicPr>
          <p:cNvPr id="75778" name="Picture 2" descr="Slayt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0" y="350838"/>
            <a:ext cx="9144000" cy="89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r-TR" sz="3600">
                <a:latin typeface="Comic Sans MS" pitchFamily="66" charset="0"/>
              </a:rPr>
              <a:t>İki insan arasındaki en kısa  iletişim gülümsemektir.</a:t>
            </a:r>
            <a:endParaRPr lang="tr-TR" sz="3600">
              <a:latin typeface="Times New Roman" pitchFamily="18" charset="0"/>
            </a:endParaRP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1320800" y="2628900"/>
            <a:ext cx="182880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r-TR" sz="1700">
                <a:latin typeface="Times New Roman" pitchFamily="18" charset="0"/>
              </a:rPr>
              <a:t>Bize</a:t>
            </a:r>
          </a:p>
          <a:p>
            <a:pPr eaLnBrk="0" hangingPunct="0">
              <a:spcBef>
                <a:spcPct val="50000"/>
              </a:spcBef>
            </a:pPr>
            <a:r>
              <a:rPr lang="tr-TR" sz="1700">
                <a:latin typeface="Times New Roman" pitchFamily="18" charset="0"/>
              </a:rPr>
              <a:t> gelin!</a:t>
            </a:r>
            <a:endParaRPr lang="tr-TR" sz="2400">
              <a:latin typeface="Times New Roman" pitchFamily="18" charset="0"/>
            </a:endParaRPr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3149600" y="2628900"/>
            <a:ext cx="1422400" cy="79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r-TR" sz="1400">
                <a:latin typeface="Times New Roman" pitchFamily="18" charset="0"/>
              </a:rPr>
              <a:t>En iyi kalite!</a:t>
            </a:r>
          </a:p>
          <a:p>
            <a:pPr eaLnBrk="0" hangingPunct="0">
              <a:spcBef>
                <a:spcPct val="50000"/>
              </a:spcBef>
            </a:pPr>
            <a:endParaRPr lang="tr-TR" sz="2400">
              <a:latin typeface="Times New Roman" pitchFamily="18" charset="0"/>
            </a:endParaRPr>
          </a:p>
        </p:txBody>
      </p: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5283200" y="2636838"/>
            <a:ext cx="18843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tr-TR" sz="1400">
                <a:latin typeface="Times New Roman" pitchFamily="18" charset="0"/>
              </a:rPr>
              <a:t>Ucuzluk</a:t>
            </a:r>
          </a:p>
          <a:p>
            <a:pPr eaLnBrk="0" hangingPunct="0"/>
            <a:r>
              <a:rPr lang="tr-TR" sz="1400">
                <a:latin typeface="Times New Roman" pitchFamily="18" charset="0"/>
              </a:rPr>
              <a:t> bizde!!</a:t>
            </a:r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1524000" y="3589338"/>
            <a:ext cx="1104900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tr-TR">
                <a:latin typeface="Times New Roman" pitchFamily="18" charset="0"/>
              </a:rPr>
              <a:t>Biz</a:t>
            </a:r>
          </a:p>
          <a:p>
            <a:pPr eaLnBrk="0" hangingPunct="0"/>
            <a:r>
              <a:rPr lang="tr-TR">
                <a:latin typeface="Times New Roman" pitchFamily="18" charset="0"/>
              </a:rPr>
              <a:t> iyiyiz!</a:t>
            </a:r>
            <a:endParaRPr lang="tr-TR" sz="2400">
              <a:latin typeface="Times New Roman" pitchFamily="18" charset="0"/>
            </a:endParaRPr>
          </a:p>
        </p:txBody>
      </p:sp>
      <p:sp>
        <p:nvSpPr>
          <p:cNvPr id="75784" name="Text Box 8"/>
          <p:cNvSpPr txBox="1">
            <a:spLocks noChangeArrowheads="1"/>
          </p:cNvSpPr>
          <p:nvPr/>
        </p:nvSpPr>
        <p:spPr bwMode="auto">
          <a:xfrm>
            <a:off x="3759200" y="3536950"/>
            <a:ext cx="1117600" cy="38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r-TR" sz="1400">
                <a:latin typeface="Times New Roman" pitchFamily="18" charset="0"/>
              </a:rPr>
              <a:t>Bizden alın!</a:t>
            </a:r>
            <a:endParaRPr lang="tr-TR" sz="2400">
              <a:latin typeface="Times New Roman" pitchFamily="18" charset="0"/>
            </a:endParaRPr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5892800" y="3371850"/>
            <a:ext cx="1727200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r-TR">
                <a:latin typeface="Times New Roman" pitchFamily="18" charset="0"/>
              </a:rPr>
              <a:t>Hayır, bizden!</a:t>
            </a:r>
            <a:endParaRPr lang="tr-TR" sz="2400">
              <a:latin typeface="Times New Roman" pitchFamily="18" charset="0"/>
            </a:endParaRPr>
          </a:p>
        </p:txBody>
      </p: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2743200" y="4629150"/>
            <a:ext cx="1727200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r-TR">
                <a:latin typeface="Times New Roman" pitchFamily="18" charset="0"/>
              </a:rPr>
              <a:t>Süper</a:t>
            </a:r>
          </a:p>
          <a:p>
            <a:pPr eaLnBrk="0" hangingPunct="0">
              <a:spcBef>
                <a:spcPct val="50000"/>
              </a:spcBef>
            </a:pPr>
            <a:r>
              <a:rPr lang="tr-TR">
                <a:latin typeface="Times New Roman" pitchFamily="18" charset="0"/>
              </a:rPr>
              <a:t> şirket</a:t>
            </a:r>
            <a:endParaRPr lang="tr-TR" sz="2400">
              <a:latin typeface="Times New Roman" pitchFamily="18" charset="0"/>
            </a:endParaRPr>
          </a:p>
        </p:txBody>
      </p:sp>
      <p:sp>
        <p:nvSpPr>
          <p:cNvPr id="75787" name="Text Box 11"/>
          <p:cNvSpPr txBox="1">
            <a:spLocks noChangeArrowheads="1"/>
          </p:cNvSpPr>
          <p:nvPr/>
        </p:nvSpPr>
        <p:spPr bwMode="auto">
          <a:xfrm>
            <a:off x="4775200" y="4737100"/>
            <a:ext cx="1625600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r-TR" b="1">
                <a:latin typeface="Times New Roman" pitchFamily="18" charset="0"/>
              </a:rPr>
              <a:t>İyi  fiyatlar</a:t>
            </a:r>
            <a:endParaRPr lang="tr-TR" sz="2400">
              <a:latin typeface="Times New Roman" pitchFamily="18" charset="0"/>
            </a:endParaRPr>
          </a:p>
        </p:txBody>
      </p:sp>
      <p:sp>
        <p:nvSpPr>
          <p:cNvPr id="75788" name="Text Box 12"/>
          <p:cNvSpPr txBox="1">
            <a:spLocks noChangeArrowheads="1"/>
          </p:cNvSpPr>
          <p:nvPr/>
        </p:nvSpPr>
        <p:spPr bwMode="auto">
          <a:xfrm>
            <a:off x="7010400" y="4514850"/>
            <a:ext cx="1727200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r-TR">
                <a:latin typeface="Times New Roman" pitchFamily="18" charset="0"/>
              </a:rPr>
              <a:t>Biz</a:t>
            </a:r>
          </a:p>
          <a:p>
            <a:pPr eaLnBrk="0" hangingPunct="0">
              <a:spcBef>
                <a:spcPct val="50000"/>
              </a:spcBef>
            </a:pPr>
            <a:r>
              <a:rPr lang="tr-TR">
                <a:latin typeface="Times New Roman" pitchFamily="18" charset="0"/>
              </a:rPr>
              <a:t> en iyiyiz!</a:t>
            </a:r>
            <a:endParaRPr lang="tr-TR" sz="2400">
              <a:latin typeface="Times New Roman" pitchFamily="18" charset="0"/>
            </a:endParaRPr>
          </a:p>
        </p:txBody>
      </p:sp>
      <p:sp>
        <p:nvSpPr>
          <p:cNvPr id="75789" name="Text Box 13"/>
          <p:cNvSpPr txBox="1">
            <a:spLocks noChangeArrowheads="1"/>
          </p:cNvSpPr>
          <p:nvPr/>
        </p:nvSpPr>
        <p:spPr bwMode="auto">
          <a:xfrm>
            <a:off x="2946400" y="5989638"/>
            <a:ext cx="1747838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tr-TR">
                <a:latin typeface="Times New Roman" pitchFamily="18" charset="0"/>
              </a:rPr>
              <a:t>Biz </a:t>
            </a:r>
          </a:p>
          <a:p>
            <a:pPr eaLnBrk="0" hangingPunct="0"/>
            <a:r>
              <a:rPr lang="tr-TR">
                <a:latin typeface="Times New Roman" pitchFamily="18" charset="0"/>
              </a:rPr>
              <a:t>süperiz!</a:t>
            </a:r>
            <a:endParaRPr lang="tr-TR" sz="2400">
              <a:latin typeface="Times New Roman" pitchFamily="18" charset="0"/>
            </a:endParaRPr>
          </a:p>
        </p:txBody>
      </p:sp>
      <p:sp>
        <p:nvSpPr>
          <p:cNvPr id="75790" name="Text Box 14"/>
          <p:cNvSpPr txBox="1">
            <a:spLocks noChangeArrowheads="1"/>
          </p:cNvSpPr>
          <p:nvPr/>
        </p:nvSpPr>
        <p:spPr bwMode="auto">
          <a:xfrm>
            <a:off x="5384800" y="6115050"/>
            <a:ext cx="1828800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r-TR">
                <a:latin typeface="Times New Roman" pitchFamily="18" charset="0"/>
              </a:rPr>
              <a:t>Bize bir uğrayın</a:t>
            </a:r>
            <a:endParaRPr lang="tr-TR" sz="2400">
              <a:latin typeface="Times New Roman" pitchFamily="18" charset="0"/>
            </a:endParaRPr>
          </a:p>
        </p:txBody>
      </p:sp>
      <p:sp>
        <p:nvSpPr>
          <p:cNvPr id="75791" name="Text Box 15"/>
          <p:cNvSpPr txBox="1">
            <a:spLocks noChangeArrowheads="1"/>
          </p:cNvSpPr>
          <p:nvPr/>
        </p:nvSpPr>
        <p:spPr bwMode="auto">
          <a:xfrm>
            <a:off x="7416800" y="6115050"/>
            <a:ext cx="1117600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tr-TR">
                <a:latin typeface="Times New Roman" pitchFamily="18" charset="0"/>
              </a:rPr>
              <a:t>1A’yız!</a:t>
            </a:r>
            <a:endParaRPr lang="tr-TR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2" descr="Slayt2"/>
          <p:cNvPicPr>
            <a:picLocks noGrp="1" noChangeAspect="1" noChangeArrowheads="1"/>
          </p:cNvPicPr>
          <p:nvPr>
            <p:ph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0" y="5084763"/>
            <a:ext cx="9144000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400" b="1">
                <a:solidFill>
                  <a:srgbClr val="FFFF00"/>
                </a:solidFill>
                <a:latin typeface="Comic Sans MS" pitchFamily="66" charset="0"/>
              </a:rPr>
              <a:t>MUTLULUK BİR VARIŞ DEĞİL, BİR YOLCULUKTUR. </a:t>
            </a:r>
            <a:endParaRPr lang="tr-TR" sz="4400" b="1">
              <a:solidFill>
                <a:srgbClr val="FFFF00"/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67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283A36-8F48-4A7E-AFBD-6BE6C43AE299}" type="slidenum">
              <a:rPr lang="tr-TR"/>
              <a:pPr>
                <a:defRPr/>
              </a:pPr>
              <a:t>42</a:t>
            </a:fld>
            <a:endParaRPr lang="tr-TR"/>
          </a:p>
        </p:txBody>
      </p:sp>
      <p:pic>
        <p:nvPicPr>
          <p:cNvPr id="82946" name="Picture 2" descr="iletişim ile ilgili görsel sonuc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75" y="6350"/>
            <a:ext cx="9286875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0FBD8E-438F-4241-92EE-5DA940C11D7E}" type="slidenum">
              <a:rPr lang="en-US" smtClean="0"/>
              <a:pPr>
                <a:defRPr/>
              </a:pPr>
              <a:t>43</a:t>
            </a:fld>
            <a:endParaRPr lang="en-US"/>
          </a:p>
        </p:txBody>
      </p:sp>
      <p:sp>
        <p:nvSpPr>
          <p:cNvPr id="4" name="Dikdörtgen 3"/>
          <p:cNvSpPr/>
          <p:nvPr/>
        </p:nvSpPr>
        <p:spPr>
          <a:xfrm>
            <a:off x="2286000" y="296733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tr-TR" dirty="0"/>
              <a:t>6698 sayılı KVKK gereği; hazırlayan </a:t>
            </a:r>
            <a:r>
              <a:rPr lang="tr-TR" dirty="0" smtClean="0"/>
              <a:t>kişinin </a:t>
            </a:r>
            <a:r>
              <a:rPr lang="tr-TR" dirty="0"/>
              <a:t>bilgileri </a:t>
            </a:r>
            <a:r>
              <a:rPr lang="tr-TR" dirty="0" smtClean="0"/>
              <a:t>sunumdan </a:t>
            </a:r>
            <a:r>
              <a:rPr lang="tr-TR" dirty="0"/>
              <a:t>kaldırılmıştır. </a:t>
            </a:r>
          </a:p>
          <a:p>
            <a:pPr algn="ctr"/>
            <a:r>
              <a:rPr lang="tr-TR" dirty="0"/>
              <a:t>Bilgi İçin: 232 248 33 21 </a:t>
            </a:r>
          </a:p>
        </p:txBody>
      </p:sp>
    </p:spTree>
    <p:extLst>
      <p:ext uri="{BB962C8B-B14F-4D97-AF65-F5344CB8AC3E}">
        <p14:creationId xmlns:p14="http://schemas.microsoft.com/office/powerpoint/2010/main" val="352458182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0.7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isse Senedi">
  <a:themeElements>
    <a:clrScheme name="Hisse Senedi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Hisse Senedi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Hisse Senedi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6265</TotalTime>
  <Words>431</Words>
  <Application>Microsoft Office PowerPoint</Application>
  <PresentationFormat>Ekran Gösterisi (4:3)</PresentationFormat>
  <Paragraphs>144</Paragraphs>
  <Slides>43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43</vt:i4>
      </vt:variant>
    </vt:vector>
  </HeadingPairs>
  <TitlesOfParts>
    <vt:vector size="44" baseType="lpstr">
      <vt:lpstr>Hisse Senedi</vt:lpstr>
      <vt:lpstr>           Stresi Yönetebilme  Stratejileri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Stres  Yönetebilme Stratejileri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Bir insanın ne söyleyeceğini bilmesi yeterli değildir; nasıl söyleyeceğini de bilmesi gerekir. (Aristo)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Onkoloji hemşireliğinin güçlü ve zor yönleri/ tükenmeden çalışmak</dc:title>
  <dc:creator>00</dc:creator>
  <cp:lastModifiedBy>Ruhiye TARGAY</cp:lastModifiedBy>
  <cp:revision>629</cp:revision>
  <dcterms:created xsi:type="dcterms:W3CDTF">2014-03-06T14:28:18Z</dcterms:created>
  <dcterms:modified xsi:type="dcterms:W3CDTF">2022-01-04T13:36:38Z</dcterms:modified>
</cp:coreProperties>
</file>