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50"/>
  </p:notesMasterIdLst>
  <p:sldIdLst>
    <p:sldId id="336" r:id="rId2"/>
    <p:sldId id="260" r:id="rId3"/>
    <p:sldId id="276" r:id="rId4"/>
    <p:sldId id="263" r:id="rId5"/>
    <p:sldId id="325" r:id="rId6"/>
    <p:sldId id="326" r:id="rId7"/>
    <p:sldId id="267" r:id="rId8"/>
    <p:sldId id="273" r:id="rId9"/>
    <p:sldId id="269" r:id="rId10"/>
    <p:sldId id="271" r:id="rId11"/>
    <p:sldId id="328" r:id="rId12"/>
    <p:sldId id="272" r:id="rId13"/>
    <p:sldId id="332" r:id="rId14"/>
    <p:sldId id="334" r:id="rId15"/>
    <p:sldId id="335" r:id="rId16"/>
    <p:sldId id="275" r:id="rId17"/>
    <p:sldId id="329" r:id="rId18"/>
    <p:sldId id="323" r:id="rId19"/>
    <p:sldId id="286" r:id="rId20"/>
    <p:sldId id="285" r:id="rId21"/>
    <p:sldId id="290" r:id="rId22"/>
    <p:sldId id="292" r:id="rId23"/>
    <p:sldId id="324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16" r:id="rId32"/>
    <p:sldId id="317" r:id="rId33"/>
    <p:sldId id="318" r:id="rId34"/>
    <p:sldId id="319" r:id="rId35"/>
    <p:sldId id="302" r:id="rId36"/>
    <p:sldId id="293" r:id="rId37"/>
    <p:sldId id="296" r:id="rId38"/>
    <p:sldId id="295" r:id="rId39"/>
    <p:sldId id="297" r:id="rId40"/>
    <p:sldId id="320" r:id="rId41"/>
    <p:sldId id="321" r:id="rId42"/>
    <p:sldId id="322" r:id="rId43"/>
    <p:sldId id="303" r:id="rId44"/>
    <p:sldId id="304" r:id="rId45"/>
    <p:sldId id="305" r:id="rId46"/>
    <p:sldId id="306" r:id="rId47"/>
    <p:sldId id="308" r:id="rId48"/>
    <p:sldId id="337" r:id="rId4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11" autoAdjust="0"/>
    <p:restoredTop sz="94660"/>
  </p:normalViewPr>
  <p:slideViewPr>
    <p:cSldViewPr>
      <p:cViewPr varScale="1">
        <p:scale>
          <a:sx n="88" d="100"/>
          <a:sy n="88" d="100"/>
        </p:scale>
        <p:origin x="160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A03D73-28B1-40B0-8B30-3205365E4D20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BAA2C-C763-4F83-990C-0DD981EE29E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8036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BAA2C-C763-4F83-990C-0DD981EE29E4}" type="slidenum">
              <a:rPr lang="tr-TR" smtClean="0"/>
              <a:pPr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1852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BAA2C-C763-4F83-990C-0DD981EE29E4}" type="slidenum">
              <a:rPr lang="tr-TR" smtClean="0"/>
              <a:pPr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18315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FF00"/>
                </a:solidFill>
                <a:latin typeface="Arial" charset="0"/>
                <a:ea typeface="ＭＳ Ｐゴシック" charset="0"/>
              </a:defRPr>
            </a:lvl9pPr>
          </a:lstStyle>
          <a:p>
            <a:fld id="{E0766D6F-6473-8D4E-90E1-24CC08FCD472}" type="slidenum">
              <a:rPr lang="en-US" sz="1200" b="0">
                <a:solidFill>
                  <a:schemeClr val="tx1"/>
                </a:solidFill>
              </a:rPr>
              <a:pPr/>
              <a:t>12</a:t>
            </a:fld>
            <a:endParaRPr lang="en-US" sz="1200" b="0">
              <a:solidFill>
                <a:schemeClr val="tx1"/>
              </a:solidFill>
            </a:endParaRPr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2650" y="4338638"/>
            <a:ext cx="5076825" cy="41068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0487" tIns="44450" rIns="90487" bIns="44450"/>
          <a:lstStyle/>
          <a:p>
            <a:pPr eaLnBrk="1" hangingPunct="1"/>
            <a:endParaRPr lang="en-US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635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BAA2C-C763-4F83-990C-0DD981EE29E4}" type="slidenum">
              <a:rPr lang="tr-TR" smtClean="0"/>
              <a:pPr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38030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2 Not Yer Tutucusu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r-TR" smtClean="0"/>
              <a:t>BD kesilmesi kısa etkili 4 saat, LABA 12 saat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1E1832-B7CF-4207-A99C-90F7F78A68D2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9466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2 Not Yer Tutucusu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74DF52-49FD-418F-B90D-E04562B11000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585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9996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1843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0959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6376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2116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44712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63086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0684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610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96422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3099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10476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9364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8717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486792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6638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 userDrawn="1"/>
        </p:nvSpPr>
        <p:spPr>
          <a:xfrm>
            <a:off x="164548" y="6652582"/>
            <a:ext cx="8820000" cy="216000"/>
          </a:xfrm>
          <a:custGeom>
            <a:avLst/>
            <a:gdLst>
              <a:gd name="connsiteX0" fmla="*/ 0 w 8820000"/>
              <a:gd name="connsiteY0" fmla="*/ 48001 h 288000"/>
              <a:gd name="connsiteX1" fmla="*/ 48001 w 8820000"/>
              <a:gd name="connsiteY1" fmla="*/ 0 h 288000"/>
              <a:gd name="connsiteX2" fmla="*/ 8771999 w 8820000"/>
              <a:gd name="connsiteY2" fmla="*/ 0 h 288000"/>
              <a:gd name="connsiteX3" fmla="*/ 8820000 w 8820000"/>
              <a:gd name="connsiteY3" fmla="*/ 48001 h 288000"/>
              <a:gd name="connsiteX4" fmla="*/ 8820000 w 8820000"/>
              <a:gd name="connsiteY4" fmla="*/ 239999 h 288000"/>
              <a:gd name="connsiteX5" fmla="*/ 8771999 w 8820000"/>
              <a:gd name="connsiteY5" fmla="*/ 288000 h 288000"/>
              <a:gd name="connsiteX6" fmla="*/ 48001 w 8820000"/>
              <a:gd name="connsiteY6" fmla="*/ 288000 h 288000"/>
              <a:gd name="connsiteX7" fmla="*/ 0 w 8820000"/>
              <a:gd name="connsiteY7" fmla="*/ 239999 h 288000"/>
              <a:gd name="connsiteX8" fmla="*/ 0 w 8820000"/>
              <a:gd name="connsiteY8" fmla="*/ 48001 h 288000"/>
              <a:gd name="connsiteX0" fmla="*/ 0 w 8820000"/>
              <a:gd name="connsiteY0" fmla="*/ 48001 h 288000"/>
              <a:gd name="connsiteX1" fmla="*/ 48001 w 8820000"/>
              <a:gd name="connsiteY1" fmla="*/ 0 h 288000"/>
              <a:gd name="connsiteX2" fmla="*/ 8771999 w 8820000"/>
              <a:gd name="connsiteY2" fmla="*/ 0 h 288000"/>
              <a:gd name="connsiteX3" fmla="*/ 8820000 w 8820000"/>
              <a:gd name="connsiteY3" fmla="*/ 48001 h 288000"/>
              <a:gd name="connsiteX4" fmla="*/ 8820000 w 8820000"/>
              <a:gd name="connsiteY4" fmla="*/ 239999 h 288000"/>
              <a:gd name="connsiteX5" fmla="*/ 8771999 w 8820000"/>
              <a:gd name="connsiteY5" fmla="*/ 288000 h 288000"/>
              <a:gd name="connsiteX6" fmla="*/ 0 w 8820000"/>
              <a:gd name="connsiteY6" fmla="*/ 239999 h 288000"/>
              <a:gd name="connsiteX7" fmla="*/ 0 w 8820000"/>
              <a:gd name="connsiteY7" fmla="*/ 48001 h 288000"/>
              <a:gd name="connsiteX0" fmla="*/ 0 w 8820000"/>
              <a:gd name="connsiteY0" fmla="*/ 48001 h 239999"/>
              <a:gd name="connsiteX1" fmla="*/ 48001 w 8820000"/>
              <a:gd name="connsiteY1" fmla="*/ 0 h 239999"/>
              <a:gd name="connsiteX2" fmla="*/ 8771999 w 8820000"/>
              <a:gd name="connsiteY2" fmla="*/ 0 h 239999"/>
              <a:gd name="connsiteX3" fmla="*/ 8820000 w 8820000"/>
              <a:gd name="connsiteY3" fmla="*/ 48001 h 239999"/>
              <a:gd name="connsiteX4" fmla="*/ 8820000 w 8820000"/>
              <a:gd name="connsiteY4" fmla="*/ 239999 h 239999"/>
              <a:gd name="connsiteX5" fmla="*/ 0 w 8820000"/>
              <a:gd name="connsiteY5" fmla="*/ 239999 h 239999"/>
              <a:gd name="connsiteX6" fmla="*/ 0 w 8820000"/>
              <a:gd name="connsiteY6" fmla="*/ 48001 h 23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20000" h="239999">
                <a:moveTo>
                  <a:pt x="0" y="48001"/>
                </a:moveTo>
                <a:cubicBezTo>
                  <a:pt x="0" y="21491"/>
                  <a:pt x="21491" y="0"/>
                  <a:pt x="48001" y="0"/>
                </a:cubicBezTo>
                <a:lnTo>
                  <a:pt x="8771999" y="0"/>
                </a:lnTo>
                <a:cubicBezTo>
                  <a:pt x="8798509" y="0"/>
                  <a:pt x="8820000" y="21491"/>
                  <a:pt x="8820000" y="48001"/>
                </a:cubicBezTo>
                <a:lnTo>
                  <a:pt x="8820000" y="239999"/>
                </a:lnTo>
                <a:cubicBezTo>
                  <a:pt x="7350000" y="271999"/>
                  <a:pt x="1470000" y="271999"/>
                  <a:pt x="0" y="239999"/>
                </a:cubicBezTo>
                <a:lnTo>
                  <a:pt x="0" y="48001"/>
                </a:lnTo>
                <a:close/>
              </a:path>
            </a:pathLst>
          </a:custGeom>
          <a:solidFill>
            <a:srgbClr val="1346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B53804-EED5-4ABA-A7B2-EF2D5F7C27F9}" type="datetimeFigureOut">
              <a:rPr lang="en-AU" smtClean="0"/>
              <a:pPr/>
              <a:t>11/04/2017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16EFF59-4B1F-460F-A66D-7637392BBC29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9" name="Picture 1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48" y="139700"/>
            <a:ext cx="8820000" cy="1500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23"/>
          <p:cNvSpPr>
            <a:spLocks/>
          </p:cNvSpPr>
          <p:nvPr userDrawn="1"/>
        </p:nvSpPr>
        <p:spPr bwMode="auto">
          <a:xfrm>
            <a:off x="7148513" y="6648450"/>
            <a:ext cx="17287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algn="l">
              <a:defRPr sz="1200">
                <a:solidFill>
                  <a:schemeClr val="tx1"/>
                </a:solidFill>
                <a:latin typeface="Gill Sans" charset="0"/>
              </a:defRPr>
            </a:lvl1pPr>
            <a:lvl2pPr algn="l">
              <a:defRPr sz="1200">
                <a:solidFill>
                  <a:schemeClr val="tx1"/>
                </a:solidFill>
                <a:latin typeface="Gill Sans" charset="0"/>
              </a:defRPr>
            </a:lvl2pPr>
            <a:lvl3pPr algn="l">
              <a:defRPr sz="1200">
                <a:solidFill>
                  <a:schemeClr val="tx1"/>
                </a:solidFill>
                <a:latin typeface="Gill Sans" charset="0"/>
              </a:defRPr>
            </a:lvl3pPr>
            <a:lvl4pPr algn="l">
              <a:defRPr sz="1200">
                <a:solidFill>
                  <a:schemeClr val="tx1"/>
                </a:solidFill>
                <a:latin typeface="Gill Sans" charset="0"/>
              </a:defRPr>
            </a:lvl4pPr>
            <a:lvl5pPr algn="l"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 sz="1000">
                <a:solidFill>
                  <a:srgbClr val="FFFFFF"/>
                </a:solidFill>
                <a:latin typeface="Arial" charset="0"/>
                <a:cs typeface="Arial" charset="0"/>
                <a:sym typeface="Arial" charset="0"/>
              </a:rPr>
              <a:t>© Global Initiative for Asthma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72279" y="251382"/>
            <a:ext cx="7598533" cy="936000"/>
          </a:xfrm>
          <a:prstGeom prst="rect">
            <a:avLst/>
          </a:prstGeom>
          <a:noFill/>
        </p:spPr>
        <p:txBody>
          <a:bodyPr anchor="t">
            <a:normAutofit/>
          </a:bodyPr>
          <a:lstStyle>
            <a:lvl1pPr marL="185738" indent="0" algn="l">
              <a:tabLst/>
              <a:defRPr sz="2600">
                <a:solidFill>
                  <a:srgbClr val="1346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840" y="184799"/>
            <a:ext cx="968922" cy="99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355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4"/>
          <p:cNvSpPr/>
          <p:nvPr userDrawn="1"/>
        </p:nvSpPr>
        <p:spPr>
          <a:xfrm>
            <a:off x="165100" y="6653213"/>
            <a:ext cx="8820150" cy="215900"/>
          </a:xfrm>
          <a:custGeom>
            <a:avLst/>
            <a:gdLst>
              <a:gd name="connsiteX0" fmla="*/ 0 w 8820000"/>
              <a:gd name="connsiteY0" fmla="*/ 48001 h 288000"/>
              <a:gd name="connsiteX1" fmla="*/ 48001 w 8820000"/>
              <a:gd name="connsiteY1" fmla="*/ 0 h 288000"/>
              <a:gd name="connsiteX2" fmla="*/ 8771999 w 8820000"/>
              <a:gd name="connsiteY2" fmla="*/ 0 h 288000"/>
              <a:gd name="connsiteX3" fmla="*/ 8820000 w 8820000"/>
              <a:gd name="connsiteY3" fmla="*/ 48001 h 288000"/>
              <a:gd name="connsiteX4" fmla="*/ 8820000 w 8820000"/>
              <a:gd name="connsiteY4" fmla="*/ 239999 h 288000"/>
              <a:gd name="connsiteX5" fmla="*/ 8771999 w 8820000"/>
              <a:gd name="connsiteY5" fmla="*/ 288000 h 288000"/>
              <a:gd name="connsiteX6" fmla="*/ 48001 w 8820000"/>
              <a:gd name="connsiteY6" fmla="*/ 288000 h 288000"/>
              <a:gd name="connsiteX7" fmla="*/ 0 w 8820000"/>
              <a:gd name="connsiteY7" fmla="*/ 239999 h 288000"/>
              <a:gd name="connsiteX8" fmla="*/ 0 w 8820000"/>
              <a:gd name="connsiteY8" fmla="*/ 48001 h 288000"/>
              <a:gd name="connsiteX0" fmla="*/ 0 w 8820000"/>
              <a:gd name="connsiteY0" fmla="*/ 48001 h 288000"/>
              <a:gd name="connsiteX1" fmla="*/ 48001 w 8820000"/>
              <a:gd name="connsiteY1" fmla="*/ 0 h 288000"/>
              <a:gd name="connsiteX2" fmla="*/ 8771999 w 8820000"/>
              <a:gd name="connsiteY2" fmla="*/ 0 h 288000"/>
              <a:gd name="connsiteX3" fmla="*/ 8820000 w 8820000"/>
              <a:gd name="connsiteY3" fmla="*/ 48001 h 288000"/>
              <a:gd name="connsiteX4" fmla="*/ 8820000 w 8820000"/>
              <a:gd name="connsiteY4" fmla="*/ 239999 h 288000"/>
              <a:gd name="connsiteX5" fmla="*/ 8771999 w 8820000"/>
              <a:gd name="connsiteY5" fmla="*/ 288000 h 288000"/>
              <a:gd name="connsiteX6" fmla="*/ 0 w 8820000"/>
              <a:gd name="connsiteY6" fmla="*/ 239999 h 288000"/>
              <a:gd name="connsiteX7" fmla="*/ 0 w 8820000"/>
              <a:gd name="connsiteY7" fmla="*/ 48001 h 288000"/>
              <a:gd name="connsiteX0" fmla="*/ 0 w 8820000"/>
              <a:gd name="connsiteY0" fmla="*/ 48001 h 239999"/>
              <a:gd name="connsiteX1" fmla="*/ 48001 w 8820000"/>
              <a:gd name="connsiteY1" fmla="*/ 0 h 239999"/>
              <a:gd name="connsiteX2" fmla="*/ 8771999 w 8820000"/>
              <a:gd name="connsiteY2" fmla="*/ 0 h 239999"/>
              <a:gd name="connsiteX3" fmla="*/ 8820000 w 8820000"/>
              <a:gd name="connsiteY3" fmla="*/ 48001 h 239999"/>
              <a:gd name="connsiteX4" fmla="*/ 8820000 w 8820000"/>
              <a:gd name="connsiteY4" fmla="*/ 239999 h 239999"/>
              <a:gd name="connsiteX5" fmla="*/ 0 w 8820000"/>
              <a:gd name="connsiteY5" fmla="*/ 239999 h 239999"/>
              <a:gd name="connsiteX6" fmla="*/ 0 w 8820000"/>
              <a:gd name="connsiteY6" fmla="*/ 48001 h 23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20000" h="239999">
                <a:moveTo>
                  <a:pt x="0" y="48001"/>
                </a:moveTo>
                <a:cubicBezTo>
                  <a:pt x="0" y="21491"/>
                  <a:pt x="21491" y="0"/>
                  <a:pt x="48001" y="0"/>
                </a:cubicBezTo>
                <a:lnTo>
                  <a:pt x="8771999" y="0"/>
                </a:lnTo>
                <a:cubicBezTo>
                  <a:pt x="8798509" y="0"/>
                  <a:pt x="8820000" y="21491"/>
                  <a:pt x="8820000" y="48001"/>
                </a:cubicBezTo>
                <a:lnTo>
                  <a:pt x="8820000" y="239999"/>
                </a:lnTo>
                <a:cubicBezTo>
                  <a:pt x="7350000" y="271999"/>
                  <a:pt x="1470000" y="271999"/>
                  <a:pt x="0" y="239999"/>
                </a:cubicBezTo>
                <a:lnTo>
                  <a:pt x="0" y="48001"/>
                </a:lnTo>
                <a:close/>
              </a:path>
            </a:pathLst>
          </a:custGeom>
          <a:solidFill>
            <a:srgbClr val="1346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AU"/>
          </a:p>
        </p:txBody>
      </p:sp>
      <p:sp>
        <p:nvSpPr>
          <p:cNvPr id="3" name="Rectangle 23"/>
          <p:cNvSpPr>
            <a:spLocks/>
          </p:cNvSpPr>
          <p:nvPr userDrawn="1"/>
        </p:nvSpPr>
        <p:spPr bwMode="auto">
          <a:xfrm>
            <a:off x="7148513" y="6648450"/>
            <a:ext cx="1728787" cy="2159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r>
              <a:rPr lang="en-US" altLang="en-US" sz="1000">
                <a:solidFill>
                  <a:srgbClr val="FFFFFF"/>
                </a:solidFill>
                <a:cs typeface="Arial" charset="0"/>
                <a:sym typeface="Arial" charset="0"/>
              </a:rPr>
              <a:t>© Global Initiative for Asthma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1313" y="184150"/>
            <a:ext cx="968375" cy="99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/>
            </a:lvl1pPr>
          </a:lstStyle>
          <a:p>
            <a:pPr>
              <a:defRPr/>
            </a:pPr>
            <a:fld id="{03CEA350-9188-4A73-8939-E890984A1C9C}" type="datetime1">
              <a:rPr lang="en-AU"/>
              <a:pPr>
                <a:defRPr/>
              </a:pPr>
              <a:t>11/04/2017</a:t>
            </a:fld>
            <a:endParaRPr lang="en-AU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/>
            </a:lvl1pPr>
          </a:lstStyle>
          <a:p>
            <a:pPr>
              <a:defRPr/>
            </a:pPr>
            <a:fld id="{D4E8BFFC-509E-4817-BB7C-80C694DDE74C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4528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26310-9A5E-4D4A-BE18-15914381181E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B1969C3-4F46-4EC2-B651-B507C7658EE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9674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  <p:sldLayoutId id="2147483784" r:id="rId17"/>
    <p:sldLayoutId id="2147483785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203848" y="2348880"/>
            <a:ext cx="6589199" cy="1280890"/>
          </a:xfrm>
        </p:spPr>
        <p:txBody>
          <a:bodyPr>
            <a:normAutofit/>
          </a:bodyPr>
          <a:lstStyle/>
          <a:p>
            <a:r>
              <a:rPr lang="tr-TR" sz="7200" b="1" dirty="0">
                <a:latin typeface="Times New Roman" pitchFamily="18" charset="0"/>
                <a:cs typeface="Times New Roman" pitchFamily="18" charset="0"/>
              </a:rPr>
              <a:t>ASTIM</a:t>
            </a:r>
            <a:endParaRPr lang="tr-TR" sz="7200" dirty="0"/>
          </a:p>
        </p:txBody>
      </p:sp>
    </p:spTree>
    <p:extLst>
      <p:ext uri="{BB962C8B-B14F-4D97-AF65-F5344CB8AC3E}">
        <p14:creationId xmlns:p14="http://schemas.microsoft.com/office/powerpoint/2010/main" val="2474156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589199" cy="1280890"/>
          </a:xfrm>
        </p:spPr>
        <p:txBody>
          <a:bodyPr>
            <a:norm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ASTIM TANIMI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043608" y="1342517"/>
            <a:ext cx="7886110" cy="5500702"/>
          </a:xfrm>
        </p:spPr>
        <p:txBody>
          <a:bodyPr>
            <a:normAutofit/>
          </a:bodyPr>
          <a:lstStyle/>
          <a:p>
            <a:pPr marL="0" indent="0" algn="just"/>
            <a:r>
              <a:rPr lang="tr-TR" sz="2400" b="1" dirty="0">
                <a:latin typeface="Times New Roman" pitchFamily="18" charset="0"/>
                <a:cs typeface="Times New Roman" pitchFamily="18" charset="0"/>
              </a:rPr>
              <a:t>Hava 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yollarının sık görülen, potansiyel olarak ciddi kronik </a:t>
            </a:r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inflamatuvar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bir hastalığıdır.</a:t>
            </a:r>
          </a:p>
          <a:p>
            <a:pPr marL="0" indent="0" algn="just">
              <a:buNone/>
            </a:pPr>
            <a:endParaRPr lang="tr-TR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Kontrol altına alınabilir ama tedavi edilemez.</a:t>
            </a:r>
          </a:p>
          <a:p>
            <a:pPr marL="0" indent="0" algn="just"/>
            <a:endParaRPr lang="tr-TR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Heterojendir.</a:t>
            </a:r>
          </a:p>
          <a:p>
            <a:pPr marL="0" indent="0" algn="just"/>
            <a:endParaRPr lang="tr-TR" sz="800" dirty="0">
              <a:latin typeface="Times New Roman" pitchFamily="18" charset="0"/>
              <a:cs typeface="Times New Roman" pitchFamily="18" charset="0"/>
            </a:endParaRPr>
          </a:p>
          <a:p>
            <a:pPr marL="0" indent="0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Değişkendir:</a:t>
            </a:r>
          </a:p>
          <a:p>
            <a:pPr marL="400050" lvl="1" indent="0"/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Semptomları ve şiddeti aynı hastada zamanla değişir</a:t>
            </a:r>
          </a:p>
          <a:p>
            <a:pPr marL="400050" lvl="1" indent="0"/>
            <a:r>
              <a:rPr lang="tr-T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Astımlı bireyler arasında farklılık gösterir</a:t>
            </a:r>
          </a:p>
          <a:p>
            <a:pPr marL="400050" lvl="1" indent="0"/>
            <a:endParaRPr lang="tr-TR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/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Temel semptomlar:</a:t>
            </a:r>
          </a:p>
          <a:p>
            <a:pPr marL="400050" lvl="1" indent="0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Hışıltı, nefes darlığı ve öksürük</a:t>
            </a:r>
          </a:p>
          <a:p>
            <a:pPr marL="0" indent="0"/>
            <a:endParaRPr lang="en-AU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87500" y="499514"/>
            <a:ext cx="8229600" cy="1082660"/>
          </a:xfrm>
        </p:spPr>
        <p:txBody>
          <a:bodyPr>
            <a:norm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Hava yolu darlığı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827584" y="1600200"/>
            <a:ext cx="5040560" cy="4525963"/>
          </a:xfrm>
        </p:spPr>
        <p:txBody>
          <a:bodyPr/>
          <a:lstStyle/>
          <a:p>
            <a:endParaRPr lang="tr-TR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Bronş etrafındaki düz kas kasılması</a:t>
            </a:r>
          </a:p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Havayolu ödemi</a:t>
            </a:r>
          </a:p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Artmış mukus </a:t>
            </a:r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sekresyonu</a:t>
            </a:r>
            <a:endParaRPr lang="tr-TR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/>
          </a:p>
        </p:txBody>
      </p:sp>
      <p:pic>
        <p:nvPicPr>
          <p:cNvPr id="5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849" y="1988840"/>
            <a:ext cx="3237697" cy="2700164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589199" cy="1280890"/>
          </a:xfrm>
        </p:spPr>
        <p:txBody>
          <a:bodyPr>
            <a:normAutofit fontScale="90000"/>
          </a:bodyPr>
          <a:lstStyle/>
          <a:p>
            <a:r>
              <a:rPr lang="tr-TR" sz="4000" b="1" dirty="0" smtClean="0">
                <a:latin typeface="Times New Roman" pitchFamily="18" charset="0"/>
                <a:cs typeface="Times New Roman" pitchFamily="18" charset="0"/>
              </a:rPr>
              <a:t>Astımda Semptom Tetikleyiciler</a:t>
            </a:r>
            <a:endParaRPr lang="tr-TR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619672" y="1700808"/>
            <a:ext cx="6591985" cy="3777622"/>
          </a:xfrm>
        </p:spPr>
        <p:txBody>
          <a:bodyPr>
            <a:normAutofit/>
          </a:bodyPr>
          <a:lstStyle/>
          <a:p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Viral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enfeksiyonlar</a:t>
            </a: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Allerjenler</a:t>
            </a: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Sigara dumanı</a:t>
            </a: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Solunum yolu tetikleyicileri</a:t>
            </a:r>
          </a:p>
          <a:p>
            <a:pPr lvl="1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Keskin kokular, kimyasallar, duman vs.</a:t>
            </a: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Egzersiz</a:t>
            </a: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Stres</a:t>
            </a: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Tanı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835696" y="1988840"/>
            <a:ext cx="6591985" cy="3777622"/>
          </a:xfrm>
        </p:spPr>
        <p:txBody>
          <a:bodyPr>
            <a:normAutofit/>
          </a:bodyPr>
          <a:lstStyle/>
          <a:p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Astım tanısı karakteristik semptom varlığı ve değişken hava yolu darlığının gösterilmesi ile konulur. </a:t>
            </a:r>
          </a:p>
          <a:p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Tanının hasta tedavi alırken teyit edilmesi zordur, bu nedenle tedavi başlanılmadan tanının kesinleştirilmesi önemlidir.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648" y="476672"/>
            <a:ext cx="7740352" cy="567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7704" y="357166"/>
            <a:ext cx="6789440" cy="1185636"/>
          </a:xfrm>
        </p:spPr>
        <p:txBody>
          <a:bodyPr>
            <a:normAutofit fontScale="90000"/>
          </a:bodyPr>
          <a:lstStyle/>
          <a:p>
            <a:pPr lvl="0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Astım tanısı</a:t>
            </a:r>
            <a:br>
              <a:rPr lang="tr-TR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*Öykü*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dirty="0" smtClean="0">
                <a:latin typeface="Times New Roman" pitchFamily="18" charset="0"/>
                <a:cs typeface="Times New Roman" pitchFamily="18" charset="0"/>
              </a:rPr>
            </a:br>
            <a:endParaRPr lang="en-A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643050"/>
            <a:ext cx="7293496" cy="4655729"/>
          </a:xfrm>
        </p:spPr>
        <p:txBody>
          <a:bodyPr>
            <a:normAutofit/>
          </a:bodyPr>
          <a:lstStyle/>
          <a:p>
            <a:pPr lvl="1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Tekrarlayan hırıltı, hışıltı, göğüste sıkışma, nefes darlığı</a:t>
            </a:r>
          </a:p>
          <a:p>
            <a:pPr lvl="1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Yakınmaların gece artış göstermesi</a:t>
            </a:r>
          </a:p>
          <a:p>
            <a:pPr lvl="1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Tetikleyicilerle artan yakınmalar</a:t>
            </a:r>
          </a:p>
          <a:p>
            <a:pPr lvl="2"/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Viral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enfeksiyonlar: Soğuk algınlığının </a:t>
            </a:r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göğüse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inmesi</a:t>
            </a:r>
          </a:p>
          <a:p>
            <a:pPr lvl="2"/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Hiperventilasyon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: Egzersiz, gülme, ağlama</a:t>
            </a:r>
          </a:p>
          <a:p>
            <a:pPr lvl="2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Solunum yolu tetikleyicileri</a:t>
            </a:r>
          </a:p>
          <a:p>
            <a:pPr lvl="1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Tedaviye yanıt</a:t>
            </a:r>
          </a:p>
          <a:p>
            <a:endParaRPr lang="en-A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654" y="6623998"/>
            <a:ext cx="2046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GINA 2014</a:t>
            </a:r>
            <a:endParaRPr lang="en-AU" sz="1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23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91680" y="332656"/>
            <a:ext cx="6995120" cy="1169228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Astım tanısı</a:t>
            </a:r>
            <a:br>
              <a:rPr lang="tr-TR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*Öykü*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896995" y="1628800"/>
            <a:ext cx="8244408" cy="5572140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10000"/>
              </a:lnSpc>
            </a:pPr>
            <a:r>
              <a:rPr lang="tr-TR" sz="6500" b="1" dirty="0" smtClean="0">
                <a:latin typeface="Times New Roman" pitchFamily="18" charset="0"/>
                <a:cs typeface="Times New Roman" pitchFamily="18" charset="0"/>
              </a:rPr>
              <a:t>Astım olasılığını destekleyen semptomlar</a:t>
            </a:r>
            <a:endParaRPr lang="en-AU" sz="65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Birden fazla semptom olması (hışıltı, nefes darlığı</a:t>
            </a:r>
            <a:r>
              <a:rPr lang="en-AU" sz="5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öksürük, göğüste sıkışma</a:t>
            </a:r>
            <a:r>
              <a:rPr lang="en-AU" sz="5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Semptomların gece veya sabaha karşı artması</a:t>
            </a: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Semptomların sıklığı ve şiddetinin zaman içinde değişkenlik göstermesi</a:t>
            </a:r>
            <a:endParaRPr lang="en-AU" sz="58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Semptomların tetikleyiciler ile ortaya çıkması </a:t>
            </a:r>
          </a:p>
          <a:p>
            <a:pPr lvl="1">
              <a:lnSpc>
                <a:spcPct val="110000"/>
              </a:lnSpc>
              <a:buNone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tr-TR" sz="6500" b="1" dirty="0" smtClean="0">
                <a:latin typeface="Times New Roman" pitchFamily="18" charset="0"/>
                <a:cs typeface="Times New Roman" pitchFamily="18" charset="0"/>
              </a:rPr>
              <a:t>Astım olasılığını azaltan semptomlar</a:t>
            </a:r>
            <a:endParaRPr lang="en-AU" sz="65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Başka yakınma olmaksızın tek başına öksürük varlığı</a:t>
            </a: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Kronik balgam</a:t>
            </a:r>
            <a:endParaRPr lang="en-AU" sz="58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Nefes darlığıyla birlikte, halsizlik, baş dönmesi veya </a:t>
            </a:r>
            <a:r>
              <a:rPr lang="tr-TR" sz="5800" dirty="0" err="1" smtClean="0">
                <a:latin typeface="Times New Roman" pitchFamily="18" charset="0"/>
                <a:cs typeface="Times New Roman" pitchFamily="18" charset="0"/>
              </a:rPr>
              <a:t>parestezi</a:t>
            </a: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 olması</a:t>
            </a:r>
            <a:endParaRPr lang="en-AU" sz="58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Göğüs ağrısı varlığı</a:t>
            </a:r>
            <a:endParaRPr lang="en-AU" sz="58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Egzersizle tetiklenen </a:t>
            </a:r>
            <a:r>
              <a:rPr lang="tr-TR" sz="5800" dirty="0" err="1" smtClean="0">
                <a:latin typeface="Times New Roman" pitchFamily="18" charset="0"/>
                <a:cs typeface="Times New Roman" pitchFamily="18" charset="0"/>
              </a:rPr>
              <a:t>dispneye</a:t>
            </a: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 eşlik eden </a:t>
            </a:r>
            <a:r>
              <a:rPr lang="tr-TR" sz="5800" dirty="0" err="1" smtClean="0">
                <a:latin typeface="Times New Roman" pitchFamily="18" charset="0"/>
                <a:cs typeface="Times New Roman" pitchFamily="18" charset="0"/>
              </a:rPr>
              <a:t>stridor</a:t>
            </a:r>
            <a:r>
              <a:rPr lang="tr-TR" sz="5800" dirty="0" smtClean="0">
                <a:latin typeface="Times New Roman" pitchFamily="18" charset="0"/>
                <a:cs typeface="Times New Roman" pitchFamily="18" charset="0"/>
              </a:rPr>
              <a:t> olması</a:t>
            </a:r>
            <a:endParaRPr lang="en-AU" sz="5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285728"/>
            <a:ext cx="7077472" cy="1113058"/>
          </a:xfrm>
        </p:spPr>
        <p:txBody>
          <a:bodyPr>
            <a:normAutofit fontScale="90000"/>
          </a:bodyPr>
          <a:lstStyle/>
          <a:p>
            <a:pPr lvl="0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Astım tanısı</a:t>
            </a:r>
            <a:br>
              <a:rPr lang="tr-TR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*Fizik inceleme*</a:t>
            </a:r>
            <a:r>
              <a:rPr lang="tr-TR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4000" b="1" dirty="0" smtClean="0">
                <a:latin typeface="Times New Roman" pitchFamily="18" charset="0"/>
                <a:cs typeface="Times New Roman" pitchFamily="18" charset="0"/>
              </a:rPr>
            </a:br>
            <a:endParaRPr lang="en-A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571612"/>
            <a:ext cx="7470002" cy="3443844"/>
          </a:xfrm>
        </p:spPr>
        <p:txBody>
          <a:bodyPr>
            <a:normAutofit/>
          </a:bodyPr>
          <a:lstStyle/>
          <a:p>
            <a:pPr lvl="1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Uzamış ve zorlu </a:t>
            </a:r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ekspiryum</a:t>
            </a:r>
            <a:endParaRPr lang="tr-T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Ronküs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Atak sırasında bulgular</a:t>
            </a:r>
          </a:p>
          <a:p>
            <a:pPr lvl="1"/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morbiditelere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ait bulgular</a:t>
            </a:r>
          </a:p>
          <a:p>
            <a:pPr lvl="2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Rinit</a:t>
            </a:r>
          </a:p>
          <a:p>
            <a:pPr lvl="2"/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Egzema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gibi</a:t>
            </a:r>
          </a:p>
          <a:p>
            <a:pPr lvl="2"/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A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654" y="6623998"/>
            <a:ext cx="2046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GINA 2014</a:t>
            </a:r>
            <a:endParaRPr lang="en-AU" sz="1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403648" y="5072075"/>
            <a:ext cx="7200800" cy="1384995"/>
          </a:xfrm>
          <a:prstGeom prst="rect">
            <a:avLst/>
          </a:prstGeom>
          <a:noFill/>
          <a:ln w="15875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Özellikle hafif astımı olan hastalarda </a:t>
            </a:r>
          </a:p>
          <a:p>
            <a:pPr algn="ctr"/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solunum sistemi muayenesi sıklıkla normaldir.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23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214290"/>
            <a:ext cx="7310616" cy="1143008"/>
          </a:xfrm>
        </p:spPr>
        <p:txBody>
          <a:bodyPr>
            <a:normAutofit fontScale="90000"/>
          </a:bodyPr>
          <a:lstStyle/>
          <a:p>
            <a:pPr lvl="0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Astım tanısı</a:t>
            </a:r>
            <a:br>
              <a:rPr lang="tr-TR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*Laboratuvar incelemesi*</a:t>
            </a:r>
            <a:br>
              <a:rPr lang="tr-TR" b="1" dirty="0" smtClean="0">
                <a:latin typeface="Times New Roman" pitchFamily="18" charset="0"/>
                <a:cs typeface="Times New Roman" pitchFamily="18" charset="0"/>
              </a:rPr>
            </a:br>
            <a:endParaRPr lang="en-A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500174"/>
            <a:ext cx="7077472" cy="4798605"/>
          </a:xfrm>
        </p:spPr>
        <p:txBody>
          <a:bodyPr>
            <a:noAutofit/>
          </a:bodyPr>
          <a:lstStyle/>
          <a:p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Solunum fonksiyon testi</a:t>
            </a:r>
          </a:p>
          <a:p>
            <a:pPr lvl="1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Geri dönüşümlü  havayolu obstrüksiyonunun (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reverzibilite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) gösterilmesi</a:t>
            </a:r>
          </a:p>
          <a:p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Bronş provokasyon testi</a:t>
            </a:r>
          </a:p>
          <a:p>
            <a:pPr lvl="1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Tanıda kuşku duyulan hastalarda kullanılır</a:t>
            </a:r>
          </a:p>
          <a:p>
            <a:pPr lvl="1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Negatif olan hastalarda astım olasılığı düşüktür</a:t>
            </a:r>
          </a:p>
          <a:p>
            <a:r>
              <a:rPr lang="tr-TR" sz="2000" b="1" dirty="0" err="1" smtClean="0">
                <a:latin typeface="Times New Roman" pitchFamily="18" charset="0"/>
                <a:cs typeface="Times New Roman" pitchFamily="18" charset="0"/>
              </a:rPr>
              <a:t>Allerji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 varlığının değerlendirilmesi</a:t>
            </a:r>
          </a:p>
          <a:p>
            <a:pPr lvl="1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Tanı için gerekli değildir.</a:t>
            </a:r>
          </a:p>
          <a:p>
            <a:pPr lvl="1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Astım 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fenotipinin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belirlenmesi için yapılır</a:t>
            </a:r>
          </a:p>
          <a:p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Akciğer radyolojisi </a:t>
            </a:r>
          </a:p>
          <a:p>
            <a:pPr lvl="1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Genellikle normal olup, tanı için gerekli değildir, </a:t>
            </a:r>
          </a:p>
          <a:p>
            <a:pPr lvl="1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Diğer hastalıkları ekarte etmek için kullanılır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654" y="6623998"/>
            <a:ext cx="2046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GINA 2014</a:t>
            </a:r>
            <a:endParaRPr lang="en-AU" sz="1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23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5 Başlık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89200" cy="128089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Astım tanısı </a:t>
            </a:r>
            <a:b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tr-TR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tr-TR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pirometrik</a:t>
            </a:r>
            <a:r>
              <a:rPr lang="tr-T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değerlendirme*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4294967295"/>
          </p:nvPr>
        </p:nvSpPr>
        <p:spPr>
          <a:xfrm>
            <a:off x="1187624" y="1557562"/>
            <a:ext cx="7776864" cy="468052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ClrTx/>
              <a:buSzPct val="80000"/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Havayolu obstrüksiyonunun gösterilmesi</a:t>
            </a:r>
            <a:endParaRPr lang="en-A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FEV</a:t>
            </a:r>
            <a:r>
              <a:rPr lang="en-AU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/FVC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düşüklüğünün ortaya konulması 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&lt;%75 )</a:t>
            </a:r>
          </a:p>
          <a:p>
            <a:pPr lvl="1" eaLnBrk="1" hangingPunct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endParaRPr lang="en-A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ClrTx/>
              <a:buSzPct val="80000"/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Solunum fonksiyonlarındaki değişkenliğin normal </a:t>
            </a:r>
            <a:r>
              <a:rPr lang="tr-T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bireyleredekine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göre daha fazla olduğunun ortaya konulması</a:t>
            </a:r>
            <a:endParaRPr lang="en-A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Erken </a:t>
            </a:r>
            <a:r>
              <a:rPr lang="tr-T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bronkodilatör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yanıt varlığı 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FEV</a:t>
            </a:r>
            <a:r>
              <a:rPr lang="en-AU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’de &gt; %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ve 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&gt;200mL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artış)</a:t>
            </a:r>
            <a:endParaRPr lang="en-A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PEF takibinde artmış </a:t>
            </a:r>
            <a:r>
              <a:rPr lang="tr-T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diürnal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varyasyonun (&gt;%10) gösterilmesi</a:t>
            </a:r>
            <a:endParaRPr lang="en-A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haftalık tedavi sonrasında 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FEV</a:t>
            </a:r>
            <a:r>
              <a:rPr lang="en-AU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1’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&gt;%12 </a:t>
            </a:r>
            <a:r>
              <a:rPr lang="en-A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 200 ml</a:t>
            </a:r>
            <a:r>
              <a:rPr lang="en-AU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veya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PEF 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değerinde </a:t>
            </a:r>
            <a:r>
              <a:rPr lang="tr-T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%20 artış</a:t>
            </a:r>
            <a:endParaRPr lang="en-A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Pozitif  bronş provokasyon testi</a:t>
            </a:r>
          </a:p>
          <a:p>
            <a:pPr lvl="1" eaLnBrk="1" hangingPunct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Hastanın iki farklı zamandaki değerlendirmesinde </a:t>
            </a:r>
            <a:r>
              <a:rPr lang="tr-T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spirometri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değerlerindeki değişkenlik 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FEV</a:t>
            </a:r>
            <a:r>
              <a:rPr lang="en-AU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’de &gt; %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ve </a:t>
            </a:r>
            <a:r>
              <a:rPr lang="en-A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&gt;200mL</a:t>
            </a:r>
            <a:r>
              <a:rPr lang="tr-T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fark varlığı</a:t>
            </a:r>
            <a:r>
              <a:rPr lang="tr-TR" sz="2000" dirty="0" smtClean="0">
                <a:latin typeface="Georgia" pitchFamily="18" charset="0"/>
                <a:cs typeface="Arial" charset="0"/>
              </a:rPr>
              <a:t>)</a:t>
            </a:r>
            <a:endParaRPr lang="en-AU" sz="2000" dirty="0" smtClean="0">
              <a:latin typeface="Georgia" pitchFamily="18" charset="0"/>
              <a:cs typeface="Arial" charset="0"/>
            </a:endParaRPr>
          </a:p>
          <a:p>
            <a:pPr lvl="1" eaLnBrk="1" hangingPunct="1">
              <a:lnSpc>
                <a:spcPct val="90000"/>
              </a:lnSpc>
              <a:buClrTx/>
              <a:buFont typeface="Wingdings" panose="05000000000000000000" pitchFamily="2" charset="2"/>
              <a:buChar char="Ø"/>
            </a:pPr>
            <a:endParaRPr lang="en-AU" sz="1600" dirty="0" smtClean="0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0"/>
          <p:cNvSpPr>
            <a:spLocks noChangeArrowheads="1"/>
          </p:cNvSpPr>
          <p:nvPr/>
        </p:nvSpPr>
        <p:spPr bwMode="auto">
          <a:xfrm>
            <a:off x="1893526" y="5008345"/>
            <a:ext cx="1666802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algn="r">
              <a:lnSpc>
                <a:spcPct val="100000"/>
              </a:lnSpc>
              <a:defRPr/>
            </a:pPr>
            <a:r>
              <a:rPr lang="tr-TR" b="1" dirty="0" smtClean="0">
                <a:solidFill>
                  <a:srgbClr val="134679"/>
                </a:solidFill>
              </a:rPr>
              <a:t>Süre (saniyeler</a:t>
            </a:r>
            <a:r>
              <a:rPr lang="en-US" b="1" dirty="0" smtClean="0">
                <a:solidFill>
                  <a:srgbClr val="134679"/>
                </a:solidFill>
              </a:rPr>
              <a:t>)</a:t>
            </a:r>
            <a:endParaRPr lang="en-US" sz="1800" b="1" dirty="0">
              <a:solidFill>
                <a:srgbClr val="134679"/>
              </a:solidFill>
            </a:endParaRPr>
          </a:p>
        </p:txBody>
      </p:sp>
      <p:sp>
        <p:nvSpPr>
          <p:cNvPr id="31" name="Rectangle 20"/>
          <p:cNvSpPr>
            <a:spLocks noChangeArrowheads="1"/>
          </p:cNvSpPr>
          <p:nvPr/>
        </p:nvSpPr>
        <p:spPr bwMode="auto">
          <a:xfrm>
            <a:off x="445181" y="961828"/>
            <a:ext cx="798807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algn="r">
              <a:lnSpc>
                <a:spcPct val="100000"/>
              </a:lnSpc>
              <a:defRPr/>
            </a:pPr>
            <a:r>
              <a:rPr lang="en-US" b="1" dirty="0" err="1" smtClean="0">
                <a:solidFill>
                  <a:srgbClr val="134679"/>
                </a:solidFill>
              </a:rPr>
              <a:t>Vol</a:t>
            </a:r>
            <a:r>
              <a:rPr lang="tr-TR" b="1" dirty="0" smtClean="0">
                <a:solidFill>
                  <a:srgbClr val="134679"/>
                </a:solidFill>
              </a:rPr>
              <a:t>ü</a:t>
            </a:r>
            <a:r>
              <a:rPr lang="en-US" b="1" dirty="0" smtClean="0">
                <a:solidFill>
                  <a:srgbClr val="134679"/>
                </a:solidFill>
              </a:rPr>
              <a:t>m</a:t>
            </a:r>
            <a:endParaRPr lang="en-US" sz="1800" b="1" dirty="0">
              <a:solidFill>
                <a:srgbClr val="134679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3518" y="260648"/>
            <a:ext cx="5229062" cy="748726"/>
          </a:xfrm>
        </p:spPr>
        <p:txBody>
          <a:bodyPr>
            <a:normAutofit/>
          </a:bodyPr>
          <a:lstStyle/>
          <a:p>
            <a:r>
              <a:rPr lang="tr-TR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Tipik </a:t>
            </a:r>
            <a:r>
              <a:rPr lang="tr-TR" sz="32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spirometri</a:t>
            </a:r>
            <a:endParaRPr lang="en-AU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8"/>
          <p:cNvGrpSpPr/>
          <p:nvPr/>
        </p:nvGrpSpPr>
        <p:grpSpPr>
          <a:xfrm>
            <a:off x="403758" y="1188358"/>
            <a:ext cx="3127251" cy="3833715"/>
            <a:chOff x="897234" y="1464124"/>
            <a:chExt cx="3127251" cy="3833715"/>
          </a:xfrm>
        </p:grpSpPr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1113638" y="1897790"/>
              <a:ext cx="716541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r">
                <a:lnSpc>
                  <a:spcPct val="100000"/>
                </a:lnSpc>
                <a:defRPr/>
              </a:pPr>
              <a:r>
                <a:rPr lang="en-US" sz="1800" b="0" dirty="0" smtClean="0">
                  <a:solidFill>
                    <a:srgbClr val="134679"/>
                  </a:solidFill>
                  <a:cs typeface="+mn-cs"/>
                </a:rPr>
                <a:t>FEV</a:t>
              </a:r>
              <a:r>
                <a:rPr lang="en-US" sz="1800" b="0" baseline="-25000" dirty="0" smtClean="0">
                  <a:solidFill>
                    <a:srgbClr val="134679"/>
                  </a:solidFill>
                  <a:cs typeface="+mn-cs"/>
                </a:rPr>
                <a:t>1</a:t>
              </a:r>
              <a:endParaRPr lang="en-US" sz="1800" b="0" baseline="-25000" dirty="0">
                <a:solidFill>
                  <a:srgbClr val="134679"/>
                </a:solidFill>
                <a:cs typeface="+mn-cs"/>
              </a:endParaRPr>
            </a:p>
          </p:txBody>
        </p:sp>
        <p:sp>
          <p:nvSpPr>
            <p:cNvPr id="371715" name="Freeform 3"/>
            <p:cNvSpPr>
              <a:spLocks/>
            </p:cNvSpPr>
            <p:nvPr/>
          </p:nvSpPr>
          <p:spPr bwMode="auto">
            <a:xfrm>
              <a:off x="897234" y="1602700"/>
              <a:ext cx="2857500" cy="32527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48"/>
                </a:cxn>
                <a:cxn ang="0">
                  <a:pos x="2024" y="2048"/>
                </a:cxn>
              </a:cxnLst>
              <a:rect l="0" t="0" r="r" b="b"/>
              <a:pathLst>
                <a:path w="2025" h="2049">
                  <a:moveTo>
                    <a:pt x="0" y="0"/>
                  </a:moveTo>
                  <a:lnTo>
                    <a:pt x="0" y="2048"/>
                  </a:lnTo>
                  <a:lnTo>
                    <a:pt x="2024" y="2048"/>
                  </a:lnTo>
                </a:path>
              </a:pathLst>
            </a:custGeom>
            <a:noFill/>
            <a:ln w="25400" cap="rnd" cmpd="sng">
              <a:solidFill>
                <a:srgbClr val="13467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16" name="Freeform 4"/>
            <p:cNvSpPr>
              <a:spLocks/>
            </p:cNvSpPr>
            <p:nvPr/>
          </p:nvSpPr>
          <p:spPr bwMode="auto">
            <a:xfrm>
              <a:off x="916283" y="2081174"/>
              <a:ext cx="2836863" cy="2743435"/>
            </a:xfrm>
            <a:custGeom>
              <a:avLst/>
              <a:gdLst>
                <a:gd name="connsiteX0" fmla="*/ 0 w 9995"/>
                <a:gd name="connsiteY0" fmla="*/ 9992 h 9992"/>
                <a:gd name="connsiteX1" fmla="*/ 42 w 9995"/>
                <a:gd name="connsiteY1" fmla="*/ 9831 h 9992"/>
                <a:gd name="connsiteX2" fmla="*/ 152 w 9995"/>
                <a:gd name="connsiteY2" fmla="*/ 9391 h 9992"/>
                <a:gd name="connsiteX3" fmla="*/ 320 w 9995"/>
                <a:gd name="connsiteY3" fmla="*/ 8744 h 9992"/>
                <a:gd name="connsiteX4" fmla="*/ 551 w 9995"/>
                <a:gd name="connsiteY4" fmla="*/ 7935 h 9992"/>
                <a:gd name="connsiteX5" fmla="*/ 693 w 9995"/>
                <a:gd name="connsiteY5" fmla="*/ 7488 h 9992"/>
                <a:gd name="connsiteX6" fmla="*/ 855 w 9995"/>
                <a:gd name="connsiteY6" fmla="*/ 7034 h 9992"/>
                <a:gd name="connsiteX7" fmla="*/ 1018 w 9995"/>
                <a:gd name="connsiteY7" fmla="*/ 6564 h 9992"/>
                <a:gd name="connsiteX8" fmla="*/ 1196 w 9995"/>
                <a:gd name="connsiteY8" fmla="*/ 6102 h 9992"/>
                <a:gd name="connsiteX9" fmla="*/ 1396 w 9995"/>
                <a:gd name="connsiteY9" fmla="*/ 5647 h 9992"/>
                <a:gd name="connsiteX10" fmla="*/ 1600 w 9995"/>
                <a:gd name="connsiteY10" fmla="*/ 5208 h 9992"/>
                <a:gd name="connsiteX11" fmla="*/ 1710 w 9995"/>
                <a:gd name="connsiteY11" fmla="*/ 5000 h 9992"/>
                <a:gd name="connsiteX12" fmla="*/ 1821 w 9995"/>
                <a:gd name="connsiteY12" fmla="*/ 4792 h 9992"/>
                <a:gd name="connsiteX13" fmla="*/ 1931 w 9995"/>
                <a:gd name="connsiteY13" fmla="*/ 4599 h 9992"/>
                <a:gd name="connsiteX14" fmla="*/ 2041 w 9995"/>
                <a:gd name="connsiteY14" fmla="*/ 4422 h 9992"/>
                <a:gd name="connsiteX15" fmla="*/ 2293 w 9995"/>
                <a:gd name="connsiteY15" fmla="*/ 4052 h 9992"/>
                <a:gd name="connsiteX16" fmla="*/ 2560 w 9995"/>
                <a:gd name="connsiteY16" fmla="*/ 3675 h 9992"/>
                <a:gd name="connsiteX17" fmla="*/ 2875 w 9995"/>
                <a:gd name="connsiteY17" fmla="*/ 3290 h 9992"/>
                <a:gd name="connsiteX18" fmla="*/ 3206 w 9995"/>
                <a:gd name="connsiteY18" fmla="*/ 2889 h 9992"/>
                <a:gd name="connsiteX19" fmla="*/ 3384 w 9995"/>
                <a:gd name="connsiteY19" fmla="*/ 2696 h 9992"/>
                <a:gd name="connsiteX20" fmla="*/ 3578 w 9995"/>
                <a:gd name="connsiteY20" fmla="*/ 2512 h 9992"/>
                <a:gd name="connsiteX21" fmla="*/ 3767 w 9995"/>
                <a:gd name="connsiteY21" fmla="*/ 2319 h 9992"/>
                <a:gd name="connsiteX22" fmla="*/ 3966 w 9995"/>
                <a:gd name="connsiteY22" fmla="*/ 2142 h 9992"/>
                <a:gd name="connsiteX23" fmla="*/ 4187 w 9995"/>
                <a:gd name="connsiteY23" fmla="*/ 1949 h 9992"/>
                <a:gd name="connsiteX24" fmla="*/ 4407 w 9995"/>
                <a:gd name="connsiteY24" fmla="*/ 1772 h 9992"/>
                <a:gd name="connsiteX25" fmla="*/ 4633 w 9995"/>
                <a:gd name="connsiteY25" fmla="*/ 1595 h 9992"/>
                <a:gd name="connsiteX26" fmla="*/ 4869 w 9995"/>
                <a:gd name="connsiteY26" fmla="*/ 1433 h 9992"/>
                <a:gd name="connsiteX27" fmla="*/ 5121 w 9995"/>
                <a:gd name="connsiteY27" fmla="*/ 1271 h 9992"/>
                <a:gd name="connsiteX28" fmla="*/ 5373 w 9995"/>
                <a:gd name="connsiteY28" fmla="*/ 1109 h 9992"/>
                <a:gd name="connsiteX29" fmla="*/ 5645 w 9995"/>
                <a:gd name="connsiteY29" fmla="*/ 963 h 9992"/>
                <a:gd name="connsiteX30" fmla="*/ 5913 w 9995"/>
                <a:gd name="connsiteY30" fmla="*/ 832 h 9992"/>
                <a:gd name="connsiteX31" fmla="*/ 6196 w 9995"/>
                <a:gd name="connsiteY31" fmla="*/ 693 h 9992"/>
                <a:gd name="connsiteX32" fmla="*/ 6495 w 9995"/>
                <a:gd name="connsiteY32" fmla="*/ 578 h 9992"/>
                <a:gd name="connsiteX33" fmla="*/ 6800 w 9995"/>
                <a:gd name="connsiteY33" fmla="*/ 462 h 9992"/>
                <a:gd name="connsiteX34" fmla="*/ 7429 w 9995"/>
                <a:gd name="connsiteY34" fmla="*/ 270 h 9992"/>
                <a:gd name="connsiteX35" fmla="*/ 7765 w 9995"/>
                <a:gd name="connsiteY35" fmla="*/ 193 h 9992"/>
                <a:gd name="connsiteX36" fmla="*/ 8116 w 9995"/>
                <a:gd name="connsiteY36" fmla="*/ 123 h 9992"/>
                <a:gd name="connsiteX37" fmla="*/ 8468 w 9995"/>
                <a:gd name="connsiteY37" fmla="*/ 77 h 9992"/>
                <a:gd name="connsiteX38" fmla="*/ 8830 w 9995"/>
                <a:gd name="connsiteY38" fmla="*/ 31 h 9992"/>
                <a:gd name="connsiteX39" fmla="*/ 9208 w 9995"/>
                <a:gd name="connsiteY39" fmla="*/ 0 h 9992"/>
                <a:gd name="connsiteX40" fmla="*/ 9591 w 9995"/>
                <a:gd name="connsiteY40" fmla="*/ 0 h 9992"/>
                <a:gd name="connsiteX41" fmla="*/ 9995 w 9995"/>
                <a:gd name="connsiteY41" fmla="*/ 0 h 9992"/>
                <a:gd name="connsiteX0" fmla="*/ 0 w 10000"/>
                <a:gd name="connsiteY0" fmla="*/ 10000 h 10000"/>
                <a:gd name="connsiteX1" fmla="*/ 42 w 10000"/>
                <a:gd name="connsiteY1" fmla="*/ 9839 h 10000"/>
                <a:gd name="connsiteX2" fmla="*/ 152 w 10000"/>
                <a:gd name="connsiteY2" fmla="*/ 9399 h 10000"/>
                <a:gd name="connsiteX3" fmla="*/ 320 w 10000"/>
                <a:gd name="connsiteY3" fmla="*/ 8751 h 10000"/>
                <a:gd name="connsiteX4" fmla="*/ 551 w 10000"/>
                <a:gd name="connsiteY4" fmla="*/ 7941 h 10000"/>
                <a:gd name="connsiteX5" fmla="*/ 693 w 10000"/>
                <a:gd name="connsiteY5" fmla="*/ 7494 h 10000"/>
                <a:gd name="connsiteX6" fmla="*/ 855 w 10000"/>
                <a:gd name="connsiteY6" fmla="*/ 7040 h 10000"/>
                <a:gd name="connsiteX7" fmla="*/ 1019 w 10000"/>
                <a:gd name="connsiteY7" fmla="*/ 6569 h 10000"/>
                <a:gd name="connsiteX8" fmla="*/ 1197 w 10000"/>
                <a:gd name="connsiteY8" fmla="*/ 6107 h 10000"/>
                <a:gd name="connsiteX9" fmla="*/ 1397 w 10000"/>
                <a:gd name="connsiteY9" fmla="*/ 5652 h 10000"/>
                <a:gd name="connsiteX10" fmla="*/ 1601 w 10000"/>
                <a:gd name="connsiteY10" fmla="*/ 5212 h 10000"/>
                <a:gd name="connsiteX11" fmla="*/ 1711 w 10000"/>
                <a:gd name="connsiteY11" fmla="*/ 5004 h 10000"/>
                <a:gd name="connsiteX12" fmla="*/ 1822 w 10000"/>
                <a:gd name="connsiteY12" fmla="*/ 4796 h 10000"/>
                <a:gd name="connsiteX13" fmla="*/ 1932 w 10000"/>
                <a:gd name="connsiteY13" fmla="*/ 4603 h 10000"/>
                <a:gd name="connsiteX14" fmla="*/ 2042 w 10000"/>
                <a:gd name="connsiteY14" fmla="*/ 4426 h 10000"/>
                <a:gd name="connsiteX15" fmla="*/ 2294 w 10000"/>
                <a:gd name="connsiteY15" fmla="*/ 4055 h 10000"/>
                <a:gd name="connsiteX16" fmla="*/ 2561 w 10000"/>
                <a:gd name="connsiteY16" fmla="*/ 3678 h 10000"/>
                <a:gd name="connsiteX17" fmla="*/ 2876 w 10000"/>
                <a:gd name="connsiteY17" fmla="*/ 3293 h 10000"/>
                <a:gd name="connsiteX18" fmla="*/ 3208 w 10000"/>
                <a:gd name="connsiteY18" fmla="*/ 2891 h 10000"/>
                <a:gd name="connsiteX19" fmla="*/ 3386 w 10000"/>
                <a:gd name="connsiteY19" fmla="*/ 2698 h 10000"/>
                <a:gd name="connsiteX20" fmla="*/ 3580 w 10000"/>
                <a:gd name="connsiteY20" fmla="*/ 2514 h 10000"/>
                <a:gd name="connsiteX21" fmla="*/ 3769 w 10000"/>
                <a:gd name="connsiteY21" fmla="*/ 2321 h 10000"/>
                <a:gd name="connsiteX22" fmla="*/ 3968 w 10000"/>
                <a:gd name="connsiteY22" fmla="*/ 2144 h 10000"/>
                <a:gd name="connsiteX23" fmla="*/ 4189 w 10000"/>
                <a:gd name="connsiteY23" fmla="*/ 1951 h 10000"/>
                <a:gd name="connsiteX24" fmla="*/ 4409 w 10000"/>
                <a:gd name="connsiteY24" fmla="*/ 1773 h 10000"/>
                <a:gd name="connsiteX25" fmla="*/ 4635 w 10000"/>
                <a:gd name="connsiteY25" fmla="*/ 1596 h 10000"/>
                <a:gd name="connsiteX26" fmla="*/ 4871 w 10000"/>
                <a:gd name="connsiteY26" fmla="*/ 1434 h 10000"/>
                <a:gd name="connsiteX27" fmla="*/ 5124 w 10000"/>
                <a:gd name="connsiteY27" fmla="*/ 1272 h 10000"/>
                <a:gd name="connsiteX28" fmla="*/ 5376 w 10000"/>
                <a:gd name="connsiteY28" fmla="*/ 1110 h 10000"/>
                <a:gd name="connsiteX29" fmla="*/ 5648 w 10000"/>
                <a:gd name="connsiteY29" fmla="*/ 964 h 10000"/>
                <a:gd name="connsiteX30" fmla="*/ 5916 w 10000"/>
                <a:gd name="connsiteY30" fmla="*/ 833 h 10000"/>
                <a:gd name="connsiteX31" fmla="*/ 6199 w 10000"/>
                <a:gd name="connsiteY31" fmla="*/ 694 h 10000"/>
                <a:gd name="connsiteX32" fmla="*/ 6498 w 10000"/>
                <a:gd name="connsiteY32" fmla="*/ 578 h 10000"/>
                <a:gd name="connsiteX33" fmla="*/ 6803 w 10000"/>
                <a:gd name="connsiteY33" fmla="*/ 462 h 10000"/>
                <a:gd name="connsiteX34" fmla="*/ 7769 w 10000"/>
                <a:gd name="connsiteY34" fmla="*/ 193 h 10000"/>
                <a:gd name="connsiteX35" fmla="*/ 8120 w 10000"/>
                <a:gd name="connsiteY35" fmla="*/ 123 h 10000"/>
                <a:gd name="connsiteX36" fmla="*/ 8472 w 10000"/>
                <a:gd name="connsiteY36" fmla="*/ 77 h 10000"/>
                <a:gd name="connsiteX37" fmla="*/ 8834 w 10000"/>
                <a:gd name="connsiteY37" fmla="*/ 31 h 10000"/>
                <a:gd name="connsiteX38" fmla="*/ 9213 w 10000"/>
                <a:gd name="connsiteY38" fmla="*/ 0 h 10000"/>
                <a:gd name="connsiteX39" fmla="*/ 9596 w 10000"/>
                <a:gd name="connsiteY39" fmla="*/ 0 h 10000"/>
                <a:gd name="connsiteX40" fmla="*/ 10000 w 10000"/>
                <a:gd name="connsiteY40" fmla="*/ 0 h 10000"/>
                <a:gd name="connsiteX0" fmla="*/ 0 w 10000"/>
                <a:gd name="connsiteY0" fmla="*/ 10000 h 10000"/>
                <a:gd name="connsiteX1" fmla="*/ 42 w 10000"/>
                <a:gd name="connsiteY1" fmla="*/ 9839 h 10000"/>
                <a:gd name="connsiteX2" fmla="*/ 152 w 10000"/>
                <a:gd name="connsiteY2" fmla="*/ 9399 h 10000"/>
                <a:gd name="connsiteX3" fmla="*/ 320 w 10000"/>
                <a:gd name="connsiteY3" fmla="*/ 8751 h 10000"/>
                <a:gd name="connsiteX4" fmla="*/ 551 w 10000"/>
                <a:gd name="connsiteY4" fmla="*/ 7941 h 10000"/>
                <a:gd name="connsiteX5" fmla="*/ 693 w 10000"/>
                <a:gd name="connsiteY5" fmla="*/ 7494 h 10000"/>
                <a:gd name="connsiteX6" fmla="*/ 855 w 10000"/>
                <a:gd name="connsiteY6" fmla="*/ 7040 h 10000"/>
                <a:gd name="connsiteX7" fmla="*/ 1019 w 10000"/>
                <a:gd name="connsiteY7" fmla="*/ 6569 h 10000"/>
                <a:gd name="connsiteX8" fmla="*/ 1197 w 10000"/>
                <a:gd name="connsiteY8" fmla="*/ 6107 h 10000"/>
                <a:gd name="connsiteX9" fmla="*/ 1397 w 10000"/>
                <a:gd name="connsiteY9" fmla="*/ 5652 h 10000"/>
                <a:gd name="connsiteX10" fmla="*/ 1601 w 10000"/>
                <a:gd name="connsiteY10" fmla="*/ 5212 h 10000"/>
                <a:gd name="connsiteX11" fmla="*/ 1711 w 10000"/>
                <a:gd name="connsiteY11" fmla="*/ 5004 h 10000"/>
                <a:gd name="connsiteX12" fmla="*/ 1822 w 10000"/>
                <a:gd name="connsiteY12" fmla="*/ 4796 h 10000"/>
                <a:gd name="connsiteX13" fmla="*/ 1932 w 10000"/>
                <a:gd name="connsiteY13" fmla="*/ 4603 h 10000"/>
                <a:gd name="connsiteX14" fmla="*/ 2042 w 10000"/>
                <a:gd name="connsiteY14" fmla="*/ 4426 h 10000"/>
                <a:gd name="connsiteX15" fmla="*/ 2294 w 10000"/>
                <a:gd name="connsiteY15" fmla="*/ 4055 h 10000"/>
                <a:gd name="connsiteX16" fmla="*/ 2561 w 10000"/>
                <a:gd name="connsiteY16" fmla="*/ 3678 h 10000"/>
                <a:gd name="connsiteX17" fmla="*/ 2876 w 10000"/>
                <a:gd name="connsiteY17" fmla="*/ 3293 h 10000"/>
                <a:gd name="connsiteX18" fmla="*/ 3208 w 10000"/>
                <a:gd name="connsiteY18" fmla="*/ 2891 h 10000"/>
                <a:gd name="connsiteX19" fmla="*/ 3386 w 10000"/>
                <a:gd name="connsiteY19" fmla="*/ 2698 h 10000"/>
                <a:gd name="connsiteX20" fmla="*/ 3580 w 10000"/>
                <a:gd name="connsiteY20" fmla="*/ 2514 h 10000"/>
                <a:gd name="connsiteX21" fmla="*/ 3769 w 10000"/>
                <a:gd name="connsiteY21" fmla="*/ 2321 h 10000"/>
                <a:gd name="connsiteX22" fmla="*/ 3968 w 10000"/>
                <a:gd name="connsiteY22" fmla="*/ 2144 h 10000"/>
                <a:gd name="connsiteX23" fmla="*/ 4189 w 10000"/>
                <a:gd name="connsiteY23" fmla="*/ 1951 h 10000"/>
                <a:gd name="connsiteX24" fmla="*/ 4409 w 10000"/>
                <a:gd name="connsiteY24" fmla="*/ 1773 h 10000"/>
                <a:gd name="connsiteX25" fmla="*/ 4635 w 10000"/>
                <a:gd name="connsiteY25" fmla="*/ 1596 h 10000"/>
                <a:gd name="connsiteX26" fmla="*/ 4871 w 10000"/>
                <a:gd name="connsiteY26" fmla="*/ 1434 h 10000"/>
                <a:gd name="connsiteX27" fmla="*/ 5124 w 10000"/>
                <a:gd name="connsiteY27" fmla="*/ 1272 h 10000"/>
                <a:gd name="connsiteX28" fmla="*/ 5376 w 10000"/>
                <a:gd name="connsiteY28" fmla="*/ 1110 h 10000"/>
                <a:gd name="connsiteX29" fmla="*/ 5648 w 10000"/>
                <a:gd name="connsiteY29" fmla="*/ 964 h 10000"/>
                <a:gd name="connsiteX30" fmla="*/ 5916 w 10000"/>
                <a:gd name="connsiteY30" fmla="*/ 833 h 10000"/>
                <a:gd name="connsiteX31" fmla="*/ 6199 w 10000"/>
                <a:gd name="connsiteY31" fmla="*/ 694 h 10000"/>
                <a:gd name="connsiteX32" fmla="*/ 6498 w 10000"/>
                <a:gd name="connsiteY32" fmla="*/ 578 h 10000"/>
                <a:gd name="connsiteX33" fmla="*/ 6803 w 10000"/>
                <a:gd name="connsiteY33" fmla="*/ 462 h 10000"/>
                <a:gd name="connsiteX34" fmla="*/ 8120 w 10000"/>
                <a:gd name="connsiteY34" fmla="*/ 123 h 10000"/>
                <a:gd name="connsiteX35" fmla="*/ 8472 w 10000"/>
                <a:gd name="connsiteY35" fmla="*/ 77 h 10000"/>
                <a:gd name="connsiteX36" fmla="*/ 8834 w 10000"/>
                <a:gd name="connsiteY36" fmla="*/ 31 h 10000"/>
                <a:gd name="connsiteX37" fmla="*/ 9213 w 10000"/>
                <a:gd name="connsiteY37" fmla="*/ 0 h 10000"/>
                <a:gd name="connsiteX38" fmla="*/ 9596 w 10000"/>
                <a:gd name="connsiteY38" fmla="*/ 0 h 10000"/>
                <a:gd name="connsiteX39" fmla="*/ 10000 w 10000"/>
                <a:gd name="connsiteY39" fmla="*/ 0 h 10000"/>
                <a:gd name="connsiteX0" fmla="*/ 0 w 10000"/>
                <a:gd name="connsiteY0" fmla="*/ 10000 h 10000"/>
                <a:gd name="connsiteX1" fmla="*/ 42 w 10000"/>
                <a:gd name="connsiteY1" fmla="*/ 9839 h 10000"/>
                <a:gd name="connsiteX2" fmla="*/ 152 w 10000"/>
                <a:gd name="connsiteY2" fmla="*/ 9399 h 10000"/>
                <a:gd name="connsiteX3" fmla="*/ 320 w 10000"/>
                <a:gd name="connsiteY3" fmla="*/ 8751 h 10000"/>
                <a:gd name="connsiteX4" fmla="*/ 551 w 10000"/>
                <a:gd name="connsiteY4" fmla="*/ 7941 h 10000"/>
                <a:gd name="connsiteX5" fmla="*/ 693 w 10000"/>
                <a:gd name="connsiteY5" fmla="*/ 7494 h 10000"/>
                <a:gd name="connsiteX6" fmla="*/ 855 w 10000"/>
                <a:gd name="connsiteY6" fmla="*/ 7040 h 10000"/>
                <a:gd name="connsiteX7" fmla="*/ 1019 w 10000"/>
                <a:gd name="connsiteY7" fmla="*/ 6569 h 10000"/>
                <a:gd name="connsiteX8" fmla="*/ 1197 w 10000"/>
                <a:gd name="connsiteY8" fmla="*/ 6107 h 10000"/>
                <a:gd name="connsiteX9" fmla="*/ 1397 w 10000"/>
                <a:gd name="connsiteY9" fmla="*/ 5652 h 10000"/>
                <a:gd name="connsiteX10" fmla="*/ 1601 w 10000"/>
                <a:gd name="connsiteY10" fmla="*/ 5212 h 10000"/>
                <a:gd name="connsiteX11" fmla="*/ 1711 w 10000"/>
                <a:gd name="connsiteY11" fmla="*/ 5004 h 10000"/>
                <a:gd name="connsiteX12" fmla="*/ 1822 w 10000"/>
                <a:gd name="connsiteY12" fmla="*/ 4796 h 10000"/>
                <a:gd name="connsiteX13" fmla="*/ 1932 w 10000"/>
                <a:gd name="connsiteY13" fmla="*/ 4603 h 10000"/>
                <a:gd name="connsiteX14" fmla="*/ 2042 w 10000"/>
                <a:gd name="connsiteY14" fmla="*/ 4426 h 10000"/>
                <a:gd name="connsiteX15" fmla="*/ 2294 w 10000"/>
                <a:gd name="connsiteY15" fmla="*/ 4055 h 10000"/>
                <a:gd name="connsiteX16" fmla="*/ 2561 w 10000"/>
                <a:gd name="connsiteY16" fmla="*/ 3678 h 10000"/>
                <a:gd name="connsiteX17" fmla="*/ 2876 w 10000"/>
                <a:gd name="connsiteY17" fmla="*/ 3293 h 10000"/>
                <a:gd name="connsiteX18" fmla="*/ 3208 w 10000"/>
                <a:gd name="connsiteY18" fmla="*/ 2891 h 10000"/>
                <a:gd name="connsiteX19" fmla="*/ 3386 w 10000"/>
                <a:gd name="connsiteY19" fmla="*/ 2698 h 10000"/>
                <a:gd name="connsiteX20" fmla="*/ 3580 w 10000"/>
                <a:gd name="connsiteY20" fmla="*/ 2514 h 10000"/>
                <a:gd name="connsiteX21" fmla="*/ 3769 w 10000"/>
                <a:gd name="connsiteY21" fmla="*/ 2321 h 10000"/>
                <a:gd name="connsiteX22" fmla="*/ 3968 w 10000"/>
                <a:gd name="connsiteY22" fmla="*/ 2144 h 10000"/>
                <a:gd name="connsiteX23" fmla="*/ 4189 w 10000"/>
                <a:gd name="connsiteY23" fmla="*/ 1951 h 10000"/>
                <a:gd name="connsiteX24" fmla="*/ 4409 w 10000"/>
                <a:gd name="connsiteY24" fmla="*/ 1773 h 10000"/>
                <a:gd name="connsiteX25" fmla="*/ 4635 w 10000"/>
                <a:gd name="connsiteY25" fmla="*/ 1596 h 10000"/>
                <a:gd name="connsiteX26" fmla="*/ 4871 w 10000"/>
                <a:gd name="connsiteY26" fmla="*/ 1434 h 10000"/>
                <a:gd name="connsiteX27" fmla="*/ 5124 w 10000"/>
                <a:gd name="connsiteY27" fmla="*/ 1272 h 10000"/>
                <a:gd name="connsiteX28" fmla="*/ 5376 w 10000"/>
                <a:gd name="connsiteY28" fmla="*/ 1110 h 10000"/>
                <a:gd name="connsiteX29" fmla="*/ 5648 w 10000"/>
                <a:gd name="connsiteY29" fmla="*/ 964 h 10000"/>
                <a:gd name="connsiteX30" fmla="*/ 5916 w 10000"/>
                <a:gd name="connsiteY30" fmla="*/ 833 h 10000"/>
                <a:gd name="connsiteX31" fmla="*/ 6199 w 10000"/>
                <a:gd name="connsiteY31" fmla="*/ 694 h 10000"/>
                <a:gd name="connsiteX32" fmla="*/ 6498 w 10000"/>
                <a:gd name="connsiteY32" fmla="*/ 578 h 10000"/>
                <a:gd name="connsiteX33" fmla="*/ 6803 w 10000"/>
                <a:gd name="connsiteY33" fmla="*/ 462 h 10000"/>
                <a:gd name="connsiteX34" fmla="*/ 8472 w 10000"/>
                <a:gd name="connsiteY34" fmla="*/ 77 h 10000"/>
                <a:gd name="connsiteX35" fmla="*/ 8834 w 10000"/>
                <a:gd name="connsiteY35" fmla="*/ 31 h 10000"/>
                <a:gd name="connsiteX36" fmla="*/ 9213 w 10000"/>
                <a:gd name="connsiteY36" fmla="*/ 0 h 10000"/>
                <a:gd name="connsiteX37" fmla="*/ 9596 w 10000"/>
                <a:gd name="connsiteY37" fmla="*/ 0 h 10000"/>
                <a:gd name="connsiteX38" fmla="*/ 10000 w 10000"/>
                <a:gd name="connsiteY38" fmla="*/ 0 h 10000"/>
                <a:gd name="connsiteX0" fmla="*/ 0 w 10000"/>
                <a:gd name="connsiteY0" fmla="*/ 10000 h 10000"/>
                <a:gd name="connsiteX1" fmla="*/ 42 w 10000"/>
                <a:gd name="connsiteY1" fmla="*/ 9839 h 10000"/>
                <a:gd name="connsiteX2" fmla="*/ 152 w 10000"/>
                <a:gd name="connsiteY2" fmla="*/ 9399 h 10000"/>
                <a:gd name="connsiteX3" fmla="*/ 320 w 10000"/>
                <a:gd name="connsiteY3" fmla="*/ 8751 h 10000"/>
                <a:gd name="connsiteX4" fmla="*/ 551 w 10000"/>
                <a:gd name="connsiteY4" fmla="*/ 7941 h 10000"/>
                <a:gd name="connsiteX5" fmla="*/ 693 w 10000"/>
                <a:gd name="connsiteY5" fmla="*/ 7494 h 10000"/>
                <a:gd name="connsiteX6" fmla="*/ 855 w 10000"/>
                <a:gd name="connsiteY6" fmla="*/ 7040 h 10000"/>
                <a:gd name="connsiteX7" fmla="*/ 1019 w 10000"/>
                <a:gd name="connsiteY7" fmla="*/ 6569 h 10000"/>
                <a:gd name="connsiteX8" fmla="*/ 1197 w 10000"/>
                <a:gd name="connsiteY8" fmla="*/ 6107 h 10000"/>
                <a:gd name="connsiteX9" fmla="*/ 1397 w 10000"/>
                <a:gd name="connsiteY9" fmla="*/ 5652 h 10000"/>
                <a:gd name="connsiteX10" fmla="*/ 1601 w 10000"/>
                <a:gd name="connsiteY10" fmla="*/ 5212 h 10000"/>
                <a:gd name="connsiteX11" fmla="*/ 1711 w 10000"/>
                <a:gd name="connsiteY11" fmla="*/ 5004 h 10000"/>
                <a:gd name="connsiteX12" fmla="*/ 1822 w 10000"/>
                <a:gd name="connsiteY12" fmla="*/ 4796 h 10000"/>
                <a:gd name="connsiteX13" fmla="*/ 1932 w 10000"/>
                <a:gd name="connsiteY13" fmla="*/ 4603 h 10000"/>
                <a:gd name="connsiteX14" fmla="*/ 2042 w 10000"/>
                <a:gd name="connsiteY14" fmla="*/ 4426 h 10000"/>
                <a:gd name="connsiteX15" fmla="*/ 2294 w 10000"/>
                <a:gd name="connsiteY15" fmla="*/ 4055 h 10000"/>
                <a:gd name="connsiteX16" fmla="*/ 2561 w 10000"/>
                <a:gd name="connsiteY16" fmla="*/ 3678 h 10000"/>
                <a:gd name="connsiteX17" fmla="*/ 2876 w 10000"/>
                <a:gd name="connsiteY17" fmla="*/ 3293 h 10000"/>
                <a:gd name="connsiteX18" fmla="*/ 3208 w 10000"/>
                <a:gd name="connsiteY18" fmla="*/ 2891 h 10000"/>
                <a:gd name="connsiteX19" fmla="*/ 3386 w 10000"/>
                <a:gd name="connsiteY19" fmla="*/ 2698 h 10000"/>
                <a:gd name="connsiteX20" fmla="*/ 3580 w 10000"/>
                <a:gd name="connsiteY20" fmla="*/ 2514 h 10000"/>
                <a:gd name="connsiteX21" fmla="*/ 3769 w 10000"/>
                <a:gd name="connsiteY21" fmla="*/ 2321 h 10000"/>
                <a:gd name="connsiteX22" fmla="*/ 3968 w 10000"/>
                <a:gd name="connsiteY22" fmla="*/ 2144 h 10000"/>
                <a:gd name="connsiteX23" fmla="*/ 4189 w 10000"/>
                <a:gd name="connsiteY23" fmla="*/ 1951 h 10000"/>
                <a:gd name="connsiteX24" fmla="*/ 4409 w 10000"/>
                <a:gd name="connsiteY24" fmla="*/ 1773 h 10000"/>
                <a:gd name="connsiteX25" fmla="*/ 4635 w 10000"/>
                <a:gd name="connsiteY25" fmla="*/ 1596 h 10000"/>
                <a:gd name="connsiteX26" fmla="*/ 4871 w 10000"/>
                <a:gd name="connsiteY26" fmla="*/ 1434 h 10000"/>
                <a:gd name="connsiteX27" fmla="*/ 5124 w 10000"/>
                <a:gd name="connsiteY27" fmla="*/ 1272 h 10000"/>
                <a:gd name="connsiteX28" fmla="*/ 5376 w 10000"/>
                <a:gd name="connsiteY28" fmla="*/ 1110 h 10000"/>
                <a:gd name="connsiteX29" fmla="*/ 5648 w 10000"/>
                <a:gd name="connsiteY29" fmla="*/ 964 h 10000"/>
                <a:gd name="connsiteX30" fmla="*/ 5916 w 10000"/>
                <a:gd name="connsiteY30" fmla="*/ 833 h 10000"/>
                <a:gd name="connsiteX31" fmla="*/ 6199 w 10000"/>
                <a:gd name="connsiteY31" fmla="*/ 694 h 10000"/>
                <a:gd name="connsiteX32" fmla="*/ 6498 w 10000"/>
                <a:gd name="connsiteY32" fmla="*/ 578 h 10000"/>
                <a:gd name="connsiteX33" fmla="*/ 6803 w 10000"/>
                <a:gd name="connsiteY33" fmla="*/ 462 h 10000"/>
                <a:gd name="connsiteX34" fmla="*/ 8834 w 10000"/>
                <a:gd name="connsiteY34" fmla="*/ 31 h 10000"/>
                <a:gd name="connsiteX35" fmla="*/ 9213 w 10000"/>
                <a:gd name="connsiteY35" fmla="*/ 0 h 10000"/>
                <a:gd name="connsiteX36" fmla="*/ 9596 w 10000"/>
                <a:gd name="connsiteY36" fmla="*/ 0 h 10000"/>
                <a:gd name="connsiteX37" fmla="*/ 10000 w 10000"/>
                <a:gd name="connsiteY37" fmla="*/ 0 h 10000"/>
                <a:gd name="connsiteX0" fmla="*/ 0 w 10000"/>
                <a:gd name="connsiteY0" fmla="*/ 10000 h 10000"/>
                <a:gd name="connsiteX1" fmla="*/ 42 w 10000"/>
                <a:gd name="connsiteY1" fmla="*/ 9839 h 10000"/>
                <a:gd name="connsiteX2" fmla="*/ 152 w 10000"/>
                <a:gd name="connsiteY2" fmla="*/ 9399 h 10000"/>
                <a:gd name="connsiteX3" fmla="*/ 320 w 10000"/>
                <a:gd name="connsiteY3" fmla="*/ 8751 h 10000"/>
                <a:gd name="connsiteX4" fmla="*/ 551 w 10000"/>
                <a:gd name="connsiteY4" fmla="*/ 7941 h 10000"/>
                <a:gd name="connsiteX5" fmla="*/ 693 w 10000"/>
                <a:gd name="connsiteY5" fmla="*/ 7494 h 10000"/>
                <a:gd name="connsiteX6" fmla="*/ 855 w 10000"/>
                <a:gd name="connsiteY6" fmla="*/ 7040 h 10000"/>
                <a:gd name="connsiteX7" fmla="*/ 1019 w 10000"/>
                <a:gd name="connsiteY7" fmla="*/ 6569 h 10000"/>
                <a:gd name="connsiteX8" fmla="*/ 1197 w 10000"/>
                <a:gd name="connsiteY8" fmla="*/ 6107 h 10000"/>
                <a:gd name="connsiteX9" fmla="*/ 1397 w 10000"/>
                <a:gd name="connsiteY9" fmla="*/ 5652 h 10000"/>
                <a:gd name="connsiteX10" fmla="*/ 1601 w 10000"/>
                <a:gd name="connsiteY10" fmla="*/ 5212 h 10000"/>
                <a:gd name="connsiteX11" fmla="*/ 1711 w 10000"/>
                <a:gd name="connsiteY11" fmla="*/ 5004 h 10000"/>
                <a:gd name="connsiteX12" fmla="*/ 1822 w 10000"/>
                <a:gd name="connsiteY12" fmla="*/ 4796 h 10000"/>
                <a:gd name="connsiteX13" fmla="*/ 1932 w 10000"/>
                <a:gd name="connsiteY13" fmla="*/ 4603 h 10000"/>
                <a:gd name="connsiteX14" fmla="*/ 2042 w 10000"/>
                <a:gd name="connsiteY14" fmla="*/ 4426 h 10000"/>
                <a:gd name="connsiteX15" fmla="*/ 2294 w 10000"/>
                <a:gd name="connsiteY15" fmla="*/ 4055 h 10000"/>
                <a:gd name="connsiteX16" fmla="*/ 2561 w 10000"/>
                <a:gd name="connsiteY16" fmla="*/ 3678 h 10000"/>
                <a:gd name="connsiteX17" fmla="*/ 2876 w 10000"/>
                <a:gd name="connsiteY17" fmla="*/ 3293 h 10000"/>
                <a:gd name="connsiteX18" fmla="*/ 3208 w 10000"/>
                <a:gd name="connsiteY18" fmla="*/ 2891 h 10000"/>
                <a:gd name="connsiteX19" fmla="*/ 3386 w 10000"/>
                <a:gd name="connsiteY19" fmla="*/ 2698 h 10000"/>
                <a:gd name="connsiteX20" fmla="*/ 3580 w 10000"/>
                <a:gd name="connsiteY20" fmla="*/ 2514 h 10000"/>
                <a:gd name="connsiteX21" fmla="*/ 3769 w 10000"/>
                <a:gd name="connsiteY21" fmla="*/ 2321 h 10000"/>
                <a:gd name="connsiteX22" fmla="*/ 3968 w 10000"/>
                <a:gd name="connsiteY22" fmla="*/ 2144 h 10000"/>
                <a:gd name="connsiteX23" fmla="*/ 4189 w 10000"/>
                <a:gd name="connsiteY23" fmla="*/ 1951 h 10000"/>
                <a:gd name="connsiteX24" fmla="*/ 4409 w 10000"/>
                <a:gd name="connsiteY24" fmla="*/ 1773 h 10000"/>
                <a:gd name="connsiteX25" fmla="*/ 4635 w 10000"/>
                <a:gd name="connsiteY25" fmla="*/ 1596 h 10000"/>
                <a:gd name="connsiteX26" fmla="*/ 4871 w 10000"/>
                <a:gd name="connsiteY26" fmla="*/ 1434 h 10000"/>
                <a:gd name="connsiteX27" fmla="*/ 5124 w 10000"/>
                <a:gd name="connsiteY27" fmla="*/ 1272 h 10000"/>
                <a:gd name="connsiteX28" fmla="*/ 5376 w 10000"/>
                <a:gd name="connsiteY28" fmla="*/ 1110 h 10000"/>
                <a:gd name="connsiteX29" fmla="*/ 5648 w 10000"/>
                <a:gd name="connsiteY29" fmla="*/ 964 h 10000"/>
                <a:gd name="connsiteX30" fmla="*/ 5916 w 10000"/>
                <a:gd name="connsiteY30" fmla="*/ 833 h 10000"/>
                <a:gd name="connsiteX31" fmla="*/ 6199 w 10000"/>
                <a:gd name="connsiteY31" fmla="*/ 694 h 10000"/>
                <a:gd name="connsiteX32" fmla="*/ 6498 w 10000"/>
                <a:gd name="connsiteY32" fmla="*/ 578 h 10000"/>
                <a:gd name="connsiteX33" fmla="*/ 6803 w 10000"/>
                <a:gd name="connsiteY33" fmla="*/ 462 h 10000"/>
                <a:gd name="connsiteX34" fmla="*/ 9213 w 10000"/>
                <a:gd name="connsiteY34" fmla="*/ 0 h 10000"/>
                <a:gd name="connsiteX35" fmla="*/ 9596 w 10000"/>
                <a:gd name="connsiteY35" fmla="*/ 0 h 10000"/>
                <a:gd name="connsiteX36" fmla="*/ 10000 w 10000"/>
                <a:gd name="connsiteY36" fmla="*/ 0 h 10000"/>
                <a:gd name="connsiteX0" fmla="*/ 0 w 10000"/>
                <a:gd name="connsiteY0" fmla="*/ 10000 h 10000"/>
                <a:gd name="connsiteX1" fmla="*/ 42 w 10000"/>
                <a:gd name="connsiteY1" fmla="*/ 9839 h 10000"/>
                <a:gd name="connsiteX2" fmla="*/ 152 w 10000"/>
                <a:gd name="connsiteY2" fmla="*/ 9399 h 10000"/>
                <a:gd name="connsiteX3" fmla="*/ 320 w 10000"/>
                <a:gd name="connsiteY3" fmla="*/ 8751 h 10000"/>
                <a:gd name="connsiteX4" fmla="*/ 551 w 10000"/>
                <a:gd name="connsiteY4" fmla="*/ 7941 h 10000"/>
                <a:gd name="connsiteX5" fmla="*/ 693 w 10000"/>
                <a:gd name="connsiteY5" fmla="*/ 7494 h 10000"/>
                <a:gd name="connsiteX6" fmla="*/ 855 w 10000"/>
                <a:gd name="connsiteY6" fmla="*/ 7040 h 10000"/>
                <a:gd name="connsiteX7" fmla="*/ 1019 w 10000"/>
                <a:gd name="connsiteY7" fmla="*/ 6569 h 10000"/>
                <a:gd name="connsiteX8" fmla="*/ 1197 w 10000"/>
                <a:gd name="connsiteY8" fmla="*/ 6107 h 10000"/>
                <a:gd name="connsiteX9" fmla="*/ 1397 w 10000"/>
                <a:gd name="connsiteY9" fmla="*/ 5652 h 10000"/>
                <a:gd name="connsiteX10" fmla="*/ 1601 w 10000"/>
                <a:gd name="connsiteY10" fmla="*/ 5212 h 10000"/>
                <a:gd name="connsiteX11" fmla="*/ 1711 w 10000"/>
                <a:gd name="connsiteY11" fmla="*/ 5004 h 10000"/>
                <a:gd name="connsiteX12" fmla="*/ 1822 w 10000"/>
                <a:gd name="connsiteY12" fmla="*/ 4796 h 10000"/>
                <a:gd name="connsiteX13" fmla="*/ 1932 w 10000"/>
                <a:gd name="connsiteY13" fmla="*/ 4603 h 10000"/>
                <a:gd name="connsiteX14" fmla="*/ 2042 w 10000"/>
                <a:gd name="connsiteY14" fmla="*/ 4426 h 10000"/>
                <a:gd name="connsiteX15" fmla="*/ 2294 w 10000"/>
                <a:gd name="connsiteY15" fmla="*/ 4055 h 10000"/>
                <a:gd name="connsiteX16" fmla="*/ 2561 w 10000"/>
                <a:gd name="connsiteY16" fmla="*/ 3678 h 10000"/>
                <a:gd name="connsiteX17" fmla="*/ 2876 w 10000"/>
                <a:gd name="connsiteY17" fmla="*/ 3293 h 10000"/>
                <a:gd name="connsiteX18" fmla="*/ 3208 w 10000"/>
                <a:gd name="connsiteY18" fmla="*/ 2891 h 10000"/>
                <a:gd name="connsiteX19" fmla="*/ 3386 w 10000"/>
                <a:gd name="connsiteY19" fmla="*/ 2698 h 10000"/>
                <a:gd name="connsiteX20" fmla="*/ 3580 w 10000"/>
                <a:gd name="connsiteY20" fmla="*/ 2514 h 10000"/>
                <a:gd name="connsiteX21" fmla="*/ 3769 w 10000"/>
                <a:gd name="connsiteY21" fmla="*/ 2321 h 10000"/>
                <a:gd name="connsiteX22" fmla="*/ 3968 w 10000"/>
                <a:gd name="connsiteY22" fmla="*/ 2144 h 10000"/>
                <a:gd name="connsiteX23" fmla="*/ 4189 w 10000"/>
                <a:gd name="connsiteY23" fmla="*/ 1951 h 10000"/>
                <a:gd name="connsiteX24" fmla="*/ 4409 w 10000"/>
                <a:gd name="connsiteY24" fmla="*/ 1773 h 10000"/>
                <a:gd name="connsiteX25" fmla="*/ 4635 w 10000"/>
                <a:gd name="connsiteY25" fmla="*/ 1596 h 10000"/>
                <a:gd name="connsiteX26" fmla="*/ 4871 w 10000"/>
                <a:gd name="connsiteY26" fmla="*/ 1434 h 10000"/>
                <a:gd name="connsiteX27" fmla="*/ 5124 w 10000"/>
                <a:gd name="connsiteY27" fmla="*/ 1272 h 10000"/>
                <a:gd name="connsiteX28" fmla="*/ 5376 w 10000"/>
                <a:gd name="connsiteY28" fmla="*/ 1110 h 10000"/>
                <a:gd name="connsiteX29" fmla="*/ 5648 w 10000"/>
                <a:gd name="connsiteY29" fmla="*/ 964 h 10000"/>
                <a:gd name="connsiteX30" fmla="*/ 5916 w 10000"/>
                <a:gd name="connsiteY30" fmla="*/ 833 h 10000"/>
                <a:gd name="connsiteX31" fmla="*/ 6199 w 10000"/>
                <a:gd name="connsiteY31" fmla="*/ 694 h 10000"/>
                <a:gd name="connsiteX32" fmla="*/ 6498 w 10000"/>
                <a:gd name="connsiteY32" fmla="*/ 578 h 10000"/>
                <a:gd name="connsiteX33" fmla="*/ 6803 w 10000"/>
                <a:gd name="connsiteY33" fmla="*/ 462 h 10000"/>
                <a:gd name="connsiteX34" fmla="*/ 9596 w 10000"/>
                <a:gd name="connsiteY34" fmla="*/ 0 h 10000"/>
                <a:gd name="connsiteX35" fmla="*/ 10000 w 10000"/>
                <a:gd name="connsiteY35" fmla="*/ 0 h 10000"/>
                <a:gd name="connsiteX0" fmla="*/ 0 w 10000"/>
                <a:gd name="connsiteY0" fmla="*/ 10000 h 10000"/>
                <a:gd name="connsiteX1" fmla="*/ 42 w 10000"/>
                <a:gd name="connsiteY1" fmla="*/ 9839 h 10000"/>
                <a:gd name="connsiteX2" fmla="*/ 152 w 10000"/>
                <a:gd name="connsiteY2" fmla="*/ 9399 h 10000"/>
                <a:gd name="connsiteX3" fmla="*/ 320 w 10000"/>
                <a:gd name="connsiteY3" fmla="*/ 8751 h 10000"/>
                <a:gd name="connsiteX4" fmla="*/ 551 w 10000"/>
                <a:gd name="connsiteY4" fmla="*/ 7941 h 10000"/>
                <a:gd name="connsiteX5" fmla="*/ 693 w 10000"/>
                <a:gd name="connsiteY5" fmla="*/ 7494 h 10000"/>
                <a:gd name="connsiteX6" fmla="*/ 855 w 10000"/>
                <a:gd name="connsiteY6" fmla="*/ 7040 h 10000"/>
                <a:gd name="connsiteX7" fmla="*/ 1019 w 10000"/>
                <a:gd name="connsiteY7" fmla="*/ 6569 h 10000"/>
                <a:gd name="connsiteX8" fmla="*/ 1197 w 10000"/>
                <a:gd name="connsiteY8" fmla="*/ 6107 h 10000"/>
                <a:gd name="connsiteX9" fmla="*/ 1397 w 10000"/>
                <a:gd name="connsiteY9" fmla="*/ 5652 h 10000"/>
                <a:gd name="connsiteX10" fmla="*/ 1601 w 10000"/>
                <a:gd name="connsiteY10" fmla="*/ 5212 h 10000"/>
                <a:gd name="connsiteX11" fmla="*/ 1711 w 10000"/>
                <a:gd name="connsiteY11" fmla="*/ 5004 h 10000"/>
                <a:gd name="connsiteX12" fmla="*/ 1822 w 10000"/>
                <a:gd name="connsiteY12" fmla="*/ 4796 h 10000"/>
                <a:gd name="connsiteX13" fmla="*/ 1932 w 10000"/>
                <a:gd name="connsiteY13" fmla="*/ 4603 h 10000"/>
                <a:gd name="connsiteX14" fmla="*/ 2042 w 10000"/>
                <a:gd name="connsiteY14" fmla="*/ 4426 h 10000"/>
                <a:gd name="connsiteX15" fmla="*/ 2294 w 10000"/>
                <a:gd name="connsiteY15" fmla="*/ 4055 h 10000"/>
                <a:gd name="connsiteX16" fmla="*/ 2561 w 10000"/>
                <a:gd name="connsiteY16" fmla="*/ 3678 h 10000"/>
                <a:gd name="connsiteX17" fmla="*/ 2876 w 10000"/>
                <a:gd name="connsiteY17" fmla="*/ 3293 h 10000"/>
                <a:gd name="connsiteX18" fmla="*/ 3208 w 10000"/>
                <a:gd name="connsiteY18" fmla="*/ 2891 h 10000"/>
                <a:gd name="connsiteX19" fmla="*/ 3386 w 10000"/>
                <a:gd name="connsiteY19" fmla="*/ 2698 h 10000"/>
                <a:gd name="connsiteX20" fmla="*/ 3580 w 10000"/>
                <a:gd name="connsiteY20" fmla="*/ 2514 h 10000"/>
                <a:gd name="connsiteX21" fmla="*/ 3769 w 10000"/>
                <a:gd name="connsiteY21" fmla="*/ 2321 h 10000"/>
                <a:gd name="connsiteX22" fmla="*/ 3968 w 10000"/>
                <a:gd name="connsiteY22" fmla="*/ 2144 h 10000"/>
                <a:gd name="connsiteX23" fmla="*/ 4189 w 10000"/>
                <a:gd name="connsiteY23" fmla="*/ 1951 h 10000"/>
                <a:gd name="connsiteX24" fmla="*/ 4409 w 10000"/>
                <a:gd name="connsiteY24" fmla="*/ 1773 h 10000"/>
                <a:gd name="connsiteX25" fmla="*/ 4635 w 10000"/>
                <a:gd name="connsiteY25" fmla="*/ 1596 h 10000"/>
                <a:gd name="connsiteX26" fmla="*/ 4871 w 10000"/>
                <a:gd name="connsiteY26" fmla="*/ 1434 h 10000"/>
                <a:gd name="connsiteX27" fmla="*/ 5124 w 10000"/>
                <a:gd name="connsiteY27" fmla="*/ 1272 h 10000"/>
                <a:gd name="connsiteX28" fmla="*/ 5376 w 10000"/>
                <a:gd name="connsiteY28" fmla="*/ 1110 h 10000"/>
                <a:gd name="connsiteX29" fmla="*/ 5648 w 10000"/>
                <a:gd name="connsiteY29" fmla="*/ 964 h 10000"/>
                <a:gd name="connsiteX30" fmla="*/ 5916 w 10000"/>
                <a:gd name="connsiteY30" fmla="*/ 833 h 10000"/>
                <a:gd name="connsiteX31" fmla="*/ 6199 w 10000"/>
                <a:gd name="connsiteY31" fmla="*/ 694 h 10000"/>
                <a:gd name="connsiteX32" fmla="*/ 6498 w 10000"/>
                <a:gd name="connsiteY32" fmla="*/ 578 h 10000"/>
                <a:gd name="connsiteX33" fmla="*/ 6803 w 10000"/>
                <a:gd name="connsiteY33" fmla="*/ 462 h 10000"/>
                <a:gd name="connsiteX34" fmla="*/ 10000 w 10000"/>
                <a:gd name="connsiteY34" fmla="*/ 0 h 10000"/>
                <a:gd name="connsiteX0" fmla="*/ 0 w 6803"/>
                <a:gd name="connsiteY0" fmla="*/ 9538 h 9538"/>
                <a:gd name="connsiteX1" fmla="*/ 42 w 6803"/>
                <a:gd name="connsiteY1" fmla="*/ 9377 h 9538"/>
                <a:gd name="connsiteX2" fmla="*/ 152 w 6803"/>
                <a:gd name="connsiteY2" fmla="*/ 8937 h 9538"/>
                <a:gd name="connsiteX3" fmla="*/ 320 w 6803"/>
                <a:gd name="connsiteY3" fmla="*/ 8289 h 9538"/>
                <a:gd name="connsiteX4" fmla="*/ 551 w 6803"/>
                <a:gd name="connsiteY4" fmla="*/ 7479 h 9538"/>
                <a:gd name="connsiteX5" fmla="*/ 693 w 6803"/>
                <a:gd name="connsiteY5" fmla="*/ 7032 h 9538"/>
                <a:gd name="connsiteX6" fmla="*/ 855 w 6803"/>
                <a:gd name="connsiteY6" fmla="*/ 6578 h 9538"/>
                <a:gd name="connsiteX7" fmla="*/ 1019 w 6803"/>
                <a:gd name="connsiteY7" fmla="*/ 6107 h 9538"/>
                <a:gd name="connsiteX8" fmla="*/ 1197 w 6803"/>
                <a:gd name="connsiteY8" fmla="*/ 5645 h 9538"/>
                <a:gd name="connsiteX9" fmla="*/ 1397 w 6803"/>
                <a:gd name="connsiteY9" fmla="*/ 5190 h 9538"/>
                <a:gd name="connsiteX10" fmla="*/ 1601 w 6803"/>
                <a:gd name="connsiteY10" fmla="*/ 4750 h 9538"/>
                <a:gd name="connsiteX11" fmla="*/ 1711 w 6803"/>
                <a:gd name="connsiteY11" fmla="*/ 4542 h 9538"/>
                <a:gd name="connsiteX12" fmla="*/ 1822 w 6803"/>
                <a:gd name="connsiteY12" fmla="*/ 4334 h 9538"/>
                <a:gd name="connsiteX13" fmla="*/ 1932 w 6803"/>
                <a:gd name="connsiteY13" fmla="*/ 4141 h 9538"/>
                <a:gd name="connsiteX14" fmla="*/ 2042 w 6803"/>
                <a:gd name="connsiteY14" fmla="*/ 3964 h 9538"/>
                <a:gd name="connsiteX15" fmla="*/ 2294 w 6803"/>
                <a:gd name="connsiteY15" fmla="*/ 3593 h 9538"/>
                <a:gd name="connsiteX16" fmla="*/ 2561 w 6803"/>
                <a:gd name="connsiteY16" fmla="*/ 3216 h 9538"/>
                <a:gd name="connsiteX17" fmla="*/ 2876 w 6803"/>
                <a:gd name="connsiteY17" fmla="*/ 2831 h 9538"/>
                <a:gd name="connsiteX18" fmla="*/ 3208 w 6803"/>
                <a:gd name="connsiteY18" fmla="*/ 2429 h 9538"/>
                <a:gd name="connsiteX19" fmla="*/ 3386 w 6803"/>
                <a:gd name="connsiteY19" fmla="*/ 2236 h 9538"/>
                <a:gd name="connsiteX20" fmla="*/ 3580 w 6803"/>
                <a:gd name="connsiteY20" fmla="*/ 2052 h 9538"/>
                <a:gd name="connsiteX21" fmla="*/ 3769 w 6803"/>
                <a:gd name="connsiteY21" fmla="*/ 1859 h 9538"/>
                <a:gd name="connsiteX22" fmla="*/ 3968 w 6803"/>
                <a:gd name="connsiteY22" fmla="*/ 1682 h 9538"/>
                <a:gd name="connsiteX23" fmla="*/ 4189 w 6803"/>
                <a:gd name="connsiteY23" fmla="*/ 1489 h 9538"/>
                <a:gd name="connsiteX24" fmla="*/ 4409 w 6803"/>
                <a:gd name="connsiteY24" fmla="*/ 1311 h 9538"/>
                <a:gd name="connsiteX25" fmla="*/ 4635 w 6803"/>
                <a:gd name="connsiteY25" fmla="*/ 1134 h 9538"/>
                <a:gd name="connsiteX26" fmla="*/ 4871 w 6803"/>
                <a:gd name="connsiteY26" fmla="*/ 972 h 9538"/>
                <a:gd name="connsiteX27" fmla="*/ 5124 w 6803"/>
                <a:gd name="connsiteY27" fmla="*/ 810 h 9538"/>
                <a:gd name="connsiteX28" fmla="*/ 5376 w 6803"/>
                <a:gd name="connsiteY28" fmla="*/ 648 h 9538"/>
                <a:gd name="connsiteX29" fmla="*/ 5648 w 6803"/>
                <a:gd name="connsiteY29" fmla="*/ 502 h 9538"/>
                <a:gd name="connsiteX30" fmla="*/ 5916 w 6803"/>
                <a:gd name="connsiteY30" fmla="*/ 371 h 9538"/>
                <a:gd name="connsiteX31" fmla="*/ 6199 w 6803"/>
                <a:gd name="connsiteY31" fmla="*/ 232 h 9538"/>
                <a:gd name="connsiteX32" fmla="*/ 6498 w 6803"/>
                <a:gd name="connsiteY32" fmla="*/ 116 h 9538"/>
                <a:gd name="connsiteX33" fmla="*/ 6803 w 6803"/>
                <a:gd name="connsiteY33" fmla="*/ 0 h 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803" h="9538">
                  <a:moveTo>
                    <a:pt x="0" y="9538"/>
                  </a:moveTo>
                  <a:cubicBezTo>
                    <a:pt x="14" y="9484"/>
                    <a:pt x="28" y="9431"/>
                    <a:pt x="42" y="9377"/>
                  </a:cubicBezTo>
                  <a:cubicBezTo>
                    <a:pt x="79" y="9230"/>
                    <a:pt x="115" y="9084"/>
                    <a:pt x="152" y="8937"/>
                  </a:cubicBezTo>
                  <a:lnTo>
                    <a:pt x="320" y="8289"/>
                  </a:lnTo>
                  <a:lnTo>
                    <a:pt x="551" y="7479"/>
                  </a:lnTo>
                  <a:cubicBezTo>
                    <a:pt x="598" y="7330"/>
                    <a:pt x="646" y="7181"/>
                    <a:pt x="693" y="7032"/>
                  </a:cubicBezTo>
                  <a:lnTo>
                    <a:pt x="855" y="6578"/>
                  </a:lnTo>
                  <a:cubicBezTo>
                    <a:pt x="909" y="6421"/>
                    <a:pt x="964" y="6264"/>
                    <a:pt x="1019" y="6107"/>
                  </a:cubicBezTo>
                  <a:cubicBezTo>
                    <a:pt x="1078" y="5953"/>
                    <a:pt x="1138" y="5799"/>
                    <a:pt x="1197" y="5645"/>
                  </a:cubicBezTo>
                  <a:lnTo>
                    <a:pt x="1397" y="5190"/>
                  </a:lnTo>
                  <a:lnTo>
                    <a:pt x="1601" y="4750"/>
                  </a:lnTo>
                  <a:cubicBezTo>
                    <a:pt x="1638" y="4681"/>
                    <a:pt x="1674" y="4611"/>
                    <a:pt x="1711" y="4542"/>
                  </a:cubicBezTo>
                  <a:lnTo>
                    <a:pt x="1822" y="4334"/>
                  </a:lnTo>
                  <a:cubicBezTo>
                    <a:pt x="1859" y="4270"/>
                    <a:pt x="1895" y="4205"/>
                    <a:pt x="1932" y="4141"/>
                  </a:cubicBezTo>
                  <a:cubicBezTo>
                    <a:pt x="1969" y="4082"/>
                    <a:pt x="2005" y="4023"/>
                    <a:pt x="2042" y="3964"/>
                  </a:cubicBezTo>
                  <a:lnTo>
                    <a:pt x="2294" y="3593"/>
                  </a:lnTo>
                  <a:lnTo>
                    <a:pt x="2561" y="3216"/>
                  </a:lnTo>
                  <a:lnTo>
                    <a:pt x="2876" y="2831"/>
                  </a:lnTo>
                  <a:lnTo>
                    <a:pt x="3208" y="2429"/>
                  </a:lnTo>
                  <a:lnTo>
                    <a:pt x="3386" y="2236"/>
                  </a:lnTo>
                  <a:lnTo>
                    <a:pt x="3580" y="2052"/>
                  </a:lnTo>
                  <a:lnTo>
                    <a:pt x="3769" y="1859"/>
                  </a:lnTo>
                  <a:lnTo>
                    <a:pt x="3968" y="1682"/>
                  </a:lnTo>
                  <a:lnTo>
                    <a:pt x="4189" y="1489"/>
                  </a:lnTo>
                  <a:lnTo>
                    <a:pt x="4409" y="1311"/>
                  </a:lnTo>
                  <a:lnTo>
                    <a:pt x="4635" y="1134"/>
                  </a:lnTo>
                  <a:lnTo>
                    <a:pt x="4871" y="972"/>
                  </a:lnTo>
                  <a:lnTo>
                    <a:pt x="5124" y="810"/>
                  </a:lnTo>
                  <a:lnTo>
                    <a:pt x="5376" y="648"/>
                  </a:lnTo>
                  <a:lnTo>
                    <a:pt x="5648" y="502"/>
                  </a:lnTo>
                  <a:lnTo>
                    <a:pt x="5916" y="371"/>
                  </a:lnTo>
                  <a:lnTo>
                    <a:pt x="6199" y="232"/>
                  </a:lnTo>
                  <a:lnTo>
                    <a:pt x="6498" y="116"/>
                  </a:lnTo>
                  <a:lnTo>
                    <a:pt x="6803" y="0"/>
                  </a:lnTo>
                </a:path>
              </a:pathLst>
            </a:custGeom>
            <a:noFill/>
            <a:ln w="50800" cap="rnd" cmpd="sng">
              <a:solidFill>
                <a:srgbClr val="4E6BFA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17" name="Freeform 5"/>
            <p:cNvSpPr>
              <a:spLocks/>
            </p:cNvSpPr>
            <p:nvPr/>
          </p:nvSpPr>
          <p:spPr bwMode="auto">
            <a:xfrm>
              <a:off x="916284" y="1844138"/>
              <a:ext cx="2836863" cy="2981287"/>
            </a:xfrm>
            <a:custGeom>
              <a:avLst/>
              <a:gdLst>
                <a:gd name="connsiteX0" fmla="*/ 9995 w 9995"/>
                <a:gd name="connsiteY0" fmla="*/ 0 h 10006"/>
                <a:gd name="connsiteX1" fmla="*/ 9722 w 9995"/>
                <a:gd name="connsiteY1" fmla="*/ 43 h 10006"/>
                <a:gd name="connsiteX2" fmla="*/ 9449 w 9995"/>
                <a:gd name="connsiteY2" fmla="*/ 22 h 10006"/>
                <a:gd name="connsiteX3" fmla="*/ 9176 w 9995"/>
                <a:gd name="connsiteY3" fmla="*/ 11 h 10006"/>
                <a:gd name="connsiteX4" fmla="*/ 8909 w 9995"/>
                <a:gd name="connsiteY4" fmla="*/ 11 h 10006"/>
                <a:gd name="connsiteX5" fmla="*/ 8636 w 9995"/>
                <a:gd name="connsiteY5" fmla="*/ 22 h 10006"/>
                <a:gd name="connsiteX6" fmla="*/ 8363 w 9995"/>
                <a:gd name="connsiteY6" fmla="*/ 32 h 10006"/>
                <a:gd name="connsiteX7" fmla="*/ 8095 w 9995"/>
                <a:gd name="connsiteY7" fmla="*/ 43 h 10006"/>
                <a:gd name="connsiteX8" fmla="*/ 7823 w 9995"/>
                <a:gd name="connsiteY8" fmla="*/ 75 h 10006"/>
                <a:gd name="connsiteX9" fmla="*/ 7550 w 9995"/>
                <a:gd name="connsiteY9" fmla="*/ 107 h 10006"/>
                <a:gd name="connsiteX10" fmla="*/ 7293 w 9995"/>
                <a:gd name="connsiteY10" fmla="*/ 145 h 10006"/>
                <a:gd name="connsiteX11" fmla="*/ 7020 w 9995"/>
                <a:gd name="connsiteY11" fmla="*/ 198 h 10006"/>
                <a:gd name="connsiteX12" fmla="*/ 6758 w 9995"/>
                <a:gd name="connsiteY12" fmla="*/ 257 h 10006"/>
                <a:gd name="connsiteX13" fmla="*/ 6490 w 9995"/>
                <a:gd name="connsiteY13" fmla="*/ 321 h 10006"/>
                <a:gd name="connsiteX14" fmla="*/ 6228 w 9995"/>
                <a:gd name="connsiteY14" fmla="*/ 390 h 10006"/>
                <a:gd name="connsiteX15" fmla="*/ 5976 w 9995"/>
                <a:gd name="connsiteY15" fmla="*/ 481 h 10006"/>
                <a:gd name="connsiteX16" fmla="*/ 5714 w 9995"/>
                <a:gd name="connsiteY16" fmla="*/ 577 h 10006"/>
                <a:gd name="connsiteX17" fmla="*/ 5462 w 9995"/>
                <a:gd name="connsiteY17" fmla="*/ 679 h 10006"/>
                <a:gd name="connsiteX18" fmla="*/ 5215 w 9995"/>
                <a:gd name="connsiteY18" fmla="*/ 791 h 10006"/>
                <a:gd name="connsiteX19" fmla="*/ 4963 w 9995"/>
                <a:gd name="connsiteY19" fmla="*/ 903 h 10006"/>
                <a:gd name="connsiteX20" fmla="*/ 4711 w 9995"/>
                <a:gd name="connsiteY20" fmla="*/ 1037 h 10006"/>
                <a:gd name="connsiteX21" fmla="*/ 4470 w 9995"/>
                <a:gd name="connsiteY21" fmla="*/ 1181 h 10006"/>
                <a:gd name="connsiteX22" fmla="*/ 4239 w 9995"/>
                <a:gd name="connsiteY22" fmla="*/ 1330 h 10006"/>
                <a:gd name="connsiteX23" fmla="*/ 3998 w 9995"/>
                <a:gd name="connsiteY23" fmla="*/ 1496 h 10006"/>
                <a:gd name="connsiteX24" fmla="*/ 3767 w 9995"/>
                <a:gd name="connsiteY24" fmla="*/ 1667 h 10006"/>
                <a:gd name="connsiteX25" fmla="*/ 3547 w 9995"/>
                <a:gd name="connsiteY25" fmla="*/ 1854 h 10006"/>
                <a:gd name="connsiteX26" fmla="*/ 3316 w 9995"/>
                <a:gd name="connsiteY26" fmla="*/ 2046 h 10006"/>
                <a:gd name="connsiteX27" fmla="*/ 3106 w 9995"/>
                <a:gd name="connsiteY27" fmla="*/ 2249 h 10006"/>
                <a:gd name="connsiteX28" fmla="*/ 2886 w 9995"/>
                <a:gd name="connsiteY28" fmla="*/ 2479 h 10006"/>
                <a:gd name="connsiteX29" fmla="*/ 2681 w 9995"/>
                <a:gd name="connsiteY29" fmla="*/ 2714 h 10006"/>
                <a:gd name="connsiteX30" fmla="*/ 2471 w 9995"/>
                <a:gd name="connsiteY30" fmla="*/ 2949 h 10006"/>
                <a:gd name="connsiteX31" fmla="*/ 2282 w 9995"/>
                <a:gd name="connsiteY31" fmla="*/ 3200 h 10006"/>
                <a:gd name="connsiteX32" fmla="*/ 2088 w 9995"/>
                <a:gd name="connsiteY32" fmla="*/ 3478 h 10006"/>
                <a:gd name="connsiteX33" fmla="*/ 1899 w 9995"/>
                <a:gd name="connsiteY33" fmla="*/ 3756 h 10006"/>
                <a:gd name="connsiteX34" fmla="*/ 1726 w 9995"/>
                <a:gd name="connsiteY34" fmla="*/ 4028 h 10006"/>
                <a:gd name="connsiteX35" fmla="*/ 1569 w 9995"/>
                <a:gd name="connsiteY35" fmla="*/ 4317 h 10006"/>
                <a:gd name="connsiteX36" fmla="*/ 1417 w 9995"/>
                <a:gd name="connsiteY36" fmla="*/ 4594 h 10006"/>
                <a:gd name="connsiteX37" fmla="*/ 1275 w 9995"/>
                <a:gd name="connsiteY37" fmla="*/ 4877 h 10006"/>
                <a:gd name="connsiteX38" fmla="*/ 1144 w 9995"/>
                <a:gd name="connsiteY38" fmla="*/ 5166 h 10006"/>
                <a:gd name="connsiteX39" fmla="*/ 1023 w 9995"/>
                <a:gd name="connsiteY39" fmla="*/ 5449 h 10006"/>
                <a:gd name="connsiteX40" fmla="*/ 902 w 9995"/>
                <a:gd name="connsiteY40" fmla="*/ 5737 h 10006"/>
                <a:gd name="connsiteX41" fmla="*/ 803 w 9995"/>
                <a:gd name="connsiteY41" fmla="*/ 6010 h 10006"/>
                <a:gd name="connsiteX42" fmla="*/ 703 w 9995"/>
                <a:gd name="connsiteY42" fmla="*/ 6288 h 10006"/>
                <a:gd name="connsiteX43" fmla="*/ 624 w 9995"/>
                <a:gd name="connsiteY43" fmla="*/ 6565 h 10006"/>
                <a:gd name="connsiteX44" fmla="*/ 546 w 9995"/>
                <a:gd name="connsiteY44" fmla="*/ 6827 h 10006"/>
                <a:gd name="connsiteX45" fmla="*/ 404 w 9995"/>
                <a:gd name="connsiteY45" fmla="*/ 7351 h 10006"/>
                <a:gd name="connsiteX46" fmla="*/ 294 w 9995"/>
                <a:gd name="connsiteY46" fmla="*/ 7842 h 10006"/>
                <a:gd name="connsiteX47" fmla="*/ 205 w 9995"/>
                <a:gd name="connsiteY47" fmla="*/ 8302 h 10006"/>
                <a:gd name="connsiteX48" fmla="*/ 131 w 9995"/>
                <a:gd name="connsiteY48" fmla="*/ 8708 h 10006"/>
                <a:gd name="connsiteX49" fmla="*/ 84 w 9995"/>
                <a:gd name="connsiteY49" fmla="*/ 9087 h 10006"/>
                <a:gd name="connsiteX50" fmla="*/ 42 w 9995"/>
                <a:gd name="connsiteY50" fmla="*/ 9407 h 10006"/>
                <a:gd name="connsiteX51" fmla="*/ 10 w 9995"/>
                <a:gd name="connsiteY51" fmla="*/ 9856 h 10006"/>
                <a:gd name="connsiteX52" fmla="*/ 0 w 9995"/>
                <a:gd name="connsiteY52" fmla="*/ 10006 h 10006"/>
                <a:gd name="connsiteX0" fmla="*/ 10000 w 10000"/>
                <a:gd name="connsiteY0" fmla="*/ 21 h 10021"/>
                <a:gd name="connsiteX1" fmla="*/ 9709 w 10000"/>
                <a:gd name="connsiteY1" fmla="*/ 0 h 10021"/>
                <a:gd name="connsiteX2" fmla="*/ 9454 w 10000"/>
                <a:gd name="connsiteY2" fmla="*/ 43 h 10021"/>
                <a:gd name="connsiteX3" fmla="*/ 9181 w 10000"/>
                <a:gd name="connsiteY3" fmla="*/ 32 h 10021"/>
                <a:gd name="connsiteX4" fmla="*/ 8913 w 10000"/>
                <a:gd name="connsiteY4" fmla="*/ 32 h 10021"/>
                <a:gd name="connsiteX5" fmla="*/ 8640 w 10000"/>
                <a:gd name="connsiteY5" fmla="*/ 43 h 10021"/>
                <a:gd name="connsiteX6" fmla="*/ 8367 w 10000"/>
                <a:gd name="connsiteY6" fmla="*/ 53 h 10021"/>
                <a:gd name="connsiteX7" fmla="*/ 8099 w 10000"/>
                <a:gd name="connsiteY7" fmla="*/ 64 h 10021"/>
                <a:gd name="connsiteX8" fmla="*/ 7827 w 10000"/>
                <a:gd name="connsiteY8" fmla="*/ 96 h 10021"/>
                <a:gd name="connsiteX9" fmla="*/ 7554 w 10000"/>
                <a:gd name="connsiteY9" fmla="*/ 128 h 10021"/>
                <a:gd name="connsiteX10" fmla="*/ 7297 w 10000"/>
                <a:gd name="connsiteY10" fmla="*/ 166 h 10021"/>
                <a:gd name="connsiteX11" fmla="*/ 7024 w 10000"/>
                <a:gd name="connsiteY11" fmla="*/ 219 h 10021"/>
                <a:gd name="connsiteX12" fmla="*/ 6761 w 10000"/>
                <a:gd name="connsiteY12" fmla="*/ 278 h 10021"/>
                <a:gd name="connsiteX13" fmla="*/ 6493 w 10000"/>
                <a:gd name="connsiteY13" fmla="*/ 342 h 10021"/>
                <a:gd name="connsiteX14" fmla="*/ 6231 w 10000"/>
                <a:gd name="connsiteY14" fmla="*/ 411 h 10021"/>
                <a:gd name="connsiteX15" fmla="*/ 5979 w 10000"/>
                <a:gd name="connsiteY15" fmla="*/ 502 h 10021"/>
                <a:gd name="connsiteX16" fmla="*/ 5717 w 10000"/>
                <a:gd name="connsiteY16" fmla="*/ 598 h 10021"/>
                <a:gd name="connsiteX17" fmla="*/ 5465 w 10000"/>
                <a:gd name="connsiteY17" fmla="*/ 700 h 10021"/>
                <a:gd name="connsiteX18" fmla="*/ 5218 w 10000"/>
                <a:gd name="connsiteY18" fmla="*/ 812 h 10021"/>
                <a:gd name="connsiteX19" fmla="*/ 4965 w 10000"/>
                <a:gd name="connsiteY19" fmla="*/ 923 h 10021"/>
                <a:gd name="connsiteX20" fmla="*/ 4713 w 10000"/>
                <a:gd name="connsiteY20" fmla="*/ 1057 h 10021"/>
                <a:gd name="connsiteX21" fmla="*/ 4472 w 10000"/>
                <a:gd name="connsiteY21" fmla="*/ 1201 h 10021"/>
                <a:gd name="connsiteX22" fmla="*/ 4241 w 10000"/>
                <a:gd name="connsiteY22" fmla="*/ 1350 h 10021"/>
                <a:gd name="connsiteX23" fmla="*/ 4000 w 10000"/>
                <a:gd name="connsiteY23" fmla="*/ 1516 h 10021"/>
                <a:gd name="connsiteX24" fmla="*/ 3769 w 10000"/>
                <a:gd name="connsiteY24" fmla="*/ 1687 h 10021"/>
                <a:gd name="connsiteX25" fmla="*/ 3549 w 10000"/>
                <a:gd name="connsiteY25" fmla="*/ 1874 h 10021"/>
                <a:gd name="connsiteX26" fmla="*/ 3318 w 10000"/>
                <a:gd name="connsiteY26" fmla="*/ 2066 h 10021"/>
                <a:gd name="connsiteX27" fmla="*/ 3108 w 10000"/>
                <a:gd name="connsiteY27" fmla="*/ 2269 h 10021"/>
                <a:gd name="connsiteX28" fmla="*/ 2887 w 10000"/>
                <a:gd name="connsiteY28" fmla="*/ 2499 h 10021"/>
                <a:gd name="connsiteX29" fmla="*/ 2682 w 10000"/>
                <a:gd name="connsiteY29" fmla="*/ 2733 h 10021"/>
                <a:gd name="connsiteX30" fmla="*/ 2472 w 10000"/>
                <a:gd name="connsiteY30" fmla="*/ 2968 h 10021"/>
                <a:gd name="connsiteX31" fmla="*/ 2283 w 10000"/>
                <a:gd name="connsiteY31" fmla="*/ 3219 h 10021"/>
                <a:gd name="connsiteX32" fmla="*/ 2089 w 10000"/>
                <a:gd name="connsiteY32" fmla="*/ 3497 h 10021"/>
                <a:gd name="connsiteX33" fmla="*/ 1900 w 10000"/>
                <a:gd name="connsiteY33" fmla="*/ 3775 h 10021"/>
                <a:gd name="connsiteX34" fmla="*/ 1727 w 10000"/>
                <a:gd name="connsiteY34" fmla="*/ 4047 h 10021"/>
                <a:gd name="connsiteX35" fmla="*/ 1570 w 10000"/>
                <a:gd name="connsiteY35" fmla="*/ 4335 h 10021"/>
                <a:gd name="connsiteX36" fmla="*/ 1418 w 10000"/>
                <a:gd name="connsiteY36" fmla="*/ 4612 h 10021"/>
                <a:gd name="connsiteX37" fmla="*/ 1276 w 10000"/>
                <a:gd name="connsiteY37" fmla="*/ 4895 h 10021"/>
                <a:gd name="connsiteX38" fmla="*/ 1145 w 10000"/>
                <a:gd name="connsiteY38" fmla="*/ 5184 h 10021"/>
                <a:gd name="connsiteX39" fmla="*/ 1024 w 10000"/>
                <a:gd name="connsiteY39" fmla="*/ 5467 h 10021"/>
                <a:gd name="connsiteX40" fmla="*/ 902 w 10000"/>
                <a:gd name="connsiteY40" fmla="*/ 5755 h 10021"/>
                <a:gd name="connsiteX41" fmla="*/ 803 w 10000"/>
                <a:gd name="connsiteY41" fmla="*/ 6027 h 10021"/>
                <a:gd name="connsiteX42" fmla="*/ 703 w 10000"/>
                <a:gd name="connsiteY42" fmla="*/ 6305 h 10021"/>
                <a:gd name="connsiteX43" fmla="*/ 624 w 10000"/>
                <a:gd name="connsiteY43" fmla="*/ 6582 h 10021"/>
                <a:gd name="connsiteX44" fmla="*/ 546 w 10000"/>
                <a:gd name="connsiteY44" fmla="*/ 6844 h 10021"/>
                <a:gd name="connsiteX45" fmla="*/ 404 w 10000"/>
                <a:gd name="connsiteY45" fmla="*/ 7368 h 10021"/>
                <a:gd name="connsiteX46" fmla="*/ 294 w 10000"/>
                <a:gd name="connsiteY46" fmla="*/ 7858 h 10021"/>
                <a:gd name="connsiteX47" fmla="*/ 205 w 10000"/>
                <a:gd name="connsiteY47" fmla="*/ 8318 h 10021"/>
                <a:gd name="connsiteX48" fmla="*/ 131 w 10000"/>
                <a:gd name="connsiteY48" fmla="*/ 8724 h 10021"/>
                <a:gd name="connsiteX49" fmla="*/ 84 w 10000"/>
                <a:gd name="connsiteY49" fmla="*/ 9103 h 10021"/>
                <a:gd name="connsiteX50" fmla="*/ 42 w 10000"/>
                <a:gd name="connsiteY50" fmla="*/ 9422 h 10021"/>
                <a:gd name="connsiteX51" fmla="*/ 10 w 10000"/>
                <a:gd name="connsiteY51" fmla="*/ 9871 h 10021"/>
                <a:gd name="connsiteX52" fmla="*/ 0 w 10000"/>
                <a:gd name="connsiteY52" fmla="*/ 10021 h 10021"/>
                <a:gd name="connsiteX0" fmla="*/ 10000 w 10000"/>
                <a:gd name="connsiteY0" fmla="*/ 26 h 10026"/>
                <a:gd name="connsiteX1" fmla="*/ 9709 w 10000"/>
                <a:gd name="connsiteY1" fmla="*/ 5 h 10026"/>
                <a:gd name="connsiteX2" fmla="*/ 9454 w 10000"/>
                <a:gd name="connsiteY2" fmla="*/ 0 h 10026"/>
                <a:gd name="connsiteX3" fmla="*/ 9181 w 10000"/>
                <a:gd name="connsiteY3" fmla="*/ 37 h 10026"/>
                <a:gd name="connsiteX4" fmla="*/ 8913 w 10000"/>
                <a:gd name="connsiteY4" fmla="*/ 37 h 10026"/>
                <a:gd name="connsiteX5" fmla="*/ 8640 w 10000"/>
                <a:gd name="connsiteY5" fmla="*/ 48 h 10026"/>
                <a:gd name="connsiteX6" fmla="*/ 8367 w 10000"/>
                <a:gd name="connsiteY6" fmla="*/ 58 h 10026"/>
                <a:gd name="connsiteX7" fmla="*/ 8099 w 10000"/>
                <a:gd name="connsiteY7" fmla="*/ 69 h 10026"/>
                <a:gd name="connsiteX8" fmla="*/ 7827 w 10000"/>
                <a:gd name="connsiteY8" fmla="*/ 101 h 10026"/>
                <a:gd name="connsiteX9" fmla="*/ 7554 w 10000"/>
                <a:gd name="connsiteY9" fmla="*/ 133 h 10026"/>
                <a:gd name="connsiteX10" fmla="*/ 7297 w 10000"/>
                <a:gd name="connsiteY10" fmla="*/ 171 h 10026"/>
                <a:gd name="connsiteX11" fmla="*/ 7024 w 10000"/>
                <a:gd name="connsiteY11" fmla="*/ 224 h 10026"/>
                <a:gd name="connsiteX12" fmla="*/ 6761 w 10000"/>
                <a:gd name="connsiteY12" fmla="*/ 283 h 10026"/>
                <a:gd name="connsiteX13" fmla="*/ 6493 w 10000"/>
                <a:gd name="connsiteY13" fmla="*/ 347 h 10026"/>
                <a:gd name="connsiteX14" fmla="*/ 6231 w 10000"/>
                <a:gd name="connsiteY14" fmla="*/ 416 h 10026"/>
                <a:gd name="connsiteX15" fmla="*/ 5979 w 10000"/>
                <a:gd name="connsiteY15" fmla="*/ 507 h 10026"/>
                <a:gd name="connsiteX16" fmla="*/ 5717 w 10000"/>
                <a:gd name="connsiteY16" fmla="*/ 603 h 10026"/>
                <a:gd name="connsiteX17" fmla="*/ 5465 w 10000"/>
                <a:gd name="connsiteY17" fmla="*/ 705 h 10026"/>
                <a:gd name="connsiteX18" fmla="*/ 5218 w 10000"/>
                <a:gd name="connsiteY18" fmla="*/ 817 h 10026"/>
                <a:gd name="connsiteX19" fmla="*/ 4965 w 10000"/>
                <a:gd name="connsiteY19" fmla="*/ 928 h 10026"/>
                <a:gd name="connsiteX20" fmla="*/ 4713 w 10000"/>
                <a:gd name="connsiteY20" fmla="*/ 1062 h 10026"/>
                <a:gd name="connsiteX21" fmla="*/ 4472 w 10000"/>
                <a:gd name="connsiteY21" fmla="*/ 1206 h 10026"/>
                <a:gd name="connsiteX22" fmla="*/ 4241 w 10000"/>
                <a:gd name="connsiteY22" fmla="*/ 1355 h 10026"/>
                <a:gd name="connsiteX23" fmla="*/ 4000 w 10000"/>
                <a:gd name="connsiteY23" fmla="*/ 1521 h 10026"/>
                <a:gd name="connsiteX24" fmla="*/ 3769 w 10000"/>
                <a:gd name="connsiteY24" fmla="*/ 1692 h 10026"/>
                <a:gd name="connsiteX25" fmla="*/ 3549 w 10000"/>
                <a:gd name="connsiteY25" fmla="*/ 1879 h 10026"/>
                <a:gd name="connsiteX26" fmla="*/ 3318 w 10000"/>
                <a:gd name="connsiteY26" fmla="*/ 2071 h 10026"/>
                <a:gd name="connsiteX27" fmla="*/ 3108 w 10000"/>
                <a:gd name="connsiteY27" fmla="*/ 2274 h 10026"/>
                <a:gd name="connsiteX28" fmla="*/ 2887 w 10000"/>
                <a:gd name="connsiteY28" fmla="*/ 2504 h 10026"/>
                <a:gd name="connsiteX29" fmla="*/ 2682 w 10000"/>
                <a:gd name="connsiteY29" fmla="*/ 2738 h 10026"/>
                <a:gd name="connsiteX30" fmla="*/ 2472 w 10000"/>
                <a:gd name="connsiteY30" fmla="*/ 2973 h 10026"/>
                <a:gd name="connsiteX31" fmla="*/ 2283 w 10000"/>
                <a:gd name="connsiteY31" fmla="*/ 3224 h 10026"/>
                <a:gd name="connsiteX32" fmla="*/ 2089 w 10000"/>
                <a:gd name="connsiteY32" fmla="*/ 3502 h 10026"/>
                <a:gd name="connsiteX33" fmla="*/ 1900 w 10000"/>
                <a:gd name="connsiteY33" fmla="*/ 3780 h 10026"/>
                <a:gd name="connsiteX34" fmla="*/ 1727 w 10000"/>
                <a:gd name="connsiteY34" fmla="*/ 4052 h 10026"/>
                <a:gd name="connsiteX35" fmla="*/ 1570 w 10000"/>
                <a:gd name="connsiteY35" fmla="*/ 4340 h 10026"/>
                <a:gd name="connsiteX36" fmla="*/ 1418 w 10000"/>
                <a:gd name="connsiteY36" fmla="*/ 4617 h 10026"/>
                <a:gd name="connsiteX37" fmla="*/ 1276 w 10000"/>
                <a:gd name="connsiteY37" fmla="*/ 4900 h 10026"/>
                <a:gd name="connsiteX38" fmla="*/ 1145 w 10000"/>
                <a:gd name="connsiteY38" fmla="*/ 5189 h 10026"/>
                <a:gd name="connsiteX39" fmla="*/ 1024 w 10000"/>
                <a:gd name="connsiteY39" fmla="*/ 5472 h 10026"/>
                <a:gd name="connsiteX40" fmla="*/ 902 w 10000"/>
                <a:gd name="connsiteY40" fmla="*/ 5760 h 10026"/>
                <a:gd name="connsiteX41" fmla="*/ 803 w 10000"/>
                <a:gd name="connsiteY41" fmla="*/ 6032 h 10026"/>
                <a:gd name="connsiteX42" fmla="*/ 703 w 10000"/>
                <a:gd name="connsiteY42" fmla="*/ 6310 h 10026"/>
                <a:gd name="connsiteX43" fmla="*/ 624 w 10000"/>
                <a:gd name="connsiteY43" fmla="*/ 6587 h 10026"/>
                <a:gd name="connsiteX44" fmla="*/ 546 w 10000"/>
                <a:gd name="connsiteY44" fmla="*/ 6849 h 10026"/>
                <a:gd name="connsiteX45" fmla="*/ 404 w 10000"/>
                <a:gd name="connsiteY45" fmla="*/ 7373 h 10026"/>
                <a:gd name="connsiteX46" fmla="*/ 294 w 10000"/>
                <a:gd name="connsiteY46" fmla="*/ 7863 h 10026"/>
                <a:gd name="connsiteX47" fmla="*/ 205 w 10000"/>
                <a:gd name="connsiteY47" fmla="*/ 8323 h 10026"/>
                <a:gd name="connsiteX48" fmla="*/ 131 w 10000"/>
                <a:gd name="connsiteY48" fmla="*/ 8729 h 10026"/>
                <a:gd name="connsiteX49" fmla="*/ 84 w 10000"/>
                <a:gd name="connsiteY49" fmla="*/ 9108 h 10026"/>
                <a:gd name="connsiteX50" fmla="*/ 42 w 10000"/>
                <a:gd name="connsiteY50" fmla="*/ 9427 h 10026"/>
                <a:gd name="connsiteX51" fmla="*/ 10 w 10000"/>
                <a:gd name="connsiteY51" fmla="*/ 9876 h 10026"/>
                <a:gd name="connsiteX52" fmla="*/ 0 w 10000"/>
                <a:gd name="connsiteY52" fmla="*/ 10026 h 10026"/>
                <a:gd name="connsiteX0" fmla="*/ 10000 w 10000"/>
                <a:gd name="connsiteY0" fmla="*/ 37 h 10037"/>
                <a:gd name="connsiteX1" fmla="*/ 9709 w 10000"/>
                <a:gd name="connsiteY1" fmla="*/ 16 h 10037"/>
                <a:gd name="connsiteX2" fmla="*/ 9454 w 10000"/>
                <a:gd name="connsiteY2" fmla="*/ 11 h 10037"/>
                <a:gd name="connsiteX3" fmla="*/ 9181 w 10000"/>
                <a:gd name="connsiteY3" fmla="*/ 0 h 10037"/>
                <a:gd name="connsiteX4" fmla="*/ 8913 w 10000"/>
                <a:gd name="connsiteY4" fmla="*/ 48 h 10037"/>
                <a:gd name="connsiteX5" fmla="*/ 8640 w 10000"/>
                <a:gd name="connsiteY5" fmla="*/ 59 h 10037"/>
                <a:gd name="connsiteX6" fmla="*/ 8367 w 10000"/>
                <a:gd name="connsiteY6" fmla="*/ 69 h 10037"/>
                <a:gd name="connsiteX7" fmla="*/ 8099 w 10000"/>
                <a:gd name="connsiteY7" fmla="*/ 80 h 10037"/>
                <a:gd name="connsiteX8" fmla="*/ 7827 w 10000"/>
                <a:gd name="connsiteY8" fmla="*/ 112 h 10037"/>
                <a:gd name="connsiteX9" fmla="*/ 7554 w 10000"/>
                <a:gd name="connsiteY9" fmla="*/ 144 h 10037"/>
                <a:gd name="connsiteX10" fmla="*/ 7297 w 10000"/>
                <a:gd name="connsiteY10" fmla="*/ 182 h 10037"/>
                <a:gd name="connsiteX11" fmla="*/ 7024 w 10000"/>
                <a:gd name="connsiteY11" fmla="*/ 235 h 10037"/>
                <a:gd name="connsiteX12" fmla="*/ 6761 w 10000"/>
                <a:gd name="connsiteY12" fmla="*/ 294 h 10037"/>
                <a:gd name="connsiteX13" fmla="*/ 6493 w 10000"/>
                <a:gd name="connsiteY13" fmla="*/ 358 h 10037"/>
                <a:gd name="connsiteX14" fmla="*/ 6231 w 10000"/>
                <a:gd name="connsiteY14" fmla="*/ 427 h 10037"/>
                <a:gd name="connsiteX15" fmla="*/ 5979 w 10000"/>
                <a:gd name="connsiteY15" fmla="*/ 518 h 10037"/>
                <a:gd name="connsiteX16" fmla="*/ 5717 w 10000"/>
                <a:gd name="connsiteY16" fmla="*/ 614 h 10037"/>
                <a:gd name="connsiteX17" fmla="*/ 5465 w 10000"/>
                <a:gd name="connsiteY17" fmla="*/ 716 h 10037"/>
                <a:gd name="connsiteX18" fmla="*/ 5218 w 10000"/>
                <a:gd name="connsiteY18" fmla="*/ 828 h 10037"/>
                <a:gd name="connsiteX19" fmla="*/ 4965 w 10000"/>
                <a:gd name="connsiteY19" fmla="*/ 939 h 10037"/>
                <a:gd name="connsiteX20" fmla="*/ 4713 w 10000"/>
                <a:gd name="connsiteY20" fmla="*/ 1073 h 10037"/>
                <a:gd name="connsiteX21" fmla="*/ 4472 w 10000"/>
                <a:gd name="connsiteY21" fmla="*/ 1217 h 10037"/>
                <a:gd name="connsiteX22" fmla="*/ 4241 w 10000"/>
                <a:gd name="connsiteY22" fmla="*/ 1366 h 10037"/>
                <a:gd name="connsiteX23" fmla="*/ 4000 w 10000"/>
                <a:gd name="connsiteY23" fmla="*/ 1532 h 10037"/>
                <a:gd name="connsiteX24" fmla="*/ 3769 w 10000"/>
                <a:gd name="connsiteY24" fmla="*/ 1703 h 10037"/>
                <a:gd name="connsiteX25" fmla="*/ 3549 w 10000"/>
                <a:gd name="connsiteY25" fmla="*/ 1890 h 10037"/>
                <a:gd name="connsiteX26" fmla="*/ 3318 w 10000"/>
                <a:gd name="connsiteY26" fmla="*/ 2082 h 10037"/>
                <a:gd name="connsiteX27" fmla="*/ 3108 w 10000"/>
                <a:gd name="connsiteY27" fmla="*/ 2285 h 10037"/>
                <a:gd name="connsiteX28" fmla="*/ 2887 w 10000"/>
                <a:gd name="connsiteY28" fmla="*/ 2515 h 10037"/>
                <a:gd name="connsiteX29" fmla="*/ 2682 w 10000"/>
                <a:gd name="connsiteY29" fmla="*/ 2749 h 10037"/>
                <a:gd name="connsiteX30" fmla="*/ 2472 w 10000"/>
                <a:gd name="connsiteY30" fmla="*/ 2984 h 10037"/>
                <a:gd name="connsiteX31" fmla="*/ 2283 w 10000"/>
                <a:gd name="connsiteY31" fmla="*/ 3235 h 10037"/>
                <a:gd name="connsiteX32" fmla="*/ 2089 w 10000"/>
                <a:gd name="connsiteY32" fmla="*/ 3513 h 10037"/>
                <a:gd name="connsiteX33" fmla="*/ 1900 w 10000"/>
                <a:gd name="connsiteY33" fmla="*/ 3791 h 10037"/>
                <a:gd name="connsiteX34" fmla="*/ 1727 w 10000"/>
                <a:gd name="connsiteY34" fmla="*/ 4063 h 10037"/>
                <a:gd name="connsiteX35" fmla="*/ 1570 w 10000"/>
                <a:gd name="connsiteY35" fmla="*/ 4351 h 10037"/>
                <a:gd name="connsiteX36" fmla="*/ 1418 w 10000"/>
                <a:gd name="connsiteY36" fmla="*/ 4628 h 10037"/>
                <a:gd name="connsiteX37" fmla="*/ 1276 w 10000"/>
                <a:gd name="connsiteY37" fmla="*/ 4911 h 10037"/>
                <a:gd name="connsiteX38" fmla="*/ 1145 w 10000"/>
                <a:gd name="connsiteY38" fmla="*/ 5200 h 10037"/>
                <a:gd name="connsiteX39" fmla="*/ 1024 w 10000"/>
                <a:gd name="connsiteY39" fmla="*/ 5483 h 10037"/>
                <a:gd name="connsiteX40" fmla="*/ 902 w 10000"/>
                <a:gd name="connsiteY40" fmla="*/ 5771 h 10037"/>
                <a:gd name="connsiteX41" fmla="*/ 803 w 10000"/>
                <a:gd name="connsiteY41" fmla="*/ 6043 h 10037"/>
                <a:gd name="connsiteX42" fmla="*/ 703 w 10000"/>
                <a:gd name="connsiteY42" fmla="*/ 6321 h 10037"/>
                <a:gd name="connsiteX43" fmla="*/ 624 w 10000"/>
                <a:gd name="connsiteY43" fmla="*/ 6598 h 10037"/>
                <a:gd name="connsiteX44" fmla="*/ 546 w 10000"/>
                <a:gd name="connsiteY44" fmla="*/ 6860 h 10037"/>
                <a:gd name="connsiteX45" fmla="*/ 404 w 10000"/>
                <a:gd name="connsiteY45" fmla="*/ 7384 h 10037"/>
                <a:gd name="connsiteX46" fmla="*/ 294 w 10000"/>
                <a:gd name="connsiteY46" fmla="*/ 7874 h 10037"/>
                <a:gd name="connsiteX47" fmla="*/ 205 w 10000"/>
                <a:gd name="connsiteY47" fmla="*/ 8334 h 10037"/>
                <a:gd name="connsiteX48" fmla="*/ 131 w 10000"/>
                <a:gd name="connsiteY48" fmla="*/ 8740 h 10037"/>
                <a:gd name="connsiteX49" fmla="*/ 84 w 10000"/>
                <a:gd name="connsiteY49" fmla="*/ 9119 h 10037"/>
                <a:gd name="connsiteX50" fmla="*/ 42 w 10000"/>
                <a:gd name="connsiteY50" fmla="*/ 9438 h 10037"/>
                <a:gd name="connsiteX51" fmla="*/ 10 w 10000"/>
                <a:gd name="connsiteY51" fmla="*/ 9887 h 10037"/>
                <a:gd name="connsiteX52" fmla="*/ 0 w 10000"/>
                <a:gd name="connsiteY52" fmla="*/ 10037 h 10037"/>
                <a:gd name="connsiteX0" fmla="*/ 10000 w 10000"/>
                <a:gd name="connsiteY0" fmla="*/ 26 h 10026"/>
                <a:gd name="connsiteX1" fmla="*/ 9709 w 10000"/>
                <a:gd name="connsiteY1" fmla="*/ 5 h 10026"/>
                <a:gd name="connsiteX2" fmla="*/ 9454 w 10000"/>
                <a:gd name="connsiteY2" fmla="*/ 0 h 10026"/>
                <a:gd name="connsiteX3" fmla="*/ 8913 w 10000"/>
                <a:gd name="connsiteY3" fmla="*/ 37 h 10026"/>
                <a:gd name="connsiteX4" fmla="*/ 8640 w 10000"/>
                <a:gd name="connsiteY4" fmla="*/ 48 h 10026"/>
                <a:gd name="connsiteX5" fmla="*/ 8367 w 10000"/>
                <a:gd name="connsiteY5" fmla="*/ 58 h 10026"/>
                <a:gd name="connsiteX6" fmla="*/ 8099 w 10000"/>
                <a:gd name="connsiteY6" fmla="*/ 69 h 10026"/>
                <a:gd name="connsiteX7" fmla="*/ 7827 w 10000"/>
                <a:gd name="connsiteY7" fmla="*/ 101 h 10026"/>
                <a:gd name="connsiteX8" fmla="*/ 7554 w 10000"/>
                <a:gd name="connsiteY8" fmla="*/ 133 h 10026"/>
                <a:gd name="connsiteX9" fmla="*/ 7297 w 10000"/>
                <a:gd name="connsiteY9" fmla="*/ 171 h 10026"/>
                <a:gd name="connsiteX10" fmla="*/ 7024 w 10000"/>
                <a:gd name="connsiteY10" fmla="*/ 224 h 10026"/>
                <a:gd name="connsiteX11" fmla="*/ 6761 w 10000"/>
                <a:gd name="connsiteY11" fmla="*/ 283 h 10026"/>
                <a:gd name="connsiteX12" fmla="*/ 6493 w 10000"/>
                <a:gd name="connsiteY12" fmla="*/ 347 h 10026"/>
                <a:gd name="connsiteX13" fmla="*/ 6231 w 10000"/>
                <a:gd name="connsiteY13" fmla="*/ 416 h 10026"/>
                <a:gd name="connsiteX14" fmla="*/ 5979 w 10000"/>
                <a:gd name="connsiteY14" fmla="*/ 507 h 10026"/>
                <a:gd name="connsiteX15" fmla="*/ 5717 w 10000"/>
                <a:gd name="connsiteY15" fmla="*/ 603 h 10026"/>
                <a:gd name="connsiteX16" fmla="*/ 5465 w 10000"/>
                <a:gd name="connsiteY16" fmla="*/ 705 h 10026"/>
                <a:gd name="connsiteX17" fmla="*/ 5218 w 10000"/>
                <a:gd name="connsiteY17" fmla="*/ 817 h 10026"/>
                <a:gd name="connsiteX18" fmla="*/ 4965 w 10000"/>
                <a:gd name="connsiteY18" fmla="*/ 928 h 10026"/>
                <a:gd name="connsiteX19" fmla="*/ 4713 w 10000"/>
                <a:gd name="connsiteY19" fmla="*/ 1062 h 10026"/>
                <a:gd name="connsiteX20" fmla="*/ 4472 w 10000"/>
                <a:gd name="connsiteY20" fmla="*/ 1206 h 10026"/>
                <a:gd name="connsiteX21" fmla="*/ 4241 w 10000"/>
                <a:gd name="connsiteY21" fmla="*/ 1355 h 10026"/>
                <a:gd name="connsiteX22" fmla="*/ 4000 w 10000"/>
                <a:gd name="connsiteY22" fmla="*/ 1521 h 10026"/>
                <a:gd name="connsiteX23" fmla="*/ 3769 w 10000"/>
                <a:gd name="connsiteY23" fmla="*/ 1692 h 10026"/>
                <a:gd name="connsiteX24" fmla="*/ 3549 w 10000"/>
                <a:gd name="connsiteY24" fmla="*/ 1879 h 10026"/>
                <a:gd name="connsiteX25" fmla="*/ 3318 w 10000"/>
                <a:gd name="connsiteY25" fmla="*/ 2071 h 10026"/>
                <a:gd name="connsiteX26" fmla="*/ 3108 w 10000"/>
                <a:gd name="connsiteY26" fmla="*/ 2274 h 10026"/>
                <a:gd name="connsiteX27" fmla="*/ 2887 w 10000"/>
                <a:gd name="connsiteY27" fmla="*/ 2504 h 10026"/>
                <a:gd name="connsiteX28" fmla="*/ 2682 w 10000"/>
                <a:gd name="connsiteY28" fmla="*/ 2738 h 10026"/>
                <a:gd name="connsiteX29" fmla="*/ 2472 w 10000"/>
                <a:gd name="connsiteY29" fmla="*/ 2973 h 10026"/>
                <a:gd name="connsiteX30" fmla="*/ 2283 w 10000"/>
                <a:gd name="connsiteY30" fmla="*/ 3224 h 10026"/>
                <a:gd name="connsiteX31" fmla="*/ 2089 w 10000"/>
                <a:gd name="connsiteY31" fmla="*/ 3502 h 10026"/>
                <a:gd name="connsiteX32" fmla="*/ 1900 w 10000"/>
                <a:gd name="connsiteY32" fmla="*/ 3780 h 10026"/>
                <a:gd name="connsiteX33" fmla="*/ 1727 w 10000"/>
                <a:gd name="connsiteY33" fmla="*/ 4052 h 10026"/>
                <a:gd name="connsiteX34" fmla="*/ 1570 w 10000"/>
                <a:gd name="connsiteY34" fmla="*/ 4340 h 10026"/>
                <a:gd name="connsiteX35" fmla="*/ 1418 w 10000"/>
                <a:gd name="connsiteY35" fmla="*/ 4617 h 10026"/>
                <a:gd name="connsiteX36" fmla="*/ 1276 w 10000"/>
                <a:gd name="connsiteY36" fmla="*/ 4900 h 10026"/>
                <a:gd name="connsiteX37" fmla="*/ 1145 w 10000"/>
                <a:gd name="connsiteY37" fmla="*/ 5189 h 10026"/>
                <a:gd name="connsiteX38" fmla="*/ 1024 w 10000"/>
                <a:gd name="connsiteY38" fmla="*/ 5472 h 10026"/>
                <a:gd name="connsiteX39" fmla="*/ 902 w 10000"/>
                <a:gd name="connsiteY39" fmla="*/ 5760 h 10026"/>
                <a:gd name="connsiteX40" fmla="*/ 803 w 10000"/>
                <a:gd name="connsiteY40" fmla="*/ 6032 h 10026"/>
                <a:gd name="connsiteX41" fmla="*/ 703 w 10000"/>
                <a:gd name="connsiteY41" fmla="*/ 6310 h 10026"/>
                <a:gd name="connsiteX42" fmla="*/ 624 w 10000"/>
                <a:gd name="connsiteY42" fmla="*/ 6587 h 10026"/>
                <a:gd name="connsiteX43" fmla="*/ 546 w 10000"/>
                <a:gd name="connsiteY43" fmla="*/ 6849 h 10026"/>
                <a:gd name="connsiteX44" fmla="*/ 404 w 10000"/>
                <a:gd name="connsiteY44" fmla="*/ 7373 h 10026"/>
                <a:gd name="connsiteX45" fmla="*/ 294 w 10000"/>
                <a:gd name="connsiteY45" fmla="*/ 7863 h 10026"/>
                <a:gd name="connsiteX46" fmla="*/ 205 w 10000"/>
                <a:gd name="connsiteY46" fmla="*/ 8323 h 10026"/>
                <a:gd name="connsiteX47" fmla="*/ 131 w 10000"/>
                <a:gd name="connsiteY47" fmla="*/ 8729 h 10026"/>
                <a:gd name="connsiteX48" fmla="*/ 84 w 10000"/>
                <a:gd name="connsiteY48" fmla="*/ 9108 h 10026"/>
                <a:gd name="connsiteX49" fmla="*/ 42 w 10000"/>
                <a:gd name="connsiteY49" fmla="*/ 9427 h 10026"/>
                <a:gd name="connsiteX50" fmla="*/ 10 w 10000"/>
                <a:gd name="connsiteY50" fmla="*/ 9876 h 10026"/>
                <a:gd name="connsiteX51" fmla="*/ 0 w 10000"/>
                <a:gd name="connsiteY51" fmla="*/ 10026 h 10026"/>
                <a:gd name="connsiteX0" fmla="*/ 9982 w 9982"/>
                <a:gd name="connsiteY0" fmla="*/ 0 h 10048"/>
                <a:gd name="connsiteX1" fmla="*/ 9709 w 9982"/>
                <a:gd name="connsiteY1" fmla="*/ 27 h 10048"/>
                <a:gd name="connsiteX2" fmla="*/ 9454 w 9982"/>
                <a:gd name="connsiteY2" fmla="*/ 22 h 10048"/>
                <a:gd name="connsiteX3" fmla="*/ 8913 w 9982"/>
                <a:gd name="connsiteY3" fmla="*/ 59 h 10048"/>
                <a:gd name="connsiteX4" fmla="*/ 8640 w 9982"/>
                <a:gd name="connsiteY4" fmla="*/ 70 h 10048"/>
                <a:gd name="connsiteX5" fmla="*/ 8367 w 9982"/>
                <a:gd name="connsiteY5" fmla="*/ 80 h 10048"/>
                <a:gd name="connsiteX6" fmla="*/ 8099 w 9982"/>
                <a:gd name="connsiteY6" fmla="*/ 91 h 10048"/>
                <a:gd name="connsiteX7" fmla="*/ 7827 w 9982"/>
                <a:gd name="connsiteY7" fmla="*/ 123 h 10048"/>
                <a:gd name="connsiteX8" fmla="*/ 7554 w 9982"/>
                <a:gd name="connsiteY8" fmla="*/ 155 h 10048"/>
                <a:gd name="connsiteX9" fmla="*/ 7297 w 9982"/>
                <a:gd name="connsiteY9" fmla="*/ 193 h 10048"/>
                <a:gd name="connsiteX10" fmla="*/ 7024 w 9982"/>
                <a:gd name="connsiteY10" fmla="*/ 246 h 10048"/>
                <a:gd name="connsiteX11" fmla="*/ 6761 w 9982"/>
                <a:gd name="connsiteY11" fmla="*/ 305 h 10048"/>
                <a:gd name="connsiteX12" fmla="*/ 6493 w 9982"/>
                <a:gd name="connsiteY12" fmla="*/ 369 h 10048"/>
                <a:gd name="connsiteX13" fmla="*/ 6231 w 9982"/>
                <a:gd name="connsiteY13" fmla="*/ 438 h 10048"/>
                <a:gd name="connsiteX14" fmla="*/ 5979 w 9982"/>
                <a:gd name="connsiteY14" fmla="*/ 529 h 10048"/>
                <a:gd name="connsiteX15" fmla="*/ 5717 w 9982"/>
                <a:gd name="connsiteY15" fmla="*/ 625 h 10048"/>
                <a:gd name="connsiteX16" fmla="*/ 5465 w 9982"/>
                <a:gd name="connsiteY16" fmla="*/ 727 h 10048"/>
                <a:gd name="connsiteX17" fmla="*/ 5218 w 9982"/>
                <a:gd name="connsiteY17" fmla="*/ 839 h 10048"/>
                <a:gd name="connsiteX18" fmla="*/ 4965 w 9982"/>
                <a:gd name="connsiteY18" fmla="*/ 950 h 10048"/>
                <a:gd name="connsiteX19" fmla="*/ 4713 w 9982"/>
                <a:gd name="connsiteY19" fmla="*/ 1084 h 10048"/>
                <a:gd name="connsiteX20" fmla="*/ 4472 w 9982"/>
                <a:gd name="connsiteY20" fmla="*/ 1228 h 10048"/>
                <a:gd name="connsiteX21" fmla="*/ 4241 w 9982"/>
                <a:gd name="connsiteY21" fmla="*/ 1377 h 10048"/>
                <a:gd name="connsiteX22" fmla="*/ 4000 w 9982"/>
                <a:gd name="connsiteY22" fmla="*/ 1543 h 10048"/>
                <a:gd name="connsiteX23" fmla="*/ 3769 w 9982"/>
                <a:gd name="connsiteY23" fmla="*/ 1714 h 10048"/>
                <a:gd name="connsiteX24" fmla="*/ 3549 w 9982"/>
                <a:gd name="connsiteY24" fmla="*/ 1901 h 10048"/>
                <a:gd name="connsiteX25" fmla="*/ 3318 w 9982"/>
                <a:gd name="connsiteY25" fmla="*/ 2093 h 10048"/>
                <a:gd name="connsiteX26" fmla="*/ 3108 w 9982"/>
                <a:gd name="connsiteY26" fmla="*/ 2296 h 10048"/>
                <a:gd name="connsiteX27" fmla="*/ 2887 w 9982"/>
                <a:gd name="connsiteY27" fmla="*/ 2526 h 10048"/>
                <a:gd name="connsiteX28" fmla="*/ 2682 w 9982"/>
                <a:gd name="connsiteY28" fmla="*/ 2760 h 10048"/>
                <a:gd name="connsiteX29" fmla="*/ 2472 w 9982"/>
                <a:gd name="connsiteY29" fmla="*/ 2995 h 10048"/>
                <a:gd name="connsiteX30" fmla="*/ 2283 w 9982"/>
                <a:gd name="connsiteY30" fmla="*/ 3246 h 10048"/>
                <a:gd name="connsiteX31" fmla="*/ 2089 w 9982"/>
                <a:gd name="connsiteY31" fmla="*/ 3524 h 10048"/>
                <a:gd name="connsiteX32" fmla="*/ 1900 w 9982"/>
                <a:gd name="connsiteY32" fmla="*/ 3802 h 10048"/>
                <a:gd name="connsiteX33" fmla="*/ 1727 w 9982"/>
                <a:gd name="connsiteY33" fmla="*/ 4074 h 10048"/>
                <a:gd name="connsiteX34" fmla="*/ 1570 w 9982"/>
                <a:gd name="connsiteY34" fmla="*/ 4362 h 10048"/>
                <a:gd name="connsiteX35" fmla="*/ 1418 w 9982"/>
                <a:gd name="connsiteY35" fmla="*/ 4639 h 10048"/>
                <a:gd name="connsiteX36" fmla="*/ 1276 w 9982"/>
                <a:gd name="connsiteY36" fmla="*/ 4922 h 10048"/>
                <a:gd name="connsiteX37" fmla="*/ 1145 w 9982"/>
                <a:gd name="connsiteY37" fmla="*/ 5211 h 10048"/>
                <a:gd name="connsiteX38" fmla="*/ 1024 w 9982"/>
                <a:gd name="connsiteY38" fmla="*/ 5494 h 10048"/>
                <a:gd name="connsiteX39" fmla="*/ 902 w 9982"/>
                <a:gd name="connsiteY39" fmla="*/ 5782 h 10048"/>
                <a:gd name="connsiteX40" fmla="*/ 803 w 9982"/>
                <a:gd name="connsiteY40" fmla="*/ 6054 h 10048"/>
                <a:gd name="connsiteX41" fmla="*/ 703 w 9982"/>
                <a:gd name="connsiteY41" fmla="*/ 6332 h 10048"/>
                <a:gd name="connsiteX42" fmla="*/ 624 w 9982"/>
                <a:gd name="connsiteY42" fmla="*/ 6609 h 10048"/>
                <a:gd name="connsiteX43" fmla="*/ 546 w 9982"/>
                <a:gd name="connsiteY43" fmla="*/ 6871 h 10048"/>
                <a:gd name="connsiteX44" fmla="*/ 404 w 9982"/>
                <a:gd name="connsiteY44" fmla="*/ 7395 h 10048"/>
                <a:gd name="connsiteX45" fmla="*/ 294 w 9982"/>
                <a:gd name="connsiteY45" fmla="*/ 7885 h 10048"/>
                <a:gd name="connsiteX46" fmla="*/ 205 w 9982"/>
                <a:gd name="connsiteY46" fmla="*/ 8345 h 10048"/>
                <a:gd name="connsiteX47" fmla="*/ 131 w 9982"/>
                <a:gd name="connsiteY47" fmla="*/ 8751 h 10048"/>
                <a:gd name="connsiteX48" fmla="*/ 84 w 9982"/>
                <a:gd name="connsiteY48" fmla="*/ 9130 h 10048"/>
                <a:gd name="connsiteX49" fmla="*/ 42 w 9982"/>
                <a:gd name="connsiteY49" fmla="*/ 9449 h 10048"/>
                <a:gd name="connsiteX50" fmla="*/ 10 w 9982"/>
                <a:gd name="connsiteY50" fmla="*/ 9898 h 10048"/>
                <a:gd name="connsiteX51" fmla="*/ 0 w 9982"/>
                <a:gd name="connsiteY51" fmla="*/ 10048 h 10048"/>
                <a:gd name="connsiteX0" fmla="*/ 10000 w 10000"/>
                <a:gd name="connsiteY0" fmla="*/ 0 h 10000"/>
                <a:gd name="connsiteX1" fmla="*/ 9471 w 10000"/>
                <a:gd name="connsiteY1" fmla="*/ 22 h 10000"/>
                <a:gd name="connsiteX2" fmla="*/ 8929 w 10000"/>
                <a:gd name="connsiteY2" fmla="*/ 59 h 10000"/>
                <a:gd name="connsiteX3" fmla="*/ 8656 w 10000"/>
                <a:gd name="connsiteY3" fmla="*/ 70 h 10000"/>
                <a:gd name="connsiteX4" fmla="*/ 8382 w 10000"/>
                <a:gd name="connsiteY4" fmla="*/ 80 h 10000"/>
                <a:gd name="connsiteX5" fmla="*/ 8114 w 10000"/>
                <a:gd name="connsiteY5" fmla="*/ 91 h 10000"/>
                <a:gd name="connsiteX6" fmla="*/ 7841 w 10000"/>
                <a:gd name="connsiteY6" fmla="*/ 122 h 10000"/>
                <a:gd name="connsiteX7" fmla="*/ 7568 w 10000"/>
                <a:gd name="connsiteY7" fmla="*/ 154 h 10000"/>
                <a:gd name="connsiteX8" fmla="*/ 7310 w 10000"/>
                <a:gd name="connsiteY8" fmla="*/ 192 h 10000"/>
                <a:gd name="connsiteX9" fmla="*/ 7037 w 10000"/>
                <a:gd name="connsiteY9" fmla="*/ 245 h 10000"/>
                <a:gd name="connsiteX10" fmla="*/ 6773 w 10000"/>
                <a:gd name="connsiteY10" fmla="*/ 304 h 10000"/>
                <a:gd name="connsiteX11" fmla="*/ 6505 w 10000"/>
                <a:gd name="connsiteY11" fmla="*/ 367 h 10000"/>
                <a:gd name="connsiteX12" fmla="*/ 6242 w 10000"/>
                <a:gd name="connsiteY12" fmla="*/ 436 h 10000"/>
                <a:gd name="connsiteX13" fmla="*/ 5990 w 10000"/>
                <a:gd name="connsiteY13" fmla="*/ 526 h 10000"/>
                <a:gd name="connsiteX14" fmla="*/ 5727 w 10000"/>
                <a:gd name="connsiteY14" fmla="*/ 622 h 10000"/>
                <a:gd name="connsiteX15" fmla="*/ 5475 w 10000"/>
                <a:gd name="connsiteY15" fmla="*/ 724 h 10000"/>
                <a:gd name="connsiteX16" fmla="*/ 5227 w 10000"/>
                <a:gd name="connsiteY16" fmla="*/ 835 h 10000"/>
                <a:gd name="connsiteX17" fmla="*/ 4974 w 10000"/>
                <a:gd name="connsiteY17" fmla="*/ 945 h 10000"/>
                <a:gd name="connsiteX18" fmla="*/ 4721 w 10000"/>
                <a:gd name="connsiteY18" fmla="*/ 1079 h 10000"/>
                <a:gd name="connsiteX19" fmla="*/ 4480 w 10000"/>
                <a:gd name="connsiteY19" fmla="*/ 1222 h 10000"/>
                <a:gd name="connsiteX20" fmla="*/ 4249 w 10000"/>
                <a:gd name="connsiteY20" fmla="*/ 1370 h 10000"/>
                <a:gd name="connsiteX21" fmla="*/ 4007 w 10000"/>
                <a:gd name="connsiteY21" fmla="*/ 1536 h 10000"/>
                <a:gd name="connsiteX22" fmla="*/ 3776 w 10000"/>
                <a:gd name="connsiteY22" fmla="*/ 1706 h 10000"/>
                <a:gd name="connsiteX23" fmla="*/ 3555 w 10000"/>
                <a:gd name="connsiteY23" fmla="*/ 1892 h 10000"/>
                <a:gd name="connsiteX24" fmla="*/ 3324 w 10000"/>
                <a:gd name="connsiteY24" fmla="*/ 2083 h 10000"/>
                <a:gd name="connsiteX25" fmla="*/ 3114 w 10000"/>
                <a:gd name="connsiteY25" fmla="*/ 2285 h 10000"/>
                <a:gd name="connsiteX26" fmla="*/ 2892 w 10000"/>
                <a:gd name="connsiteY26" fmla="*/ 2514 h 10000"/>
                <a:gd name="connsiteX27" fmla="*/ 2687 w 10000"/>
                <a:gd name="connsiteY27" fmla="*/ 2747 h 10000"/>
                <a:gd name="connsiteX28" fmla="*/ 2476 w 10000"/>
                <a:gd name="connsiteY28" fmla="*/ 2981 h 10000"/>
                <a:gd name="connsiteX29" fmla="*/ 2287 w 10000"/>
                <a:gd name="connsiteY29" fmla="*/ 3230 h 10000"/>
                <a:gd name="connsiteX30" fmla="*/ 2093 w 10000"/>
                <a:gd name="connsiteY30" fmla="*/ 3507 h 10000"/>
                <a:gd name="connsiteX31" fmla="*/ 1903 w 10000"/>
                <a:gd name="connsiteY31" fmla="*/ 3784 h 10000"/>
                <a:gd name="connsiteX32" fmla="*/ 1730 w 10000"/>
                <a:gd name="connsiteY32" fmla="*/ 4055 h 10000"/>
                <a:gd name="connsiteX33" fmla="*/ 1573 w 10000"/>
                <a:gd name="connsiteY33" fmla="*/ 4341 h 10000"/>
                <a:gd name="connsiteX34" fmla="*/ 1421 w 10000"/>
                <a:gd name="connsiteY34" fmla="*/ 4617 h 10000"/>
                <a:gd name="connsiteX35" fmla="*/ 1278 w 10000"/>
                <a:gd name="connsiteY35" fmla="*/ 4898 h 10000"/>
                <a:gd name="connsiteX36" fmla="*/ 1147 w 10000"/>
                <a:gd name="connsiteY36" fmla="*/ 5186 h 10000"/>
                <a:gd name="connsiteX37" fmla="*/ 1026 w 10000"/>
                <a:gd name="connsiteY37" fmla="*/ 5468 h 10000"/>
                <a:gd name="connsiteX38" fmla="*/ 904 w 10000"/>
                <a:gd name="connsiteY38" fmla="*/ 5754 h 10000"/>
                <a:gd name="connsiteX39" fmla="*/ 804 w 10000"/>
                <a:gd name="connsiteY39" fmla="*/ 6025 h 10000"/>
                <a:gd name="connsiteX40" fmla="*/ 704 w 10000"/>
                <a:gd name="connsiteY40" fmla="*/ 6302 h 10000"/>
                <a:gd name="connsiteX41" fmla="*/ 625 w 10000"/>
                <a:gd name="connsiteY41" fmla="*/ 6577 h 10000"/>
                <a:gd name="connsiteX42" fmla="*/ 547 w 10000"/>
                <a:gd name="connsiteY42" fmla="*/ 6838 h 10000"/>
                <a:gd name="connsiteX43" fmla="*/ 405 w 10000"/>
                <a:gd name="connsiteY43" fmla="*/ 7360 h 10000"/>
                <a:gd name="connsiteX44" fmla="*/ 295 w 10000"/>
                <a:gd name="connsiteY44" fmla="*/ 7847 h 10000"/>
                <a:gd name="connsiteX45" fmla="*/ 205 w 10000"/>
                <a:gd name="connsiteY45" fmla="*/ 8305 h 10000"/>
                <a:gd name="connsiteX46" fmla="*/ 131 w 10000"/>
                <a:gd name="connsiteY46" fmla="*/ 8709 h 10000"/>
                <a:gd name="connsiteX47" fmla="*/ 84 w 10000"/>
                <a:gd name="connsiteY47" fmla="*/ 9086 h 10000"/>
                <a:gd name="connsiteX48" fmla="*/ 42 w 10000"/>
                <a:gd name="connsiteY48" fmla="*/ 9404 h 10000"/>
                <a:gd name="connsiteX49" fmla="*/ 10 w 10000"/>
                <a:gd name="connsiteY49" fmla="*/ 9851 h 10000"/>
                <a:gd name="connsiteX50" fmla="*/ 0 w 10000"/>
                <a:gd name="connsiteY50" fmla="*/ 10000 h 10000"/>
                <a:gd name="connsiteX0" fmla="*/ 10000 w 10000"/>
                <a:gd name="connsiteY0" fmla="*/ 0 h 10000"/>
                <a:gd name="connsiteX1" fmla="*/ 9471 w 10000"/>
                <a:gd name="connsiteY1" fmla="*/ 22 h 10000"/>
                <a:gd name="connsiteX2" fmla="*/ 8929 w 10000"/>
                <a:gd name="connsiteY2" fmla="*/ 11 h 10000"/>
                <a:gd name="connsiteX3" fmla="*/ 8656 w 10000"/>
                <a:gd name="connsiteY3" fmla="*/ 70 h 10000"/>
                <a:gd name="connsiteX4" fmla="*/ 8382 w 10000"/>
                <a:gd name="connsiteY4" fmla="*/ 80 h 10000"/>
                <a:gd name="connsiteX5" fmla="*/ 8114 w 10000"/>
                <a:gd name="connsiteY5" fmla="*/ 91 h 10000"/>
                <a:gd name="connsiteX6" fmla="*/ 7841 w 10000"/>
                <a:gd name="connsiteY6" fmla="*/ 122 h 10000"/>
                <a:gd name="connsiteX7" fmla="*/ 7568 w 10000"/>
                <a:gd name="connsiteY7" fmla="*/ 154 h 10000"/>
                <a:gd name="connsiteX8" fmla="*/ 7310 w 10000"/>
                <a:gd name="connsiteY8" fmla="*/ 192 h 10000"/>
                <a:gd name="connsiteX9" fmla="*/ 7037 w 10000"/>
                <a:gd name="connsiteY9" fmla="*/ 245 h 10000"/>
                <a:gd name="connsiteX10" fmla="*/ 6773 w 10000"/>
                <a:gd name="connsiteY10" fmla="*/ 304 h 10000"/>
                <a:gd name="connsiteX11" fmla="*/ 6505 w 10000"/>
                <a:gd name="connsiteY11" fmla="*/ 367 h 10000"/>
                <a:gd name="connsiteX12" fmla="*/ 6242 w 10000"/>
                <a:gd name="connsiteY12" fmla="*/ 436 h 10000"/>
                <a:gd name="connsiteX13" fmla="*/ 5990 w 10000"/>
                <a:gd name="connsiteY13" fmla="*/ 526 h 10000"/>
                <a:gd name="connsiteX14" fmla="*/ 5727 w 10000"/>
                <a:gd name="connsiteY14" fmla="*/ 622 h 10000"/>
                <a:gd name="connsiteX15" fmla="*/ 5475 w 10000"/>
                <a:gd name="connsiteY15" fmla="*/ 724 h 10000"/>
                <a:gd name="connsiteX16" fmla="*/ 5227 w 10000"/>
                <a:gd name="connsiteY16" fmla="*/ 835 h 10000"/>
                <a:gd name="connsiteX17" fmla="*/ 4974 w 10000"/>
                <a:gd name="connsiteY17" fmla="*/ 945 h 10000"/>
                <a:gd name="connsiteX18" fmla="*/ 4721 w 10000"/>
                <a:gd name="connsiteY18" fmla="*/ 1079 h 10000"/>
                <a:gd name="connsiteX19" fmla="*/ 4480 w 10000"/>
                <a:gd name="connsiteY19" fmla="*/ 1222 h 10000"/>
                <a:gd name="connsiteX20" fmla="*/ 4249 w 10000"/>
                <a:gd name="connsiteY20" fmla="*/ 1370 h 10000"/>
                <a:gd name="connsiteX21" fmla="*/ 4007 w 10000"/>
                <a:gd name="connsiteY21" fmla="*/ 1536 h 10000"/>
                <a:gd name="connsiteX22" fmla="*/ 3776 w 10000"/>
                <a:gd name="connsiteY22" fmla="*/ 1706 h 10000"/>
                <a:gd name="connsiteX23" fmla="*/ 3555 w 10000"/>
                <a:gd name="connsiteY23" fmla="*/ 1892 h 10000"/>
                <a:gd name="connsiteX24" fmla="*/ 3324 w 10000"/>
                <a:gd name="connsiteY24" fmla="*/ 2083 h 10000"/>
                <a:gd name="connsiteX25" fmla="*/ 3114 w 10000"/>
                <a:gd name="connsiteY25" fmla="*/ 2285 h 10000"/>
                <a:gd name="connsiteX26" fmla="*/ 2892 w 10000"/>
                <a:gd name="connsiteY26" fmla="*/ 2514 h 10000"/>
                <a:gd name="connsiteX27" fmla="*/ 2687 w 10000"/>
                <a:gd name="connsiteY27" fmla="*/ 2747 h 10000"/>
                <a:gd name="connsiteX28" fmla="*/ 2476 w 10000"/>
                <a:gd name="connsiteY28" fmla="*/ 2981 h 10000"/>
                <a:gd name="connsiteX29" fmla="*/ 2287 w 10000"/>
                <a:gd name="connsiteY29" fmla="*/ 3230 h 10000"/>
                <a:gd name="connsiteX30" fmla="*/ 2093 w 10000"/>
                <a:gd name="connsiteY30" fmla="*/ 3507 h 10000"/>
                <a:gd name="connsiteX31" fmla="*/ 1903 w 10000"/>
                <a:gd name="connsiteY31" fmla="*/ 3784 h 10000"/>
                <a:gd name="connsiteX32" fmla="*/ 1730 w 10000"/>
                <a:gd name="connsiteY32" fmla="*/ 4055 h 10000"/>
                <a:gd name="connsiteX33" fmla="*/ 1573 w 10000"/>
                <a:gd name="connsiteY33" fmla="*/ 4341 h 10000"/>
                <a:gd name="connsiteX34" fmla="*/ 1421 w 10000"/>
                <a:gd name="connsiteY34" fmla="*/ 4617 h 10000"/>
                <a:gd name="connsiteX35" fmla="*/ 1278 w 10000"/>
                <a:gd name="connsiteY35" fmla="*/ 4898 h 10000"/>
                <a:gd name="connsiteX36" fmla="*/ 1147 w 10000"/>
                <a:gd name="connsiteY36" fmla="*/ 5186 h 10000"/>
                <a:gd name="connsiteX37" fmla="*/ 1026 w 10000"/>
                <a:gd name="connsiteY37" fmla="*/ 5468 h 10000"/>
                <a:gd name="connsiteX38" fmla="*/ 904 w 10000"/>
                <a:gd name="connsiteY38" fmla="*/ 5754 h 10000"/>
                <a:gd name="connsiteX39" fmla="*/ 804 w 10000"/>
                <a:gd name="connsiteY39" fmla="*/ 6025 h 10000"/>
                <a:gd name="connsiteX40" fmla="*/ 704 w 10000"/>
                <a:gd name="connsiteY40" fmla="*/ 6302 h 10000"/>
                <a:gd name="connsiteX41" fmla="*/ 625 w 10000"/>
                <a:gd name="connsiteY41" fmla="*/ 6577 h 10000"/>
                <a:gd name="connsiteX42" fmla="*/ 547 w 10000"/>
                <a:gd name="connsiteY42" fmla="*/ 6838 h 10000"/>
                <a:gd name="connsiteX43" fmla="*/ 405 w 10000"/>
                <a:gd name="connsiteY43" fmla="*/ 7360 h 10000"/>
                <a:gd name="connsiteX44" fmla="*/ 295 w 10000"/>
                <a:gd name="connsiteY44" fmla="*/ 7847 h 10000"/>
                <a:gd name="connsiteX45" fmla="*/ 205 w 10000"/>
                <a:gd name="connsiteY45" fmla="*/ 8305 h 10000"/>
                <a:gd name="connsiteX46" fmla="*/ 131 w 10000"/>
                <a:gd name="connsiteY46" fmla="*/ 8709 h 10000"/>
                <a:gd name="connsiteX47" fmla="*/ 84 w 10000"/>
                <a:gd name="connsiteY47" fmla="*/ 9086 h 10000"/>
                <a:gd name="connsiteX48" fmla="*/ 42 w 10000"/>
                <a:gd name="connsiteY48" fmla="*/ 9404 h 10000"/>
                <a:gd name="connsiteX49" fmla="*/ 10 w 10000"/>
                <a:gd name="connsiteY49" fmla="*/ 9851 h 10000"/>
                <a:gd name="connsiteX50" fmla="*/ 0 w 10000"/>
                <a:gd name="connsiteY50" fmla="*/ 10000 h 10000"/>
                <a:gd name="connsiteX0" fmla="*/ 10000 w 10000"/>
                <a:gd name="connsiteY0" fmla="*/ 0 h 10000"/>
                <a:gd name="connsiteX1" fmla="*/ 9471 w 10000"/>
                <a:gd name="connsiteY1" fmla="*/ 22 h 10000"/>
                <a:gd name="connsiteX2" fmla="*/ 8929 w 10000"/>
                <a:gd name="connsiteY2" fmla="*/ 11 h 10000"/>
                <a:gd name="connsiteX3" fmla="*/ 8620 w 10000"/>
                <a:gd name="connsiteY3" fmla="*/ 22 h 10000"/>
                <a:gd name="connsiteX4" fmla="*/ 8382 w 10000"/>
                <a:gd name="connsiteY4" fmla="*/ 80 h 10000"/>
                <a:gd name="connsiteX5" fmla="*/ 8114 w 10000"/>
                <a:gd name="connsiteY5" fmla="*/ 91 h 10000"/>
                <a:gd name="connsiteX6" fmla="*/ 7841 w 10000"/>
                <a:gd name="connsiteY6" fmla="*/ 122 h 10000"/>
                <a:gd name="connsiteX7" fmla="*/ 7568 w 10000"/>
                <a:gd name="connsiteY7" fmla="*/ 154 h 10000"/>
                <a:gd name="connsiteX8" fmla="*/ 7310 w 10000"/>
                <a:gd name="connsiteY8" fmla="*/ 192 h 10000"/>
                <a:gd name="connsiteX9" fmla="*/ 7037 w 10000"/>
                <a:gd name="connsiteY9" fmla="*/ 245 h 10000"/>
                <a:gd name="connsiteX10" fmla="*/ 6773 w 10000"/>
                <a:gd name="connsiteY10" fmla="*/ 304 h 10000"/>
                <a:gd name="connsiteX11" fmla="*/ 6505 w 10000"/>
                <a:gd name="connsiteY11" fmla="*/ 367 h 10000"/>
                <a:gd name="connsiteX12" fmla="*/ 6242 w 10000"/>
                <a:gd name="connsiteY12" fmla="*/ 436 h 10000"/>
                <a:gd name="connsiteX13" fmla="*/ 5990 w 10000"/>
                <a:gd name="connsiteY13" fmla="*/ 526 h 10000"/>
                <a:gd name="connsiteX14" fmla="*/ 5727 w 10000"/>
                <a:gd name="connsiteY14" fmla="*/ 622 h 10000"/>
                <a:gd name="connsiteX15" fmla="*/ 5475 w 10000"/>
                <a:gd name="connsiteY15" fmla="*/ 724 h 10000"/>
                <a:gd name="connsiteX16" fmla="*/ 5227 w 10000"/>
                <a:gd name="connsiteY16" fmla="*/ 835 h 10000"/>
                <a:gd name="connsiteX17" fmla="*/ 4974 w 10000"/>
                <a:gd name="connsiteY17" fmla="*/ 945 h 10000"/>
                <a:gd name="connsiteX18" fmla="*/ 4721 w 10000"/>
                <a:gd name="connsiteY18" fmla="*/ 1079 h 10000"/>
                <a:gd name="connsiteX19" fmla="*/ 4480 w 10000"/>
                <a:gd name="connsiteY19" fmla="*/ 1222 h 10000"/>
                <a:gd name="connsiteX20" fmla="*/ 4249 w 10000"/>
                <a:gd name="connsiteY20" fmla="*/ 1370 h 10000"/>
                <a:gd name="connsiteX21" fmla="*/ 4007 w 10000"/>
                <a:gd name="connsiteY21" fmla="*/ 1536 h 10000"/>
                <a:gd name="connsiteX22" fmla="*/ 3776 w 10000"/>
                <a:gd name="connsiteY22" fmla="*/ 1706 h 10000"/>
                <a:gd name="connsiteX23" fmla="*/ 3555 w 10000"/>
                <a:gd name="connsiteY23" fmla="*/ 1892 h 10000"/>
                <a:gd name="connsiteX24" fmla="*/ 3324 w 10000"/>
                <a:gd name="connsiteY24" fmla="*/ 2083 h 10000"/>
                <a:gd name="connsiteX25" fmla="*/ 3114 w 10000"/>
                <a:gd name="connsiteY25" fmla="*/ 2285 h 10000"/>
                <a:gd name="connsiteX26" fmla="*/ 2892 w 10000"/>
                <a:gd name="connsiteY26" fmla="*/ 2514 h 10000"/>
                <a:gd name="connsiteX27" fmla="*/ 2687 w 10000"/>
                <a:gd name="connsiteY27" fmla="*/ 2747 h 10000"/>
                <a:gd name="connsiteX28" fmla="*/ 2476 w 10000"/>
                <a:gd name="connsiteY28" fmla="*/ 2981 h 10000"/>
                <a:gd name="connsiteX29" fmla="*/ 2287 w 10000"/>
                <a:gd name="connsiteY29" fmla="*/ 3230 h 10000"/>
                <a:gd name="connsiteX30" fmla="*/ 2093 w 10000"/>
                <a:gd name="connsiteY30" fmla="*/ 3507 h 10000"/>
                <a:gd name="connsiteX31" fmla="*/ 1903 w 10000"/>
                <a:gd name="connsiteY31" fmla="*/ 3784 h 10000"/>
                <a:gd name="connsiteX32" fmla="*/ 1730 w 10000"/>
                <a:gd name="connsiteY32" fmla="*/ 4055 h 10000"/>
                <a:gd name="connsiteX33" fmla="*/ 1573 w 10000"/>
                <a:gd name="connsiteY33" fmla="*/ 4341 h 10000"/>
                <a:gd name="connsiteX34" fmla="*/ 1421 w 10000"/>
                <a:gd name="connsiteY34" fmla="*/ 4617 h 10000"/>
                <a:gd name="connsiteX35" fmla="*/ 1278 w 10000"/>
                <a:gd name="connsiteY35" fmla="*/ 4898 h 10000"/>
                <a:gd name="connsiteX36" fmla="*/ 1147 w 10000"/>
                <a:gd name="connsiteY36" fmla="*/ 5186 h 10000"/>
                <a:gd name="connsiteX37" fmla="*/ 1026 w 10000"/>
                <a:gd name="connsiteY37" fmla="*/ 5468 h 10000"/>
                <a:gd name="connsiteX38" fmla="*/ 904 w 10000"/>
                <a:gd name="connsiteY38" fmla="*/ 5754 h 10000"/>
                <a:gd name="connsiteX39" fmla="*/ 804 w 10000"/>
                <a:gd name="connsiteY39" fmla="*/ 6025 h 10000"/>
                <a:gd name="connsiteX40" fmla="*/ 704 w 10000"/>
                <a:gd name="connsiteY40" fmla="*/ 6302 h 10000"/>
                <a:gd name="connsiteX41" fmla="*/ 625 w 10000"/>
                <a:gd name="connsiteY41" fmla="*/ 6577 h 10000"/>
                <a:gd name="connsiteX42" fmla="*/ 547 w 10000"/>
                <a:gd name="connsiteY42" fmla="*/ 6838 h 10000"/>
                <a:gd name="connsiteX43" fmla="*/ 405 w 10000"/>
                <a:gd name="connsiteY43" fmla="*/ 7360 h 10000"/>
                <a:gd name="connsiteX44" fmla="*/ 295 w 10000"/>
                <a:gd name="connsiteY44" fmla="*/ 7847 h 10000"/>
                <a:gd name="connsiteX45" fmla="*/ 205 w 10000"/>
                <a:gd name="connsiteY45" fmla="*/ 8305 h 10000"/>
                <a:gd name="connsiteX46" fmla="*/ 131 w 10000"/>
                <a:gd name="connsiteY46" fmla="*/ 8709 h 10000"/>
                <a:gd name="connsiteX47" fmla="*/ 84 w 10000"/>
                <a:gd name="connsiteY47" fmla="*/ 9086 h 10000"/>
                <a:gd name="connsiteX48" fmla="*/ 42 w 10000"/>
                <a:gd name="connsiteY48" fmla="*/ 9404 h 10000"/>
                <a:gd name="connsiteX49" fmla="*/ 10 w 10000"/>
                <a:gd name="connsiteY49" fmla="*/ 9851 h 10000"/>
                <a:gd name="connsiteX50" fmla="*/ 0 w 10000"/>
                <a:gd name="connsiteY50" fmla="*/ 10000 h 10000"/>
                <a:gd name="connsiteX0" fmla="*/ 10000 w 10000"/>
                <a:gd name="connsiteY0" fmla="*/ 26 h 10026"/>
                <a:gd name="connsiteX1" fmla="*/ 9471 w 10000"/>
                <a:gd name="connsiteY1" fmla="*/ 0 h 10026"/>
                <a:gd name="connsiteX2" fmla="*/ 8929 w 10000"/>
                <a:gd name="connsiteY2" fmla="*/ 37 h 10026"/>
                <a:gd name="connsiteX3" fmla="*/ 8620 w 10000"/>
                <a:gd name="connsiteY3" fmla="*/ 48 h 10026"/>
                <a:gd name="connsiteX4" fmla="*/ 8382 w 10000"/>
                <a:gd name="connsiteY4" fmla="*/ 106 h 10026"/>
                <a:gd name="connsiteX5" fmla="*/ 8114 w 10000"/>
                <a:gd name="connsiteY5" fmla="*/ 117 h 10026"/>
                <a:gd name="connsiteX6" fmla="*/ 7841 w 10000"/>
                <a:gd name="connsiteY6" fmla="*/ 148 h 10026"/>
                <a:gd name="connsiteX7" fmla="*/ 7568 w 10000"/>
                <a:gd name="connsiteY7" fmla="*/ 180 h 10026"/>
                <a:gd name="connsiteX8" fmla="*/ 7310 w 10000"/>
                <a:gd name="connsiteY8" fmla="*/ 218 h 10026"/>
                <a:gd name="connsiteX9" fmla="*/ 7037 w 10000"/>
                <a:gd name="connsiteY9" fmla="*/ 271 h 10026"/>
                <a:gd name="connsiteX10" fmla="*/ 6773 w 10000"/>
                <a:gd name="connsiteY10" fmla="*/ 330 h 10026"/>
                <a:gd name="connsiteX11" fmla="*/ 6505 w 10000"/>
                <a:gd name="connsiteY11" fmla="*/ 393 h 10026"/>
                <a:gd name="connsiteX12" fmla="*/ 6242 w 10000"/>
                <a:gd name="connsiteY12" fmla="*/ 462 h 10026"/>
                <a:gd name="connsiteX13" fmla="*/ 5990 w 10000"/>
                <a:gd name="connsiteY13" fmla="*/ 552 h 10026"/>
                <a:gd name="connsiteX14" fmla="*/ 5727 w 10000"/>
                <a:gd name="connsiteY14" fmla="*/ 648 h 10026"/>
                <a:gd name="connsiteX15" fmla="*/ 5475 w 10000"/>
                <a:gd name="connsiteY15" fmla="*/ 750 h 10026"/>
                <a:gd name="connsiteX16" fmla="*/ 5227 w 10000"/>
                <a:gd name="connsiteY16" fmla="*/ 861 h 10026"/>
                <a:gd name="connsiteX17" fmla="*/ 4974 w 10000"/>
                <a:gd name="connsiteY17" fmla="*/ 971 h 10026"/>
                <a:gd name="connsiteX18" fmla="*/ 4721 w 10000"/>
                <a:gd name="connsiteY18" fmla="*/ 1105 h 10026"/>
                <a:gd name="connsiteX19" fmla="*/ 4480 w 10000"/>
                <a:gd name="connsiteY19" fmla="*/ 1248 h 10026"/>
                <a:gd name="connsiteX20" fmla="*/ 4249 w 10000"/>
                <a:gd name="connsiteY20" fmla="*/ 1396 h 10026"/>
                <a:gd name="connsiteX21" fmla="*/ 4007 w 10000"/>
                <a:gd name="connsiteY21" fmla="*/ 1562 h 10026"/>
                <a:gd name="connsiteX22" fmla="*/ 3776 w 10000"/>
                <a:gd name="connsiteY22" fmla="*/ 1732 h 10026"/>
                <a:gd name="connsiteX23" fmla="*/ 3555 w 10000"/>
                <a:gd name="connsiteY23" fmla="*/ 1918 h 10026"/>
                <a:gd name="connsiteX24" fmla="*/ 3324 w 10000"/>
                <a:gd name="connsiteY24" fmla="*/ 2109 h 10026"/>
                <a:gd name="connsiteX25" fmla="*/ 3114 w 10000"/>
                <a:gd name="connsiteY25" fmla="*/ 2311 h 10026"/>
                <a:gd name="connsiteX26" fmla="*/ 2892 w 10000"/>
                <a:gd name="connsiteY26" fmla="*/ 2540 h 10026"/>
                <a:gd name="connsiteX27" fmla="*/ 2687 w 10000"/>
                <a:gd name="connsiteY27" fmla="*/ 2773 h 10026"/>
                <a:gd name="connsiteX28" fmla="*/ 2476 w 10000"/>
                <a:gd name="connsiteY28" fmla="*/ 3007 h 10026"/>
                <a:gd name="connsiteX29" fmla="*/ 2287 w 10000"/>
                <a:gd name="connsiteY29" fmla="*/ 3256 h 10026"/>
                <a:gd name="connsiteX30" fmla="*/ 2093 w 10000"/>
                <a:gd name="connsiteY30" fmla="*/ 3533 h 10026"/>
                <a:gd name="connsiteX31" fmla="*/ 1903 w 10000"/>
                <a:gd name="connsiteY31" fmla="*/ 3810 h 10026"/>
                <a:gd name="connsiteX32" fmla="*/ 1730 w 10000"/>
                <a:gd name="connsiteY32" fmla="*/ 4081 h 10026"/>
                <a:gd name="connsiteX33" fmla="*/ 1573 w 10000"/>
                <a:gd name="connsiteY33" fmla="*/ 4367 h 10026"/>
                <a:gd name="connsiteX34" fmla="*/ 1421 w 10000"/>
                <a:gd name="connsiteY34" fmla="*/ 4643 h 10026"/>
                <a:gd name="connsiteX35" fmla="*/ 1278 w 10000"/>
                <a:gd name="connsiteY35" fmla="*/ 4924 h 10026"/>
                <a:gd name="connsiteX36" fmla="*/ 1147 w 10000"/>
                <a:gd name="connsiteY36" fmla="*/ 5212 h 10026"/>
                <a:gd name="connsiteX37" fmla="*/ 1026 w 10000"/>
                <a:gd name="connsiteY37" fmla="*/ 5494 h 10026"/>
                <a:gd name="connsiteX38" fmla="*/ 904 w 10000"/>
                <a:gd name="connsiteY38" fmla="*/ 5780 h 10026"/>
                <a:gd name="connsiteX39" fmla="*/ 804 w 10000"/>
                <a:gd name="connsiteY39" fmla="*/ 6051 h 10026"/>
                <a:gd name="connsiteX40" fmla="*/ 704 w 10000"/>
                <a:gd name="connsiteY40" fmla="*/ 6328 h 10026"/>
                <a:gd name="connsiteX41" fmla="*/ 625 w 10000"/>
                <a:gd name="connsiteY41" fmla="*/ 6603 h 10026"/>
                <a:gd name="connsiteX42" fmla="*/ 547 w 10000"/>
                <a:gd name="connsiteY42" fmla="*/ 6864 h 10026"/>
                <a:gd name="connsiteX43" fmla="*/ 405 w 10000"/>
                <a:gd name="connsiteY43" fmla="*/ 7386 h 10026"/>
                <a:gd name="connsiteX44" fmla="*/ 295 w 10000"/>
                <a:gd name="connsiteY44" fmla="*/ 7873 h 10026"/>
                <a:gd name="connsiteX45" fmla="*/ 205 w 10000"/>
                <a:gd name="connsiteY45" fmla="*/ 8331 h 10026"/>
                <a:gd name="connsiteX46" fmla="*/ 131 w 10000"/>
                <a:gd name="connsiteY46" fmla="*/ 8735 h 10026"/>
                <a:gd name="connsiteX47" fmla="*/ 84 w 10000"/>
                <a:gd name="connsiteY47" fmla="*/ 9112 h 10026"/>
                <a:gd name="connsiteX48" fmla="*/ 42 w 10000"/>
                <a:gd name="connsiteY48" fmla="*/ 9430 h 10026"/>
                <a:gd name="connsiteX49" fmla="*/ 10 w 10000"/>
                <a:gd name="connsiteY49" fmla="*/ 9877 h 10026"/>
                <a:gd name="connsiteX50" fmla="*/ 0 w 10000"/>
                <a:gd name="connsiteY50" fmla="*/ 10026 h 10026"/>
                <a:gd name="connsiteX0" fmla="*/ 10000 w 10000"/>
                <a:gd name="connsiteY0" fmla="*/ 26 h 10026"/>
                <a:gd name="connsiteX1" fmla="*/ 9471 w 10000"/>
                <a:gd name="connsiteY1" fmla="*/ 0 h 10026"/>
                <a:gd name="connsiteX2" fmla="*/ 8929 w 10000"/>
                <a:gd name="connsiteY2" fmla="*/ 37 h 10026"/>
                <a:gd name="connsiteX3" fmla="*/ 8382 w 10000"/>
                <a:gd name="connsiteY3" fmla="*/ 106 h 10026"/>
                <a:gd name="connsiteX4" fmla="*/ 8114 w 10000"/>
                <a:gd name="connsiteY4" fmla="*/ 117 h 10026"/>
                <a:gd name="connsiteX5" fmla="*/ 7841 w 10000"/>
                <a:gd name="connsiteY5" fmla="*/ 148 h 10026"/>
                <a:gd name="connsiteX6" fmla="*/ 7568 w 10000"/>
                <a:gd name="connsiteY6" fmla="*/ 180 h 10026"/>
                <a:gd name="connsiteX7" fmla="*/ 7310 w 10000"/>
                <a:gd name="connsiteY7" fmla="*/ 218 h 10026"/>
                <a:gd name="connsiteX8" fmla="*/ 7037 w 10000"/>
                <a:gd name="connsiteY8" fmla="*/ 271 h 10026"/>
                <a:gd name="connsiteX9" fmla="*/ 6773 w 10000"/>
                <a:gd name="connsiteY9" fmla="*/ 330 h 10026"/>
                <a:gd name="connsiteX10" fmla="*/ 6505 w 10000"/>
                <a:gd name="connsiteY10" fmla="*/ 393 h 10026"/>
                <a:gd name="connsiteX11" fmla="*/ 6242 w 10000"/>
                <a:gd name="connsiteY11" fmla="*/ 462 h 10026"/>
                <a:gd name="connsiteX12" fmla="*/ 5990 w 10000"/>
                <a:gd name="connsiteY12" fmla="*/ 552 h 10026"/>
                <a:gd name="connsiteX13" fmla="*/ 5727 w 10000"/>
                <a:gd name="connsiteY13" fmla="*/ 648 h 10026"/>
                <a:gd name="connsiteX14" fmla="*/ 5475 w 10000"/>
                <a:gd name="connsiteY14" fmla="*/ 750 h 10026"/>
                <a:gd name="connsiteX15" fmla="*/ 5227 w 10000"/>
                <a:gd name="connsiteY15" fmla="*/ 861 h 10026"/>
                <a:gd name="connsiteX16" fmla="*/ 4974 w 10000"/>
                <a:gd name="connsiteY16" fmla="*/ 971 h 10026"/>
                <a:gd name="connsiteX17" fmla="*/ 4721 w 10000"/>
                <a:gd name="connsiteY17" fmla="*/ 1105 h 10026"/>
                <a:gd name="connsiteX18" fmla="*/ 4480 w 10000"/>
                <a:gd name="connsiteY18" fmla="*/ 1248 h 10026"/>
                <a:gd name="connsiteX19" fmla="*/ 4249 w 10000"/>
                <a:gd name="connsiteY19" fmla="*/ 1396 h 10026"/>
                <a:gd name="connsiteX20" fmla="*/ 4007 w 10000"/>
                <a:gd name="connsiteY20" fmla="*/ 1562 h 10026"/>
                <a:gd name="connsiteX21" fmla="*/ 3776 w 10000"/>
                <a:gd name="connsiteY21" fmla="*/ 1732 h 10026"/>
                <a:gd name="connsiteX22" fmla="*/ 3555 w 10000"/>
                <a:gd name="connsiteY22" fmla="*/ 1918 h 10026"/>
                <a:gd name="connsiteX23" fmla="*/ 3324 w 10000"/>
                <a:gd name="connsiteY23" fmla="*/ 2109 h 10026"/>
                <a:gd name="connsiteX24" fmla="*/ 3114 w 10000"/>
                <a:gd name="connsiteY24" fmla="*/ 2311 h 10026"/>
                <a:gd name="connsiteX25" fmla="*/ 2892 w 10000"/>
                <a:gd name="connsiteY25" fmla="*/ 2540 h 10026"/>
                <a:gd name="connsiteX26" fmla="*/ 2687 w 10000"/>
                <a:gd name="connsiteY26" fmla="*/ 2773 h 10026"/>
                <a:gd name="connsiteX27" fmla="*/ 2476 w 10000"/>
                <a:gd name="connsiteY27" fmla="*/ 3007 h 10026"/>
                <a:gd name="connsiteX28" fmla="*/ 2287 w 10000"/>
                <a:gd name="connsiteY28" fmla="*/ 3256 h 10026"/>
                <a:gd name="connsiteX29" fmla="*/ 2093 w 10000"/>
                <a:gd name="connsiteY29" fmla="*/ 3533 h 10026"/>
                <a:gd name="connsiteX30" fmla="*/ 1903 w 10000"/>
                <a:gd name="connsiteY30" fmla="*/ 3810 h 10026"/>
                <a:gd name="connsiteX31" fmla="*/ 1730 w 10000"/>
                <a:gd name="connsiteY31" fmla="*/ 4081 h 10026"/>
                <a:gd name="connsiteX32" fmla="*/ 1573 w 10000"/>
                <a:gd name="connsiteY32" fmla="*/ 4367 h 10026"/>
                <a:gd name="connsiteX33" fmla="*/ 1421 w 10000"/>
                <a:gd name="connsiteY33" fmla="*/ 4643 h 10026"/>
                <a:gd name="connsiteX34" fmla="*/ 1278 w 10000"/>
                <a:gd name="connsiteY34" fmla="*/ 4924 h 10026"/>
                <a:gd name="connsiteX35" fmla="*/ 1147 w 10000"/>
                <a:gd name="connsiteY35" fmla="*/ 5212 h 10026"/>
                <a:gd name="connsiteX36" fmla="*/ 1026 w 10000"/>
                <a:gd name="connsiteY36" fmla="*/ 5494 h 10026"/>
                <a:gd name="connsiteX37" fmla="*/ 904 w 10000"/>
                <a:gd name="connsiteY37" fmla="*/ 5780 h 10026"/>
                <a:gd name="connsiteX38" fmla="*/ 804 w 10000"/>
                <a:gd name="connsiteY38" fmla="*/ 6051 h 10026"/>
                <a:gd name="connsiteX39" fmla="*/ 704 w 10000"/>
                <a:gd name="connsiteY39" fmla="*/ 6328 h 10026"/>
                <a:gd name="connsiteX40" fmla="*/ 625 w 10000"/>
                <a:gd name="connsiteY40" fmla="*/ 6603 h 10026"/>
                <a:gd name="connsiteX41" fmla="*/ 547 w 10000"/>
                <a:gd name="connsiteY41" fmla="*/ 6864 h 10026"/>
                <a:gd name="connsiteX42" fmla="*/ 405 w 10000"/>
                <a:gd name="connsiteY42" fmla="*/ 7386 h 10026"/>
                <a:gd name="connsiteX43" fmla="*/ 295 w 10000"/>
                <a:gd name="connsiteY43" fmla="*/ 7873 h 10026"/>
                <a:gd name="connsiteX44" fmla="*/ 205 w 10000"/>
                <a:gd name="connsiteY44" fmla="*/ 8331 h 10026"/>
                <a:gd name="connsiteX45" fmla="*/ 131 w 10000"/>
                <a:gd name="connsiteY45" fmla="*/ 8735 h 10026"/>
                <a:gd name="connsiteX46" fmla="*/ 84 w 10000"/>
                <a:gd name="connsiteY46" fmla="*/ 9112 h 10026"/>
                <a:gd name="connsiteX47" fmla="*/ 42 w 10000"/>
                <a:gd name="connsiteY47" fmla="*/ 9430 h 10026"/>
                <a:gd name="connsiteX48" fmla="*/ 10 w 10000"/>
                <a:gd name="connsiteY48" fmla="*/ 9877 h 10026"/>
                <a:gd name="connsiteX49" fmla="*/ 0 w 10000"/>
                <a:gd name="connsiteY49" fmla="*/ 10026 h 10026"/>
                <a:gd name="connsiteX0" fmla="*/ 10000 w 10000"/>
                <a:gd name="connsiteY0" fmla="*/ 26 h 10026"/>
                <a:gd name="connsiteX1" fmla="*/ 9471 w 10000"/>
                <a:gd name="connsiteY1" fmla="*/ 0 h 10026"/>
                <a:gd name="connsiteX2" fmla="*/ 8929 w 10000"/>
                <a:gd name="connsiteY2" fmla="*/ 37 h 10026"/>
                <a:gd name="connsiteX3" fmla="*/ 8418 w 10000"/>
                <a:gd name="connsiteY3" fmla="*/ 58 h 10026"/>
                <a:gd name="connsiteX4" fmla="*/ 8114 w 10000"/>
                <a:gd name="connsiteY4" fmla="*/ 117 h 10026"/>
                <a:gd name="connsiteX5" fmla="*/ 7841 w 10000"/>
                <a:gd name="connsiteY5" fmla="*/ 148 h 10026"/>
                <a:gd name="connsiteX6" fmla="*/ 7568 w 10000"/>
                <a:gd name="connsiteY6" fmla="*/ 180 h 10026"/>
                <a:gd name="connsiteX7" fmla="*/ 7310 w 10000"/>
                <a:gd name="connsiteY7" fmla="*/ 218 h 10026"/>
                <a:gd name="connsiteX8" fmla="*/ 7037 w 10000"/>
                <a:gd name="connsiteY8" fmla="*/ 271 h 10026"/>
                <a:gd name="connsiteX9" fmla="*/ 6773 w 10000"/>
                <a:gd name="connsiteY9" fmla="*/ 330 h 10026"/>
                <a:gd name="connsiteX10" fmla="*/ 6505 w 10000"/>
                <a:gd name="connsiteY10" fmla="*/ 393 h 10026"/>
                <a:gd name="connsiteX11" fmla="*/ 6242 w 10000"/>
                <a:gd name="connsiteY11" fmla="*/ 462 h 10026"/>
                <a:gd name="connsiteX12" fmla="*/ 5990 w 10000"/>
                <a:gd name="connsiteY12" fmla="*/ 552 h 10026"/>
                <a:gd name="connsiteX13" fmla="*/ 5727 w 10000"/>
                <a:gd name="connsiteY13" fmla="*/ 648 h 10026"/>
                <a:gd name="connsiteX14" fmla="*/ 5475 w 10000"/>
                <a:gd name="connsiteY14" fmla="*/ 750 h 10026"/>
                <a:gd name="connsiteX15" fmla="*/ 5227 w 10000"/>
                <a:gd name="connsiteY15" fmla="*/ 861 h 10026"/>
                <a:gd name="connsiteX16" fmla="*/ 4974 w 10000"/>
                <a:gd name="connsiteY16" fmla="*/ 971 h 10026"/>
                <a:gd name="connsiteX17" fmla="*/ 4721 w 10000"/>
                <a:gd name="connsiteY17" fmla="*/ 1105 h 10026"/>
                <a:gd name="connsiteX18" fmla="*/ 4480 w 10000"/>
                <a:gd name="connsiteY18" fmla="*/ 1248 h 10026"/>
                <a:gd name="connsiteX19" fmla="*/ 4249 w 10000"/>
                <a:gd name="connsiteY19" fmla="*/ 1396 h 10026"/>
                <a:gd name="connsiteX20" fmla="*/ 4007 w 10000"/>
                <a:gd name="connsiteY20" fmla="*/ 1562 h 10026"/>
                <a:gd name="connsiteX21" fmla="*/ 3776 w 10000"/>
                <a:gd name="connsiteY21" fmla="*/ 1732 h 10026"/>
                <a:gd name="connsiteX22" fmla="*/ 3555 w 10000"/>
                <a:gd name="connsiteY22" fmla="*/ 1918 h 10026"/>
                <a:gd name="connsiteX23" fmla="*/ 3324 w 10000"/>
                <a:gd name="connsiteY23" fmla="*/ 2109 h 10026"/>
                <a:gd name="connsiteX24" fmla="*/ 3114 w 10000"/>
                <a:gd name="connsiteY24" fmla="*/ 2311 h 10026"/>
                <a:gd name="connsiteX25" fmla="*/ 2892 w 10000"/>
                <a:gd name="connsiteY25" fmla="*/ 2540 h 10026"/>
                <a:gd name="connsiteX26" fmla="*/ 2687 w 10000"/>
                <a:gd name="connsiteY26" fmla="*/ 2773 h 10026"/>
                <a:gd name="connsiteX27" fmla="*/ 2476 w 10000"/>
                <a:gd name="connsiteY27" fmla="*/ 3007 h 10026"/>
                <a:gd name="connsiteX28" fmla="*/ 2287 w 10000"/>
                <a:gd name="connsiteY28" fmla="*/ 3256 h 10026"/>
                <a:gd name="connsiteX29" fmla="*/ 2093 w 10000"/>
                <a:gd name="connsiteY29" fmla="*/ 3533 h 10026"/>
                <a:gd name="connsiteX30" fmla="*/ 1903 w 10000"/>
                <a:gd name="connsiteY30" fmla="*/ 3810 h 10026"/>
                <a:gd name="connsiteX31" fmla="*/ 1730 w 10000"/>
                <a:gd name="connsiteY31" fmla="*/ 4081 h 10026"/>
                <a:gd name="connsiteX32" fmla="*/ 1573 w 10000"/>
                <a:gd name="connsiteY32" fmla="*/ 4367 h 10026"/>
                <a:gd name="connsiteX33" fmla="*/ 1421 w 10000"/>
                <a:gd name="connsiteY33" fmla="*/ 4643 h 10026"/>
                <a:gd name="connsiteX34" fmla="*/ 1278 w 10000"/>
                <a:gd name="connsiteY34" fmla="*/ 4924 h 10026"/>
                <a:gd name="connsiteX35" fmla="*/ 1147 w 10000"/>
                <a:gd name="connsiteY35" fmla="*/ 5212 h 10026"/>
                <a:gd name="connsiteX36" fmla="*/ 1026 w 10000"/>
                <a:gd name="connsiteY36" fmla="*/ 5494 h 10026"/>
                <a:gd name="connsiteX37" fmla="*/ 904 w 10000"/>
                <a:gd name="connsiteY37" fmla="*/ 5780 h 10026"/>
                <a:gd name="connsiteX38" fmla="*/ 804 w 10000"/>
                <a:gd name="connsiteY38" fmla="*/ 6051 h 10026"/>
                <a:gd name="connsiteX39" fmla="*/ 704 w 10000"/>
                <a:gd name="connsiteY39" fmla="*/ 6328 h 10026"/>
                <a:gd name="connsiteX40" fmla="*/ 625 w 10000"/>
                <a:gd name="connsiteY40" fmla="*/ 6603 h 10026"/>
                <a:gd name="connsiteX41" fmla="*/ 547 w 10000"/>
                <a:gd name="connsiteY41" fmla="*/ 6864 h 10026"/>
                <a:gd name="connsiteX42" fmla="*/ 405 w 10000"/>
                <a:gd name="connsiteY42" fmla="*/ 7386 h 10026"/>
                <a:gd name="connsiteX43" fmla="*/ 295 w 10000"/>
                <a:gd name="connsiteY43" fmla="*/ 7873 h 10026"/>
                <a:gd name="connsiteX44" fmla="*/ 205 w 10000"/>
                <a:gd name="connsiteY44" fmla="*/ 8331 h 10026"/>
                <a:gd name="connsiteX45" fmla="*/ 131 w 10000"/>
                <a:gd name="connsiteY45" fmla="*/ 8735 h 10026"/>
                <a:gd name="connsiteX46" fmla="*/ 84 w 10000"/>
                <a:gd name="connsiteY46" fmla="*/ 9112 h 10026"/>
                <a:gd name="connsiteX47" fmla="*/ 42 w 10000"/>
                <a:gd name="connsiteY47" fmla="*/ 9430 h 10026"/>
                <a:gd name="connsiteX48" fmla="*/ 10 w 10000"/>
                <a:gd name="connsiteY48" fmla="*/ 9877 h 10026"/>
                <a:gd name="connsiteX49" fmla="*/ 0 w 10000"/>
                <a:gd name="connsiteY49" fmla="*/ 10026 h 10026"/>
                <a:gd name="connsiteX0" fmla="*/ 10000 w 10000"/>
                <a:gd name="connsiteY0" fmla="*/ 26 h 10026"/>
                <a:gd name="connsiteX1" fmla="*/ 9471 w 10000"/>
                <a:gd name="connsiteY1" fmla="*/ 0 h 10026"/>
                <a:gd name="connsiteX2" fmla="*/ 8929 w 10000"/>
                <a:gd name="connsiteY2" fmla="*/ 37 h 10026"/>
                <a:gd name="connsiteX3" fmla="*/ 8436 w 10000"/>
                <a:gd name="connsiteY3" fmla="*/ 90 h 10026"/>
                <a:gd name="connsiteX4" fmla="*/ 8114 w 10000"/>
                <a:gd name="connsiteY4" fmla="*/ 117 h 10026"/>
                <a:gd name="connsiteX5" fmla="*/ 7841 w 10000"/>
                <a:gd name="connsiteY5" fmla="*/ 148 h 10026"/>
                <a:gd name="connsiteX6" fmla="*/ 7568 w 10000"/>
                <a:gd name="connsiteY6" fmla="*/ 180 h 10026"/>
                <a:gd name="connsiteX7" fmla="*/ 7310 w 10000"/>
                <a:gd name="connsiteY7" fmla="*/ 218 h 10026"/>
                <a:gd name="connsiteX8" fmla="*/ 7037 w 10000"/>
                <a:gd name="connsiteY8" fmla="*/ 271 h 10026"/>
                <a:gd name="connsiteX9" fmla="*/ 6773 w 10000"/>
                <a:gd name="connsiteY9" fmla="*/ 330 h 10026"/>
                <a:gd name="connsiteX10" fmla="*/ 6505 w 10000"/>
                <a:gd name="connsiteY10" fmla="*/ 393 h 10026"/>
                <a:gd name="connsiteX11" fmla="*/ 6242 w 10000"/>
                <a:gd name="connsiteY11" fmla="*/ 462 h 10026"/>
                <a:gd name="connsiteX12" fmla="*/ 5990 w 10000"/>
                <a:gd name="connsiteY12" fmla="*/ 552 h 10026"/>
                <a:gd name="connsiteX13" fmla="*/ 5727 w 10000"/>
                <a:gd name="connsiteY13" fmla="*/ 648 h 10026"/>
                <a:gd name="connsiteX14" fmla="*/ 5475 w 10000"/>
                <a:gd name="connsiteY14" fmla="*/ 750 h 10026"/>
                <a:gd name="connsiteX15" fmla="*/ 5227 w 10000"/>
                <a:gd name="connsiteY15" fmla="*/ 861 h 10026"/>
                <a:gd name="connsiteX16" fmla="*/ 4974 w 10000"/>
                <a:gd name="connsiteY16" fmla="*/ 971 h 10026"/>
                <a:gd name="connsiteX17" fmla="*/ 4721 w 10000"/>
                <a:gd name="connsiteY17" fmla="*/ 1105 h 10026"/>
                <a:gd name="connsiteX18" fmla="*/ 4480 w 10000"/>
                <a:gd name="connsiteY18" fmla="*/ 1248 h 10026"/>
                <a:gd name="connsiteX19" fmla="*/ 4249 w 10000"/>
                <a:gd name="connsiteY19" fmla="*/ 1396 h 10026"/>
                <a:gd name="connsiteX20" fmla="*/ 4007 w 10000"/>
                <a:gd name="connsiteY20" fmla="*/ 1562 h 10026"/>
                <a:gd name="connsiteX21" fmla="*/ 3776 w 10000"/>
                <a:gd name="connsiteY21" fmla="*/ 1732 h 10026"/>
                <a:gd name="connsiteX22" fmla="*/ 3555 w 10000"/>
                <a:gd name="connsiteY22" fmla="*/ 1918 h 10026"/>
                <a:gd name="connsiteX23" fmla="*/ 3324 w 10000"/>
                <a:gd name="connsiteY23" fmla="*/ 2109 h 10026"/>
                <a:gd name="connsiteX24" fmla="*/ 3114 w 10000"/>
                <a:gd name="connsiteY24" fmla="*/ 2311 h 10026"/>
                <a:gd name="connsiteX25" fmla="*/ 2892 w 10000"/>
                <a:gd name="connsiteY25" fmla="*/ 2540 h 10026"/>
                <a:gd name="connsiteX26" fmla="*/ 2687 w 10000"/>
                <a:gd name="connsiteY26" fmla="*/ 2773 h 10026"/>
                <a:gd name="connsiteX27" fmla="*/ 2476 w 10000"/>
                <a:gd name="connsiteY27" fmla="*/ 3007 h 10026"/>
                <a:gd name="connsiteX28" fmla="*/ 2287 w 10000"/>
                <a:gd name="connsiteY28" fmla="*/ 3256 h 10026"/>
                <a:gd name="connsiteX29" fmla="*/ 2093 w 10000"/>
                <a:gd name="connsiteY29" fmla="*/ 3533 h 10026"/>
                <a:gd name="connsiteX30" fmla="*/ 1903 w 10000"/>
                <a:gd name="connsiteY30" fmla="*/ 3810 h 10026"/>
                <a:gd name="connsiteX31" fmla="*/ 1730 w 10000"/>
                <a:gd name="connsiteY31" fmla="*/ 4081 h 10026"/>
                <a:gd name="connsiteX32" fmla="*/ 1573 w 10000"/>
                <a:gd name="connsiteY32" fmla="*/ 4367 h 10026"/>
                <a:gd name="connsiteX33" fmla="*/ 1421 w 10000"/>
                <a:gd name="connsiteY33" fmla="*/ 4643 h 10026"/>
                <a:gd name="connsiteX34" fmla="*/ 1278 w 10000"/>
                <a:gd name="connsiteY34" fmla="*/ 4924 h 10026"/>
                <a:gd name="connsiteX35" fmla="*/ 1147 w 10000"/>
                <a:gd name="connsiteY35" fmla="*/ 5212 h 10026"/>
                <a:gd name="connsiteX36" fmla="*/ 1026 w 10000"/>
                <a:gd name="connsiteY36" fmla="*/ 5494 h 10026"/>
                <a:gd name="connsiteX37" fmla="*/ 904 w 10000"/>
                <a:gd name="connsiteY37" fmla="*/ 5780 h 10026"/>
                <a:gd name="connsiteX38" fmla="*/ 804 w 10000"/>
                <a:gd name="connsiteY38" fmla="*/ 6051 h 10026"/>
                <a:gd name="connsiteX39" fmla="*/ 704 w 10000"/>
                <a:gd name="connsiteY39" fmla="*/ 6328 h 10026"/>
                <a:gd name="connsiteX40" fmla="*/ 625 w 10000"/>
                <a:gd name="connsiteY40" fmla="*/ 6603 h 10026"/>
                <a:gd name="connsiteX41" fmla="*/ 547 w 10000"/>
                <a:gd name="connsiteY41" fmla="*/ 6864 h 10026"/>
                <a:gd name="connsiteX42" fmla="*/ 405 w 10000"/>
                <a:gd name="connsiteY42" fmla="*/ 7386 h 10026"/>
                <a:gd name="connsiteX43" fmla="*/ 295 w 10000"/>
                <a:gd name="connsiteY43" fmla="*/ 7873 h 10026"/>
                <a:gd name="connsiteX44" fmla="*/ 205 w 10000"/>
                <a:gd name="connsiteY44" fmla="*/ 8331 h 10026"/>
                <a:gd name="connsiteX45" fmla="*/ 131 w 10000"/>
                <a:gd name="connsiteY45" fmla="*/ 8735 h 10026"/>
                <a:gd name="connsiteX46" fmla="*/ 84 w 10000"/>
                <a:gd name="connsiteY46" fmla="*/ 9112 h 10026"/>
                <a:gd name="connsiteX47" fmla="*/ 42 w 10000"/>
                <a:gd name="connsiteY47" fmla="*/ 9430 h 10026"/>
                <a:gd name="connsiteX48" fmla="*/ 10 w 10000"/>
                <a:gd name="connsiteY48" fmla="*/ 9877 h 10026"/>
                <a:gd name="connsiteX49" fmla="*/ 0 w 10000"/>
                <a:gd name="connsiteY49" fmla="*/ 10026 h 10026"/>
                <a:gd name="connsiteX0" fmla="*/ 10018 w 10018"/>
                <a:gd name="connsiteY0" fmla="*/ 0 h 10048"/>
                <a:gd name="connsiteX1" fmla="*/ 9471 w 10018"/>
                <a:gd name="connsiteY1" fmla="*/ 22 h 10048"/>
                <a:gd name="connsiteX2" fmla="*/ 8929 w 10018"/>
                <a:gd name="connsiteY2" fmla="*/ 59 h 10048"/>
                <a:gd name="connsiteX3" fmla="*/ 8436 w 10018"/>
                <a:gd name="connsiteY3" fmla="*/ 112 h 10048"/>
                <a:gd name="connsiteX4" fmla="*/ 8114 w 10018"/>
                <a:gd name="connsiteY4" fmla="*/ 139 h 10048"/>
                <a:gd name="connsiteX5" fmla="*/ 7841 w 10018"/>
                <a:gd name="connsiteY5" fmla="*/ 170 h 10048"/>
                <a:gd name="connsiteX6" fmla="*/ 7568 w 10018"/>
                <a:gd name="connsiteY6" fmla="*/ 202 h 10048"/>
                <a:gd name="connsiteX7" fmla="*/ 7310 w 10018"/>
                <a:gd name="connsiteY7" fmla="*/ 240 h 10048"/>
                <a:gd name="connsiteX8" fmla="*/ 7037 w 10018"/>
                <a:gd name="connsiteY8" fmla="*/ 293 h 10048"/>
                <a:gd name="connsiteX9" fmla="*/ 6773 w 10018"/>
                <a:gd name="connsiteY9" fmla="*/ 352 h 10048"/>
                <a:gd name="connsiteX10" fmla="*/ 6505 w 10018"/>
                <a:gd name="connsiteY10" fmla="*/ 415 h 10048"/>
                <a:gd name="connsiteX11" fmla="*/ 6242 w 10018"/>
                <a:gd name="connsiteY11" fmla="*/ 484 h 10048"/>
                <a:gd name="connsiteX12" fmla="*/ 5990 w 10018"/>
                <a:gd name="connsiteY12" fmla="*/ 574 h 10048"/>
                <a:gd name="connsiteX13" fmla="*/ 5727 w 10018"/>
                <a:gd name="connsiteY13" fmla="*/ 670 h 10048"/>
                <a:gd name="connsiteX14" fmla="*/ 5475 w 10018"/>
                <a:gd name="connsiteY14" fmla="*/ 772 h 10048"/>
                <a:gd name="connsiteX15" fmla="*/ 5227 w 10018"/>
                <a:gd name="connsiteY15" fmla="*/ 883 h 10048"/>
                <a:gd name="connsiteX16" fmla="*/ 4974 w 10018"/>
                <a:gd name="connsiteY16" fmla="*/ 993 h 10048"/>
                <a:gd name="connsiteX17" fmla="*/ 4721 w 10018"/>
                <a:gd name="connsiteY17" fmla="*/ 1127 h 10048"/>
                <a:gd name="connsiteX18" fmla="*/ 4480 w 10018"/>
                <a:gd name="connsiteY18" fmla="*/ 1270 h 10048"/>
                <a:gd name="connsiteX19" fmla="*/ 4249 w 10018"/>
                <a:gd name="connsiteY19" fmla="*/ 1418 h 10048"/>
                <a:gd name="connsiteX20" fmla="*/ 4007 w 10018"/>
                <a:gd name="connsiteY20" fmla="*/ 1584 h 10048"/>
                <a:gd name="connsiteX21" fmla="*/ 3776 w 10018"/>
                <a:gd name="connsiteY21" fmla="*/ 1754 h 10048"/>
                <a:gd name="connsiteX22" fmla="*/ 3555 w 10018"/>
                <a:gd name="connsiteY22" fmla="*/ 1940 h 10048"/>
                <a:gd name="connsiteX23" fmla="*/ 3324 w 10018"/>
                <a:gd name="connsiteY23" fmla="*/ 2131 h 10048"/>
                <a:gd name="connsiteX24" fmla="*/ 3114 w 10018"/>
                <a:gd name="connsiteY24" fmla="*/ 2333 h 10048"/>
                <a:gd name="connsiteX25" fmla="*/ 2892 w 10018"/>
                <a:gd name="connsiteY25" fmla="*/ 2562 h 10048"/>
                <a:gd name="connsiteX26" fmla="*/ 2687 w 10018"/>
                <a:gd name="connsiteY26" fmla="*/ 2795 h 10048"/>
                <a:gd name="connsiteX27" fmla="*/ 2476 w 10018"/>
                <a:gd name="connsiteY27" fmla="*/ 3029 h 10048"/>
                <a:gd name="connsiteX28" fmla="*/ 2287 w 10018"/>
                <a:gd name="connsiteY28" fmla="*/ 3278 h 10048"/>
                <a:gd name="connsiteX29" fmla="*/ 2093 w 10018"/>
                <a:gd name="connsiteY29" fmla="*/ 3555 h 10048"/>
                <a:gd name="connsiteX30" fmla="*/ 1903 w 10018"/>
                <a:gd name="connsiteY30" fmla="*/ 3832 h 10048"/>
                <a:gd name="connsiteX31" fmla="*/ 1730 w 10018"/>
                <a:gd name="connsiteY31" fmla="*/ 4103 h 10048"/>
                <a:gd name="connsiteX32" fmla="*/ 1573 w 10018"/>
                <a:gd name="connsiteY32" fmla="*/ 4389 h 10048"/>
                <a:gd name="connsiteX33" fmla="*/ 1421 w 10018"/>
                <a:gd name="connsiteY33" fmla="*/ 4665 h 10048"/>
                <a:gd name="connsiteX34" fmla="*/ 1278 w 10018"/>
                <a:gd name="connsiteY34" fmla="*/ 4946 h 10048"/>
                <a:gd name="connsiteX35" fmla="*/ 1147 w 10018"/>
                <a:gd name="connsiteY35" fmla="*/ 5234 h 10048"/>
                <a:gd name="connsiteX36" fmla="*/ 1026 w 10018"/>
                <a:gd name="connsiteY36" fmla="*/ 5516 h 10048"/>
                <a:gd name="connsiteX37" fmla="*/ 904 w 10018"/>
                <a:gd name="connsiteY37" fmla="*/ 5802 h 10048"/>
                <a:gd name="connsiteX38" fmla="*/ 804 w 10018"/>
                <a:gd name="connsiteY38" fmla="*/ 6073 h 10048"/>
                <a:gd name="connsiteX39" fmla="*/ 704 w 10018"/>
                <a:gd name="connsiteY39" fmla="*/ 6350 h 10048"/>
                <a:gd name="connsiteX40" fmla="*/ 625 w 10018"/>
                <a:gd name="connsiteY40" fmla="*/ 6625 h 10048"/>
                <a:gd name="connsiteX41" fmla="*/ 547 w 10018"/>
                <a:gd name="connsiteY41" fmla="*/ 6886 h 10048"/>
                <a:gd name="connsiteX42" fmla="*/ 405 w 10018"/>
                <a:gd name="connsiteY42" fmla="*/ 7408 h 10048"/>
                <a:gd name="connsiteX43" fmla="*/ 295 w 10018"/>
                <a:gd name="connsiteY43" fmla="*/ 7895 h 10048"/>
                <a:gd name="connsiteX44" fmla="*/ 205 w 10018"/>
                <a:gd name="connsiteY44" fmla="*/ 8353 h 10048"/>
                <a:gd name="connsiteX45" fmla="*/ 131 w 10018"/>
                <a:gd name="connsiteY45" fmla="*/ 8757 h 10048"/>
                <a:gd name="connsiteX46" fmla="*/ 84 w 10018"/>
                <a:gd name="connsiteY46" fmla="*/ 9134 h 10048"/>
                <a:gd name="connsiteX47" fmla="*/ 42 w 10018"/>
                <a:gd name="connsiteY47" fmla="*/ 9452 h 10048"/>
                <a:gd name="connsiteX48" fmla="*/ 10 w 10018"/>
                <a:gd name="connsiteY48" fmla="*/ 9899 h 10048"/>
                <a:gd name="connsiteX49" fmla="*/ 0 w 10018"/>
                <a:gd name="connsiteY49" fmla="*/ 10048 h 10048"/>
                <a:gd name="connsiteX0" fmla="*/ 10045 w 10045"/>
                <a:gd name="connsiteY0" fmla="*/ 50 h 10026"/>
                <a:gd name="connsiteX1" fmla="*/ 9471 w 10045"/>
                <a:gd name="connsiteY1" fmla="*/ 0 h 10026"/>
                <a:gd name="connsiteX2" fmla="*/ 8929 w 10045"/>
                <a:gd name="connsiteY2" fmla="*/ 37 h 10026"/>
                <a:gd name="connsiteX3" fmla="*/ 8436 w 10045"/>
                <a:gd name="connsiteY3" fmla="*/ 90 h 10026"/>
                <a:gd name="connsiteX4" fmla="*/ 8114 w 10045"/>
                <a:gd name="connsiteY4" fmla="*/ 117 h 10026"/>
                <a:gd name="connsiteX5" fmla="*/ 7841 w 10045"/>
                <a:gd name="connsiteY5" fmla="*/ 148 h 10026"/>
                <a:gd name="connsiteX6" fmla="*/ 7568 w 10045"/>
                <a:gd name="connsiteY6" fmla="*/ 180 h 10026"/>
                <a:gd name="connsiteX7" fmla="*/ 7310 w 10045"/>
                <a:gd name="connsiteY7" fmla="*/ 218 h 10026"/>
                <a:gd name="connsiteX8" fmla="*/ 7037 w 10045"/>
                <a:gd name="connsiteY8" fmla="*/ 271 h 10026"/>
                <a:gd name="connsiteX9" fmla="*/ 6773 w 10045"/>
                <a:gd name="connsiteY9" fmla="*/ 330 h 10026"/>
                <a:gd name="connsiteX10" fmla="*/ 6505 w 10045"/>
                <a:gd name="connsiteY10" fmla="*/ 393 h 10026"/>
                <a:gd name="connsiteX11" fmla="*/ 6242 w 10045"/>
                <a:gd name="connsiteY11" fmla="*/ 462 h 10026"/>
                <a:gd name="connsiteX12" fmla="*/ 5990 w 10045"/>
                <a:gd name="connsiteY12" fmla="*/ 552 h 10026"/>
                <a:gd name="connsiteX13" fmla="*/ 5727 w 10045"/>
                <a:gd name="connsiteY13" fmla="*/ 648 h 10026"/>
                <a:gd name="connsiteX14" fmla="*/ 5475 w 10045"/>
                <a:gd name="connsiteY14" fmla="*/ 750 h 10026"/>
                <a:gd name="connsiteX15" fmla="*/ 5227 w 10045"/>
                <a:gd name="connsiteY15" fmla="*/ 861 h 10026"/>
                <a:gd name="connsiteX16" fmla="*/ 4974 w 10045"/>
                <a:gd name="connsiteY16" fmla="*/ 971 h 10026"/>
                <a:gd name="connsiteX17" fmla="*/ 4721 w 10045"/>
                <a:gd name="connsiteY17" fmla="*/ 1105 h 10026"/>
                <a:gd name="connsiteX18" fmla="*/ 4480 w 10045"/>
                <a:gd name="connsiteY18" fmla="*/ 1248 h 10026"/>
                <a:gd name="connsiteX19" fmla="*/ 4249 w 10045"/>
                <a:gd name="connsiteY19" fmla="*/ 1396 h 10026"/>
                <a:gd name="connsiteX20" fmla="*/ 4007 w 10045"/>
                <a:gd name="connsiteY20" fmla="*/ 1562 h 10026"/>
                <a:gd name="connsiteX21" fmla="*/ 3776 w 10045"/>
                <a:gd name="connsiteY21" fmla="*/ 1732 h 10026"/>
                <a:gd name="connsiteX22" fmla="*/ 3555 w 10045"/>
                <a:gd name="connsiteY22" fmla="*/ 1918 h 10026"/>
                <a:gd name="connsiteX23" fmla="*/ 3324 w 10045"/>
                <a:gd name="connsiteY23" fmla="*/ 2109 h 10026"/>
                <a:gd name="connsiteX24" fmla="*/ 3114 w 10045"/>
                <a:gd name="connsiteY24" fmla="*/ 2311 h 10026"/>
                <a:gd name="connsiteX25" fmla="*/ 2892 w 10045"/>
                <a:gd name="connsiteY25" fmla="*/ 2540 h 10026"/>
                <a:gd name="connsiteX26" fmla="*/ 2687 w 10045"/>
                <a:gd name="connsiteY26" fmla="*/ 2773 h 10026"/>
                <a:gd name="connsiteX27" fmla="*/ 2476 w 10045"/>
                <a:gd name="connsiteY27" fmla="*/ 3007 h 10026"/>
                <a:gd name="connsiteX28" fmla="*/ 2287 w 10045"/>
                <a:gd name="connsiteY28" fmla="*/ 3256 h 10026"/>
                <a:gd name="connsiteX29" fmla="*/ 2093 w 10045"/>
                <a:gd name="connsiteY29" fmla="*/ 3533 h 10026"/>
                <a:gd name="connsiteX30" fmla="*/ 1903 w 10045"/>
                <a:gd name="connsiteY30" fmla="*/ 3810 h 10026"/>
                <a:gd name="connsiteX31" fmla="*/ 1730 w 10045"/>
                <a:gd name="connsiteY31" fmla="*/ 4081 h 10026"/>
                <a:gd name="connsiteX32" fmla="*/ 1573 w 10045"/>
                <a:gd name="connsiteY32" fmla="*/ 4367 h 10026"/>
                <a:gd name="connsiteX33" fmla="*/ 1421 w 10045"/>
                <a:gd name="connsiteY33" fmla="*/ 4643 h 10026"/>
                <a:gd name="connsiteX34" fmla="*/ 1278 w 10045"/>
                <a:gd name="connsiteY34" fmla="*/ 4924 h 10026"/>
                <a:gd name="connsiteX35" fmla="*/ 1147 w 10045"/>
                <a:gd name="connsiteY35" fmla="*/ 5212 h 10026"/>
                <a:gd name="connsiteX36" fmla="*/ 1026 w 10045"/>
                <a:gd name="connsiteY36" fmla="*/ 5494 h 10026"/>
                <a:gd name="connsiteX37" fmla="*/ 904 w 10045"/>
                <a:gd name="connsiteY37" fmla="*/ 5780 h 10026"/>
                <a:gd name="connsiteX38" fmla="*/ 804 w 10045"/>
                <a:gd name="connsiteY38" fmla="*/ 6051 h 10026"/>
                <a:gd name="connsiteX39" fmla="*/ 704 w 10045"/>
                <a:gd name="connsiteY39" fmla="*/ 6328 h 10026"/>
                <a:gd name="connsiteX40" fmla="*/ 625 w 10045"/>
                <a:gd name="connsiteY40" fmla="*/ 6603 h 10026"/>
                <a:gd name="connsiteX41" fmla="*/ 547 w 10045"/>
                <a:gd name="connsiteY41" fmla="*/ 6864 h 10026"/>
                <a:gd name="connsiteX42" fmla="*/ 405 w 10045"/>
                <a:gd name="connsiteY42" fmla="*/ 7386 h 10026"/>
                <a:gd name="connsiteX43" fmla="*/ 295 w 10045"/>
                <a:gd name="connsiteY43" fmla="*/ 7873 h 10026"/>
                <a:gd name="connsiteX44" fmla="*/ 205 w 10045"/>
                <a:gd name="connsiteY44" fmla="*/ 8331 h 10026"/>
                <a:gd name="connsiteX45" fmla="*/ 131 w 10045"/>
                <a:gd name="connsiteY45" fmla="*/ 8735 h 10026"/>
                <a:gd name="connsiteX46" fmla="*/ 84 w 10045"/>
                <a:gd name="connsiteY46" fmla="*/ 9112 h 10026"/>
                <a:gd name="connsiteX47" fmla="*/ 42 w 10045"/>
                <a:gd name="connsiteY47" fmla="*/ 9430 h 10026"/>
                <a:gd name="connsiteX48" fmla="*/ 10 w 10045"/>
                <a:gd name="connsiteY48" fmla="*/ 9877 h 10026"/>
                <a:gd name="connsiteX49" fmla="*/ 0 w 10045"/>
                <a:gd name="connsiteY49" fmla="*/ 10026 h 10026"/>
                <a:gd name="connsiteX0" fmla="*/ 10045 w 10045"/>
                <a:gd name="connsiteY0" fmla="*/ 13 h 9989"/>
                <a:gd name="connsiteX1" fmla="*/ 9471 w 10045"/>
                <a:gd name="connsiteY1" fmla="*/ 11 h 9989"/>
                <a:gd name="connsiteX2" fmla="*/ 8929 w 10045"/>
                <a:gd name="connsiteY2" fmla="*/ 0 h 9989"/>
                <a:gd name="connsiteX3" fmla="*/ 8436 w 10045"/>
                <a:gd name="connsiteY3" fmla="*/ 53 h 9989"/>
                <a:gd name="connsiteX4" fmla="*/ 8114 w 10045"/>
                <a:gd name="connsiteY4" fmla="*/ 80 h 9989"/>
                <a:gd name="connsiteX5" fmla="*/ 7841 w 10045"/>
                <a:gd name="connsiteY5" fmla="*/ 111 h 9989"/>
                <a:gd name="connsiteX6" fmla="*/ 7568 w 10045"/>
                <a:gd name="connsiteY6" fmla="*/ 143 h 9989"/>
                <a:gd name="connsiteX7" fmla="*/ 7310 w 10045"/>
                <a:gd name="connsiteY7" fmla="*/ 181 h 9989"/>
                <a:gd name="connsiteX8" fmla="*/ 7037 w 10045"/>
                <a:gd name="connsiteY8" fmla="*/ 234 h 9989"/>
                <a:gd name="connsiteX9" fmla="*/ 6773 w 10045"/>
                <a:gd name="connsiteY9" fmla="*/ 293 h 9989"/>
                <a:gd name="connsiteX10" fmla="*/ 6505 w 10045"/>
                <a:gd name="connsiteY10" fmla="*/ 356 h 9989"/>
                <a:gd name="connsiteX11" fmla="*/ 6242 w 10045"/>
                <a:gd name="connsiteY11" fmla="*/ 425 h 9989"/>
                <a:gd name="connsiteX12" fmla="*/ 5990 w 10045"/>
                <a:gd name="connsiteY12" fmla="*/ 515 h 9989"/>
                <a:gd name="connsiteX13" fmla="*/ 5727 w 10045"/>
                <a:gd name="connsiteY13" fmla="*/ 611 h 9989"/>
                <a:gd name="connsiteX14" fmla="*/ 5475 w 10045"/>
                <a:gd name="connsiteY14" fmla="*/ 713 h 9989"/>
                <a:gd name="connsiteX15" fmla="*/ 5227 w 10045"/>
                <a:gd name="connsiteY15" fmla="*/ 824 h 9989"/>
                <a:gd name="connsiteX16" fmla="*/ 4974 w 10045"/>
                <a:gd name="connsiteY16" fmla="*/ 934 h 9989"/>
                <a:gd name="connsiteX17" fmla="*/ 4721 w 10045"/>
                <a:gd name="connsiteY17" fmla="*/ 1068 h 9989"/>
                <a:gd name="connsiteX18" fmla="*/ 4480 w 10045"/>
                <a:gd name="connsiteY18" fmla="*/ 1211 h 9989"/>
                <a:gd name="connsiteX19" fmla="*/ 4249 w 10045"/>
                <a:gd name="connsiteY19" fmla="*/ 1359 h 9989"/>
                <a:gd name="connsiteX20" fmla="*/ 4007 w 10045"/>
                <a:gd name="connsiteY20" fmla="*/ 1525 h 9989"/>
                <a:gd name="connsiteX21" fmla="*/ 3776 w 10045"/>
                <a:gd name="connsiteY21" fmla="*/ 1695 h 9989"/>
                <a:gd name="connsiteX22" fmla="*/ 3555 w 10045"/>
                <a:gd name="connsiteY22" fmla="*/ 1881 h 9989"/>
                <a:gd name="connsiteX23" fmla="*/ 3324 w 10045"/>
                <a:gd name="connsiteY23" fmla="*/ 2072 h 9989"/>
                <a:gd name="connsiteX24" fmla="*/ 3114 w 10045"/>
                <a:gd name="connsiteY24" fmla="*/ 2274 h 9989"/>
                <a:gd name="connsiteX25" fmla="*/ 2892 w 10045"/>
                <a:gd name="connsiteY25" fmla="*/ 2503 h 9989"/>
                <a:gd name="connsiteX26" fmla="*/ 2687 w 10045"/>
                <a:gd name="connsiteY26" fmla="*/ 2736 h 9989"/>
                <a:gd name="connsiteX27" fmla="*/ 2476 w 10045"/>
                <a:gd name="connsiteY27" fmla="*/ 2970 h 9989"/>
                <a:gd name="connsiteX28" fmla="*/ 2287 w 10045"/>
                <a:gd name="connsiteY28" fmla="*/ 3219 h 9989"/>
                <a:gd name="connsiteX29" fmla="*/ 2093 w 10045"/>
                <a:gd name="connsiteY29" fmla="*/ 3496 h 9989"/>
                <a:gd name="connsiteX30" fmla="*/ 1903 w 10045"/>
                <a:gd name="connsiteY30" fmla="*/ 3773 h 9989"/>
                <a:gd name="connsiteX31" fmla="*/ 1730 w 10045"/>
                <a:gd name="connsiteY31" fmla="*/ 4044 h 9989"/>
                <a:gd name="connsiteX32" fmla="*/ 1573 w 10045"/>
                <a:gd name="connsiteY32" fmla="*/ 4330 h 9989"/>
                <a:gd name="connsiteX33" fmla="*/ 1421 w 10045"/>
                <a:gd name="connsiteY33" fmla="*/ 4606 h 9989"/>
                <a:gd name="connsiteX34" fmla="*/ 1278 w 10045"/>
                <a:gd name="connsiteY34" fmla="*/ 4887 h 9989"/>
                <a:gd name="connsiteX35" fmla="*/ 1147 w 10045"/>
                <a:gd name="connsiteY35" fmla="*/ 5175 h 9989"/>
                <a:gd name="connsiteX36" fmla="*/ 1026 w 10045"/>
                <a:gd name="connsiteY36" fmla="*/ 5457 h 9989"/>
                <a:gd name="connsiteX37" fmla="*/ 904 w 10045"/>
                <a:gd name="connsiteY37" fmla="*/ 5743 h 9989"/>
                <a:gd name="connsiteX38" fmla="*/ 804 w 10045"/>
                <a:gd name="connsiteY38" fmla="*/ 6014 h 9989"/>
                <a:gd name="connsiteX39" fmla="*/ 704 w 10045"/>
                <a:gd name="connsiteY39" fmla="*/ 6291 h 9989"/>
                <a:gd name="connsiteX40" fmla="*/ 625 w 10045"/>
                <a:gd name="connsiteY40" fmla="*/ 6566 h 9989"/>
                <a:gd name="connsiteX41" fmla="*/ 547 w 10045"/>
                <a:gd name="connsiteY41" fmla="*/ 6827 h 9989"/>
                <a:gd name="connsiteX42" fmla="*/ 405 w 10045"/>
                <a:gd name="connsiteY42" fmla="*/ 7349 h 9989"/>
                <a:gd name="connsiteX43" fmla="*/ 295 w 10045"/>
                <a:gd name="connsiteY43" fmla="*/ 7836 h 9989"/>
                <a:gd name="connsiteX44" fmla="*/ 205 w 10045"/>
                <a:gd name="connsiteY44" fmla="*/ 8294 h 9989"/>
                <a:gd name="connsiteX45" fmla="*/ 131 w 10045"/>
                <a:gd name="connsiteY45" fmla="*/ 8698 h 9989"/>
                <a:gd name="connsiteX46" fmla="*/ 84 w 10045"/>
                <a:gd name="connsiteY46" fmla="*/ 9075 h 9989"/>
                <a:gd name="connsiteX47" fmla="*/ 42 w 10045"/>
                <a:gd name="connsiteY47" fmla="*/ 9393 h 9989"/>
                <a:gd name="connsiteX48" fmla="*/ 10 w 10045"/>
                <a:gd name="connsiteY48" fmla="*/ 9840 h 9989"/>
                <a:gd name="connsiteX49" fmla="*/ 0 w 10045"/>
                <a:gd name="connsiteY49" fmla="*/ 9989 h 9989"/>
                <a:gd name="connsiteX0" fmla="*/ 10000 w 10000"/>
                <a:gd name="connsiteY0" fmla="*/ 2 h 9989"/>
                <a:gd name="connsiteX1" fmla="*/ 9429 w 10000"/>
                <a:gd name="connsiteY1" fmla="*/ 0 h 9989"/>
                <a:gd name="connsiteX2" fmla="*/ 8889 w 10000"/>
                <a:gd name="connsiteY2" fmla="*/ 13 h 9989"/>
                <a:gd name="connsiteX3" fmla="*/ 8398 w 10000"/>
                <a:gd name="connsiteY3" fmla="*/ 42 h 9989"/>
                <a:gd name="connsiteX4" fmla="*/ 8078 w 10000"/>
                <a:gd name="connsiteY4" fmla="*/ 69 h 9989"/>
                <a:gd name="connsiteX5" fmla="*/ 7806 w 10000"/>
                <a:gd name="connsiteY5" fmla="*/ 100 h 9989"/>
                <a:gd name="connsiteX6" fmla="*/ 7534 w 10000"/>
                <a:gd name="connsiteY6" fmla="*/ 132 h 9989"/>
                <a:gd name="connsiteX7" fmla="*/ 7277 w 10000"/>
                <a:gd name="connsiteY7" fmla="*/ 170 h 9989"/>
                <a:gd name="connsiteX8" fmla="*/ 7005 w 10000"/>
                <a:gd name="connsiteY8" fmla="*/ 223 h 9989"/>
                <a:gd name="connsiteX9" fmla="*/ 6743 w 10000"/>
                <a:gd name="connsiteY9" fmla="*/ 282 h 9989"/>
                <a:gd name="connsiteX10" fmla="*/ 6476 w 10000"/>
                <a:gd name="connsiteY10" fmla="*/ 345 h 9989"/>
                <a:gd name="connsiteX11" fmla="*/ 6214 w 10000"/>
                <a:gd name="connsiteY11" fmla="*/ 414 h 9989"/>
                <a:gd name="connsiteX12" fmla="*/ 5963 w 10000"/>
                <a:gd name="connsiteY12" fmla="*/ 505 h 9989"/>
                <a:gd name="connsiteX13" fmla="*/ 5701 w 10000"/>
                <a:gd name="connsiteY13" fmla="*/ 601 h 9989"/>
                <a:gd name="connsiteX14" fmla="*/ 5450 w 10000"/>
                <a:gd name="connsiteY14" fmla="*/ 703 h 9989"/>
                <a:gd name="connsiteX15" fmla="*/ 5204 w 10000"/>
                <a:gd name="connsiteY15" fmla="*/ 814 h 9989"/>
                <a:gd name="connsiteX16" fmla="*/ 4952 w 10000"/>
                <a:gd name="connsiteY16" fmla="*/ 924 h 9989"/>
                <a:gd name="connsiteX17" fmla="*/ 4700 w 10000"/>
                <a:gd name="connsiteY17" fmla="*/ 1058 h 9989"/>
                <a:gd name="connsiteX18" fmla="*/ 4460 w 10000"/>
                <a:gd name="connsiteY18" fmla="*/ 1201 h 9989"/>
                <a:gd name="connsiteX19" fmla="*/ 4230 w 10000"/>
                <a:gd name="connsiteY19" fmla="*/ 1349 h 9989"/>
                <a:gd name="connsiteX20" fmla="*/ 3989 w 10000"/>
                <a:gd name="connsiteY20" fmla="*/ 1516 h 9989"/>
                <a:gd name="connsiteX21" fmla="*/ 3759 w 10000"/>
                <a:gd name="connsiteY21" fmla="*/ 1686 h 9989"/>
                <a:gd name="connsiteX22" fmla="*/ 3539 w 10000"/>
                <a:gd name="connsiteY22" fmla="*/ 1872 h 9989"/>
                <a:gd name="connsiteX23" fmla="*/ 3309 w 10000"/>
                <a:gd name="connsiteY23" fmla="*/ 2063 h 9989"/>
                <a:gd name="connsiteX24" fmla="*/ 3100 w 10000"/>
                <a:gd name="connsiteY24" fmla="*/ 2266 h 9989"/>
                <a:gd name="connsiteX25" fmla="*/ 2879 w 10000"/>
                <a:gd name="connsiteY25" fmla="*/ 2495 h 9989"/>
                <a:gd name="connsiteX26" fmla="*/ 2675 w 10000"/>
                <a:gd name="connsiteY26" fmla="*/ 2728 h 9989"/>
                <a:gd name="connsiteX27" fmla="*/ 2465 w 10000"/>
                <a:gd name="connsiteY27" fmla="*/ 2962 h 9989"/>
                <a:gd name="connsiteX28" fmla="*/ 2277 w 10000"/>
                <a:gd name="connsiteY28" fmla="*/ 3212 h 9989"/>
                <a:gd name="connsiteX29" fmla="*/ 2084 w 10000"/>
                <a:gd name="connsiteY29" fmla="*/ 3489 h 9989"/>
                <a:gd name="connsiteX30" fmla="*/ 1894 w 10000"/>
                <a:gd name="connsiteY30" fmla="*/ 3766 h 9989"/>
                <a:gd name="connsiteX31" fmla="*/ 1722 w 10000"/>
                <a:gd name="connsiteY31" fmla="*/ 4037 h 9989"/>
                <a:gd name="connsiteX32" fmla="*/ 1566 w 10000"/>
                <a:gd name="connsiteY32" fmla="*/ 4324 h 9989"/>
                <a:gd name="connsiteX33" fmla="*/ 1415 w 10000"/>
                <a:gd name="connsiteY33" fmla="*/ 4600 h 9989"/>
                <a:gd name="connsiteX34" fmla="*/ 1272 w 10000"/>
                <a:gd name="connsiteY34" fmla="*/ 4881 h 9989"/>
                <a:gd name="connsiteX35" fmla="*/ 1142 w 10000"/>
                <a:gd name="connsiteY35" fmla="*/ 5170 h 9989"/>
                <a:gd name="connsiteX36" fmla="*/ 1021 w 10000"/>
                <a:gd name="connsiteY36" fmla="*/ 5452 h 9989"/>
                <a:gd name="connsiteX37" fmla="*/ 900 w 10000"/>
                <a:gd name="connsiteY37" fmla="*/ 5738 h 9989"/>
                <a:gd name="connsiteX38" fmla="*/ 800 w 10000"/>
                <a:gd name="connsiteY38" fmla="*/ 6010 h 9989"/>
                <a:gd name="connsiteX39" fmla="*/ 701 w 10000"/>
                <a:gd name="connsiteY39" fmla="*/ 6287 h 9989"/>
                <a:gd name="connsiteX40" fmla="*/ 622 w 10000"/>
                <a:gd name="connsiteY40" fmla="*/ 6562 h 9989"/>
                <a:gd name="connsiteX41" fmla="*/ 545 w 10000"/>
                <a:gd name="connsiteY41" fmla="*/ 6824 h 9989"/>
                <a:gd name="connsiteX42" fmla="*/ 403 w 10000"/>
                <a:gd name="connsiteY42" fmla="*/ 7346 h 9989"/>
                <a:gd name="connsiteX43" fmla="*/ 294 w 10000"/>
                <a:gd name="connsiteY43" fmla="*/ 7834 h 9989"/>
                <a:gd name="connsiteX44" fmla="*/ 204 w 10000"/>
                <a:gd name="connsiteY44" fmla="*/ 8292 h 9989"/>
                <a:gd name="connsiteX45" fmla="*/ 130 w 10000"/>
                <a:gd name="connsiteY45" fmla="*/ 8697 h 9989"/>
                <a:gd name="connsiteX46" fmla="*/ 84 w 10000"/>
                <a:gd name="connsiteY46" fmla="*/ 9074 h 9989"/>
                <a:gd name="connsiteX47" fmla="*/ 42 w 10000"/>
                <a:gd name="connsiteY47" fmla="*/ 9392 h 9989"/>
                <a:gd name="connsiteX48" fmla="*/ 10 w 10000"/>
                <a:gd name="connsiteY48" fmla="*/ 9840 h 9989"/>
                <a:gd name="connsiteX49" fmla="*/ 0 w 10000"/>
                <a:gd name="connsiteY49" fmla="*/ 9989 h 9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0000" h="9989">
                  <a:moveTo>
                    <a:pt x="10000" y="2"/>
                  </a:moveTo>
                  <a:lnTo>
                    <a:pt x="9429" y="0"/>
                  </a:lnTo>
                  <a:lnTo>
                    <a:pt x="8889" y="13"/>
                  </a:lnTo>
                  <a:lnTo>
                    <a:pt x="8398" y="42"/>
                  </a:lnTo>
                  <a:lnTo>
                    <a:pt x="8078" y="69"/>
                  </a:lnTo>
                  <a:lnTo>
                    <a:pt x="7806" y="100"/>
                  </a:lnTo>
                  <a:lnTo>
                    <a:pt x="7534" y="132"/>
                  </a:lnTo>
                  <a:lnTo>
                    <a:pt x="7277" y="170"/>
                  </a:lnTo>
                  <a:lnTo>
                    <a:pt x="7005" y="223"/>
                  </a:lnTo>
                  <a:lnTo>
                    <a:pt x="6743" y="282"/>
                  </a:lnTo>
                  <a:lnTo>
                    <a:pt x="6476" y="345"/>
                  </a:lnTo>
                  <a:lnTo>
                    <a:pt x="6214" y="414"/>
                  </a:lnTo>
                  <a:lnTo>
                    <a:pt x="5963" y="505"/>
                  </a:lnTo>
                  <a:lnTo>
                    <a:pt x="5701" y="601"/>
                  </a:lnTo>
                  <a:lnTo>
                    <a:pt x="5450" y="703"/>
                  </a:lnTo>
                  <a:lnTo>
                    <a:pt x="5204" y="814"/>
                  </a:lnTo>
                  <a:lnTo>
                    <a:pt x="4952" y="924"/>
                  </a:lnTo>
                  <a:lnTo>
                    <a:pt x="4700" y="1058"/>
                  </a:lnTo>
                  <a:lnTo>
                    <a:pt x="4460" y="1201"/>
                  </a:lnTo>
                  <a:lnTo>
                    <a:pt x="4230" y="1349"/>
                  </a:lnTo>
                  <a:lnTo>
                    <a:pt x="3989" y="1516"/>
                  </a:lnTo>
                  <a:lnTo>
                    <a:pt x="3759" y="1686"/>
                  </a:lnTo>
                  <a:lnTo>
                    <a:pt x="3539" y="1872"/>
                  </a:lnTo>
                  <a:lnTo>
                    <a:pt x="3309" y="2063"/>
                  </a:lnTo>
                  <a:lnTo>
                    <a:pt x="3100" y="2266"/>
                  </a:lnTo>
                  <a:lnTo>
                    <a:pt x="2879" y="2495"/>
                  </a:lnTo>
                  <a:lnTo>
                    <a:pt x="2675" y="2728"/>
                  </a:lnTo>
                  <a:lnTo>
                    <a:pt x="2465" y="2962"/>
                  </a:lnTo>
                  <a:cubicBezTo>
                    <a:pt x="2402" y="3045"/>
                    <a:pt x="2340" y="3129"/>
                    <a:pt x="2277" y="3212"/>
                  </a:cubicBezTo>
                  <a:cubicBezTo>
                    <a:pt x="2212" y="3304"/>
                    <a:pt x="2148" y="3397"/>
                    <a:pt x="2084" y="3489"/>
                  </a:cubicBezTo>
                  <a:lnTo>
                    <a:pt x="1894" y="3766"/>
                  </a:lnTo>
                  <a:cubicBezTo>
                    <a:pt x="1837" y="3856"/>
                    <a:pt x="1780" y="3947"/>
                    <a:pt x="1722" y="4037"/>
                  </a:cubicBezTo>
                  <a:lnTo>
                    <a:pt x="1566" y="4324"/>
                  </a:lnTo>
                  <a:cubicBezTo>
                    <a:pt x="1515" y="4416"/>
                    <a:pt x="1465" y="4508"/>
                    <a:pt x="1415" y="4600"/>
                  </a:cubicBezTo>
                  <a:lnTo>
                    <a:pt x="1272" y="4881"/>
                  </a:lnTo>
                  <a:cubicBezTo>
                    <a:pt x="1228" y="4977"/>
                    <a:pt x="1186" y="5075"/>
                    <a:pt x="1142" y="5170"/>
                  </a:cubicBezTo>
                  <a:cubicBezTo>
                    <a:pt x="1102" y="5264"/>
                    <a:pt x="1061" y="5358"/>
                    <a:pt x="1021" y="5452"/>
                  </a:cubicBezTo>
                  <a:cubicBezTo>
                    <a:pt x="981" y="5547"/>
                    <a:pt x="940" y="5643"/>
                    <a:pt x="900" y="5738"/>
                  </a:cubicBezTo>
                  <a:cubicBezTo>
                    <a:pt x="867" y="5829"/>
                    <a:pt x="834" y="5920"/>
                    <a:pt x="800" y="6010"/>
                  </a:cubicBezTo>
                  <a:cubicBezTo>
                    <a:pt x="768" y="6103"/>
                    <a:pt x="734" y="6194"/>
                    <a:pt x="701" y="6287"/>
                  </a:cubicBezTo>
                  <a:cubicBezTo>
                    <a:pt x="675" y="6378"/>
                    <a:pt x="648" y="6471"/>
                    <a:pt x="622" y="6562"/>
                  </a:cubicBezTo>
                  <a:cubicBezTo>
                    <a:pt x="596" y="6649"/>
                    <a:pt x="570" y="6737"/>
                    <a:pt x="545" y="6824"/>
                  </a:cubicBezTo>
                  <a:cubicBezTo>
                    <a:pt x="498" y="6998"/>
                    <a:pt x="450" y="7172"/>
                    <a:pt x="403" y="7346"/>
                  </a:cubicBezTo>
                  <a:cubicBezTo>
                    <a:pt x="366" y="7508"/>
                    <a:pt x="331" y="7670"/>
                    <a:pt x="294" y="7834"/>
                  </a:cubicBezTo>
                  <a:cubicBezTo>
                    <a:pt x="263" y="7987"/>
                    <a:pt x="234" y="8140"/>
                    <a:pt x="204" y="8292"/>
                  </a:cubicBezTo>
                  <a:cubicBezTo>
                    <a:pt x="179" y="8426"/>
                    <a:pt x="155" y="8562"/>
                    <a:pt x="130" y="8697"/>
                  </a:cubicBezTo>
                  <a:cubicBezTo>
                    <a:pt x="114" y="8823"/>
                    <a:pt x="100" y="8949"/>
                    <a:pt x="84" y="9074"/>
                  </a:cubicBezTo>
                  <a:cubicBezTo>
                    <a:pt x="70" y="9180"/>
                    <a:pt x="56" y="9285"/>
                    <a:pt x="42" y="9392"/>
                  </a:cubicBezTo>
                  <a:cubicBezTo>
                    <a:pt x="31" y="9542"/>
                    <a:pt x="21" y="9690"/>
                    <a:pt x="10" y="9840"/>
                  </a:cubicBezTo>
                  <a:cubicBezTo>
                    <a:pt x="7" y="9889"/>
                    <a:pt x="3" y="9939"/>
                    <a:pt x="0" y="9989"/>
                  </a:cubicBezTo>
                </a:path>
              </a:pathLst>
            </a:custGeom>
            <a:noFill/>
            <a:ln w="50800" cap="rnd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18" name="Freeform 6"/>
            <p:cNvSpPr>
              <a:spLocks/>
            </p:cNvSpPr>
            <p:nvPr/>
          </p:nvSpPr>
          <p:spPr bwMode="auto">
            <a:xfrm>
              <a:off x="930570" y="2841651"/>
              <a:ext cx="2822576" cy="1982728"/>
            </a:xfrm>
            <a:custGeom>
              <a:avLst/>
              <a:gdLst>
                <a:gd name="connsiteX0" fmla="*/ 0 w 9995"/>
                <a:gd name="connsiteY0" fmla="*/ 9988 h 9988"/>
                <a:gd name="connsiteX1" fmla="*/ 21 w 9995"/>
                <a:gd name="connsiteY1" fmla="*/ 9855 h 9988"/>
                <a:gd name="connsiteX2" fmla="*/ 100 w 9995"/>
                <a:gd name="connsiteY2" fmla="*/ 9480 h 9988"/>
                <a:gd name="connsiteX3" fmla="*/ 231 w 9995"/>
                <a:gd name="connsiteY3" fmla="*/ 8912 h 9988"/>
                <a:gd name="connsiteX4" fmla="*/ 440 w 9995"/>
                <a:gd name="connsiteY4" fmla="*/ 8162 h 9988"/>
                <a:gd name="connsiteX5" fmla="*/ 572 w 9995"/>
                <a:gd name="connsiteY5" fmla="*/ 7751 h 9988"/>
                <a:gd name="connsiteX6" fmla="*/ 724 w 9995"/>
                <a:gd name="connsiteY6" fmla="*/ 7316 h 9988"/>
                <a:gd name="connsiteX7" fmla="*/ 891 w 9995"/>
                <a:gd name="connsiteY7" fmla="*/ 6868 h 9988"/>
                <a:gd name="connsiteX8" fmla="*/ 1080 w 9995"/>
                <a:gd name="connsiteY8" fmla="*/ 6385 h 9988"/>
                <a:gd name="connsiteX9" fmla="*/ 1295 w 9995"/>
                <a:gd name="connsiteY9" fmla="*/ 5901 h 9988"/>
                <a:gd name="connsiteX10" fmla="*/ 1536 w 9995"/>
                <a:gd name="connsiteY10" fmla="*/ 5417 h 9988"/>
                <a:gd name="connsiteX11" fmla="*/ 1793 w 9995"/>
                <a:gd name="connsiteY11" fmla="*/ 4921 h 9988"/>
                <a:gd name="connsiteX12" fmla="*/ 2077 w 9995"/>
                <a:gd name="connsiteY12" fmla="*/ 4462 h 9988"/>
                <a:gd name="connsiteX13" fmla="*/ 2375 w 9995"/>
                <a:gd name="connsiteY13" fmla="*/ 4002 h 9988"/>
                <a:gd name="connsiteX14" fmla="*/ 2690 w 9995"/>
                <a:gd name="connsiteY14" fmla="*/ 3543 h 9988"/>
                <a:gd name="connsiteX15" fmla="*/ 3020 w 9995"/>
                <a:gd name="connsiteY15" fmla="*/ 3096 h 9988"/>
                <a:gd name="connsiteX16" fmla="*/ 3372 w 9995"/>
                <a:gd name="connsiteY16" fmla="*/ 2684 h 9988"/>
                <a:gd name="connsiteX17" fmla="*/ 3734 w 9995"/>
                <a:gd name="connsiteY17" fmla="*/ 2285 h 9988"/>
                <a:gd name="connsiteX18" fmla="*/ 4122 w 9995"/>
                <a:gd name="connsiteY18" fmla="*/ 1923 h 9988"/>
                <a:gd name="connsiteX19" fmla="*/ 4546 w 9995"/>
                <a:gd name="connsiteY19" fmla="*/ 1572 h 9988"/>
                <a:gd name="connsiteX20" fmla="*/ 4987 w 9995"/>
                <a:gd name="connsiteY20" fmla="*/ 1270 h 9988"/>
                <a:gd name="connsiteX21" fmla="*/ 5469 w 9995"/>
                <a:gd name="connsiteY21" fmla="*/ 967 h 9988"/>
                <a:gd name="connsiteX22" fmla="*/ 5978 w 9995"/>
                <a:gd name="connsiteY22" fmla="*/ 713 h 9988"/>
                <a:gd name="connsiteX23" fmla="*/ 6251 w 9995"/>
                <a:gd name="connsiteY23" fmla="*/ 605 h 9988"/>
                <a:gd name="connsiteX24" fmla="*/ 6833 w 9995"/>
                <a:gd name="connsiteY24" fmla="*/ 411 h 9988"/>
                <a:gd name="connsiteX25" fmla="*/ 7137 w 9995"/>
                <a:gd name="connsiteY25" fmla="*/ 326 h 9988"/>
                <a:gd name="connsiteX26" fmla="*/ 7446 w 9995"/>
                <a:gd name="connsiteY26" fmla="*/ 254 h 9988"/>
                <a:gd name="connsiteX27" fmla="*/ 7777 w 9995"/>
                <a:gd name="connsiteY27" fmla="*/ 181 h 9988"/>
                <a:gd name="connsiteX28" fmla="*/ 8107 w 9995"/>
                <a:gd name="connsiteY28" fmla="*/ 121 h 9988"/>
                <a:gd name="connsiteX29" fmla="*/ 8458 w 9995"/>
                <a:gd name="connsiteY29" fmla="*/ 73 h 9988"/>
                <a:gd name="connsiteX30" fmla="*/ 8831 w 9995"/>
                <a:gd name="connsiteY30" fmla="*/ 48 h 9988"/>
                <a:gd name="connsiteX31" fmla="*/ 9203 w 9995"/>
                <a:gd name="connsiteY31" fmla="*/ 24 h 9988"/>
                <a:gd name="connsiteX32" fmla="*/ 9591 w 9995"/>
                <a:gd name="connsiteY32" fmla="*/ 0 h 9988"/>
                <a:gd name="connsiteX33" fmla="*/ 9995 w 9995"/>
                <a:gd name="connsiteY33" fmla="*/ 0 h 9988"/>
                <a:gd name="connsiteX0" fmla="*/ 0 w 10000"/>
                <a:gd name="connsiteY0" fmla="*/ 10000 h 10000"/>
                <a:gd name="connsiteX1" fmla="*/ 21 w 10000"/>
                <a:gd name="connsiteY1" fmla="*/ 9867 h 10000"/>
                <a:gd name="connsiteX2" fmla="*/ 100 w 10000"/>
                <a:gd name="connsiteY2" fmla="*/ 9491 h 10000"/>
                <a:gd name="connsiteX3" fmla="*/ 231 w 10000"/>
                <a:gd name="connsiteY3" fmla="*/ 8923 h 10000"/>
                <a:gd name="connsiteX4" fmla="*/ 440 w 10000"/>
                <a:gd name="connsiteY4" fmla="*/ 8172 h 10000"/>
                <a:gd name="connsiteX5" fmla="*/ 572 w 10000"/>
                <a:gd name="connsiteY5" fmla="*/ 7760 h 10000"/>
                <a:gd name="connsiteX6" fmla="*/ 724 w 10000"/>
                <a:gd name="connsiteY6" fmla="*/ 7325 h 10000"/>
                <a:gd name="connsiteX7" fmla="*/ 891 w 10000"/>
                <a:gd name="connsiteY7" fmla="*/ 6876 h 10000"/>
                <a:gd name="connsiteX8" fmla="*/ 1081 w 10000"/>
                <a:gd name="connsiteY8" fmla="*/ 6393 h 10000"/>
                <a:gd name="connsiteX9" fmla="*/ 1296 w 10000"/>
                <a:gd name="connsiteY9" fmla="*/ 5908 h 10000"/>
                <a:gd name="connsiteX10" fmla="*/ 1537 w 10000"/>
                <a:gd name="connsiteY10" fmla="*/ 5424 h 10000"/>
                <a:gd name="connsiteX11" fmla="*/ 1794 w 10000"/>
                <a:gd name="connsiteY11" fmla="*/ 4927 h 10000"/>
                <a:gd name="connsiteX12" fmla="*/ 2078 w 10000"/>
                <a:gd name="connsiteY12" fmla="*/ 4467 h 10000"/>
                <a:gd name="connsiteX13" fmla="*/ 2376 w 10000"/>
                <a:gd name="connsiteY13" fmla="*/ 4007 h 10000"/>
                <a:gd name="connsiteX14" fmla="*/ 2691 w 10000"/>
                <a:gd name="connsiteY14" fmla="*/ 3547 h 10000"/>
                <a:gd name="connsiteX15" fmla="*/ 3022 w 10000"/>
                <a:gd name="connsiteY15" fmla="*/ 3100 h 10000"/>
                <a:gd name="connsiteX16" fmla="*/ 3374 w 10000"/>
                <a:gd name="connsiteY16" fmla="*/ 2687 h 10000"/>
                <a:gd name="connsiteX17" fmla="*/ 3736 w 10000"/>
                <a:gd name="connsiteY17" fmla="*/ 2288 h 10000"/>
                <a:gd name="connsiteX18" fmla="*/ 4124 w 10000"/>
                <a:gd name="connsiteY18" fmla="*/ 1925 h 10000"/>
                <a:gd name="connsiteX19" fmla="*/ 4548 w 10000"/>
                <a:gd name="connsiteY19" fmla="*/ 1574 h 10000"/>
                <a:gd name="connsiteX20" fmla="*/ 4989 w 10000"/>
                <a:gd name="connsiteY20" fmla="*/ 1272 h 10000"/>
                <a:gd name="connsiteX21" fmla="*/ 5472 w 10000"/>
                <a:gd name="connsiteY21" fmla="*/ 968 h 10000"/>
                <a:gd name="connsiteX22" fmla="*/ 5981 w 10000"/>
                <a:gd name="connsiteY22" fmla="*/ 714 h 10000"/>
                <a:gd name="connsiteX23" fmla="*/ 6254 w 10000"/>
                <a:gd name="connsiteY23" fmla="*/ 606 h 10000"/>
                <a:gd name="connsiteX24" fmla="*/ 7141 w 10000"/>
                <a:gd name="connsiteY24" fmla="*/ 326 h 10000"/>
                <a:gd name="connsiteX25" fmla="*/ 7450 w 10000"/>
                <a:gd name="connsiteY25" fmla="*/ 254 h 10000"/>
                <a:gd name="connsiteX26" fmla="*/ 7781 w 10000"/>
                <a:gd name="connsiteY26" fmla="*/ 181 h 10000"/>
                <a:gd name="connsiteX27" fmla="*/ 8111 w 10000"/>
                <a:gd name="connsiteY27" fmla="*/ 121 h 10000"/>
                <a:gd name="connsiteX28" fmla="*/ 8462 w 10000"/>
                <a:gd name="connsiteY28" fmla="*/ 73 h 10000"/>
                <a:gd name="connsiteX29" fmla="*/ 8835 w 10000"/>
                <a:gd name="connsiteY29" fmla="*/ 48 h 10000"/>
                <a:gd name="connsiteX30" fmla="*/ 9208 w 10000"/>
                <a:gd name="connsiteY30" fmla="*/ 24 h 10000"/>
                <a:gd name="connsiteX31" fmla="*/ 9596 w 10000"/>
                <a:gd name="connsiteY31" fmla="*/ 0 h 10000"/>
                <a:gd name="connsiteX32" fmla="*/ 10000 w 10000"/>
                <a:gd name="connsiteY32" fmla="*/ 0 h 10000"/>
                <a:gd name="connsiteX0" fmla="*/ 0 w 9596"/>
                <a:gd name="connsiteY0" fmla="*/ 10000 h 10000"/>
                <a:gd name="connsiteX1" fmla="*/ 21 w 9596"/>
                <a:gd name="connsiteY1" fmla="*/ 9867 h 10000"/>
                <a:gd name="connsiteX2" fmla="*/ 100 w 9596"/>
                <a:gd name="connsiteY2" fmla="*/ 9491 h 10000"/>
                <a:gd name="connsiteX3" fmla="*/ 231 w 9596"/>
                <a:gd name="connsiteY3" fmla="*/ 8923 h 10000"/>
                <a:gd name="connsiteX4" fmla="*/ 440 w 9596"/>
                <a:gd name="connsiteY4" fmla="*/ 8172 h 10000"/>
                <a:gd name="connsiteX5" fmla="*/ 572 w 9596"/>
                <a:gd name="connsiteY5" fmla="*/ 7760 h 10000"/>
                <a:gd name="connsiteX6" fmla="*/ 724 w 9596"/>
                <a:gd name="connsiteY6" fmla="*/ 7325 h 10000"/>
                <a:gd name="connsiteX7" fmla="*/ 891 w 9596"/>
                <a:gd name="connsiteY7" fmla="*/ 6876 h 10000"/>
                <a:gd name="connsiteX8" fmla="*/ 1081 w 9596"/>
                <a:gd name="connsiteY8" fmla="*/ 6393 h 10000"/>
                <a:gd name="connsiteX9" fmla="*/ 1296 w 9596"/>
                <a:gd name="connsiteY9" fmla="*/ 5908 h 10000"/>
                <a:gd name="connsiteX10" fmla="*/ 1537 w 9596"/>
                <a:gd name="connsiteY10" fmla="*/ 5424 h 10000"/>
                <a:gd name="connsiteX11" fmla="*/ 1794 w 9596"/>
                <a:gd name="connsiteY11" fmla="*/ 4927 h 10000"/>
                <a:gd name="connsiteX12" fmla="*/ 2078 w 9596"/>
                <a:gd name="connsiteY12" fmla="*/ 4467 h 10000"/>
                <a:gd name="connsiteX13" fmla="*/ 2376 w 9596"/>
                <a:gd name="connsiteY13" fmla="*/ 4007 h 10000"/>
                <a:gd name="connsiteX14" fmla="*/ 2691 w 9596"/>
                <a:gd name="connsiteY14" fmla="*/ 3547 h 10000"/>
                <a:gd name="connsiteX15" fmla="*/ 3022 w 9596"/>
                <a:gd name="connsiteY15" fmla="*/ 3100 h 10000"/>
                <a:gd name="connsiteX16" fmla="*/ 3374 w 9596"/>
                <a:gd name="connsiteY16" fmla="*/ 2687 h 10000"/>
                <a:gd name="connsiteX17" fmla="*/ 3736 w 9596"/>
                <a:gd name="connsiteY17" fmla="*/ 2288 h 10000"/>
                <a:gd name="connsiteX18" fmla="*/ 4124 w 9596"/>
                <a:gd name="connsiteY18" fmla="*/ 1925 h 10000"/>
                <a:gd name="connsiteX19" fmla="*/ 4548 w 9596"/>
                <a:gd name="connsiteY19" fmla="*/ 1574 h 10000"/>
                <a:gd name="connsiteX20" fmla="*/ 4989 w 9596"/>
                <a:gd name="connsiteY20" fmla="*/ 1272 h 10000"/>
                <a:gd name="connsiteX21" fmla="*/ 5472 w 9596"/>
                <a:gd name="connsiteY21" fmla="*/ 968 h 10000"/>
                <a:gd name="connsiteX22" fmla="*/ 5981 w 9596"/>
                <a:gd name="connsiteY22" fmla="*/ 714 h 10000"/>
                <a:gd name="connsiteX23" fmla="*/ 6254 w 9596"/>
                <a:gd name="connsiteY23" fmla="*/ 606 h 10000"/>
                <a:gd name="connsiteX24" fmla="*/ 7141 w 9596"/>
                <a:gd name="connsiteY24" fmla="*/ 326 h 10000"/>
                <a:gd name="connsiteX25" fmla="*/ 7450 w 9596"/>
                <a:gd name="connsiteY25" fmla="*/ 254 h 10000"/>
                <a:gd name="connsiteX26" fmla="*/ 7781 w 9596"/>
                <a:gd name="connsiteY26" fmla="*/ 181 h 10000"/>
                <a:gd name="connsiteX27" fmla="*/ 8111 w 9596"/>
                <a:gd name="connsiteY27" fmla="*/ 121 h 10000"/>
                <a:gd name="connsiteX28" fmla="*/ 8462 w 9596"/>
                <a:gd name="connsiteY28" fmla="*/ 73 h 10000"/>
                <a:gd name="connsiteX29" fmla="*/ 8835 w 9596"/>
                <a:gd name="connsiteY29" fmla="*/ 48 h 10000"/>
                <a:gd name="connsiteX30" fmla="*/ 9208 w 9596"/>
                <a:gd name="connsiteY30" fmla="*/ 24 h 10000"/>
                <a:gd name="connsiteX31" fmla="*/ 9596 w 9596"/>
                <a:gd name="connsiteY31" fmla="*/ 0 h 10000"/>
                <a:gd name="connsiteX0" fmla="*/ 0 w 9596"/>
                <a:gd name="connsiteY0" fmla="*/ 9976 h 9976"/>
                <a:gd name="connsiteX1" fmla="*/ 22 w 9596"/>
                <a:gd name="connsiteY1" fmla="*/ 9843 h 9976"/>
                <a:gd name="connsiteX2" fmla="*/ 104 w 9596"/>
                <a:gd name="connsiteY2" fmla="*/ 9467 h 9976"/>
                <a:gd name="connsiteX3" fmla="*/ 241 w 9596"/>
                <a:gd name="connsiteY3" fmla="*/ 8899 h 9976"/>
                <a:gd name="connsiteX4" fmla="*/ 459 w 9596"/>
                <a:gd name="connsiteY4" fmla="*/ 8148 h 9976"/>
                <a:gd name="connsiteX5" fmla="*/ 596 w 9596"/>
                <a:gd name="connsiteY5" fmla="*/ 7736 h 9976"/>
                <a:gd name="connsiteX6" fmla="*/ 754 w 9596"/>
                <a:gd name="connsiteY6" fmla="*/ 7301 h 9976"/>
                <a:gd name="connsiteX7" fmla="*/ 929 w 9596"/>
                <a:gd name="connsiteY7" fmla="*/ 6852 h 9976"/>
                <a:gd name="connsiteX8" fmla="*/ 1127 w 9596"/>
                <a:gd name="connsiteY8" fmla="*/ 6369 h 9976"/>
                <a:gd name="connsiteX9" fmla="*/ 1351 w 9596"/>
                <a:gd name="connsiteY9" fmla="*/ 5884 h 9976"/>
                <a:gd name="connsiteX10" fmla="*/ 1602 w 9596"/>
                <a:gd name="connsiteY10" fmla="*/ 5400 h 9976"/>
                <a:gd name="connsiteX11" fmla="*/ 1870 w 9596"/>
                <a:gd name="connsiteY11" fmla="*/ 4903 h 9976"/>
                <a:gd name="connsiteX12" fmla="*/ 2165 w 9596"/>
                <a:gd name="connsiteY12" fmla="*/ 4443 h 9976"/>
                <a:gd name="connsiteX13" fmla="*/ 2476 w 9596"/>
                <a:gd name="connsiteY13" fmla="*/ 3983 h 9976"/>
                <a:gd name="connsiteX14" fmla="*/ 2804 w 9596"/>
                <a:gd name="connsiteY14" fmla="*/ 3523 h 9976"/>
                <a:gd name="connsiteX15" fmla="*/ 3149 w 9596"/>
                <a:gd name="connsiteY15" fmla="*/ 3076 h 9976"/>
                <a:gd name="connsiteX16" fmla="*/ 3516 w 9596"/>
                <a:gd name="connsiteY16" fmla="*/ 2663 h 9976"/>
                <a:gd name="connsiteX17" fmla="*/ 3893 w 9596"/>
                <a:gd name="connsiteY17" fmla="*/ 2264 h 9976"/>
                <a:gd name="connsiteX18" fmla="*/ 4298 w 9596"/>
                <a:gd name="connsiteY18" fmla="*/ 1901 h 9976"/>
                <a:gd name="connsiteX19" fmla="*/ 4739 w 9596"/>
                <a:gd name="connsiteY19" fmla="*/ 1550 h 9976"/>
                <a:gd name="connsiteX20" fmla="*/ 5199 w 9596"/>
                <a:gd name="connsiteY20" fmla="*/ 1248 h 9976"/>
                <a:gd name="connsiteX21" fmla="*/ 5702 w 9596"/>
                <a:gd name="connsiteY21" fmla="*/ 944 h 9976"/>
                <a:gd name="connsiteX22" fmla="*/ 6233 w 9596"/>
                <a:gd name="connsiteY22" fmla="*/ 690 h 9976"/>
                <a:gd name="connsiteX23" fmla="*/ 6517 w 9596"/>
                <a:gd name="connsiteY23" fmla="*/ 582 h 9976"/>
                <a:gd name="connsiteX24" fmla="*/ 7442 w 9596"/>
                <a:gd name="connsiteY24" fmla="*/ 302 h 9976"/>
                <a:gd name="connsiteX25" fmla="*/ 7764 w 9596"/>
                <a:gd name="connsiteY25" fmla="*/ 230 h 9976"/>
                <a:gd name="connsiteX26" fmla="*/ 8109 w 9596"/>
                <a:gd name="connsiteY26" fmla="*/ 157 h 9976"/>
                <a:gd name="connsiteX27" fmla="*/ 8452 w 9596"/>
                <a:gd name="connsiteY27" fmla="*/ 97 h 9976"/>
                <a:gd name="connsiteX28" fmla="*/ 8818 w 9596"/>
                <a:gd name="connsiteY28" fmla="*/ 49 h 9976"/>
                <a:gd name="connsiteX29" fmla="*/ 9207 w 9596"/>
                <a:gd name="connsiteY29" fmla="*/ 24 h 9976"/>
                <a:gd name="connsiteX30" fmla="*/ 9596 w 9596"/>
                <a:gd name="connsiteY30" fmla="*/ 0 h 9976"/>
                <a:gd name="connsiteX0" fmla="*/ 0 w 9595"/>
                <a:gd name="connsiteY0" fmla="*/ 9976 h 9976"/>
                <a:gd name="connsiteX1" fmla="*/ 23 w 9595"/>
                <a:gd name="connsiteY1" fmla="*/ 9843 h 9976"/>
                <a:gd name="connsiteX2" fmla="*/ 108 w 9595"/>
                <a:gd name="connsiteY2" fmla="*/ 9466 h 9976"/>
                <a:gd name="connsiteX3" fmla="*/ 251 w 9595"/>
                <a:gd name="connsiteY3" fmla="*/ 8896 h 9976"/>
                <a:gd name="connsiteX4" fmla="*/ 478 w 9595"/>
                <a:gd name="connsiteY4" fmla="*/ 8144 h 9976"/>
                <a:gd name="connsiteX5" fmla="*/ 621 w 9595"/>
                <a:gd name="connsiteY5" fmla="*/ 7731 h 9976"/>
                <a:gd name="connsiteX6" fmla="*/ 786 w 9595"/>
                <a:gd name="connsiteY6" fmla="*/ 7295 h 9976"/>
                <a:gd name="connsiteX7" fmla="*/ 968 w 9595"/>
                <a:gd name="connsiteY7" fmla="*/ 6844 h 9976"/>
                <a:gd name="connsiteX8" fmla="*/ 1174 w 9595"/>
                <a:gd name="connsiteY8" fmla="*/ 6360 h 9976"/>
                <a:gd name="connsiteX9" fmla="*/ 1408 w 9595"/>
                <a:gd name="connsiteY9" fmla="*/ 5874 h 9976"/>
                <a:gd name="connsiteX10" fmla="*/ 1669 w 9595"/>
                <a:gd name="connsiteY10" fmla="*/ 5389 h 9976"/>
                <a:gd name="connsiteX11" fmla="*/ 1949 w 9595"/>
                <a:gd name="connsiteY11" fmla="*/ 4891 h 9976"/>
                <a:gd name="connsiteX12" fmla="*/ 2256 w 9595"/>
                <a:gd name="connsiteY12" fmla="*/ 4430 h 9976"/>
                <a:gd name="connsiteX13" fmla="*/ 2580 w 9595"/>
                <a:gd name="connsiteY13" fmla="*/ 3969 h 9976"/>
                <a:gd name="connsiteX14" fmla="*/ 2922 w 9595"/>
                <a:gd name="connsiteY14" fmla="*/ 3507 h 9976"/>
                <a:gd name="connsiteX15" fmla="*/ 3282 w 9595"/>
                <a:gd name="connsiteY15" fmla="*/ 3059 h 9976"/>
                <a:gd name="connsiteX16" fmla="*/ 3664 w 9595"/>
                <a:gd name="connsiteY16" fmla="*/ 2645 h 9976"/>
                <a:gd name="connsiteX17" fmla="*/ 4057 w 9595"/>
                <a:gd name="connsiteY17" fmla="*/ 2245 h 9976"/>
                <a:gd name="connsiteX18" fmla="*/ 4479 w 9595"/>
                <a:gd name="connsiteY18" fmla="*/ 1882 h 9976"/>
                <a:gd name="connsiteX19" fmla="*/ 4939 w 9595"/>
                <a:gd name="connsiteY19" fmla="*/ 1530 h 9976"/>
                <a:gd name="connsiteX20" fmla="*/ 5418 w 9595"/>
                <a:gd name="connsiteY20" fmla="*/ 1227 h 9976"/>
                <a:gd name="connsiteX21" fmla="*/ 5942 w 9595"/>
                <a:gd name="connsiteY21" fmla="*/ 922 h 9976"/>
                <a:gd name="connsiteX22" fmla="*/ 6495 w 9595"/>
                <a:gd name="connsiteY22" fmla="*/ 668 h 9976"/>
                <a:gd name="connsiteX23" fmla="*/ 6791 w 9595"/>
                <a:gd name="connsiteY23" fmla="*/ 559 h 9976"/>
                <a:gd name="connsiteX24" fmla="*/ 7755 w 9595"/>
                <a:gd name="connsiteY24" fmla="*/ 279 h 9976"/>
                <a:gd name="connsiteX25" fmla="*/ 8091 w 9595"/>
                <a:gd name="connsiteY25" fmla="*/ 207 h 9976"/>
                <a:gd name="connsiteX26" fmla="*/ 8450 w 9595"/>
                <a:gd name="connsiteY26" fmla="*/ 133 h 9976"/>
                <a:gd name="connsiteX27" fmla="*/ 8808 w 9595"/>
                <a:gd name="connsiteY27" fmla="*/ 73 h 9976"/>
                <a:gd name="connsiteX28" fmla="*/ 9189 w 9595"/>
                <a:gd name="connsiteY28" fmla="*/ 25 h 9976"/>
                <a:gd name="connsiteX29" fmla="*/ 9595 w 9595"/>
                <a:gd name="connsiteY29" fmla="*/ 0 h 9976"/>
                <a:gd name="connsiteX0" fmla="*/ 0 w 9577"/>
                <a:gd name="connsiteY0" fmla="*/ 9975 h 9975"/>
                <a:gd name="connsiteX1" fmla="*/ 24 w 9577"/>
                <a:gd name="connsiteY1" fmla="*/ 9842 h 9975"/>
                <a:gd name="connsiteX2" fmla="*/ 113 w 9577"/>
                <a:gd name="connsiteY2" fmla="*/ 9464 h 9975"/>
                <a:gd name="connsiteX3" fmla="*/ 262 w 9577"/>
                <a:gd name="connsiteY3" fmla="*/ 8892 h 9975"/>
                <a:gd name="connsiteX4" fmla="*/ 498 w 9577"/>
                <a:gd name="connsiteY4" fmla="*/ 8139 h 9975"/>
                <a:gd name="connsiteX5" fmla="*/ 647 w 9577"/>
                <a:gd name="connsiteY5" fmla="*/ 7725 h 9975"/>
                <a:gd name="connsiteX6" fmla="*/ 819 w 9577"/>
                <a:gd name="connsiteY6" fmla="*/ 7288 h 9975"/>
                <a:gd name="connsiteX7" fmla="*/ 1009 w 9577"/>
                <a:gd name="connsiteY7" fmla="*/ 6835 h 9975"/>
                <a:gd name="connsiteX8" fmla="*/ 1224 w 9577"/>
                <a:gd name="connsiteY8" fmla="*/ 6350 h 9975"/>
                <a:gd name="connsiteX9" fmla="*/ 1467 w 9577"/>
                <a:gd name="connsiteY9" fmla="*/ 5863 h 9975"/>
                <a:gd name="connsiteX10" fmla="*/ 1739 w 9577"/>
                <a:gd name="connsiteY10" fmla="*/ 5377 h 9975"/>
                <a:gd name="connsiteX11" fmla="*/ 2031 w 9577"/>
                <a:gd name="connsiteY11" fmla="*/ 4878 h 9975"/>
                <a:gd name="connsiteX12" fmla="*/ 2351 w 9577"/>
                <a:gd name="connsiteY12" fmla="*/ 4416 h 9975"/>
                <a:gd name="connsiteX13" fmla="*/ 2689 w 9577"/>
                <a:gd name="connsiteY13" fmla="*/ 3954 h 9975"/>
                <a:gd name="connsiteX14" fmla="*/ 3045 w 9577"/>
                <a:gd name="connsiteY14" fmla="*/ 3490 h 9975"/>
                <a:gd name="connsiteX15" fmla="*/ 3421 w 9577"/>
                <a:gd name="connsiteY15" fmla="*/ 3041 h 9975"/>
                <a:gd name="connsiteX16" fmla="*/ 3819 w 9577"/>
                <a:gd name="connsiteY16" fmla="*/ 2626 h 9975"/>
                <a:gd name="connsiteX17" fmla="*/ 4228 w 9577"/>
                <a:gd name="connsiteY17" fmla="*/ 2225 h 9975"/>
                <a:gd name="connsiteX18" fmla="*/ 4668 w 9577"/>
                <a:gd name="connsiteY18" fmla="*/ 1862 h 9975"/>
                <a:gd name="connsiteX19" fmla="*/ 5147 w 9577"/>
                <a:gd name="connsiteY19" fmla="*/ 1509 h 9975"/>
                <a:gd name="connsiteX20" fmla="*/ 5647 w 9577"/>
                <a:gd name="connsiteY20" fmla="*/ 1205 h 9975"/>
                <a:gd name="connsiteX21" fmla="*/ 6193 w 9577"/>
                <a:gd name="connsiteY21" fmla="*/ 899 h 9975"/>
                <a:gd name="connsiteX22" fmla="*/ 6769 w 9577"/>
                <a:gd name="connsiteY22" fmla="*/ 645 h 9975"/>
                <a:gd name="connsiteX23" fmla="*/ 7078 w 9577"/>
                <a:gd name="connsiteY23" fmla="*/ 535 h 9975"/>
                <a:gd name="connsiteX24" fmla="*/ 8082 w 9577"/>
                <a:gd name="connsiteY24" fmla="*/ 255 h 9975"/>
                <a:gd name="connsiteX25" fmla="*/ 8433 w 9577"/>
                <a:gd name="connsiteY25" fmla="*/ 182 h 9975"/>
                <a:gd name="connsiteX26" fmla="*/ 8807 w 9577"/>
                <a:gd name="connsiteY26" fmla="*/ 108 h 9975"/>
                <a:gd name="connsiteX27" fmla="*/ 9180 w 9577"/>
                <a:gd name="connsiteY27" fmla="*/ 48 h 9975"/>
                <a:gd name="connsiteX28" fmla="*/ 9577 w 9577"/>
                <a:gd name="connsiteY28" fmla="*/ 0 h 9975"/>
                <a:gd name="connsiteX0" fmla="*/ 0 w 9585"/>
                <a:gd name="connsiteY0" fmla="*/ 9952 h 9952"/>
                <a:gd name="connsiteX1" fmla="*/ 25 w 9585"/>
                <a:gd name="connsiteY1" fmla="*/ 9819 h 9952"/>
                <a:gd name="connsiteX2" fmla="*/ 118 w 9585"/>
                <a:gd name="connsiteY2" fmla="*/ 9440 h 9952"/>
                <a:gd name="connsiteX3" fmla="*/ 274 w 9585"/>
                <a:gd name="connsiteY3" fmla="*/ 8866 h 9952"/>
                <a:gd name="connsiteX4" fmla="*/ 520 w 9585"/>
                <a:gd name="connsiteY4" fmla="*/ 8111 h 9952"/>
                <a:gd name="connsiteX5" fmla="*/ 676 w 9585"/>
                <a:gd name="connsiteY5" fmla="*/ 7696 h 9952"/>
                <a:gd name="connsiteX6" fmla="*/ 855 w 9585"/>
                <a:gd name="connsiteY6" fmla="*/ 7258 h 9952"/>
                <a:gd name="connsiteX7" fmla="*/ 1054 w 9585"/>
                <a:gd name="connsiteY7" fmla="*/ 6804 h 9952"/>
                <a:gd name="connsiteX8" fmla="*/ 1278 w 9585"/>
                <a:gd name="connsiteY8" fmla="*/ 6318 h 9952"/>
                <a:gd name="connsiteX9" fmla="*/ 1532 w 9585"/>
                <a:gd name="connsiteY9" fmla="*/ 5830 h 9952"/>
                <a:gd name="connsiteX10" fmla="*/ 1816 w 9585"/>
                <a:gd name="connsiteY10" fmla="*/ 5342 h 9952"/>
                <a:gd name="connsiteX11" fmla="*/ 2121 w 9585"/>
                <a:gd name="connsiteY11" fmla="*/ 4842 h 9952"/>
                <a:gd name="connsiteX12" fmla="*/ 2455 w 9585"/>
                <a:gd name="connsiteY12" fmla="*/ 4379 h 9952"/>
                <a:gd name="connsiteX13" fmla="*/ 2808 w 9585"/>
                <a:gd name="connsiteY13" fmla="*/ 3916 h 9952"/>
                <a:gd name="connsiteX14" fmla="*/ 3179 w 9585"/>
                <a:gd name="connsiteY14" fmla="*/ 3451 h 9952"/>
                <a:gd name="connsiteX15" fmla="*/ 3572 w 9585"/>
                <a:gd name="connsiteY15" fmla="*/ 3001 h 9952"/>
                <a:gd name="connsiteX16" fmla="*/ 3988 w 9585"/>
                <a:gd name="connsiteY16" fmla="*/ 2585 h 9952"/>
                <a:gd name="connsiteX17" fmla="*/ 4415 w 9585"/>
                <a:gd name="connsiteY17" fmla="*/ 2183 h 9952"/>
                <a:gd name="connsiteX18" fmla="*/ 4874 w 9585"/>
                <a:gd name="connsiteY18" fmla="*/ 1819 h 9952"/>
                <a:gd name="connsiteX19" fmla="*/ 5374 w 9585"/>
                <a:gd name="connsiteY19" fmla="*/ 1465 h 9952"/>
                <a:gd name="connsiteX20" fmla="*/ 5896 w 9585"/>
                <a:gd name="connsiteY20" fmla="*/ 1160 h 9952"/>
                <a:gd name="connsiteX21" fmla="*/ 6467 w 9585"/>
                <a:gd name="connsiteY21" fmla="*/ 853 h 9952"/>
                <a:gd name="connsiteX22" fmla="*/ 7068 w 9585"/>
                <a:gd name="connsiteY22" fmla="*/ 599 h 9952"/>
                <a:gd name="connsiteX23" fmla="*/ 7391 w 9585"/>
                <a:gd name="connsiteY23" fmla="*/ 488 h 9952"/>
                <a:gd name="connsiteX24" fmla="*/ 8439 w 9585"/>
                <a:gd name="connsiteY24" fmla="*/ 208 h 9952"/>
                <a:gd name="connsiteX25" fmla="*/ 8805 w 9585"/>
                <a:gd name="connsiteY25" fmla="*/ 134 h 9952"/>
                <a:gd name="connsiteX26" fmla="*/ 9196 w 9585"/>
                <a:gd name="connsiteY26" fmla="*/ 60 h 9952"/>
                <a:gd name="connsiteX27" fmla="*/ 9585 w 9585"/>
                <a:gd name="connsiteY27" fmla="*/ 0 h 9952"/>
                <a:gd name="connsiteX0" fmla="*/ 0 w 9594"/>
                <a:gd name="connsiteY0" fmla="*/ 9940 h 9940"/>
                <a:gd name="connsiteX1" fmla="*/ 26 w 9594"/>
                <a:gd name="connsiteY1" fmla="*/ 9806 h 9940"/>
                <a:gd name="connsiteX2" fmla="*/ 123 w 9594"/>
                <a:gd name="connsiteY2" fmla="*/ 9426 h 9940"/>
                <a:gd name="connsiteX3" fmla="*/ 286 w 9594"/>
                <a:gd name="connsiteY3" fmla="*/ 8849 h 9940"/>
                <a:gd name="connsiteX4" fmla="*/ 543 w 9594"/>
                <a:gd name="connsiteY4" fmla="*/ 8090 h 9940"/>
                <a:gd name="connsiteX5" fmla="*/ 705 w 9594"/>
                <a:gd name="connsiteY5" fmla="*/ 7673 h 9940"/>
                <a:gd name="connsiteX6" fmla="*/ 892 w 9594"/>
                <a:gd name="connsiteY6" fmla="*/ 7233 h 9940"/>
                <a:gd name="connsiteX7" fmla="*/ 1100 w 9594"/>
                <a:gd name="connsiteY7" fmla="*/ 6777 h 9940"/>
                <a:gd name="connsiteX8" fmla="*/ 1333 w 9594"/>
                <a:gd name="connsiteY8" fmla="*/ 6288 h 9940"/>
                <a:gd name="connsiteX9" fmla="*/ 1598 w 9594"/>
                <a:gd name="connsiteY9" fmla="*/ 5798 h 9940"/>
                <a:gd name="connsiteX10" fmla="*/ 1895 w 9594"/>
                <a:gd name="connsiteY10" fmla="*/ 5308 h 9940"/>
                <a:gd name="connsiteX11" fmla="*/ 2213 w 9594"/>
                <a:gd name="connsiteY11" fmla="*/ 4805 h 9940"/>
                <a:gd name="connsiteX12" fmla="*/ 2561 w 9594"/>
                <a:gd name="connsiteY12" fmla="*/ 4340 h 9940"/>
                <a:gd name="connsiteX13" fmla="*/ 2930 w 9594"/>
                <a:gd name="connsiteY13" fmla="*/ 3875 h 9940"/>
                <a:gd name="connsiteX14" fmla="*/ 3317 w 9594"/>
                <a:gd name="connsiteY14" fmla="*/ 3408 h 9940"/>
                <a:gd name="connsiteX15" fmla="*/ 3727 w 9594"/>
                <a:gd name="connsiteY15" fmla="*/ 2955 h 9940"/>
                <a:gd name="connsiteX16" fmla="*/ 4161 w 9594"/>
                <a:gd name="connsiteY16" fmla="*/ 2537 h 9940"/>
                <a:gd name="connsiteX17" fmla="*/ 4606 w 9594"/>
                <a:gd name="connsiteY17" fmla="*/ 2134 h 9940"/>
                <a:gd name="connsiteX18" fmla="*/ 5085 w 9594"/>
                <a:gd name="connsiteY18" fmla="*/ 1768 h 9940"/>
                <a:gd name="connsiteX19" fmla="*/ 5607 w 9594"/>
                <a:gd name="connsiteY19" fmla="*/ 1412 h 9940"/>
                <a:gd name="connsiteX20" fmla="*/ 6151 w 9594"/>
                <a:gd name="connsiteY20" fmla="*/ 1106 h 9940"/>
                <a:gd name="connsiteX21" fmla="*/ 6747 w 9594"/>
                <a:gd name="connsiteY21" fmla="*/ 797 h 9940"/>
                <a:gd name="connsiteX22" fmla="*/ 7374 w 9594"/>
                <a:gd name="connsiteY22" fmla="*/ 542 h 9940"/>
                <a:gd name="connsiteX23" fmla="*/ 7711 w 9594"/>
                <a:gd name="connsiteY23" fmla="*/ 430 h 9940"/>
                <a:gd name="connsiteX24" fmla="*/ 8804 w 9594"/>
                <a:gd name="connsiteY24" fmla="*/ 149 h 9940"/>
                <a:gd name="connsiteX25" fmla="*/ 9186 w 9594"/>
                <a:gd name="connsiteY25" fmla="*/ 75 h 9940"/>
                <a:gd name="connsiteX26" fmla="*/ 9594 w 9594"/>
                <a:gd name="connsiteY26" fmla="*/ 0 h 9940"/>
                <a:gd name="connsiteX0" fmla="*/ 0 w 9575"/>
                <a:gd name="connsiteY0" fmla="*/ 9925 h 9925"/>
                <a:gd name="connsiteX1" fmla="*/ 27 w 9575"/>
                <a:gd name="connsiteY1" fmla="*/ 9790 h 9925"/>
                <a:gd name="connsiteX2" fmla="*/ 128 w 9575"/>
                <a:gd name="connsiteY2" fmla="*/ 9408 h 9925"/>
                <a:gd name="connsiteX3" fmla="*/ 298 w 9575"/>
                <a:gd name="connsiteY3" fmla="*/ 8827 h 9925"/>
                <a:gd name="connsiteX4" fmla="*/ 566 w 9575"/>
                <a:gd name="connsiteY4" fmla="*/ 8064 h 9925"/>
                <a:gd name="connsiteX5" fmla="*/ 735 w 9575"/>
                <a:gd name="connsiteY5" fmla="*/ 7644 h 9925"/>
                <a:gd name="connsiteX6" fmla="*/ 930 w 9575"/>
                <a:gd name="connsiteY6" fmla="*/ 7202 h 9925"/>
                <a:gd name="connsiteX7" fmla="*/ 1147 w 9575"/>
                <a:gd name="connsiteY7" fmla="*/ 6743 h 9925"/>
                <a:gd name="connsiteX8" fmla="*/ 1389 w 9575"/>
                <a:gd name="connsiteY8" fmla="*/ 6251 h 9925"/>
                <a:gd name="connsiteX9" fmla="*/ 1666 w 9575"/>
                <a:gd name="connsiteY9" fmla="*/ 5758 h 9925"/>
                <a:gd name="connsiteX10" fmla="*/ 1975 w 9575"/>
                <a:gd name="connsiteY10" fmla="*/ 5265 h 9925"/>
                <a:gd name="connsiteX11" fmla="*/ 2307 w 9575"/>
                <a:gd name="connsiteY11" fmla="*/ 4759 h 9925"/>
                <a:gd name="connsiteX12" fmla="*/ 2669 w 9575"/>
                <a:gd name="connsiteY12" fmla="*/ 4291 h 9925"/>
                <a:gd name="connsiteX13" fmla="*/ 3054 w 9575"/>
                <a:gd name="connsiteY13" fmla="*/ 3823 h 9925"/>
                <a:gd name="connsiteX14" fmla="*/ 3457 w 9575"/>
                <a:gd name="connsiteY14" fmla="*/ 3354 h 9925"/>
                <a:gd name="connsiteX15" fmla="*/ 3885 w 9575"/>
                <a:gd name="connsiteY15" fmla="*/ 2898 h 9925"/>
                <a:gd name="connsiteX16" fmla="*/ 4337 w 9575"/>
                <a:gd name="connsiteY16" fmla="*/ 2477 h 9925"/>
                <a:gd name="connsiteX17" fmla="*/ 4801 w 9575"/>
                <a:gd name="connsiteY17" fmla="*/ 2072 h 9925"/>
                <a:gd name="connsiteX18" fmla="*/ 5300 w 9575"/>
                <a:gd name="connsiteY18" fmla="*/ 1704 h 9925"/>
                <a:gd name="connsiteX19" fmla="*/ 5844 w 9575"/>
                <a:gd name="connsiteY19" fmla="*/ 1346 h 9925"/>
                <a:gd name="connsiteX20" fmla="*/ 6411 w 9575"/>
                <a:gd name="connsiteY20" fmla="*/ 1038 h 9925"/>
                <a:gd name="connsiteX21" fmla="*/ 7033 w 9575"/>
                <a:gd name="connsiteY21" fmla="*/ 727 h 9925"/>
                <a:gd name="connsiteX22" fmla="*/ 7686 w 9575"/>
                <a:gd name="connsiteY22" fmla="*/ 470 h 9925"/>
                <a:gd name="connsiteX23" fmla="*/ 8037 w 9575"/>
                <a:gd name="connsiteY23" fmla="*/ 358 h 9925"/>
                <a:gd name="connsiteX24" fmla="*/ 9177 w 9575"/>
                <a:gd name="connsiteY24" fmla="*/ 75 h 9925"/>
                <a:gd name="connsiteX25" fmla="*/ 9575 w 9575"/>
                <a:gd name="connsiteY25" fmla="*/ 0 h 9925"/>
                <a:gd name="connsiteX0" fmla="*/ 0 w 9584"/>
                <a:gd name="connsiteY0" fmla="*/ 9924 h 9924"/>
                <a:gd name="connsiteX1" fmla="*/ 28 w 9584"/>
                <a:gd name="connsiteY1" fmla="*/ 9788 h 9924"/>
                <a:gd name="connsiteX2" fmla="*/ 134 w 9584"/>
                <a:gd name="connsiteY2" fmla="*/ 9403 h 9924"/>
                <a:gd name="connsiteX3" fmla="*/ 311 w 9584"/>
                <a:gd name="connsiteY3" fmla="*/ 8818 h 9924"/>
                <a:gd name="connsiteX4" fmla="*/ 591 w 9584"/>
                <a:gd name="connsiteY4" fmla="*/ 8049 h 9924"/>
                <a:gd name="connsiteX5" fmla="*/ 768 w 9584"/>
                <a:gd name="connsiteY5" fmla="*/ 7626 h 9924"/>
                <a:gd name="connsiteX6" fmla="*/ 971 w 9584"/>
                <a:gd name="connsiteY6" fmla="*/ 7180 h 9924"/>
                <a:gd name="connsiteX7" fmla="*/ 1198 w 9584"/>
                <a:gd name="connsiteY7" fmla="*/ 6718 h 9924"/>
                <a:gd name="connsiteX8" fmla="*/ 1451 w 9584"/>
                <a:gd name="connsiteY8" fmla="*/ 6222 h 9924"/>
                <a:gd name="connsiteX9" fmla="*/ 1740 w 9584"/>
                <a:gd name="connsiteY9" fmla="*/ 5726 h 9924"/>
                <a:gd name="connsiteX10" fmla="*/ 2063 w 9584"/>
                <a:gd name="connsiteY10" fmla="*/ 5229 h 9924"/>
                <a:gd name="connsiteX11" fmla="*/ 2409 w 9584"/>
                <a:gd name="connsiteY11" fmla="*/ 4719 h 9924"/>
                <a:gd name="connsiteX12" fmla="*/ 2787 w 9584"/>
                <a:gd name="connsiteY12" fmla="*/ 4247 h 9924"/>
                <a:gd name="connsiteX13" fmla="*/ 3190 w 9584"/>
                <a:gd name="connsiteY13" fmla="*/ 3776 h 9924"/>
                <a:gd name="connsiteX14" fmla="*/ 3610 w 9584"/>
                <a:gd name="connsiteY14" fmla="*/ 3303 h 9924"/>
                <a:gd name="connsiteX15" fmla="*/ 4057 w 9584"/>
                <a:gd name="connsiteY15" fmla="*/ 2844 h 9924"/>
                <a:gd name="connsiteX16" fmla="*/ 4530 w 9584"/>
                <a:gd name="connsiteY16" fmla="*/ 2420 h 9924"/>
                <a:gd name="connsiteX17" fmla="*/ 5014 w 9584"/>
                <a:gd name="connsiteY17" fmla="*/ 2012 h 9924"/>
                <a:gd name="connsiteX18" fmla="*/ 5535 w 9584"/>
                <a:gd name="connsiteY18" fmla="*/ 1641 h 9924"/>
                <a:gd name="connsiteX19" fmla="*/ 6103 w 9584"/>
                <a:gd name="connsiteY19" fmla="*/ 1280 h 9924"/>
                <a:gd name="connsiteX20" fmla="*/ 6696 w 9584"/>
                <a:gd name="connsiteY20" fmla="*/ 970 h 9924"/>
                <a:gd name="connsiteX21" fmla="*/ 7345 w 9584"/>
                <a:gd name="connsiteY21" fmla="*/ 656 h 9924"/>
                <a:gd name="connsiteX22" fmla="*/ 8027 w 9584"/>
                <a:gd name="connsiteY22" fmla="*/ 398 h 9924"/>
                <a:gd name="connsiteX23" fmla="*/ 8394 w 9584"/>
                <a:gd name="connsiteY23" fmla="*/ 285 h 9924"/>
                <a:gd name="connsiteX24" fmla="*/ 9584 w 9584"/>
                <a:gd name="connsiteY24" fmla="*/ 0 h 9924"/>
                <a:gd name="connsiteX0" fmla="*/ 0 w 8758"/>
                <a:gd name="connsiteY0" fmla="*/ 9713 h 9713"/>
                <a:gd name="connsiteX1" fmla="*/ 29 w 8758"/>
                <a:gd name="connsiteY1" fmla="*/ 9576 h 9713"/>
                <a:gd name="connsiteX2" fmla="*/ 140 w 8758"/>
                <a:gd name="connsiteY2" fmla="*/ 9188 h 9713"/>
                <a:gd name="connsiteX3" fmla="*/ 324 w 8758"/>
                <a:gd name="connsiteY3" fmla="*/ 8599 h 9713"/>
                <a:gd name="connsiteX4" fmla="*/ 617 w 8758"/>
                <a:gd name="connsiteY4" fmla="*/ 7824 h 9713"/>
                <a:gd name="connsiteX5" fmla="*/ 801 w 8758"/>
                <a:gd name="connsiteY5" fmla="*/ 7397 h 9713"/>
                <a:gd name="connsiteX6" fmla="*/ 1013 w 8758"/>
                <a:gd name="connsiteY6" fmla="*/ 6948 h 9713"/>
                <a:gd name="connsiteX7" fmla="*/ 1250 w 8758"/>
                <a:gd name="connsiteY7" fmla="*/ 6482 h 9713"/>
                <a:gd name="connsiteX8" fmla="*/ 1514 w 8758"/>
                <a:gd name="connsiteY8" fmla="*/ 5983 h 9713"/>
                <a:gd name="connsiteX9" fmla="*/ 1816 w 8758"/>
                <a:gd name="connsiteY9" fmla="*/ 5483 h 9713"/>
                <a:gd name="connsiteX10" fmla="*/ 2153 w 8758"/>
                <a:gd name="connsiteY10" fmla="*/ 4982 h 9713"/>
                <a:gd name="connsiteX11" fmla="*/ 2514 w 8758"/>
                <a:gd name="connsiteY11" fmla="*/ 4468 h 9713"/>
                <a:gd name="connsiteX12" fmla="*/ 2908 w 8758"/>
                <a:gd name="connsiteY12" fmla="*/ 3993 h 9713"/>
                <a:gd name="connsiteX13" fmla="*/ 3328 w 8758"/>
                <a:gd name="connsiteY13" fmla="*/ 3518 h 9713"/>
                <a:gd name="connsiteX14" fmla="*/ 3767 w 8758"/>
                <a:gd name="connsiteY14" fmla="*/ 3041 h 9713"/>
                <a:gd name="connsiteX15" fmla="*/ 4233 w 8758"/>
                <a:gd name="connsiteY15" fmla="*/ 2579 h 9713"/>
                <a:gd name="connsiteX16" fmla="*/ 4727 w 8758"/>
                <a:gd name="connsiteY16" fmla="*/ 2152 h 9713"/>
                <a:gd name="connsiteX17" fmla="*/ 5232 w 8758"/>
                <a:gd name="connsiteY17" fmla="*/ 1740 h 9713"/>
                <a:gd name="connsiteX18" fmla="*/ 5775 w 8758"/>
                <a:gd name="connsiteY18" fmla="*/ 1367 h 9713"/>
                <a:gd name="connsiteX19" fmla="*/ 6368 w 8758"/>
                <a:gd name="connsiteY19" fmla="*/ 1003 h 9713"/>
                <a:gd name="connsiteX20" fmla="*/ 6987 w 8758"/>
                <a:gd name="connsiteY20" fmla="*/ 690 h 9713"/>
                <a:gd name="connsiteX21" fmla="*/ 7664 w 8758"/>
                <a:gd name="connsiteY21" fmla="*/ 374 h 9713"/>
                <a:gd name="connsiteX22" fmla="*/ 8375 w 8758"/>
                <a:gd name="connsiteY22" fmla="*/ 114 h 9713"/>
                <a:gd name="connsiteX23" fmla="*/ 8758 w 8758"/>
                <a:gd name="connsiteY23" fmla="*/ 0 h 9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8758" h="9713">
                  <a:moveTo>
                    <a:pt x="0" y="9713"/>
                  </a:moveTo>
                  <a:cubicBezTo>
                    <a:pt x="7" y="9669"/>
                    <a:pt x="22" y="9621"/>
                    <a:pt x="29" y="9576"/>
                  </a:cubicBezTo>
                  <a:cubicBezTo>
                    <a:pt x="65" y="9445"/>
                    <a:pt x="103" y="9317"/>
                    <a:pt x="140" y="9188"/>
                  </a:cubicBezTo>
                  <a:cubicBezTo>
                    <a:pt x="200" y="8992"/>
                    <a:pt x="263" y="8796"/>
                    <a:pt x="324" y="8599"/>
                  </a:cubicBezTo>
                  <a:cubicBezTo>
                    <a:pt x="423" y="8341"/>
                    <a:pt x="519" y="8082"/>
                    <a:pt x="617" y="7824"/>
                  </a:cubicBezTo>
                  <a:cubicBezTo>
                    <a:pt x="678" y="7681"/>
                    <a:pt x="739" y="7539"/>
                    <a:pt x="801" y="7397"/>
                  </a:cubicBezTo>
                  <a:cubicBezTo>
                    <a:pt x="873" y="7247"/>
                    <a:pt x="941" y="7099"/>
                    <a:pt x="1013" y="6948"/>
                  </a:cubicBezTo>
                  <a:cubicBezTo>
                    <a:pt x="1093" y="6793"/>
                    <a:pt x="1171" y="6639"/>
                    <a:pt x="1250" y="6482"/>
                  </a:cubicBezTo>
                  <a:lnTo>
                    <a:pt x="1514" y="5983"/>
                  </a:lnTo>
                  <a:lnTo>
                    <a:pt x="1816" y="5483"/>
                  </a:lnTo>
                  <a:lnTo>
                    <a:pt x="2153" y="4982"/>
                  </a:lnTo>
                  <a:lnTo>
                    <a:pt x="2514" y="4468"/>
                  </a:lnTo>
                  <a:lnTo>
                    <a:pt x="2908" y="3993"/>
                  </a:lnTo>
                  <a:lnTo>
                    <a:pt x="3328" y="3518"/>
                  </a:lnTo>
                  <a:lnTo>
                    <a:pt x="3767" y="3041"/>
                  </a:lnTo>
                  <a:lnTo>
                    <a:pt x="4233" y="2579"/>
                  </a:lnTo>
                  <a:lnTo>
                    <a:pt x="4727" y="2152"/>
                  </a:lnTo>
                  <a:lnTo>
                    <a:pt x="5232" y="1740"/>
                  </a:lnTo>
                  <a:lnTo>
                    <a:pt x="5775" y="1367"/>
                  </a:lnTo>
                  <a:lnTo>
                    <a:pt x="6368" y="1003"/>
                  </a:lnTo>
                  <a:lnTo>
                    <a:pt x="6987" y="690"/>
                  </a:lnTo>
                  <a:lnTo>
                    <a:pt x="7664" y="374"/>
                  </a:lnTo>
                  <a:lnTo>
                    <a:pt x="8375" y="114"/>
                  </a:lnTo>
                  <a:lnTo>
                    <a:pt x="8758" y="0"/>
                  </a:lnTo>
                </a:path>
              </a:pathLst>
            </a:custGeom>
            <a:noFill/>
            <a:ln w="50800" cap="rnd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19" name="Line 7"/>
            <p:cNvSpPr>
              <a:spLocks noChangeShapeType="1"/>
            </p:cNvSpPr>
            <p:nvPr/>
          </p:nvSpPr>
          <p:spPr bwMode="auto">
            <a:xfrm flipV="1">
              <a:off x="1489372" y="4842787"/>
              <a:ext cx="0" cy="139700"/>
            </a:xfrm>
            <a:prstGeom prst="line">
              <a:avLst/>
            </a:prstGeom>
            <a:noFill/>
            <a:ln w="12700">
              <a:solidFill>
                <a:srgbClr val="13467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20" name="Freeform 8"/>
            <p:cNvSpPr>
              <a:spLocks/>
            </p:cNvSpPr>
            <p:nvPr/>
          </p:nvSpPr>
          <p:spPr bwMode="auto">
            <a:xfrm>
              <a:off x="2059284" y="4842787"/>
              <a:ext cx="1588" cy="142875"/>
            </a:xfrm>
            <a:custGeom>
              <a:avLst/>
              <a:gdLst/>
              <a:ahLst/>
              <a:cxnLst>
                <a:cxn ang="0">
                  <a:pos x="0" y="89"/>
                </a:cxn>
                <a:cxn ang="0">
                  <a:pos x="0" y="80"/>
                </a:cxn>
                <a:cxn ang="0">
                  <a:pos x="0" y="68"/>
                </a:cxn>
                <a:cxn ang="0">
                  <a:pos x="0" y="57"/>
                </a:cxn>
                <a:cxn ang="0">
                  <a:pos x="0" y="45"/>
                </a:cxn>
                <a:cxn ang="0">
                  <a:pos x="0" y="34"/>
                </a:cxn>
                <a:cxn ang="0">
                  <a:pos x="0" y="22"/>
                </a:cxn>
                <a:cxn ang="0">
                  <a:pos x="0" y="11"/>
                </a:cxn>
                <a:cxn ang="0">
                  <a:pos x="0" y="0"/>
                </a:cxn>
              </a:cxnLst>
              <a:rect l="0" t="0" r="r" b="b"/>
              <a:pathLst>
                <a:path w="1" h="90">
                  <a:moveTo>
                    <a:pt x="0" y="89"/>
                  </a:moveTo>
                  <a:lnTo>
                    <a:pt x="0" y="80"/>
                  </a:lnTo>
                  <a:lnTo>
                    <a:pt x="0" y="68"/>
                  </a:lnTo>
                  <a:lnTo>
                    <a:pt x="0" y="57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13467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21" name="Freeform 9"/>
            <p:cNvSpPr>
              <a:spLocks/>
            </p:cNvSpPr>
            <p:nvPr/>
          </p:nvSpPr>
          <p:spPr bwMode="auto">
            <a:xfrm>
              <a:off x="2629197" y="4842787"/>
              <a:ext cx="1587" cy="142875"/>
            </a:xfrm>
            <a:custGeom>
              <a:avLst/>
              <a:gdLst/>
              <a:ahLst/>
              <a:cxnLst>
                <a:cxn ang="0">
                  <a:pos x="0" y="89"/>
                </a:cxn>
                <a:cxn ang="0">
                  <a:pos x="0" y="80"/>
                </a:cxn>
                <a:cxn ang="0">
                  <a:pos x="0" y="68"/>
                </a:cxn>
                <a:cxn ang="0">
                  <a:pos x="0" y="57"/>
                </a:cxn>
                <a:cxn ang="0">
                  <a:pos x="0" y="45"/>
                </a:cxn>
                <a:cxn ang="0">
                  <a:pos x="0" y="34"/>
                </a:cxn>
                <a:cxn ang="0">
                  <a:pos x="0" y="22"/>
                </a:cxn>
                <a:cxn ang="0">
                  <a:pos x="0" y="11"/>
                </a:cxn>
                <a:cxn ang="0">
                  <a:pos x="0" y="0"/>
                </a:cxn>
              </a:cxnLst>
              <a:rect l="0" t="0" r="r" b="b"/>
              <a:pathLst>
                <a:path w="1" h="90">
                  <a:moveTo>
                    <a:pt x="0" y="89"/>
                  </a:moveTo>
                  <a:lnTo>
                    <a:pt x="0" y="80"/>
                  </a:lnTo>
                  <a:lnTo>
                    <a:pt x="0" y="68"/>
                  </a:lnTo>
                  <a:lnTo>
                    <a:pt x="0" y="57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13467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22" name="Freeform 10"/>
            <p:cNvSpPr>
              <a:spLocks/>
            </p:cNvSpPr>
            <p:nvPr/>
          </p:nvSpPr>
          <p:spPr bwMode="auto">
            <a:xfrm>
              <a:off x="3199109" y="4842787"/>
              <a:ext cx="1588" cy="142875"/>
            </a:xfrm>
            <a:custGeom>
              <a:avLst/>
              <a:gdLst/>
              <a:ahLst/>
              <a:cxnLst>
                <a:cxn ang="0">
                  <a:pos x="0" y="89"/>
                </a:cxn>
                <a:cxn ang="0">
                  <a:pos x="0" y="80"/>
                </a:cxn>
                <a:cxn ang="0">
                  <a:pos x="0" y="68"/>
                </a:cxn>
                <a:cxn ang="0">
                  <a:pos x="0" y="57"/>
                </a:cxn>
                <a:cxn ang="0">
                  <a:pos x="0" y="45"/>
                </a:cxn>
                <a:cxn ang="0">
                  <a:pos x="0" y="34"/>
                </a:cxn>
                <a:cxn ang="0">
                  <a:pos x="0" y="22"/>
                </a:cxn>
                <a:cxn ang="0">
                  <a:pos x="0" y="11"/>
                </a:cxn>
                <a:cxn ang="0">
                  <a:pos x="0" y="0"/>
                </a:cxn>
              </a:cxnLst>
              <a:rect l="0" t="0" r="r" b="b"/>
              <a:pathLst>
                <a:path w="1" h="90">
                  <a:moveTo>
                    <a:pt x="0" y="89"/>
                  </a:moveTo>
                  <a:lnTo>
                    <a:pt x="0" y="80"/>
                  </a:lnTo>
                  <a:lnTo>
                    <a:pt x="0" y="68"/>
                  </a:lnTo>
                  <a:lnTo>
                    <a:pt x="0" y="57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13467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23" name="Line 11"/>
            <p:cNvSpPr>
              <a:spLocks noChangeShapeType="1"/>
            </p:cNvSpPr>
            <p:nvPr/>
          </p:nvSpPr>
          <p:spPr bwMode="auto">
            <a:xfrm flipV="1">
              <a:off x="3753147" y="4842787"/>
              <a:ext cx="0" cy="139700"/>
            </a:xfrm>
            <a:prstGeom prst="line">
              <a:avLst/>
            </a:prstGeom>
            <a:noFill/>
            <a:ln w="12700">
              <a:solidFill>
                <a:srgbClr val="13467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24" name="Rectangle 12"/>
            <p:cNvSpPr>
              <a:spLocks noChangeArrowheads="1"/>
            </p:cNvSpPr>
            <p:nvPr/>
          </p:nvSpPr>
          <p:spPr bwMode="auto">
            <a:xfrm>
              <a:off x="1337920" y="4961850"/>
              <a:ext cx="296554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1600" b="0" dirty="0">
                  <a:solidFill>
                    <a:srgbClr val="134679"/>
                  </a:solidFill>
                  <a:cs typeface="+mn-cs"/>
                </a:rPr>
                <a:t>1</a:t>
              </a:r>
            </a:p>
          </p:txBody>
        </p:sp>
        <p:sp>
          <p:nvSpPr>
            <p:cNvPr id="371726" name="Rectangle 14"/>
            <p:cNvSpPr>
              <a:spLocks noChangeArrowheads="1"/>
            </p:cNvSpPr>
            <p:nvPr/>
          </p:nvSpPr>
          <p:spPr bwMode="auto">
            <a:xfrm>
              <a:off x="1911007" y="4961850"/>
              <a:ext cx="296554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1600" b="0">
                  <a:solidFill>
                    <a:srgbClr val="134679"/>
                  </a:solidFill>
                  <a:cs typeface="+mn-cs"/>
                </a:rPr>
                <a:t>2</a:t>
              </a:r>
            </a:p>
          </p:txBody>
        </p:sp>
        <p:sp>
          <p:nvSpPr>
            <p:cNvPr id="371727" name="Rectangle 15"/>
            <p:cNvSpPr>
              <a:spLocks noChangeArrowheads="1"/>
            </p:cNvSpPr>
            <p:nvPr/>
          </p:nvSpPr>
          <p:spPr bwMode="auto">
            <a:xfrm>
              <a:off x="2475364" y="4961850"/>
              <a:ext cx="296554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1600" b="0">
                  <a:solidFill>
                    <a:srgbClr val="134679"/>
                  </a:solidFill>
                  <a:cs typeface="+mn-cs"/>
                </a:rPr>
                <a:t>3</a:t>
              </a:r>
            </a:p>
          </p:txBody>
        </p:sp>
        <p:sp>
          <p:nvSpPr>
            <p:cNvPr id="371728" name="Rectangle 16"/>
            <p:cNvSpPr>
              <a:spLocks noChangeArrowheads="1"/>
            </p:cNvSpPr>
            <p:nvPr/>
          </p:nvSpPr>
          <p:spPr bwMode="auto">
            <a:xfrm>
              <a:off x="3068295" y="4961850"/>
              <a:ext cx="296554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1600" b="0">
                  <a:solidFill>
                    <a:srgbClr val="134679"/>
                  </a:solidFill>
                  <a:cs typeface="+mn-cs"/>
                </a:rPr>
                <a:t>4</a:t>
              </a:r>
            </a:p>
          </p:txBody>
        </p:sp>
        <p:sp>
          <p:nvSpPr>
            <p:cNvPr id="371729" name="Rectangle 17"/>
            <p:cNvSpPr>
              <a:spLocks noChangeArrowheads="1"/>
            </p:cNvSpPr>
            <p:nvPr/>
          </p:nvSpPr>
          <p:spPr bwMode="auto">
            <a:xfrm>
              <a:off x="3614395" y="4961850"/>
              <a:ext cx="296554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ctr">
                <a:lnSpc>
                  <a:spcPct val="100000"/>
                </a:lnSpc>
                <a:defRPr/>
              </a:pPr>
              <a:r>
                <a:rPr lang="en-US" sz="1600" b="0" dirty="0">
                  <a:solidFill>
                    <a:srgbClr val="134679"/>
                  </a:solidFill>
                  <a:cs typeface="+mn-cs"/>
                </a:rPr>
                <a:t>5</a:t>
              </a:r>
            </a:p>
          </p:txBody>
        </p:sp>
        <p:sp>
          <p:nvSpPr>
            <p:cNvPr id="371732" name="Rectangle 20"/>
            <p:cNvSpPr>
              <a:spLocks noChangeArrowheads="1"/>
            </p:cNvSpPr>
            <p:nvPr/>
          </p:nvSpPr>
          <p:spPr bwMode="auto">
            <a:xfrm>
              <a:off x="3181306" y="1464124"/>
              <a:ext cx="843179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r">
                <a:lnSpc>
                  <a:spcPct val="100000"/>
                </a:lnSpc>
                <a:defRPr/>
              </a:pPr>
              <a:r>
                <a:rPr lang="en-US" sz="1600" b="0" dirty="0" smtClean="0">
                  <a:solidFill>
                    <a:srgbClr val="00B050"/>
                  </a:solidFill>
                  <a:cs typeface="+mn-cs"/>
                </a:rPr>
                <a:t>Normal</a:t>
              </a:r>
              <a:endParaRPr lang="en-US" sz="1600" b="0" dirty="0">
                <a:solidFill>
                  <a:srgbClr val="00B050"/>
                </a:solidFill>
                <a:cs typeface="+mn-cs"/>
              </a:endParaRPr>
            </a:p>
          </p:txBody>
        </p:sp>
        <p:sp>
          <p:nvSpPr>
            <p:cNvPr id="371733" name="Rectangle 21"/>
            <p:cNvSpPr>
              <a:spLocks noChangeArrowheads="1"/>
            </p:cNvSpPr>
            <p:nvPr/>
          </p:nvSpPr>
          <p:spPr bwMode="auto">
            <a:xfrm>
              <a:off x="3058581" y="2212386"/>
              <a:ext cx="965904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r">
                <a:lnSpc>
                  <a:spcPct val="100000"/>
                </a:lnSpc>
                <a:defRPr/>
              </a:pPr>
              <a:r>
                <a:rPr lang="en-US" sz="1600" b="0" dirty="0" err="1" smtClean="0">
                  <a:solidFill>
                    <a:srgbClr val="4E6BFA"/>
                  </a:solidFill>
                  <a:cs typeface="+mn-cs"/>
                </a:rPr>
                <a:t>Ast</a:t>
              </a:r>
              <a:r>
                <a:rPr lang="tr-TR" sz="1600" b="0" dirty="0" err="1" smtClean="0">
                  <a:solidFill>
                    <a:srgbClr val="4E6BFA"/>
                  </a:solidFill>
                  <a:cs typeface="+mn-cs"/>
                </a:rPr>
                <a:t>ım</a:t>
              </a:r>
              <a:r>
                <a:rPr lang="en-US" sz="1600" b="0" dirty="0" smtClean="0">
                  <a:solidFill>
                    <a:srgbClr val="4E6BFA"/>
                  </a:solidFill>
                  <a:cs typeface="+mn-cs"/>
                </a:rPr>
                <a:t> </a:t>
              </a:r>
              <a:br>
                <a:rPr lang="en-US" sz="1600" b="0" dirty="0" smtClean="0">
                  <a:solidFill>
                    <a:srgbClr val="4E6BFA"/>
                  </a:solidFill>
                  <a:cs typeface="+mn-cs"/>
                </a:rPr>
              </a:br>
              <a:r>
                <a:rPr lang="en-US" sz="1600" b="0" dirty="0" smtClean="0">
                  <a:solidFill>
                    <a:srgbClr val="4E6BFA"/>
                  </a:solidFill>
                  <a:cs typeface="+mn-cs"/>
                </a:rPr>
                <a:t>(</a:t>
              </a:r>
              <a:r>
                <a:rPr lang="tr-TR" sz="1600" b="0" dirty="0" smtClean="0">
                  <a:solidFill>
                    <a:srgbClr val="4E6BFA"/>
                  </a:solidFill>
                  <a:cs typeface="+mn-cs"/>
                </a:rPr>
                <a:t>post</a:t>
              </a:r>
              <a:r>
                <a:rPr lang="en-US" sz="1600" b="0" dirty="0" smtClean="0">
                  <a:solidFill>
                    <a:srgbClr val="4E6BFA"/>
                  </a:solidFill>
                  <a:cs typeface="+mn-cs"/>
                </a:rPr>
                <a:t> </a:t>
              </a:r>
              <a:r>
                <a:rPr lang="en-US" sz="1600" dirty="0" smtClean="0">
                  <a:solidFill>
                    <a:srgbClr val="4E6BFA"/>
                  </a:solidFill>
                </a:rPr>
                <a:t>BD</a:t>
              </a:r>
              <a:r>
                <a:rPr lang="en-US" sz="1600" b="0" dirty="0" smtClean="0">
                  <a:solidFill>
                    <a:srgbClr val="4E6BFA"/>
                  </a:solidFill>
                  <a:cs typeface="+mn-cs"/>
                </a:rPr>
                <a:t>)</a:t>
              </a:r>
              <a:endParaRPr lang="en-US" sz="1600" b="0" dirty="0">
                <a:solidFill>
                  <a:srgbClr val="4E6BFA"/>
                </a:solidFill>
                <a:cs typeface="+mn-cs"/>
              </a:endParaRPr>
            </a:p>
          </p:txBody>
        </p:sp>
        <p:sp>
          <p:nvSpPr>
            <p:cNvPr id="371734" name="Rectangle 22"/>
            <p:cNvSpPr>
              <a:spLocks noChangeArrowheads="1"/>
            </p:cNvSpPr>
            <p:nvPr/>
          </p:nvSpPr>
          <p:spPr bwMode="auto">
            <a:xfrm>
              <a:off x="3137512" y="3043675"/>
              <a:ext cx="886973" cy="5822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r">
                <a:lnSpc>
                  <a:spcPct val="100000"/>
                </a:lnSpc>
                <a:defRPr/>
              </a:pPr>
              <a:r>
                <a:rPr lang="tr-TR" sz="1600" b="0" dirty="0" smtClean="0">
                  <a:solidFill>
                    <a:srgbClr val="FF0000"/>
                  </a:solidFill>
                  <a:cs typeface="+mn-cs"/>
                </a:rPr>
                <a:t>Astım</a:t>
              </a:r>
              <a:r>
                <a:rPr lang="en-US" sz="1600" b="0" dirty="0" smtClean="0">
                  <a:solidFill>
                    <a:srgbClr val="FF0000"/>
                  </a:solidFill>
                  <a:cs typeface="+mn-cs"/>
                </a:rPr>
                <a:t> </a:t>
              </a:r>
              <a:br>
                <a:rPr lang="en-US" sz="1600" b="0" dirty="0" smtClean="0">
                  <a:solidFill>
                    <a:srgbClr val="FF0000"/>
                  </a:solidFill>
                  <a:cs typeface="+mn-cs"/>
                </a:rPr>
              </a:br>
              <a:r>
                <a:rPr lang="en-US" sz="1600" b="0" dirty="0" smtClean="0">
                  <a:solidFill>
                    <a:srgbClr val="FF0000"/>
                  </a:solidFill>
                  <a:cs typeface="+mn-cs"/>
                </a:rPr>
                <a:t>(</a:t>
              </a:r>
              <a:r>
                <a:rPr lang="tr-TR" sz="1600" b="0" dirty="0" err="1" smtClean="0">
                  <a:solidFill>
                    <a:srgbClr val="FF0000"/>
                  </a:solidFill>
                  <a:cs typeface="+mn-cs"/>
                </a:rPr>
                <a:t>Pre</a:t>
              </a:r>
              <a:r>
                <a:rPr lang="tr-TR" sz="1600" b="0" dirty="0" smtClean="0">
                  <a:solidFill>
                    <a:srgbClr val="FF0000"/>
                  </a:solidFill>
                  <a:cs typeface="+mn-cs"/>
                </a:rPr>
                <a:t>-</a:t>
              </a:r>
              <a:r>
                <a:rPr lang="en-US" sz="1600" b="0" dirty="0" smtClean="0">
                  <a:solidFill>
                    <a:srgbClr val="FF0000"/>
                  </a:solidFill>
                  <a:cs typeface="+mn-cs"/>
                </a:rPr>
                <a:t>BD)</a:t>
              </a:r>
              <a:endParaRPr lang="en-US" sz="1600" b="0" dirty="0">
                <a:solidFill>
                  <a:srgbClr val="FF0000"/>
                </a:solidFill>
                <a:cs typeface="+mn-cs"/>
              </a:endParaRPr>
            </a:p>
          </p:txBody>
        </p:sp>
        <p:sp>
          <p:nvSpPr>
            <p:cNvPr id="371735" name="Freeform 23"/>
            <p:cNvSpPr>
              <a:spLocks/>
            </p:cNvSpPr>
            <p:nvPr/>
          </p:nvSpPr>
          <p:spPr bwMode="auto">
            <a:xfrm>
              <a:off x="906758" y="2885400"/>
              <a:ext cx="582613" cy="1930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09" y="0"/>
                </a:cxn>
                <a:cxn ang="0">
                  <a:pos x="409" y="1215"/>
                </a:cxn>
              </a:cxnLst>
              <a:rect l="0" t="0" r="r" b="b"/>
              <a:pathLst>
                <a:path w="410" h="1216">
                  <a:moveTo>
                    <a:pt x="0" y="0"/>
                  </a:moveTo>
                  <a:lnTo>
                    <a:pt x="409" y="0"/>
                  </a:lnTo>
                  <a:lnTo>
                    <a:pt x="409" y="1215"/>
                  </a:lnTo>
                </a:path>
              </a:pathLst>
            </a:custGeom>
            <a:noFill/>
            <a:ln w="12700" cap="rnd" cmpd="sng">
              <a:solidFill>
                <a:srgbClr val="134679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36" name="Line 24"/>
            <p:cNvSpPr>
              <a:spLocks noChangeShapeType="1"/>
            </p:cNvSpPr>
            <p:nvPr/>
          </p:nvSpPr>
          <p:spPr bwMode="auto">
            <a:xfrm>
              <a:off x="928984" y="3564837"/>
              <a:ext cx="542925" cy="0"/>
            </a:xfrm>
            <a:prstGeom prst="line">
              <a:avLst/>
            </a:prstGeom>
            <a:noFill/>
            <a:ln w="12700">
              <a:solidFill>
                <a:srgbClr val="134679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sp>
          <p:nvSpPr>
            <p:cNvPr id="371737" name="Line 25"/>
            <p:cNvSpPr>
              <a:spLocks noChangeShapeType="1"/>
            </p:cNvSpPr>
            <p:nvPr/>
          </p:nvSpPr>
          <p:spPr bwMode="auto">
            <a:xfrm>
              <a:off x="928984" y="3971236"/>
              <a:ext cx="542925" cy="0"/>
            </a:xfrm>
            <a:prstGeom prst="line">
              <a:avLst/>
            </a:prstGeom>
            <a:noFill/>
            <a:ln w="12700">
              <a:solidFill>
                <a:srgbClr val="134679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endParaRPr>
            </a:p>
          </p:txBody>
        </p:sp>
        <p:cxnSp>
          <p:nvCxnSpPr>
            <p:cNvPr id="5" name="Straight Arrow Connector 4"/>
            <p:cNvCxnSpPr/>
            <p:nvPr/>
          </p:nvCxnSpPr>
          <p:spPr>
            <a:xfrm>
              <a:off x="1468508" y="2205950"/>
              <a:ext cx="0" cy="508000"/>
            </a:xfrm>
            <a:prstGeom prst="straightConnector1">
              <a:avLst/>
            </a:prstGeom>
            <a:ln w="317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13"/>
          <p:cNvGrpSpPr/>
          <p:nvPr/>
        </p:nvGrpSpPr>
        <p:grpSpPr>
          <a:xfrm>
            <a:off x="4259737" y="914378"/>
            <a:ext cx="4905700" cy="5523320"/>
            <a:chOff x="4317793" y="1074032"/>
            <a:chExt cx="4905700" cy="5523320"/>
          </a:xfrm>
        </p:grpSpPr>
        <p:sp>
          <p:nvSpPr>
            <p:cNvPr id="52" name="ZoneTexte 9"/>
            <p:cNvSpPr txBox="1"/>
            <p:nvPr/>
          </p:nvSpPr>
          <p:spPr>
            <a:xfrm rot="5400000">
              <a:off x="4473292" y="918533"/>
              <a:ext cx="461665" cy="772664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tr-TR" b="1" dirty="0" smtClean="0">
                  <a:solidFill>
                    <a:srgbClr val="134679"/>
                  </a:solidFill>
                </a:rPr>
                <a:t>Akım</a:t>
              </a:r>
              <a:endParaRPr lang="fr-CA" b="1" dirty="0">
                <a:solidFill>
                  <a:srgbClr val="134679"/>
                </a:solidFill>
              </a:endParaRPr>
            </a:p>
          </p:txBody>
        </p:sp>
        <p:sp>
          <p:nvSpPr>
            <p:cNvPr id="53" name="Rectangle 20"/>
            <p:cNvSpPr>
              <a:spLocks noChangeArrowheads="1"/>
            </p:cNvSpPr>
            <p:nvPr/>
          </p:nvSpPr>
          <p:spPr bwMode="auto">
            <a:xfrm>
              <a:off x="8424686" y="4845738"/>
              <a:ext cx="798807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r">
                <a:defRPr/>
              </a:pPr>
              <a:r>
                <a:rPr lang="en-US" b="1" dirty="0" err="1" smtClean="0">
                  <a:solidFill>
                    <a:srgbClr val="134679"/>
                  </a:solidFill>
                </a:rPr>
                <a:t>Vol</a:t>
              </a:r>
              <a:r>
                <a:rPr lang="tr-TR" b="1" dirty="0" err="1" smtClean="0">
                  <a:solidFill>
                    <a:srgbClr val="134679"/>
                  </a:solidFill>
                </a:rPr>
                <a:t>üm</a:t>
              </a:r>
              <a:endParaRPr lang="en-US" b="1" dirty="0">
                <a:solidFill>
                  <a:srgbClr val="134679"/>
                </a:solidFill>
              </a:endParaRPr>
            </a:p>
          </p:txBody>
        </p:sp>
        <p:sp>
          <p:nvSpPr>
            <p:cNvPr id="54" name="ZoneTexte 11"/>
            <p:cNvSpPr txBox="1"/>
            <p:nvPr/>
          </p:nvSpPr>
          <p:spPr>
            <a:xfrm>
              <a:off x="6021961" y="2653188"/>
              <a:ext cx="9718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A" sz="1600" dirty="0">
                  <a:solidFill>
                    <a:srgbClr val="00B050"/>
                  </a:solidFill>
                </a:rPr>
                <a:t>Normal</a:t>
              </a:r>
            </a:p>
          </p:txBody>
        </p:sp>
        <p:cxnSp>
          <p:nvCxnSpPr>
            <p:cNvPr id="55" name="Straight Connector 54"/>
            <p:cNvCxnSpPr/>
            <p:nvPr/>
          </p:nvCxnSpPr>
          <p:spPr>
            <a:xfrm>
              <a:off x="4499434" y="1486588"/>
              <a:ext cx="0" cy="4536364"/>
            </a:xfrm>
            <a:prstGeom prst="line">
              <a:avLst/>
            </a:prstGeom>
            <a:ln w="31750">
              <a:solidFill>
                <a:srgbClr val="13467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4518929" y="4730789"/>
              <a:ext cx="4091765" cy="0"/>
            </a:xfrm>
            <a:prstGeom prst="line">
              <a:avLst/>
            </a:prstGeom>
            <a:ln w="31750">
              <a:solidFill>
                <a:srgbClr val="13467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Freeform 56"/>
            <p:cNvSpPr/>
            <p:nvPr/>
          </p:nvSpPr>
          <p:spPr>
            <a:xfrm>
              <a:off x="4502918" y="4699680"/>
              <a:ext cx="3775616" cy="1897672"/>
            </a:xfrm>
            <a:custGeom>
              <a:avLst/>
              <a:gdLst>
                <a:gd name="connsiteX0" fmla="*/ 0 w 4441371"/>
                <a:gd name="connsiteY0" fmla="*/ 58057 h 1654628"/>
                <a:gd name="connsiteX1" fmla="*/ 595086 w 4441371"/>
                <a:gd name="connsiteY1" fmla="*/ 711200 h 1654628"/>
                <a:gd name="connsiteX2" fmla="*/ 595086 w 4441371"/>
                <a:gd name="connsiteY2" fmla="*/ 711200 h 1654628"/>
                <a:gd name="connsiteX3" fmla="*/ 928914 w 4441371"/>
                <a:gd name="connsiteY3" fmla="*/ 1030514 h 1654628"/>
                <a:gd name="connsiteX4" fmla="*/ 1465943 w 4441371"/>
                <a:gd name="connsiteY4" fmla="*/ 1407885 h 1654628"/>
                <a:gd name="connsiteX5" fmla="*/ 2104571 w 4441371"/>
                <a:gd name="connsiteY5" fmla="*/ 1582057 h 1654628"/>
                <a:gd name="connsiteX6" fmla="*/ 2583543 w 4441371"/>
                <a:gd name="connsiteY6" fmla="*/ 1654628 h 1654628"/>
                <a:gd name="connsiteX7" fmla="*/ 3178629 w 4441371"/>
                <a:gd name="connsiteY7" fmla="*/ 1582057 h 1654628"/>
                <a:gd name="connsiteX8" fmla="*/ 3556000 w 4441371"/>
                <a:gd name="connsiteY8" fmla="*/ 1407885 h 1654628"/>
                <a:gd name="connsiteX9" fmla="*/ 3889829 w 4441371"/>
                <a:gd name="connsiteY9" fmla="*/ 1161143 h 1654628"/>
                <a:gd name="connsiteX10" fmla="*/ 4238171 w 4441371"/>
                <a:gd name="connsiteY10" fmla="*/ 653143 h 1654628"/>
                <a:gd name="connsiteX11" fmla="*/ 4368800 w 4441371"/>
                <a:gd name="connsiteY11" fmla="*/ 275771 h 1654628"/>
                <a:gd name="connsiteX12" fmla="*/ 4441371 w 4441371"/>
                <a:gd name="connsiteY12" fmla="*/ 0 h 1654628"/>
                <a:gd name="connsiteX0" fmla="*/ 0 w 4441371"/>
                <a:gd name="connsiteY0" fmla="*/ 58057 h 1659494"/>
                <a:gd name="connsiteX1" fmla="*/ 595086 w 4441371"/>
                <a:gd name="connsiteY1" fmla="*/ 711200 h 1659494"/>
                <a:gd name="connsiteX2" fmla="*/ 595086 w 4441371"/>
                <a:gd name="connsiteY2" fmla="*/ 711200 h 1659494"/>
                <a:gd name="connsiteX3" fmla="*/ 928914 w 4441371"/>
                <a:gd name="connsiteY3" fmla="*/ 1030514 h 1659494"/>
                <a:gd name="connsiteX4" fmla="*/ 1465943 w 4441371"/>
                <a:gd name="connsiteY4" fmla="*/ 1407885 h 1659494"/>
                <a:gd name="connsiteX5" fmla="*/ 2090057 w 4441371"/>
                <a:gd name="connsiteY5" fmla="*/ 1625600 h 1659494"/>
                <a:gd name="connsiteX6" fmla="*/ 2583543 w 4441371"/>
                <a:gd name="connsiteY6" fmla="*/ 1654628 h 1659494"/>
                <a:gd name="connsiteX7" fmla="*/ 3178629 w 4441371"/>
                <a:gd name="connsiteY7" fmla="*/ 1582057 h 1659494"/>
                <a:gd name="connsiteX8" fmla="*/ 3556000 w 4441371"/>
                <a:gd name="connsiteY8" fmla="*/ 1407885 h 1659494"/>
                <a:gd name="connsiteX9" fmla="*/ 3889829 w 4441371"/>
                <a:gd name="connsiteY9" fmla="*/ 1161143 h 1659494"/>
                <a:gd name="connsiteX10" fmla="*/ 4238171 w 4441371"/>
                <a:gd name="connsiteY10" fmla="*/ 653143 h 1659494"/>
                <a:gd name="connsiteX11" fmla="*/ 4368800 w 4441371"/>
                <a:gd name="connsiteY11" fmla="*/ 275771 h 1659494"/>
                <a:gd name="connsiteX12" fmla="*/ 4441371 w 4441371"/>
                <a:gd name="connsiteY12" fmla="*/ 0 h 1659494"/>
                <a:gd name="connsiteX0" fmla="*/ 0 w 4441371"/>
                <a:gd name="connsiteY0" fmla="*/ 58057 h 1659494"/>
                <a:gd name="connsiteX1" fmla="*/ 595086 w 4441371"/>
                <a:gd name="connsiteY1" fmla="*/ 711200 h 1659494"/>
                <a:gd name="connsiteX2" fmla="*/ 595086 w 4441371"/>
                <a:gd name="connsiteY2" fmla="*/ 711200 h 1659494"/>
                <a:gd name="connsiteX3" fmla="*/ 928914 w 4441371"/>
                <a:gd name="connsiteY3" fmla="*/ 1030514 h 1659494"/>
                <a:gd name="connsiteX4" fmla="*/ 1465943 w 4441371"/>
                <a:gd name="connsiteY4" fmla="*/ 1407885 h 1659494"/>
                <a:gd name="connsiteX5" fmla="*/ 2090057 w 4441371"/>
                <a:gd name="connsiteY5" fmla="*/ 1625600 h 1659494"/>
                <a:gd name="connsiteX6" fmla="*/ 2583543 w 4441371"/>
                <a:gd name="connsiteY6" fmla="*/ 1654628 h 1659494"/>
                <a:gd name="connsiteX7" fmla="*/ 3178629 w 4441371"/>
                <a:gd name="connsiteY7" fmla="*/ 1582057 h 1659494"/>
                <a:gd name="connsiteX8" fmla="*/ 3556000 w 4441371"/>
                <a:gd name="connsiteY8" fmla="*/ 1407885 h 1659494"/>
                <a:gd name="connsiteX9" fmla="*/ 3889829 w 4441371"/>
                <a:gd name="connsiteY9" fmla="*/ 1132568 h 1659494"/>
                <a:gd name="connsiteX10" fmla="*/ 4238171 w 4441371"/>
                <a:gd name="connsiteY10" fmla="*/ 653143 h 1659494"/>
                <a:gd name="connsiteX11" fmla="*/ 4368800 w 4441371"/>
                <a:gd name="connsiteY11" fmla="*/ 275771 h 1659494"/>
                <a:gd name="connsiteX12" fmla="*/ 4441371 w 4441371"/>
                <a:gd name="connsiteY12" fmla="*/ 0 h 1659494"/>
                <a:gd name="connsiteX0" fmla="*/ 0 w 4441371"/>
                <a:gd name="connsiteY0" fmla="*/ 58057 h 1659494"/>
                <a:gd name="connsiteX1" fmla="*/ 595086 w 4441371"/>
                <a:gd name="connsiteY1" fmla="*/ 711200 h 1659494"/>
                <a:gd name="connsiteX2" fmla="*/ 595086 w 4441371"/>
                <a:gd name="connsiteY2" fmla="*/ 711200 h 1659494"/>
                <a:gd name="connsiteX3" fmla="*/ 928914 w 4441371"/>
                <a:gd name="connsiteY3" fmla="*/ 1030514 h 1659494"/>
                <a:gd name="connsiteX4" fmla="*/ 1465943 w 4441371"/>
                <a:gd name="connsiteY4" fmla="*/ 1407885 h 1659494"/>
                <a:gd name="connsiteX5" fmla="*/ 2090057 w 4441371"/>
                <a:gd name="connsiteY5" fmla="*/ 1625600 h 1659494"/>
                <a:gd name="connsiteX6" fmla="*/ 2583543 w 4441371"/>
                <a:gd name="connsiteY6" fmla="*/ 1654628 h 1659494"/>
                <a:gd name="connsiteX7" fmla="*/ 3178629 w 4441371"/>
                <a:gd name="connsiteY7" fmla="*/ 1582057 h 1659494"/>
                <a:gd name="connsiteX8" fmla="*/ 3556000 w 4441371"/>
                <a:gd name="connsiteY8" fmla="*/ 1407885 h 1659494"/>
                <a:gd name="connsiteX9" fmla="*/ 3889829 w 4441371"/>
                <a:gd name="connsiteY9" fmla="*/ 1132568 h 1659494"/>
                <a:gd name="connsiteX10" fmla="*/ 4209596 w 4441371"/>
                <a:gd name="connsiteY10" fmla="*/ 634093 h 1659494"/>
                <a:gd name="connsiteX11" fmla="*/ 4368800 w 4441371"/>
                <a:gd name="connsiteY11" fmla="*/ 275771 h 1659494"/>
                <a:gd name="connsiteX12" fmla="*/ 4441371 w 4441371"/>
                <a:gd name="connsiteY12" fmla="*/ 0 h 1659494"/>
                <a:gd name="connsiteX0" fmla="*/ 0 w 4441371"/>
                <a:gd name="connsiteY0" fmla="*/ 58057 h 1684706"/>
                <a:gd name="connsiteX1" fmla="*/ 595086 w 4441371"/>
                <a:gd name="connsiteY1" fmla="*/ 711200 h 1684706"/>
                <a:gd name="connsiteX2" fmla="*/ 595086 w 4441371"/>
                <a:gd name="connsiteY2" fmla="*/ 711200 h 1684706"/>
                <a:gd name="connsiteX3" fmla="*/ 928914 w 4441371"/>
                <a:gd name="connsiteY3" fmla="*/ 1030514 h 1684706"/>
                <a:gd name="connsiteX4" fmla="*/ 1465943 w 4441371"/>
                <a:gd name="connsiteY4" fmla="*/ 1407885 h 1684706"/>
                <a:gd name="connsiteX5" fmla="*/ 2090057 w 4441371"/>
                <a:gd name="connsiteY5" fmla="*/ 1625600 h 1684706"/>
                <a:gd name="connsiteX6" fmla="*/ 2593068 w 4441371"/>
                <a:gd name="connsiteY6" fmla="*/ 1683203 h 1684706"/>
                <a:gd name="connsiteX7" fmla="*/ 3178629 w 4441371"/>
                <a:gd name="connsiteY7" fmla="*/ 1582057 h 1684706"/>
                <a:gd name="connsiteX8" fmla="*/ 3556000 w 4441371"/>
                <a:gd name="connsiteY8" fmla="*/ 1407885 h 1684706"/>
                <a:gd name="connsiteX9" fmla="*/ 3889829 w 4441371"/>
                <a:gd name="connsiteY9" fmla="*/ 1132568 h 1684706"/>
                <a:gd name="connsiteX10" fmla="*/ 4209596 w 4441371"/>
                <a:gd name="connsiteY10" fmla="*/ 634093 h 1684706"/>
                <a:gd name="connsiteX11" fmla="*/ 4368800 w 4441371"/>
                <a:gd name="connsiteY11" fmla="*/ 275771 h 1684706"/>
                <a:gd name="connsiteX12" fmla="*/ 4441371 w 4441371"/>
                <a:gd name="connsiteY12" fmla="*/ 0 h 1684706"/>
                <a:gd name="connsiteX0" fmla="*/ 0 w 4441371"/>
                <a:gd name="connsiteY0" fmla="*/ 58057 h 1684410"/>
                <a:gd name="connsiteX1" fmla="*/ 595086 w 4441371"/>
                <a:gd name="connsiteY1" fmla="*/ 711200 h 1684410"/>
                <a:gd name="connsiteX2" fmla="*/ 595086 w 4441371"/>
                <a:gd name="connsiteY2" fmla="*/ 711200 h 1684410"/>
                <a:gd name="connsiteX3" fmla="*/ 928914 w 4441371"/>
                <a:gd name="connsiteY3" fmla="*/ 1030514 h 1684410"/>
                <a:gd name="connsiteX4" fmla="*/ 1538515 w 4441371"/>
                <a:gd name="connsiteY4" fmla="*/ 1451428 h 1684410"/>
                <a:gd name="connsiteX5" fmla="*/ 2090057 w 4441371"/>
                <a:gd name="connsiteY5" fmla="*/ 1625600 h 1684410"/>
                <a:gd name="connsiteX6" fmla="*/ 2593068 w 4441371"/>
                <a:gd name="connsiteY6" fmla="*/ 1683203 h 1684410"/>
                <a:gd name="connsiteX7" fmla="*/ 3178629 w 4441371"/>
                <a:gd name="connsiteY7" fmla="*/ 1582057 h 1684410"/>
                <a:gd name="connsiteX8" fmla="*/ 3556000 w 4441371"/>
                <a:gd name="connsiteY8" fmla="*/ 1407885 h 1684410"/>
                <a:gd name="connsiteX9" fmla="*/ 3889829 w 4441371"/>
                <a:gd name="connsiteY9" fmla="*/ 1132568 h 1684410"/>
                <a:gd name="connsiteX10" fmla="*/ 4209596 w 4441371"/>
                <a:gd name="connsiteY10" fmla="*/ 634093 h 1684410"/>
                <a:gd name="connsiteX11" fmla="*/ 4368800 w 4441371"/>
                <a:gd name="connsiteY11" fmla="*/ 275771 h 1684410"/>
                <a:gd name="connsiteX12" fmla="*/ 4441371 w 4441371"/>
                <a:gd name="connsiteY12" fmla="*/ 0 h 1684410"/>
                <a:gd name="connsiteX0" fmla="*/ 0 w 4441371"/>
                <a:gd name="connsiteY0" fmla="*/ 58057 h 1696130"/>
                <a:gd name="connsiteX1" fmla="*/ 595086 w 4441371"/>
                <a:gd name="connsiteY1" fmla="*/ 711200 h 1696130"/>
                <a:gd name="connsiteX2" fmla="*/ 595086 w 4441371"/>
                <a:gd name="connsiteY2" fmla="*/ 711200 h 1696130"/>
                <a:gd name="connsiteX3" fmla="*/ 928914 w 4441371"/>
                <a:gd name="connsiteY3" fmla="*/ 1030514 h 1696130"/>
                <a:gd name="connsiteX4" fmla="*/ 1538515 w 4441371"/>
                <a:gd name="connsiteY4" fmla="*/ 1451428 h 1696130"/>
                <a:gd name="connsiteX5" fmla="*/ 2090057 w 4441371"/>
                <a:gd name="connsiteY5" fmla="*/ 1669143 h 1696130"/>
                <a:gd name="connsiteX6" fmla="*/ 2593068 w 4441371"/>
                <a:gd name="connsiteY6" fmla="*/ 1683203 h 1696130"/>
                <a:gd name="connsiteX7" fmla="*/ 3178629 w 4441371"/>
                <a:gd name="connsiteY7" fmla="*/ 1582057 h 1696130"/>
                <a:gd name="connsiteX8" fmla="*/ 3556000 w 4441371"/>
                <a:gd name="connsiteY8" fmla="*/ 1407885 h 1696130"/>
                <a:gd name="connsiteX9" fmla="*/ 3889829 w 4441371"/>
                <a:gd name="connsiteY9" fmla="*/ 1132568 h 1696130"/>
                <a:gd name="connsiteX10" fmla="*/ 4209596 w 4441371"/>
                <a:gd name="connsiteY10" fmla="*/ 634093 h 1696130"/>
                <a:gd name="connsiteX11" fmla="*/ 4368800 w 4441371"/>
                <a:gd name="connsiteY11" fmla="*/ 275771 h 1696130"/>
                <a:gd name="connsiteX12" fmla="*/ 4441371 w 4441371"/>
                <a:gd name="connsiteY12" fmla="*/ 0 h 1696130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595086 w 4441371"/>
                <a:gd name="connsiteY2" fmla="*/ 711200 h 1695271"/>
                <a:gd name="connsiteX3" fmla="*/ 928914 w 4441371"/>
                <a:gd name="connsiteY3" fmla="*/ 1030514 h 1695271"/>
                <a:gd name="connsiteX4" fmla="*/ 1480458 w 4441371"/>
                <a:gd name="connsiteY4" fmla="*/ 1465943 h 1695271"/>
                <a:gd name="connsiteX5" fmla="*/ 2090057 w 4441371"/>
                <a:gd name="connsiteY5" fmla="*/ 1669143 h 1695271"/>
                <a:gd name="connsiteX6" fmla="*/ 2593068 w 4441371"/>
                <a:gd name="connsiteY6" fmla="*/ 1683203 h 1695271"/>
                <a:gd name="connsiteX7" fmla="*/ 3178629 w 4441371"/>
                <a:gd name="connsiteY7" fmla="*/ 1582057 h 1695271"/>
                <a:gd name="connsiteX8" fmla="*/ 3556000 w 4441371"/>
                <a:gd name="connsiteY8" fmla="*/ 1407885 h 1695271"/>
                <a:gd name="connsiteX9" fmla="*/ 3889829 w 4441371"/>
                <a:gd name="connsiteY9" fmla="*/ 1132568 h 1695271"/>
                <a:gd name="connsiteX10" fmla="*/ 4209596 w 4441371"/>
                <a:gd name="connsiteY10" fmla="*/ 634093 h 1695271"/>
                <a:gd name="connsiteX11" fmla="*/ 4368800 w 4441371"/>
                <a:gd name="connsiteY11" fmla="*/ 275771 h 1695271"/>
                <a:gd name="connsiteX12" fmla="*/ 4441371 w 4441371"/>
                <a:gd name="connsiteY12" fmla="*/ 0 h 1695271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595086 w 4441371"/>
                <a:gd name="connsiteY2" fmla="*/ 711200 h 1695271"/>
                <a:gd name="connsiteX3" fmla="*/ 885371 w 4441371"/>
                <a:gd name="connsiteY3" fmla="*/ 1030514 h 1695271"/>
                <a:gd name="connsiteX4" fmla="*/ 1480458 w 4441371"/>
                <a:gd name="connsiteY4" fmla="*/ 1465943 h 1695271"/>
                <a:gd name="connsiteX5" fmla="*/ 2090057 w 4441371"/>
                <a:gd name="connsiteY5" fmla="*/ 1669143 h 1695271"/>
                <a:gd name="connsiteX6" fmla="*/ 2593068 w 4441371"/>
                <a:gd name="connsiteY6" fmla="*/ 1683203 h 1695271"/>
                <a:gd name="connsiteX7" fmla="*/ 3178629 w 4441371"/>
                <a:gd name="connsiteY7" fmla="*/ 1582057 h 1695271"/>
                <a:gd name="connsiteX8" fmla="*/ 3556000 w 4441371"/>
                <a:gd name="connsiteY8" fmla="*/ 1407885 h 1695271"/>
                <a:gd name="connsiteX9" fmla="*/ 3889829 w 4441371"/>
                <a:gd name="connsiteY9" fmla="*/ 1132568 h 1695271"/>
                <a:gd name="connsiteX10" fmla="*/ 4209596 w 4441371"/>
                <a:gd name="connsiteY10" fmla="*/ 634093 h 1695271"/>
                <a:gd name="connsiteX11" fmla="*/ 4368800 w 4441371"/>
                <a:gd name="connsiteY11" fmla="*/ 275771 h 1695271"/>
                <a:gd name="connsiteX12" fmla="*/ 4441371 w 4441371"/>
                <a:gd name="connsiteY12" fmla="*/ 0 h 1695271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551543 w 4441371"/>
                <a:gd name="connsiteY2" fmla="*/ 711200 h 1695271"/>
                <a:gd name="connsiteX3" fmla="*/ 885371 w 4441371"/>
                <a:gd name="connsiteY3" fmla="*/ 1030514 h 1695271"/>
                <a:gd name="connsiteX4" fmla="*/ 1480458 w 4441371"/>
                <a:gd name="connsiteY4" fmla="*/ 1465943 h 1695271"/>
                <a:gd name="connsiteX5" fmla="*/ 2090057 w 4441371"/>
                <a:gd name="connsiteY5" fmla="*/ 1669143 h 1695271"/>
                <a:gd name="connsiteX6" fmla="*/ 2593068 w 4441371"/>
                <a:gd name="connsiteY6" fmla="*/ 1683203 h 1695271"/>
                <a:gd name="connsiteX7" fmla="*/ 3178629 w 4441371"/>
                <a:gd name="connsiteY7" fmla="*/ 1582057 h 1695271"/>
                <a:gd name="connsiteX8" fmla="*/ 3556000 w 4441371"/>
                <a:gd name="connsiteY8" fmla="*/ 1407885 h 1695271"/>
                <a:gd name="connsiteX9" fmla="*/ 3889829 w 4441371"/>
                <a:gd name="connsiteY9" fmla="*/ 1132568 h 1695271"/>
                <a:gd name="connsiteX10" fmla="*/ 4209596 w 4441371"/>
                <a:gd name="connsiteY10" fmla="*/ 634093 h 1695271"/>
                <a:gd name="connsiteX11" fmla="*/ 4368800 w 4441371"/>
                <a:gd name="connsiteY11" fmla="*/ 275771 h 1695271"/>
                <a:gd name="connsiteX12" fmla="*/ 4441371 w 4441371"/>
                <a:gd name="connsiteY12" fmla="*/ 0 h 1695271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885371 w 4441371"/>
                <a:gd name="connsiteY2" fmla="*/ 1030514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551543 w 4441371"/>
                <a:gd name="connsiteY1" fmla="*/ 740229 h 1695271"/>
                <a:gd name="connsiteX2" fmla="*/ 885371 w 4441371"/>
                <a:gd name="connsiteY2" fmla="*/ 1030514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551543 w 4441371"/>
                <a:gd name="connsiteY1" fmla="*/ 740229 h 1695271"/>
                <a:gd name="connsiteX2" fmla="*/ 972457 w 4441371"/>
                <a:gd name="connsiteY2" fmla="*/ 1117600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391886 w 4441371"/>
                <a:gd name="connsiteY1" fmla="*/ 711200 h 1695271"/>
                <a:gd name="connsiteX2" fmla="*/ 972457 w 4441371"/>
                <a:gd name="connsiteY2" fmla="*/ 1117600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391886 w 4441371"/>
                <a:gd name="connsiteY1" fmla="*/ 711200 h 1695271"/>
                <a:gd name="connsiteX2" fmla="*/ 972457 w 4441371"/>
                <a:gd name="connsiteY2" fmla="*/ 1117600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391886 w 4441371"/>
                <a:gd name="connsiteY1" fmla="*/ 711200 h 1695271"/>
                <a:gd name="connsiteX2" fmla="*/ 798285 w 4441371"/>
                <a:gd name="connsiteY2" fmla="*/ 1190171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0867"/>
                <a:gd name="connsiteX1" fmla="*/ 391886 w 4441371"/>
                <a:gd name="connsiteY1" fmla="*/ 711200 h 1690867"/>
                <a:gd name="connsiteX2" fmla="*/ 798285 w 4441371"/>
                <a:gd name="connsiteY2" fmla="*/ 1190171 h 1690867"/>
                <a:gd name="connsiteX3" fmla="*/ 1407886 w 4441371"/>
                <a:gd name="connsiteY3" fmla="*/ 1553029 h 1690867"/>
                <a:gd name="connsiteX4" fmla="*/ 2090057 w 4441371"/>
                <a:gd name="connsiteY4" fmla="*/ 1669143 h 1690867"/>
                <a:gd name="connsiteX5" fmla="*/ 2593068 w 4441371"/>
                <a:gd name="connsiteY5" fmla="*/ 1683203 h 1690867"/>
                <a:gd name="connsiteX6" fmla="*/ 3178629 w 4441371"/>
                <a:gd name="connsiteY6" fmla="*/ 1582057 h 1690867"/>
                <a:gd name="connsiteX7" fmla="*/ 3556000 w 4441371"/>
                <a:gd name="connsiteY7" fmla="*/ 1407885 h 1690867"/>
                <a:gd name="connsiteX8" fmla="*/ 3889829 w 4441371"/>
                <a:gd name="connsiteY8" fmla="*/ 1132568 h 1690867"/>
                <a:gd name="connsiteX9" fmla="*/ 4209596 w 4441371"/>
                <a:gd name="connsiteY9" fmla="*/ 634093 h 1690867"/>
                <a:gd name="connsiteX10" fmla="*/ 4368800 w 4441371"/>
                <a:gd name="connsiteY10" fmla="*/ 275771 h 1690867"/>
                <a:gd name="connsiteX11" fmla="*/ 4441371 w 4441371"/>
                <a:gd name="connsiteY11" fmla="*/ 0 h 1690867"/>
                <a:gd name="connsiteX0" fmla="*/ 0 w 4441371"/>
                <a:gd name="connsiteY0" fmla="*/ 58057 h 1690867"/>
                <a:gd name="connsiteX1" fmla="*/ 203200 w 4441371"/>
                <a:gd name="connsiteY1" fmla="*/ 493486 h 1690867"/>
                <a:gd name="connsiteX2" fmla="*/ 391886 w 4441371"/>
                <a:gd name="connsiteY2" fmla="*/ 711200 h 1690867"/>
                <a:gd name="connsiteX3" fmla="*/ 798285 w 4441371"/>
                <a:gd name="connsiteY3" fmla="*/ 1190171 h 1690867"/>
                <a:gd name="connsiteX4" fmla="*/ 1407886 w 4441371"/>
                <a:gd name="connsiteY4" fmla="*/ 1553029 h 1690867"/>
                <a:gd name="connsiteX5" fmla="*/ 2090057 w 4441371"/>
                <a:gd name="connsiteY5" fmla="*/ 1669143 h 1690867"/>
                <a:gd name="connsiteX6" fmla="*/ 2593068 w 4441371"/>
                <a:gd name="connsiteY6" fmla="*/ 1683203 h 1690867"/>
                <a:gd name="connsiteX7" fmla="*/ 3178629 w 4441371"/>
                <a:gd name="connsiteY7" fmla="*/ 1582057 h 1690867"/>
                <a:gd name="connsiteX8" fmla="*/ 3556000 w 4441371"/>
                <a:gd name="connsiteY8" fmla="*/ 1407885 h 1690867"/>
                <a:gd name="connsiteX9" fmla="*/ 3889829 w 4441371"/>
                <a:gd name="connsiteY9" fmla="*/ 1132568 h 1690867"/>
                <a:gd name="connsiteX10" fmla="*/ 4209596 w 4441371"/>
                <a:gd name="connsiteY10" fmla="*/ 634093 h 1690867"/>
                <a:gd name="connsiteX11" fmla="*/ 4368800 w 4441371"/>
                <a:gd name="connsiteY11" fmla="*/ 275771 h 1690867"/>
                <a:gd name="connsiteX12" fmla="*/ 4441371 w 4441371"/>
                <a:gd name="connsiteY12" fmla="*/ 0 h 1690867"/>
                <a:gd name="connsiteX0" fmla="*/ 0 w 4441371"/>
                <a:gd name="connsiteY0" fmla="*/ 58057 h 1690867"/>
                <a:gd name="connsiteX1" fmla="*/ 203200 w 4441371"/>
                <a:gd name="connsiteY1" fmla="*/ 493486 h 1690867"/>
                <a:gd name="connsiteX2" fmla="*/ 449944 w 4441371"/>
                <a:gd name="connsiteY2" fmla="*/ 856343 h 1690867"/>
                <a:gd name="connsiteX3" fmla="*/ 798285 w 4441371"/>
                <a:gd name="connsiteY3" fmla="*/ 1190171 h 1690867"/>
                <a:gd name="connsiteX4" fmla="*/ 1407886 w 4441371"/>
                <a:gd name="connsiteY4" fmla="*/ 1553029 h 1690867"/>
                <a:gd name="connsiteX5" fmla="*/ 2090057 w 4441371"/>
                <a:gd name="connsiteY5" fmla="*/ 1669143 h 1690867"/>
                <a:gd name="connsiteX6" fmla="*/ 2593068 w 4441371"/>
                <a:gd name="connsiteY6" fmla="*/ 1683203 h 1690867"/>
                <a:gd name="connsiteX7" fmla="*/ 3178629 w 4441371"/>
                <a:gd name="connsiteY7" fmla="*/ 1582057 h 1690867"/>
                <a:gd name="connsiteX8" fmla="*/ 3556000 w 4441371"/>
                <a:gd name="connsiteY8" fmla="*/ 1407885 h 1690867"/>
                <a:gd name="connsiteX9" fmla="*/ 3889829 w 4441371"/>
                <a:gd name="connsiteY9" fmla="*/ 1132568 h 1690867"/>
                <a:gd name="connsiteX10" fmla="*/ 4209596 w 4441371"/>
                <a:gd name="connsiteY10" fmla="*/ 634093 h 1690867"/>
                <a:gd name="connsiteX11" fmla="*/ 4368800 w 4441371"/>
                <a:gd name="connsiteY11" fmla="*/ 275771 h 1690867"/>
                <a:gd name="connsiteX12" fmla="*/ 4441371 w 4441371"/>
                <a:gd name="connsiteY12" fmla="*/ 0 h 1690867"/>
                <a:gd name="connsiteX0" fmla="*/ 0 w 4441371"/>
                <a:gd name="connsiteY0" fmla="*/ 58057 h 1720293"/>
                <a:gd name="connsiteX1" fmla="*/ 203200 w 4441371"/>
                <a:gd name="connsiteY1" fmla="*/ 493486 h 1720293"/>
                <a:gd name="connsiteX2" fmla="*/ 449944 w 4441371"/>
                <a:gd name="connsiteY2" fmla="*/ 856343 h 1720293"/>
                <a:gd name="connsiteX3" fmla="*/ 798285 w 4441371"/>
                <a:gd name="connsiteY3" fmla="*/ 1190171 h 1720293"/>
                <a:gd name="connsiteX4" fmla="*/ 1407886 w 4441371"/>
                <a:gd name="connsiteY4" fmla="*/ 1553029 h 1720293"/>
                <a:gd name="connsiteX5" fmla="*/ 2090057 w 4441371"/>
                <a:gd name="connsiteY5" fmla="*/ 1712685 h 1720293"/>
                <a:gd name="connsiteX6" fmla="*/ 2593068 w 4441371"/>
                <a:gd name="connsiteY6" fmla="*/ 1683203 h 1720293"/>
                <a:gd name="connsiteX7" fmla="*/ 3178629 w 4441371"/>
                <a:gd name="connsiteY7" fmla="*/ 1582057 h 1720293"/>
                <a:gd name="connsiteX8" fmla="*/ 3556000 w 4441371"/>
                <a:gd name="connsiteY8" fmla="*/ 1407885 h 1720293"/>
                <a:gd name="connsiteX9" fmla="*/ 3889829 w 4441371"/>
                <a:gd name="connsiteY9" fmla="*/ 1132568 h 1720293"/>
                <a:gd name="connsiteX10" fmla="*/ 4209596 w 4441371"/>
                <a:gd name="connsiteY10" fmla="*/ 634093 h 1720293"/>
                <a:gd name="connsiteX11" fmla="*/ 4368800 w 4441371"/>
                <a:gd name="connsiteY11" fmla="*/ 275771 h 1720293"/>
                <a:gd name="connsiteX12" fmla="*/ 4441371 w 4441371"/>
                <a:gd name="connsiteY12" fmla="*/ 0 h 1720293"/>
                <a:gd name="connsiteX0" fmla="*/ 0 w 4441371"/>
                <a:gd name="connsiteY0" fmla="*/ 58057 h 1730634"/>
                <a:gd name="connsiteX1" fmla="*/ 203200 w 4441371"/>
                <a:gd name="connsiteY1" fmla="*/ 493486 h 1730634"/>
                <a:gd name="connsiteX2" fmla="*/ 449944 w 4441371"/>
                <a:gd name="connsiteY2" fmla="*/ 856343 h 1730634"/>
                <a:gd name="connsiteX3" fmla="*/ 798285 w 4441371"/>
                <a:gd name="connsiteY3" fmla="*/ 1190171 h 1730634"/>
                <a:gd name="connsiteX4" fmla="*/ 1407886 w 4441371"/>
                <a:gd name="connsiteY4" fmla="*/ 1553029 h 1730634"/>
                <a:gd name="connsiteX5" fmla="*/ 2090057 w 4441371"/>
                <a:gd name="connsiteY5" fmla="*/ 1712685 h 1730634"/>
                <a:gd name="connsiteX6" fmla="*/ 2636611 w 4441371"/>
                <a:gd name="connsiteY6" fmla="*/ 1712231 h 1730634"/>
                <a:gd name="connsiteX7" fmla="*/ 3178629 w 4441371"/>
                <a:gd name="connsiteY7" fmla="*/ 1582057 h 1730634"/>
                <a:gd name="connsiteX8" fmla="*/ 3556000 w 4441371"/>
                <a:gd name="connsiteY8" fmla="*/ 1407885 h 1730634"/>
                <a:gd name="connsiteX9" fmla="*/ 3889829 w 4441371"/>
                <a:gd name="connsiteY9" fmla="*/ 1132568 h 1730634"/>
                <a:gd name="connsiteX10" fmla="*/ 4209596 w 4441371"/>
                <a:gd name="connsiteY10" fmla="*/ 634093 h 1730634"/>
                <a:gd name="connsiteX11" fmla="*/ 4368800 w 4441371"/>
                <a:gd name="connsiteY11" fmla="*/ 275771 h 1730634"/>
                <a:gd name="connsiteX12" fmla="*/ 4441371 w 4441371"/>
                <a:gd name="connsiteY12" fmla="*/ 0 h 1730634"/>
                <a:gd name="connsiteX0" fmla="*/ 0 w 4454494"/>
                <a:gd name="connsiteY0" fmla="*/ 30063 h 1730634"/>
                <a:gd name="connsiteX1" fmla="*/ 216323 w 4454494"/>
                <a:gd name="connsiteY1" fmla="*/ 493486 h 1730634"/>
                <a:gd name="connsiteX2" fmla="*/ 463067 w 4454494"/>
                <a:gd name="connsiteY2" fmla="*/ 856343 h 1730634"/>
                <a:gd name="connsiteX3" fmla="*/ 811408 w 4454494"/>
                <a:gd name="connsiteY3" fmla="*/ 1190171 h 1730634"/>
                <a:gd name="connsiteX4" fmla="*/ 1421009 w 4454494"/>
                <a:gd name="connsiteY4" fmla="*/ 1553029 h 1730634"/>
                <a:gd name="connsiteX5" fmla="*/ 2103180 w 4454494"/>
                <a:gd name="connsiteY5" fmla="*/ 1712685 h 1730634"/>
                <a:gd name="connsiteX6" fmla="*/ 2649734 w 4454494"/>
                <a:gd name="connsiteY6" fmla="*/ 1712231 h 1730634"/>
                <a:gd name="connsiteX7" fmla="*/ 3191752 w 4454494"/>
                <a:gd name="connsiteY7" fmla="*/ 1582057 h 1730634"/>
                <a:gd name="connsiteX8" fmla="*/ 3569123 w 4454494"/>
                <a:gd name="connsiteY8" fmla="*/ 1407885 h 1730634"/>
                <a:gd name="connsiteX9" fmla="*/ 3902952 w 4454494"/>
                <a:gd name="connsiteY9" fmla="*/ 1132568 h 1730634"/>
                <a:gd name="connsiteX10" fmla="*/ 4222719 w 4454494"/>
                <a:gd name="connsiteY10" fmla="*/ 634093 h 1730634"/>
                <a:gd name="connsiteX11" fmla="*/ 4381923 w 4454494"/>
                <a:gd name="connsiteY11" fmla="*/ 275771 h 1730634"/>
                <a:gd name="connsiteX12" fmla="*/ 4454494 w 4454494"/>
                <a:gd name="connsiteY12" fmla="*/ 0 h 1730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54494" h="1730634">
                  <a:moveTo>
                    <a:pt x="0" y="30063"/>
                  </a:moveTo>
                  <a:cubicBezTo>
                    <a:pt x="41124" y="95378"/>
                    <a:pt x="151009" y="384629"/>
                    <a:pt x="216323" y="493486"/>
                  </a:cubicBezTo>
                  <a:cubicBezTo>
                    <a:pt x="281637" y="602343"/>
                    <a:pt x="363886" y="740229"/>
                    <a:pt x="463067" y="856343"/>
                  </a:cubicBezTo>
                  <a:cubicBezTo>
                    <a:pt x="562248" y="972457"/>
                    <a:pt x="651751" y="1074057"/>
                    <a:pt x="811408" y="1190171"/>
                  </a:cubicBezTo>
                  <a:cubicBezTo>
                    <a:pt x="971065" y="1306285"/>
                    <a:pt x="1205714" y="1465943"/>
                    <a:pt x="1421009" y="1553029"/>
                  </a:cubicBezTo>
                  <a:cubicBezTo>
                    <a:pt x="1636304" y="1640115"/>
                    <a:pt x="1898393" y="1686151"/>
                    <a:pt x="2103180" y="1712685"/>
                  </a:cubicBezTo>
                  <a:cubicBezTo>
                    <a:pt x="2307968" y="1739219"/>
                    <a:pt x="2468305" y="1734002"/>
                    <a:pt x="2649734" y="1712231"/>
                  </a:cubicBezTo>
                  <a:cubicBezTo>
                    <a:pt x="2831163" y="1690460"/>
                    <a:pt x="3038521" y="1632781"/>
                    <a:pt x="3191752" y="1582057"/>
                  </a:cubicBezTo>
                  <a:cubicBezTo>
                    <a:pt x="3344984" y="1531333"/>
                    <a:pt x="3450590" y="1482800"/>
                    <a:pt x="3569123" y="1407885"/>
                  </a:cubicBezTo>
                  <a:cubicBezTo>
                    <a:pt x="3687656" y="1332970"/>
                    <a:pt x="3794019" y="1261533"/>
                    <a:pt x="3902952" y="1132568"/>
                  </a:cubicBezTo>
                  <a:cubicBezTo>
                    <a:pt x="4011885" y="1003603"/>
                    <a:pt x="4142890" y="776893"/>
                    <a:pt x="4222719" y="634093"/>
                  </a:cubicBezTo>
                  <a:cubicBezTo>
                    <a:pt x="4302548" y="491293"/>
                    <a:pt x="4343294" y="381453"/>
                    <a:pt x="4381923" y="275771"/>
                  </a:cubicBezTo>
                  <a:cubicBezTo>
                    <a:pt x="4420552" y="170089"/>
                    <a:pt x="4435142" y="83457"/>
                    <a:pt x="4454494" y="0"/>
                  </a:cubicBezTo>
                </a:path>
              </a:pathLst>
            </a:custGeom>
            <a:noFill/>
            <a:ln w="50800">
              <a:solidFill>
                <a:srgbClr val="4E6BF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prstClr val="white"/>
                </a:solidFill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>
              <a:off x="4513185" y="1883758"/>
              <a:ext cx="3542243" cy="2847031"/>
            </a:xfrm>
            <a:custGeom>
              <a:avLst/>
              <a:gdLst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377371 w 4412343"/>
                <a:gd name="connsiteY5" fmla="*/ 870857 h 3309257"/>
                <a:gd name="connsiteX6" fmla="*/ 478971 w 4412343"/>
                <a:gd name="connsiteY6" fmla="*/ 1509486 h 3309257"/>
                <a:gd name="connsiteX7" fmla="*/ 682171 w 4412343"/>
                <a:gd name="connsiteY7" fmla="*/ 2032000 h 3309257"/>
                <a:gd name="connsiteX8" fmla="*/ 1103085 w 4412343"/>
                <a:gd name="connsiteY8" fmla="*/ 252548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478971 w 4412343"/>
                <a:gd name="connsiteY6" fmla="*/ 1509486 h 3309257"/>
                <a:gd name="connsiteX7" fmla="*/ 682171 w 4412343"/>
                <a:gd name="connsiteY7" fmla="*/ 2032000 h 3309257"/>
                <a:gd name="connsiteX8" fmla="*/ 1103085 w 4412343"/>
                <a:gd name="connsiteY8" fmla="*/ 252548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682171 w 4412343"/>
                <a:gd name="connsiteY7" fmla="*/ 2032000 h 3309257"/>
                <a:gd name="connsiteX8" fmla="*/ 1103085 w 4412343"/>
                <a:gd name="connsiteY8" fmla="*/ 252548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682171 w 4412343"/>
                <a:gd name="connsiteY7" fmla="*/ 2032000 h 3309257"/>
                <a:gd name="connsiteX8" fmla="*/ 1103085 w 4412343"/>
                <a:gd name="connsiteY8" fmla="*/ 252548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103085 w 4412343"/>
                <a:gd name="connsiteY8" fmla="*/ 252548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103085 w 4412343"/>
                <a:gd name="connsiteY8" fmla="*/ 252548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198335 w 4412343"/>
                <a:gd name="connsiteY8" fmla="*/ 2477861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198335 w 4412343"/>
                <a:gd name="connsiteY8" fmla="*/ 2477861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284060 w 4412343"/>
                <a:gd name="connsiteY8" fmla="*/ 243023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284060 w 4412343"/>
                <a:gd name="connsiteY8" fmla="*/ 2430236 h 3309257"/>
                <a:gd name="connsiteX9" fmla="*/ 1625600 w 4412343"/>
                <a:gd name="connsiteY9" fmla="*/ 28012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284060 w 4412343"/>
                <a:gd name="connsiteY8" fmla="*/ 2430236 h 3309257"/>
                <a:gd name="connsiteX9" fmla="*/ 1692275 w 4412343"/>
                <a:gd name="connsiteY9" fmla="*/ 2725057 h 3309257"/>
                <a:gd name="connsiteX10" fmla="*/ 2249714 w 4412343"/>
                <a:gd name="connsiteY10" fmla="*/ 30334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284060 w 4412343"/>
                <a:gd name="connsiteY8" fmla="*/ 2430236 h 3309257"/>
                <a:gd name="connsiteX9" fmla="*/ 1692275 w 4412343"/>
                <a:gd name="connsiteY9" fmla="*/ 2725057 h 3309257"/>
                <a:gd name="connsiteX10" fmla="*/ 2297339 w 4412343"/>
                <a:gd name="connsiteY10" fmla="*/ 297633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1284060 w 4412343"/>
                <a:gd name="connsiteY8" fmla="*/ 2430236 h 3309257"/>
                <a:gd name="connsiteX9" fmla="*/ 1692275 w 4412343"/>
                <a:gd name="connsiteY9" fmla="*/ 2725057 h 3309257"/>
                <a:gd name="connsiteX10" fmla="*/ 2297339 w 4412343"/>
                <a:gd name="connsiteY10" fmla="*/ 297633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786946 w 4412343"/>
                <a:gd name="connsiteY7" fmla="*/ 2003425 h 3309257"/>
                <a:gd name="connsiteX8" fmla="*/ 890814 w 4412343"/>
                <a:gd name="connsiteY8" fmla="*/ 1983468 h 3309257"/>
                <a:gd name="connsiteX9" fmla="*/ 1284060 w 4412343"/>
                <a:gd name="connsiteY9" fmla="*/ 2430236 h 3309257"/>
                <a:gd name="connsiteX10" fmla="*/ 1692275 w 4412343"/>
                <a:gd name="connsiteY10" fmla="*/ 2725057 h 3309257"/>
                <a:gd name="connsiteX11" fmla="*/ 2297339 w 4412343"/>
                <a:gd name="connsiteY11" fmla="*/ 2976336 h 3309257"/>
                <a:gd name="connsiteX12" fmla="*/ 3004457 w 4412343"/>
                <a:gd name="connsiteY12" fmla="*/ 3178629 h 3309257"/>
                <a:gd name="connsiteX13" fmla="*/ 3875314 w 4412343"/>
                <a:gd name="connsiteY13" fmla="*/ 3265714 h 3309257"/>
                <a:gd name="connsiteX14" fmla="*/ 4412343 w 4412343"/>
                <a:gd name="connsiteY14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583746 w 4412343"/>
                <a:gd name="connsiteY6" fmla="*/ 1490436 h 3309257"/>
                <a:gd name="connsiteX7" fmla="*/ 844096 w 4412343"/>
                <a:gd name="connsiteY7" fmla="*/ 1936750 h 3309257"/>
                <a:gd name="connsiteX8" fmla="*/ 890814 w 4412343"/>
                <a:gd name="connsiteY8" fmla="*/ 1983468 h 3309257"/>
                <a:gd name="connsiteX9" fmla="*/ 1284060 w 4412343"/>
                <a:gd name="connsiteY9" fmla="*/ 2430236 h 3309257"/>
                <a:gd name="connsiteX10" fmla="*/ 1692275 w 4412343"/>
                <a:gd name="connsiteY10" fmla="*/ 2725057 h 3309257"/>
                <a:gd name="connsiteX11" fmla="*/ 2297339 w 4412343"/>
                <a:gd name="connsiteY11" fmla="*/ 2976336 h 3309257"/>
                <a:gd name="connsiteX12" fmla="*/ 3004457 w 4412343"/>
                <a:gd name="connsiteY12" fmla="*/ 3178629 h 3309257"/>
                <a:gd name="connsiteX13" fmla="*/ 3875314 w 4412343"/>
                <a:gd name="connsiteY13" fmla="*/ 3265714 h 3309257"/>
                <a:gd name="connsiteX14" fmla="*/ 4412343 w 4412343"/>
                <a:gd name="connsiteY14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631371 w 4412343"/>
                <a:gd name="connsiteY6" fmla="*/ 1480911 h 3309257"/>
                <a:gd name="connsiteX7" fmla="*/ 844096 w 4412343"/>
                <a:gd name="connsiteY7" fmla="*/ 1936750 h 3309257"/>
                <a:gd name="connsiteX8" fmla="*/ 890814 w 4412343"/>
                <a:gd name="connsiteY8" fmla="*/ 1983468 h 3309257"/>
                <a:gd name="connsiteX9" fmla="*/ 1284060 w 4412343"/>
                <a:gd name="connsiteY9" fmla="*/ 2430236 h 3309257"/>
                <a:gd name="connsiteX10" fmla="*/ 1692275 w 4412343"/>
                <a:gd name="connsiteY10" fmla="*/ 2725057 h 3309257"/>
                <a:gd name="connsiteX11" fmla="*/ 2297339 w 4412343"/>
                <a:gd name="connsiteY11" fmla="*/ 2976336 h 3309257"/>
                <a:gd name="connsiteX12" fmla="*/ 3004457 w 4412343"/>
                <a:gd name="connsiteY12" fmla="*/ 3178629 h 3309257"/>
                <a:gd name="connsiteX13" fmla="*/ 3875314 w 4412343"/>
                <a:gd name="connsiteY13" fmla="*/ 3265714 h 3309257"/>
                <a:gd name="connsiteX14" fmla="*/ 4412343 w 4412343"/>
                <a:gd name="connsiteY14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631371 w 4412343"/>
                <a:gd name="connsiteY6" fmla="*/ 1480911 h 3309257"/>
                <a:gd name="connsiteX7" fmla="*/ 882196 w 4412343"/>
                <a:gd name="connsiteY7" fmla="*/ 1936750 h 3309257"/>
                <a:gd name="connsiteX8" fmla="*/ 890814 w 4412343"/>
                <a:gd name="connsiteY8" fmla="*/ 1983468 h 3309257"/>
                <a:gd name="connsiteX9" fmla="*/ 1284060 w 4412343"/>
                <a:gd name="connsiteY9" fmla="*/ 2430236 h 3309257"/>
                <a:gd name="connsiteX10" fmla="*/ 1692275 w 4412343"/>
                <a:gd name="connsiteY10" fmla="*/ 2725057 h 3309257"/>
                <a:gd name="connsiteX11" fmla="*/ 2297339 w 4412343"/>
                <a:gd name="connsiteY11" fmla="*/ 2976336 h 3309257"/>
                <a:gd name="connsiteX12" fmla="*/ 3004457 w 4412343"/>
                <a:gd name="connsiteY12" fmla="*/ 3178629 h 3309257"/>
                <a:gd name="connsiteX13" fmla="*/ 3875314 w 4412343"/>
                <a:gd name="connsiteY13" fmla="*/ 3265714 h 3309257"/>
                <a:gd name="connsiteX14" fmla="*/ 4412343 w 4412343"/>
                <a:gd name="connsiteY14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631371 w 4412343"/>
                <a:gd name="connsiteY6" fmla="*/ 1480911 h 3309257"/>
                <a:gd name="connsiteX7" fmla="*/ 882196 w 4412343"/>
                <a:gd name="connsiteY7" fmla="*/ 1936750 h 3309257"/>
                <a:gd name="connsiteX8" fmla="*/ 1284060 w 4412343"/>
                <a:gd name="connsiteY8" fmla="*/ 2430236 h 3309257"/>
                <a:gd name="connsiteX9" fmla="*/ 1692275 w 4412343"/>
                <a:gd name="connsiteY9" fmla="*/ 2725057 h 3309257"/>
                <a:gd name="connsiteX10" fmla="*/ 2297339 w 4412343"/>
                <a:gd name="connsiteY10" fmla="*/ 297633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631371 w 4412343"/>
                <a:gd name="connsiteY6" fmla="*/ 1480911 h 3309257"/>
                <a:gd name="connsiteX7" fmla="*/ 882196 w 4412343"/>
                <a:gd name="connsiteY7" fmla="*/ 1936750 h 3309257"/>
                <a:gd name="connsiteX8" fmla="*/ 1284060 w 4412343"/>
                <a:gd name="connsiteY8" fmla="*/ 2430236 h 3309257"/>
                <a:gd name="connsiteX9" fmla="*/ 1692275 w 4412343"/>
                <a:gd name="connsiteY9" fmla="*/ 2725057 h 3309257"/>
                <a:gd name="connsiteX10" fmla="*/ 2297339 w 4412343"/>
                <a:gd name="connsiteY10" fmla="*/ 297633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631371 w 4412343"/>
                <a:gd name="connsiteY6" fmla="*/ 1480911 h 3309257"/>
                <a:gd name="connsiteX7" fmla="*/ 882196 w 4412343"/>
                <a:gd name="connsiteY7" fmla="*/ 1936750 h 3309257"/>
                <a:gd name="connsiteX8" fmla="*/ 1284060 w 4412343"/>
                <a:gd name="connsiteY8" fmla="*/ 2430236 h 3309257"/>
                <a:gd name="connsiteX9" fmla="*/ 1720850 w 4412343"/>
                <a:gd name="connsiteY9" fmla="*/ 2715532 h 3309257"/>
                <a:gd name="connsiteX10" fmla="*/ 2297339 w 4412343"/>
                <a:gd name="connsiteY10" fmla="*/ 297633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631371 w 4412343"/>
                <a:gd name="connsiteY6" fmla="*/ 1480911 h 3309257"/>
                <a:gd name="connsiteX7" fmla="*/ 882196 w 4412343"/>
                <a:gd name="connsiteY7" fmla="*/ 1936750 h 3309257"/>
                <a:gd name="connsiteX8" fmla="*/ 1284060 w 4412343"/>
                <a:gd name="connsiteY8" fmla="*/ 2430236 h 3309257"/>
                <a:gd name="connsiteX9" fmla="*/ 1720850 w 4412343"/>
                <a:gd name="connsiteY9" fmla="*/ 2715532 h 3309257"/>
                <a:gd name="connsiteX10" fmla="*/ 2325914 w 4412343"/>
                <a:gd name="connsiteY10" fmla="*/ 2957286 h 3309257"/>
                <a:gd name="connsiteX11" fmla="*/ 3004457 w 4412343"/>
                <a:gd name="connsiteY11" fmla="*/ 31786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631371 w 4412343"/>
                <a:gd name="connsiteY6" fmla="*/ 1480911 h 3309257"/>
                <a:gd name="connsiteX7" fmla="*/ 882196 w 4412343"/>
                <a:gd name="connsiteY7" fmla="*/ 1936750 h 3309257"/>
                <a:gd name="connsiteX8" fmla="*/ 1284060 w 4412343"/>
                <a:gd name="connsiteY8" fmla="*/ 2430236 h 3309257"/>
                <a:gd name="connsiteX9" fmla="*/ 1720850 w 4412343"/>
                <a:gd name="connsiteY9" fmla="*/ 2715532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34521 w 4412343"/>
                <a:gd name="connsiteY5" fmla="*/ 861332 h 3309257"/>
                <a:gd name="connsiteX6" fmla="*/ 707571 w 4412343"/>
                <a:gd name="connsiteY6" fmla="*/ 1461861 h 3309257"/>
                <a:gd name="connsiteX7" fmla="*/ 882196 w 4412343"/>
                <a:gd name="connsiteY7" fmla="*/ 1936750 h 3309257"/>
                <a:gd name="connsiteX8" fmla="*/ 1284060 w 4412343"/>
                <a:gd name="connsiteY8" fmla="*/ 2430236 h 3309257"/>
                <a:gd name="connsiteX9" fmla="*/ 1720850 w 4412343"/>
                <a:gd name="connsiteY9" fmla="*/ 2715532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882196 w 4412343"/>
                <a:gd name="connsiteY7" fmla="*/ 1936750 h 3309257"/>
                <a:gd name="connsiteX8" fmla="*/ 1284060 w 4412343"/>
                <a:gd name="connsiteY8" fmla="*/ 2430236 h 3309257"/>
                <a:gd name="connsiteX9" fmla="*/ 1720850 w 4412343"/>
                <a:gd name="connsiteY9" fmla="*/ 2715532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48871 w 4412343"/>
                <a:gd name="connsiteY7" fmla="*/ 1908175 h 3309257"/>
                <a:gd name="connsiteX8" fmla="*/ 1284060 w 4412343"/>
                <a:gd name="connsiteY8" fmla="*/ 2430236 h 3309257"/>
                <a:gd name="connsiteX9" fmla="*/ 1720850 w 4412343"/>
                <a:gd name="connsiteY9" fmla="*/ 2715532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48871 w 4412343"/>
                <a:gd name="connsiteY7" fmla="*/ 1908175 h 3309257"/>
                <a:gd name="connsiteX8" fmla="*/ 1331685 w 4412343"/>
                <a:gd name="connsiteY8" fmla="*/ 2392136 h 3309257"/>
                <a:gd name="connsiteX9" fmla="*/ 1720850 w 4412343"/>
                <a:gd name="connsiteY9" fmla="*/ 2715532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48871 w 4412343"/>
                <a:gd name="connsiteY7" fmla="*/ 1908175 h 3309257"/>
                <a:gd name="connsiteX8" fmla="*/ 1331685 w 4412343"/>
                <a:gd name="connsiteY8" fmla="*/ 2392136 h 3309257"/>
                <a:gd name="connsiteX9" fmla="*/ 1758950 w 4412343"/>
                <a:gd name="connsiteY9" fmla="*/ 2667907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48871 w 4412343"/>
                <a:gd name="connsiteY7" fmla="*/ 1908175 h 3309257"/>
                <a:gd name="connsiteX8" fmla="*/ 1388835 w 4412343"/>
                <a:gd name="connsiteY8" fmla="*/ 2363561 h 3309257"/>
                <a:gd name="connsiteX9" fmla="*/ 1758950 w 4412343"/>
                <a:gd name="connsiteY9" fmla="*/ 2667907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48871 w 4412343"/>
                <a:gd name="connsiteY7" fmla="*/ 1908175 h 3309257"/>
                <a:gd name="connsiteX8" fmla="*/ 1388835 w 4412343"/>
                <a:gd name="connsiteY8" fmla="*/ 2363561 h 3309257"/>
                <a:gd name="connsiteX9" fmla="*/ 1797050 w 4412343"/>
                <a:gd name="connsiteY9" fmla="*/ 2658382 h 3309257"/>
                <a:gd name="connsiteX10" fmla="*/ 2325914 w 4412343"/>
                <a:gd name="connsiteY10" fmla="*/ 29572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48871 w 4412343"/>
                <a:gd name="connsiteY7" fmla="*/ 1908175 h 3309257"/>
                <a:gd name="connsiteX8" fmla="*/ 1388835 w 4412343"/>
                <a:gd name="connsiteY8" fmla="*/ 2363561 h 3309257"/>
                <a:gd name="connsiteX9" fmla="*/ 1797050 w 4412343"/>
                <a:gd name="connsiteY9" fmla="*/ 2658382 h 3309257"/>
                <a:gd name="connsiteX10" fmla="*/ 2364014 w 4412343"/>
                <a:gd name="connsiteY10" fmla="*/ 2919186 h 3309257"/>
                <a:gd name="connsiteX11" fmla="*/ 3013982 w 4412343"/>
                <a:gd name="connsiteY11" fmla="*/ 3140529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48871 w 4412343"/>
                <a:gd name="connsiteY7" fmla="*/ 1908175 h 3309257"/>
                <a:gd name="connsiteX8" fmla="*/ 1388835 w 4412343"/>
                <a:gd name="connsiteY8" fmla="*/ 2363561 h 3309257"/>
                <a:gd name="connsiteX9" fmla="*/ 1797050 w 4412343"/>
                <a:gd name="connsiteY9" fmla="*/ 2658382 h 3309257"/>
                <a:gd name="connsiteX10" fmla="*/ 2364014 w 4412343"/>
                <a:gd name="connsiteY10" fmla="*/ 2919186 h 3309257"/>
                <a:gd name="connsiteX11" fmla="*/ 3033032 w 4412343"/>
                <a:gd name="connsiteY11" fmla="*/ 3111954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07571 w 4412343"/>
                <a:gd name="connsiteY6" fmla="*/ 1461861 h 3309257"/>
                <a:gd name="connsiteX7" fmla="*/ 996496 w 4412343"/>
                <a:gd name="connsiteY7" fmla="*/ 1908175 h 3309257"/>
                <a:gd name="connsiteX8" fmla="*/ 1388835 w 4412343"/>
                <a:gd name="connsiteY8" fmla="*/ 2363561 h 3309257"/>
                <a:gd name="connsiteX9" fmla="*/ 1797050 w 4412343"/>
                <a:gd name="connsiteY9" fmla="*/ 2658382 h 3309257"/>
                <a:gd name="connsiteX10" fmla="*/ 2364014 w 4412343"/>
                <a:gd name="connsiteY10" fmla="*/ 2919186 h 3309257"/>
                <a:gd name="connsiteX11" fmla="*/ 3033032 w 4412343"/>
                <a:gd name="connsiteY11" fmla="*/ 3111954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319314 w 4412343"/>
                <a:gd name="connsiteY4" fmla="*/ 348343 h 3309257"/>
                <a:gd name="connsiteX5" fmla="*/ 491671 w 4412343"/>
                <a:gd name="connsiteY5" fmla="*/ 832757 h 3309257"/>
                <a:gd name="connsiteX6" fmla="*/ 745671 w 4412343"/>
                <a:gd name="connsiteY6" fmla="*/ 1461861 h 3309257"/>
                <a:gd name="connsiteX7" fmla="*/ 996496 w 4412343"/>
                <a:gd name="connsiteY7" fmla="*/ 1908175 h 3309257"/>
                <a:gd name="connsiteX8" fmla="*/ 1388835 w 4412343"/>
                <a:gd name="connsiteY8" fmla="*/ 2363561 h 3309257"/>
                <a:gd name="connsiteX9" fmla="*/ 1797050 w 4412343"/>
                <a:gd name="connsiteY9" fmla="*/ 2658382 h 3309257"/>
                <a:gd name="connsiteX10" fmla="*/ 2364014 w 4412343"/>
                <a:gd name="connsiteY10" fmla="*/ 2919186 h 3309257"/>
                <a:gd name="connsiteX11" fmla="*/ 3033032 w 4412343"/>
                <a:gd name="connsiteY11" fmla="*/ 3111954 h 3309257"/>
                <a:gd name="connsiteX12" fmla="*/ 3875314 w 4412343"/>
                <a:gd name="connsiteY12" fmla="*/ 3265714 h 3309257"/>
                <a:gd name="connsiteX13" fmla="*/ 4412343 w 4412343"/>
                <a:gd name="connsiteY13" fmla="*/ 3280229 h 3309257"/>
                <a:gd name="connsiteX0" fmla="*/ 0 w 4412343"/>
                <a:gd name="connsiteY0" fmla="*/ 3309257 h 3309257"/>
                <a:gd name="connsiteX1" fmla="*/ 203200 w 4412343"/>
                <a:gd name="connsiteY1" fmla="*/ 0 h 3309257"/>
                <a:gd name="connsiteX2" fmla="*/ 203200 w 4412343"/>
                <a:gd name="connsiteY2" fmla="*/ 0 h 3309257"/>
                <a:gd name="connsiteX3" fmla="*/ 217714 w 4412343"/>
                <a:gd name="connsiteY3" fmla="*/ 87086 h 3309257"/>
                <a:gd name="connsiteX4" fmla="*/ 252639 w 4412343"/>
                <a:gd name="connsiteY4" fmla="*/ 164193 h 3309257"/>
                <a:gd name="connsiteX5" fmla="*/ 319314 w 4412343"/>
                <a:gd name="connsiteY5" fmla="*/ 348343 h 3309257"/>
                <a:gd name="connsiteX6" fmla="*/ 491671 w 4412343"/>
                <a:gd name="connsiteY6" fmla="*/ 832757 h 3309257"/>
                <a:gd name="connsiteX7" fmla="*/ 745671 w 4412343"/>
                <a:gd name="connsiteY7" fmla="*/ 1461861 h 3309257"/>
                <a:gd name="connsiteX8" fmla="*/ 996496 w 4412343"/>
                <a:gd name="connsiteY8" fmla="*/ 1908175 h 3309257"/>
                <a:gd name="connsiteX9" fmla="*/ 1388835 w 4412343"/>
                <a:gd name="connsiteY9" fmla="*/ 2363561 h 3309257"/>
                <a:gd name="connsiteX10" fmla="*/ 1797050 w 4412343"/>
                <a:gd name="connsiteY10" fmla="*/ 2658382 h 3309257"/>
                <a:gd name="connsiteX11" fmla="*/ 2364014 w 4412343"/>
                <a:gd name="connsiteY11" fmla="*/ 2919186 h 3309257"/>
                <a:gd name="connsiteX12" fmla="*/ 3033032 w 4412343"/>
                <a:gd name="connsiteY12" fmla="*/ 3111954 h 3309257"/>
                <a:gd name="connsiteX13" fmla="*/ 3875314 w 4412343"/>
                <a:gd name="connsiteY13" fmla="*/ 3265714 h 3309257"/>
                <a:gd name="connsiteX14" fmla="*/ 4412343 w 4412343"/>
                <a:gd name="connsiteY14" fmla="*/ 3280229 h 3309257"/>
                <a:gd name="connsiteX0" fmla="*/ 0 w 4412343"/>
                <a:gd name="connsiteY0" fmla="*/ 3309257 h 3309257"/>
                <a:gd name="connsiteX1" fmla="*/ 190727 w 4412343"/>
                <a:gd name="connsiteY1" fmla="*/ 178481 h 3309257"/>
                <a:gd name="connsiteX2" fmla="*/ 203200 w 4412343"/>
                <a:gd name="connsiteY2" fmla="*/ 0 h 3309257"/>
                <a:gd name="connsiteX3" fmla="*/ 203200 w 4412343"/>
                <a:gd name="connsiteY3" fmla="*/ 0 h 3309257"/>
                <a:gd name="connsiteX4" fmla="*/ 217714 w 4412343"/>
                <a:gd name="connsiteY4" fmla="*/ 87086 h 3309257"/>
                <a:gd name="connsiteX5" fmla="*/ 252639 w 4412343"/>
                <a:gd name="connsiteY5" fmla="*/ 164193 h 3309257"/>
                <a:gd name="connsiteX6" fmla="*/ 319314 w 4412343"/>
                <a:gd name="connsiteY6" fmla="*/ 348343 h 3309257"/>
                <a:gd name="connsiteX7" fmla="*/ 491671 w 4412343"/>
                <a:gd name="connsiteY7" fmla="*/ 832757 h 3309257"/>
                <a:gd name="connsiteX8" fmla="*/ 745671 w 4412343"/>
                <a:gd name="connsiteY8" fmla="*/ 1461861 h 3309257"/>
                <a:gd name="connsiteX9" fmla="*/ 996496 w 4412343"/>
                <a:gd name="connsiteY9" fmla="*/ 1908175 h 3309257"/>
                <a:gd name="connsiteX10" fmla="*/ 1388835 w 4412343"/>
                <a:gd name="connsiteY10" fmla="*/ 2363561 h 3309257"/>
                <a:gd name="connsiteX11" fmla="*/ 1797050 w 4412343"/>
                <a:gd name="connsiteY11" fmla="*/ 2658382 h 3309257"/>
                <a:gd name="connsiteX12" fmla="*/ 2364014 w 4412343"/>
                <a:gd name="connsiteY12" fmla="*/ 2919186 h 3309257"/>
                <a:gd name="connsiteX13" fmla="*/ 3033032 w 4412343"/>
                <a:gd name="connsiteY13" fmla="*/ 3111954 h 3309257"/>
                <a:gd name="connsiteX14" fmla="*/ 3875314 w 4412343"/>
                <a:gd name="connsiteY14" fmla="*/ 3265714 h 3309257"/>
                <a:gd name="connsiteX15" fmla="*/ 4412343 w 4412343"/>
                <a:gd name="connsiteY15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203200 w 4412343"/>
                <a:gd name="connsiteY2" fmla="*/ 0 h 3309257"/>
                <a:gd name="connsiteX3" fmla="*/ 203200 w 4412343"/>
                <a:gd name="connsiteY3" fmla="*/ 0 h 3309257"/>
                <a:gd name="connsiteX4" fmla="*/ 217714 w 4412343"/>
                <a:gd name="connsiteY4" fmla="*/ 87086 h 3309257"/>
                <a:gd name="connsiteX5" fmla="*/ 252639 w 4412343"/>
                <a:gd name="connsiteY5" fmla="*/ 164193 h 3309257"/>
                <a:gd name="connsiteX6" fmla="*/ 319314 w 4412343"/>
                <a:gd name="connsiteY6" fmla="*/ 348343 h 3309257"/>
                <a:gd name="connsiteX7" fmla="*/ 491671 w 4412343"/>
                <a:gd name="connsiteY7" fmla="*/ 832757 h 3309257"/>
                <a:gd name="connsiteX8" fmla="*/ 745671 w 4412343"/>
                <a:gd name="connsiteY8" fmla="*/ 1461861 h 3309257"/>
                <a:gd name="connsiteX9" fmla="*/ 996496 w 4412343"/>
                <a:gd name="connsiteY9" fmla="*/ 1908175 h 3309257"/>
                <a:gd name="connsiteX10" fmla="*/ 1388835 w 4412343"/>
                <a:gd name="connsiteY10" fmla="*/ 2363561 h 3309257"/>
                <a:gd name="connsiteX11" fmla="*/ 1797050 w 4412343"/>
                <a:gd name="connsiteY11" fmla="*/ 2658382 h 3309257"/>
                <a:gd name="connsiteX12" fmla="*/ 2364014 w 4412343"/>
                <a:gd name="connsiteY12" fmla="*/ 2919186 h 3309257"/>
                <a:gd name="connsiteX13" fmla="*/ 3033032 w 4412343"/>
                <a:gd name="connsiteY13" fmla="*/ 3111954 h 3309257"/>
                <a:gd name="connsiteX14" fmla="*/ 3875314 w 4412343"/>
                <a:gd name="connsiteY14" fmla="*/ 3265714 h 3309257"/>
                <a:gd name="connsiteX15" fmla="*/ 4412343 w 4412343"/>
                <a:gd name="connsiteY15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181202 w 4412343"/>
                <a:gd name="connsiteY2" fmla="*/ 78468 h 3309257"/>
                <a:gd name="connsiteX3" fmla="*/ 203200 w 4412343"/>
                <a:gd name="connsiteY3" fmla="*/ 0 h 3309257"/>
                <a:gd name="connsiteX4" fmla="*/ 203200 w 4412343"/>
                <a:gd name="connsiteY4" fmla="*/ 0 h 3309257"/>
                <a:gd name="connsiteX5" fmla="*/ 217714 w 4412343"/>
                <a:gd name="connsiteY5" fmla="*/ 87086 h 3309257"/>
                <a:gd name="connsiteX6" fmla="*/ 252639 w 4412343"/>
                <a:gd name="connsiteY6" fmla="*/ 164193 h 3309257"/>
                <a:gd name="connsiteX7" fmla="*/ 319314 w 4412343"/>
                <a:gd name="connsiteY7" fmla="*/ 348343 h 3309257"/>
                <a:gd name="connsiteX8" fmla="*/ 491671 w 4412343"/>
                <a:gd name="connsiteY8" fmla="*/ 832757 h 3309257"/>
                <a:gd name="connsiteX9" fmla="*/ 745671 w 4412343"/>
                <a:gd name="connsiteY9" fmla="*/ 1461861 h 3309257"/>
                <a:gd name="connsiteX10" fmla="*/ 996496 w 4412343"/>
                <a:gd name="connsiteY10" fmla="*/ 1908175 h 3309257"/>
                <a:gd name="connsiteX11" fmla="*/ 1388835 w 4412343"/>
                <a:gd name="connsiteY11" fmla="*/ 2363561 h 3309257"/>
                <a:gd name="connsiteX12" fmla="*/ 1797050 w 4412343"/>
                <a:gd name="connsiteY12" fmla="*/ 2658382 h 3309257"/>
                <a:gd name="connsiteX13" fmla="*/ 2364014 w 4412343"/>
                <a:gd name="connsiteY13" fmla="*/ 2919186 h 3309257"/>
                <a:gd name="connsiteX14" fmla="*/ 3033032 w 4412343"/>
                <a:gd name="connsiteY14" fmla="*/ 3111954 h 3309257"/>
                <a:gd name="connsiteX15" fmla="*/ 3875314 w 4412343"/>
                <a:gd name="connsiteY15" fmla="*/ 3265714 h 3309257"/>
                <a:gd name="connsiteX16" fmla="*/ 4412343 w 4412343"/>
                <a:gd name="connsiteY16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152627 w 4412343"/>
                <a:gd name="connsiteY2" fmla="*/ 64180 h 3309257"/>
                <a:gd name="connsiteX3" fmla="*/ 203200 w 4412343"/>
                <a:gd name="connsiteY3" fmla="*/ 0 h 3309257"/>
                <a:gd name="connsiteX4" fmla="*/ 203200 w 4412343"/>
                <a:gd name="connsiteY4" fmla="*/ 0 h 3309257"/>
                <a:gd name="connsiteX5" fmla="*/ 217714 w 4412343"/>
                <a:gd name="connsiteY5" fmla="*/ 87086 h 3309257"/>
                <a:gd name="connsiteX6" fmla="*/ 252639 w 4412343"/>
                <a:gd name="connsiteY6" fmla="*/ 164193 h 3309257"/>
                <a:gd name="connsiteX7" fmla="*/ 319314 w 4412343"/>
                <a:gd name="connsiteY7" fmla="*/ 348343 h 3309257"/>
                <a:gd name="connsiteX8" fmla="*/ 491671 w 4412343"/>
                <a:gd name="connsiteY8" fmla="*/ 832757 h 3309257"/>
                <a:gd name="connsiteX9" fmla="*/ 745671 w 4412343"/>
                <a:gd name="connsiteY9" fmla="*/ 1461861 h 3309257"/>
                <a:gd name="connsiteX10" fmla="*/ 996496 w 4412343"/>
                <a:gd name="connsiteY10" fmla="*/ 1908175 h 3309257"/>
                <a:gd name="connsiteX11" fmla="*/ 1388835 w 4412343"/>
                <a:gd name="connsiteY11" fmla="*/ 2363561 h 3309257"/>
                <a:gd name="connsiteX12" fmla="*/ 1797050 w 4412343"/>
                <a:gd name="connsiteY12" fmla="*/ 2658382 h 3309257"/>
                <a:gd name="connsiteX13" fmla="*/ 2364014 w 4412343"/>
                <a:gd name="connsiteY13" fmla="*/ 2919186 h 3309257"/>
                <a:gd name="connsiteX14" fmla="*/ 3033032 w 4412343"/>
                <a:gd name="connsiteY14" fmla="*/ 3111954 h 3309257"/>
                <a:gd name="connsiteX15" fmla="*/ 3875314 w 4412343"/>
                <a:gd name="connsiteY15" fmla="*/ 3265714 h 3309257"/>
                <a:gd name="connsiteX16" fmla="*/ 4412343 w 4412343"/>
                <a:gd name="connsiteY16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152627 w 4412343"/>
                <a:gd name="connsiteY2" fmla="*/ 64180 h 3309257"/>
                <a:gd name="connsiteX3" fmla="*/ 203200 w 4412343"/>
                <a:gd name="connsiteY3" fmla="*/ 0 h 3309257"/>
                <a:gd name="connsiteX4" fmla="*/ 203200 w 4412343"/>
                <a:gd name="connsiteY4" fmla="*/ 0 h 3309257"/>
                <a:gd name="connsiteX5" fmla="*/ 217714 w 4412343"/>
                <a:gd name="connsiteY5" fmla="*/ 87086 h 3309257"/>
                <a:gd name="connsiteX6" fmla="*/ 252639 w 4412343"/>
                <a:gd name="connsiteY6" fmla="*/ 164193 h 3309257"/>
                <a:gd name="connsiteX7" fmla="*/ 319314 w 4412343"/>
                <a:gd name="connsiteY7" fmla="*/ 348343 h 3309257"/>
                <a:gd name="connsiteX8" fmla="*/ 491671 w 4412343"/>
                <a:gd name="connsiteY8" fmla="*/ 832757 h 3309257"/>
                <a:gd name="connsiteX9" fmla="*/ 745671 w 4412343"/>
                <a:gd name="connsiteY9" fmla="*/ 1461861 h 3309257"/>
                <a:gd name="connsiteX10" fmla="*/ 996496 w 4412343"/>
                <a:gd name="connsiteY10" fmla="*/ 1908175 h 3309257"/>
                <a:gd name="connsiteX11" fmla="*/ 1388835 w 4412343"/>
                <a:gd name="connsiteY11" fmla="*/ 2363561 h 3309257"/>
                <a:gd name="connsiteX12" fmla="*/ 1797050 w 4412343"/>
                <a:gd name="connsiteY12" fmla="*/ 2658382 h 3309257"/>
                <a:gd name="connsiteX13" fmla="*/ 2364014 w 4412343"/>
                <a:gd name="connsiteY13" fmla="*/ 2919186 h 3309257"/>
                <a:gd name="connsiteX14" fmla="*/ 3033032 w 4412343"/>
                <a:gd name="connsiteY14" fmla="*/ 3111954 h 3309257"/>
                <a:gd name="connsiteX15" fmla="*/ 3875314 w 4412343"/>
                <a:gd name="connsiteY15" fmla="*/ 3265714 h 3309257"/>
                <a:gd name="connsiteX16" fmla="*/ 4412343 w 4412343"/>
                <a:gd name="connsiteY16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152627 w 4412343"/>
                <a:gd name="connsiteY2" fmla="*/ 64180 h 3309257"/>
                <a:gd name="connsiteX3" fmla="*/ 203200 w 4412343"/>
                <a:gd name="connsiteY3" fmla="*/ 0 h 3309257"/>
                <a:gd name="connsiteX4" fmla="*/ 203200 w 4412343"/>
                <a:gd name="connsiteY4" fmla="*/ 0 h 3309257"/>
                <a:gd name="connsiteX5" fmla="*/ 251052 w 4412343"/>
                <a:gd name="connsiteY5" fmla="*/ 77561 h 3309257"/>
                <a:gd name="connsiteX6" fmla="*/ 252639 w 4412343"/>
                <a:gd name="connsiteY6" fmla="*/ 164193 h 3309257"/>
                <a:gd name="connsiteX7" fmla="*/ 319314 w 4412343"/>
                <a:gd name="connsiteY7" fmla="*/ 348343 h 3309257"/>
                <a:gd name="connsiteX8" fmla="*/ 491671 w 4412343"/>
                <a:gd name="connsiteY8" fmla="*/ 832757 h 3309257"/>
                <a:gd name="connsiteX9" fmla="*/ 745671 w 4412343"/>
                <a:gd name="connsiteY9" fmla="*/ 1461861 h 3309257"/>
                <a:gd name="connsiteX10" fmla="*/ 996496 w 4412343"/>
                <a:gd name="connsiteY10" fmla="*/ 1908175 h 3309257"/>
                <a:gd name="connsiteX11" fmla="*/ 1388835 w 4412343"/>
                <a:gd name="connsiteY11" fmla="*/ 2363561 h 3309257"/>
                <a:gd name="connsiteX12" fmla="*/ 1797050 w 4412343"/>
                <a:gd name="connsiteY12" fmla="*/ 2658382 h 3309257"/>
                <a:gd name="connsiteX13" fmla="*/ 2364014 w 4412343"/>
                <a:gd name="connsiteY13" fmla="*/ 2919186 h 3309257"/>
                <a:gd name="connsiteX14" fmla="*/ 3033032 w 4412343"/>
                <a:gd name="connsiteY14" fmla="*/ 3111954 h 3309257"/>
                <a:gd name="connsiteX15" fmla="*/ 3875314 w 4412343"/>
                <a:gd name="connsiteY15" fmla="*/ 3265714 h 3309257"/>
                <a:gd name="connsiteX16" fmla="*/ 4412343 w 4412343"/>
                <a:gd name="connsiteY16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152627 w 4412343"/>
                <a:gd name="connsiteY2" fmla="*/ 64180 h 3309257"/>
                <a:gd name="connsiteX3" fmla="*/ 203200 w 4412343"/>
                <a:gd name="connsiteY3" fmla="*/ 0 h 3309257"/>
                <a:gd name="connsiteX4" fmla="*/ 203200 w 4412343"/>
                <a:gd name="connsiteY4" fmla="*/ 0 h 3309257"/>
                <a:gd name="connsiteX5" fmla="*/ 251052 w 4412343"/>
                <a:gd name="connsiteY5" fmla="*/ 77561 h 3309257"/>
                <a:gd name="connsiteX6" fmla="*/ 285976 w 4412343"/>
                <a:gd name="connsiteY6" fmla="*/ 159431 h 3309257"/>
                <a:gd name="connsiteX7" fmla="*/ 319314 w 4412343"/>
                <a:gd name="connsiteY7" fmla="*/ 348343 h 3309257"/>
                <a:gd name="connsiteX8" fmla="*/ 491671 w 4412343"/>
                <a:gd name="connsiteY8" fmla="*/ 832757 h 3309257"/>
                <a:gd name="connsiteX9" fmla="*/ 745671 w 4412343"/>
                <a:gd name="connsiteY9" fmla="*/ 1461861 h 3309257"/>
                <a:gd name="connsiteX10" fmla="*/ 996496 w 4412343"/>
                <a:gd name="connsiteY10" fmla="*/ 1908175 h 3309257"/>
                <a:gd name="connsiteX11" fmla="*/ 1388835 w 4412343"/>
                <a:gd name="connsiteY11" fmla="*/ 2363561 h 3309257"/>
                <a:gd name="connsiteX12" fmla="*/ 1797050 w 4412343"/>
                <a:gd name="connsiteY12" fmla="*/ 2658382 h 3309257"/>
                <a:gd name="connsiteX13" fmla="*/ 2364014 w 4412343"/>
                <a:gd name="connsiteY13" fmla="*/ 2919186 h 3309257"/>
                <a:gd name="connsiteX14" fmla="*/ 3033032 w 4412343"/>
                <a:gd name="connsiteY14" fmla="*/ 3111954 h 3309257"/>
                <a:gd name="connsiteX15" fmla="*/ 3875314 w 4412343"/>
                <a:gd name="connsiteY15" fmla="*/ 3265714 h 3309257"/>
                <a:gd name="connsiteX16" fmla="*/ 4412343 w 4412343"/>
                <a:gd name="connsiteY16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152627 w 4412343"/>
                <a:gd name="connsiteY2" fmla="*/ 64180 h 3309257"/>
                <a:gd name="connsiteX3" fmla="*/ 203200 w 4412343"/>
                <a:gd name="connsiteY3" fmla="*/ 0 h 3309257"/>
                <a:gd name="connsiteX4" fmla="*/ 203200 w 4412343"/>
                <a:gd name="connsiteY4" fmla="*/ 0 h 3309257"/>
                <a:gd name="connsiteX5" fmla="*/ 251052 w 4412343"/>
                <a:gd name="connsiteY5" fmla="*/ 77561 h 3309257"/>
                <a:gd name="connsiteX6" fmla="*/ 285976 w 4412343"/>
                <a:gd name="connsiteY6" fmla="*/ 159431 h 3309257"/>
                <a:gd name="connsiteX7" fmla="*/ 347889 w 4412343"/>
                <a:gd name="connsiteY7" fmla="*/ 338818 h 3309257"/>
                <a:gd name="connsiteX8" fmla="*/ 491671 w 4412343"/>
                <a:gd name="connsiteY8" fmla="*/ 832757 h 3309257"/>
                <a:gd name="connsiteX9" fmla="*/ 745671 w 4412343"/>
                <a:gd name="connsiteY9" fmla="*/ 1461861 h 3309257"/>
                <a:gd name="connsiteX10" fmla="*/ 996496 w 4412343"/>
                <a:gd name="connsiteY10" fmla="*/ 1908175 h 3309257"/>
                <a:gd name="connsiteX11" fmla="*/ 1388835 w 4412343"/>
                <a:gd name="connsiteY11" fmla="*/ 2363561 h 3309257"/>
                <a:gd name="connsiteX12" fmla="*/ 1797050 w 4412343"/>
                <a:gd name="connsiteY12" fmla="*/ 2658382 h 3309257"/>
                <a:gd name="connsiteX13" fmla="*/ 2364014 w 4412343"/>
                <a:gd name="connsiteY13" fmla="*/ 2919186 h 3309257"/>
                <a:gd name="connsiteX14" fmla="*/ 3033032 w 4412343"/>
                <a:gd name="connsiteY14" fmla="*/ 3111954 h 3309257"/>
                <a:gd name="connsiteX15" fmla="*/ 3875314 w 4412343"/>
                <a:gd name="connsiteY15" fmla="*/ 3265714 h 3309257"/>
                <a:gd name="connsiteX16" fmla="*/ 4412343 w 4412343"/>
                <a:gd name="connsiteY16" fmla="*/ 3280229 h 3309257"/>
                <a:gd name="connsiteX0" fmla="*/ 0 w 4412343"/>
                <a:gd name="connsiteY0" fmla="*/ 3309257 h 3309257"/>
                <a:gd name="connsiteX1" fmla="*/ 157389 w 4412343"/>
                <a:gd name="connsiteY1" fmla="*/ 178481 h 3309257"/>
                <a:gd name="connsiteX2" fmla="*/ 152627 w 4412343"/>
                <a:gd name="connsiteY2" fmla="*/ 64180 h 3309257"/>
                <a:gd name="connsiteX3" fmla="*/ 203200 w 4412343"/>
                <a:gd name="connsiteY3" fmla="*/ 0 h 3309257"/>
                <a:gd name="connsiteX4" fmla="*/ 203200 w 4412343"/>
                <a:gd name="connsiteY4" fmla="*/ 0 h 3309257"/>
                <a:gd name="connsiteX5" fmla="*/ 251052 w 4412343"/>
                <a:gd name="connsiteY5" fmla="*/ 77561 h 3309257"/>
                <a:gd name="connsiteX6" fmla="*/ 285976 w 4412343"/>
                <a:gd name="connsiteY6" fmla="*/ 159431 h 3309257"/>
                <a:gd name="connsiteX7" fmla="*/ 347889 w 4412343"/>
                <a:gd name="connsiteY7" fmla="*/ 338818 h 3309257"/>
                <a:gd name="connsiteX8" fmla="*/ 520246 w 4412343"/>
                <a:gd name="connsiteY8" fmla="*/ 832757 h 3309257"/>
                <a:gd name="connsiteX9" fmla="*/ 745671 w 4412343"/>
                <a:gd name="connsiteY9" fmla="*/ 1461861 h 3309257"/>
                <a:gd name="connsiteX10" fmla="*/ 996496 w 4412343"/>
                <a:gd name="connsiteY10" fmla="*/ 1908175 h 3309257"/>
                <a:gd name="connsiteX11" fmla="*/ 1388835 w 4412343"/>
                <a:gd name="connsiteY11" fmla="*/ 2363561 h 3309257"/>
                <a:gd name="connsiteX12" fmla="*/ 1797050 w 4412343"/>
                <a:gd name="connsiteY12" fmla="*/ 2658382 h 3309257"/>
                <a:gd name="connsiteX13" fmla="*/ 2364014 w 4412343"/>
                <a:gd name="connsiteY13" fmla="*/ 2919186 h 3309257"/>
                <a:gd name="connsiteX14" fmla="*/ 3033032 w 4412343"/>
                <a:gd name="connsiteY14" fmla="*/ 3111954 h 3309257"/>
                <a:gd name="connsiteX15" fmla="*/ 3875314 w 4412343"/>
                <a:gd name="connsiteY15" fmla="*/ 3265714 h 3309257"/>
                <a:gd name="connsiteX16" fmla="*/ 4412343 w 4412343"/>
                <a:gd name="connsiteY16" fmla="*/ 3280229 h 3309257"/>
                <a:gd name="connsiteX0" fmla="*/ 0 w 4412343"/>
                <a:gd name="connsiteY0" fmla="*/ 3309413 h 3309413"/>
                <a:gd name="connsiteX1" fmla="*/ 157389 w 4412343"/>
                <a:gd name="connsiteY1" fmla="*/ 178637 h 3309413"/>
                <a:gd name="connsiteX2" fmla="*/ 152627 w 4412343"/>
                <a:gd name="connsiteY2" fmla="*/ 64336 h 3309413"/>
                <a:gd name="connsiteX3" fmla="*/ 203200 w 4412343"/>
                <a:gd name="connsiteY3" fmla="*/ 156 h 3309413"/>
                <a:gd name="connsiteX4" fmla="*/ 198438 w 4412343"/>
                <a:gd name="connsiteY4" fmla="*/ 47781 h 3309413"/>
                <a:gd name="connsiteX5" fmla="*/ 251052 w 4412343"/>
                <a:gd name="connsiteY5" fmla="*/ 77717 h 3309413"/>
                <a:gd name="connsiteX6" fmla="*/ 285976 w 4412343"/>
                <a:gd name="connsiteY6" fmla="*/ 159587 h 3309413"/>
                <a:gd name="connsiteX7" fmla="*/ 347889 w 4412343"/>
                <a:gd name="connsiteY7" fmla="*/ 338974 h 3309413"/>
                <a:gd name="connsiteX8" fmla="*/ 520246 w 4412343"/>
                <a:gd name="connsiteY8" fmla="*/ 832913 h 3309413"/>
                <a:gd name="connsiteX9" fmla="*/ 745671 w 4412343"/>
                <a:gd name="connsiteY9" fmla="*/ 1462017 h 3309413"/>
                <a:gd name="connsiteX10" fmla="*/ 996496 w 4412343"/>
                <a:gd name="connsiteY10" fmla="*/ 1908331 h 3309413"/>
                <a:gd name="connsiteX11" fmla="*/ 1388835 w 4412343"/>
                <a:gd name="connsiteY11" fmla="*/ 2363717 h 3309413"/>
                <a:gd name="connsiteX12" fmla="*/ 1797050 w 4412343"/>
                <a:gd name="connsiteY12" fmla="*/ 2658538 h 3309413"/>
                <a:gd name="connsiteX13" fmla="*/ 2364014 w 4412343"/>
                <a:gd name="connsiteY13" fmla="*/ 2919342 h 3309413"/>
                <a:gd name="connsiteX14" fmla="*/ 3033032 w 4412343"/>
                <a:gd name="connsiteY14" fmla="*/ 3112110 h 3309413"/>
                <a:gd name="connsiteX15" fmla="*/ 3875314 w 4412343"/>
                <a:gd name="connsiteY15" fmla="*/ 3265870 h 3309413"/>
                <a:gd name="connsiteX16" fmla="*/ 4412343 w 4412343"/>
                <a:gd name="connsiteY16" fmla="*/ 3280385 h 3309413"/>
                <a:gd name="connsiteX0" fmla="*/ 0 w 4412343"/>
                <a:gd name="connsiteY0" fmla="*/ 3274905 h 3274905"/>
                <a:gd name="connsiteX1" fmla="*/ 157389 w 4412343"/>
                <a:gd name="connsiteY1" fmla="*/ 144129 h 3274905"/>
                <a:gd name="connsiteX2" fmla="*/ 152627 w 4412343"/>
                <a:gd name="connsiteY2" fmla="*/ 29828 h 3274905"/>
                <a:gd name="connsiteX3" fmla="*/ 203200 w 4412343"/>
                <a:gd name="connsiteY3" fmla="*/ 22798 h 3274905"/>
                <a:gd name="connsiteX4" fmla="*/ 198438 w 4412343"/>
                <a:gd name="connsiteY4" fmla="*/ 13273 h 3274905"/>
                <a:gd name="connsiteX5" fmla="*/ 251052 w 4412343"/>
                <a:gd name="connsiteY5" fmla="*/ 43209 h 3274905"/>
                <a:gd name="connsiteX6" fmla="*/ 285976 w 4412343"/>
                <a:gd name="connsiteY6" fmla="*/ 125079 h 3274905"/>
                <a:gd name="connsiteX7" fmla="*/ 347889 w 4412343"/>
                <a:gd name="connsiteY7" fmla="*/ 304466 h 3274905"/>
                <a:gd name="connsiteX8" fmla="*/ 520246 w 4412343"/>
                <a:gd name="connsiteY8" fmla="*/ 798405 h 3274905"/>
                <a:gd name="connsiteX9" fmla="*/ 745671 w 4412343"/>
                <a:gd name="connsiteY9" fmla="*/ 1427509 h 3274905"/>
                <a:gd name="connsiteX10" fmla="*/ 996496 w 4412343"/>
                <a:gd name="connsiteY10" fmla="*/ 1873823 h 3274905"/>
                <a:gd name="connsiteX11" fmla="*/ 1388835 w 4412343"/>
                <a:gd name="connsiteY11" fmla="*/ 2329209 h 3274905"/>
                <a:gd name="connsiteX12" fmla="*/ 1797050 w 4412343"/>
                <a:gd name="connsiteY12" fmla="*/ 2624030 h 3274905"/>
                <a:gd name="connsiteX13" fmla="*/ 2364014 w 4412343"/>
                <a:gd name="connsiteY13" fmla="*/ 2884834 h 3274905"/>
                <a:gd name="connsiteX14" fmla="*/ 3033032 w 4412343"/>
                <a:gd name="connsiteY14" fmla="*/ 3077602 h 3274905"/>
                <a:gd name="connsiteX15" fmla="*/ 3875314 w 4412343"/>
                <a:gd name="connsiteY15" fmla="*/ 3231362 h 3274905"/>
                <a:gd name="connsiteX16" fmla="*/ 4412343 w 4412343"/>
                <a:gd name="connsiteY16" fmla="*/ 3245877 h 3274905"/>
                <a:gd name="connsiteX0" fmla="*/ 0 w 4412343"/>
                <a:gd name="connsiteY0" fmla="*/ 3262595 h 3262595"/>
                <a:gd name="connsiteX1" fmla="*/ 157389 w 4412343"/>
                <a:gd name="connsiteY1" fmla="*/ 131819 h 3262595"/>
                <a:gd name="connsiteX2" fmla="*/ 166915 w 4412343"/>
                <a:gd name="connsiteY2" fmla="*/ 41330 h 3262595"/>
                <a:gd name="connsiteX3" fmla="*/ 203200 w 4412343"/>
                <a:gd name="connsiteY3" fmla="*/ 10488 h 3262595"/>
                <a:gd name="connsiteX4" fmla="*/ 198438 w 4412343"/>
                <a:gd name="connsiteY4" fmla="*/ 963 h 3262595"/>
                <a:gd name="connsiteX5" fmla="*/ 251052 w 4412343"/>
                <a:gd name="connsiteY5" fmla="*/ 30899 h 3262595"/>
                <a:gd name="connsiteX6" fmla="*/ 285976 w 4412343"/>
                <a:gd name="connsiteY6" fmla="*/ 112769 h 3262595"/>
                <a:gd name="connsiteX7" fmla="*/ 347889 w 4412343"/>
                <a:gd name="connsiteY7" fmla="*/ 292156 h 3262595"/>
                <a:gd name="connsiteX8" fmla="*/ 520246 w 4412343"/>
                <a:gd name="connsiteY8" fmla="*/ 786095 h 3262595"/>
                <a:gd name="connsiteX9" fmla="*/ 745671 w 4412343"/>
                <a:gd name="connsiteY9" fmla="*/ 1415199 h 3262595"/>
                <a:gd name="connsiteX10" fmla="*/ 996496 w 4412343"/>
                <a:gd name="connsiteY10" fmla="*/ 1861513 h 3262595"/>
                <a:gd name="connsiteX11" fmla="*/ 1388835 w 4412343"/>
                <a:gd name="connsiteY11" fmla="*/ 2316899 h 3262595"/>
                <a:gd name="connsiteX12" fmla="*/ 1797050 w 4412343"/>
                <a:gd name="connsiteY12" fmla="*/ 2611720 h 3262595"/>
                <a:gd name="connsiteX13" fmla="*/ 2364014 w 4412343"/>
                <a:gd name="connsiteY13" fmla="*/ 2872524 h 3262595"/>
                <a:gd name="connsiteX14" fmla="*/ 3033032 w 4412343"/>
                <a:gd name="connsiteY14" fmla="*/ 3065292 h 3262595"/>
                <a:gd name="connsiteX15" fmla="*/ 3875314 w 4412343"/>
                <a:gd name="connsiteY15" fmla="*/ 3219052 h 3262595"/>
                <a:gd name="connsiteX16" fmla="*/ 4412343 w 4412343"/>
                <a:gd name="connsiteY16" fmla="*/ 3233567 h 3262595"/>
                <a:gd name="connsiteX0" fmla="*/ 0 w 4412343"/>
                <a:gd name="connsiteY0" fmla="*/ 3262595 h 3262595"/>
                <a:gd name="connsiteX1" fmla="*/ 157389 w 4412343"/>
                <a:gd name="connsiteY1" fmla="*/ 131819 h 3262595"/>
                <a:gd name="connsiteX2" fmla="*/ 166915 w 4412343"/>
                <a:gd name="connsiteY2" fmla="*/ 41330 h 3262595"/>
                <a:gd name="connsiteX3" fmla="*/ 203200 w 4412343"/>
                <a:gd name="connsiteY3" fmla="*/ 10488 h 3262595"/>
                <a:gd name="connsiteX4" fmla="*/ 212726 w 4412343"/>
                <a:gd name="connsiteY4" fmla="*/ 963 h 3262595"/>
                <a:gd name="connsiteX5" fmla="*/ 251052 w 4412343"/>
                <a:gd name="connsiteY5" fmla="*/ 30899 h 3262595"/>
                <a:gd name="connsiteX6" fmla="*/ 285976 w 4412343"/>
                <a:gd name="connsiteY6" fmla="*/ 112769 h 3262595"/>
                <a:gd name="connsiteX7" fmla="*/ 347889 w 4412343"/>
                <a:gd name="connsiteY7" fmla="*/ 292156 h 3262595"/>
                <a:gd name="connsiteX8" fmla="*/ 520246 w 4412343"/>
                <a:gd name="connsiteY8" fmla="*/ 786095 h 3262595"/>
                <a:gd name="connsiteX9" fmla="*/ 745671 w 4412343"/>
                <a:gd name="connsiteY9" fmla="*/ 1415199 h 3262595"/>
                <a:gd name="connsiteX10" fmla="*/ 996496 w 4412343"/>
                <a:gd name="connsiteY10" fmla="*/ 1861513 h 3262595"/>
                <a:gd name="connsiteX11" fmla="*/ 1388835 w 4412343"/>
                <a:gd name="connsiteY11" fmla="*/ 2316899 h 3262595"/>
                <a:gd name="connsiteX12" fmla="*/ 1797050 w 4412343"/>
                <a:gd name="connsiteY12" fmla="*/ 2611720 h 3262595"/>
                <a:gd name="connsiteX13" fmla="*/ 2364014 w 4412343"/>
                <a:gd name="connsiteY13" fmla="*/ 2872524 h 3262595"/>
                <a:gd name="connsiteX14" fmla="*/ 3033032 w 4412343"/>
                <a:gd name="connsiteY14" fmla="*/ 3065292 h 3262595"/>
                <a:gd name="connsiteX15" fmla="*/ 3875314 w 4412343"/>
                <a:gd name="connsiteY15" fmla="*/ 3219052 h 3262595"/>
                <a:gd name="connsiteX16" fmla="*/ 4412343 w 4412343"/>
                <a:gd name="connsiteY16" fmla="*/ 3233567 h 3262595"/>
                <a:gd name="connsiteX0" fmla="*/ 0 w 4412343"/>
                <a:gd name="connsiteY0" fmla="*/ 3267638 h 3267638"/>
                <a:gd name="connsiteX1" fmla="*/ 157389 w 4412343"/>
                <a:gd name="connsiteY1" fmla="*/ 136862 h 3267638"/>
                <a:gd name="connsiteX2" fmla="*/ 166915 w 4412343"/>
                <a:gd name="connsiteY2" fmla="*/ 46373 h 3267638"/>
                <a:gd name="connsiteX3" fmla="*/ 196057 w 4412343"/>
                <a:gd name="connsiteY3" fmla="*/ 3625 h 3267638"/>
                <a:gd name="connsiteX4" fmla="*/ 212726 w 4412343"/>
                <a:gd name="connsiteY4" fmla="*/ 6006 h 3267638"/>
                <a:gd name="connsiteX5" fmla="*/ 251052 w 4412343"/>
                <a:gd name="connsiteY5" fmla="*/ 35942 h 3267638"/>
                <a:gd name="connsiteX6" fmla="*/ 285976 w 4412343"/>
                <a:gd name="connsiteY6" fmla="*/ 117812 h 3267638"/>
                <a:gd name="connsiteX7" fmla="*/ 347889 w 4412343"/>
                <a:gd name="connsiteY7" fmla="*/ 297199 h 3267638"/>
                <a:gd name="connsiteX8" fmla="*/ 520246 w 4412343"/>
                <a:gd name="connsiteY8" fmla="*/ 791138 h 3267638"/>
                <a:gd name="connsiteX9" fmla="*/ 745671 w 4412343"/>
                <a:gd name="connsiteY9" fmla="*/ 1420242 h 3267638"/>
                <a:gd name="connsiteX10" fmla="*/ 996496 w 4412343"/>
                <a:gd name="connsiteY10" fmla="*/ 1866556 h 3267638"/>
                <a:gd name="connsiteX11" fmla="*/ 1388835 w 4412343"/>
                <a:gd name="connsiteY11" fmla="*/ 2321942 h 3267638"/>
                <a:gd name="connsiteX12" fmla="*/ 1797050 w 4412343"/>
                <a:gd name="connsiteY12" fmla="*/ 2616763 h 3267638"/>
                <a:gd name="connsiteX13" fmla="*/ 2364014 w 4412343"/>
                <a:gd name="connsiteY13" fmla="*/ 2877567 h 3267638"/>
                <a:gd name="connsiteX14" fmla="*/ 3033032 w 4412343"/>
                <a:gd name="connsiteY14" fmla="*/ 3070335 h 3267638"/>
                <a:gd name="connsiteX15" fmla="*/ 3875314 w 4412343"/>
                <a:gd name="connsiteY15" fmla="*/ 3224095 h 3267638"/>
                <a:gd name="connsiteX16" fmla="*/ 4412343 w 4412343"/>
                <a:gd name="connsiteY16" fmla="*/ 3238610 h 3267638"/>
                <a:gd name="connsiteX0" fmla="*/ 0 w 4412343"/>
                <a:gd name="connsiteY0" fmla="*/ 3266723 h 3266723"/>
                <a:gd name="connsiteX1" fmla="*/ 157389 w 4412343"/>
                <a:gd name="connsiteY1" fmla="*/ 135947 h 3266723"/>
                <a:gd name="connsiteX2" fmla="*/ 166915 w 4412343"/>
                <a:gd name="connsiteY2" fmla="*/ 45458 h 3266723"/>
                <a:gd name="connsiteX3" fmla="*/ 196057 w 4412343"/>
                <a:gd name="connsiteY3" fmla="*/ 2710 h 3266723"/>
                <a:gd name="connsiteX4" fmla="*/ 251052 w 4412343"/>
                <a:gd name="connsiteY4" fmla="*/ 35027 h 3266723"/>
                <a:gd name="connsiteX5" fmla="*/ 285976 w 4412343"/>
                <a:gd name="connsiteY5" fmla="*/ 116897 h 3266723"/>
                <a:gd name="connsiteX6" fmla="*/ 347889 w 4412343"/>
                <a:gd name="connsiteY6" fmla="*/ 296284 h 3266723"/>
                <a:gd name="connsiteX7" fmla="*/ 520246 w 4412343"/>
                <a:gd name="connsiteY7" fmla="*/ 790223 h 3266723"/>
                <a:gd name="connsiteX8" fmla="*/ 745671 w 4412343"/>
                <a:gd name="connsiteY8" fmla="*/ 1419327 h 3266723"/>
                <a:gd name="connsiteX9" fmla="*/ 996496 w 4412343"/>
                <a:gd name="connsiteY9" fmla="*/ 1865641 h 3266723"/>
                <a:gd name="connsiteX10" fmla="*/ 1388835 w 4412343"/>
                <a:gd name="connsiteY10" fmla="*/ 2321027 h 3266723"/>
                <a:gd name="connsiteX11" fmla="*/ 1797050 w 4412343"/>
                <a:gd name="connsiteY11" fmla="*/ 2615848 h 3266723"/>
                <a:gd name="connsiteX12" fmla="*/ 2364014 w 4412343"/>
                <a:gd name="connsiteY12" fmla="*/ 2876652 h 3266723"/>
                <a:gd name="connsiteX13" fmla="*/ 3033032 w 4412343"/>
                <a:gd name="connsiteY13" fmla="*/ 3069420 h 3266723"/>
                <a:gd name="connsiteX14" fmla="*/ 3875314 w 4412343"/>
                <a:gd name="connsiteY14" fmla="*/ 3223180 h 3266723"/>
                <a:gd name="connsiteX15" fmla="*/ 4412343 w 4412343"/>
                <a:gd name="connsiteY15" fmla="*/ 3237695 h 3266723"/>
                <a:gd name="connsiteX0" fmla="*/ 0 w 4412343"/>
                <a:gd name="connsiteY0" fmla="*/ 3264565 h 3264565"/>
                <a:gd name="connsiteX1" fmla="*/ 157389 w 4412343"/>
                <a:gd name="connsiteY1" fmla="*/ 133789 h 3264565"/>
                <a:gd name="connsiteX2" fmla="*/ 166915 w 4412343"/>
                <a:gd name="connsiteY2" fmla="*/ 43300 h 3264565"/>
                <a:gd name="connsiteX3" fmla="*/ 169295 w 4412343"/>
                <a:gd name="connsiteY3" fmla="*/ 14726 h 3264565"/>
                <a:gd name="connsiteX4" fmla="*/ 196057 w 4412343"/>
                <a:gd name="connsiteY4" fmla="*/ 552 h 3264565"/>
                <a:gd name="connsiteX5" fmla="*/ 251052 w 4412343"/>
                <a:gd name="connsiteY5" fmla="*/ 32869 h 3264565"/>
                <a:gd name="connsiteX6" fmla="*/ 285976 w 4412343"/>
                <a:gd name="connsiteY6" fmla="*/ 114739 h 3264565"/>
                <a:gd name="connsiteX7" fmla="*/ 347889 w 4412343"/>
                <a:gd name="connsiteY7" fmla="*/ 294126 h 3264565"/>
                <a:gd name="connsiteX8" fmla="*/ 520246 w 4412343"/>
                <a:gd name="connsiteY8" fmla="*/ 788065 h 3264565"/>
                <a:gd name="connsiteX9" fmla="*/ 745671 w 4412343"/>
                <a:gd name="connsiteY9" fmla="*/ 1417169 h 3264565"/>
                <a:gd name="connsiteX10" fmla="*/ 996496 w 4412343"/>
                <a:gd name="connsiteY10" fmla="*/ 1863483 h 3264565"/>
                <a:gd name="connsiteX11" fmla="*/ 1388835 w 4412343"/>
                <a:gd name="connsiteY11" fmla="*/ 2318869 h 3264565"/>
                <a:gd name="connsiteX12" fmla="*/ 1797050 w 4412343"/>
                <a:gd name="connsiteY12" fmla="*/ 2613690 h 3264565"/>
                <a:gd name="connsiteX13" fmla="*/ 2364014 w 4412343"/>
                <a:gd name="connsiteY13" fmla="*/ 2874494 h 3264565"/>
                <a:gd name="connsiteX14" fmla="*/ 3033032 w 4412343"/>
                <a:gd name="connsiteY14" fmla="*/ 3067262 h 3264565"/>
                <a:gd name="connsiteX15" fmla="*/ 3875314 w 4412343"/>
                <a:gd name="connsiteY15" fmla="*/ 3221022 h 3264565"/>
                <a:gd name="connsiteX16" fmla="*/ 4412343 w 4412343"/>
                <a:gd name="connsiteY16" fmla="*/ 3235537 h 3264565"/>
                <a:gd name="connsiteX0" fmla="*/ 0 w 4412343"/>
                <a:gd name="connsiteY0" fmla="*/ 3265188 h 3265188"/>
                <a:gd name="connsiteX1" fmla="*/ 157389 w 4412343"/>
                <a:gd name="connsiteY1" fmla="*/ 134412 h 3265188"/>
                <a:gd name="connsiteX2" fmla="*/ 166915 w 4412343"/>
                <a:gd name="connsiteY2" fmla="*/ 43923 h 3265188"/>
                <a:gd name="connsiteX3" fmla="*/ 178820 w 4412343"/>
                <a:gd name="connsiteY3" fmla="*/ 10587 h 3265188"/>
                <a:gd name="connsiteX4" fmla="*/ 196057 w 4412343"/>
                <a:gd name="connsiteY4" fmla="*/ 1175 h 3265188"/>
                <a:gd name="connsiteX5" fmla="*/ 251052 w 4412343"/>
                <a:gd name="connsiteY5" fmla="*/ 33492 h 3265188"/>
                <a:gd name="connsiteX6" fmla="*/ 285976 w 4412343"/>
                <a:gd name="connsiteY6" fmla="*/ 115362 h 3265188"/>
                <a:gd name="connsiteX7" fmla="*/ 347889 w 4412343"/>
                <a:gd name="connsiteY7" fmla="*/ 294749 h 3265188"/>
                <a:gd name="connsiteX8" fmla="*/ 520246 w 4412343"/>
                <a:gd name="connsiteY8" fmla="*/ 788688 h 3265188"/>
                <a:gd name="connsiteX9" fmla="*/ 745671 w 4412343"/>
                <a:gd name="connsiteY9" fmla="*/ 1417792 h 3265188"/>
                <a:gd name="connsiteX10" fmla="*/ 996496 w 4412343"/>
                <a:gd name="connsiteY10" fmla="*/ 1864106 h 3265188"/>
                <a:gd name="connsiteX11" fmla="*/ 1388835 w 4412343"/>
                <a:gd name="connsiteY11" fmla="*/ 2319492 h 3265188"/>
                <a:gd name="connsiteX12" fmla="*/ 1797050 w 4412343"/>
                <a:gd name="connsiteY12" fmla="*/ 2614313 h 3265188"/>
                <a:gd name="connsiteX13" fmla="*/ 2364014 w 4412343"/>
                <a:gd name="connsiteY13" fmla="*/ 2875117 h 3265188"/>
                <a:gd name="connsiteX14" fmla="*/ 3033032 w 4412343"/>
                <a:gd name="connsiteY14" fmla="*/ 3067885 h 3265188"/>
                <a:gd name="connsiteX15" fmla="*/ 3875314 w 4412343"/>
                <a:gd name="connsiteY15" fmla="*/ 3221645 h 3265188"/>
                <a:gd name="connsiteX16" fmla="*/ 4412343 w 4412343"/>
                <a:gd name="connsiteY16" fmla="*/ 3236160 h 3265188"/>
                <a:gd name="connsiteX0" fmla="*/ 0 w 4412343"/>
                <a:gd name="connsiteY0" fmla="*/ 3265188 h 3265188"/>
                <a:gd name="connsiteX1" fmla="*/ 157389 w 4412343"/>
                <a:gd name="connsiteY1" fmla="*/ 134412 h 3265188"/>
                <a:gd name="connsiteX2" fmla="*/ 166915 w 4412343"/>
                <a:gd name="connsiteY2" fmla="*/ 43923 h 3265188"/>
                <a:gd name="connsiteX3" fmla="*/ 178820 w 4412343"/>
                <a:gd name="connsiteY3" fmla="*/ 10587 h 3265188"/>
                <a:gd name="connsiteX4" fmla="*/ 196057 w 4412343"/>
                <a:gd name="connsiteY4" fmla="*/ 1175 h 3265188"/>
                <a:gd name="connsiteX5" fmla="*/ 251052 w 4412343"/>
                <a:gd name="connsiteY5" fmla="*/ 33492 h 3265188"/>
                <a:gd name="connsiteX6" fmla="*/ 285976 w 4412343"/>
                <a:gd name="connsiteY6" fmla="*/ 115362 h 3265188"/>
                <a:gd name="connsiteX7" fmla="*/ 347889 w 4412343"/>
                <a:gd name="connsiteY7" fmla="*/ 294749 h 3265188"/>
                <a:gd name="connsiteX8" fmla="*/ 491218 w 4412343"/>
                <a:gd name="connsiteY8" fmla="*/ 832231 h 3265188"/>
                <a:gd name="connsiteX9" fmla="*/ 745671 w 4412343"/>
                <a:gd name="connsiteY9" fmla="*/ 1417792 h 3265188"/>
                <a:gd name="connsiteX10" fmla="*/ 996496 w 4412343"/>
                <a:gd name="connsiteY10" fmla="*/ 1864106 h 3265188"/>
                <a:gd name="connsiteX11" fmla="*/ 1388835 w 4412343"/>
                <a:gd name="connsiteY11" fmla="*/ 2319492 h 3265188"/>
                <a:gd name="connsiteX12" fmla="*/ 1797050 w 4412343"/>
                <a:gd name="connsiteY12" fmla="*/ 2614313 h 3265188"/>
                <a:gd name="connsiteX13" fmla="*/ 2364014 w 4412343"/>
                <a:gd name="connsiteY13" fmla="*/ 2875117 h 3265188"/>
                <a:gd name="connsiteX14" fmla="*/ 3033032 w 4412343"/>
                <a:gd name="connsiteY14" fmla="*/ 3067885 h 3265188"/>
                <a:gd name="connsiteX15" fmla="*/ 3875314 w 4412343"/>
                <a:gd name="connsiteY15" fmla="*/ 3221645 h 3265188"/>
                <a:gd name="connsiteX16" fmla="*/ 4412343 w 4412343"/>
                <a:gd name="connsiteY16" fmla="*/ 3236160 h 3265188"/>
                <a:gd name="connsiteX0" fmla="*/ 0 w 4446464"/>
                <a:gd name="connsiteY0" fmla="*/ 3252464 h 3252464"/>
                <a:gd name="connsiteX1" fmla="*/ 191510 w 4446464"/>
                <a:gd name="connsiteY1" fmla="*/ 134412 h 3252464"/>
                <a:gd name="connsiteX2" fmla="*/ 201036 w 4446464"/>
                <a:gd name="connsiteY2" fmla="*/ 43923 h 3252464"/>
                <a:gd name="connsiteX3" fmla="*/ 212941 w 4446464"/>
                <a:gd name="connsiteY3" fmla="*/ 10587 h 3252464"/>
                <a:gd name="connsiteX4" fmla="*/ 230178 w 4446464"/>
                <a:gd name="connsiteY4" fmla="*/ 1175 h 3252464"/>
                <a:gd name="connsiteX5" fmla="*/ 285173 w 4446464"/>
                <a:gd name="connsiteY5" fmla="*/ 33492 h 3252464"/>
                <a:gd name="connsiteX6" fmla="*/ 320097 w 4446464"/>
                <a:gd name="connsiteY6" fmla="*/ 115362 h 3252464"/>
                <a:gd name="connsiteX7" fmla="*/ 382010 w 4446464"/>
                <a:gd name="connsiteY7" fmla="*/ 294749 h 3252464"/>
                <a:gd name="connsiteX8" fmla="*/ 525339 w 4446464"/>
                <a:gd name="connsiteY8" fmla="*/ 832231 h 3252464"/>
                <a:gd name="connsiteX9" fmla="*/ 779792 w 4446464"/>
                <a:gd name="connsiteY9" fmla="*/ 1417792 h 3252464"/>
                <a:gd name="connsiteX10" fmla="*/ 1030617 w 4446464"/>
                <a:gd name="connsiteY10" fmla="*/ 1864106 h 3252464"/>
                <a:gd name="connsiteX11" fmla="*/ 1422956 w 4446464"/>
                <a:gd name="connsiteY11" fmla="*/ 2319492 h 3252464"/>
                <a:gd name="connsiteX12" fmla="*/ 1831171 w 4446464"/>
                <a:gd name="connsiteY12" fmla="*/ 2614313 h 3252464"/>
                <a:gd name="connsiteX13" fmla="*/ 2398135 w 4446464"/>
                <a:gd name="connsiteY13" fmla="*/ 2875117 h 3252464"/>
                <a:gd name="connsiteX14" fmla="*/ 3067153 w 4446464"/>
                <a:gd name="connsiteY14" fmla="*/ 3067885 h 3252464"/>
                <a:gd name="connsiteX15" fmla="*/ 3909435 w 4446464"/>
                <a:gd name="connsiteY15" fmla="*/ 3221645 h 3252464"/>
                <a:gd name="connsiteX16" fmla="*/ 4446464 w 4446464"/>
                <a:gd name="connsiteY16" fmla="*/ 3236160 h 3252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446464" h="3252464">
                  <a:moveTo>
                    <a:pt x="0" y="3252464"/>
                  </a:moveTo>
                  <a:lnTo>
                    <a:pt x="191510" y="134412"/>
                  </a:lnTo>
                  <a:lnTo>
                    <a:pt x="201036" y="43923"/>
                  </a:lnTo>
                  <a:cubicBezTo>
                    <a:pt x="203020" y="24079"/>
                    <a:pt x="208084" y="17712"/>
                    <a:pt x="212941" y="10587"/>
                  </a:cubicBezTo>
                  <a:cubicBezTo>
                    <a:pt x="217798" y="3462"/>
                    <a:pt x="218139" y="-2643"/>
                    <a:pt x="230178" y="1175"/>
                  </a:cubicBezTo>
                  <a:cubicBezTo>
                    <a:pt x="242217" y="4993"/>
                    <a:pt x="270187" y="14461"/>
                    <a:pt x="285173" y="33492"/>
                  </a:cubicBezTo>
                  <a:cubicBezTo>
                    <a:pt x="300159" y="52523"/>
                    <a:pt x="303164" y="71819"/>
                    <a:pt x="320097" y="115362"/>
                  </a:cubicBezTo>
                  <a:cubicBezTo>
                    <a:pt x="337030" y="158905"/>
                    <a:pt x="347803" y="175271"/>
                    <a:pt x="382010" y="294749"/>
                  </a:cubicBezTo>
                  <a:cubicBezTo>
                    <a:pt x="416217" y="414227"/>
                    <a:pt x="459042" y="645057"/>
                    <a:pt x="525339" y="832231"/>
                  </a:cubicBezTo>
                  <a:cubicBezTo>
                    <a:pt x="591636" y="1019405"/>
                    <a:pt x="695579" y="1245813"/>
                    <a:pt x="779792" y="1417792"/>
                  </a:cubicBezTo>
                  <a:cubicBezTo>
                    <a:pt x="864005" y="1589771"/>
                    <a:pt x="923423" y="1713823"/>
                    <a:pt x="1030617" y="1864106"/>
                  </a:cubicBezTo>
                  <a:cubicBezTo>
                    <a:pt x="1137811" y="2014389"/>
                    <a:pt x="1289530" y="2194458"/>
                    <a:pt x="1422956" y="2319492"/>
                  </a:cubicBezTo>
                  <a:cubicBezTo>
                    <a:pt x="1556382" y="2444526"/>
                    <a:pt x="1668641" y="2521709"/>
                    <a:pt x="1831171" y="2614313"/>
                  </a:cubicBezTo>
                  <a:cubicBezTo>
                    <a:pt x="1993701" y="2706917"/>
                    <a:pt x="2192138" y="2799522"/>
                    <a:pt x="2398135" y="2875117"/>
                  </a:cubicBezTo>
                  <a:cubicBezTo>
                    <a:pt x="2604132" y="2950712"/>
                    <a:pt x="2815270" y="3010130"/>
                    <a:pt x="3067153" y="3067885"/>
                  </a:cubicBezTo>
                  <a:cubicBezTo>
                    <a:pt x="3319036" y="3125640"/>
                    <a:pt x="3679550" y="3193599"/>
                    <a:pt x="3909435" y="3221645"/>
                  </a:cubicBezTo>
                  <a:cubicBezTo>
                    <a:pt x="4139320" y="3249691"/>
                    <a:pt x="4356959" y="3233741"/>
                    <a:pt x="4446464" y="3236160"/>
                  </a:cubicBezTo>
                </a:path>
              </a:pathLst>
            </a:cu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prstClr val="white"/>
                </a:solidFill>
              </a:endParaRPr>
            </a:p>
          </p:txBody>
        </p:sp>
        <p:sp>
          <p:nvSpPr>
            <p:cNvPr id="59" name="Freeform 58"/>
            <p:cNvSpPr/>
            <p:nvPr/>
          </p:nvSpPr>
          <p:spPr>
            <a:xfrm>
              <a:off x="4508413" y="1781260"/>
              <a:ext cx="3727587" cy="2930029"/>
            </a:xfrm>
            <a:custGeom>
              <a:avLst/>
              <a:gdLst>
                <a:gd name="connsiteX0" fmla="*/ 0 w 4397828"/>
                <a:gd name="connsiteY0" fmla="*/ 3338286 h 3338286"/>
                <a:gd name="connsiteX1" fmla="*/ 203200 w 4397828"/>
                <a:gd name="connsiteY1" fmla="*/ 0 h 3338286"/>
                <a:gd name="connsiteX2" fmla="*/ 203200 w 4397828"/>
                <a:gd name="connsiteY2" fmla="*/ 0 h 3338286"/>
                <a:gd name="connsiteX3" fmla="*/ 856343 w 4397828"/>
                <a:gd name="connsiteY3" fmla="*/ 1001486 h 3338286"/>
                <a:gd name="connsiteX4" fmla="*/ 856343 w 4397828"/>
                <a:gd name="connsiteY4" fmla="*/ 1001486 h 3338286"/>
                <a:gd name="connsiteX5" fmla="*/ 1219200 w 4397828"/>
                <a:gd name="connsiteY5" fmla="*/ 1509486 h 3338286"/>
                <a:gd name="connsiteX6" fmla="*/ 1814285 w 4397828"/>
                <a:gd name="connsiteY6" fmla="*/ 2075543 h 3338286"/>
                <a:gd name="connsiteX7" fmla="*/ 2757714 w 4397828"/>
                <a:gd name="connsiteY7" fmla="*/ 2699657 h 3338286"/>
                <a:gd name="connsiteX8" fmla="*/ 3468914 w 4397828"/>
                <a:gd name="connsiteY8" fmla="*/ 3048000 h 3338286"/>
                <a:gd name="connsiteX9" fmla="*/ 4397828 w 4397828"/>
                <a:gd name="connsiteY9" fmla="*/ 3294743 h 3338286"/>
                <a:gd name="connsiteX0" fmla="*/ 0 w 4397828"/>
                <a:gd name="connsiteY0" fmla="*/ 3338286 h 3338286"/>
                <a:gd name="connsiteX1" fmla="*/ 203200 w 4397828"/>
                <a:gd name="connsiteY1" fmla="*/ 0 h 3338286"/>
                <a:gd name="connsiteX2" fmla="*/ 203200 w 4397828"/>
                <a:gd name="connsiteY2" fmla="*/ 0 h 3338286"/>
                <a:gd name="connsiteX3" fmla="*/ 245495 w 4397828"/>
                <a:gd name="connsiteY3" fmla="*/ 69624 h 3338286"/>
                <a:gd name="connsiteX4" fmla="*/ 856343 w 4397828"/>
                <a:gd name="connsiteY4" fmla="*/ 1001486 h 3338286"/>
                <a:gd name="connsiteX5" fmla="*/ 856343 w 4397828"/>
                <a:gd name="connsiteY5" fmla="*/ 1001486 h 3338286"/>
                <a:gd name="connsiteX6" fmla="*/ 1219200 w 4397828"/>
                <a:gd name="connsiteY6" fmla="*/ 1509486 h 3338286"/>
                <a:gd name="connsiteX7" fmla="*/ 1814285 w 4397828"/>
                <a:gd name="connsiteY7" fmla="*/ 2075543 h 3338286"/>
                <a:gd name="connsiteX8" fmla="*/ 2757714 w 4397828"/>
                <a:gd name="connsiteY8" fmla="*/ 2699657 h 3338286"/>
                <a:gd name="connsiteX9" fmla="*/ 3468914 w 4397828"/>
                <a:gd name="connsiteY9" fmla="*/ 3048000 h 3338286"/>
                <a:gd name="connsiteX10" fmla="*/ 4397828 w 4397828"/>
                <a:gd name="connsiteY10" fmla="*/ 3294743 h 3338286"/>
                <a:gd name="connsiteX0" fmla="*/ 0 w 4397828"/>
                <a:gd name="connsiteY0" fmla="*/ 3338286 h 3338286"/>
                <a:gd name="connsiteX1" fmla="*/ 195489 w 4397828"/>
                <a:gd name="connsiteY1" fmla="*/ 45811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45495 w 4397828"/>
                <a:gd name="connsiteY4" fmla="*/ 69624 h 3338286"/>
                <a:gd name="connsiteX5" fmla="*/ 856343 w 4397828"/>
                <a:gd name="connsiteY5" fmla="*/ 1001486 h 3338286"/>
                <a:gd name="connsiteX6" fmla="*/ 856343 w 4397828"/>
                <a:gd name="connsiteY6" fmla="*/ 1001486 h 3338286"/>
                <a:gd name="connsiteX7" fmla="*/ 1219200 w 4397828"/>
                <a:gd name="connsiteY7" fmla="*/ 1509486 h 3338286"/>
                <a:gd name="connsiteX8" fmla="*/ 1814285 w 4397828"/>
                <a:gd name="connsiteY8" fmla="*/ 2075543 h 3338286"/>
                <a:gd name="connsiteX9" fmla="*/ 2757714 w 4397828"/>
                <a:gd name="connsiteY9" fmla="*/ 2699657 h 3338286"/>
                <a:gd name="connsiteX10" fmla="*/ 3468914 w 4397828"/>
                <a:gd name="connsiteY10" fmla="*/ 3048000 h 3338286"/>
                <a:gd name="connsiteX11" fmla="*/ 4397828 w 4397828"/>
                <a:gd name="connsiteY11" fmla="*/ 3294743 h 3338286"/>
                <a:gd name="connsiteX0" fmla="*/ 0 w 4397828"/>
                <a:gd name="connsiteY0" fmla="*/ 3338286 h 3338286"/>
                <a:gd name="connsiteX1" fmla="*/ 181202 w 4397828"/>
                <a:gd name="connsiteY1" fmla="*/ 36286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45495 w 4397828"/>
                <a:gd name="connsiteY4" fmla="*/ 69624 h 3338286"/>
                <a:gd name="connsiteX5" fmla="*/ 856343 w 4397828"/>
                <a:gd name="connsiteY5" fmla="*/ 1001486 h 3338286"/>
                <a:gd name="connsiteX6" fmla="*/ 856343 w 4397828"/>
                <a:gd name="connsiteY6" fmla="*/ 1001486 h 3338286"/>
                <a:gd name="connsiteX7" fmla="*/ 1219200 w 4397828"/>
                <a:gd name="connsiteY7" fmla="*/ 1509486 h 3338286"/>
                <a:gd name="connsiteX8" fmla="*/ 1814285 w 4397828"/>
                <a:gd name="connsiteY8" fmla="*/ 2075543 h 3338286"/>
                <a:gd name="connsiteX9" fmla="*/ 2757714 w 4397828"/>
                <a:gd name="connsiteY9" fmla="*/ 2699657 h 3338286"/>
                <a:gd name="connsiteX10" fmla="*/ 3468914 w 4397828"/>
                <a:gd name="connsiteY10" fmla="*/ 3048000 h 3338286"/>
                <a:gd name="connsiteX11" fmla="*/ 4397828 w 4397828"/>
                <a:gd name="connsiteY11" fmla="*/ 3294743 h 3338286"/>
                <a:gd name="connsiteX0" fmla="*/ 0 w 4397828"/>
                <a:gd name="connsiteY0" fmla="*/ 3338286 h 3338286"/>
                <a:gd name="connsiteX1" fmla="*/ 181202 w 4397828"/>
                <a:gd name="connsiteY1" fmla="*/ 36286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55020 w 4397828"/>
                <a:gd name="connsiteY4" fmla="*/ 14856 h 3338286"/>
                <a:gd name="connsiteX5" fmla="*/ 856343 w 4397828"/>
                <a:gd name="connsiteY5" fmla="*/ 1001486 h 3338286"/>
                <a:gd name="connsiteX6" fmla="*/ 856343 w 4397828"/>
                <a:gd name="connsiteY6" fmla="*/ 1001486 h 3338286"/>
                <a:gd name="connsiteX7" fmla="*/ 1219200 w 4397828"/>
                <a:gd name="connsiteY7" fmla="*/ 1509486 h 3338286"/>
                <a:gd name="connsiteX8" fmla="*/ 1814285 w 4397828"/>
                <a:gd name="connsiteY8" fmla="*/ 2075543 h 3338286"/>
                <a:gd name="connsiteX9" fmla="*/ 2757714 w 4397828"/>
                <a:gd name="connsiteY9" fmla="*/ 2699657 h 3338286"/>
                <a:gd name="connsiteX10" fmla="*/ 3468914 w 4397828"/>
                <a:gd name="connsiteY10" fmla="*/ 3048000 h 3338286"/>
                <a:gd name="connsiteX11" fmla="*/ 4397828 w 4397828"/>
                <a:gd name="connsiteY11" fmla="*/ 3294743 h 3338286"/>
                <a:gd name="connsiteX0" fmla="*/ 0 w 4397828"/>
                <a:gd name="connsiteY0" fmla="*/ 3338286 h 3338286"/>
                <a:gd name="connsiteX1" fmla="*/ 181202 w 4397828"/>
                <a:gd name="connsiteY1" fmla="*/ 36286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55020 w 4397828"/>
                <a:gd name="connsiteY4" fmla="*/ 14856 h 3338286"/>
                <a:gd name="connsiteX5" fmla="*/ 856343 w 4397828"/>
                <a:gd name="connsiteY5" fmla="*/ 1001486 h 3338286"/>
                <a:gd name="connsiteX6" fmla="*/ 856343 w 4397828"/>
                <a:gd name="connsiteY6" fmla="*/ 1001486 h 3338286"/>
                <a:gd name="connsiteX7" fmla="*/ 1219200 w 4397828"/>
                <a:gd name="connsiteY7" fmla="*/ 1509486 h 3338286"/>
                <a:gd name="connsiteX8" fmla="*/ 1814285 w 4397828"/>
                <a:gd name="connsiteY8" fmla="*/ 2075543 h 3338286"/>
                <a:gd name="connsiteX9" fmla="*/ 2757714 w 4397828"/>
                <a:gd name="connsiteY9" fmla="*/ 2699657 h 3338286"/>
                <a:gd name="connsiteX10" fmla="*/ 3468914 w 4397828"/>
                <a:gd name="connsiteY10" fmla="*/ 3048000 h 3338286"/>
                <a:gd name="connsiteX11" fmla="*/ 4397828 w 4397828"/>
                <a:gd name="connsiteY11" fmla="*/ 3294743 h 3338286"/>
                <a:gd name="connsiteX0" fmla="*/ 0 w 4397828"/>
                <a:gd name="connsiteY0" fmla="*/ 3400025 h 3400025"/>
                <a:gd name="connsiteX1" fmla="*/ 181202 w 4397828"/>
                <a:gd name="connsiteY1" fmla="*/ 98025 h 3400025"/>
                <a:gd name="connsiteX2" fmla="*/ 203200 w 4397828"/>
                <a:gd name="connsiteY2" fmla="*/ 61739 h 3400025"/>
                <a:gd name="connsiteX3" fmla="*/ 203200 w 4397828"/>
                <a:gd name="connsiteY3" fmla="*/ 61739 h 3400025"/>
                <a:gd name="connsiteX4" fmla="*/ 226445 w 4397828"/>
                <a:gd name="connsiteY4" fmla="*/ 64688 h 3400025"/>
                <a:gd name="connsiteX5" fmla="*/ 255020 w 4397828"/>
                <a:gd name="connsiteY5" fmla="*/ 76595 h 3400025"/>
                <a:gd name="connsiteX6" fmla="*/ 856343 w 4397828"/>
                <a:gd name="connsiteY6" fmla="*/ 1063225 h 3400025"/>
                <a:gd name="connsiteX7" fmla="*/ 856343 w 4397828"/>
                <a:gd name="connsiteY7" fmla="*/ 1063225 h 3400025"/>
                <a:gd name="connsiteX8" fmla="*/ 1219200 w 4397828"/>
                <a:gd name="connsiteY8" fmla="*/ 1571225 h 3400025"/>
                <a:gd name="connsiteX9" fmla="*/ 1814285 w 4397828"/>
                <a:gd name="connsiteY9" fmla="*/ 2137282 h 3400025"/>
                <a:gd name="connsiteX10" fmla="*/ 2757714 w 4397828"/>
                <a:gd name="connsiteY10" fmla="*/ 2761396 h 3400025"/>
                <a:gd name="connsiteX11" fmla="*/ 3468914 w 4397828"/>
                <a:gd name="connsiteY11" fmla="*/ 3109739 h 3400025"/>
                <a:gd name="connsiteX12" fmla="*/ 4397828 w 4397828"/>
                <a:gd name="connsiteY12" fmla="*/ 3356482 h 3400025"/>
                <a:gd name="connsiteX0" fmla="*/ 0 w 4397828"/>
                <a:gd name="connsiteY0" fmla="*/ 3422824 h 3422824"/>
                <a:gd name="connsiteX1" fmla="*/ 181202 w 4397828"/>
                <a:gd name="connsiteY1" fmla="*/ 120824 h 3422824"/>
                <a:gd name="connsiteX2" fmla="*/ 203200 w 4397828"/>
                <a:gd name="connsiteY2" fmla="*/ 84538 h 3422824"/>
                <a:gd name="connsiteX3" fmla="*/ 203200 w 4397828"/>
                <a:gd name="connsiteY3" fmla="*/ 84538 h 3422824"/>
                <a:gd name="connsiteX4" fmla="*/ 226445 w 4397828"/>
                <a:gd name="connsiteY4" fmla="*/ 87487 h 3422824"/>
                <a:gd name="connsiteX5" fmla="*/ 212158 w 4397828"/>
                <a:gd name="connsiteY5" fmla="*/ 32719 h 3422824"/>
                <a:gd name="connsiteX6" fmla="*/ 255020 w 4397828"/>
                <a:gd name="connsiteY6" fmla="*/ 99394 h 3422824"/>
                <a:gd name="connsiteX7" fmla="*/ 856343 w 4397828"/>
                <a:gd name="connsiteY7" fmla="*/ 1086024 h 3422824"/>
                <a:gd name="connsiteX8" fmla="*/ 856343 w 4397828"/>
                <a:gd name="connsiteY8" fmla="*/ 1086024 h 3422824"/>
                <a:gd name="connsiteX9" fmla="*/ 1219200 w 4397828"/>
                <a:gd name="connsiteY9" fmla="*/ 1594024 h 3422824"/>
                <a:gd name="connsiteX10" fmla="*/ 1814285 w 4397828"/>
                <a:gd name="connsiteY10" fmla="*/ 2160081 h 3422824"/>
                <a:gd name="connsiteX11" fmla="*/ 2757714 w 4397828"/>
                <a:gd name="connsiteY11" fmla="*/ 2784195 h 3422824"/>
                <a:gd name="connsiteX12" fmla="*/ 3468914 w 4397828"/>
                <a:gd name="connsiteY12" fmla="*/ 3132538 h 3422824"/>
                <a:gd name="connsiteX13" fmla="*/ 4397828 w 4397828"/>
                <a:gd name="connsiteY13" fmla="*/ 3379281 h 3422824"/>
                <a:gd name="connsiteX0" fmla="*/ 0 w 4397828"/>
                <a:gd name="connsiteY0" fmla="*/ 3406101 h 3406101"/>
                <a:gd name="connsiteX1" fmla="*/ 181202 w 4397828"/>
                <a:gd name="connsiteY1" fmla="*/ 104101 h 3406101"/>
                <a:gd name="connsiteX2" fmla="*/ 203200 w 4397828"/>
                <a:gd name="connsiteY2" fmla="*/ 67815 h 3406101"/>
                <a:gd name="connsiteX3" fmla="*/ 203200 w 4397828"/>
                <a:gd name="connsiteY3" fmla="*/ 67815 h 3406101"/>
                <a:gd name="connsiteX4" fmla="*/ 226445 w 4397828"/>
                <a:gd name="connsiteY4" fmla="*/ 70764 h 3406101"/>
                <a:gd name="connsiteX5" fmla="*/ 212158 w 4397828"/>
                <a:gd name="connsiteY5" fmla="*/ 15996 h 3406101"/>
                <a:gd name="connsiteX6" fmla="*/ 255020 w 4397828"/>
                <a:gd name="connsiteY6" fmla="*/ 82671 h 3406101"/>
                <a:gd name="connsiteX7" fmla="*/ 856343 w 4397828"/>
                <a:gd name="connsiteY7" fmla="*/ 1069301 h 3406101"/>
                <a:gd name="connsiteX8" fmla="*/ 856343 w 4397828"/>
                <a:gd name="connsiteY8" fmla="*/ 1069301 h 3406101"/>
                <a:gd name="connsiteX9" fmla="*/ 1219200 w 4397828"/>
                <a:gd name="connsiteY9" fmla="*/ 1577301 h 3406101"/>
                <a:gd name="connsiteX10" fmla="*/ 1814285 w 4397828"/>
                <a:gd name="connsiteY10" fmla="*/ 2143358 h 3406101"/>
                <a:gd name="connsiteX11" fmla="*/ 2757714 w 4397828"/>
                <a:gd name="connsiteY11" fmla="*/ 2767472 h 3406101"/>
                <a:gd name="connsiteX12" fmla="*/ 3468914 w 4397828"/>
                <a:gd name="connsiteY12" fmla="*/ 3115815 h 3406101"/>
                <a:gd name="connsiteX13" fmla="*/ 4397828 w 4397828"/>
                <a:gd name="connsiteY13" fmla="*/ 3362558 h 3406101"/>
                <a:gd name="connsiteX0" fmla="*/ 0 w 4397828"/>
                <a:gd name="connsiteY0" fmla="*/ 3400026 h 3400026"/>
                <a:gd name="connsiteX1" fmla="*/ 181202 w 4397828"/>
                <a:gd name="connsiteY1" fmla="*/ 98026 h 3400026"/>
                <a:gd name="connsiteX2" fmla="*/ 203200 w 4397828"/>
                <a:gd name="connsiteY2" fmla="*/ 61740 h 3400026"/>
                <a:gd name="connsiteX3" fmla="*/ 203200 w 4397828"/>
                <a:gd name="connsiteY3" fmla="*/ 61740 h 3400026"/>
                <a:gd name="connsiteX4" fmla="*/ 226445 w 4397828"/>
                <a:gd name="connsiteY4" fmla="*/ 64689 h 3400026"/>
                <a:gd name="connsiteX5" fmla="*/ 255020 w 4397828"/>
                <a:gd name="connsiteY5" fmla="*/ 76596 h 3400026"/>
                <a:gd name="connsiteX6" fmla="*/ 856343 w 4397828"/>
                <a:gd name="connsiteY6" fmla="*/ 1063226 h 3400026"/>
                <a:gd name="connsiteX7" fmla="*/ 856343 w 4397828"/>
                <a:gd name="connsiteY7" fmla="*/ 1063226 h 3400026"/>
                <a:gd name="connsiteX8" fmla="*/ 1219200 w 4397828"/>
                <a:gd name="connsiteY8" fmla="*/ 1571226 h 3400026"/>
                <a:gd name="connsiteX9" fmla="*/ 1814285 w 4397828"/>
                <a:gd name="connsiteY9" fmla="*/ 2137283 h 3400026"/>
                <a:gd name="connsiteX10" fmla="*/ 2757714 w 4397828"/>
                <a:gd name="connsiteY10" fmla="*/ 2761397 h 3400026"/>
                <a:gd name="connsiteX11" fmla="*/ 3468914 w 4397828"/>
                <a:gd name="connsiteY11" fmla="*/ 3109740 h 3400026"/>
                <a:gd name="connsiteX12" fmla="*/ 4397828 w 4397828"/>
                <a:gd name="connsiteY12" fmla="*/ 3356483 h 3400026"/>
                <a:gd name="connsiteX0" fmla="*/ 0 w 4397828"/>
                <a:gd name="connsiteY0" fmla="*/ 3398313 h 3398313"/>
                <a:gd name="connsiteX1" fmla="*/ 181202 w 4397828"/>
                <a:gd name="connsiteY1" fmla="*/ 96313 h 3398313"/>
                <a:gd name="connsiteX2" fmla="*/ 203200 w 4397828"/>
                <a:gd name="connsiteY2" fmla="*/ 60027 h 3398313"/>
                <a:gd name="connsiteX3" fmla="*/ 203200 w 4397828"/>
                <a:gd name="connsiteY3" fmla="*/ 60027 h 3398313"/>
                <a:gd name="connsiteX4" fmla="*/ 226445 w 4397828"/>
                <a:gd name="connsiteY4" fmla="*/ 62976 h 3398313"/>
                <a:gd name="connsiteX5" fmla="*/ 285976 w 4397828"/>
                <a:gd name="connsiteY5" fmla="*/ 77264 h 3398313"/>
                <a:gd name="connsiteX6" fmla="*/ 856343 w 4397828"/>
                <a:gd name="connsiteY6" fmla="*/ 1061513 h 3398313"/>
                <a:gd name="connsiteX7" fmla="*/ 856343 w 4397828"/>
                <a:gd name="connsiteY7" fmla="*/ 1061513 h 3398313"/>
                <a:gd name="connsiteX8" fmla="*/ 1219200 w 4397828"/>
                <a:gd name="connsiteY8" fmla="*/ 1569513 h 3398313"/>
                <a:gd name="connsiteX9" fmla="*/ 1814285 w 4397828"/>
                <a:gd name="connsiteY9" fmla="*/ 2135570 h 3398313"/>
                <a:gd name="connsiteX10" fmla="*/ 2757714 w 4397828"/>
                <a:gd name="connsiteY10" fmla="*/ 2759684 h 3398313"/>
                <a:gd name="connsiteX11" fmla="*/ 3468914 w 4397828"/>
                <a:gd name="connsiteY11" fmla="*/ 3108027 h 3398313"/>
                <a:gd name="connsiteX12" fmla="*/ 4397828 w 4397828"/>
                <a:gd name="connsiteY12" fmla="*/ 3354770 h 3398313"/>
                <a:gd name="connsiteX0" fmla="*/ 0 w 4397828"/>
                <a:gd name="connsiteY0" fmla="*/ 3338286 h 3338286"/>
                <a:gd name="connsiteX1" fmla="*/ 181202 w 4397828"/>
                <a:gd name="connsiteY1" fmla="*/ 36286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26445 w 4397828"/>
                <a:gd name="connsiteY4" fmla="*/ 2949 h 3338286"/>
                <a:gd name="connsiteX5" fmla="*/ 285976 w 4397828"/>
                <a:gd name="connsiteY5" fmla="*/ 17237 h 3338286"/>
                <a:gd name="connsiteX6" fmla="*/ 856343 w 4397828"/>
                <a:gd name="connsiteY6" fmla="*/ 1001486 h 3338286"/>
                <a:gd name="connsiteX7" fmla="*/ 856343 w 4397828"/>
                <a:gd name="connsiteY7" fmla="*/ 1001486 h 3338286"/>
                <a:gd name="connsiteX8" fmla="*/ 1219200 w 4397828"/>
                <a:gd name="connsiteY8" fmla="*/ 1509486 h 3338286"/>
                <a:gd name="connsiteX9" fmla="*/ 1814285 w 4397828"/>
                <a:gd name="connsiteY9" fmla="*/ 2075543 h 3338286"/>
                <a:gd name="connsiteX10" fmla="*/ 2757714 w 4397828"/>
                <a:gd name="connsiteY10" fmla="*/ 2699657 h 3338286"/>
                <a:gd name="connsiteX11" fmla="*/ 3468914 w 4397828"/>
                <a:gd name="connsiteY11" fmla="*/ 3048000 h 3338286"/>
                <a:gd name="connsiteX12" fmla="*/ 4397828 w 4397828"/>
                <a:gd name="connsiteY12" fmla="*/ 3294743 h 3338286"/>
                <a:gd name="connsiteX0" fmla="*/ 0 w 4397828"/>
                <a:gd name="connsiteY0" fmla="*/ 3338286 h 3338286"/>
                <a:gd name="connsiteX1" fmla="*/ 181202 w 4397828"/>
                <a:gd name="connsiteY1" fmla="*/ 36286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26445 w 4397828"/>
                <a:gd name="connsiteY4" fmla="*/ 2949 h 3338286"/>
                <a:gd name="connsiteX5" fmla="*/ 288357 w 4397828"/>
                <a:gd name="connsiteY5" fmla="*/ 29143 h 3338286"/>
                <a:gd name="connsiteX6" fmla="*/ 856343 w 4397828"/>
                <a:gd name="connsiteY6" fmla="*/ 1001486 h 3338286"/>
                <a:gd name="connsiteX7" fmla="*/ 856343 w 4397828"/>
                <a:gd name="connsiteY7" fmla="*/ 1001486 h 3338286"/>
                <a:gd name="connsiteX8" fmla="*/ 1219200 w 4397828"/>
                <a:gd name="connsiteY8" fmla="*/ 1509486 h 3338286"/>
                <a:gd name="connsiteX9" fmla="*/ 1814285 w 4397828"/>
                <a:gd name="connsiteY9" fmla="*/ 2075543 h 3338286"/>
                <a:gd name="connsiteX10" fmla="*/ 2757714 w 4397828"/>
                <a:gd name="connsiteY10" fmla="*/ 2699657 h 3338286"/>
                <a:gd name="connsiteX11" fmla="*/ 3468914 w 4397828"/>
                <a:gd name="connsiteY11" fmla="*/ 3048000 h 3338286"/>
                <a:gd name="connsiteX12" fmla="*/ 4397828 w 4397828"/>
                <a:gd name="connsiteY12" fmla="*/ 3294743 h 3338286"/>
                <a:gd name="connsiteX0" fmla="*/ 0 w 4397828"/>
                <a:gd name="connsiteY0" fmla="*/ 3338286 h 3338286"/>
                <a:gd name="connsiteX1" fmla="*/ 181202 w 4397828"/>
                <a:gd name="connsiteY1" fmla="*/ 36286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26445 w 4397828"/>
                <a:gd name="connsiteY4" fmla="*/ 2949 h 3338286"/>
                <a:gd name="connsiteX5" fmla="*/ 278832 w 4397828"/>
                <a:gd name="connsiteY5" fmla="*/ 36287 h 3338286"/>
                <a:gd name="connsiteX6" fmla="*/ 856343 w 4397828"/>
                <a:gd name="connsiteY6" fmla="*/ 1001486 h 3338286"/>
                <a:gd name="connsiteX7" fmla="*/ 856343 w 4397828"/>
                <a:gd name="connsiteY7" fmla="*/ 1001486 h 3338286"/>
                <a:gd name="connsiteX8" fmla="*/ 1219200 w 4397828"/>
                <a:gd name="connsiteY8" fmla="*/ 1509486 h 3338286"/>
                <a:gd name="connsiteX9" fmla="*/ 1814285 w 4397828"/>
                <a:gd name="connsiteY9" fmla="*/ 2075543 h 3338286"/>
                <a:gd name="connsiteX10" fmla="*/ 2757714 w 4397828"/>
                <a:gd name="connsiteY10" fmla="*/ 2699657 h 3338286"/>
                <a:gd name="connsiteX11" fmla="*/ 3468914 w 4397828"/>
                <a:gd name="connsiteY11" fmla="*/ 3048000 h 3338286"/>
                <a:gd name="connsiteX12" fmla="*/ 4397828 w 4397828"/>
                <a:gd name="connsiteY12" fmla="*/ 3294743 h 3338286"/>
                <a:gd name="connsiteX0" fmla="*/ 0 w 4397828"/>
                <a:gd name="connsiteY0" fmla="*/ 3338286 h 3338286"/>
                <a:gd name="connsiteX1" fmla="*/ 181202 w 4397828"/>
                <a:gd name="connsiteY1" fmla="*/ 36286 h 3338286"/>
                <a:gd name="connsiteX2" fmla="*/ 203200 w 4397828"/>
                <a:gd name="connsiteY2" fmla="*/ 0 h 3338286"/>
                <a:gd name="connsiteX3" fmla="*/ 203200 w 4397828"/>
                <a:gd name="connsiteY3" fmla="*/ 0 h 3338286"/>
                <a:gd name="connsiteX4" fmla="*/ 226445 w 4397828"/>
                <a:gd name="connsiteY4" fmla="*/ 2949 h 3338286"/>
                <a:gd name="connsiteX5" fmla="*/ 278832 w 4397828"/>
                <a:gd name="connsiteY5" fmla="*/ 36287 h 3338286"/>
                <a:gd name="connsiteX6" fmla="*/ 856343 w 4397828"/>
                <a:gd name="connsiteY6" fmla="*/ 1001486 h 3338286"/>
                <a:gd name="connsiteX7" fmla="*/ 856343 w 4397828"/>
                <a:gd name="connsiteY7" fmla="*/ 1001486 h 3338286"/>
                <a:gd name="connsiteX8" fmla="*/ 1219200 w 4397828"/>
                <a:gd name="connsiteY8" fmla="*/ 1509486 h 3338286"/>
                <a:gd name="connsiteX9" fmla="*/ 1814285 w 4397828"/>
                <a:gd name="connsiteY9" fmla="*/ 2075543 h 3338286"/>
                <a:gd name="connsiteX10" fmla="*/ 2757714 w 4397828"/>
                <a:gd name="connsiteY10" fmla="*/ 2699657 h 3338286"/>
                <a:gd name="connsiteX11" fmla="*/ 3468914 w 4397828"/>
                <a:gd name="connsiteY11" fmla="*/ 3048000 h 3338286"/>
                <a:gd name="connsiteX12" fmla="*/ 4397828 w 4397828"/>
                <a:gd name="connsiteY12" fmla="*/ 3294743 h 3338286"/>
                <a:gd name="connsiteX0" fmla="*/ 0 w 4397828"/>
                <a:gd name="connsiteY0" fmla="*/ 3339349 h 3339349"/>
                <a:gd name="connsiteX1" fmla="*/ 181202 w 4397828"/>
                <a:gd name="connsiteY1" fmla="*/ 37349 h 3339349"/>
                <a:gd name="connsiteX2" fmla="*/ 203200 w 4397828"/>
                <a:gd name="connsiteY2" fmla="*/ 1063 h 3339349"/>
                <a:gd name="connsiteX3" fmla="*/ 191294 w 4397828"/>
                <a:gd name="connsiteY3" fmla="*/ 10588 h 3339349"/>
                <a:gd name="connsiteX4" fmla="*/ 226445 w 4397828"/>
                <a:gd name="connsiteY4" fmla="*/ 4012 h 3339349"/>
                <a:gd name="connsiteX5" fmla="*/ 278832 w 4397828"/>
                <a:gd name="connsiteY5" fmla="*/ 37350 h 3339349"/>
                <a:gd name="connsiteX6" fmla="*/ 856343 w 4397828"/>
                <a:gd name="connsiteY6" fmla="*/ 1002549 h 3339349"/>
                <a:gd name="connsiteX7" fmla="*/ 856343 w 4397828"/>
                <a:gd name="connsiteY7" fmla="*/ 1002549 h 3339349"/>
                <a:gd name="connsiteX8" fmla="*/ 1219200 w 4397828"/>
                <a:gd name="connsiteY8" fmla="*/ 1510549 h 3339349"/>
                <a:gd name="connsiteX9" fmla="*/ 1814285 w 4397828"/>
                <a:gd name="connsiteY9" fmla="*/ 2076606 h 3339349"/>
                <a:gd name="connsiteX10" fmla="*/ 2757714 w 4397828"/>
                <a:gd name="connsiteY10" fmla="*/ 2700720 h 3339349"/>
                <a:gd name="connsiteX11" fmla="*/ 3468914 w 4397828"/>
                <a:gd name="connsiteY11" fmla="*/ 3049063 h 3339349"/>
                <a:gd name="connsiteX12" fmla="*/ 4397828 w 4397828"/>
                <a:gd name="connsiteY12" fmla="*/ 3295806 h 3339349"/>
                <a:gd name="connsiteX0" fmla="*/ 0 w 4397828"/>
                <a:gd name="connsiteY0" fmla="*/ 3341392 h 3341392"/>
                <a:gd name="connsiteX1" fmla="*/ 181202 w 4397828"/>
                <a:gd name="connsiteY1" fmla="*/ 39392 h 3341392"/>
                <a:gd name="connsiteX2" fmla="*/ 203200 w 4397828"/>
                <a:gd name="connsiteY2" fmla="*/ 3106 h 3341392"/>
                <a:gd name="connsiteX3" fmla="*/ 226445 w 4397828"/>
                <a:gd name="connsiteY3" fmla="*/ 6055 h 3341392"/>
                <a:gd name="connsiteX4" fmla="*/ 278832 w 4397828"/>
                <a:gd name="connsiteY4" fmla="*/ 39393 h 3341392"/>
                <a:gd name="connsiteX5" fmla="*/ 856343 w 4397828"/>
                <a:gd name="connsiteY5" fmla="*/ 1004592 h 3341392"/>
                <a:gd name="connsiteX6" fmla="*/ 856343 w 4397828"/>
                <a:gd name="connsiteY6" fmla="*/ 1004592 h 3341392"/>
                <a:gd name="connsiteX7" fmla="*/ 1219200 w 4397828"/>
                <a:gd name="connsiteY7" fmla="*/ 1512592 h 3341392"/>
                <a:gd name="connsiteX8" fmla="*/ 1814285 w 4397828"/>
                <a:gd name="connsiteY8" fmla="*/ 2078649 h 3341392"/>
                <a:gd name="connsiteX9" fmla="*/ 2757714 w 4397828"/>
                <a:gd name="connsiteY9" fmla="*/ 2702763 h 3341392"/>
                <a:gd name="connsiteX10" fmla="*/ 3468914 w 4397828"/>
                <a:gd name="connsiteY10" fmla="*/ 3051106 h 3341392"/>
                <a:gd name="connsiteX11" fmla="*/ 4397828 w 4397828"/>
                <a:gd name="connsiteY11" fmla="*/ 3297849 h 3341392"/>
                <a:gd name="connsiteX0" fmla="*/ 0 w 4397828"/>
                <a:gd name="connsiteY0" fmla="*/ 3342510 h 3342510"/>
                <a:gd name="connsiteX1" fmla="*/ 181202 w 4397828"/>
                <a:gd name="connsiteY1" fmla="*/ 40510 h 3342510"/>
                <a:gd name="connsiteX2" fmla="*/ 203200 w 4397828"/>
                <a:gd name="connsiteY2" fmla="*/ 4224 h 3342510"/>
                <a:gd name="connsiteX3" fmla="*/ 240732 w 4397828"/>
                <a:gd name="connsiteY3" fmla="*/ 4792 h 3342510"/>
                <a:gd name="connsiteX4" fmla="*/ 278832 w 4397828"/>
                <a:gd name="connsiteY4" fmla="*/ 40511 h 3342510"/>
                <a:gd name="connsiteX5" fmla="*/ 856343 w 4397828"/>
                <a:gd name="connsiteY5" fmla="*/ 1005710 h 3342510"/>
                <a:gd name="connsiteX6" fmla="*/ 856343 w 4397828"/>
                <a:gd name="connsiteY6" fmla="*/ 1005710 h 3342510"/>
                <a:gd name="connsiteX7" fmla="*/ 1219200 w 4397828"/>
                <a:gd name="connsiteY7" fmla="*/ 1513710 h 3342510"/>
                <a:gd name="connsiteX8" fmla="*/ 1814285 w 4397828"/>
                <a:gd name="connsiteY8" fmla="*/ 2079767 h 3342510"/>
                <a:gd name="connsiteX9" fmla="*/ 2757714 w 4397828"/>
                <a:gd name="connsiteY9" fmla="*/ 2703881 h 3342510"/>
                <a:gd name="connsiteX10" fmla="*/ 3468914 w 4397828"/>
                <a:gd name="connsiteY10" fmla="*/ 3052224 h 3342510"/>
                <a:gd name="connsiteX11" fmla="*/ 4397828 w 4397828"/>
                <a:gd name="connsiteY11" fmla="*/ 3298967 h 3342510"/>
                <a:gd name="connsiteX0" fmla="*/ 0 w 4397828"/>
                <a:gd name="connsiteY0" fmla="*/ 3342510 h 3342510"/>
                <a:gd name="connsiteX1" fmla="*/ 181202 w 4397828"/>
                <a:gd name="connsiteY1" fmla="*/ 40510 h 3342510"/>
                <a:gd name="connsiteX2" fmla="*/ 203200 w 4397828"/>
                <a:gd name="connsiteY2" fmla="*/ 4224 h 3342510"/>
                <a:gd name="connsiteX3" fmla="*/ 240732 w 4397828"/>
                <a:gd name="connsiteY3" fmla="*/ 4792 h 3342510"/>
                <a:gd name="connsiteX4" fmla="*/ 278832 w 4397828"/>
                <a:gd name="connsiteY4" fmla="*/ 40511 h 3342510"/>
                <a:gd name="connsiteX5" fmla="*/ 856343 w 4397828"/>
                <a:gd name="connsiteY5" fmla="*/ 1005710 h 3342510"/>
                <a:gd name="connsiteX6" fmla="*/ 856343 w 4397828"/>
                <a:gd name="connsiteY6" fmla="*/ 1005710 h 3342510"/>
                <a:gd name="connsiteX7" fmla="*/ 1219200 w 4397828"/>
                <a:gd name="connsiteY7" fmla="*/ 1513710 h 3342510"/>
                <a:gd name="connsiteX8" fmla="*/ 1974269 w 4397828"/>
                <a:gd name="connsiteY8" fmla="*/ 2203863 h 3342510"/>
                <a:gd name="connsiteX9" fmla="*/ 2757714 w 4397828"/>
                <a:gd name="connsiteY9" fmla="*/ 2703881 h 3342510"/>
                <a:gd name="connsiteX10" fmla="*/ 3468914 w 4397828"/>
                <a:gd name="connsiteY10" fmla="*/ 3052224 h 3342510"/>
                <a:gd name="connsiteX11" fmla="*/ 4397828 w 4397828"/>
                <a:gd name="connsiteY11" fmla="*/ 3298967 h 3342510"/>
                <a:gd name="connsiteX0" fmla="*/ 0 w 4397828"/>
                <a:gd name="connsiteY0" fmla="*/ 3342510 h 3342510"/>
                <a:gd name="connsiteX1" fmla="*/ 181202 w 4397828"/>
                <a:gd name="connsiteY1" fmla="*/ 40510 h 3342510"/>
                <a:gd name="connsiteX2" fmla="*/ 203200 w 4397828"/>
                <a:gd name="connsiteY2" fmla="*/ 4224 h 3342510"/>
                <a:gd name="connsiteX3" fmla="*/ 240732 w 4397828"/>
                <a:gd name="connsiteY3" fmla="*/ 4792 h 3342510"/>
                <a:gd name="connsiteX4" fmla="*/ 278832 w 4397828"/>
                <a:gd name="connsiteY4" fmla="*/ 40511 h 3342510"/>
                <a:gd name="connsiteX5" fmla="*/ 856343 w 4397828"/>
                <a:gd name="connsiteY5" fmla="*/ 1005710 h 3342510"/>
                <a:gd name="connsiteX6" fmla="*/ 856343 w 4397828"/>
                <a:gd name="connsiteY6" fmla="*/ 1005710 h 3342510"/>
                <a:gd name="connsiteX7" fmla="*/ 1219200 w 4397828"/>
                <a:gd name="connsiteY7" fmla="*/ 1513710 h 3342510"/>
                <a:gd name="connsiteX8" fmla="*/ 1974269 w 4397828"/>
                <a:gd name="connsiteY8" fmla="*/ 2203863 h 3342510"/>
                <a:gd name="connsiteX9" fmla="*/ 2757714 w 4397828"/>
                <a:gd name="connsiteY9" fmla="*/ 2719394 h 3342510"/>
                <a:gd name="connsiteX10" fmla="*/ 3468914 w 4397828"/>
                <a:gd name="connsiteY10" fmla="*/ 3052224 h 3342510"/>
                <a:gd name="connsiteX11" fmla="*/ 4397828 w 4397828"/>
                <a:gd name="connsiteY11" fmla="*/ 3298967 h 3342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97828" h="3342510">
                  <a:moveTo>
                    <a:pt x="0" y="3342510"/>
                  </a:moveTo>
                  <a:lnTo>
                    <a:pt x="181202" y="40510"/>
                  </a:lnTo>
                  <a:cubicBezTo>
                    <a:pt x="188535" y="28415"/>
                    <a:pt x="193278" y="10177"/>
                    <a:pt x="203200" y="4224"/>
                  </a:cubicBezTo>
                  <a:cubicBezTo>
                    <a:pt x="213122" y="-1729"/>
                    <a:pt x="228127" y="-1256"/>
                    <a:pt x="240732" y="4792"/>
                  </a:cubicBezTo>
                  <a:cubicBezTo>
                    <a:pt x="249369" y="7268"/>
                    <a:pt x="257192" y="14581"/>
                    <a:pt x="278832" y="40511"/>
                  </a:cubicBezTo>
                  <a:lnTo>
                    <a:pt x="856343" y="1005710"/>
                  </a:lnTo>
                  <a:lnTo>
                    <a:pt x="856343" y="1005710"/>
                  </a:lnTo>
                  <a:cubicBezTo>
                    <a:pt x="916819" y="1090377"/>
                    <a:pt x="1032879" y="1314018"/>
                    <a:pt x="1219200" y="1513710"/>
                  </a:cubicBezTo>
                  <a:cubicBezTo>
                    <a:pt x="1405521" y="1713402"/>
                    <a:pt x="1717850" y="2002916"/>
                    <a:pt x="1974269" y="2203863"/>
                  </a:cubicBezTo>
                  <a:cubicBezTo>
                    <a:pt x="2230688" y="2404810"/>
                    <a:pt x="2508607" y="2578001"/>
                    <a:pt x="2757714" y="2719394"/>
                  </a:cubicBezTo>
                  <a:cubicBezTo>
                    <a:pt x="3006821" y="2860787"/>
                    <a:pt x="3195562" y="2955629"/>
                    <a:pt x="3468914" y="3052224"/>
                  </a:cubicBezTo>
                  <a:cubicBezTo>
                    <a:pt x="3742266" y="3148819"/>
                    <a:pt x="4262361" y="3255424"/>
                    <a:pt x="4397828" y="3298967"/>
                  </a:cubicBezTo>
                </a:path>
              </a:pathLst>
            </a:custGeom>
            <a:noFill/>
            <a:ln w="50800">
              <a:solidFill>
                <a:srgbClr val="4E6BF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prstClr val="white"/>
                </a:solidFill>
              </a:endParaRPr>
            </a:p>
          </p:txBody>
        </p:sp>
        <p:sp>
          <p:nvSpPr>
            <p:cNvPr id="60" name="Rectangle 21"/>
            <p:cNvSpPr>
              <a:spLocks noChangeArrowheads="1"/>
            </p:cNvSpPr>
            <p:nvPr/>
          </p:nvSpPr>
          <p:spPr bwMode="auto">
            <a:xfrm>
              <a:off x="5711136" y="3242243"/>
              <a:ext cx="773545" cy="492443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r">
                <a:defRPr/>
              </a:pPr>
              <a:r>
                <a:rPr lang="en-US" sz="1600" dirty="0" err="1" smtClean="0">
                  <a:solidFill>
                    <a:srgbClr val="4E6BFA"/>
                  </a:solidFill>
                </a:rPr>
                <a:t>Ast</a:t>
              </a:r>
              <a:r>
                <a:rPr lang="tr-TR" sz="1600" dirty="0" err="1" smtClean="0">
                  <a:solidFill>
                    <a:srgbClr val="4E6BFA"/>
                  </a:solidFill>
                </a:rPr>
                <a:t>ım</a:t>
              </a:r>
              <a:r>
                <a:rPr lang="en-US" sz="1600" dirty="0" smtClean="0">
                  <a:solidFill>
                    <a:srgbClr val="4E6BFA"/>
                  </a:solidFill>
                </a:rPr>
                <a:t> </a:t>
              </a:r>
              <a:r>
                <a:rPr lang="en-US" sz="1600" dirty="0">
                  <a:solidFill>
                    <a:srgbClr val="4E6BFA"/>
                  </a:solidFill>
                </a:rPr>
                <a:t/>
              </a:r>
              <a:br>
                <a:rPr lang="en-US" sz="1600" dirty="0">
                  <a:solidFill>
                    <a:srgbClr val="4E6BFA"/>
                  </a:solidFill>
                </a:rPr>
              </a:br>
              <a:r>
                <a:rPr lang="tr-TR" sz="1600" dirty="0" smtClean="0">
                  <a:solidFill>
                    <a:srgbClr val="4E6BFA"/>
                  </a:solidFill>
                </a:rPr>
                <a:t>(post</a:t>
              </a:r>
              <a:r>
                <a:rPr lang="en-US" sz="1600" dirty="0" smtClean="0">
                  <a:solidFill>
                    <a:srgbClr val="4E6BFA"/>
                  </a:solidFill>
                </a:rPr>
                <a:t> </a:t>
              </a:r>
              <a:r>
                <a:rPr lang="en-US" sz="1600" dirty="0">
                  <a:solidFill>
                    <a:srgbClr val="4E6BFA"/>
                  </a:solidFill>
                </a:rPr>
                <a:t>BD)</a:t>
              </a:r>
            </a:p>
          </p:txBody>
        </p:sp>
        <p:sp>
          <p:nvSpPr>
            <p:cNvPr id="61" name="Rectangle 22"/>
            <p:cNvSpPr>
              <a:spLocks noChangeArrowheads="1"/>
            </p:cNvSpPr>
            <p:nvPr/>
          </p:nvSpPr>
          <p:spPr bwMode="auto">
            <a:xfrm>
              <a:off x="5654498" y="3917744"/>
              <a:ext cx="689804" cy="492443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r">
                <a:defRPr/>
              </a:pPr>
              <a:r>
                <a:rPr lang="en-US" sz="1600" dirty="0" err="1" smtClean="0">
                  <a:solidFill>
                    <a:srgbClr val="FF0000"/>
                  </a:solidFill>
                </a:rPr>
                <a:t>Ast</a:t>
              </a:r>
              <a:r>
                <a:rPr lang="tr-TR" sz="1600" dirty="0" err="1" smtClean="0">
                  <a:solidFill>
                    <a:srgbClr val="FF0000"/>
                  </a:solidFill>
                </a:rPr>
                <a:t>ım</a:t>
              </a:r>
              <a:r>
                <a:rPr lang="en-US" sz="1600" dirty="0" smtClean="0">
                  <a:solidFill>
                    <a:srgbClr val="FF0000"/>
                  </a:solidFill>
                </a:rPr>
                <a:t> </a:t>
              </a:r>
              <a:r>
                <a:rPr lang="en-US" sz="1600" dirty="0">
                  <a:solidFill>
                    <a:srgbClr val="FF0000"/>
                  </a:solidFill>
                </a:rPr>
                <a:t/>
              </a:r>
              <a:br>
                <a:rPr lang="en-US" sz="1600" dirty="0">
                  <a:solidFill>
                    <a:srgbClr val="FF0000"/>
                  </a:solidFill>
                </a:rPr>
              </a:br>
              <a:r>
                <a:rPr lang="en-US" sz="1600" dirty="0" smtClean="0">
                  <a:solidFill>
                    <a:srgbClr val="FF0000"/>
                  </a:solidFill>
                </a:rPr>
                <a:t>(</a:t>
              </a:r>
              <a:r>
                <a:rPr lang="tr-TR" sz="1600" dirty="0" err="1" smtClean="0">
                  <a:solidFill>
                    <a:srgbClr val="FF0000"/>
                  </a:solidFill>
                </a:rPr>
                <a:t>pre</a:t>
              </a:r>
              <a:r>
                <a:rPr lang="en-US" sz="1600" dirty="0" smtClean="0">
                  <a:solidFill>
                    <a:srgbClr val="FF0000"/>
                  </a:solidFill>
                </a:rPr>
                <a:t> </a:t>
              </a:r>
              <a:r>
                <a:rPr lang="en-US" sz="1600" dirty="0">
                  <a:solidFill>
                    <a:srgbClr val="FF0000"/>
                  </a:solidFill>
                </a:rPr>
                <a:t>BD)</a:t>
              </a:r>
            </a:p>
          </p:txBody>
        </p:sp>
        <p:sp>
          <p:nvSpPr>
            <p:cNvPr id="62" name="Freeform 61"/>
            <p:cNvSpPr/>
            <p:nvPr/>
          </p:nvSpPr>
          <p:spPr>
            <a:xfrm>
              <a:off x="4508413" y="1808964"/>
              <a:ext cx="3770884" cy="2910413"/>
            </a:xfrm>
            <a:custGeom>
              <a:avLst/>
              <a:gdLst>
                <a:gd name="connsiteX0" fmla="*/ 0 w 4706509"/>
                <a:gd name="connsiteY0" fmla="*/ 3323771 h 3553385"/>
                <a:gd name="connsiteX1" fmla="*/ 217714 w 4706509"/>
                <a:gd name="connsiteY1" fmla="*/ 0 h 3553385"/>
                <a:gd name="connsiteX2" fmla="*/ 217714 w 4706509"/>
                <a:gd name="connsiteY2" fmla="*/ 0 h 3553385"/>
                <a:gd name="connsiteX3" fmla="*/ 4412343 w 4706509"/>
                <a:gd name="connsiteY3" fmla="*/ 3294743 h 3553385"/>
                <a:gd name="connsiteX4" fmla="*/ 4397829 w 4706509"/>
                <a:gd name="connsiteY4" fmla="*/ 3294743 h 3553385"/>
                <a:gd name="connsiteX0" fmla="*/ 0 w 4706509"/>
                <a:gd name="connsiteY0" fmla="*/ 3323771 h 3553385"/>
                <a:gd name="connsiteX1" fmla="*/ 217714 w 4706509"/>
                <a:gd name="connsiteY1" fmla="*/ 0 h 3553385"/>
                <a:gd name="connsiteX2" fmla="*/ 217714 w 4706509"/>
                <a:gd name="connsiteY2" fmla="*/ 0 h 3553385"/>
                <a:gd name="connsiteX3" fmla="*/ 249743 w 4706509"/>
                <a:gd name="connsiteY3" fmla="*/ 23134 h 3553385"/>
                <a:gd name="connsiteX4" fmla="*/ 4412343 w 4706509"/>
                <a:gd name="connsiteY4" fmla="*/ 3294743 h 3553385"/>
                <a:gd name="connsiteX5" fmla="*/ 4397829 w 4706509"/>
                <a:gd name="connsiteY5" fmla="*/ 3294743 h 3553385"/>
                <a:gd name="connsiteX0" fmla="*/ 0 w 4706509"/>
                <a:gd name="connsiteY0" fmla="*/ 3323771 h 3553385"/>
                <a:gd name="connsiteX1" fmla="*/ 208968 w 4706509"/>
                <a:gd name="connsiteY1" fmla="*/ 51260 h 3553385"/>
                <a:gd name="connsiteX2" fmla="*/ 217714 w 4706509"/>
                <a:gd name="connsiteY2" fmla="*/ 0 h 3553385"/>
                <a:gd name="connsiteX3" fmla="*/ 217714 w 4706509"/>
                <a:gd name="connsiteY3" fmla="*/ 0 h 3553385"/>
                <a:gd name="connsiteX4" fmla="*/ 249743 w 4706509"/>
                <a:gd name="connsiteY4" fmla="*/ 23134 h 3553385"/>
                <a:gd name="connsiteX5" fmla="*/ 4412343 w 4706509"/>
                <a:gd name="connsiteY5" fmla="*/ 3294743 h 3553385"/>
                <a:gd name="connsiteX6" fmla="*/ 4397829 w 4706509"/>
                <a:gd name="connsiteY6" fmla="*/ 3294743 h 3553385"/>
                <a:gd name="connsiteX0" fmla="*/ 0 w 4706509"/>
                <a:gd name="connsiteY0" fmla="*/ 3323771 h 3553385"/>
                <a:gd name="connsiteX1" fmla="*/ 188581 w 4706509"/>
                <a:gd name="connsiteY1" fmla="*/ 46145 h 3553385"/>
                <a:gd name="connsiteX2" fmla="*/ 217714 w 4706509"/>
                <a:gd name="connsiteY2" fmla="*/ 0 h 3553385"/>
                <a:gd name="connsiteX3" fmla="*/ 217714 w 4706509"/>
                <a:gd name="connsiteY3" fmla="*/ 0 h 3553385"/>
                <a:gd name="connsiteX4" fmla="*/ 249743 w 4706509"/>
                <a:gd name="connsiteY4" fmla="*/ 23134 h 3553385"/>
                <a:gd name="connsiteX5" fmla="*/ 4412343 w 4706509"/>
                <a:gd name="connsiteY5" fmla="*/ 3294743 h 3553385"/>
                <a:gd name="connsiteX6" fmla="*/ 4397829 w 4706509"/>
                <a:gd name="connsiteY6" fmla="*/ 3294743 h 3553385"/>
                <a:gd name="connsiteX0" fmla="*/ 0 w 4706509"/>
                <a:gd name="connsiteY0" fmla="*/ 3323771 h 3553385"/>
                <a:gd name="connsiteX1" fmla="*/ 188581 w 4706509"/>
                <a:gd name="connsiteY1" fmla="*/ 46145 h 3553385"/>
                <a:gd name="connsiteX2" fmla="*/ 217714 w 4706509"/>
                <a:gd name="connsiteY2" fmla="*/ 0 h 3553385"/>
                <a:gd name="connsiteX3" fmla="*/ 196226 w 4706509"/>
                <a:gd name="connsiteY3" fmla="*/ 23134 h 3553385"/>
                <a:gd name="connsiteX4" fmla="*/ 217714 w 4706509"/>
                <a:gd name="connsiteY4" fmla="*/ 0 h 3553385"/>
                <a:gd name="connsiteX5" fmla="*/ 249743 w 4706509"/>
                <a:gd name="connsiteY5" fmla="*/ 23134 h 3553385"/>
                <a:gd name="connsiteX6" fmla="*/ 4412343 w 4706509"/>
                <a:gd name="connsiteY6" fmla="*/ 3294743 h 3553385"/>
                <a:gd name="connsiteX7" fmla="*/ 4397829 w 4706509"/>
                <a:gd name="connsiteY7" fmla="*/ 3294743 h 3553385"/>
                <a:gd name="connsiteX0" fmla="*/ 0 w 4706509"/>
                <a:gd name="connsiteY0" fmla="*/ 3325669 h 3555283"/>
                <a:gd name="connsiteX1" fmla="*/ 188581 w 4706509"/>
                <a:gd name="connsiteY1" fmla="*/ 48043 h 3555283"/>
                <a:gd name="connsiteX2" fmla="*/ 217714 w 4706509"/>
                <a:gd name="connsiteY2" fmla="*/ 1898 h 3555283"/>
                <a:gd name="connsiteX3" fmla="*/ 188581 w 4706509"/>
                <a:gd name="connsiteY3" fmla="*/ 9690 h 3555283"/>
                <a:gd name="connsiteX4" fmla="*/ 217714 w 4706509"/>
                <a:gd name="connsiteY4" fmla="*/ 1898 h 3555283"/>
                <a:gd name="connsiteX5" fmla="*/ 249743 w 4706509"/>
                <a:gd name="connsiteY5" fmla="*/ 25032 h 3555283"/>
                <a:gd name="connsiteX6" fmla="*/ 4412343 w 4706509"/>
                <a:gd name="connsiteY6" fmla="*/ 3296641 h 3555283"/>
                <a:gd name="connsiteX7" fmla="*/ 4397829 w 4706509"/>
                <a:gd name="connsiteY7" fmla="*/ 3296641 h 3555283"/>
                <a:gd name="connsiteX0" fmla="*/ 0 w 4706509"/>
                <a:gd name="connsiteY0" fmla="*/ 3325669 h 3555283"/>
                <a:gd name="connsiteX1" fmla="*/ 178388 w 4706509"/>
                <a:gd name="connsiteY1" fmla="*/ 48043 h 3555283"/>
                <a:gd name="connsiteX2" fmla="*/ 217714 w 4706509"/>
                <a:gd name="connsiteY2" fmla="*/ 1898 h 3555283"/>
                <a:gd name="connsiteX3" fmla="*/ 188581 w 4706509"/>
                <a:gd name="connsiteY3" fmla="*/ 9690 h 3555283"/>
                <a:gd name="connsiteX4" fmla="*/ 217714 w 4706509"/>
                <a:gd name="connsiteY4" fmla="*/ 1898 h 3555283"/>
                <a:gd name="connsiteX5" fmla="*/ 249743 w 4706509"/>
                <a:gd name="connsiteY5" fmla="*/ 25032 h 3555283"/>
                <a:gd name="connsiteX6" fmla="*/ 4412343 w 4706509"/>
                <a:gd name="connsiteY6" fmla="*/ 3296641 h 3555283"/>
                <a:gd name="connsiteX7" fmla="*/ 4397829 w 4706509"/>
                <a:gd name="connsiteY7" fmla="*/ 3296641 h 3555283"/>
                <a:gd name="connsiteX0" fmla="*/ 0 w 4706509"/>
                <a:gd name="connsiteY0" fmla="*/ 3325669 h 3555283"/>
                <a:gd name="connsiteX1" fmla="*/ 178388 w 4706509"/>
                <a:gd name="connsiteY1" fmla="*/ 48043 h 3555283"/>
                <a:gd name="connsiteX2" fmla="*/ 217714 w 4706509"/>
                <a:gd name="connsiteY2" fmla="*/ 1898 h 3555283"/>
                <a:gd name="connsiteX3" fmla="*/ 188581 w 4706509"/>
                <a:gd name="connsiteY3" fmla="*/ 9690 h 3555283"/>
                <a:gd name="connsiteX4" fmla="*/ 217714 w 4706509"/>
                <a:gd name="connsiteY4" fmla="*/ 1898 h 3555283"/>
                <a:gd name="connsiteX5" fmla="*/ 249743 w 4706509"/>
                <a:gd name="connsiteY5" fmla="*/ 25032 h 3555283"/>
                <a:gd name="connsiteX6" fmla="*/ 4412343 w 4706509"/>
                <a:gd name="connsiteY6" fmla="*/ 3296641 h 3555283"/>
                <a:gd name="connsiteX7" fmla="*/ 4397829 w 4706509"/>
                <a:gd name="connsiteY7" fmla="*/ 3296641 h 3555283"/>
                <a:gd name="connsiteX0" fmla="*/ 0 w 4706509"/>
                <a:gd name="connsiteY0" fmla="*/ 3324441 h 3554055"/>
                <a:gd name="connsiteX1" fmla="*/ 178388 w 4706509"/>
                <a:gd name="connsiteY1" fmla="*/ 46815 h 3554055"/>
                <a:gd name="connsiteX2" fmla="*/ 217714 w 4706509"/>
                <a:gd name="connsiteY2" fmla="*/ 670 h 3554055"/>
                <a:gd name="connsiteX3" fmla="*/ 165645 w 4706509"/>
                <a:gd name="connsiteY3" fmla="*/ 18690 h 3554055"/>
                <a:gd name="connsiteX4" fmla="*/ 188581 w 4706509"/>
                <a:gd name="connsiteY4" fmla="*/ 8462 h 3554055"/>
                <a:gd name="connsiteX5" fmla="*/ 217714 w 4706509"/>
                <a:gd name="connsiteY5" fmla="*/ 670 h 3554055"/>
                <a:gd name="connsiteX6" fmla="*/ 249743 w 4706509"/>
                <a:gd name="connsiteY6" fmla="*/ 23804 h 3554055"/>
                <a:gd name="connsiteX7" fmla="*/ 4412343 w 4706509"/>
                <a:gd name="connsiteY7" fmla="*/ 3295413 h 3554055"/>
                <a:gd name="connsiteX8" fmla="*/ 4397829 w 4706509"/>
                <a:gd name="connsiteY8" fmla="*/ 3295413 h 3554055"/>
                <a:gd name="connsiteX0" fmla="*/ 0 w 4706509"/>
                <a:gd name="connsiteY0" fmla="*/ 3325426 h 3555040"/>
                <a:gd name="connsiteX1" fmla="*/ 178388 w 4706509"/>
                <a:gd name="connsiteY1" fmla="*/ 47800 h 3555040"/>
                <a:gd name="connsiteX2" fmla="*/ 217714 w 4706509"/>
                <a:gd name="connsiteY2" fmla="*/ 1655 h 3555040"/>
                <a:gd name="connsiteX3" fmla="*/ 188581 w 4706509"/>
                <a:gd name="connsiteY3" fmla="*/ 9447 h 3555040"/>
                <a:gd name="connsiteX4" fmla="*/ 217714 w 4706509"/>
                <a:gd name="connsiteY4" fmla="*/ 1655 h 3555040"/>
                <a:gd name="connsiteX5" fmla="*/ 249743 w 4706509"/>
                <a:gd name="connsiteY5" fmla="*/ 24789 h 3555040"/>
                <a:gd name="connsiteX6" fmla="*/ 4412343 w 4706509"/>
                <a:gd name="connsiteY6" fmla="*/ 3296398 h 3555040"/>
                <a:gd name="connsiteX7" fmla="*/ 4397829 w 4706509"/>
                <a:gd name="connsiteY7" fmla="*/ 3296398 h 3555040"/>
                <a:gd name="connsiteX0" fmla="*/ 0 w 4703011"/>
                <a:gd name="connsiteY0" fmla="*/ 3325426 h 3553898"/>
                <a:gd name="connsiteX1" fmla="*/ 178388 w 4703011"/>
                <a:gd name="connsiteY1" fmla="*/ 47800 h 3553898"/>
                <a:gd name="connsiteX2" fmla="*/ 217714 w 4703011"/>
                <a:gd name="connsiteY2" fmla="*/ 1655 h 3553898"/>
                <a:gd name="connsiteX3" fmla="*/ 188581 w 4703011"/>
                <a:gd name="connsiteY3" fmla="*/ 9447 h 3553898"/>
                <a:gd name="connsiteX4" fmla="*/ 217714 w 4703011"/>
                <a:gd name="connsiteY4" fmla="*/ 1655 h 3553898"/>
                <a:gd name="connsiteX5" fmla="*/ 265033 w 4703011"/>
                <a:gd name="connsiteY5" fmla="*/ 17118 h 3553898"/>
                <a:gd name="connsiteX6" fmla="*/ 4412343 w 4703011"/>
                <a:gd name="connsiteY6" fmla="*/ 3296398 h 3553898"/>
                <a:gd name="connsiteX7" fmla="*/ 4397829 w 4703011"/>
                <a:gd name="connsiteY7" fmla="*/ 3296398 h 3553898"/>
                <a:gd name="connsiteX0" fmla="*/ 0 w 4703011"/>
                <a:gd name="connsiteY0" fmla="*/ 3324588 h 3553060"/>
                <a:gd name="connsiteX1" fmla="*/ 178388 w 4703011"/>
                <a:gd name="connsiteY1" fmla="*/ 46962 h 3553060"/>
                <a:gd name="connsiteX2" fmla="*/ 217714 w 4703011"/>
                <a:gd name="connsiteY2" fmla="*/ 817 h 3553060"/>
                <a:gd name="connsiteX3" fmla="*/ 191130 w 4703011"/>
                <a:gd name="connsiteY3" fmla="*/ 16280 h 3553060"/>
                <a:gd name="connsiteX4" fmla="*/ 217714 w 4703011"/>
                <a:gd name="connsiteY4" fmla="*/ 817 h 3553060"/>
                <a:gd name="connsiteX5" fmla="*/ 265033 w 4703011"/>
                <a:gd name="connsiteY5" fmla="*/ 16280 h 3553060"/>
                <a:gd name="connsiteX6" fmla="*/ 4412343 w 4703011"/>
                <a:gd name="connsiteY6" fmla="*/ 3295560 h 3553060"/>
                <a:gd name="connsiteX7" fmla="*/ 4397829 w 4703011"/>
                <a:gd name="connsiteY7" fmla="*/ 3295560 h 3553060"/>
                <a:gd name="connsiteX0" fmla="*/ 0 w 4412343"/>
                <a:gd name="connsiteY0" fmla="*/ 3324588 h 3324588"/>
                <a:gd name="connsiteX1" fmla="*/ 178388 w 4412343"/>
                <a:gd name="connsiteY1" fmla="*/ 46962 h 3324588"/>
                <a:gd name="connsiteX2" fmla="*/ 217714 w 4412343"/>
                <a:gd name="connsiteY2" fmla="*/ 817 h 3324588"/>
                <a:gd name="connsiteX3" fmla="*/ 191130 w 4412343"/>
                <a:gd name="connsiteY3" fmla="*/ 16280 h 3324588"/>
                <a:gd name="connsiteX4" fmla="*/ 217714 w 4412343"/>
                <a:gd name="connsiteY4" fmla="*/ 817 h 3324588"/>
                <a:gd name="connsiteX5" fmla="*/ 265033 w 4412343"/>
                <a:gd name="connsiteY5" fmla="*/ 16280 h 3324588"/>
                <a:gd name="connsiteX6" fmla="*/ 4412343 w 4412343"/>
                <a:gd name="connsiteY6" fmla="*/ 3295560 h 3324588"/>
                <a:gd name="connsiteX0" fmla="*/ 0 w 4754069"/>
                <a:gd name="connsiteY0" fmla="*/ 3324588 h 3560505"/>
                <a:gd name="connsiteX1" fmla="*/ 178388 w 4754069"/>
                <a:gd name="connsiteY1" fmla="*/ 46962 h 3560505"/>
                <a:gd name="connsiteX2" fmla="*/ 217714 w 4754069"/>
                <a:gd name="connsiteY2" fmla="*/ 817 h 3560505"/>
                <a:gd name="connsiteX3" fmla="*/ 191130 w 4754069"/>
                <a:gd name="connsiteY3" fmla="*/ 16280 h 3560505"/>
                <a:gd name="connsiteX4" fmla="*/ 217714 w 4754069"/>
                <a:gd name="connsiteY4" fmla="*/ 817 h 3560505"/>
                <a:gd name="connsiteX5" fmla="*/ 265033 w 4754069"/>
                <a:gd name="connsiteY5" fmla="*/ 16280 h 3560505"/>
                <a:gd name="connsiteX6" fmla="*/ 4754069 w 4754069"/>
                <a:gd name="connsiteY6" fmla="*/ 3560505 h 3560505"/>
                <a:gd name="connsiteX0" fmla="*/ 0 w 4770923"/>
                <a:gd name="connsiteY0" fmla="*/ 3565061 h 3565061"/>
                <a:gd name="connsiteX1" fmla="*/ 195242 w 4770923"/>
                <a:gd name="connsiteY1" fmla="*/ 46962 h 3565061"/>
                <a:gd name="connsiteX2" fmla="*/ 234568 w 4770923"/>
                <a:gd name="connsiteY2" fmla="*/ 817 h 3565061"/>
                <a:gd name="connsiteX3" fmla="*/ 207984 w 4770923"/>
                <a:gd name="connsiteY3" fmla="*/ 16280 h 3565061"/>
                <a:gd name="connsiteX4" fmla="*/ 234568 w 4770923"/>
                <a:gd name="connsiteY4" fmla="*/ 817 h 3565061"/>
                <a:gd name="connsiteX5" fmla="*/ 281887 w 4770923"/>
                <a:gd name="connsiteY5" fmla="*/ 16280 h 3565061"/>
                <a:gd name="connsiteX6" fmla="*/ 4770923 w 4770923"/>
                <a:gd name="connsiteY6" fmla="*/ 3560505 h 3565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70923" h="3565061">
                  <a:moveTo>
                    <a:pt x="0" y="3565061"/>
                  </a:moveTo>
                  <a:lnTo>
                    <a:pt x="195242" y="46962"/>
                  </a:lnTo>
                  <a:cubicBezTo>
                    <a:pt x="187115" y="21352"/>
                    <a:pt x="232444" y="5931"/>
                    <a:pt x="234568" y="817"/>
                  </a:cubicBezTo>
                  <a:cubicBezTo>
                    <a:pt x="236692" y="-4297"/>
                    <a:pt x="207984" y="16280"/>
                    <a:pt x="207984" y="16280"/>
                  </a:cubicBezTo>
                  <a:cubicBezTo>
                    <a:pt x="207984" y="16280"/>
                    <a:pt x="222251" y="817"/>
                    <a:pt x="234568" y="817"/>
                  </a:cubicBezTo>
                  <a:cubicBezTo>
                    <a:pt x="246885" y="817"/>
                    <a:pt x="271211" y="8569"/>
                    <a:pt x="281887" y="16280"/>
                  </a:cubicBezTo>
                  <a:lnTo>
                    <a:pt x="4770923" y="3560505"/>
                  </a:lnTo>
                </a:path>
              </a:pathLst>
            </a:custGeom>
            <a:noFill/>
            <a:ln w="508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prstClr val="white"/>
                </a:solidFill>
              </a:endParaRPr>
            </a:p>
          </p:txBody>
        </p:sp>
        <p:sp>
          <p:nvSpPr>
            <p:cNvPr id="63" name="Freeform 62"/>
            <p:cNvSpPr/>
            <p:nvPr/>
          </p:nvSpPr>
          <p:spPr>
            <a:xfrm>
              <a:off x="4524691" y="4739375"/>
              <a:ext cx="3530737" cy="1857977"/>
            </a:xfrm>
            <a:custGeom>
              <a:avLst/>
              <a:gdLst>
                <a:gd name="connsiteX0" fmla="*/ 0 w 4441371"/>
                <a:gd name="connsiteY0" fmla="*/ 58057 h 1654628"/>
                <a:gd name="connsiteX1" fmla="*/ 595086 w 4441371"/>
                <a:gd name="connsiteY1" fmla="*/ 711200 h 1654628"/>
                <a:gd name="connsiteX2" fmla="*/ 595086 w 4441371"/>
                <a:gd name="connsiteY2" fmla="*/ 711200 h 1654628"/>
                <a:gd name="connsiteX3" fmla="*/ 928914 w 4441371"/>
                <a:gd name="connsiteY3" fmla="*/ 1030514 h 1654628"/>
                <a:gd name="connsiteX4" fmla="*/ 1465943 w 4441371"/>
                <a:gd name="connsiteY4" fmla="*/ 1407885 h 1654628"/>
                <a:gd name="connsiteX5" fmla="*/ 2104571 w 4441371"/>
                <a:gd name="connsiteY5" fmla="*/ 1582057 h 1654628"/>
                <a:gd name="connsiteX6" fmla="*/ 2583543 w 4441371"/>
                <a:gd name="connsiteY6" fmla="*/ 1654628 h 1654628"/>
                <a:gd name="connsiteX7" fmla="*/ 3178629 w 4441371"/>
                <a:gd name="connsiteY7" fmla="*/ 1582057 h 1654628"/>
                <a:gd name="connsiteX8" fmla="*/ 3556000 w 4441371"/>
                <a:gd name="connsiteY8" fmla="*/ 1407885 h 1654628"/>
                <a:gd name="connsiteX9" fmla="*/ 3889829 w 4441371"/>
                <a:gd name="connsiteY9" fmla="*/ 1161143 h 1654628"/>
                <a:gd name="connsiteX10" fmla="*/ 4238171 w 4441371"/>
                <a:gd name="connsiteY10" fmla="*/ 653143 h 1654628"/>
                <a:gd name="connsiteX11" fmla="*/ 4368800 w 4441371"/>
                <a:gd name="connsiteY11" fmla="*/ 275771 h 1654628"/>
                <a:gd name="connsiteX12" fmla="*/ 4441371 w 4441371"/>
                <a:gd name="connsiteY12" fmla="*/ 0 h 1654628"/>
                <a:gd name="connsiteX0" fmla="*/ 0 w 4441371"/>
                <a:gd name="connsiteY0" fmla="*/ 58057 h 1659494"/>
                <a:gd name="connsiteX1" fmla="*/ 595086 w 4441371"/>
                <a:gd name="connsiteY1" fmla="*/ 711200 h 1659494"/>
                <a:gd name="connsiteX2" fmla="*/ 595086 w 4441371"/>
                <a:gd name="connsiteY2" fmla="*/ 711200 h 1659494"/>
                <a:gd name="connsiteX3" fmla="*/ 928914 w 4441371"/>
                <a:gd name="connsiteY3" fmla="*/ 1030514 h 1659494"/>
                <a:gd name="connsiteX4" fmla="*/ 1465943 w 4441371"/>
                <a:gd name="connsiteY4" fmla="*/ 1407885 h 1659494"/>
                <a:gd name="connsiteX5" fmla="*/ 2090057 w 4441371"/>
                <a:gd name="connsiteY5" fmla="*/ 1625600 h 1659494"/>
                <a:gd name="connsiteX6" fmla="*/ 2583543 w 4441371"/>
                <a:gd name="connsiteY6" fmla="*/ 1654628 h 1659494"/>
                <a:gd name="connsiteX7" fmla="*/ 3178629 w 4441371"/>
                <a:gd name="connsiteY7" fmla="*/ 1582057 h 1659494"/>
                <a:gd name="connsiteX8" fmla="*/ 3556000 w 4441371"/>
                <a:gd name="connsiteY8" fmla="*/ 1407885 h 1659494"/>
                <a:gd name="connsiteX9" fmla="*/ 3889829 w 4441371"/>
                <a:gd name="connsiteY9" fmla="*/ 1161143 h 1659494"/>
                <a:gd name="connsiteX10" fmla="*/ 4238171 w 4441371"/>
                <a:gd name="connsiteY10" fmla="*/ 653143 h 1659494"/>
                <a:gd name="connsiteX11" fmla="*/ 4368800 w 4441371"/>
                <a:gd name="connsiteY11" fmla="*/ 275771 h 1659494"/>
                <a:gd name="connsiteX12" fmla="*/ 4441371 w 4441371"/>
                <a:gd name="connsiteY12" fmla="*/ 0 h 1659494"/>
                <a:gd name="connsiteX0" fmla="*/ 0 w 4441371"/>
                <a:gd name="connsiteY0" fmla="*/ 58057 h 1659494"/>
                <a:gd name="connsiteX1" fmla="*/ 595086 w 4441371"/>
                <a:gd name="connsiteY1" fmla="*/ 711200 h 1659494"/>
                <a:gd name="connsiteX2" fmla="*/ 595086 w 4441371"/>
                <a:gd name="connsiteY2" fmla="*/ 711200 h 1659494"/>
                <a:gd name="connsiteX3" fmla="*/ 928914 w 4441371"/>
                <a:gd name="connsiteY3" fmla="*/ 1030514 h 1659494"/>
                <a:gd name="connsiteX4" fmla="*/ 1465943 w 4441371"/>
                <a:gd name="connsiteY4" fmla="*/ 1407885 h 1659494"/>
                <a:gd name="connsiteX5" fmla="*/ 2090057 w 4441371"/>
                <a:gd name="connsiteY5" fmla="*/ 1625600 h 1659494"/>
                <a:gd name="connsiteX6" fmla="*/ 2583543 w 4441371"/>
                <a:gd name="connsiteY6" fmla="*/ 1654628 h 1659494"/>
                <a:gd name="connsiteX7" fmla="*/ 3178629 w 4441371"/>
                <a:gd name="connsiteY7" fmla="*/ 1582057 h 1659494"/>
                <a:gd name="connsiteX8" fmla="*/ 3556000 w 4441371"/>
                <a:gd name="connsiteY8" fmla="*/ 1407885 h 1659494"/>
                <a:gd name="connsiteX9" fmla="*/ 3889829 w 4441371"/>
                <a:gd name="connsiteY9" fmla="*/ 1132568 h 1659494"/>
                <a:gd name="connsiteX10" fmla="*/ 4238171 w 4441371"/>
                <a:gd name="connsiteY10" fmla="*/ 653143 h 1659494"/>
                <a:gd name="connsiteX11" fmla="*/ 4368800 w 4441371"/>
                <a:gd name="connsiteY11" fmla="*/ 275771 h 1659494"/>
                <a:gd name="connsiteX12" fmla="*/ 4441371 w 4441371"/>
                <a:gd name="connsiteY12" fmla="*/ 0 h 1659494"/>
                <a:gd name="connsiteX0" fmla="*/ 0 w 4441371"/>
                <a:gd name="connsiteY0" fmla="*/ 58057 h 1659494"/>
                <a:gd name="connsiteX1" fmla="*/ 595086 w 4441371"/>
                <a:gd name="connsiteY1" fmla="*/ 711200 h 1659494"/>
                <a:gd name="connsiteX2" fmla="*/ 595086 w 4441371"/>
                <a:gd name="connsiteY2" fmla="*/ 711200 h 1659494"/>
                <a:gd name="connsiteX3" fmla="*/ 928914 w 4441371"/>
                <a:gd name="connsiteY3" fmla="*/ 1030514 h 1659494"/>
                <a:gd name="connsiteX4" fmla="*/ 1465943 w 4441371"/>
                <a:gd name="connsiteY4" fmla="*/ 1407885 h 1659494"/>
                <a:gd name="connsiteX5" fmla="*/ 2090057 w 4441371"/>
                <a:gd name="connsiteY5" fmla="*/ 1625600 h 1659494"/>
                <a:gd name="connsiteX6" fmla="*/ 2583543 w 4441371"/>
                <a:gd name="connsiteY6" fmla="*/ 1654628 h 1659494"/>
                <a:gd name="connsiteX7" fmla="*/ 3178629 w 4441371"/>
                <a:gd name="connsiteY7" fmla="*/ 1582057 h 1659494"/>
                <a:gd name="connsiteX8" fmla="*/ 3556000 w 4441371"/>
                <a:gd name="connsiteY8" fmla="*/ 1407885 h 1659494"/>
                <a:gd name="connsiteX9" fmla="*/ 3889829 w 4441371"/>
                <a:gd name="connsiteY9" fmla="*/ 1132568 h 1659494"/>
                <a:gd name="connsiteX10" fmla="*/ 4209596 w 4441371"/>
                <a:gd name="connsiteY10" fmla="*/ 634093 h 1659494"/>
                <a:gd name="connsiteX11" fmla="*/ 4368800 w 4441371"/>
                <a:gd name="connsiteY11" fmla="*/ 275771 h 1659494"/>
                <a:gd name="connsiteX12" fmla="*/ 4441371 w 4441371"/>
                <a:gd name="connsiteY12" fmla="*/ 0 h 1659494"/>
                <a:gd name="connsiteX0" fmla="*/ 0 w 4441371"/>
                <a:gd name="connsiteY0" fmla="*/ 58057 h 1684706"/>
                <a:gd name="connsiteX1" fmla="*/ 595086 w 4441371"/>
                <a:gd name="connsiteY1" fmla="*/ 711200 h 1684706"/>
                <a:gd name="connsiteX2" fmla="*/ 595086 w 4441371"/>
                <a:gd name="connsiteY2" fmla="*/ 711200 h 1684706"/>
                <a:gd name="connsiteX3" fmla="*/ 928914 w 4441371"/>
                <a:gd name="connsiteY3" fmla="*/ 1030514 h 1684706"/>
                <a:gd name="connsiteX4" fmla="*/ 1465943 w 4441371"/>
                <a:gd name="connsiteY4" fmla="*/ 1407885 h 1684706"/>
                <a:gd name="connsiteX5" fmla="*/ 2090057 w 4441371"/>
                <a:gd name="connsiteY5" fmla="*/ 1625600 h 1684706"/>
                <a:gd name="connsiteX6" fmla="*/ 2593068 w 4441371"/>
                <a:gd name="connsiteY6" fmla="*/ 1683203 h 1684706"/>
                <a:gd name="connsiteX7" fmla="*/ 3178629 w 4441371"/>
                <a:gd name="connsiteY7" fmla="*/ 1582057 h 1684706"/>
                <a:gd name="connsiteX8" fmla="*/ 3556000 w 4441371"/>
                <a:gd name="connsiteY8" fmla="*/ 1407885 h 1684706"/>
                <a:gd name="connsiteX9" fmla="*/ 3889829 w 4441371"/>
                <a:gd name="connsiteY9" fmla="*/ 1132568 h 1684706"/>
                <a:gd name="connsiteX10" fmla="*/ 4209596 w 4441371"/>
                <a:gd name="connsiteY10" fmla="*/ 634093 h 1684706"/>
                <a:gd name="connsiteX11" fmla="*/ 4368800 w 4441371"/>
                <a:gd name="connsiteY11" fmla="*/ 275771 h 1684706"/>
                <a:gd name="connsiteX12" fmla="*/ 4441371 w 4441371"/>
                <a:gd name="connsiteY12" fmla="*/ 0 h 1684706"/>
                <a:gd name="connsiteX0" fmla="*/ 0 w 4441371"/>
                <a:gd name="connsiteY0" fmla="*/ 58057 h 1684410"/>
                <a:gd name="connsiteX1" fmla="*/ 595086 w 4441371"/>
                <a:gd name="connsiteY1" fmla="*/ 711200 h 1684410"/>
                <a:gd name="connsiteX2" fmla="*/ 595086 w 4441371"/>
                <a:gd name="connsiteY2" fmla="*/ 711200 h 1684410"/>
                <a:gd name="connsiteX3" fmla="*/ 928914 w 4441371"/>
                <a:gd name="connsiteY3" fmla="*/ 1030514 h 1684410"/>
                <a:gd name="connsiteX4" fmla="*/ 1538515 w 4441371"/>
                <a:gd name="connsiteY4" fmla="*/ 1451428 h 1684410"/>
                <a:gd name="connsiteX5" fmla="*/ 2090057 w 4441371"/>
                <a:gd name="connsiteY5" fmla="*/ 1625600 h 1684410"/>
                <a:gd name="connsiteX6" fmla="*/ 2593068 w 4441371"/>
                <a:gd name="connsiteY6" fmla="*/ 1683203 h 1684410"/>
                <a:gd name="connsiteX7" fmla="*/ 3178629 w 4441371"/>
                <a:gd name="connsiteY7" fmla="*/ 1582057 h 1684410"/>
                <a:gd name="connsiteX8" fmla="*/ 3556000 w 4441371"/>
                <a:gd name="connsiteY8" fmla="*/ 1407885 h 1684410"/>
                <a:gd name="connsiteX9" fmla="*/ 3889829 w 4441371"/>
                <a:gd name="connsiteY9" fmla="*/ 1132568 h 1684410"/>
                <a:gd name="connsiteX10" fmla="*/ 4209596 w 4441371"/>
                <a:gd name="connsiteY10" fmla="*/ 634093 h 1684410"/>
                <a:gd name="connsiteX11" fmla="*/ 4368800 w 4441371"/>
                <a:gd name="connsiteY11" fmla="*/ 275771 h 1684410"/>
                <a:gd name="connsiteX12" fmla="*/ 4441371 w 4441371"/>
                <a:gd name="connsiteY12" fmla="*/ 0 h 1684410"/>
                <a:gd name="connsiteX0" fmla="*/ 0 w 4441371"/>
                <a:gd name="connsiteY0" fmla="*/ 58057 h 1696130"/>
                <a:gd name="connsiteX1" fmla="*/ 595086 w 4441371"/>
                <a:gd name="connsiteY1" fmla="*/ 711200 h 1696130"/>
                <a:gd name="connsiteX2" fmla="*/ 595086 w 4441371"/>
                <a:gd name="connsiteY2" fmla="*/ 711200 h 1696130"/>
                <a:gd name="connsiteX3" fmla="*/ 928914 w 4441371"/>
                <a:gd name="connsiteY3" fmla="*/ 1030514 h 1696130"/>
                <a:gd name="connsiteX4" fmla="*/ 1538515 w 4441371"/>
                <a:gd name="connsiteY4" fmla="*/ 1451428 h 1696130"/>
                <a:gd name="connsiteX5" fmla="*/ 2090057 w 4441371"/>
                <a:gd name="connsiteY5" fmla="*/ 1669143 h 1696130"/>
                <a:gd name="connsiteX6" fmla="*/ 2593068 w 4441371"/>
                <a:gd name="connsiteY6" fmla="*/ 1683203 h 1696130"/>
                <a:gd name="connsiteX7" fmla="*/ 3178629 w 4441371"/>
                <a:gd name="connsiteY7" fmla="*/ 1582057 h 1696130"/>
                <a:gd name="connsiteX8" fmla="*/ 3556000 w 4441371"/>
                <a:gd name="connsiteY8" fmla="*/ 1407885 h 1696130"/>
                <a:gd name="connsiteX9" fmla="*/ 3889829 w 4441371"/>
                <a:gd name="connsiteY9" fmla="*/ 1132568 h 1696130"/>
                <a:gd name="connsiteX10" fmla="*/ 4209596 w 4441371"/>
                <a:gd name="connsiteY10" fmla="*/ 634093 h 1696130"/>
                <a:gd name="connsiteX11" fmla="*/ 4368800 w 4441371"/>
                <a:gd name="connsiteY11" fmla="*/ 275771 h 1696130"/>
                <a:gd name="connsiteX12" fmla="*/ 4441371 w 4441371"/>
                <a:gd name="connsiteY12" fmla="*/ 0 h 1696130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595086 w 4441371"/>
                <a:gd name="connsiteY2" fmla="*/ 711200 h 1695271"/>
                <a:gd name="connsiteX3" fmla="*/ 928914 w 4441371"/>
                <a:gd name="connsiteY3" fmla="*/ 1030514 h 1695271"/>
                <a:gd name="connsiteX4" fmla="*/ 1480458 w 4441371"/>
                <a:gd name="connsiteY4" fmla="*/ 1465943 h 1695271"/>
                <a:gd name="connsiteX5" fmla="*/ 2090057 w 4441371"/>
                <a:gd name="connsiteY5" fmla="*/ 1669143 h 1695271"/>
                <a:gd name="connsiteX6" fmla="*/ 2593068 w 4441371"/>
                <a:gd name="connsiteY6" fmla="*/ 1683203 h 1695271"/>
                <a:gd name="connsiteX7" fmla="*/ 3178629 w 4441371"/>
                <a:gd name="connsiteY7" fmla="*/ 1582057 h 1695271"/>
                <a:gd name="connsiteX8" fmla="*/ 3556000 w 4441371"/>
                <a:gd name="connsiteY8" fmla="*/ 1407885 h 1695271"/>
                <a:gd name="connsiteX9" fmla="*/ 3889829 w 4441371"/>
                <a:gd name="connsiteY9" fmla="*/ 1132568 h 1695271"/>
                <a:gd name="connsiteX10" fmla="*/ 4209596 w 4441371"/>
                <a:gd name="connsiteY10" fmla="*/ 634093 h 1695271"/>
                <a:gd name="connsiteX11" fmla="*/ 4368800 w 4441371"/>
                <a:gd name="connsiteY11" fmla="*/ 275771 h 1695271"/>
                <a:gd name="connsiteX12" fmla="*/ 4441371 w 4441371"/>
                <a:gd name="connsiteY12" fmla="*/ 0 h 1695271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595086 w 4441371"/>
                <a:gd name="connsiteY2" fmla="*/ 711200 h 1695271"/>
                <a:gd name="connsiteX3" fmla="*/ 885371 w 4441371"/>
                <a:gd name="connsiteY3" fmla="*/ 1030514 h 1695271"/>
                <a:gd name="connsiteX4" fmla="*/ 1480458 w 4441371"/>
                <a:gd name="connsiteY4" fmla="*/ 1465943 h 1695271"/>
                <a:gd name="connsiteX5" fmla="*/ 2090057 w 4441371"/>
                <a:gd name="connsiteY5" fmla="*/ 1669143 h 1695271"/>
                <a:gd name="connsiteX6" fmla="*/ 2593068 w 4441371"/>
                <a:gd name="connsiteY6" fmla="*/ 1683203 h 1695271"/>
                <a:gd name="connsiteX7" fmla="*/ 3178629 w 4441371"/>
                <a:gd name="connsiteY7" fmla="*/ 1582057 h 1695271"/>
                <a:gd name="connsiteX8" fmla="*/ 3556000 w 4441371"/>
                <a:gd name="connsiteY8" fmla="*/ 1407885 h 1695271"/>
                <a:gd name="connsiteX9" fmla="*/ 3889829 w 4441371"/>
                <a:gd name="connsiteY9" fmla="*/ 1132568 h 1695271"/>
                <a:gd name="connsiteX10" fmla="*/ 4209596 w 4441371"/>
                <a:gd name="connsiteY10" fmla="*/ 634093 h 1695271"/>
                <a:gd name="connsiteX11" fmla="*/ 4368800 w 4441371"/>
                <a:gd name="connsiteY11" fmla="*/ 275771 h 1695271"/>
                <a:gd name="connsiteX12" fmla="*/ 4441371 w 4441371"/>
                <a:gd name="connsiteY12" fmla="*/ 0 h 1695271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551543 w 4441371"/>
                <a:gd name="connsiteY2" fmla="*/ 711200 h 1695271"/>
                <a:gd name="connsiteX3" fmla="*/ 885371 w 4441371"/>
                <a:gd name="connsiteY3" fmla="*/ 1030514 h 1695271"/>
                <a:gd name="connsiteX4" fmla="*/ 1480458 w 4441371"/>
                <a:gd name="connsiteY4" fmla="*/ 1465943 h 1695271"/>
                <a:gd name="connsiteX5" fmla="*/ 2090057 w 4441371"/>
                <a:gd name="connsiteY5" fmla="*/ 1669143 h 1695271"/>
                <a:gd name="connsiteX6" fmla="*/ 2593068 w 4441371"/>
                <a:gd name="connsiteY6" fmla="*/ 1683203 h 1695271"/>
                <a:gd name="connsiteX7" fmla="*/ 3178629 w 4441371"/>
                <a:gd name="connsiteY7" fmla="*/ 1582057 h 1695271"/>
                <a:gd name="connsiteX8" fmla="*/ 3556000 w 4441371"/>
                <a:gd name="connsiteY8" fmla="*/ 1407885 h 1695271"/>
                <a:gd name="connsiteX9" fmla="*/ 3889829 w 4441371"/>
                <a:gd name="connsiteY9" fmla="*/ 1132568 h 1695271"/>
                <a:gd name="connsiteX10" fmla="*/ 4209596 w 4441371"/>
                <a:gd name="connsiteY10" fmla="*/ 634093 h 1695271"/>
                <a:gd name="connsiteX11" fmla="*/ 4368800 w 4441371"/>
                <a:gd name="connsiteY11" fmla="*/ 275771 h 1695271"/>
                <a:gd name="connsiteX12" fmla="*/ 4441371 w 4441371"/>
                <a:gd name="connsiteY12" fmla="*/ 0 h 1695271"/>
                <a:gd name="connsiteX0" fmla="*/ 0 w 4441371"/>
                <a:gd name="connsiteY0" fmla="*/ 58057 h 1695271"/>
                <a:gd name="connsiteX1" fmla="*/ 595086 w 4441371"/>
                <a:gd name="connsiteY1" fmla="*/ 711200 h 1695271"/>
                <a:gd name="connsiteX2" fmla="*/ 885371 w 4441371"/>
                <a:gd name="connsiteY2" fmla="*/ 1030514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551543 w 4441371"/>
                <a:gd name="connsiteY1" fmla="*/ 740229 h 1695271"/>
                <a:gd name="connsiteX2" fmla="*/ 885371 w 4441371"/>
                <a:gd name="connsiteY2" fmla="*/ 1030514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551543 w 4441371"/>
                <a:gd name="connsiteY1" fmla="*/ 740229 h 1695271"/>
                <a:gd name="connsiteX2" fmla="*/ 972457 w 4441371"/>
                <a:gd name="connsiteY2" fmla="*/ 1117600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391886 w 4441371"/>
                <a:gd name="connsiteY1" fmla="*/ 711200 h 1695271"/>
                <a:gd name="connsiteX2" fmla="*/ 972457 w 4441371"/>
                <a:gd name="connsiteY2" fmla="*/ 1117600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391886 w 4441371"/>
                <a:gd name="connsiteY1" fmla="*/ 711200 h 1695271"/>
                <a:gd name="connsiteX2" fmla="*/ 972457 w 4441371"/>
                <a:gd name="connsiteY2" fmla="*/ 1117600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5271"/>
                <a:gd name="connsiteX1" fmla="*/ 391886 w 4441371"/>
                <a:gd name="connsiteY1" fmla="*/ 711200 h 1695271"/>
                <a:gd name="connsiteX2" fmla="*/ 798285 w 4441371"/>
                <a:gd name="connsiteY2" fmla="*/ 1190171 h 1695271"/>
                <a:gd name="connsiteX3" fmla="*/ 1480458 w 4441371"/>
                <a:gd name="connsiteY3" fmla="*/ 1465943 h 1695271"/>
                <a:gd name="connsiteX4" fmla="*/ 2090057 w 4441371"/>
                <a:gd name="connsiteY4" fmla="*/ 1669143 h 1695271"/>
                <a:gd name="connsiteX5" fmla="*/ 2593068 w 4441371"/>
                <a:gd name="connsiteY5" fmla="*/ 1683203 h 1695271"/>
                <a:gd name="connsiteX6" fmla="*/ 3178629 w 4441371"/>
                <a:gd name="connsiteY6" fmla="*/ 1582057 h 1695271"/>
                <a:gd name="connsiteX7" fmla="*/ 3556000 w 4441371"/>
                <a:gd name="connsiteY7" fmla="*/ 1407885 h 1695271"/>
                <a:gd name="connsiteX8" fmla="*/ 3889829 w 4441371"/>
                <a:gd name="connsiteY8" fmla="*/ 1132568 h 1695271"/>
                <a:gd name="connsiteX9" fmla="*/ 4209596 w 4441371"/>
                <a:gd name="connsiteY9" fmla="*/ 634093 h 1695271"/>
                <a:gd name="connsiteX10" fmla="*/ 4368800 w 4441371"/>
                <a:gd name="connsiteY10" fmla="*/ 275771 h 1695271"/>
                <a:gd name="connsiteX11" fmla="*/ 4441371 w 4441371"/>
                <a:gd name="connsiteY11" fmla="*/ 0 h 1695271"/>
                <a:gd name="connsiteX0" fmla="*/ 0 w 4441371"/>
                <a:gd name="connsiteY0" fmla="*/ 58057 h 1690867"/>
                <a:gd name="connsiteX1" fmla="*/ 391886 w 4441371"/>
                <a:gd name="connsiteY1" fmla="*/ 711200 h 1690867"/>
                <a:gd name="connsiteX2" fmla="*/ 798285 w 4441371"/>
                <a:gd name="connsiteY2" fmla="*/ 1190171 h 1690867"/>
                <a:gd name="connsiteX3" fmla="*/ 1407886 w 4441371"/>
                <a:gd name="connsiteY3" fmla="*/ 1553029 h 1690867"/>
                <a:gd name="connsiteX4" fmla="*/ 2090057 w 4441371"/>
                <a:gd name="connsiteY4" fmla="*/ 1669143 h 1690867"/>
                <a:gd name="connsiteX5" fmla="*/ 2593068 w 4441371"/>
                <a:gd name="connsiteY5" fmla="*/ 1683203 h 1690867"/>
                <a:gd name="connsiteX6" fmla="*/ 3178629 w 4441371"/>
                <a:gd name="connsiteY6" fmla="*/ 1582057 h 1690867"/>
                <a:gd name="connsiteX7" fmla="*/ 3556000 w 4441371"/>
                <a:gd name="connsiteY7" fmla="*/ 1407885 h 1690867"/>
                <a:gd name="connsiteX8" fmla="*/ 3889829 w 4441371"/>
                <a:gd name="connsiteY8" fmla="*/ 1132568 h 1690867"/>
                <a:gd name="connsiteX9" fmla="*/ 4209596 w 4441371"/>
                <a:gd name="connsiteY9" fmla="*/ 634093 h 1690867"/>
                <a:gd name="connsiteX10" fmla="*/ 4368800 w 4441371"/>
                <a:gd name="connsiteY10" fmla="*/ 275771 h 1690867"/>
                <a:gd name="connsiteX11" fmla="*/ 4441371 w 4441371"/>
                <a:gd name="connsiteY11" fmla="*/ 0 h 1690867"/>
                <a:gd name="connsiteX0" fmla="*/ 0 w 4441371"/>
                <a:gd name="connsiteY0" fmla="*/ 58057 h 1690867"/>
                <a:gd name="connsiteX1" fmla="*/ 203200 w 4441371"/>
                <a:gd name="connsiteY1" fmla="*/ 493486 h 1690867"/>
                <a:gd name="connsiteX2" fmla="*/ 391886 w 4441371"/>
                <a:gd name="connsiteY2" fmla="*/ 711200 h 1690867"/>
                <a:gd name="connsiteX3" fmla="*/ 798285 w 4441371"/>
                <a:gd name="connsiteY3" fmla="*/ 1190171 h 1690867"/>
                <a:gd name="connsiteX4" fmla="*/ 1407886 w 4441371"/>
                <a:gd name="connsiteY4" fmla="*/ 1553029 h 1690867"/>
                <a:gd name="connsiteX5" fmla="*/ 2090057 w 4441371"/>
                <a:gd name="connsiteY5" fmla="*/ 1669143 h 1690867"/>
                <a:gd name="connsiteX6" fmla="*/ 2593068 w 4441371"/>
                <a:gd name="connsiteY6" fmla="*/ 1683203 h 1690867"/>
                <a:gd name="connsiteX7" fmla="*/ 3178629 w 4441371"/>
                <a:gd name="connsiteY7" fmla="*/ 1582057 h 1690867"/>
                <a:gd name="connsiteX8" fmla="*/ 3556000 w 4441371"/>
                <a:gd name="connsiteY8" fmla="*/ 1407885 h 1690867"/>
                <a:gd name="connsiteX9" fmla="*/ 3889829 w 4441371"/>
                <a:gd name="connsiteY9" fmla="*/ 1132568 h 1690867"/>
                <a:gd name="connsiteX10" fmla="*/ 4209596 w 4441371"/>
                <a:gd name="connsiteY10" fmla="*/ 634093 h 1690867"/>
                <a:gd name="connsiteX11" fmla="*/ 4368800 w 4441371"/>
                <a:gd name="connsiteY11" fmla="*/ 275771 h 1690867"/>
                <a:gd name="connsiteX12" fmla="*/ 4441371 w 4441371"/>
                <a:gd name="connsiteY12" fmla="*/ 0 h 1690867"/>
                <a:gd name="connsiteX0" fmla="*/ 0 w 4441371"/>
                <a:gd name="connsiteY0" fmla="*/ 58057 h 1690867"/>
                <a:gd name="connsiteX1" fmla="*/ 203200 w 4441371"/>
                <a:gd name="connsiteY1" fmla="*/ 493486 h 1690867"/>
                <a:gd name="connsiteX2" fmla="*/ 449944 w 4441371"/>
                <a:gd name="connsiteY2" fmla="*/ 856343 h 1690867"/>
                <a:gd name="connsiteX3" fmla="*/ 798285 w 4441371"/>
                <a:gd name="connsiteY3" fmla="*/ 1190171 h 1690867"/>
                <a:gd name="connsiteX4" fmla="*/ 1407886 w 4441371"/>
                <a:gd name="connsiteY4" fmla="*/ 1553029 h 1690867"/>
                <a:gd name="connsiteX5" fmla="*/ 2090057 w 4441371"/>
                <a:gd name="connsiteY5" fmla="*/ 1669143 h 1690867"/>
                <a:gd name="connsiteX6" fmla="*/ 2593068 w 4441371"/>
                <a:gd name="connsiteY6" fmla="*/ 1683203 h 1690867"/>
                <a:gd name="connsiteX7" fmla="*/ 3178629 w 4441371"/>
                <a:gd name="connsiteY7" fmla="*/ 1582057 h 1690867"/>
                <a:gd name="connsiteX8" fmla="*/ 3556000 w 4441371"/>
                <a:gd name="connsiteY8" fmla="*/ 1407885 h 1690867"/>
                <a:gd name="connsiteX9" fmla="*/ 3889829 w 4441371"/>
                <a:gd name="connsiteY9" fmla="*/ 1132568 h 1690867"/>
                <a:gd name="connsiteX10" fmla="*/ 4209596 w 4441371"/>
                <a:gd name="connsiteY10" fmla="*/ 634093 h 1690867"/>
                <a:gd name="connsiteX11" fmla="*/ 4368800 w 4441371"/>
                <a:gd name="connsiteY11" fmla="*/ 275771 h 1690867"/>
                <a:gd name="connsiteX12" fmla="*/ 4441371 w 4441371"/>
                <a:gd name="connsiteY12" fmla="*/ 0 h 1690867"/>
                <a:gd name="connsiteX0" fmla="*/ 0 w 4441371"/>
                <a:gd name="connsiteY0" fmla="*/ 58057 h 1720293"/>
                <a:gd name="connsiteX1" fmla="*/ 203200 w 4441371"/>
                <a:gd name="connsiteY1" fmla="*/ 493486 h 1720293"/>
                <a:gd name="connsiteX2" fmla="*/ 449944 w 4441371"/>
                <a:gd name="connsiteY2" fmla="*/ 856343 h 1720293"/>
                <a:gd name="connsiteX3" fmla="*/ 798285 w 4441371"/>
                <a:gd name="connsiteY3" fmla="*/ 1190171 h 1720293"/>
                <a:gd name="connsiteX4" fmla="*/ 1407886 w 4441371"/>
                <a:gd name="connsiteY4" fmla="*/ 1553029 h 1720293"/>
                <a:gd name="connsiteX5" fmla="*/ 2090057 w 4441371"/>
                <a:gd name="connsiteY5" fmla="*/ 1712685 h 1720293"/>
                <a:gd name="connsiteX6" fmla="*/ 2593068 w 4441371"/>
                <a:gd name="connsiteY6" fmla="*/ 1683203 h 1720293"/>
                <a:gd name="connsiteX7" fmla="*/ 3178629 w 4441371"/>
                <a:gd name="connsiteY7" fmla="*/ 1582057 h 1720293"/>
                <a:gd name="connsiteX8" fmla="*/ 3556000 w 4441371"/>
                <a:gd name="connsiteY8" fmla="*/ 1407885 h 1720293"/>
                <a:gd name="connsiteX9" fmla="*/ 3889829 w 4441371"/>
                <a:gd name="connsiteY9" fmla="*/ 1132568 h 1720293"/>
                <a:gd name="connsiteX10" fmla="*/ 4209596 w 4441371"/>
                <a:gd name="connsiteY10" fmla="*/ 634093 h 1720293"/>
                <a:gd name="connsiteX11" fmla="*/ 4368800 w 4441371"/>
                <a:gd name="connsiteY11" fmla="*/ 275771 h 1720293"/>
                <a:gd name="connsiteX12" fmla="*/ 4441371 w 4441371"/>
                <a:gd name="connsiteY12" fmla="*/ 0 h 1720293"/>
                <a:gd name="connsiteX0" fmla="*/ 0 w 4441371"/>
                <a:gd name="connsiteY0" fmla="*/ 58057 h 1730634"/>
                <a:gd name="connsiteX1" fmla="*/ 203200 w 4441371"/>
                <a:gd name="connsiteY1" fmla="*/ 493486 h 1730634"/>
                <a:gd name="connsiteX2" fmla="*/ 449944 w 4441371"/>
                <a:gd name="connsiteY2" fmla="*/ 856343 h 1730634"/>
                <a:gd name="connsiteX3" fmla="*/ 798285 w 4441371"/>
                <a:gd name="connsiteY3" fmla="*/ 1190171 h 1730634"/>
                <a:gd name="connsiteX4" fmla="*/ 1407886 w 4441371"/>
                <a:gd name="connsiteY4" fmla="*/ 1553029 h 1730634"/>
                <a:gd name="connsiteX5" fmla="*/ 2090057 w 4441371"/>
                <a:gd name="connsiteY5" fmla="*/ 1712685 h 1730634"/>
                <a:gd name="connsiteX6" fmla="*/ 2636611 w 4441371"/>
                <a:gd name="connsiteY6" fmla="*/ 1712231 h 1730634"/>
                <a:gd name="connsiteX7" fmla="*/ 3178629 w 4441371"/>
                <a:gd name="connsiteY7" fmla="*/ 1582057 h 1730634"/>
                <a:gd name="connsiteX8" fmla="*/ 3556000 w 4441371"/>
                <a:gd name="connsiteY8" fmla="*/ 1407885 h 1730634"/>
                <a:gd name="connsiteX9" fmla="*/ 3889829 w 4441371"/>
                <a:gd name="connsiteY9" fmla="*/ 1132568 h 1730634"/>
                <a:gd name="connsiteX10" fmla="*/ 4209596 w 4441371"/>
                <a:gd name="connsiteY10" fmla="*/ 634093 h 1730634"/>
                <a:gd name="connsiteX11" fmla="*/ 4368800 w 4441371"/>
                <a:gd name="connsiteY11" fmla="*/ 275771 h 1730634"/>
                <a:gd name="connsiteX12" fmla="*/ 4441371 w 4441371"/>
                <a:gd name="connsiteY12" fmla="*/ 0 h 1730634"/>
                <a:gd name="connsiteX0" fmla="*/ 0 w 4454494"/>
                <a:gd name="connsiteY0" fmla="*/ 30063 h 1730634"/>
                <a:gd name="connsiteX1" fmla="*/ 216323 w 4454494"/>
                <a:gd name="connsiteY1" fmla="*/ 493486 h 1730634"/>
                <a:gd name="connsiteX2" fmla="*/ 463067 w 4454494"/>
                <a:gd name="connsiteY2" fmla="*/ 856343 h 1730634"/>
                <a:gd name="connsiteX3" fmla="*/ 811408 w 4454494"/>
                <a:gd name="connsiteY3" fmla="*/ 1190171 h 1730634"/>
                <a:gd name="connsiteX4" fmla="*/ 1421009 w 4454494"/>
                <a:gd name="connsiteY4" fmla="*/ 1553029 h 1730634"/>
                <a:gd name="connsiteX5" fmla="*/ 2103180 w 4454494"/>
                <a:gd name="connsiteY5" fmla="*/ 1712685 h 1730634"/>
                <a:gd name="connsiteX6" fmla="*/ 2649734 w 4454494"/>
                <a:gd name="connsiteY6" fmla="*/ 1712231 h 1730634"/>
                <a:gd name="connsiteX7" fmla="*/ 3191752 w 4454494"/>
                <a:gd name="connsiteY7" fmla="*/ 1582057 h 1730634"/>
                <a:gd name="connsiteX8" fmla="*/ 3569123 w 4454494"/>
                <a:gd name="connsiteY8" fmla="*/ 1407885 h 1730634"/>
                <a:gd name="connsiteX9" fmla="*/ 3902952 w 4454494"/>
                <a:gd name="connsiteY9" fmla="*/ 1132568 h 1730634"/>
                <a:gd name="connsiteX10" fmla="*/ 4222719 w 4454494"/>
                <a:gd name="connsiteY10" fmla="*/ 634093 h 1730634"/>
                <a:gd name="connsiteX11" fmla="*/ 4381923 w 4454494"/>
                <a:gd name="connsiteY11" fmla="*/ 275771 h 1730634"/>
                <a:gd name="connsiteX12" fmla="*/ 4454494 w 4454494"/>
                <a:gd name="connsiteY12" fmla="*/ 0 h 1730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54494" h="1730634">
                  <a:moveTo>
                    <a:pt x="0" y="30063"/>
                  </a:moveTo>
                  <a:cubicBezTo>
                    <a:pt x="41124" y="95378"/>
                    <a:pt x="151009" y="384629"/>
                    <a:pt x="216323" y="493486"/>
                  </a:cubicBezTo>
                  <a:cubicBezTo>
                    <a:pt x="281637" y="602343"/>
                    <a:pt x="363886" y="740229"/>
                    <a:pt x="463067" y="856343"/>
                  </a:cubicBezTo>
                  <a:cubicBezTo>
                    <a:pt x="562248" y="972457"/>
                    <a:pt x="651751" y="1074057"/>
                    <a:pt x="811408" y="1190171"/>
                  </a:cubicBezTo>
                  <a:cubicBezTo>
                    <a:pt x="971065" y="1306285"/>
                    <a:pt x="1205714" y="1465943"/>
                    <a:pt x="1421009" y="1553029"/>
                  </a:cubicBezTo>
                  <a:cubicBezTo>
                    <a:pt x="1636304" y="1640115"/>
                    <a:pt x="1898393" y="1686151"/>
                    <a:pt x="2103180" y="1712685"/>
                  </a:cubicBezTo>
                  <a:cubicBezTo>
                    <a:pt x="2307968" y="1739219"/>
                    <a:pt x="2468305" y="1734002"/>
                    <a:pt x="2649734" y="1712231"/>
                  </a:cubicBezTo>
                  <a:cubicBezTo>
                    <a:pt x="2831163" y="1690460"/>
                    <a:pt x="3038521" y="1632781"/>
                    <a:pt x="3191752" y="1582057"/>
                  </a:cubicBezTo>
                  <a:cubicBezTo>
                    <a:pt x="3344984" y="1531333"/>
                    <a:pt x="3450590" y="1482800"/>
                    <a:pt x="3569123" y="1407885"/>
                  </a:cubicBezTo>
                  <a:cubicBezTo>
                    <a:pt x="3687656" y="1332970"/>
                    <a:pt x="3794019" y="1261533"/>
                    <a:pt x="3902952" y="1132568"/>
                  </a:cubicBezTo>
                  <a:cubicBezTo>
                    <a:pt x="4011885" y="1003603"/>
                    <a:pt x="4142890" y="776893"/>
                    <a:pt x="4222719" y="634093"/>
                  </a:cubicBezTo>
                  <a:cubicBezTo>
                    <a:pt x="4302548" y="491293"/>
                    <a:pt x="4343294" y="381453"/>
                    <a:pt x="4381923" y="275771"/>
                  </a:cubicBezTo>
                  <a:cubicBezTo>
                    <a:pt x="4420552" y="170089"/>
                    <a:pt x="4435142" y="83457"/>
                    <a:pt x="4454494" y="0"/>
                  </a:cubicBezTo>
                </a:path>
              </a:pathLst>
            </a:cu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>
                <a:solidFill>
                  <a:prstClr val="white"/>
                </a:solidFill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12618" y="6615781"/>
            <a:ext cx="2046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i="1" dirty="0" smtClean="0">
                <a:solidFill>
                  <a:schemeClr val="bg1"/>
                </a:solidFill>
              </a:rPr>
              <a:t>GINA 2014</a:t>
            </a:r>
            <a:endParaRPr lang="en-AU" sz="1200" i="1" dirty="0">
              <a:solidFill>
                <a:schemeClr val="bg1"/>
              </a:solidFill>
            </a:endParaRPr>
          </a:p>
        </p:txBody>
      </p:sp>
      <p:sp>
        <p:nvSpPr>
          <p:cNvPr id="43" name="42 Metin kutusu"/>
          <p:cNvSpPr txBox="1"/>
          <p:nvPr/>
        </p:nvSpPr>
        <p:spPr>
          <a:xfrm>
            <a:off x="1043607" y="5949280"/>
            <a:ext cx="2373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BD: </a:t>
            </a:r>
            <a:r>
              <a:rPr lang="tr-TR" dirty="0" err="1" smtClean="0"/>
              <a:t>Bronkodilatör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229644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/>
          </p:cNvSpPr>
          <p:nvPr/>
        </p:nvSpPr>
        <p:spPr bwMode="auto">
          <a:xfrm>
            <a:off x="323528" y="476672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l" eaLnBrk="0" hangingPunct="0"/>
            <a:r>
              <a:rPr lang="tr-TR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Tedavi kullanmakta olan hastanın tanı açısından değerlendirilmesi 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83568" y="3525860"/>
            <a:ext cx="8205600" cy="316835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l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</a:pPr>
            <a:r>
              <a:rPr lang="tr-TR" sz="27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Semptom varlığına rağmen değişken havayolu darlığı gösterilemiyor ise; </a:t>
            </a:r>
          </a:p>
          <a:p>
            <a:pPr marL="730250" lvl="1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</a:pPr>
            <a:r>
              <a:rPr lang="tr-TR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Bronkodilatör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tedaviyi 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keserek (kısa etkili beta2 </a:t>
            </a:r>
            <a:r>
              <a:rPr lang="tr-TR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4, uzun etkili beta2 </a:t>
            </a:r>
            <a:r>
              <a:rPr lang="tr-TR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12 saat önce) </a:t>
            </a: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veya semptom varlığında </a:t>
            </a:r>
            <a:r>
              <a:rPr lang="tr-TR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reverzibilite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testini tekrarla</a:t>
            </a:r>
          </a:p>
          <a:p>
            <a:pPr marL="730250" lvl="1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FEV1&gt;%70 ise 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bronş provokasyon testi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yap; negatif ise 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tedavide basamak azalt ve 2-4 hafta sonra tekrar değerlendir</a:t>
            </a:r>
            <a:endParaRPr lang="tr-TR" sz="20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30250" lvl="1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FEV1&lt;%70 ise 3 aylığına 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tedavi basamağını arttır </a:t>
            </a: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semptomları tekrar değerlendir</a:t>
            </a:r>
            <a:r>
              <a:rPr lang="tr-TR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Yanıt yok ise hastayı tanı açısından tekrar </a:t>
            </a:r>
            <a:r>
              <a:rPr lang="tr-TR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gözden geçir, gerekiyorsa sevk et.</a:t>
            </a:r>
            <a:endParaRPr lang="tr-TR" sz="27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83568" y="1484784"/>
            <a:ext cx="8239001" cy="1828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7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Semptom ile uyumlu değişken hava yolu darlığı gösterilebiliyor ise;</a:t>
            </a:r>
          </a:p>
          <a:p>
            <a:pPr marL="1187450" lvl="2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Astım </a:t>
            </a:r>
            <a:r>
              <a:rPr lang="tr-TR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tanısı konulmuştur</a:t>
            </a:r>
          </a:p>
          <a:p>
            <a:pPr marL="1187450" lvl="2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Kontrol düzeyini </a:t>
            </a:r>
            <a:r>
              <a:rPr lang="tr-TR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değerlendir, kontrole dayalı tedavi planla </a:t>
            </a:r>
          </a:p>
          <a:p>
            <a:pPr marL="273050" indent="-273050" algn="l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endParaRPr lang="tr-TR" sz="2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475656" y="1628800"/>
            <a:ext cx="7265089" cy="4091346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l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tr-TR" sz="27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sayıda hafif semptom tanımlayan hastada SFT normal ve değişken hava yolu darlığı gösterilemiyor ise;</a:t>
            </a:r>
          </a:p>
          <a:p>
            <a:pPr marL="730250" lvl="1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200" dirty="0" err="1">
                <a:latin typeface="Times New Roman" pitchFamily="18" charset="0"/>
                <a:cs typeface="Times New Roman" pitchFamily="18" charset="0"/>
              </a:rPr>
              <a:t>Bronkodilatör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 tedaviyi keserek (kısa etkili beta2 </a:t>
            </a:r>
            <a:r>
              <a:rPr lang="tr-TR" sz="2200" dirty="0" err="1"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 4, uzun etkili beta2 </a:t>
            </a:r>
            <a:r>
              <a:rPr lang="tr-TR" sz="2200" dirty="0" err="1"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tr-TR" sz="2200" dirty="0">
                <a:latin typeface="Times New Roman" pitchFamily="18" charset="0"/>
                <a:cs typeface="Times New Roman" pitchFamily="18" charset="0"/>
              </a:rPr>
              <a:t> 12 saat önce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veya </a:t>
            </a:r>
            <a:r>
              <a:rPr lang="tr-TR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semptom varlığında </a:t>
            </a:r>
            <a:r>
              <a:rPr lang="tr-TR" sz="22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reverzibilite</a:t>
            </a: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testini tekrarla. Normal ise alternatif tanıları </a:t>
            </a: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düşün</a:t>
            </a:r>
          </a:p>
          <a:p>
            <a:pPr marL="730250" lvl="1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endParaRPr lang="tr-TR" sz="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30250" lvl="1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Basamak azaltmayı düşün</a:t>
            </a:r>
            <a:endParaRPr lang="tr-TR" sz="2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7300" lvl="2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Ø"/>
            </a:pP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Eğer </a:t>
            </a:r>
            <a:r>
              <a:rPr lang="tr-TR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semptom oluşur, SFT bozulur ise astım tanısı kesinleşmiş olur</a:t>
            </a: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tr-T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Uygun basamakta kontrol edici tedaviyi ver.</a:t>
            </a:r>
            <a:endParaRPr lang="tr-TR" sz="2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7300" lvl="2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Ø"/>
            </a:pP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Eğer en düşük kontrol edici basamakta semptom </a:t>
            </a:r>
            <a:r>
              <a:rPr lang="tr-TR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oluşmaz, SFT bozulmaz ise </a:t>
            </a:r>
            <a:r>
              <a:rPr lang="tr-TR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tedaviyi kes ve hastayı 12 ay yakın takip et</a:t>
            </a:r>
            <a:endParaRPr lang="tr-TR" sz="2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273050" algn="l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</a:pPr>
            <a:endParaRPr lang="tr-TR" sz="24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6"/>
          <p:cNvSpPr>
            <a:spLocks/>
          </p:cNvSpPr>
          <p:nvPr/>
        </p:nvSpPr>
        <p:spPr bwMode="auto">
          <a:xfrm>
            <a:off x="467544" y="598473"/>
            <a:ext cx="8352576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l" eaLnBrk="0" hangingPunct="0"/>
            <a:r>
              <a:rPr lang="tr-TR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Tedavi kullanmakta olan hastanın tanı açısından değerlendirilmesi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1403648" y="2214554"/>
            <a:ext cx="7408535" cy="251059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l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7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Persistan</a:t>
            </a:r>
            <a:r>
              <a:rPr lang="tr-TR" sz="27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nefes darlığı </a:t>
            </a:r>
            <a:r>
              <a:rPr lang="tr-TR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tr-TR" sz="27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fiks hava yolu darlığı var ise; </a:t>
            </a:r>
          </a:p>
          <a:p>
            <a:pPr marL="730250" lvl="1" indent="-27305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tr-TR" sz="2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tr-TR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 süre ile kontrol </a:t>
            </a:r>
            <a:r>
              <a:rPr lang="tr-TR" sz="2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edici tedavi basamağını </a:t>
            </a:r>
            <a:r>
              <a:rPr lang="tr-TR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arttır; sonra semptom ve </a:t>
            </a:r>
            <a:r>
              <a:rPr lang="tr-TR" sz="20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SFT’yi</a:t>
            </a:r>
            <a:r>
              <a:rPr lang="tr-TR" sz="2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değerlendir. Eğer yanıt yok ise tanıyı gözden geçir. </a:t>
            </a:r>
            <a:r>
              <a:rPr lang="tr-TR" sz="2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Eski tedavi basamağına geri dön ve Astım KOAH </a:t>
            </a:r>
            <a:r>
              <a:rPr lang="tr-TR" sz="20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overlap</a:t>
            </a:r>
            <a:r>
              <a:rPr lang="tr-TR" sz="2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sendromu (AKOS)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olasılığı açısından değerlendir. </a:t>
            </a:r>
            <a:endParaRPr lang="tr-TR" sz="2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6"/>
          <p:cNvSpPr>
            <a:spLocks/>
          </p:cNvSpPr>
          <p:nvPr/>
        </p:nvSpPr>
        <p:spPr bwMode="auto">
          <a:xfrm>
            <a:off x="539552" y="598473"/>
            <a:ext cx="8280568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l" eaLnBrk="0" hangingPunct="0"/>
            <a:r>
              <a:rPr lang="tr-TR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Tedavi kullanmakta olan hastanın tanı açısından değerlendirilmesi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47664" y="476672"/>
            <a:ext cx="7283152" cy="868346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ASTIMIN DEĞERLENDİRİLMESİ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259632" y="1073978"/>
            <a:ext cx="7427168" cy="535785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1-Astım kontrolünün değerlendirilmesi</a:t>
            </a:r>
          </a:p>
          <a:p>
            <a:pPr>
              <a:spcBef>
                <a:spcPts val="0"/>
              </a:spcBef>
              <a:buNone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Son 4 haftadaki semptom kontrolü</a:t>
            </a:r>
          </a:p>
          <a:p>
            <a:pPr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		İstenmeyen sonuçlar ile ilişkili risk faktörleri (SFT dahil olmak üzere) </a:t>
            </a: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2-Tedavi ile ilişkili noktaların değerlendirilmesi</a:t>
            </a:r>
          </a:p>
          <a:p>
            <a:pPr lvl="2">
              <a:spcBef>
                <a:spcPts val="0"/>
              </a:spcBef>
              <a:buNone/>
            </a:pP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İnhaler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tekniklerinin ve tedaviye uyumun kontrol edilmesi</a:t>
            </a:r>
          </a:p>
          <a:p>
            <a:pPr lvl="2">
              <a:spcBef>
                <a:spcPts val="0"/>
              </a:spcBef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Yan etkilerin gözden geçirilmesi</a:t>
            </a:r>
          </a:p>
          <a:p>
            <a:pPr lvl="2">
              <a:spcBef>
                <a:spcPts val="0"/>
              </a:spcBef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Hastanın elinde azılı eylem planı olup olmadığı</a:t>
            </a:r>
          </a:p>
          <a:p>
            <a:pPr lvl="1">
              <a:spcBef>
                <a:spcPts val="0"/>
              </a:spcBef>
              <a:buNone/>
            </a:pPr>
            <a:r>
              <a:rPr lang="tr-TR" sz="22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Astım için hastanın tutum ve hedefleri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3-</a:t>
            </a:r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morbiditelerin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değerlendirilmesi</a:t>
            </a:r>
          </a:p>
          <a:p>
            <a:pPr lvl="2">
              <a:buNone/>
            </a:pP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Rinit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rinosinüzit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, GÖR,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obezite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, OSAS, depresyon ve 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anksiyete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değerlendirmesi</a:t>
            </a:r>
            <a:endParaRPr lang="tr-TR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691680" y="6300950"/>
            <a:ext cx="4320480" cy="52322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GÖR: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Gastroösefagial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reflu</a:t>
            </a:r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OSAS: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Obstrüktif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uyku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apne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sendromu</a:t>
            </a:r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755576" y="1345018"/>
            <a:ext cx="8229600" cy="208398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1-Astımın kontrolünün değerlendirilmesi</a:t>
            </a:r>
          </a:p>
          <a:p>
            <a:pPr>
              <a:spcBef>
                <a:spcPts val="0"/>
              </a:spcBef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Son 4 haftadaki semptom kontrolünün ortaya konulması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İstenmeyen sonuçlar ile ilişkili risk faktörlerinin (SFT dahil  olmak üzere) değerlendirilmesi</a:t>
            </a:r>
          </a:p>
        </p:txBody>
      </p:sp>
      <p:sp>
        <p:nvSpPr>
          <p:cNvPr id="4" name="3 Dikdörtgen"/>
          <p:cNvSpPr/>
          <p:nvPr/>
        </p:nvSpPr>
        <p:spPr>
          <a:xfrm>
            <a:off x="642910" y="1331530"/>
            <a:ext cx="8215370" cy="1881445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2 İçerik Yer Tutucusu"/>
          <p:cNvSpPr txBox="1">
            <a:spLocks/>
          </p:cNvSpPr>
          <p:nvPr/>
        </p:nvSpPr>
        <p:spPr>
          <a:xfrm>
            <a:off x="755576" y="3500438"/>
            <a:ext cx="8075240" cy="2286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r-TR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Astım kontrolünün değerlendirilmesi 2 aşamalıdır: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r-TR" sz="2800" b="1" baseline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r-T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A-Semptomların değerlendirilmesi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r-T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		B-Risk faktörlerinin değerlendirilmesi</a:t>
            </a:r>
          </a:p>
        </p:txBody>
      </p:sp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1547664" y="476672"/>
            <a:ext cx="7283152" cy="868346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ASTIMIN DEĞERLENDİRİLMESİ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xfrm>
            <a:off x="214282" y="116632"/>
            <a:ext cx="8229600" cy="565272"/>
          </a:xfrm>
        </p:spPr>
        <p:txBody>
          <a:bodyPr>
            <a:normAutofit/>
          </a:bodyPr>
          <a:lstStyle/>
          <a:p>
            <a:pPr algn="l"/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A-Semptom Kontrolünün Değerlendirilmesi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4 İçerik Yer Tutucusu"/>
          <p:cNvGraphicFramePr>
            <a:graphicFrameLocks noGrp="1"/>
          </p:cNvGraphicFramePr>
          <p:nvPr>
            <p:ph idx="4294967295"/>
          </p:nvPr>
        </p:nvGraphicFramePr>
        <p:xfrm>
          <a:off x="0" y="741363"/>
          <a:ext cx="8929718" cy="5429851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428992"/>
                <a:gridCol w="857256"/>
                <a:gridCol w="714380"/>
                <a:gridCol w="1214446"/>
                <a:gridCol w="1143008"/>
                <a:gridCol w="1571636"/>
              </a:tblGrid>
              <a:tr h="606956">
                <a:tc gridSpan="3">
                  <a:txBody>
                    <a:bodyPr/>
                    <a:lstStyle/>
                    <a:p>
                      <a:r>
                        <a:rPr lang="tr-TR" sz="22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Semptom kontrol</a:t>
                      </a:r>
                      <a:r>
                        <a:rPr lang="tr-TR" sz="2200" b="1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</a:t>
                      </a:r>
                      <a:endParaRPr lang="tr-TR" sz="22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tr-TR" sz="22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Astım semptom</a:t>
                      </a:r>
                      <a:r>
                        <a:rPr lang="tr-TR" sz="2200" b="1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kontrol düzeyi</a:t>
                      </a:r>
                      <a:endParaRPr lang="tr-TR" sz="22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824007"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Son 4 haftada, hastada</a:t>
                      </a:r>
                      <a:r>
                        <a:rPr lang="tr-TR" sz="1800" b="1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aşağıdaki yakınmalar oldu mu</a:t>
                      </a:r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İyi kontrollü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Kısmi kontrollü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Kontrolsüz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4007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endParaRPr lang="tr-TR" sz="1500" b="1" dirty="0" smtClean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Haftada 2</a:t>
                      </a:r>
                      <a:r>
                        <a:rPr lang="tr-TR" sz="1800" b="1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günden fazla</a:t>
                      </a:r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astım semptomu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endParaRPr lang="tr-TR" b="1" dirty="0" smtClean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 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endParaRPr lang="tr-TR" b="1" dirty="0" smtClean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401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r-TR" sz="15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Astım nedeni ile herhangi bir gece uyanma var mı? 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 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Hiçbiri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1-2 si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3-4’ü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4007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Haftada 2’den fazla semptom</a:t>
                      </a:r>
                      <a:r>
                        <a:rPr lang="tr-TR" sz="1800" b="1" baseline="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giderici kullanımı gerekiyor mu?*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tr-TR" sz="1100" b="1" dirty="0" smtClean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 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tr-TR" sz="1050" b="1" dirty="0" smtClean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824007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r-TR" sz="1800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Astım nedeni ile aktivite kısıtlaması var mı?</a:t>
                      </a:r>
                      <a:endParaRPr lang="tr-TR" sz="1800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 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tr-TR" b="1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  <a:sym typeface="Wingdings"/>
                        </a:rPr>
                        <a:t></a:t>
                      </a:r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401"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tr-TR" b="1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8" name="7 Sağ Ayraç"/>
          <p:cNvSpPr/>
          <p:nvPr/>
        </p:nvSpPr>
        <p:spPr>
          <a:xfrm>
            <a:off x="4915808" y="2440612"/>
            <a:ext cx="357190" cy="2860596"/>
          </a:xfrm>
          <a:prstGeom prst="rightBrac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8 Metin kutusu"/>
          <p:cNvSpPr txBox="1"/>
          <p:nvPr/>
        </p:nvSpPr>
        <p:spPr>
          <a:xfrm>
            <a:off x="136229" y="6119360"/>
            <a:ext cx="88649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E:evet,  H: hayır</a:t>
            </a:r>
          </a:p>
          <a:p>
            <a:r>
              <a:rPr lang="tr-TR" sz="1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*Egzersiz öncesi alınan semptom giderici dışında, çünkü pek çok hasta egzersiz öncesi rutin olarak semptom giderici kullanır </a:t>
            </a:r>
            <a:endParaRPr lang="tr-TR" sz="1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İçerik Yer Tutucusu"/>
          <p:cNvSpPr>
            <a:spLocks noGrp="1"/>
          </p:cNvSpPr>
          <p:nvPr>
            <p:ph idx="1"/>
          </p:nvPr>
        </p:nvSpPr>
        <p:spPr>
          <a:xfrm>
            <a:off x="1115616" y="1714488"/>
            <a:ext cx="7742664" cy="3571900"/>
          </a:xfrm>
        </p:spPr>
        <p:txBody>
          <a:bodyPr>
            <a:normAutofit fontScale="92500" lnSpcReduction="10000"/>
          </a:bodyPr>
          <a:lstStyle/>
          <a:p>
            <a:r>
              <a:rPr lang="tr-TR" sz="2700" dirty="0" smtClean="0">
                <a:latin typeface="Times New Roman" pitchFamily="18" charset="0"/>
                <a:cs typeface="Times New Roman" pitchFamily="18" charset="0"/>
              </a:rPr>
              <a:t>İstenilmeyen astım sonuçlarına yol açabilecek risk faktörlerinin varlığı tanı esnasında ve kontrollerde  gözden geçirilmelidir</a:t>
            </a:r>
          </a:p>
          <a:p>
            <a:endParaRPr lang="tr-TR" sz="27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700" dirty="0" smtClean="0">
                <a:latin typeface="Times New Roman" pitchFamily="18" charset="0"/>
                <a:cs typeface="Times New Roman" pitchFamily="18" charset="0"/>
              </a:rPr>
              <a:t>Bu risk faktörleri aşağıdaki gibi tanımlanabilir: </a:t>
            </a:r>
          </a:p>
          <a:p>
            <a:pPr lvl="1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Atak gelişimi için risk faktörleri</a:t>
            </a:r>
          </a:p>
          <a:p>
            <a:pPr lvl="1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Fiks havayolu obstrüksiyonu gelişimi için risk faktörleri</a:t>
            </a:r>
          </a:p>
          <a:p>
            <a:pPr lvl="1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İlaç yan etki gelişimi için risk faktörleri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1403648" y="476672"/>
            <a:ext cx="774035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B-İstenilmeyen  Astım Sonuçları ile İlişkili Risk Faktörlerinin Değerlendirilmesi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İçerik Yer Tutucusu"/>
          <p:cNvSpPr>
            <a:spLocks noGrp="1"/>
          </p:cNvSpPr>
          <p:nvPr>
            <p:ph idx="1"/>
          </p:nvPr>
        </p:nvSpPr>
        <p:spPr>
          <a:xfrm>
            <a:off x="1043608" y="1428736"/>
            <a:ext cx="7814672" cy="5429264"/>
          </a:xfrm>
        </p:spPr>
        <p:txBody>
          <a:bodyPr>
            <a:normAutofit fontScale="92500"/>
          </a:bodyPr>
          <a:lstStyle/>
          <a:p>
            <a:pPr>
              <a:spcBef>
                <a:spcPts val="0"/>
              </a:spcBef>
            </a:pP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Atak gelişimi için risk faktörleri</a:t>
            </a:r>
          </a:p>
          <a:p>
            <a:pPr lvl="1">
              <a:spcBef>
                <a:spcPts val="0"/>
              </a:spcBef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Kontrolsüz astım semptomları</a:t>
            </a:r>
          </a:p>
          <a:p>
            <a:pPr lvl="1">
              <a:spcBef>
                <a:spcPts val="0"/>
              </a:spcBef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Astım nedeni ile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entübasyon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öyküsü varlığı</a:t>
            </a:r>
          </a:p>
          <a:p>
            <a:pPr lvl="1">
              <a:spcBef>
                <a:spcPts val="0"/>
              </a:spcBef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Son 1 yılda en az 1 kez atak geçirmiş olmak</a:t>
            </a:r>
          </a:p>
          <a:p>
            <a:pPr lvl="1">
              <a:spcBef>
                <a:spcPts val="0"/>
              </a:spcBef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Düşük FEV</a:t>
            </a:r>
            <a:r>
              <a:rPr lang="tr-TR" sz="22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düzeyi (Hastanın en iyi FEV</a:t>
            </a:r>
            <a:r>
              <a:rPr lang="tr-TR" sz="22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değerine göre değerlendirme yapılmalıdır)</a:t>
            </a:r>
          </a:p>
          <a:p>
            <a:pPr lvl="1">
              <a:spcBef>
                <a:spcPts val="0"/>
              </a:spcBef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Kötü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inhaler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cihaz kullanım tekniği veya tedaviye uyumsuzluk</a:t>
            </a:r>
          </a:p>
          <a:p>
            <a:pPr lvl="1">
              <a:spcBef>
                <a:spcPts val="0"/>
              </a:spcBef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Sigara kullanımı</a:t>
            </a:r>
          </a:p>
          <a:p>
            <a:pPr lvl="1">
              <a:spcBef>
                <a:spcPts val="0"/>
              </a:spcBef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Gebelik,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obezite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, kanda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eozinofili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varlığı</a:t>
            </a:r>
          </a:p>
          <a:p>
            <a:pPr marL="457200" lvl="1" indent="0">
              <a:spcBef>
                <a:spcPts val="0"/>
              </a:spcBef>
              <a:buNone/>
            </a:pPr>
            <a:endParaRPr lang="tr-TR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Fiks havayolu obstrüksiyonu gelişimi için risk faktörleri</a:t>
            </a:r>
          </a:p>
          <a:p>
            <a:pPr lvl="1">
              <a:spcBef>
                <a:spcPts val="0"/>
              </a:spcBef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IKS kullanmıyor olmak, sigara kullanımı, mesleki 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maruziyet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,  mukus 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hipersekresyonu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eozinofili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varlığı</a:t>
            </a:r>
          </a:p>
          <a:p>
            <a:pPr marL="457200" lvl="1" indent="0">
              <a:spcBef>
                <a:spcPts val="0"/>
              </a:spcBef>
              <a:buNone/>
            </a:pPr>
            <a:endParaRPr lang="tr-TR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İlaç yan etkileri ile ilgili risk faktörleri</a:t>
            </a:r>
          </a:p>
          <a:p>
            <a:pPr lvl="1">
              <a:spcBef>
                <a:spcPts val="0"/>
              </a:spcBef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Sık oral 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steroid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kullanımı, yüksek doz/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potent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IKS kullanımı, P450 inhibitörü ilaç kullanımı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1323051" y="476672"/>
            <a:ext cx="7560840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B-İstenilmeyen  Astım Sonuçları ile İlişkili Risk Faktörlerinin Değerlendirilmesi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63688" y="476672"/>
            <a:ext cx="6923112" cy="725470"/>
          </a:xfrm>
        </p:spPr>
        <p:txBody>
          <a:bodyPr>
            <a:normAutofit/>
          </a:bodyPr>
          <a:lstStyle/>
          <a:p>
            <a:pPr algn="l"/>
            <a:r>
              <a:rPr lang="tr-TR" sz="3200" b="1" dirty="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Astımda </a:t>
            </a:r>
            <a:r>
              <a:rPr lang="tr-TR" sz="3200" b="1" dirty="0" err="1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SFT’nin</a:t>
            </a:r>
            <a:r>
              <a:rPr lang="tr-TR" sz="3200" b="1" dirty="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 yeri</a:t>
            </a:r>
            <a:endParaRPr lang="tr-TR" sz="3200" b="1" dirty="0"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331640" y="1071546"/>
            <a:ext cx="7560840" cy="5786454"/>
          </a:xfrm>
        </p:spPr>
        <p:txBody>
          <a:bodyPr>
            <a:normAutofit fontScale="85000" lnSpcReduction="10000"/>
          </a:bodyPr>
          <a:lstStyle/>
          <a:p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Tanıda;</a:t>
            </a:r>
          </a:p>
          <a:p>
            <a:pPr lvl="1"/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Değişken hava yolu obstrüksiyonunun (</a:t>
            </a:r>
            <a:r>
              <a:rPr lang="tr-TR" sz="2200" dirty="0" err="1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reverzibilitenin</a:t>
            </a:r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) gösterilmesi</a:t>
            </a:r>
            <a:endParaRPr lang="en-AU" sz="22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Semptomlar ve SFT uyumsuz ise  astım tanısı gözden geçirilmelidir:</a:t>
            </a:r>
            <a:endParaRPr lang="en-AU" sz="22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2"/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Sık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s</a:t>
            </a:r>
            <a:r>
              <a:rPr lang="tr-TR" sz="1800" dirty="0" err="1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emp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tom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,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normal FEV</a:t>
            </a:r>
            <a:r>
              <a:rPr lang="en-AU" sz="1800" baseline="-250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1</a:t>
            </a:r>
            <a:r>
              <a:rPr lang="tr-TR" sz="1800" baseline="-250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: 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Kalp hastalığı varlığı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, antrenman eksikliği </a:t>
            </a:r>
            <a:endParaRPr lang="en-AU" sz="18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  <a:sym typeface="Wingdings" pitchFamily="2" charset="2"/>
            </a:endParaRPr>
          </a:p>
          <a:p>
            <a:pPr lvl="2"/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Az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 s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e</a:t>
            </a:r>
            <a:r>
              <a:rPr lang="en-AU" sz="1800" dirty="0" err="1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mptom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, düşük 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FEV</a:t>
            </a:r>
            <a:r>
              <a:rPr lang="en-AU" sz="1800" baseline="-250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1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: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 Algı sorunu, yaşam biçimini kısıtlama</a:t>
            </a:r>
            <a:endParaRPr lang="tr-TR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Risk değerlendirmesinde;</a:t>
            </a:r>
          </a:p>
          <a:p>
            <a:pPr marL="742950" lvl="2" indent="-342900">
              <a:buNone/>
            </a:pPr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-  Düşük </a:t>
            </a:r>
            <a:r>
              <a:rPr lang="en-AU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FEV</a:t>
            </a:r>
            <a:r>
              <a:rPr lang="en-AU" sz="2200" baseline="-250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1</a:t>
            </a:r>
            <a:r>
              <a:rPr lang="en-AU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</a:t>
            </a:r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atak için bağımsız bir risk faktörüdür</a:t>
            </a:r>
            <a:r>
              <a:rPr lang="en-AU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</a:t>
            </a:r>
          </a:p>
          <a:p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İzlemde;</a:t>
            </a:r>
          </a:p>
          <a:p>
            <a:pPr lvl="1"/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Tanı sırasında, tedavinin 3.-6. ayında ve sonrasın düzenli aralıklar ile takip edilmelidir</a:t>
            </a:r>
          </a:p>
          <a:p>
            <a:pPr lvl="1"/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Ağır </a:t>
            </a:r>
            <a:r>
              <a:rPr lang="en-AU" sz="2200" dirty="0" err="1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ast</a:t>
            </a:r>
            <a:r>
              <a:rPr lang="tr-TR" sz="2200" dirty="0" err="1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ım</a:t>
            </a:r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 hastalarında veya hava yolu obstrüksiyon algısının düşük olduğu olgularda uzun süreli PEF takibi düşünülebilir</a:t>
            </a:r>
            <a:endParaRPr lang="en-AU" sz="22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  <a:sym typeface="Wingdings" pitchFamily="2" charset="2"/>
            </a:endParaRPr>
          </a:p>
          <a:p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Tedaviyi düzenlemede;</a:t>
            </a:r>
          </a:p>
          <a:p>
            <a:pPr lvl="1"/>
            <a:r>
              <a:rPr lang="tr-TR" sz="22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  <a:sym typeface="Wingdings" pitchFamily="2" charset="2"/>
              </a:rPr>
              <a:t>Kontroller arasında görülebilecek değişkenlik nedeni ile kullanımı kısıtlıdır</a:t>
            </a:r>
            <a:endParaRPr lang="en-AU" sz="22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  <a:sym typeface="Wingdings" pitchFamily="2" charset="2"/>
            </a:endParaRPr>
          </a:p>
          <a:p>
            <a:pPr marL="342900" lvl="1" indent="-342900">
              <a:buNone/>
            </a:pPr>
            <a:endParaRPr lang="en-AU" sz="1900" dirty="0" smtClean="0">
              <a:latin typeface="Arial" charset="0"/>
              <a:ea typeface="ＭＳ Ｐゴシック" pitchFamily="34" charset="-128"/>
              <a:cs typeface="Arial" charset="0"/>
              <a:sym typeface="Wingdings" pitchFamily="2" charset="2"/>
            </a:endParaRP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54907" y="122902"/>
            <a:ext cx="8229600" cy="785818"/>
          </a:xfrm>
        </p:spPr>
        <p:txBody>
          <a:bodyPr>
            <a:normAutofit/>
          </a:bodyPr>
          <a:lstStyle/>
          <a:p>
            <a:pPr algn="l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Astım şiddetinin değerlendirilmesi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442683" y="764704"/>
            <a:ext cx="7574572" cy="5478878"/>
          </a:xfrm>
        </p:spPr>
        <p:txBody>
          <a:bodyPr>
            <a:no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tr-TR" sz="2400" b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Nasıl</a:t>
            </a:r>
            <a:r>
              <a:rPr lang="en-AU" sz="2400" b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?</a:t>
            </a:r>
            <a:r>
              <a:rPr lang="tr-TR" sz="2400" b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</a:t>
            </a:r>
          </a:p>
          <a:p>
            <a:pPr marL="742950" lvl="2" indent="-342900">
              <a:buFontTx/>
              <a:buChar char="-"/>
            </a:pPr>
            <a:r>
              <a:rPr lang="tr-TR" sz="1800" dirty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R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etrospektif olarak </a:t>
            </a:r>
            <a:r>
              <a:rPr lang="tr-TR" sz="1800" dirty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s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emptom ve atak kontrolü için gereken tedavi düzeyine göre belirlenir. </a:t>
            </a:r>
            <a:endParaRPr lang="tr-TR" sz="2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tr-TR" sz="2400" b="1" dirty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Ne zaman</a:t>
            </a:r>
            <a:r>
              <a:rPr lang="en-AU" sz="2400" b="1" dirty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?</a:t>
            </a:r>
          </a:p>
          <a:p>
            <a:pPr lvl="1"/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Ha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s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ta birkaç ay süre ile kontrol edici kullandıktan sonra değerlendirilmelidir</a:t>
            </a:r>
            <a:endParaRPr lang="en-AU" sz="18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Astım şiddeti sabit değildir, aylar ve yıllar içinde veya yeni tedavi seçenekleri ile değişebilir. </a:t>
            </a:r>
            <a:endParaRPr lang="en-AU" sz="2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tr-TR" sz="2400" b="1" dirty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Astım şiddet sınıflaması</a:t>
            </a:r>
            <a:endParaRPr lang="en-AU" sz="2400" b="1" dirty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1800" i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Hafif astım: 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1. veya 2. basamak tedavi ile (gereğinde 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SABA 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veya düşük doz IKS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)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kontrol altına alınabilen astım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</a:t>
            </a:r>
            <a:endParaRPr lang="tr-TR" sz="18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1800" i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Orta astım</a:t>
            </a:r>
            <a:r>
              <a:rPr lang="en-AU" sz="1800" i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: 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3. basamak  tedavi ile 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(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düşük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I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K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S/LABA)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kontrol altına alınabilen astım</a:t>
            </a:r>
            <a:endParaRPr lang="en-AU" sz="18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1800" i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Ağır astım</a:t>
            </a:r>
            <a:r>
              <a:rPr lang="en-AU" sz="1800" i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: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4. veya 5. basamak 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(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orta veya yüksek doz 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I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K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S/LABA ±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3. bir kontrol edici ilaç</a:t>
            </a:r>
            <a:r>
              <a:rPr lang="en-AU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)</a:t>
            </a:r>
            <a:r>
              <a:rPr lang="tr-TR" sz="18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ile ancak kontrol altına alınabilen veya bu tedaviye rağmen kontrol altına alınamayan astım</a:t>
            </a:r>
            <a:endParaRPr lang="tr-TR" sz="1800" dirty="0"/>
          </a:p>
        </p:txBody>
      </p:sp>
      <p:sp>
        <p:nvSpPr>
          <p:cNvPr id="4" name="3 Metin kutusu"/>
          <p:cNvSpPr txBox="1"/>
          <p:nvPr/>
        </p:nvSpPr>
        <p:spPr>
          <a:xfrm>
            <a:off x="1341537" y="6515471"/>
            <a:ext cx="77768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SABA: Kısa etkili beta</a:t>
            </a:r>
            <a:r>
              <a:rPr lang="tr-TR" sz="1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agonist</a:t>
            </a:r>
            <a:r>
              <a:rPr lang="tr-T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IKS: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İnhale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kortikosteroid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LABA: Uzun etkili beta</a:t>
            </a:r>
            <a:r>
              <a:rPr lang="tr-TR" sz="1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tr-T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agonist</a:t>
            </a:r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1042708" y="1241212"/>
            <a:ext cx="3527540" cy="857256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r-TR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1600" b="1" dirty="0" err="1" smtClean="0">
                <a:latin typeface="Times New Roman" pitchFamily="18" charset="0"/>
                <a:cs typeface="Times New Roman" pitchFamily="18" charset="0"/>
              </a:rPr>
              <a:t>İnhaler</a:t>
            </a: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 kullanımını gözden geçir: Sorunları ve tedavi uyumuna engelleri  hasta ile tartış</a:t>
            </a:r>
          </a:p>
          <a:p>
            <a:endParaRPr lang="tr-TR" sz="1600" dirty="0"/>
          </a:p>
        </p:txBody>
      </p:sp>
      <p:sp>
        <p:nvSpPr>
          <p:cNvPr id="5" name="4 Yuvarlatılmış Dikdörtgen"/>
          <p:cNvSpPr/>
          <p:nvPr/>
        </p:nvSpPr>
        <p:spPr>
          <a:xfrm>
            <a:off x="4741225" y="1241212"/>
            <a:ext cx="4007240" cy="857256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İnhaler</a:t>
            </a:r>
            <a:r>
              <a:rPr lang="tr-T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kullanım hatalarını, kontrol  et ve düzelt, tedaviye uyum sorununu düzeltmeye çalış</a:t>
            </a:r>
          </a:p>
          <a:p>
            <a:endParaRPr lang="tr-TR" sz="1600" dirty="0"/>
          </a:p>
        </p:txBody>
      </p:sp>
      <p:sp>
        <p:nvSpPr>
          <p:cNvPr id="6" name="5 Yuvarlatılmış Dikdörtgen"/>
          <p:cNvSpPr/>
          <p:nvPr/>
        </p:nvSpPr>
        <p:spPr>
          <a:xfrm>
            <a:off x="1043840" y="2427762"/>
            <a:ext cx="3527540" cy="742955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Astım tanısını gözden geçir ve doğrula</a:t>
            </a:r>
          </a:p>
          <a:p>
            <a:endParaRPr lang="tr-TR" sz="1600" dirty="0"/>
          </a:p>
        </p:txBody>
      </p:sp>
      <p:sp>
        <p:nvSpPr>
          <p:cNvPr id="7" name="6 Yuvarlatılmış Dikdörtgen"/>
          <p:cNvSpPr/>
          <p:nvPr/>
        </p:nvSpPr>
        <p:spPr>
          <a:xfrm>
            <a:off x="4742356" y="2427762"/>
            <a:ext cx="4006109" cy="742955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Semptomlara rağmen SFT değerleri normal ise, İKS dozunu yarıya indir ve 2-3 hafta sonra testi tekrarla</a:t>
            </a:r>
          </a:p>
        </p:txBody>
      </p:sp>
      <p:cxnSp>
        <p:nvCxnSpPr>
          <p:cNvPr id="9" name="8 Düz Ok Bağlayıcısı"/>
          <p:cNvCxnSpPr/>
          <p:nvPr/>
        </p:nvCxnSpPr>
        <p:spPr>
          <a:xfrm flipV="1">
            <a:off x="2748579" y="2140414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9 Düz Ok Bağlayıcısı"/>
          <p:cNvCxnSpPr/>
          <p:nvPr/>
        </p:nvCxnSpPr>
        <p:spPr>
          <a:xfrm flipV="1">
            <a:off x="6784826" y="2132856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10 Yuvarlatılmış Dikdörtgen"/>
          <p:cNvSpPr/>
          <p:nvPr/>
        </p:nvSpPr>
        <p:spPr>
          <a:xfrm>
            <a:off x="1042708" y="3512713"/>
            <a:ext cx="3527540" cy="914406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Potansiyel risk faktörlerini ortadan kaldır,  </a:t>
            </a:r>
            <a:r>
              <a:rPr lang="tr-TR" sz="1600" b="1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tr-TR" sz="1600" b="1" dirty="0" err="1" smtClean="0">
                <a:latin typeface="Times New Roman" pitchFamily="18" charset="0"/>
                <a:cs typeface="Times New Roman" pitchFamily="18" charset="0"/>
              </a:rPr>
              <a:t>morbiditeleri</a:t>
            </a: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 değerlendir ve tedavi et</a:t>
            </a:r>
          </a:p>
        </p:txBody>
      </p:sp>
      <p:sp>
        <p:nvSpPr>
          <p:cNvPr id="12" name="11 Yuvarlatılmış Dikdörtgen"/>
          <p:cNvSpPr/>
          <p:nvPr/>
        </p:nvSpPr>
        <p:spPr>
          <a:xfrm>
            <a:off x="4741224" y="3512713"/>
            <a:ext cx="4007241" cy="914406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Sigara, beta </a:t>
            </a:r>
            <a:r>
              <a:rPr lang="tr-TR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blokör</a:t>
            </a:r>
            <a:r>
              <a:rPr lang="tr-T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ilaçlar, tetikleyiciler  ve </a:t>
            </a:r>
            <a:r>
              <a:rPr lang="tr-TR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ko-morbiditeleri</a:t>
            </a:r>
            <a:r>
              <a:rPr lang="tr-T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kontrol et ve tedavi et/önlem al</a:t>
            </a:r>
          </a:p>
        </p:txBody>
      </p:sp>
      <p:sp>
        <p:nvSpPr>
          <p:cNvPr id="13" name="12 Yuvarlatılmış Dikdörtgen"/>
          <p:cNvSpPr/>
          <p:nvPr/>
        </p:nvSpPr>
        <p:spPr>
          <a:xfrm>
            <a:off x="1042708" y="4757321"/>
            <a:ext cx="3527540" cy="742955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Bir üst tedavi basamağına çık</a:t>
            </a:r>
          </a:p>
        </p:txBody>
      </p:sp>
      <p:cxnSp>
        <p:nvCxnSpPr>
          <p:cNvPr id="15" name="14 Düz Ok Bağlayıcısı"/>
          <p:cNvCxnSpPr/>
          <p:nvPr/>
        </p:nvCxnSpPr>
        <p:spPr>
          <a:xfrm flipV="1">
            <a:off x="2748579" y="3197470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15 Düz Ok Bağlayıcısı"/>
          <p:cNvCxnSpPr/>
          <p:nvPr/>
        </p:nvCxnSpPr>
        <p:spPr>
          <a:xfrm flipV="1">
            <a:off x="6784826" y="3189912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16 Düz Ok Bağlayıcısı"/>
          <p:cNvCxnSpPr/>
          <p:nvPr/>
        </p:nvCxnSpPr>
        <p:spPr>
          <a:xfrm flipV="1">
            <a:off x="2748579" y="4454327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17 Düz Ok Bağlayıcısı"/>
          <p:cNvCxnSpPr/>
          <p:nvPr/>
        </p:nvCxnSpPr>
        <p:spPr>
          <a:xfrm flipV="1">
            <a:off x="6784826" y="4736381"/>
            <a:ext cx="0" cy="156031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18 Yuvarlatılmış Dikdörtgen"/>
          <p:cNvSpPr/>
          <p:nvPr/>
        </p:nvSpPr>
        <p:spPr>
          <a:xfrm>
            <a:off x="1042708" y="5802126"/>
            <a:ext cx="3527540" cy="867234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Uzman merkez veya ağır astım kliniğine gönder</a:t>
            </a:r>
            <a:endParaRPr lang="tr-TR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19 Yuvarlatılmış Dikdörtgen"/>
          <p:cNvSpPr/>
          <p:nvPr/>
        </p:nvSpPr>
        <p:spPr>
          <a:xfrm>
            <a:off x="4741224" y="5802126"/>
            <a:ext cx="4079249" cy="867234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basamak  tedavinin 3-6 ay uygulanmasına rağmen astım kontrolü sağlanamıyor ise uzman merkeze gönder</a:t>
            </a:r>
          </a:p>
        </p:txBody>
      </p:sp>
      <p:cxnSp>
        <p:nvCxnSpPr>
          <p:cNvPr id="21" name="20 Düz Ok Bağlayıcısı"/>
          <p:cNvCxnSpPr/>
          <p:nvPr/>
        </p:nvCxnSpPr>
        <p:spPr>
          <a:xfrm flipV="1">
            <a:off x="2741888" y="5523632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21 Düz Ok Bağlayıcısı"/>
          <p:cNvCxnSpPr/>
          <p:nvPr/>
        </p:nvCxnSpPr>
        <p:spPr>
          <a:xfrm flipV="1">
            <a:off x="6778135" y="5504957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23 Başlık"/>
          <p:cNvSpPr>
            <a:spLocks noGrp="1"/>
          </p:cNvSpPr>
          <p:nvPr>
            <p:ph type="title"/>
          </p:nvPr>
        </p:nvSpPr>
        <p:spPr>
          <a:xfrm>
            <a:off x="1331640" y="457246"/>
            <a:ext cx="7416824" cy="654032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Kontrolsüz astımın ağır astımdan ayırımı</a:t>
            </a:r>
            <a:endParaRPr lang="tr-TR" sz="3200" dirty="0"/>
          </a:p>
        </p:txBody>
      </p:sp>
      <p:sp>
        <p:nvSpPr>
          <p:cNvPr id="25" name="24 Yuvarlatılmış Dikdörtgen"/>
          <p:cNvSpPr/>
          <p:nvPr/>
        </p:nvSpPr>
        <p:spPr>
          <a:xfrm>
            <a:off x="4741225" y="4757321"/>
            <a:ext cx="4079248" cy="742955"/>
          </a:xfrm>
          <a:prstGeom prst="roundRect">
            <a:avLst>
              <a:gd name="adj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 üst tedavi basamağına çık,  hasta ile bunun yarar ve zararını tartış</a:t>
            </a:r>
          </a:p>
        </p:txBody>
      </p:sp>
      <p:cxnSp>
        <p:nvCxnSpPr>
          <p:cNvPr id="29" name="21 Düz Ok Bağlayıcısı"/>
          <p:cNvCxnSpPr/>
          <p:nvPr/>
        </p:nvCxnSpPr>
        <p:spPr>
          <a:xfrm flipV="1">
            <a:off x="6771968" y="4454327"/>
            <a:ext cx="0" cy="251290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1453971" y="620688"/>
            <a:ext cx="7568872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Uzun süreli astım tedavisinin amaçları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Semptomların kontrolü: yakınmaları kontrol altına almak ve normal aktiviteyi idame ettirmek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Risklerin azaltılması: gelecek atak ve fiks solunum yolu obstrüksiyonu riski ve ilaçlarla ilişkili yan etkileri azaltmak</a:t>
            </a:r>
          </a:p>
          <a:p>
            <a:pPr>
              <a:buNone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63688" y="548680"/>
            <a:ext cx="6589199" cy="128089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Uzun süreli astım tedavisi için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997152"/>
          </a:xfrm>
        </p:spPr>
        <p:txBody>
          <a:bodyPr>
            <a:normAutofit/>
          </a:bodyPr>
          <a:lstStyle/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Hasta-hekim işbirliğinin sağlanması</a:t>
            </a:r>
          </a:p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Astım tedavi ve izlemi süreklilik göstermeli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	Hastalığın değerlendirmesi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	Tedavinin azaltılıp-artırılması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	Yanıtın izlenmesi</a:t>
            </a:r>
          </a:p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Hastaya gerekli eğitim ve becerilerin öğretilmesi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İnhalasyon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tekniği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	Tedaviye uyum</a:t>
            </a:r>
          </a:p>
          <a:p>
            <a:pPr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		Yazılı kişisel hareket planı</a:t>
            </a:r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63688" y="531271"/>
            <a:ext cx="6589199" cy="128089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Kontrole dayalı astım tedavisi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461" y="1667826"/>
            <a:ext cx="7704856" cy="4750670"/>
          </a:xfrm>
          <a:prstGeom prst="rect">
            <a:avLst/>
          </a:prstGeom>
        </p:spPr>
      </p:pic>
      <p:sp>
        <p:nvSpPr>
          <p:cNvPr id="5" name="4 Metin kutusu"/>
          <p:cNvSpPr txBox="1"/>
          <p:nvPr/>
        </p:nvSpPr>
        <p:spPr>
          <a:xfrm>
            <a:off x="5868144" y="1412038"/>
            <a:ext cx="2916791" cy="184665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Tanı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Semptom kontrolü ve risk faktörleri (solunum fonksiyonları dahil)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err="1" smtClean="0">
                <a:latin typeface="Times New Roman" pitchFamily="18" charset="0"/>
                <a:cs typeface="Times New Roman" pitchFamily="18" charset="0"/>
              </a:rPr>
              <a:t>İnhaler</a:t>
            </a: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 teknik ve tedaviye uyum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Hasta tercihi</a:t>
            </a:r>
          </a:p>
          <a:p>
            <a:endParaRPr lang="en-US" sz="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5891965" y="5081048"/>
            <a:ext cx="3168352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Astım ilaçları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Farmakolojik ajanlar-dışı stratejiler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Değiştirilebilir risk faktörlerinin tedavisi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Metin kutusu"/>
          <p:cNvSpPr txBox="1"/>
          <p:nvPr/>
        </p:nvSpPr>
        <p:spPr>
          <a:xfrm>
            <a:off x="1355461" y="3099666"/>
            <a:ext cx="1944216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Semptomlar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Ataklar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Yan etkiler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Hasta memnuniyeti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 smtClean="0">
                <a:latin typeface="Times New Roman" pitchFamily="18" charset="0"/>
                <a:cs typeface="Times New Roman" pitchFamily="18" charset="0"/>
              </a:rPr>
              <a:t>Solunum fonksiyonları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75656" y="332656"/>
            <a:ext cx="7425426" cy="1642194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Erişkin, </a:t>
            </a:r>
            <a:r>
              <a:rPr lang="tr-TR" sz="3200" b="1" dirty="0" err="1" smtClean="0">
                <a:latin typeface="Times New Roman" pitchFamily="18" charset="0"/>
                <a:cs typeface="Times New Roman" pitchFamily="18" charset="0"/>
              </a:rPr>
              <a:t>adölesan</a:t>
            </a:r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 ve 6-11 yaş arası çocuklarda ilk kontrol edici ilaç tercihi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259631" y="1484784"/>
            <a:ext cx="7704857" cy="525658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tr-TR" sz="2500" dirty="0" smtClean="0">
                <a:latin typeface="Times New Roman" pitchFamily="18" charset="0"/>
                <a:cs typeface="Times New Roman" pitchFamily="18" charset="0"/>
              </a:rPr>
              <a:t>Kontrol edici tedaviye tanı koyulur koyulmaz mümkün olan en kısa sürede başla</a:t>
            </a:r>
          </a:p>
          <a:p>
            <a:pPr>
              <a:buFont typeface="Wingdings" pitchFamily="2" charset="2"/>
              <a:buChar char="§"/>
            </a:pPr>
            <a:r>
              <a:rPr lang="tr-TR" sz="2500" dirty="0" smtClean="0">
                <a:latin typeface="Times New Roman" pitchFamily="18" charset="0"/>
                <a:cs typeface="Times New Roman" pitchFamily="18" charset="0"/>
              </a:rPr>
              <a:t>Düzenli düşük doz IKS </a:t>
            </a:r>
            <a:r>
              <a:rPr lang="tr-TR" sz="2500" dirty="0" err="1" smtClean="0">
                <a:latin typeface="Times New Roman" pitchFamily="18" charset="0"/>
                <a:cs typeface="Times New Roman" pitchFamily="18" charset="0"/>
              </a:rPr>
              <a:t>endikasyonları</a:t>
            </a:r>
            <a:r>
              <a:rPr lang="tr-TR" sz="2500" dirty="0" smtClean="0">
                <a:latin typeface="Times New Roman" pitchFamily="18" charset="0"/>
                <a:cs typeface="Times New Roman" pitchFamily="18" charset="0"/>
              </a:rPr>
              <a:t> (en az biri):</a:t>
            </a:r>
          </a:p>
          <a:p>
            <a:pPr lvl="1">
              <a:buFont typeface="Wingdings" pitchFamily="2" charset="2"/>
              <a:buChar char="§"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Astım semptomları &gt;2/ay</a:t>
            </a:r>
          </a:p>
          <a:p>
            <a:pPr lvl="1">
              <a:buFont typeface="Wingdings" pitchFamily="2" charset="2"/>
              <a:buChar char="§"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Astım nedeniyle gece uyanma &gt;1/ay</a:t>
            </a:r>
          </a:p>
          <a:p>
            <a:pPr lvl="1">
              <a:buFont typeface="Wingdings" pitchFamily="2" charset="2"/>
              <a:buChar char="§"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Herhangi bir astım semptomuna ek olarak atak risklerinden biri</a:t>
            </a:r>
          </a:p>
          <a:p>
            <a:pPr>
              <a:buFont typeface="Wingdings" pitchFamily="2" charset="2"/>
              <a:buChar char="§"/>
            </a:pPr>
            <a:r>
              <a:rPr lang="tr-TR" sz="2500" dirty="0" smtClean="0">
                <a:latin typeface="Times New Roman" pitchFamily="18" charset="0"/>
                <a:cs typeface="Times New Roman" pitchFamily="18" charset="0"/>
              </a:rPr>
              <a:t>Üst tedavi basamağından başlamayı düşün:</a:t>
            </a:r>
          </a:p>
          <a:p>
            <a:pPr lvl="1">
              <a:buFont typeface="Wingdings" pitchFamily="2" charset="2"/>
              <a:buChar char="§"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Çoğu gün sorunlu astım semptomları</a:t>
            </a:r>
          </a:p>
          <a:p>
            <a:pPr lvl="1">
              <a:buFont typeface="Wingdings" pitchFamily="2" charset="2"/>
              <a:buChar char="§"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Özellikle atak için risk faktörleri varlığında astım nedeniyle uykudan uyanma </a:t>
            </a:r>
            <a:r>
              <a:rPr lang="tr-TR" sz="2100" dirty="0" smtClean="0">
                <a:latin typeface="Times New Roman" pitchFamily="18" charset="0"/>
                <a:cs typeface="Times New Roman" pitchFamily="18" charset="0"/>
                <a:sym typeface="Symbol"/>
              </a:rPr>
              <a:t>1/hafta</a:t>
            </a:r>
          </a:p>
          <a:p>
            <a:r>
              <a:rPr lang="tr-TR" sz="2500" dirty="0" smtClean="0">
                <a:latin typeface="Times New Roman" pitchFamily="18" charset="0"/>
                <a:cs typeface="Times New Roman" pitchFamily="18" charset="0"/>
                <a:sym typeface="Symbol"/>
              </a:rPr>
              <a:t>Eğer hasta astım atağı ile başvurmuşsa::</a:t>
            </a:r>
          </a:p>
          <a:p>
            <a:pPr lvl="1">
              <a:buFont typeface="Wingdings" pitchFamily="2" charset="2"/>
              <a:buChar char="§"/>
            </a:pPr>
            <a:r>
              <a:rPr lang="tr-TR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Kısa süreli oral KS ve düzenli kontrol edici ilaç başla</a:t>
            </a:r>
          </a:p>
          <a:p>
            <a:pPr>
              <a:buNone/>
            </a:pPr>
            <a:r>
              <a:rPr lang="tr-TR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	       (</a:t>
            </a:r>
            <a:r>
              <a:rPr lang="tr-TR" sz="1900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Örn</a:t>
            </a:r>
            <a:r>
              <a:rPr lang="tr-TR" sz="1900" dirty="0" smtClean="0">
                <a:latin typeface="Times New Roman" pitchFamily="18" charset="0"/>
                <a:cs typeface="Times New Roman" pitchFamily="18" charset="0"/>
                <a:sym typeface="Symbol"/>
              </a:rPr>
              <a:t>. yüksek doz İKS veya orta doz İKS/LABA başla sonra basamak in)</a:t>
            </a:r>
            <a:endParaRPr lang="tr-TR" sz="1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35696" y="404664"/>
            <a:ext cx="6589199" cy="128089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Astımda basamak tedavisi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15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824986"/>
              </p:ext>
            </p:extLst>
          </p:nvPr>
        </p:nvGraphicFramePr>
        <p:xfrm>
          <a:off x="827584" y="1268760"/>
          <a:ext cx="7488832" cy="4660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3744416"/>
              </a:tblGrid>
              <a:tr h="936104">
                <a:tc gridSpan="2">
                  <a:txBody>
                    <a:bodyPr/>
                    <a:lstStyle/>
                    <a:p>
                      <a:pPr algn="ctr"/>
                      <a:r>
                        <a:rPr lang="tr-TR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BASAMAK 1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755843">
                <a:tc>
                  <a:txBody>
                    <a:bodyPr/>
                    <a:lstStyle/>
                    <a:p>
                      <a:pPr algn="ctr"/>
                      <a:endParaRPr lang="tr-TR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TERCİH EDİLEN KONTROL EDİCİ İLAÇ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YOK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62881"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Diğer kontrol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edici ilaçlar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IKS eklemeyi düşün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62881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KURTARICI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Kısa etkili beta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agonist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(SABA)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401239"/>
              </p:ext>
            </p:extLst>
          </p:nvPr>
        </p:nvGraphicFramePr>
        <p:xfrm>
          <a:off x="1403648" y="548680"/>
          <a:ext cx="7344816" cy="5426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915372">
                <a:tc gridSpan="2">
                  <a:txBody>
                    <a:bodyPr/>
                    <a:lstStyle/>
                    <a:p>
                      <a:pPr algn="ctr"/>
                      <a:r>
                        <a:rPr lang="tr-TR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BASAMAK 2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331450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TERCİH EDİLEN KONTROL EDİCİ İLAÇ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İKS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514633"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Diğer kontrol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edici ilaçlar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Lökotrien</a:t>
                      </a:r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reseptör antagonisti (LTRA)</a:t>
                      </a:r>
                    </a:p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</a:t>
                      </a:r>
                      <a:r>
                        <a:rPr lang="tr-TR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teofilin</a:t>
                      </a:r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</a:p>
                    <a:p>
                      <a:pPr algn="ctr"/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585081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KURTARICI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Kısa etkili beta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agonist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(SABA)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1403648" y="6237312"/>
            <a:ext cx="698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* 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6-11 yaş arası çocuklarda </a:t>
            </a:r>
            <a:r>
              <a:rPr lang="tr-T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teofilin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tercih edilmesi önerilmez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150880"/>
              </p:ext>
            </p:extLst>
          </p:nvPr>
        </p:nvGraphicFramePr>
        <p:xfrm>
          <a:off x="1403648" y="260648"/>
          <a:ext cx="7560840" cy="5426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915372">
                <a:tc gridSpan="2">
                  <a:txBody>
                    <a:bodyPr/>
                    <a:lstStyle/>
                    <a:p>
                      <a:pPr algn="ctr"/>
                      <a:r>
                        <a:rPr lang="tr-TR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BASAMAK 3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100852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TERCİH EDİLEN KONTROL EDİCİ İLAÇ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İKS+LABA* 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Diğer kontrol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edici ilaçlar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Orta/yüksek doz İKS</a:t>
                      </a:r>
                    </a:p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İKS+LTRA</a:t>
                      </a:r>
                    </a:p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(veya + düşük doz </a:t>
                      </a:r>
                      <a:r>
                        <a:rPr lang="tr-TR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teofilin</a:t>
                      </a:r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*)</a:t>
                      </a:r>
                    </a:p>
                    <a:p>
                      <a:pPr algn="ctr"/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585081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KURTARICI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Kısa etkili beta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agonist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(SABA) veya</a:t>
                      </a:r>
                    </a:p>
                    <a:p>
                      <a:pPr algn="ctr"/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IKS+formoterol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4 Metin kutusu"/>
          <p:cNvSpPr txBox="1"/>
          <p:nvPr/>
        </p:nvSpPr>
        <p:spPr>
          <a:xfrm>
            <a:off x="1403648" y="5733256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 smtClean="0"/>
              <a:t>*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6-11 yaş arası çocuklarda bu basamakta tercih edilen kontrol edici ilaç olarak orta doz  IKS ve </a:t>
            </a:r>
            <a:r>
              <a:rPr lang="tr-TR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teofilin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önerilmez</a:t>
            </a:r>
          </a:p>
          <a:p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 İdame ve rahatlatıcı olarak </a:t>
            </a:r>
            <a:r>
              <a:rPr lang="tr-TR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BDP+formoterol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veya </a:t>
            </a:r>
            <a:r>
              <a:rPr lang="tr-TR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BUD+formoterol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önerilen hastalar için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209668"/>
              </p:ext>
            </p:extLst>
          </p:nvPr>
        </p:nvGraphicFramePr>
        <p:xfrm>
          <a:off x="1403648" y="260648"/>
          <a:ext cx="7488832" cy="5060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3744416"/>
              </a:tblGrid>
              <a:tr h="915372">
                <a:tc gridSpan="2">
                  <a:txBody>
                    <a:bodyPr/>
                    <a:lstStyle/>
                    <a:p>
                      <a:pPr algn="ctr"/>
                      <a:r>
                        <a:rPr lang="tr-TR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BASAMAK 4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100852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TERCİH EDİLEN KONTROL EDİCİ İLAÇ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Orta/yüksek doz İKS+LABA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Diğer kontrol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edici ilaçlar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Yüksek doz IKS+LTRA</a:t>
                      </a:r>
                    </a:p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(veya + düşük doz </a:t>
                      </a:r>
                      <a:r>
                        <a:rPr lang="tr-TR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teofilin</a:t>
                      </a:r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*)</a:t>
                      </a:r>
                    </a:p>
                    <a:p>
                      <a:pPr algn="ctr"/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585081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KURTARICI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Kısa etkili </a:t>
                      </a:r>
                      <a:r>
                        <a:rPr lang="tr-TR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inhaler</a:t>
                      </a:r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beta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agonist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(SABA) veya</a:t>
                      </a:r>
                    </a:p>
                    <a:p>
                      <a:pPr algn="ctr"/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IKS+formoterol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2 Metin kutusu"/>
          <p:cNvSpPr txBox="1"/>
          <p:nvPr/>
        </p:nvSpPr>
        <p:spPr>
          <a:xfrm>
            <a:off x="1403648" y="5517232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6-11 yaş arası çocuklarda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teofilin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önerilmez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 İdame ve rahatlatıcı olarak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BDP+formoterol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veya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BUD+formoterol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önerilen hastalar için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403648" y="5517232"/>
            <a:ext cx="7740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 İdame ve rahatlatıcı olarak BDP/</a:t>
            </a:r>
            <a:r>
              <a:rPr lang="tr-T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formoterol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veya BUD/</a:t>
            </a:r>
            <a:r>
              <a:rPr lang="tr-T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formoterol</a:t>
            </a:r>
            <a:r>
              <a:rPr lang="tr-T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yazılan hastalar için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35370"/>
              </p:ext>
            </p:extLst>
          </p:nvPr>
        </p:nvGraphicFramePr>
        <p:xfrm>
          <a:off x="1403648" y="260648"/>
          <a:ext cx="7560840" cy="50241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915372">
                <a:tc gridSpan="2">
                  <a:txBody>
                    <a:bodyPr/>
                    <a:lstStyle/>
                    <a:p>
                      <a:pPr algn="ctr"/>
                      <a:r>
                        <a:rPr lang="tr-TR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BASAMAK 5</a:t>
                      </a:r>
                      <a:endParaRPr lang="en-US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100852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TERCİH EDİLEN KONTROL EDİCİ İLAÇ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İlgili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u</a:t>
                      </a:r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zmanlık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dalına ek tedavi için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konsülte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et </a:t>
                      </a:r>
                    </a:p>
                    <a:p>
                      <a:pPr algn="ctr"/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örn; anti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IgE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Diğer kontrol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edici ilaçlar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oral KS ekle</a:t>
                      </a:r>
                    </a:p>
                    <a:p>
                      <a:pPr algn="ctr"/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585081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KURTARICI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Kısa etkili beta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agonist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(SABA) veya</a:t>
                      </a:r>
                    </a:p>
                    <a:p>
                      <a:pPr algn="ctr"/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Düşük doz IKS+ </a:t>
                      </a:r>
                      <a:r>
                        <a:rPr lang="tr-TR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formoterol</a:t>
                      </a:r>
                      <a:r>
                        <a:rPr lang="tr-TR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  <a:endParaRPr lang="en-US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992888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Erişkin ve </a:t>
            </a:r>
            <a:r>
              <a:rPr lang="tr-TR" b="1" dirty="0" err="1" smtClean="0">
                <a:latin typeface="Times New Roman" pitchFamily="18" charset="0"/>
                <a:cs typeface="Times New Roman" pitchFamily="18" charset="0"/>
              </a:rPr>
              <a:t>adölesanlar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12 yaş)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için</a:t>
            </a:r>
            <a:br>
              <a:rPr lang="tr-TR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düşük, orta ve yüksek doz İKS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711644"/>
              </p:ext>
            </p:extLst>
          </p:nvPr>
        </p:nvGraphicFramePr>
        <p:xfrm>
          <a:off x="251520" y="1268760"/>
          <a:ext cx="8784976" cy="4434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1941"/>
                <a:gridCol w="1707299"/>
                <a:gridCol w="1849574"/>
                <a:gridCol w="1636162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İKS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Toplam günlük doz (</a:t>
                      </a:r>
                      <a:r>
                        <a:rPr lang="tr-TR" sz="2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mcg</a:t>
                      </a:r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Düşük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Orta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Yüksek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Beklometazon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dipropionat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(CFC)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200-500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&gt;500-1000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&gt;1000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Beklometazon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dipropionat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(HFA)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100-200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&gt;200-400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Budezonid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(DPI)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200-400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&gt;400-800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&gt;800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Siklezonid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(HFA)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80-160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&gt;160-320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&gt;320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Flutikazon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propionat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(DPI veya HFA)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100-250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&gt;250-500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&gt;500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Mometazon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furoat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110-220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&gt;220-440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&gt;440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Triamsinolon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asetat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400-1000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&gt;1000-2000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&gt;2000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3 Metin kutusu"/>
          <p:cNvSpPr txBox="1"/>
          <p:nvPr/>
        </p:nvSpPr>
        <p:spPr>
          <a:xfrm>
            <a:off x="1187624" y="5805264"/>
            <a:ext cx="7776864" cy="954107"/>
          </a:xfrm>
          <a:prstGeom prst="rect">
            <a:avLst/>
          </a:prstGeom>
          <a:noFill/>
          <a:ln w="2222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İ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KS’lerin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tahmin edilen eş değer dozlarıdır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Çoğu İKS düşük dozda etkilidir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Tüm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İ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KS’lerin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yüksek dozlarının uzun süreli kullanımında yan etki riski artmıştır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97768"/>
            <a:ext cx="7283152" cy="114300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6-11 yaş arası çocuklar için</a:t>
            </a:r>
            <a:br>
              <a:rPr lang="tr-TR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düşük, orta ve yüksek doz İKS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308710"/>
              </p:ext>
            </p:extLst>
          </p:nvPr>
        </p:nvGraphicFramePr>
        <p:xfrm>
          <a:off x="251520" y="1285526"/>
          <a:ext cx="8820473" cy="5095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6454"/>
                <a:gridCol w="1714198"/>
                <a:gridCol w="1857048"/>
                <a:gridCol w="1642773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IKS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Toplam günlük doz (</a:t>
                      </a:r>
                      <a:r>
                        <a:rPr lang="tr-TR" sz="28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mcg</a:t>
                      </a:r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5936">
                <a:tc>
                  <a:txBody>
                    <a:bodyPr/>
                    <a:lstStyle/>
                    <a:p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Düşük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Orta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Yüksek</a:t>
                      </a:r>
                      <a:endParaRPr lang="en-US" sz="28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Beklometazon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dipropionat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(CFC)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100-200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&gt;200-400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Beklometazon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dipropionat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(HFA)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50-100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&gt;100-200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Budezonid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(DPI)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100-200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&gt;200-400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Budezonid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nebul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250-500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&gt;500-1000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&gt;1000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Siklezonid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(HFA)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&gt;80-160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&gt;160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Flutikazon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propionat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(DPI)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100-200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&gt;200-400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&gt;400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21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Flutikazon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propionat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(HFA)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100-200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&gt;200-500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&gt;500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Mometazon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furoat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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220-&lt;440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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440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9669">
                <a:tc>
                  <a:txBody>
                    <a:bodyPr/>
                    <a:lstStyle/>
                    <a:p>
                      <a:r>
                        <a:rPr lang="tr-TR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Triamsinolon</a:t>
                      </a:r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 asetat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400-800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&gt;800-1200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latin typeface="Times New Roman" pitchFamily="18" charset="0"/>
                          <a:cs typeface="Times New Roman" pitchFamily="18" charset="0"/>
                        </a:rPr>
                        <a:t>&gt;1200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Title 1"/>
          <p:cNvSpPr>
            <a:spLocks noGrp="1"/>
          </p:cNvSpPr>
          <p:nvPr>
            <p:ph type="title"/>
          </p:nvPr>
        </p:nvSpPr>
        <p:spPr bwMode="auto">
          <a:xfrm>
            <a:off x="1547664" y="609683"/>
            <a:ext cx="6912769" cy="936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Astım atağı tanımı ve yaklaşım</a:t>
            </a:r>
            <a:endParaRPr lang="en-A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1331640" y="1340768"/>
            <a:ext cx="7344816" cy="52085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Alevlenme veya atak:  </a:t>
            </a:r>
            <a:endParaRPr lang="tr-TR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Hastanın semptomlarında ve solunum fonksiyonlarında her zamankine göre akut veya </a:t>
            </a:r>
            <a:r>
              <a:rPr lang="tr-TR" sz="2400" dirty="0" err="1" smtClean="0">
                <a:latin typeface="Times New Roman" pitchFamily="18" charset="0"/>
                <a:cs typeface="Times New Roman" pitchFamily="18" charset="0"/>
              </a:rPr>
              <a:t>subakut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 bozulmadır.</a:t>
            </a:r>
          </a:p>
          <a:p>
            <a:pPr algn="just">
              <a:buNone/>
            </a:pPr>
            <a:endParaRPr lang="tr-TR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Kötüleşen astımın tedavisi bir süreç olarak ele alınmalı: </a:t>
            </a:r>
          </a:p>
          <a:p>
            <a:pPr marL="0" indent="0">
              <a:buNone/>
            </a:pP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- Hastanın evde kendi kendini tedavisi için yazılı astım eylem planı</a:t>
            </a:r>
            <a:endParaRPr lang="en-A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- Birinci basamakta tedavi</a:t>
            </a:r>
          </a:p>
          <a:p>
            <a:pPr lvl="1" eaLnBrk="1" hangingPunct="1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- Acilde ve hastanede tedavi</a:t>
            </a:r>
            <a:endParaRPr lang="en-A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>- Atak sonrası takip</a:t>
            </a:r>
            <a:endParaRPr lang="en-A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endParaRPr lang="en-A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64" name="TextBox 3"/>
          <p:cNvSpPr txBox="1">
            <a:spLocks noChangeArrowheads="1"/>
          </p:cNvSpPr>
          <p:nvPr/>
        </p:nvSpPr>
        <p:spPr bwMode="auto">
          <a:xfrm>
            <a:off x="160338" y="6624638"/>
            <a:ext cx="20462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AU" sz="1200" i="1">
                <a:solidFill>
                  <a:schemeClr val="bg1"/>
                </a:solidFill>
              </a:rPr>
              <a:t>GINA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Title 1"/>
          <p:cNvSpPr>
            <a:spLocks noGrp="1"/>
          </p:cNvSpPr>
          <p:nvPr>
            <p:ph type="title"/>
          </p:nvPr>
        </p:nvSpPr>
        <p:spPr bwMode="auto">
          <a:xfrm>
            <a:off x="1475656" y="404664"/>
            <a:ext cx="7525500" cy="141277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Astıma bağlı ölümler için riskli hastaların tanımlanması</a:t>
            </a:r>
            <a:endParaRPr lang="en-A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27584" y="1428736"/>
            <a:ext cx="8316416" cy="514353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Bu hastalar daha sık kontrole çağrılmalıdır;</a:t>
            </a:r>
            <a:endParaRPr lang="en-A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1" hangingPunct="1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-  Astım atağına bağlı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entübasyon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ve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ventilasyon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öyküsü  </a:t>
            </a:r>
            <a:endParaRPr lang="en-AU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1" hangingPunct="1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-  Son 12 ayda astım nedeniyle hastaneye yatış veya acile başvuru</a:t>
            </a:r>
            <a:endParaRPr lang="en-AU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1" hangingPunct="1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tr-TR" sz="2200" dirty="0" err="1">
                <a:latin typeface="Times New Roman" pitchFamily="18" charset="0"/>
                <a:cs typeface="Times New Roman" pitchFamily="18" charset="0"/>
              </a:rPr>
              <a:t>İ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nhale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kortikosteroidleri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kullanmama veya  uyum düşüklüğü</a:t>
            </a:r>
            <a:endParaRPr lang="en-AU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1" hangingPunct="1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-  Halen veya yakın zamanda bırakılmış oral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kortikosteroid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kullanımı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just" eaLnBrk="1" hangingPunct="1"/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son zamanlardaki atakların şiddetini gösterir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 algn="just" eaLnBrk="1" hangingPunct="1">
              <a:buFontTx/>
              <a:buChar char="-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Kısa etkili beta2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agonistin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aşırı kullanımı (&gt;1 kutu/ay)</a:t>
            </a:r>
          </a:p>
          <a:p>
            <a:pPr lvl="1" algn="just" eaLnBrk="1" hangingPunct="1">
              <a:buFontTx/>
              <a:buChar char="-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Yazılı astım atak planının olmaması</a:t>
            </a:r>
          </a:p>
          <a:p>
            <a:pPr lvl="1" algn="just" eaLnBrk="1" hangingPunct="1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-   Psikiyatrik hastalık öyküsü veya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psikososyal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problemler</a:t>
            </a:r>
            <a:endParaRPr lang="en-AU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None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-   Kanıtlanmış besin allerjisi olan astımlı hasta</a:t>
            </a:r>
            <a:endParaRPr lang="en-A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188" name="TextBox 4"/>
          <p:cNvSpPr txBox="1">
            <a:spLocks noChangeArrowheads="1"/>
          </p:cNvSpPr>
          <p:nvPr/>
        </p:nvSpPr>
        <p:spPr bwMode="auto">
          <a:xfrm>
            <a:off x="1619672" y="6534736"/>
            <a:ext cx="20462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AU" sz="1200" i="1">
                <a:solidFill>
                  <a:schemeClr val="bg1"/>
                </a:solidFill>
              </a:rPr>
              <a:t>GINA 2014, Box 4-1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Title 1"/>
          <p:cNvSpPr>
            <a:spLocks noGrp="1"/>
          </p:cNvSpPr>
          <p:nvPr>
            <p:ph type="title"/>
          </p:nvPr>
        </p:nvSpPr>
        <p:spPr bwMode="auto">
          <a:xfrm>
            <a:off x="2699792" y="260648"/>
            <a:ext cx="6933530" cy="936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Yazılı astım eylem planı</a:t>
            </a:r>
            <a:endParaRPr lang="en-A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1166862" y="908720"/>
            <a:ext cx="7941642" cy="585789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Neden eylem planı?</a:t>
            </a:r>
            <a:endParaRPr lang="en-A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-  Kendi </a:t>
            </a:r>
            <a:r>
              <a:rPr lang="tr-TR" sz="21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endini takip etme ve düzenli  hastane </a:t>
            </a:r>
            <a:r>
              <a:rPr lang="tr-TR" sz="2100" dirty="0" err="1" smtClean="0">
                <a:latin typeface="Times New Roman" pitchFamily="18" charset="0"/>
                <a:cs typeface="Times New Roman" pitchFamily="18" charset="0"/>
              </a:rPr>
              <a:t>vizitleri</a:t>
            </a: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  birleşince astım </a:t>
            </a:r>
            <a:r>
              <a:rPr lang="tr-TR" sz="2100" dirty="0" err="1" smtClean="0">
                <a:latin typeface="Times New Roman" pitchFamily="18" charset="0"/>
                <a:cs typeface="Times New Roman" pitchFamily="18" charset="0"/>
              </a:rPr>
              <a:t>mortalite</a:t>
            </a: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 ve </a:t>
            </a:r>
            <a:r>
              <a:rPr lang="tr-TR" sz="2100" dirty="0" err="1" smtClean="0">
                <a:latin typeface="Times New Roman" pitchFamily="18" charset="0"/>
                <a:cs typeface="Times New Roman" pitchFamily="18" charset="0"/>
              </a:rPr>
              <a:t>morbiditesini</a:t>
            </a: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 azaltma üzerine etkili </a:t>
            </a:r>
            <a:endParaRPr lang="en-AU" sz="2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Tüm hastalara yazılı astım eylem planı verilmelidir</a:t>
            </a:r>
            <a:endParaRPr lang="en-A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FontTx/>
              <a:buChar char="-"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Amaç hastanın astımının kötüleştiğinin farkına varmasını ve buna göre önlem almasını sağlamaktır</a:t>
            </a:r>
          </a:p>
          <a:p>
            <a:pPr lvl="1" eaLnBrk="1" hangingPunct="1">
              <a:buFontTx/>
              <a:buChar char="-"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Hastanın ilaçlarına, astım kontrol seviyesine ve medikal okur-yazarlığına göre kişiselleştirilmelidir</a:t>
            </a:r>
            <a:endParaRPr lang="en-AU" sz="21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-   Semptom ve/veya PEF esas alınmalıdır</a:t>
            </a:r>
            <a:endParaRPr lang="en-AU" sz="2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Yazılı eylem planı şunları da içermelidir;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eaLnBrk="1" hangingPunct="1">
              <a:buNone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-    </a:t>
            </a: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Hastanın her zamanki astım ilaçlarını ve dozlarını</a:t>
            </a:r>
            <a:endParaRPr lang="en-AU" sz="21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-    Ne zaman / nasıl kurtarıcı ve kontrol ediciyi arttırmalıdır veya oral </a:t>
            </a:r>
            <a:r>
              <a:rPr lang="tr-TR" sz="2100" dirty="0" err="1" smtClean="0">
                <a:latin typeface="Times New Roman" pitchFamily="18" charset="0"/>
                <a:cs typeface="Times New Roman" pitchFamily="18" charset="0"/>
              </a:rPr>
              <a:t>kortikosteroide</a:t>
            </a: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 geçmelidir</a:t>
            </a:r>
            <a:endParaRPr lang="en-AU" sz="21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100" dirty="0" smtClean="0">
                <a:latin typeface="Times New Roman" pitchFamily="18" charset="0"/>
                <a:cs typeface="Times New Roman" pitchFamily="18" charset="0"/>
              </a:rPr>
              <a:t>-    Semptomları düzelmezse nerede ve nasıl tıbbi yardım almalıdır</a:t>
            </a:r>
            <a:endParaRPr lang="en-AU" sz="21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212" name="TextBox 3"/>
          <p:cNvSpPr txBox="1">
            <a:spLocks noChangeArrowheads="1"/>
          </p:cNvSpPr>
          <p:nvPr/>
        </p:nvSpPr>
        <p:spPr bwMode="auto">
          <a:xfrm>
            <a:off x="160338" y="6624638"/>
            <a:ext cx="20462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AU" sz="1200" i="1">
                <a:solidFill>
                  <a:schemeClr val="bg1"/>
                </a:solidFill>
              </a:rPr>
              <a:t>GINA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1901778" y="571770"/>
            <a:ext cx="8229600" cy="65403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Yazılı astım eylem planı</a:t>
            </a:r>
            <a:endParaRPr lang="en-A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Dik Üçgen"/>
          <p:cNvSpPr/>
          <p:nvPr/>
        </p:nvSpPr>
        <p:spPr>
          <a:xfrm flipH="1">
            <a:off x="539552" y="908720"/>
            <a:ext cx="8208912" cy="4824536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8" name="7 Düz Ok Bağlayıcısı"/>
          <p:cNvCxnSpPr/>
          <p:nvPr/>
        </p:nvCxnSpPr>
        <p:spPr>
          <a:xfrm>
            <a:off x="539552" y="5733256"/>
            <a:ext cx="8136904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Metin kutusu"/>
          <p:cNvSpPr txBox="1"/>
          <p:nvPr/>
        </p:nvSpPr>
        <p:spPr>
          <a:xfrm>
            <a:off x="467544" y="5867980"/>
            <a:ext cx="2454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ERKEN VEYA HAFİF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9 Metin kutusu"/>
          <p:cNvSpPr txBox="1"/>
          <p:nvPr/>
        </p:nvSpPr>
        <p:spPr>
          <a:xfrm>
            <a:off x="6548498" y="5795972"/>
            <a:ext cx="2006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GEÇ VEYA AĞIR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10 Metin kutusu"/>
          <p:cNvSpPr txBox="1"/>
          <p:nvPr/>
        </p:nvSpPr>
        <p:spPr>
          <a:xfrm>
            <a:off x="1907704" y="3977769"/>
            <a:ext cx="3617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Tüm hastalar</a:t>
            </a:r>
          </a:p>
          <a:p>
            <a:pPr algn="r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Kurtarıcıyı arttır</a:t>
            </a:r>
          </a:p>
          <a:p>
            <a:pPr algn="r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Kontrol ediciyi erken arttır</a:t>
            </a:r>
          </a:p>
          <a:p>
            <a:pPr algn="r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Yanıt var mı takip et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12 Metin kutusu"/>
          <p:cNvSpPr txBox="1"/>
          <p:nvPr/>
        </p:nvSpPr>
        <p:spPr>
          <a:xfrm>
            <a:off x="5796136" y="2704852"/>
            <a:ext cx="25377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Eğer PEF veya FEV1 </a:t>
            </a:r>
          </a:p>
          <a:p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&lt;%60 veya 48 saattir düzelme yok ise</a:t>
            </a:r>
          </a:p>
          <a:p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Kurtarıcıya devam </a:t>
            </a:r>
          </a:p>
          <a:p>
            <a:pPr algn="r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Kontrol ediciye devam</a:t>
            </a:r>
          </a:p>
          <a:p>
            <a:r>
              <a:rPr lang="tr-TR" sz="20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rednizolon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40-50 mg /gün ekle</a:t>
            </a:r>
          </a:p>
          <a:p>
            <a:pPr algn="r"/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Doktorunla temasa geç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17 Düz Bağlayıcı"/>
          <p:cNvCxnSpPr/>
          <p:nvPr/>
        </p:nvCxnSpPr>
        <p:spPr>
          <a:xfrm flipV="1">
            <a:off x="5796136" y="2564904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Metin kutusu"/>
          <p:cNvSpPr txBox="1"/>
          <p:nvPr/>
        </p:nvSpPr>
        <p:spPr>
          <a:xfrm>
            <a:off x="611560" y="1577791"/>
            <a:ext cx="5760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Astımda kendi kendini </a:t>
            </a:r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edavi eğitimi;</a:t>
            </a:r>
          </a:p>
          <a:p>
            <a:pPr>
              <a:buFont typeface="Arial" pitchFamily="34" charset="0"/>
              <a:buChar char="•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Semptom ve/veya akciğer fonksiyonlarının  izlemi</a:t>
            </a:r>
          </a:p>
          <a:p>
            <a:pPr>
              <a:buFont typeface="Arial" pitchFamily="34" charset="0"/>
              <a:buChar char="•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Yazılı eylem planı</a:t>
            </a:r>
          </a:p>
          <a:p>
            <a:pPr>
              <a:buFont typeface="Arial" pitchFamily="34" charset="0"/>
              <a:buChar char="•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Düzenli  tıbbi  yardım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itle 1"/>
          <p:cNvSpPr>
            <a:spLocks noGrp="1"/>
          </p:cNvSpPr>
          <p:nvPr>
            <p:ph type="title"/>
          </p:nvPr>
        </p:nvSpPr>
        <p:spPr bwMode="auto">
          <a:xfrm>
            <a:off x="1456584" y="260648"/>
            <a:ext cx="7526069" cy="11874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Yazılı astım eylem planı</a:t>
            </a:r>
            <a:br>
              <a:rPr lang="tr-TR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*ilaç seçenekleri*</a:t>
            </a:r>
            <a:endParaRPr lang="en-A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454603" y="1419729"/>
            <a:ext cx="8528050" cy="52085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İnhaler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kurtarıcıyı arttır</a:t>
            </a:r>
            <a:endParaRPr lang="en-A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-  Gerektikçe sıklığını arttır</a:t>
            </a:r>
            <a:endParaRPr lang="en-A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FontTx/>
              <a:buChar char="-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Ara cihaz kullanımı yardımcı olabilir</a:t>
            </a:r>
            <a:endParaRPr lang="en-AU" sz="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İnhaler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kontrol ediciyi erken ve hızlı arttır</a:t>
            </a:r>
            <a:endParaRPr lang="en-A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-  Maksimum İKS-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budenosid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2000mcg /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gün veya eşdeğeri</a:t>
            </a:r>
            <a:endParaRPr lang="en-A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-  Seçenekler düzenli kullanılmakta olan kontrol edici ve 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LABA’e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göre değişir</a:t>
            </a:r>
            <a:endParaRPr lang="en-AU" sz="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Oral </a:t>
            </a:r>
            <a:r>
              <a:rPr lang="tr-TR" sz="2400" b="1" dirty="0" err="1" smtClean="0">
                <a:latin typeface="Times New Roman" pitchFamily="18" charset="0"/>
                <a:cs typeface="Times New Roman" pitchFamily="18" charset="0"/>
              </a:rPr>
              <a:t>kortikosteroid</a:t>
            </a:r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ekle</a:t>
            </a:r>
            <a:endParaRPr lang="en-A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FontTx/>
              <a:buChar char="-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Erişkin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predni</a:t>
            </a:r>
            <a:r>
              <a:rPr lang="tr-TR" sz="2000" dirty="0" err="1" smtClean="0">
                <a:latin typeface="Times New Roman" pitchFamily="18" charset="0"/>
                <a:cs typeface="Times New Roman" pitchFamily="18" charset="0"/>
              </a:rPr>
              <a:t>zolon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1mg/kg/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gün (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mg’a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 kadar)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genelde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5-7 </a:t>
            </a: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gün</a:t>
            </a:r>
          </a:p>
          <a:p>
            <a:pPr lvl="1" eaLnBrk="1" hangingPunct="1">
              <a:buFontTx/>
              <a:buChar char="-"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Çocuklarda 1mg/kg/gün (40 mg’a kadar, genelde 3-5 gün</a:t>
            </a:r>
            <a:endParaRPr lang="en-A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None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-  Yan etkileri azaltmak için sabah alınmalı</a:t>
            </a:r>
          </a:p>
          <a:p>
            <a:pPr lvl="1" eaLnBrk="1" hangingPunct="1">
              <a:buNone/>
            </a:pPr>
            <a:r>
              <a:rPr lang="tr-TR" sz="2000" dirty="0" smtClean="0">
                <a:latin typeface="Times New Roman" pitchFamily="18" charset="0"/>
                <a:cs typeface="Times New Roman" pitchFamily="18" charset="0"/>
              </a:rPr>
              <a:t>-  &lt;2 haftadan kısa süreli kullanılacaksa doz azaltmaya gerek yok</a:t>
            </a:r>
            <a:endParaRPr lang="en-A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260" name="TextBox 5"/>
          <p:cNvSpPr txBox="1">
            <a:spLocks noChangeArrowheads="1"/>
          </p:cNvSpPr>
          <p:nvPr/>
        </p:nvSpPr>
        <p:spPr bwMode="auto">
          <a:xfrm>
            <a:off x="1115616" y="6620701"/>
            <a:ext cx="20462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AU" sz="1200" i="1" dirty="0">
                <a:solidFill>
                  <a:schemeClr val="bg1"/>
                </a:solidFill>
              </a:rPr>
              <a:t>GINA 2014, Box 4-2 (2/2)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tr-TR" sz="3600" b="1" dirty="0" smtClean="0">
                <a:latin typeface="Times New Roman" pitchFamily="18" charset="0"/>
                <a:cs typeface="Times New Roman" pitchFamily="18" charset="0"/>
              </a:rPr>
              <a:t>Yanıtın değerlendirilmesi ve tedavinin yönetimi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İçerik Yer Tutucusu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472608"/>
          </a:xfrm>
        </p:spPr>
        <p:txBody>
          <a:bodyPr>
            <a:normAutofit/>
          </a:bodyPr>
          <a:lstStyle/>
          <a:p>
            <a:pPr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Astım ne sıklıkla değerlendirilmelidir?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Tedavi başlandıktan sonra 1-3 ay aralarla, sonra her 3-12 ayda bir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Hamilelikte her 4-6 haftada bir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Ataktan hemen 1 hafta sonra </a:t>
            </a:r>
          </a:p>
          <a:p>
            <a:pPr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Astım tedavisinde basamak artırma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Eğer astım kontrol altında değilse basamak attır ve bu basamakta en az 2-3 ay kal (öncesinde astım dışı nedenleri, kötü </a:t>
            </a:r>
            <a:r>
              <a:rPr lang="tr-TR" dirty="0" err="1" smtClean="0">
                <a:latin typeface="Times New Roman" pitchFamily="18" charset="0"/>
                <a:cs typeface="Times New Roman" pitchFamily="18" charset="0"/>
              </a:rPr>
              <a:t>inhaler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tekniği ve ilaç uyumunu kontrol et)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Bazen 1-2 haftalık kısa süreli basamak artırma düşünülebilir (</a:t>
            </a:r>
            <a:r>
              <a:rPr lang="tr-TR" dirty="0" err="1" smtClean="0">
                <a:latin typeface="Times New Roman" pitchFamily="18" charset="0"/>
                <a:cs typeface="Times New Roman" pitchFamily="18" charset="0"/>
              </a:rPr>
              <a:t>örn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tr-TR" dirty="0" err="1" smtClean="0">
                <a:latin typeface="Times New Roman" pitchFamily="18" charset="0"/>
                <a:cs typeface="Times New Roman" pitchFamily="18" charset="0"/>
              </a:rPr>
              <a:t>viral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err="1" smtClean="0">
                <a:latin typeface="Times New Roman" pitchFamily="18" charset="0"/>
                <a:cs typeface="Times New Roman" pitchFamily="18" charset="0"/>
              </a:rPr>
              <a:t>enf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veya </a:t>
            </a:r>
            <a:r>
              <a:rPr lang="tr-TR" dirty="0" err="1" smtClean="0">
                <a:latin typeface="Times New Roman" pitchFamily="18" charset="0"/>
                <a:cs typeface="Times New Roman" pitchFamily="18" charset="0"/>
              </a:rPr>
              <a:t>allerjenlerle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temas sırasında)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Günlük ayarlama (idame ve kurtarıcı olarak düşük doz İKS/</a:t>
            </a:r>
            <a:r>
              <a:rPr lang="tr-TR" dirty="0" err="1" smtClean="0">
                <a:latin typeface="Times New Roman" pitchFamily="18" charset="0"/>
                <a:cs typeface="Times New Roman" pitchFamily="18" charset="0"/>
              </a:rPr>
              <a:t>formoterol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önerilen olgular için)</a:t>
            </a:r>
          </a:p>
          <a:p>
            <a:pPr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Astım tedavisinde basamak azaltma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En az 3 ay süreyle astım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am kontrol altındaysa düşün</a:t>
            </a:r>
          </a:p>
          <a:p>
            <a:pPr lvl="1">
              <a:buSzPct val="120000"/>
              <a:buFont typeface="Wingdings" pitchFamily="2" charset="2"/>
              <a:buChar char="§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Her olguda semptom ve atakları kontrol altında tutan minimum dozu bul </a:t>
            </a:r>
          </a:p>
          <a:p>
            <a:pPr lvl="1">
              <a:buSzPct val="120000"/>
              <a:buFont typeface="Wingdings" pitchFamily="2" charset="2"/>
              <a:buChar char="§"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SzPct val="120000"/>
              <a:buNone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sz="3600" b="1" dirty="0" smtClean="0">
                <a:latin typeface="Times New Roman" pitchFamily="18" charset="0"/>
                <a:cs typeface="Times New Roman" pitchFamily="18" charset="0"/>
              </a:rPr>
              <a:t>Değiştirilebilir risk faktörlerinin yönetimi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187624" y="1196752"/>
            <a:ext cx="7704856" cy="497207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Olguya dayalı yönetim için gerekli bilgi ve becerileri kazandır</a:t>
            </a:r>
          </a:p>
          <a:p>
            <a:pPr lvl="1"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Yazılı hareket planı, semptom ve PEF izlemi, düzenli kontrol</a:t>
            </a:r>
          </a:p>
          <a:p>
            <a:pPr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Atakları azaltmak için kontrol edici ilaç başla</a:t>
            </a:r>
          </a:p>
          <a:p>
            <a:pPr lvl="1">
              <a:buFont typeface="Wingdings" pitchFamily="2" charset="2"/>
              <a:buChar char="§"/>
            </a:pP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İKS’ler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atakları azaltır</a:t>
            </a:r>
          </a:p>
          <a:p>
            <a:pPr lvl="1"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Son yıl ≥1atak geçiren olgulara İKS/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formoterol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idame ve kurtarıcı olarak düşün</a:t>
            </a:r>
          </a:p>
          <a:p>
            <a:pPr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Sigara bırakma için cesaretlendir (pasif veya aktif içicilik)</a:t>
            </a:r>
          </a:p>
          <a:p>
            <a:pPr lvl="1"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Her kontrolde sigara bırakma tavsiyesinde bulun ve ilgili merkezlere  yönlendir</a:t>
            </a:r>
          </a:p>
          <a:p>
            <a:pPr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Ağır astımı olan olguları ek tedavi ve/veya balgam izlemine dayalı tedavi için referans merkezlere yönlendir</a:t>
            </a:r>
          </a:p>
          <a:p>
            <a:pPr>
              <a:buFont typeface="Wingdings" pitchFamily="2" charset="2"/>
              <a:buChar char="§"/>
            </a:pP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Besin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allerjisi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düşünülen olguları </a:t>
            </a:r>
            <a:r>
              <a:rPr lang="tr-TR" sz="2200" dirty="0" err="1" smtClean="0">
                <a:latin typeface="Times New Roman" pitchFamily="18" charset="0"/>
                <a:cs typeface="Times New Roman" pitchFamily="18" charset="0"/>
              </a:rPr>
              <a:t>allerji</a:t>
            </a:r>
            <a:r>
              <a:rPr lang="tr-TR" sz="2200" dirty="0" smtClean="0">
                <a:latin typeface="Times New Roman" pitchFamily="18" charset="0"/>
                <a:cs typeface="Times New Roman" pitchFamily="18" charset="0"/>
              </a:rPr>
              <a:t> uzmanına yönlendir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589199" cy="128089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Farmakolojik ajan dışı stratejiler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331640" y="1189124"/>
            <a:ext cx="7569442" cy="5552243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Sigara içimi ve pasif </a:t>
            </a: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maruziyetten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kaçınma </a:t>
            </a:r>
          </a:p>
          <a:p>
            <a:pPr>
              <a:buFont typeface="Wingdings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Fizik aktivite önerisi</a:t>
            </a:r>
          </a:p>
          <a:p>
            <a:pPr lvl="1"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Genel sağlık üzerine faydaları açısından tavsiye edilir, egzersizle tetiklenen </a:t>
            </a: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bronkospazm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için öneride bulun</a:t>
            </a:r>
          </a:p>
          <a:p>
            <a:pPr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Mesleki astım </a:t>
            </a:r>
          </a:p>
          <a:p>
            <a:pPr lvl="1"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Astım şikayetleri işle birlikte başlayan erişkin olgularda düşün ve </a:t>
            </a: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duyarlanmaya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neden olabilecek etkenleri uzaklaştır ve uzman merkeze yönlendir</a:t>
            </a:r>
          </a:p>
          <a:p>
            <a:pPr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Astımı kötüleştirebilecek ilaçlardan kaçın</a:t>
            </a:r>
          </a:p>
          <a:p>
            <a:pPr lvl="1"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NSAİİ </a:t>
            </a: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hipersensitivitesi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ve buna eşlik edebilecek nazal </a:t>
            </a: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polipozis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açısından sorgula</a:t>
            </a:r>
          </a:p>
          <a:p>
            <a:pPr lvl="1">
              <a:buFont typeface="Wingdings" pitchFamily="2" charset="2"/>
              <a:buChar char="§"/>
            </a:pP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Betabloker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selektif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ise her zaman kesmek gerekmeyebilir</a:t>
            </a:r>
          </a:p>
          <a:p>
            <a:pPr>
              <a:buFont typeface="Wingdings" pitchFamily="2" charset="2"/>
              <a:buChar char="§"/>
            </a:pP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Allerjenden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kaçınma </a:t>
            </a:r>
          </a:p>
          <a:p>
            <a:pPr lvl="1">
              <a:buFont typeface="Wingdings" pitchFamily="2" charset="2"/>
              <a:buChar char="§"/>
            </a:pPr>
            <a:r>
              <a:rPr lang="tr-TR" sz="2600" dirty="0" err="1" smtClean="0">
                <a:latin typeface="Times New Roman" pitchFamily="18" charset="0"/>
                <a:cs typeface="Times New Roman" pitchFamily="18" charset="0"/>
              </a:rPr>
              <a:t>Allerjik</a:t>
            </a: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 astımda önemlidir.</a:t>
            </a:r>
          </a:p>
          <a:p>
            <a:pPr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Solunum teknikleri (henüz özel bir teknik yok)</a:t>
            </a:r>
          </a:p>
          <a:p>
            <a:pPr lvl="1">
              <a:buFont typeface="Wingdings" pitchFamily="2" charset="2"/>
              <a:buChar char="§"/>
            </a:pPr>
            <a:r>
              <a:rPr lang="tr-TR" sz="2600" dirty="0" smtClean="0">
                <a:latin typeface="Times New Roman" pitchFamily="18" charset="0"/>
                <a:cs typeface="Times New Roman" pitchFamily="18" charset="0"/>
              </a:rPr>
              <a:t>Astım ilaçlarına ek olarak faydalı olabilir </a:t>
            </a:r>
          </a:p>
          <a:p>
            <a:pPr>
              <a:buFont typeface="Wingdings" pitchFamily="2" charset="2"/>
              <a:buChar char="§"/>
            </a:pPr>
            <a:endParaRPr lang="tr-TR" dirty="0" smtClean="0"/>
          </a:p>
          <a:p>
            <a:pPr>
              <a:buFont typeface="Wingdings" pitchFamily="2" charset="2"/>
              <a:buChar char="§"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627" y="233379"/>
            <a:ext cx="7598533" cy="729346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tr-TR" sz="2800" b="1" dirty="0" err="1" smtClean="0">
                <a:latin typeface="Times New Roman" pitchFamily="18" charset="0"/>
                <a:cs typeface="Times New Roman" pitchFamily="18" charset="0"/>
              </a:rPr>
              <a:t>cil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 serviste a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tak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edavisi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Metin kutusu 23"/>
          <p:cNvSpPr txBox="1"/>
          <p:nvPr/>
        </p:nvSpPr>
        <p:spPr>
          <a:xfrm>
            <a:off x="250192" y="962725"/>
            <a:ext cx="4286280" cy="73866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Başlangıç Değerlendirmesi A) Havayolu,   B) Solunum,  </a:t>
            </a:r>
          </a:p>
          <a:p>
            <a:pPr algn="ctr">
              <a:defRPr/>
            </a:pP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C) Dolaşım</a:t>
            </a:r>
            <a:endParaRPr lang="tr-TR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Metin kutusu 16"/>
          <p:cNvSpPr txBox="1"/>
          <p:nvPr/>
        </p:nvSpPr>
        <p:spPr>
          <a:xfrm>
            <a:off x="4751356" y="962725"/>
            <a:ext cx="4285710" cy="5232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Şunlardan herhangi biri var mı </a:t>
            </a:r>
            <a:r>
              <a:rPr lang="tr-T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Uyuşukluk </a:t>
            </a:r>
            <a:r>
              <a:rPr lang="tr-TR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hali, </a:t>
            </a:r>
            <a:r>
              <a:rPr lang="tr-T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şuur </a:t>
            </a:r>
            <a:r>
              <a:rPr lang="tr-TR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bulanıklığı, </a:t>
            </a:r>
            <a:r>
              <a:rPr lang="tr-T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sessiz akciğer  </a:t>
            </a:r>
            <a:endParaRPr lang="tr-T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Düz Ok Bağlayıcısı 18"/>
          <p:cNvCxnSpPr>
            <a:cxnSpLocks noChangeShapeType="1"/>
          </p:cNvCxnSpPr>
          <p:nvPr/>
        </p:nvCxnSpPr>
        <p:spPr bwMode="auto">
          <a:xfrm>
            <a:off x="6335532" y="1538789"/>
            <a:ext cx="0" cy="432048"/>
          </a:xfrm>
          <a:prstGeom prst="straightConnector1">
            <a:avLst/>
          </a:prstGeom>
          <a:ln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7" name="33 Metin kutusu"/>
          <p:cNvSpPr txBox="1"/>
          <p:nvPr/>
        </p:nvSpPr>
        <p:spPr>
          <a:xfrm>
            <a:off x="6119508" y="1610797"/>
            <a:ext cx="64807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Evet</a:t>
            </a:r>
            <a:endParaRPr lang="tr-TR" sz="12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Düz Ok Bağlayıcısı 18"/>
          <p:cNvCxnSpPr>
            <a:cxnSpLocks noChangeShapeType="1"/>
          </p:cNvCxnSpPr>
          <p:nvPr/>
        </p:nvCxnSpPr>
        <p:spPr bwMode="auto">
          <a:xfrm rot="5400000">
            <a:off x="2498209" y="1789392"/>
            <a:ext cx="202344" cy="1653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Metin kutusu 16"/>
          <p:cNvSpPr txBox="1"/>
          <p:nvPr/>
        </p:nvSpPr>
        <p:spPr>
          <a:xfrm>
            <a:off x="4679348" y="2042845"/>
            <a:ext cx="3929090" cy="24622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YBU </a:t>
            </a:r>
            <a:r>
              <a:rPr lang="tr-TR" sz="1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Konsultasyonu</a:t>
            </a:r>
            <a:r>
              <a:rPr lang="tr-TR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SABA ve Oksijen, Hastayı </a:t>
            </a:r>
            <a:r>
              <a:rPr lang="tr-TR" sz="1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entübasyona</a:t>
            </a:r>
            <a:r>
              <a:rPr lang="tr-TR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hazırla</a:t>
            </a:r>
            <a:endParaRPr lang="tr-TR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Metin kutusu 23"/>
          <p:cNvSpPr txBox="1"/>
          <p:nvPr/>
        </p:nvSpPr>
        <p:spPr>
          <a:xfrm>
            <a:off x="393068" y="2042845"/>
            <a:ext cx="4142264" cy="24622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 kötü senaryoya göre hastanın klinik durumunun değerlendirilmesi </a:t>
            </a:r>
            <a:endParaRPr lang="tr-TR" sz="1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Metin kutusu 23"/>
          <p:cNvSpPr txBox="1"/>
          <p:nvPr/>
        </p:nvSpPr>
        <p:spPr>
          <a:xfrm>
            <a:off x="250192" y="2690917"/>
            <a:ext cx="4285140" cy="95410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Hafif  veya Orta </a:t>
            </a:r>
          </a:p>
          <a:p>
            <a:pPr algn="ctr">
              <a:defRPr/>
            </a:pPr>
            <a:r>
              <a:rPr lang="tr-TR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Cümlelerle konuşur, Uzanmaktan ziyade </a:t>
            </a:r>
            <a:r>
              <a:rPr lang="tr-TR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tr-TR" sz="11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turmayı</a:t>
            </a:r>
            <a:r>
              <a:rPr lang="tr-TR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tercih eder, Ajite değil, Solunum sayısı artmış, Yardımcı kaslar kullanılmıyor, Nabız 100-120/</a:t>
            </a:r>
            <a:r>
              <a:rPr lang="tr-TR" sz="11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r-TR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Sa02 </a:t>
            </a:r>
            <a:r>
              <a:rPr lang="tr-TR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%90-95 (Oda </a:t>
            </a:r>
            <a:r>
              <a:rPr lang="tr-TR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havasında), PEF </a:t>
            </a:r>
            <a:r>
              <a:rPr lang="tr-TR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 %50 (Beklenen veya en iyiye </a:t>
            </a:r>
            <a:r>
              <a:rPr lang="tr-TR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göre</a:t>
            </a:r>
            <a:r>
              <a:rPr lang="tr-TR" sz="1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tr-TR" sz="1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" name="Düz Ok Bağlayıcısı 18"/>
          <p:cNvCxnSpPr>
            <a:cxnSpLocks noChangeShapeType="1"/>
          </p:cNvCxnSpPr>
          <p:nvPr/>
        </p:nvCxnSpPr>
        <p:spPr bwMode="auto">
          <a:xfrm>
            <a:off x="2591116" y="2330877"/>
            <a:ext cx="0" cy="36004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5" name="Düz Ok Bağlayıcısı 18"/>
          <p:cNvCxnSpPr>
            <a:cxnSpLocks noChangeShapeType="1"/>
          </p:cNvCxnSpPr>
          <p:nvPr/>
        </p:nvCxnSpPr>
        <p:spPr bwMode="auto">
          <a:xfrm>
            <a:off x="2663124" y="2474893"/>
            <a:ext cx="3600400" cy="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64" name="Metin kutusu 23"/>
          <p:cNvSpPr txBox="1"/>
          <p:nvPr/>
        </p:nvSpPr>
        <p:spPr>
          <a:xfrm>
            <a:off x="4679348" y="2690917"/>
            <a:ext cx="4000528" cy="1015663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Şiddetli </a:t>
            </a: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Kelimelerle 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konuşur, Öne </a:t>
            </a: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doğru 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zorlukla oturur, Ajitedir, Solunum </a:t>
            </a: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sayısı &gt; 30 /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Yardımcı kaslar kullanılır, Nabız  </a:t>
            </a: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 120 /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Sa02 </a:t>
            </a: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90 (oda havasında)</a:t>
            </a: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PEF 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≤ </a:t>
            </a:r>
            <a:r>
              <a:rPr lang="tr-TR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%50 (Beklenen veya en iyiye göre)</a:t>
            </a:r>
          </a:p>
        </p:txBody>
      </p:sp>
      <p:sp>
        <p:nvSpPr>
          <p:cNvPr id="65" name="Metin kutusu 23"/>
          <p:cNvSpPr txBox="1"/>
          <p:nvPr/>
        </p:nvSpPr>
        <p:spPr>
          <a:xfrm>
            <a:off x="250192" y="3696749"/>
            <a:ext cx="428514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SABA,  </a:t>
            </a:r>
            <a:r>
              <a:rPr lang="tr-TR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İpratropium</a:t>
            </a: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bromide</a:t>
            </a: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düşünülebilir, SaO2’</a:t>
            </a:r>
            <a:r>
              <a:rPr lang="tr-TR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  93-95% </a:t>
            </a: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düzeyinde tut, oral </a:t>
            </a:r>
            <a:r>
              <a:rPr lang="tr-TR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kortikosteroidler</a:t>
            </a: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cxnSp>
        <p:nvCxnSpPr>
          <p:cNvPr id="67" name="Düz Ok Bağlayıcısı 18"/>
          <p:cNvCxnSpPr>
            <a:cxnSpLocks noChangeShapeType="1"/>
          </p:cNvCxnSpPr>
          <p:nvPr/>
        </p:nvCxnSpPr>
        <p:spPr bwMode="auto">
          <a:xfrm>
            <a:off x="6623564" y="2330877"/>
            <a:ext cx="0" cy="36004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68" name="Metin kutusu 16"/>
          <p:cNvSpPr txBox="1"/>
          <p:nvPr/>
        </p:nvSpPr>
        <p:spPr>
          <a:xfrm>
            <a:off x="2951156" y="4491117"/>
            <a:ext cx="3672408" cy="954107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Kötüleşme devam ediyorsa mümkün oldukça yoğun tedavi et ve YBU için tekrar değerlendir</a:t>
            </a:r>
          </a:p>
          <a:p>
            <a:pPr algn="ctr">
              <a:defRPr/>
            </a:pPr>
            <a:r>
              <a:rPr lang="tr-T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tr-T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9" name="Düz Ok Bağlayıcısı 18"/>
          <p:cNvCxnSpPr>
            <a:cxnSpLocks noChangeShapeType="1"/>
          </p:cNvCxnSpPr>
          <p:nvPr/>
        </p:nvCxnSpPr>
        <p:spPr bwMode="auto">
          <a:xfrm>
            <a:off x="7322554" y="5554137"/>
            <a:ext cx="1428760" cy="1588"/>
          </a:xfrm>
          <a:prstGeom prst="straightConnector1">
            <a:avLst/>
          </a:prstGeom>
          <a:ln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2" name="Düz Ok Bağlayıcısı 18"/>
          <p:cNvCxnSpPr>
            <a:cxnSpLocks noChangeShapeType="1"/>
          </p:cNvCxnSpPr>
          <p:nvPr/>
        </p:nvCxnSpPr>
        <p:spPr bwMode="auto">
          <a:xfrm flipV="1">
            <a:off x="8822752" y="1553609"/>
            <a:ext cx="0" cy="4032448"/>
          </a:xfrm>
          <a:prstGeom prst="straightConnector1">
            <a:avLst/>
          </a:prstGeom>
          <a:ln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7" name="Düz Ok Bağlayıcısı 18"/>
          <p:cNvCxnSpPr>
            <a:cxnSpLocks noChangeShapeType="1"/>
          </p:cNvCxnSpPr>
          <p:nvPr/>
        </p:nvCxnSpPr>
        <p:spPr bwMode="auto">
          <a:xfrm>
            <a:off x="6983604" y="4347101"/>
            <a:ext cx="0" cy="936104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9" name="Düz Ok Bağlayıcısı 18"/>
          <p:cNvCxnSpPr>
            <a:cxnSpLocks noChangeShapeType="1"/>
          </p:cNvCxnSpPr>
          <p:nvPr/>
        </p:nvCxnSpPr>
        <p:spPr bwMode="auto">
          <a:xfrm rot="5400000">
            <a:off x="1854127" y="4736020"/>
            <a:ext cx="1078410" cy="1588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07" name="Metin kutusu 23"/>
          <p:cNvSpPr txBox="1"/>
          <p:nvPr/>
        </p:nvSpPr>
        <p:spPr>
          <a:xfrm>
            <a:off x="2107580" y="5283205"/>
            <a:ext cx="5214974" cy="52322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Klinik gidişi sık aralıkla değerlendir, akciğer fonksiyonlarını ölç</a:t>
            </a:r>
          </a:p>
          <a:p>
            <a:pPr algn="ctr">
              <a:defRPr/>
            </a:pP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Başlangıç tedavisini takiben tüm hastalar için saatte bir  </a:t>
            </a:r>
            <a:endParaRPr lang="tr-TR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" name="Metin kutusu 23"/>
          <p:cNvSpPr txBox="1"/>
          <p:nvPr/>
        </p:nvSpPr>
        <p:spPr>
          <a:xfrm>
            <a:off x="250192" y="5859269"/>
            <a:ext cx="4141124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FEV1 ve </a:t>
            </a:r>
            <a:r>
              <a:rPr lang="tr-TR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PEF %60-80 (beklenen veya en iyiye göre)</a:t>
            </a:r>
          </a:p>
          <a:p>
            <a:pPr algn="ctr">
              <a:defRPr/>
            </a:pPr>
            <a:r>
              <a:rPr lang="tr-TR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ORTA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tr-TR" sz="1400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aburculuk</a:t>
            </a:r>
            <a:r>
              <a:rPr lang="tr-TR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için değerlendir  </a:t>
            </a:r>
          </a:p>
          <a:p>
            <a:pPr>
              <a:defRPr/>
            </a:pPr>
            <a:endParaRPr lang="tr-TR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9" name="Metin kutusu 23"/>
          <p:cNvSpPr txBox="1"/>
          <p:nvPr/>
        </p:nvSpPr>
        <p:spPr>
          <a:xfrm>
            <a:off x="4536472" y="5859269"/>
            <a:ext cx="435600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FEV1 ve </a:t>
            </a:r>
            <a:r>
              <a:rPr lang="tr-TR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PEF &lt; </a:t>
            </a:r>
            <a:r>
              <a:rPr lang="tr-TR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tr-TR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60 </a:t>
            </a:r>
            <a:r>
              <a:rPr lang="tr-TR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(beklenen veya en iyiye göre</a:t>
            </a:r>
            <a:r>
              <a:rPr lang="tr-TR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defRPr/>
            </a:pPr>
            <a:r>
              <a:rPr lang="tr-TR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ŞİDDETLİ</a:t>
            </a:r>
          </a:p>
          <a:p>
            <a:pPr algn="ctr">
              <a:defRPr/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tr-TR" sz="14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ukardaki</a:t>
            </a:r>
            <a:r>
              <a:rPr lang="tr-TR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gibi tedaviye devam et, sık aralıklarla  yeniden değerlendir</a:t>
            </a:r>
            <a:endParaRPr lang="tr-TR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0" name="Düz Ok Bağlayıcısı 18"/>
          <p:cNvCxnSpPr>
            <a:cxnSpLocks noChangeShapeType="1"/>
          </p:cNvCxnSpPr>
          <p:nvPr/>
        </p:nvCxnSpPr>
        <p:spPr bwMode="auto">
          <a:xfrm flipH="1">
            <a:off x="2663124" y="1826821"/>
            <a:ext cx="3384376" cy="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5" name="33 Metin kutusu"/>
          <p:cNvSpPr txBox="1"/>
          <p:nvPr/>
        </p:nvSpPr>
        <p:spPr>
          <a:xfrm>
            <a:off x="4175292" y="1682805"/>
            <a:ext cx="576064" cy="2769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r-TR" sz="1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Hayır</a:t>
            </a:r>
            <a:endParaRPr lang="tr-TR" sz="1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Metin kutusu 23"/>
          <p:cNvSpPr txBox="1"/>
          <p:nvPr/>
        </p:nvSpPr>
        <p:spPr>
          <a:xfrm>
            <a:off x="4679348" y="3696749"/>
            <a:ext cx="400052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SABA,  </a:t>
            </a:r>
            <a:r>
              <a:rPr lang="tr-TR" sz="1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İpratropium</a:t>
            </a:r>
            <a:r>
              <a:rPr lang="tr-TR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bromide</a:t>
            </a:r>
            <a:r>
              <a:rPr lang="tr-TR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SaO2’yi  93-95% düzeyinde </a:t>
            </a: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 , </a:t>
            </a:r>
            <a:r>
              <a:rPr lang="tr-TR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 ve IV </a:t>
            </a:r>
            <a:r>
              <a:rPr lang="tr-TR" sz="1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kortikosteroidler</a:t>
            </a:r>
            <a:r>
              <a:rPr lang="tr-TR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IV magnezyum ve yüksek doz </a:t>
            </a:r>
            <a:r>
              <a:rPr lang="tr-T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IKS  </a:t>
            </a:r>
            <a:r>
              <a:rPr lang="tr-TR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düşünülebilir   </a:t>
            </a:r>
          </a:p>
        </p:txBody>
      </p:sp>
      <p:cxnSp>
        <p:nvCxnSpPr>
          <p:cNvPr id="37" name="Düz Ok Bağlayıcısı 18"/>
          <p:cNvCxnSpPr>
            <a:cxnSpLocks noChangeShapeType="1"/>
          </p:cNvCxnSpPr>
          <p:nvPr/>
        </p:nvCxnSpPr>
        <p:spPr bwMode="auto">
          <a:xfrm rot="5400000">
            <a:off x="3204894" y="4309387"/>
            <a:ext cx="223434" cy="10830"/>
          </a:xfrm>
          <a:prstGeom prst="straightConnector1">
            <a:avLst/>
          </a:prstGeom>
          <a:ln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9" name="Düz Ok Bağlayıcısı 18"/>
          <p:cNvCxnSpPr>
            <a:cxnSpLocks noChangeShapeType="1"/>
          </p:cNvCxnSpPr>
          <p:nvPr/>
        </p:nvCxnSpPr>
        <p:spPr bwMode="auto">
          <a:xfrm rot="16200000" flipH="1">
            <a:off x="6181256" y="4416830"/>
            <a:ext cx="151996" cy="12540"/>
          </a:xfrm>
          <a:prstGeom prst="straightConnector1">
            <a:avLst/>
          </a:prstGeom>
          <a:ln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203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23"/>
          <p:cNvSpPr txBox="1"/>
          <p:nvPr/>
        </p:nvSpPr>
        <p:spPr>
          <a:xfrm>
            <a:off x="577360" y="785794"/>
            <a:ext cx="3744416" cy="92333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Başlangıç Değerlendirmesi</a:t>
            </a:r>
          </a:p>
          <a:p>
            <a:pPr algn="ctr">
              <a:defRPr/>
            </a:pP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A)Havayolu  B)Solunum </a:t>
            </a:r>
          </a:p>
          <a:p>
            <a:pPr algn="ctr">
              <a:defRPr/>
            </a:pP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C) Dolaşım</a:t>
            </a:r>
            <a:endParaRPr lang="tr-TR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Metin kutusu 16"/>
          <p:cNvSpPr txBox="1"/>
          <p:nvPr/>
        </p:nvSpPr>
        <p:spPr>
          <a:xfrm>
            <a:off x="4537800" y="785794"/>
            <a:ext cx="3857652" cy="92333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Şunlardan herhangi biri var mı ?</a:t>
            </a:r>
          </a:p>
          <a:p>
            <a:pPr algn="ctr">
              <a:defRPr/>
            </a:pPr>
            <a:r>
              <a:rPr lang="tr-T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Uyuşukluk hali, Şuur bulanıklığı, </a:t>
            </a:r>
          </a:p>
          <a:p>
            <a:pPr algn="ctr">
              <a:defRPr/>
            </a:pPr>
            <a:r>
              <a:rPr lang="tr-T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Sessiz </a:t>
            </a:r>
            <a:r>
              <a:rPr lang="tr-T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akciğer  </a:t>
            </a:r>
            <a:endParaRPr lang="tr-TR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Düz Ok Bağlayıcısı 18"/>
          <p:cNvCxnSpPr>
            <a:cxnSpLocks noChangeShapeType="1"/>
          </p:cNvCxnSpPr>
          <p:nvPr/>
        </p:nvCxnSpPr>
        <p:spPr bwMode="auto">
          <a:xfrm>
            <a:off x="2377560" y="1988840"/>
            <a:ext cx="0" cy="432048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" name="Düz Ok Bağlayıcısı 18"/>
          <p:cNvCxnSpPr>
            <a:cxnSpLocks noChangeShapeType="1"/>
          </p:cNvCxnSpPr>
          <p:nvPr/>
        </p:nvCxnSpPr>
        <p:spPr bwMode="auto">
          <a:xfrm>
            <a:off x="6193984" y="1844824"/>
            <a:ext cx="0" cy="504056"/>
          </a:xfrm>
          <a:prstGeom prst="straightConnector1">
            <a:avLst/>
          </a:prstGeom>
          <a:ln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6" name="Metin kutusu 23"/>
          <p:cNvSpPr txBox="1"/>
          <p:nvPr/>
        </p:nvSpPr>
        <p:spPr>
          <a:xfrm>
            <a:off x="465834" y="2492896"/>
            <a:ext cx="3927950" cy="6463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 kötü senaryoya göre hastanın klinik durumunun değerlendirilmesi </a:t>
            </a:r>
            <a:endParaRPr lang="tr-TR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Metin kutusu 16"/>
          <p:cNvSpPr txBox="1"/>
          <p:nvPr/>
        </p:nvSpPr>
        <p:spPr>
          <a:xfrm>
            <a:off x="4537800" y="2492896"/>
            <a:ext cx="3929090" cy="64633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YBU </a:t>
            </a:r>
            <a:r>
              <a:rPr lang="tr-TR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Konsultasyonu</a:t>
            </a:r>
            <a:r>
              <a:rPr lang="tr-T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SABA ve Oksijen, Hastayı </a:t>
            </a:r>
            <a:r>
              <a:rPr lang="tr-TR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entübasyona</a:t>
            </a:r>
            <a:r>
              <a:rPr lang="tr-T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hazırla</a:t>
            </a:r>
            <a:endParaRPr lang="tr-TR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Düz Ok Bağlayıcısı 18"/>
          <p:cNvCxnSpPr>
            <a:cxnSpLocks noChangeShapeType="1"/>
          </p:cNvCxnSpPr>
          <p:nvPr/>
        </p:nvCxnSpPr>
        <p:spPr bwMode="auto">
          <a:xfrm flipH="1">
            <a:off x="2521576" y="2060848"/>
            <a:ext cx="3528392" cy="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5" name="33 Metin kutusu"/>
          <p:cNvSpPr txBox="1"/>
          <p:nvPr/>
        </p:nvSpPr>
        <p:spPr>
          <a:xfrm>
            <a:off x="4105752" y="1916832"/>
            <a:ext cx="576064" cy="2769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r-TR" sz="1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Hayır</a:t>
            </a:r>
            <a:endParaRPr lang="tr-TR" sz="1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Metin kutusu 23"/>
          <p:cNvSpPr txBox="1"/>
          <p:nvPr/>
        </p:nvSpPr>
        <p:spPr>
          <a:xfrm>
            <a:off x="251520" y="3929066"/>
            <a:ext cx="4070826" cy="240065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Hafif  veya Orta </a:t>
            </a:r>
          </a:p>
          <a:p>
            <a:pPr algn="ctr">
              <a:defRPr/>
            </a:pP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Cümlelerle konuşur, Uzanmaktan ziyade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tr-TR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turmayı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tercih eder, Ajite değil, Solunum sayısı artmış, Yardımcı kaslar kullanılmıyor, Nabız 100-120/</a:t>
            </a:r>
            <a:r>
              <a:rPr lang="tr-TR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Sa02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%90-95 (Oda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havasında), PEF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 %50 (Beklenen veya en iyiye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göre)</a:t>
            </a:r>
          </a:p>
          <a:p>
            <a:pPr algn="ctr">
              <a:defRPr/>
            </a:pPr>
            <a:endParaRPr lang="tr-TR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Metin kutusu 23"/>
          <p:cNvSpPr txBox="1"/>
          <p:nvPr/>
        </p:nvSpPr>
        <p:spPr>
          <a:xfrm>
            <a:off x="4465792" y="3933056"/>
            <a:ext cx="4001098" cy="240065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Şiddetli</a:t>
            </a:r>
            <a:r>
              <a:rPr lang="tr-TR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tr-TR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Kelimelerle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konuşur, Öne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doğru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zorlukla oturur, Ajitedir, Solunum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sayısı &gt; 30 /</a:t>
            </a:r>
            <a:r>
              <a:rPr lang="tr-TR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Yardımcı kaslar kullanılır, Nabız 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 120 / </a:t>
            </a:r>
            <a:r>
              <a:rPr lang="tr-TR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Sa02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90 (oda havasında)</a:t>
            </a:r>
            <a:endParaRPr lang="tr-TR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PEF </a:t>
            </a: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≤ </a:t>
            </a:r>
            <a:r>
              <a:rPr lang="tr-T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%50 (Beklenen veya en iyiye göre)</a:t>
            </a:r>
          </a:p>
        </p:txBody>
      </p:sp>
      <p:cxnSp>
        <p:nvCxnSpPr>
          <p:cNvPr id="21" name="Düz Ok Bağlayıcısı 18"/>
          <p:cNvCxnSpPr>
            <a:cxnSpLocks noChangeShapeType="1"/>
          </p:cNvCxnSpPr>
          <p:nvPr/>
        </p:nvCxnSpPr>
        <p:spPr bwMode="auto">
          <a:xfrm>
            <a:off x="2377560" y="3284984"/>
            <a:ext cx="0" cy="432048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2" name="Düz Ok Bağlayıcısı 18"/>
          <p:cNvCxnSpPr>
            <a:cxnSpLocks noChangeShapeType="1"/>
          </p:cNvCxnSpPr>
          <p:nvPr/>
        </p:nvCxnSpPr>
        <p:spPr bwMode="auto">
          <a:xfrm>
            <a:off x="2521576" y="3284984"/>
            <a:ext cx="3960440" cy="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Düz Ok Bağlayıcısı 18"/>
          <p:cNvCxnSpPr>
            <a:cxnSpLocks noChangeShapeType="1"/>
          </p:cNvCxnSpPr>
          <p:nvPr/>
        </p:nvCxnSpPr>
        <p:spPr bwMode="auto">
          <a:xfrm>
            <a:off x="6554024" y="3284984"/>
            <a:ext cx="0" cy="432048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060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23"/>
          <p:cNvSpPr txBox="1"/>
          <p:nvPr/>
        </p:nvSpPr>
        <p:spPr>
          <a:xfrm>
            <a:off x="683568" y="1285860"/>
            <a:ext cx="3744416" cy="29238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Hafif  veya Orta </a:t>
            </a:r>
          </a:p>
          <a:p>
            <a:pPr algn="ctr">
              <a:defRPr/>
            </a:pP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Cümlelerle konuşur, Uzanmaktan ziyade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tr-TR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turmayı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tercih eder, Ajite değil, Solunum sayısı artmış, Yardımcı kaslar kullanılmıyor, Nabız 100-120/</a:t>
            </a:r>
            <a:r>
              <a:rPr lang="tr-TR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Sa02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%90-95 (Oda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havasında), PEF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 %50 (Beklenen veya en iyiye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göre)</a:t>
            </a:r>
            <a:endParaRPr lang="tr-TR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Metin kutusu 23"/>
          <p:cNvSpPr txBox="1"/>
          <p:nvPr/>
        </p:nvSpPr>
        <p:spPr>
          <a:xfrm>
            <a:off x="4499992" y="1285860"/>
            <a:ext cx="3960440" cy="29238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Şiddetli </a:t>
            </a:r>
            <a:endParaRPr lang="tr-TR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Kelimelerle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konuşur, Öne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doğru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zorlukla oturur, Ajitedir, Solunum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sayısı &gt; 30 /</a:t>
            </a:r>
            <a:r>
              <a:rPr lang="tr-TR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Yardımcı kaslar kullanılır, Nabız 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 120 / </a:t>
            </a:r>
            <a:r>
              <a:rPr lang="tr-TR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dk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Sa02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90 (oda havasında)</a:t>
            </a:r>
            <a:endParaRPr lang="tr-TR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PEF 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≤ </a:t>
            </a:r>
            <a:r>
              <a:rPr lang="tr-TR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%50 (Beklenen veya en iyiye göre</a:t>
            </a:r>
            <a:r>
              <a:rPr lang="tr-TR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defRPr/>
            </a:pPr>
            <a:endParaRPr lang="tr-TR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Metin kutusu 23"/>
          <p:cNvSpPr txBox="1"/>
          <p:nvPr/>
        </p:nvSpPr>
        <p:spPr>
          <a:xfrm>
            <a:off x="683568" y="4365104"/>
            <a:ext cx="3744416" cy="172354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SABA,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İpratropium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bromide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düşünülebilir, SaO2’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  93-95% 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düzeyinde tut, oral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kortikosteroidler</a:t>
            </a:r>
            <a:endParaRPr lang="tr-T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defRPr/>
            </a:pPr>
            <a:endParaRPr lang="tr-TR" sz="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Metin kutusu 23"/>
          <p:cNvSpPr txBox="1"/>
          <p:nvPr/>
        </p:nvSpPr>
        <p:spPr>
          <a:xfrm>
            <a:off x="4572000" y="4293096"/>
            <a:ext cx="3888432" cy="18158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SABA,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İpratropium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bromide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SaO2’yi  93-95% düzeyinde tut 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 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 IV </a:t>
            </a:r>
            <a:r>
              <a:rPr lang="tr-TR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kortikosteroidler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IV magnezyum ve yüksek doz ICS 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düşünülebilir   </a:t>
            </a:r>
            <a:endParaRPr lang="tr-T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tr-TR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76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23"/>
          <p:cNvSpPr txBox="1"/>
          <p:nvPr/>
        </p:nvSpPr>
        <p:spPr>
          <a:xfrm>
            <a:off x="755576" y="785794"/>
            <a:ext cx="3744416" cy="132343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SABA, 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İpratropium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bromide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düşünülebilir, SaO2’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  93-95% 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düzeyinde tut, oral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kortikosteroidler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sp>
        <p:nvSpPr>
          <p:cNvPr id="3" name="Metin kutusu 23"/>
          <p:cNvSpPr txBox="1"/>
          <p:nvPr/>
        </p:nvSpPr>
        <p:spPr>
          <a:xfrm>
            <a:off x="4572000" y="785794"/>
            <a:ext cx="3888432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SABA,  </a:t>
            </a:r>
            <a:r>
              <a:rPr lang="tr-TR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İpratropium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bromide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SaO2’yi  93-95% düzeyinde 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tut, 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 ve IV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steroidler</a:t>
            </a: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IV magnezyum ve yüksek doz 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IKS  düşünülebilir  </a:t>
            </a:r>
            <a:endParaRPr lang="tr-TR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Metin kutusu 16"/>
          <p:cNvSpPr txBox="1"/>
          <p:nvPr/>
        </p:nvSpPr>
        <p:spPr>
          <a:xfrm>
            <a:off x="2357422" y="2571744"/>
            <a:ext cx="3929090" cy="1015663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Kötüleşme devam ediyorsa mümkün </a:t>
            </a:r>
            <a:r>
              <a:rPr lang="tr-TR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oldukca</a:t>
            </a:r>
            <a:r>
              <a:rPr lang="tr-T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yoğun tedavi et ve YBU için tekrar değerlendir  </a:t>
            </a:r>
            <a:endParaRPr lang="tr-T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Metin kutusu 23"/>
          <p:cNvSpPr txBox="1"/>
          <p:nvPr/>
        </p:nvSpPr>
        <p:spPr>
          <a:xfrm>
            <a:off x="1142976" y="3789040"/>
            <a:ext cx="6643734" cy="64633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Klinik gidişi sık aralıkla değerlendir, akciğer fonksiyonlarını ölç</a:t>
            </a:r>
          </a:p>
          <a:p>
            <a:pPr algn="ctr">
              <a:defRPr/>
            </a:pPr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Başlangıç tedavisini takiben tüm hastalar için saatte bir  </a:t>
            </a:r>
            <a:endParaRPr lang="tr-TR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Metin kutusu 23"/>
          <p:cNvSpPr txBox="1"/>
          <p:nvPr/>
        </p:nvSpPr>
        <p:spPr>
          <a:xfrm>
            <a:off x="357158" y="5157192"/>
            <a:ext cx="4143404" cy="132343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FEV1 ve </a:t>
            </a:r>
            <a:r>
              <a:rPr lang="tr-TR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PEF %60-80 (beklenen veya en iyiye göre)</a:t>
            </a:r>
          </a:p>
          <a:p>
            <a:pPr algn="ctr">
              <a:defRPr/>
            </a:pPr>
            <a:r>
              <a:rPr lang="tr-TR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ORTA</a:t>
            </a:r>
          </a:p>
          <a:p>
            <a:pPr algn="ctr">
              <a:defRPr/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tr-TR" sz="1600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aburculuk</a:t>
            </a:r>
            <a:r>
              <a:rPr lang="tr-TR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için değerlendir  </a:t>
            </a:r>
          </a:p>
          <a:p>
            <a:pPr>
              <a:defRPr/>
            </a:pPr>
            <a:endParaRPr lang="tr-TR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Metin kutusu 23"/>
          <p:cNvSpPr txBox="1"/>
          <p:nvPr/>
        </p:nvSpPr>
        <p:spPr>
          <a:xfrm>
            <a:off x="4716016" y="5143512"/>
            <a:ext cx="4142264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FEV1 ve </a:t>
            </a:r>
            <a:r>
              <a:rPr lang="tr-TR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PEF &lt; </a:t>
            </a:r>
            <a:r>
              <a:rPr lang="tr-TR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tr-TR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60 </a:t>
            </a:r>
            <a:r>
              <a:rPr lang="tr-TR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(beklenen veya en iyiye göre</a:t>
            </a:r>
            <a:r>
              <a:rPr lang="tr-TR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defRPr/>
            </a:pPr>
            <a:r>
              <a:rPr lang="tr-TR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ŞİDDETLİ</a:t>
            </a:r>
          </a:p>
          <a:p>
            <a:pPr algn="ctr">
              <a:defRPr/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tr-TR" sz="16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ukarıdaki</a:t>
            </a:r>
            <a:r>
              <a:rPr lang="tr-TR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gibi tedaviye devam et, sık aralıklarla yeniden değerlendir</a:t>
            </a:r>
            <a:endParaRPr lang="tr-TR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Düz Ok Bağlayıcısı 18"/>
          <p:cNvCxnSpPr>
            <a:cxnSpLocks noChangeShapeType="1"/>
          </p:cNvCxnSpPr>
          <p:nvPr/>
        </p:nvCxnSpPr>
        <p:spPr bwMode="auto">
          <a:xfrm>
            <a:off x="1979712" y="2996952"/>
            <a:ext cx="0" cy="792088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" name="Düz Ok Bağlayıcısı 18"/>
          <p:cNvCxnSpPr>
            <a:cxnSpLocks noChangeShapeType="1"/>
          </p:cNvCxnSpPr>
          <p:nvPr/>
        </p:nvCxnSpPr>
        <p:spPr bwMode="auto">
          <a:xfrm>
            <a:off x="7020272" y="2924944"/>
            <a:ext cx="0" cy="792088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3" name="Düz Ok Bağlayıcısı 18"/>
          <p:cNvCxnSpPr>
            <a:cxnSpLocks noChangeShapeType="1"/>
          </p:cNvCxnSpPr>
          <p:nvPr/>
        </p:nvCxnSpPr>
        <p:spPr bwMode="auto">
          <a:xfrm rot="5400000">
            <a:off x="2108814" y="4820616"/>
            <a:ext cx="656622" cy="1653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" name="Düz Ok Bağlayıcısı 18"/>
          <p:cNvCxnSpPr>
            <a:cxnSpLocks noChangeShapeType="1"/>
          </p:cNvCxnSpPr>
          <p:nvPr/>
        </p:nvCxnSpPr>
        <p:spPr bwMode="auto">
          <a:xfrm rot="16200000" flipH="1">
            <a:off x="6036764" y="4821756"/>
            <a:ext cx="656622" cy="14250"/>
          </a:xfrm>
          <a:prstGeom prst="straightConnector1">
            <a:avLst/>
          </a:prstGeom>
          <a:ln>
            <a:solidFill>
              <a:schemeClr val="tx2"/>
            </a:solidFill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839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47664" y="404664"/>
            <a:ext cx="8229600" cy="939784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latin typeface="Times New Roman" pitchFamily="18" charset="0"/>
                <a:cs typeface="Times New Roman" pitchFamily="18" charset="0"/>
              </a:rPr>
              <a:t>Atak sonrası izlem</a:t>
            </a:r>
            <a:endParaRPr lang="tr-TR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259632" y="1196752"/>
            <a:ext cx="7598648" cy="5500726"/>
          </a:xfrm>
        </p:spPr>
        <p:txBody>
          <a:bodyPr>
            <a:normAutofit fontScale="92500" lnSpcReduction="10000"/>
          </a:bodyPr>
          <a:lstStyle/>
          <a:p>
            <a:r>
              <a:rPr lang="tr-TR" sz="2800" b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Atak sonrası tüm hastaları semptom ve SFT normale dönene kadar izle</a:t>
            </a:r>
            <a:endParaRPr lang="en-AU" sz="2800" b="1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Atak sonrası dönemde hastalar risk altındadır</a:t>
            </a:r>
            <a:endParaRPr lang="en-AU" sz="24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r>
              <a:rPr lang="tr-TR" sz="2800" b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Fırsat !</a:t>
            </a:r>
            <a:endParaRPr lang="en-AU" sz="2800" b="1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Atak kronik astım tedavisinin yeterli olmadığını gösterdiğinden hastanın tedavisini yeniden değerlendirme fırsatı sunar</a:t>
            </a:r>
            <a:endParaRPr lang="en-AU" sz="24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r>
              <a:rPr lang="tr-TR" sz="3000" b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İzlemde kontrol edilecekler</a:t>
            </a:r>
            <a:r>
              <a:rPr lang="en-AU" sz="3000" b="1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:</a:t>
            </a:r>
          </a:p>
          <a:p>
            <a:pPr lvl="1"/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Hastaya göre atak nedeni</a:t>
            </a:r>
            <a:endParaRPr lang="en-AU" sz="24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Değiştirilebilir risk faktörleri, örn: sigara</a:t>
            </a:r>
            <a:r>
              <a:rPr lang="tr-TR" sz="2400" dirty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</a:t>
            </a:r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gibi</a:t>
            </a:r>
            <a:endParaRPr lang="en-AU" sz="24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Tedaviye uyum</a:t>
            </a:r>
            <a:endParaRPr lang="en-AU" sz="24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en-AU" sz="2400" dirty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İ</a:t>
            </a:r>
            <a:r>
              <a:rPr lang="en-AU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nhaler </a:t>
            </a:r>
            <a:r>
              <a:rPr lang="en-AU" sz="2400" dirty="0" err="1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te</a:t>
            </a:r>
            <a:r>
              <a:rPr lang="tr-TR" sz="2400" dirty="0" err="1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knikleri</a:t>
            </a:r>
            <a:endParaRPr lang="en-AU" sz="24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pPr lvl="1"/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Yazılı eylem </a:t>
            </a:r>
            <a:r>
              <a:rPr lang="en-AU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plan</a:t>
            </a:r>
            <a:r>
              <a:rPr lang="tr-TR" sz="2400" dirty="0" smtClean="0"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ı</a:t>
            </a:r>
            <a:endParaRPr lang="en-AU" sz="2400" dirty="0" smtClean="0">
              <a:latin typeface="Times New Roman" pitchFamily="18" charset="0"/>
              <a:ea typeface="ＭＳ Ｐゴシック" pitchFamily="34" charset="-128"/>
              <a:cs typeface="Times New Roman" pitchFamily="18" charset="0"/>
            </a:endParaRP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İçerik Yer Tutucusu 3"/>
          <p:cNvSpPr txBox="1">
            <a:spLocks noGrp="1"/>
          </p:cNvSpPr>
          <p:nvPr>
            <p:ph idx="1"/>
          </p:nvPr>
        </p:nvSpPr>
        <p:spPr>
          <a:xfrm>
            <a:off x="4283968" y="5517232"/>
            <a:ext cx="42146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tr-TR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TEŞEKKÜRLER.</a:t>
            </a:r>
          </a:p>
        </p:txBody>
      </p:sp>
    </p:spTree>
    <p:extLst>
      <p:ext uri="{BB962C8B-B14F-4D97-AF65-F5344CB8AC3E}">
        <p14:creationId xmlns:p14="http://schemas.microsoft.com/office/powerpoint/2010/main" val="2470528829"/>
      </p:ext>
    </p:extLst>
  </p:cSld>
  <p:clrMapOvr>
    <a:masterClrMapping/>
  </p:clrMapOvr>
</p:sld>
</file>

<file path=ppt/theme/theme1.xml><?xml version="1.0" encoding="utf-8"?>
<a:theme xmlns:a="http://schemas.openxmlformats.org/drawingml/2006/main" name="Duman">
  <a:themeElements>
    <a:clrScheme name="Duman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Duma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uma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1270</TotalTime>
  <Words>3419</Words>
  <Application>Microsoft Office PowerPoint</Application>
  <PresentationFormat>Ekran Gösterisi (4:3)</PresentationFormat>
  <Paragraphs>582</Paragraphs>
  <Slides>48</Slides>
  <Notes>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10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48</vt:i4>
      </vt:variant>
    </vt:vector>
  </HeadingPairs>
  <TitlesOfParts>
    <vt:vector size="59" baseType="lpstr">
      <vt:lpstr>ＭＳ Ｐゴシック</vt:lpstr>
      <vt:lpstr>Arial</vt:lpstr>
      <vt:lpstr>Calibri</vt:lpstr>
      <vt:lpstr>Century Gothic</vt:lpstr>
      <vt:lpstr>Georgia</vt:lpstr>
      <vt:lpstr>Symbol</vt:lpstr>
      <vt:lpstr>Tahoma</vt:lpstr>
      <vt:lpstr>Times New Roman</vt:lpstr>
      <vt:lpstr>Wingdings</vt:lpstr>
      <vt:lpstr>Wingdings 3</vt:lpstr>
      <vt:lpstr>Duman</vt:lpstr>
      <vt:lpstr>ASTIM</vt:lpstr>
      <vt:lpstr>ASTIM TANIMI</vt:lpstr>
      <vt:lpstr>Hava yolu darlığı</vt:lpstr>
      <vt:lpstr>Astımda Semptom Tetikleyiciler</vt:lpstr>
      <vt:lpstr>Tanı</vt:lpstr>
      <vt:lpstr>PowerPoint Sunusu</vt:lpstr>
      <vt:lpstr>Astım tanısı *Öykü* </vt:lpstr>
      <vt:lpstr>Astım tanısı *Öykü*</vt:lpstr>
      <vt:lpstr>Astım tanısı *Fizik inceleme* </vt:lpstr>
      <vt:lpstr>Astım tanısı *Laboratuvar incelemesi* </vt:lpstr>
      <vt:lpstr>Astım tanısı  *Spirometrik değerlendirme*</vt:lpstr>
      <vt:lpstr>Tipik spirometri</vt:lpstr>
      <vt:lpstr>PowerPoint Sunusu</vt:lpstr>
      <vt:lpstr>PowerPoint Sunusu</vt:lpstr>
      <vt:lpstr>PowerPoint Sunusu</vt:lpstr>
      <vt:lpstr>ASTIMIN DEĞERLENDİRİLMESİ</vt:lpstr>
      <vt:lpstr>ASTIMIN DEĞERLENDİRİLMESİ</vt:lpstr>
      <vt:lpstr>A-Semptom Kontrolünün Değerlendirilmesi</vt:lpstr>
      <vt:lpstr>PowerPoint Sunusu</vt:lpstr>
      <vt:lpstr>PowerPoint Sunusu</vt:lpstr>
      <vt:lpstr>Astımda SFT’nin yeri</vt:lpstr>
      <vt:lpstr>Astım şiddetinin değerlendirilmesi</vt:lpstr>
      <vt:lpstr>Kontrolsüz astımın ağır astımdan ayırımı</vt:lpstr>
      <vt:lpstr>Uzun süreli astım tedavisinin amaçları</vt:lpstr>
      <vt:lpstr>Uzun süreli astım tedavisi için</vt:lpstr>
      <vt:lpstr>Kontrole dayalı astım tedavisi</vt:lpstr>
      <vt:lpstr>Erişkin, adölesan ve 6-11 yaş arası çocuklarda ilk kontrol edici ilaç tercihi</vt:lpstr>
      <vt:lpstr>Astımda basamak tedavisi</vt:lpstr>
      <vt:lpstr>PowerPoint Sunusu</vt:lpstr>
      <vt:lpstr>PowerPoint Sunusu</vt:lpstr>
      <vt:lpstr>PowerPoint Sunusu</vt:lpstr>
      <vt:lpstr>PowerPoint Sunusu</vt:lpstr>
      <vt:lpstr>Erişkin ve adölesanlar (12 yaş)için düşük, orta ve yüksek doz İKS </vt:lpstr>
      <vt:lpstr>6-11 yaş arası çocuklar için düşük, orta ve yüksek doz İKS </vt:lpstr>
      <vt:lpstr>Astım atağı tanımı ve yaklaşım</vt:lpstr>
      <vt:lpstr>Astıma bağlı ölümler için riskli hastaların tanımlanması</vt:lpstr>
      <vt:lpstr>Yazılı astım eylem planı</vt:lpstr>
      <vt:lpstr>Yazılı astım eylem planı</vt:lpstr>
      <vt:lpstr>Yazılı astım eylem planı *ilaç seçenekleri*</vt:lpstr>
      <vt:lpstr>Yanıtın değerlendirilmesi ve tedavinin yönetimi</vt:lpstr>
      <vt:lpstr>Değiştirilebilir risk faktörlerinin yönetimi</vt:lpstr>
      <vt:lpstr>Farmakolojik ajan dışı stratejiler</vt:lpstr>
      <vt:lpstr>    Acil serviste atak tedavisi </vt:lpstr>
      <vt:lpstr>PowerPoint Sunusu</vt:lpstr>
      <vt:lpstr>PowerPoint Sunusu</vt:lpstr>
      <vt:lpstr>PowerPoint Sunusu</vt:lpstr>
      <vt:lpstr>Atak sonrası izlem</vt:lpstr>
      <vt:lpstr>PowerPoint Sunusu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ASTIM TANIMI</dc:title>
  <dc:creator>KALAYCI</dc:creator>
  <cp:lastModifiedBy>Demet ONUR</cp:lastModifiedBy>
  <cp:revision>152</cp:revision>
  <dcterms:created xsi:type="dcterms:W3CDTF">2015-02-20T08:46:09Z</dcterms:created>
  <dcterms:modified xsi:type="dcterms:W3CDTF">2017-04-11T08:01:40Z</dcterms:modified>
</cp:coreProperties>
</file>