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5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6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7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8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0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1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2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2" r:id="rId2"/>
  </p:sldMasterIdLst>
  <p:notesMasterIdLst>
    <p:notesMasterId r:id="rId17"/>
  </p:notesMasterIdLst>
  <p:handoutMasterIdLst>
    <p:handoutMasterId r:id="rId18"/>
  </p:handoutMasterIdLst>
  <p:sldIdLst>
    <p:sldId id="256" r:id="rId3"/>
    <p:sldId id="586" r:id="rId4"/>
    <p:sldId id="587" r:id="rId5"/>
    <p:sldId id="584" r:id="rId6"/>
    <p:sldId id="598" r:id="rId7"/>
    <p:sldId id="589" r:id="rId8"/>
    <p:sldId id="596" r:id="rId9"/>
    <p:sldId id="595" r:id="rId10"/>
    <p:sldId id="604" r:id="rId11"/>
    <p:sldId id="591" r:id="rId12"/>
    <p:sldId id="592" r:id="rId13"/>
    <p:sldId id="600" r:id="rId14"/>
    <p:sldId id="602" r:id="rId15"/>
    <p:sldId id="594" r:id="rId16"/>
  </p:sldIdLst>
  <p:sldSz cx="12190413" cy="6858000"/>
  <p:notesSz cx="6858000" cy="9926638"/>
  <p:defaultTextStyle>
    <a:defPPr>
      <a:defRPr lang="tr-TR"/>
    </a:defPPr>
    <a:lvl1pPr marL="0" algn="l" defTabSz="12190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39" algn="l" defTabSz="12190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078" algn="l" defTabSz="12190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617" algn="l" defTabSz="12190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156" algn="l" defTabSz="12190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695" algn="l" defTabSz="12190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234" algn="l" defTabSz="12190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773" algn="l" defTabSz="12190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312" algn="l" defTabSz="12190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2EA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Orta Stil 2 - Vurgu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5758FB7-9AC5-4552-8A53-C91805E547FA}" styleName="Tema Uygulanmış Stil 1 - Vurgu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27F97BB-C833-4FB7-BDE5-3F7075034690}" styleName="Tema Uygulanmış Stil 2 - Vurgu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C083E6E3-FA7D-4D7B-A595-EF9225AFEA82}" styleName="Açık Stil 1 - Vurgu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Açık Stil 1 - Vurgu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Açık Stil 1 - Vurgu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E3FDE45-AF77-4B5C-9715-49D594BDF05E}" styleName="Açık Stil 1 - Vurgu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Açık Stil 2 - Vurgu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Orta Stil 1 - Vurgu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Açık Stil 3 - Vurgu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Açık Stil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A107856-5554-42FB-B03E-39F5DBC370BA}" styleName="Orta Stil 4 - Vurgu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362" autoAdjust="0"/>
    <p:restoredTop sz="94925" autoAdjust="0"/>
  </p:normalViewPr>
  <p:slideViewPr>
    <p:cSldViewPr>
      <p:cViewPr>
        <p:scale>
          <a:sx n="48" d="100"/>
          <a:sy n="48" d="100"/>
        </p:scale>
        <p:origin x="1232" y="904"/>
      </p:cViewPr>
      <p:guideLst>
        <p:guide orient="horz" pos="2160"/>
        <p:guide pos="288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3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notesMaster" Target="notesMasters/notesMaster1.xml"/><Relationship Id="rId18" Type="http://schemas.openxmlformats.org/officeDocument/2006/relationships/handoutMaster" Target="handoutMasters/handoutMaster1.xml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elda.sayin\Desktop\RESM&#304;%20YAZI&#350;MA%20KURALLARI\S&#220;RE&#199;%20SUNUMU\F-2-A%20E&#287;itim%20De&#287;erlendirme%20Form&#252;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title>
      <c:tx>
        <c:rich>
          <a:bodyPr/>
          <a:lstStyle/>
          <a:p>
            <a:pPr>
              <a:defRPr/>
            </a:pPr>
            <a:r>
              <a:rPr lang="tr-TR"/>
              <a:t>Eğitim Değerlendirme</a:t>
            </a:r>
          </a:p>
        </c:rich>
      </c:tx>
      <c:layout>
        <c:manualLayout>
          <c:xMode val="edge"/>
          <c:yMode val="edge"/>
          <c:x val="0.391179236682654"/>
          <c:y val="0.014652017469358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46933782723654"/>
          <c:y val="0.102503168354565"/>
          <c:w val="0.503601902160754"/>
          <c:h val="0.870634799618281"/>
        </c:manualLayout>
      </c:layout>
      <c:barChart>
        <c:barDir val="bar"/>
        <c:grouping val="clustered"/>
        <c:varyColors val="0"/>
        <c:ser>
          <c:idx val="0"/>
          <c:order val="0"/>
          <c:invertIfNegative val="0"/>
          <c:dPt>
            <c:idx val="4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8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14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19"/>
            <c:invertIfNegative val="0"/>
            <c:bubble3D val="0"/>
            <c:spPr>
              <a:solidFill>
                <a:srgbClr val="C00000"/>
              </a:solidFill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'EĞİTİM DEĞERLENDİRME'!$E$175:$X$175</c:f>
              <c:strCache>
                <c:ptCount val="20"/>
                <c:pt idx="0">
                  <c:v>Program mesleki gelişimime katkı sağladı</c:v>
                </c:pt>
                <c:pt idx="1">
                  <c:v>Konu ile ilgili diğer eğitimlere katılmak isterim</c:v>
                </c:pt>
                <c:pt idx="2">
                  <c:v>Eğitim iyi organize edilmişti</c:v>
                </c:pt>
                <c:pt idx="3">
                  <c:v>Verilen bilgiler iş verimimi arttıracak</c:v>
                </c:pt>
                <c:pt idx="4">
                  <c:v>GENEL</c:v>
                </c:pt>
                <c:pt idx="5">
                  <c:v>Salonun havalandırması  iyiydi</c:v>
                </c:pt>
                <c:pt idx="6">
                  <c:v>Araç-gereç yeterliydi</c:v>
                </c:pt>
                <c:pt idx="7">
                  <c:v>Salon düzeni ve ses sistemi yeterliydi</c:v>
                </c:pt>
                <c:pt idx="8">
                  <c:v>EĞİTİM ORTAMI</c:v>
                </c:pt>
                <c:pt idx="9">
                  <c:v>Örnekleri yeterliydi</c:v>
                </c:pt>
                <c:pt idx="10">
                  <c:v>İletişim becerisi iyiydi</c:v>
                </c:pt>
                <c:pt idx="11">
                  <c:v>İnteraktif  bir eğitimdi  </c:v>
                </c:pt>
                <c:pt idx="12">
                  <c:v>Alanında yeterliydi</c:v>
                </c:pt>
                <c:pt idx="13">
                  <c:v>Amaçları açık bir şekilde belirtti</c:v>
                </c:pt>
                <c:pt idx="14">
                  <c:v>EĞİTİMCİ </c:v>
                </c:pt>
                <c:pt idx="15">
                  <c:v>Eğitim süresi yeterliydi</c:v>
                </c:pt>
                <c:pt idx="16">
                  <c:v>Eksik bilgilerimi tamamladı</c:v>
                </c:pt>
                <c:pt idx="17">
                  <c:v>İçeriği yeterliydi</c:v>
                </c:pt>
                <c:pt idx="18">
                  <c:v>Beklentimi karşıladı</c:v>
                </c:pt>
                <c:pt idx="19">
                  <c:v>EĞİTİM </c:v>
                </c:pt>
              </c:strCache>
            </c:strRef>
          </c:cat>
          <c:val>
            <c:numRef>
              <c:f>'EĞİTİM DEĞERLENDİRME'!$E$176:$X$176</c:f>
              <c:numCache>
                <c:formatCode>0.00</c:formatCode>
                <c:ptCount val="20"/>
                <c:pt idx="0">
                  <c:v>3.333333333333333</c:v>
                </c:pt>
                <c:pt idx="1">
                  <c:v>3.333333333333333</c:v>
                </c:pt>
                <c:pt idx="2">
                  <c:v>3.666666666666666</c:v>
                </c:pt>
                <c:pt idx="3">
                  <c:v>3.333333333333333</c:v>
                </c:pt>
                <c:pt idx="4">
                  <c:v>3.416666666666662</c:v>
                </c:pt>
                <c:pt idx="5">
                  <c:v>3.666666666666666</c:v>
                </c:pt>
                <c:pt idx="6">
                  <c:v>3.666666666666666</c:v>
                </c:pt>
                <c:pt idx="7">
                  <c:v>3.666666666666666</c:v>
                </c:pt>
                <c:pt idx="8">
                  <c:v>3.666666666666666</c:v>
                </c:pt>
                <c:pt idx="9">
                  <c:v>3.333333333333333</c:v>
                </c:pt>
                <c:pt idx="10">
                  <c:v>4.0</c:v>
                </c:pt>
                <c:pt idx="11">
                  <c:v>4.0</c:v>
                </c:pt>
                <c:pt idx="12">
                  <c:v>3.333333333333333</c:v>
                </c:pt>
                <c:pt idx="13">
                  <c:v>3.666666666666666</c:v>
                </c:pt>
                <c:pt idx="14">
                  <c:v>3.666666666666666</c:v>
                </c:pt>
                <c:pt idx="15">
                  <c:v>3.0</c:v>
                </c:pt>
                <c:pt idx="16">
                  <c:v>3.0</c:v>
                </c:pt>
                <c:pt idx="17">
                  <c:v>3.333333333333333</c:v>
                </c:pt>
                <c:pt idx="18">
                  <c:v>3.0</c:v>
                </c:pt>
                <c:pt idx="19">
                  <c:v>3.083333333333335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25"/>
        <c:axId val="-2101447696"/>
        <c:axId val="-2101629600"/>
      </c:barChart>
      <c:catAx>
        <c:axId val="-2101447696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crossAx val="-2101629600"/>
        <c:crosses val="autoZero"/>
        <c:auto val="1"/>
        <c:lblAlgn val="ctr"/>
        <c:lblOffset val="100"/>
        <c:tickLblSkip val="1"/>
        <c:noMultiLvlLbl val="0"/>
      </c:catAx>
      <c:valAx>
        <c:axId val="-2101629600"/>
        <c:scaling>
          <c:orientation val="minMax"/>
        </c:scaling>
        <c:delete val="1"/>
        <c:axPos val="b"/>
        <c:numFmt formatCode="0.00" sourceLinked="1"/>
        <c:majorTickMark val="none"/>
        <c:minorTickMark val="none"/>
        <c:tickLblPos val="nextTo"/>
        <c:crossAx val="-210144769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hyperlink" Target="mailto:izmir.egitimbirimi@saglik.gov.tr" TargetMode="External"/></Relationships>
</file>

<file path=ppt/diagrams/_rels/data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jpeg"/><Relationship Id="rId1" Type="http://schemas.openxmlformats.org/officeDocument/2006/relationships/image" Target="../media/image6.jpeg"/><Relationship Id="rId2" Type="http://schemas.openxmlformats.org/officeDocument/2006/relationships/image" Target="../media/image7.jpeg"/></Relationships>
</file>

<file path=ppt/diagrams/_rels/drawing13.xml.rels><?xml version="1.0" encoding="UTF-8" standalone="yes"?>
<Relationships xmlns="http://schemas.openxmlformats.org/package/2006/relationships"><Relationship Id="rId1" Type="http://schemas.openxmlformats.org/officeDocument/2006/relationships/hyperlink" Target="mailto:izmir.egitimbirimi@saglik.gov.tr" TargetMode="External"/></Relationships>
</file>

<file path=ppt/diagrams/_rels/drawing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jpeg"/><Relationship Id="rId1" Type="http://schemas.openxmlformats.org/officeDocument/2006/relationships/image" Target="../media/image6.jpeg"/><Relationship Id="rId2" Type="http://schemas.openxmlformats.org/officeDocument/2006/relationships/image" Target="../media/image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0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#1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#1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#1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#1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#1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#1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#1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#1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1#20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BA7A8B-3579-49BD-AA22-6EC915346AB3}" type="doc">
      <dgm:prSet loTypeId="urn:microsoft.com/office/officeart/2005/8/layout/hProcess11" loCatId="process" qsTypeId="urn:microsoft.com/office/officeart/2005/8/quickstyle/3d3" qsCatId="3D" csTypeId="urn:microsoft.com/office/officeart/2005/8/colors/accent2_2" csCatId="accent2" phldr="1"/>
      <dgm:spPr/>
      <dgm:t>
        <a:bodyPr/>
        <a:lstStyle/>
        <a:p>
          <a:endParaRPr lang="tr-TR"/>
        </a:p>
      </dgm:t>
    </dgm:pt>
    <dgm:pt modelId="{36194777-A389-4799-B07D-5584E89ECE6B}">
      <dgm:prSet phldrT="[Metin]"/>
      <dgm:spPr/>
      <dgm:t>
        <a:bodyPr/>
        <a:lstStyle/>
        <a:p>
          <a:r>
            <a:rPr lang="tr-TR" b="1" baseline="0" dirty="0" smtClean="0"/>
            <a:t>PLANLAMA</a:t>
          </a:r>
          <a:endParaRPr lang="tr-TR" b="1" dirty="0"/>
        </a:p>
      </dgm:t>
    </dgm:pt>
    <dgm:pt modelId="{F434413C-DEC6-4A50-B4D9-D185982747DB}" type="parTrans" cxnId="{48EB6D2E-2439-4A26-9D87-A07BD01F0D26}">
      <dgm:prSet/>
      <dgm:spPr/>
      <dgm:t>
        <a:bodyPr/>
        <a:lstStyle/>
        <a:p>
          <a:endParaRPr lang="tr-TR"/>
        </a:p>
      </dgm:t>
    </dgm:pt>
    <dgm:pt modelId="{EE28D98C-F9ED-4226-BC7B-E9C0EF62D58B}" type="sibTrans" cxnId="{48EB6D2E-2439-4A26-9D87-A07BD01F0D26}">
      <dgm:prSet/>
      <dgm:spPr/>
      <dgm:t>
        <a:bodyPr/>
        <a:lstStyle/>
        <a:p>
          <a:endParaRPr lang="tr-TR"/>
        </a:p>
      </dgm:t>
    </dgm:pt>
    <dgm:pt modelId="{F5729EEE-85C2-407F-BC4B-BB84F08C1BEE}">
      <dgm:prSet phldrT="[Metin]"/>
      <dgm:spPr/>
      <dgm:t>
        <a:bodyPr/>
        <a:lstStyle/>
        <a:p>
          <a:r>
            <a:rPr lang="tr-TR" b="1" dirty="0" smtClean="0"/>
            <a:t>UYGULAMA</a:t>
          </a:r>
          <a:endParaRPr lang="tr-TR" b="1" dirty="0"/>
        </a:p>
      </dgm:t>
    </dgm:pt>
    <dgm:pt modelId="{C901760B-0897-4221-AC5F-F8A15AADE456}" type="parTrans" cxnId="{57DAA331-7772-4029-B88B-468020F5B792}">
      <dgm:prSet/>
      <dgm:spPr/>
      <dgm:t>
        <a:bodyPr/>
        <a:lstStyle/>
        <a:p>
          <a:endParaRPr lang="tr-TR"/>
        </a:p>
      </dgm:t>
    </dgm:pt>
    <dgm:pt modelId="{79321066-31C1-4706-B657-A1908D63221B}" type="sibTrans" cxnId="{57DAA331-7772-4029-B88B-468020F5B792}">
      <dgm:prSet/>
      <dgm:spPr/>
      <dgm:t>
        <a:bodyPr/>
        <a:lstStyle/>
        <a:p>
          <a:endParaRPr lang="tr-TR"/>
        </a:p>
      </dgm:t>
    </dgm:pt>
    <dgm:pt modelId="{D6486A03-5AAE-4890-878B-E22506A61523}">
      <dgm:prSet phldrT="[Metin]"/>
      <dgm:spPr/>
      <dgm:t>
        <a:bodyPr/>
        <a:lstStyle/>
        <a:p>
          <a:r>
            <a:rPr lang="tr-TR" b="1" dirty="0" smtClean="0"/>
            <a:t>RAPORLAMA </a:t>
          </a:r>
          <a:endParaRPr lang="tr-TR" b="1" dirty="0"/>
        </a:p>
      </dgm:t>
    </dgm:pt>
    <dgm:pt modelId="{3FAFB532-2C06-4190-AF47-9F11BFAEE0A0}" type="parTrans" cxnId="{58BFCED3-8642-470E-BBDF-3C07EC3A4992}">
      <dgm:prSet/>
      <dgm:spPr/>
      <dgm:t>
        <a:bodyPr/>
        <a:lstStyle/>
        <a:p>
          <a:endParaRPr lang="tr-TR"/>
        </a:p>
      </dgm:t>
    </dgm:pt>
    <dgm:pt modelId="{92CAB96C-DC8A-4DF9-8CDD-633B2FF4DA18}" type="sibTrans" cxnId="{58BFCED3-8642-470E-BBDF-3C07EC3A4992}">
      <dgm:prSet/>
      <dgm:spPr/>
      <dgm:t>
        <a:bodyPr/>
        <a:lstStyle/>
        <a:p>
          <a:endParaRPr lang="tr-TR"/>
        </a:p>
      </dgm:t>
    </dgm:pt>
    <dgm:pt modelId="{DF3F32AF-270C-4100-8CF0-8D1DB2695897}" type="pres">
      <dgm:prSet presAssocID="{4FBA7A8B-3579-49BD-AA22-6EC915346AB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9895F12-2B35-428C-A417-6CD6E66F4FA9}" type="pres">
      <dgm:prSet presAssocID="{4FBA7A8B-3579-49BD-AA22-6EC915346AB3}" presName="arrow" presStyleLbl="bgShp" presStyleIdx="0" presStyleCnt="1"/>
      <dgm:spPr/>
      <dgm:t>
        <a:bodyPr/>
        <a:lstStyle/>
        <a:p>
          <a:endParaRPr lang="tr-TR"/>
        </a:p>
      </dgm:t>
    </dgm:pt>
    <dgm:pt modelId="{C8EC0E69-47A3-4328-A5FA-D6276D1BEC34}" type="pres">
      <dgm:prSet presAssocID="{4FBA7A8B-3579-49BD-AA22-6EC915346AB3}" presName="points" presStyleCnt="0"/>
      <dgm:spPr/>
      <dgm:t>
        <a:bodyPr/>
        <a:lstStyle/>
        <a:p>
          <a:endParaRPr lang="tr-TR"/>
        </a:p>
      </dgm:t>
    </dgm:pt>
    <dgm:pt modelId="{147B4BBD-2107-41CF-8DC6-1D7B6F057B62}" type="pres">
      <dgm:prSet presAssocID="{36194777-A389-4799-B07D-5584E89ECE6B}" presName="compositeA" presStyleCnt="0"/>
      <dgm:spPr/>
      <dgm:t>
        <a:bodyPr/>
        <a:lstStyle/>
        <a:p>
          <a:endParaRPr lang="tr-TR"/>
        </a:p>
      </dgm:t>
    </dgm:pt>
    <dgm:pt modelId="{242840F0-6016-4DB8-B339-B53094E4E94B}" type="pres">
      <dgm:prSet presAssocID="{36194777-A389-4799-B07D-5584E89ECE6B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4727716-F170-44D7-A414-F7C373DF8540}" type="pres">
      <dgm:prSet presAssocID="{36194777-A389-4799-B07D-5584E89ECE6B}" presName="circleA" presStyleLbl="node1" presStyleIdx="0" presStyleCnt="3"/>
      <dgm:spPr/>
      <dgm:t>
        <a:bodyPr/>
        <a:lstStyle/>
        <a:p>
          <a:endParaRPr lang="tr-TR"/>
        </a:p>
      </dgm:t>
    </dgm:pt>
    <dgm:pt modelId="{7B504C59-A0D3-47DC-A496-DDB7C71786B7}" type="pres">
      <dgm:prSet presAssocID="{36194777-A389-4799-B07D-5584E89ECE6B}" presName="spaceA" presStyleCnt="0"/>
      <dgm:spPr/>
      <dgm:t>
        <a:bodyPr/>
        <a:lstStyle/>
        <a:p>
          <a:endParaRPr lang="tr-TR"/>
        </a:p>
      </dgm:t>
    </dgm:pt>
    <dgm:pt modelId="{DE0AB846-869B-4DF4-B950-D4D93393E458}" type="pres">
      <dgm:prSet presAssocID="{EE28D98C-F9ED-4226-BC7B-E9C0EF62D58B}" presName="space" presStyleCnt="0"/>
      <dgm:spPr/>
      <dgm:t>
        <a:bodyPr/>
        <a:lstStyle/>
        <a:p>
          <a:endParaRPr lang="tr-TR"/>
        </a:p>
      </dgm:t>
    </dgm:pt>
    <dgm:pt modelId="{BA421E46-5874-475B-8390-3E443399AD21}" type="pres">
      <dgm:prSet presAssocID="{F5729EEE-85C2-407F-BC4B-BB84F08C1BEE}" presName="compositeB" presStyleCnt="0"/>
      <dgm:spPr/>
      <dgm:t>
        <a:bodyPr/>
        <a:lstStyle/>
        <a:p>
          <a:endParaRPr lang="tr-TR"/>
        </a:p>
      </dgm:t>
    </dgm:pt>
    <dgm:pt modelId="{60E5F978-0589-40D4-86BF-7A59CE92B383}" type="pres">
      <dgm:prSet presAssocID="{F5729EEE-85C2-407F-BC4B-BB84F08C1BEE}" presName="text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8AB42A9-B120-41F4-AEC1-A519B0D5B8A9}" type="pres">
      <dgm:prSet presAssocID="{F5729EEE-85C2-407F-BC4B-BB84F08C1BEE}" presName="circleB" presStyleLbl="node1" presStyleIdx="1" presStyleCnt="3"/>
      <dgm:spPr/>
      <dgm:t>
        <a:bodyPr/>
        <a:lstStyle/>
        <a:p>
          <a:endParaRPr lang="tr-TR"/>
        </a:p>
      </dgm:t>
    </dgm:pt>
    <dgm:pt modelId="{946F9869-3B11-43FA-896C-33C3DDD8E2D2}" type="pres">
      <dgm:prSet presAssocID="{F5729EEE-85C2-407F-BC4B-BB84F08C1BEE}" presName="spaceB" presStyleCnt="0"/>
      <dgm:spPr/>
      <dgm:t>
        <a:bodyPr/>
        <a:lstStyle/>
        <a:p>
          <a:endParaRPr lang="tr-TR"/>
        </a:p>
      </dgm:t>
    </dgm:pt>
    <dgm:pt modelId="{8EB1E091-0552-4D84-B4F0-ADFA66FFD247}" type="pres">
      <dgm:prSet presAssocID="{79321066-31C1-4706-B657-A1908D63221B}" presName="space" presStyleCnt="0"/>
      <dgm:spPr/>
      <dgm:t>
        <a:bodyPr/>
        <a:lstStyle/>
        <a:p>
          <a:endParaRPr lang="tr-TR"/>
        </a:p>
      </dgm:t>
    </dgm:pt>
    <dgm:pt modelId="{90D3D14D-0F4B-4711-8030-E883B45ED56A}" type="pres">
      <dgm:prSet presAssocID="{D6486A03-5AAE-4890-878B-E22506A61523}" presName="compositeA" presStyleCnt="0"/>
      <dgm:spPr/>
      <dgm:t>
        <a:bodyPr/>
        <a:lstStyle/>
        <a:p>
          <a:endParaRPr lang="tr-TR"/>
        </a:p>
      </dgm:t>
    </dgm:pt>
    <dgm:pt modelId="{1D8105BB-9A2F-47E5-97B9-B37B162CEF79}" type="pres">
      <dgm:prSet presAssocID="{D6486A03-5AAE-4890-878B-E22506A61523}" presName="textA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C63B87A-7C9A-4145-BC71-DA9D8A9B261C}" type="pres">
      <dgm:prSet presAssocID="{D6486A03-5AAE-4890-878B-E22506A61523}" presName="circleA" presStyleLbl="node1" presStyleIdx="2" presStyleCnt="3"/>
      <dgm:spPr/>
      <dgm:t>
        <a:bodyPr/>
        <a:lstStyle/>
        <a:p>
          <a:endParaRPr lang="tr-TR"/>
        </a:p>
      </dgm:t>
    </dgm:pt>
    <dgm:pt modelId="{C0B22D83-A7C2-4A59-BC8A-920EF378B089}" type="pres">
      <dgm:prSet presAssocID="{D6486A03-5AAE-4890-878B-E22506A61523}" presName="spaceA" presStyleCnt="0"/>
      <dgm:spPr/>
      <dgm:t>
        <a:bodyPr/>
        <a:lstStyle/>
        <a:p>
          <a:endParaRPr lang="tr-TR"/>
        </a:p>
      </dgm:t>
    </dgm:pt>
  </dgm:ptLst>
  <dgm:cxnLst>
    <dgm:cxn modelId="{FC1453FF-C6B3-4911-A678-EC4B61EC62A1}" type="presOf" srcId="{36194777-A389-4799-B07D-5584E89ECE6B}" destId="{242840F0-6016-4DB8-B339-B53094E4E94B}" srcOrd="0" destOrd="0" presId="urn:microsoft.com/office/officeart/2005/8/layout/hProcess11"/>
    <dgm:cxn modelId="{48EB6D2E-2439-4A26-9D87-A07BD01F0D26}" srcId="{4FBA7A8B-3579-49BD-AA22-6EC915346AB3}" destId="{36194777-A389-4799-B07D-5584E89ECE6B}" srcOrd="0" destOrd="0" parTransId="{F434413C-DEC6-4A50-B4D9-D185982747DB}" sibTransId="{EE28D98C-F9ED-4226-BC7B-E9C0EF62D58B}"/>
    <dgm:cxn modelId="{58BFCED3-8642-470E-BBDF-3C07EC3A4992}" srcId="{4FBA7A8B-3579-49BD-AA22-6EC915346AB3}" destId="{D6486A03-5AAE-4890-878B-E22506A61523}" srcOrd="2" destOrd="0" parTransId="{3FAFB532-2C06-4190-AF47-9F11BFAEE0A0}" sibTransId="{92CAB96C-DC8A-4DF9-8CDD-633B2FF4DA18}"/>
    <dgm:cxn modelId="{CCA9E329-1AC0-497E-82FE-97265C671F1B}" type="presOf" srcId="{F5729EEE-85C2-407F-BC4B-BB84F08C1BEE}" destId="{60E5F978-0589-40D4-86BF-7A59CE92B383}" srcOrd="0" destOrd="0" presId="urn:microsoft.com/office/officeart/2005/8/layout/hProcess11"/>
    <dgm:cxn modelId="{5D96D94C-06E2-4B46-82FA-DD88E19018D4}" type="presOf" srcId="{4FBA7A8B-3579-49BD-AA22-6EC915346AB3}" destId="{DF3F32AF-270C-4100-8CF0-8D1DB2695897}" srcOrd="0" destOrd="0" presId="urn:microsoft.com/office/officeart/2005/8/layout/hProcess11"/>
    <dgm:cxn modelId="{57DAA331-7772-4029-B88B-468020F5B792}" srcId="{4FBA7A8B-3579-49BD-AA22-6EC915346AB3}" destId="{F5729EEE-85C2-407F-BC4B-BB84F08C1BEE}" srcOrd="1" destOrd="0" parTransId="{C901760B-0897-4221-AC5F-F8A15AADE456}" sibTransId="{79321066-31C1-4706-B657-A1908D63221B}"/>
    <dgm:cxn modelId="{0A414B66-ABB7-4566-A6FE-1DDC305778A4}" type="presOf" srcId="{D6486A03-5AAE-4890-878B-E22506A61523}" destId="{1D8105BB-9A2F-47E5-97B9-B37B162CEF79}" srcOrd="0" destOrd="0" presId="urn:microsoft.com/office/officeart/2005/8/layout/hProcess11"/>
    <dgm:cxn modelId="{D869E11A-F214-47C3-96B9-68E6A510AD86}" type="presParOf" srcId="{DF3F32AF-270C-4100-8CF0-8D1DB2695897}" destId="{A9895F12-2B35-428C-A417-6CD6E66F4FA9}" srcOrd="0" destOrd="0" presId="urn:microsoft.com/office/officeart/2005/8/layout/hProcess11"/>
    <dgm:cxn modelId="{074AFB08-7FBC-497D-81DB-E197D6B052D7}" type="presParOf" srcId="{DF3F32AF-270C-4100-8CF0-8D1DB2695897}" destId="{C8EC0E69-47A3-4328-A5FA-D6276D1BEC34}" srcOrd="1" destOrd="0" presId="urn:microsoft.com/office/officeart/2005/8/layout/hProcess11"/>
    <dgm:cxn modelId="{C679D089-0316-4435-957C-AC4762BA09D5}" type="presParOf" srcId="{C8EC0E69-47A3-4328-A5FA-D6276D1BEC34}" destId="{147B4BBD-2107-41CF-8DC6-1D7B6F057B62}" srcOrd="0" destOrd="0" presId="urn:microsoft.com/office/officeart/2005/8/layout/hProcess11"/>
    <dgm:cxn modelId="{F3AAF93D-BA7D-42B0-868A-C8CC1B4E34E0}" type="presParOf" srcId="{147B4BBD-2107-41CF-8DC6-1D7B6F057B62}" destId="{242840F0-6016-4DB8-B339-B53094E4E94B}" srcOrd="0" destOrd="0" presId="urn:microsoft.com/office/officeart/2005/8/layout/hProcess11"/>
    <dgm:cxn modelId="{73BB49DC-29A5-4E68-B362-AFB8368BD90D}" type="presParOf" srcId="{147B4BBD-2107-41CF-8DC6-1D7B6F057B62}" destId="{F4727716-F170-44D7-A414-F7C373DF8540}" srcOrd="1" destOrd="0" presId="urn:microsoft.com/office/officeart/2005/8/layout/hProcess11"/>
    <dgm:cxn modelId="{FF8C2AF2-9018-4698-A36F-5F600B78C007}" type="presParOf" srcId="{147B4BBD-2107-41CF-8DC6-1D7B6F057B62}" destId="{7B504C59-A0D3-47DC-A496-DDB7C71786B7}" srcOrd="2" destOrd="0" presId="urn:microsoft.com/office/officeart/2005/8/layout/hProcess11"/>
    <dgm:cxn modelId="{606916A1-3A35-4C33-9B4C-0A9D873150CA}" type="presParOf" srcId="{C8EC0E69-47A3-4328-A5FA-D6276D1BEC34}" destId="{DE0AB846-869B-4DF4-B950-D4D93393E458}" srcOrd="1" destOrd="0" presId="urn:microsoft.com/office/officeart/2005/8/layout/hProcess11"/>
    <dgm:cxn modelId="{EAFD71AB-B48D-4D78-A6E3-657F0F299C00}" type="presParOf" srcId="{C8EC0E69-47A3-4328-A5FA-D6276D1BEC34}" destId="{BA421E46-5874-475B-8390-3E443399AD21}" srcOrd="2" destOrd="0" presId="urn:microsoft.com/office/officeart/2005/8/layout/hProcess11"/>
    <dgm:cxn modelId="{2E439037-0EDD-49B1-80B0-1D64617D7946}" type="presParOf" srcId="{BA421E46-5874-475B-8390-3E443399AD21}" destId="{60E5F978-0589-40D4-86BF-7A59CE92B383}" srcOrd="0" destOrd="0" presId="urn:microsoft.com/office/officeart/2005/8/layout/hProcess11"/>
    <dgm:cxn modelId="{6813B82A-7B91-4E42-8544-940ACBB3F37B}" type="presParOf" srcId="{BA421E46-5874-475B-8390-3E443399AD21}" destId="{F8AB42A9-B120-41F4-AEC1-A519B0D5B8A9}" srcOrd="1" destOrd="0" presId="urn:microsoft.com/office/officeart/2005/8/layout/hProcess11"/>
    <dgm:cxn modelId="{837F0CE0-D9FD-4F41-A88F-FD853F13CC8B}" type="presParOf" srcId="{BA421E46-5874-475B-8390-3E443399AD21}" destId="{946F9869-3B11-43FA-896C-33C3DDD8E2D2}" srcOrd="2" destOrd="0" presId="urn:microsoft.com/office/officeart/2005/8/layout/hProcess11"/>
    <dgm:cxn modelId="{C6B5709A-B0FE-49A2-9515-8A357872AA22}" type="presParOf" srcId="{C8EC0E69-47A3-4328-A5FA-D6276D1BEC34}" destId="{8EB1E091-0552-4D84-B4F0-ADFA66FFD247}" srcOrd="3" destOrd="0" presId="urn:microsoft.com/office/officeart/2005/8/layout/hProcess11"/>
    <dgm:cxn modelId="{F6D9092D-32DF-497D-A8B7-28CBD0FB300E}" type="presParOf" srcId="{C8EC0E69-47A3-4328-A5FA-D6276D1BEC34}" destId="{90D3D14D-0F4B-4711-8030-E883B45ED56A}" srcOrd="4" destOrd="0" presId="urn:microsoft.com/office/officeart/2005/8/layout/hProcess11"/>
    <dgm:cxn modelId="{2AA4ED15-74B9-4BAE-9030-ED5C2BFA2596}" type="presParOf" srcId="{90D3D14D-0F4B-4711-8030-E883B45ED56A}" destId="{1D8105BB-9A2F-47E5-97B9-B37B162CEF79}" srcOrd="0" destOrd="0" presId="urn:microsoft.com/office/officeart/2005/8/layout/hProcess11"/>
    <dgm:cxn modelId="{969AA13F-F94A-43C6-A6A4-9BE11DA0522E}" type="presParOf" srcId="{90D3D14D-0F4B-4711-8030-E883B45ED56A}" destId="{5C63B87A-7C9A-4145-BC71-DA9D8A9B261C}" srcOrd="1" destOrd="0" presId="urn:microsoft.com/office/officeart/2005/8/layout/hProcess11"/>
    <dgm:cxn modelId="{48C5E445-60EE-4A7B-8102-28AA577D64E0}" type="presParOf" srcId="{90D3D14D-0F4B-4711-8030-E883B45ED56A}" destId="{C0B22D83-A7C2-4A59-BC8A-920EF378B089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A227A88-419A-4038-8E6B-B4D91F445C79}" type="doc">
      <dgm:prSet loTypeId="urn:microsoft.com/office/officeart/2005/8/layout/process4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tr-TR"/>
        </a:p>
      </dgm:t>
    </dgm:pt>
    <dgm:pt modelId="{D3F2F7D6-6E32-4441-B1FC-BEFEDA68755C}">
      <dgm:prSet phldrT="[Metin]"/>
      <dgm:spPr/>
      <dgm:t>
        <a:bodyPr/>
        <a:lstStyle/>
        <a:p>
          <a:r>
            <a:rPr lang="tr-TR" dirty="0" smtClean="0"/>
            <a:t>Eğitim Alacak Grubun Belirlenmesi</a:t>
          </a:r>
          <a:endParaRPr lang="tr-TR" dirty="0"/>
        </a:p>
      </dgm:t>
    </dgm:pt>
    <dgm:pt modelId="{0074CFF9-4999-4072-9273-EA52E8AEC3C4}" type="parTrans" cxnId="{2CC71287-33D7-4EB9-971B-70B6682E4CE0}">
      <dgm:prSet/>
      <dgm:spPr/>
      <dgm:t>
        <a:bodyPr/>
        <a:lstStyle/>
        <a:p>
          <a:endParaRPr lang="tr-TR"/>
        </a:p>
      </dgm:t>
    </dgm:pt>
    <dgm:pt modelId="{471C4A30-C703-4BB9-B4C6-7305A784E419}" type="sibTrans" cxnId="{2CC71287-33D7-4EB9-971B-70B6682E4CE0}">
      <dgm:prSet/>
      <dgm:spPr/>
      <dgm:t>
        <a:bodyPr/>
        <a:lstStyle/>
        <a:p>
          <a:endParaRPr lang="tr-TR"/>
        </a:p>
      </dgm:t>
    </dgm:pt>
    <dgm:pt modelId="{CC2A800E-0B0D-4A11-BBEA-EE5E9C2AA910}">
      <dgm:prSet phldrT="[Metin]"/>
      <dgm:spPr/>
      <dgm:t>
        <a:bodyPr/>
        <a:lstStyle/>
        <a:p>
          <a:r>
            <a:rPr lang="tr-TR" smtClean="0"/>
            <a:t>Eğitim Sayısı ve Tarihlerinin Belirlenmesi </a:t>
          </a:r>
          <a:endParaRPr lang="tr-TR" dirty="0"/>
        </a:p>
      </dgm:t>
    </dgm:pt>
    <dgm:pt modelId="{20024293-C2D5-48F3-B733-E0547974B386}" type="parTrans" cxnId="{44DC4241-D445-4EC7-9E9D-0B610E2F7BF1}">
      <dgm:prSet/>
      <dgm:spPr/>
      <dgm:t>
        <a:bodyPr/>
        <a:lstStyle/>
        <a:p>
          <a:endParaRPr lang="tr-TR"/>
        </a:p>
      </dgm:t>
    </dgm:pt>
    <dgm:pt modelId="{370B2BDC-071A-4AC3-81E3-9DB125B37D53}" type="sibTrans" cxnId="{44DC4241-D445-4EC7-9E9D-0B610E2F7BF1}">
      <dgm:prSet/>
      <dgm:spPr/>
      <dgm:t>
        <a:bodyPr/>
        <a:lstStyle/>
        <a:p>
          <a:endParaRPr lang="tr-TR"/>
        </a:p>
      </dgm:t>
    </dgm:pt>
    <dgm:pt modelId="{3098703D-69C4-4266-BCDC-AB42792C9CF2}">
      <dgm:prSet phldrT="[Metin]"/>
      <dgm:spPr/>
      <dgm:t>
        <a:bodyPr/>
        <a:lstStyle/>
        <a:p>
          <a:r>
            <a:rPr lang="tr-TR" smtClean="0"/>
            <a:t>Eğitim Yerinin Belirlenmesi </a:t>
          </a:r>
          <a:endParaRPr lang="tr-TR" dirty="0"/>
        </a:p>
      </dgm:t>
    </dgm:pt>
    <dgm:pt modelId="{46E0D234-7119-42CC-A5FE-689055090F07}" type="parTrans" cxnId="{9647750A-9F82-4389-B17D-6C7891B10F3C}">
      <dgm:prSet/>
      <dgm:spPr/>
      <dgm:t>
        <a:bodyPr/>
        <a:lstStyle/>
        <a:p>
          <a:endParaRPr lang="tr-TR"/>
        </a:p>
      </dgm:t>
    </dgm:pt>
    <dgm:pt modelId="{2FCA66F7-22A2-4896-8FD7-51E4E35C5411}" type="sibTrans" cxnId="{9647750A-9F82-4389-B17D-6C7891B10F3C}">
      <dgm:prSet/>
      <dgm:spPr/>
      <dgm:t>
        <a:bodyPr/>
        <a:lstStyle/>
        <a:p>
          <a:endParaRPr lang="tr-TR"/>
        </a:p>
      </dgm:t>
    </dgm:pt>
    <dgm:pt modelId="{17EB78DF-FDDF-4BC7-B41D-B4DC22FA2D9E}" type="pres">
      <dgm:prSet presAssocID="{CA227A88-419A-4038-8E6B-B4D91F445C7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6C9A48AC-CA39-45DF-A1CD-47F644D51AE7}" type="pres">
      <dgm:prSet presAssocID="{3098703D-69C4-4266-BCDC-AB42792C9CF2}" presName="boxAndChildren" presStyleCnt="0"/>
      <dgm:spPr/>
      <dgm:t>
        <a:bodyPr/>
        <a:lstStyle/>
        <a:p>
          <a:endParaRPr lang="tr-TR"/>
        </a:p>
      </dgm:t>
    </dgm:pt>
    <dgm:pt modelId="{D962752A-3DCE-4ACE-9A29-C39A40FB9563}" type="pres">
      <dgm:prSet presAssocID="{3098703D-69C4-4266-BCDC-AB42792C9CF2}" presName="parentTextBox" presStyleLbl="node1" presStyleIdx="0" presStyleCnt="3"/>
      <dgm:spPr/>
      <dgm:t>
        <a:bodyPr/>
        <a:lstStyle/>
        <a:p>
          <a:endParaRPr lang="tr-TR"/>
        </a:p>
      </dgm:t>
    </dgm:pt>
    <dgm:pt modelId="{A58EB715-3E58-4260-B45B-73AFFAA4C155}" type="pres">
      <dgm:prSet presAssocID="{370B2BDC-071A-4AC3-81E3-9DB125B37D53}" presName="sp" presStyleCnt="0"/>
      <dgm:spPr/>
      <dgm:t>
        <a:bodyPr/>
        <a:lstStyle/>
        <a:p>
          <a:endParaRPr lang="tr-TR"/>
        </a:p>
      </dgm:t>
    </dgm:pt>
    <dgm:pt modelId="{1EE03428-6EF2-40F7-8801-B6B2335776D4}" type="pres">
      <dgm:prSet presAssocID="{CC2A800E-0B0D-4A11-BBEA-EE5E9C2AA910}" presName="arrowAndChildren" presStyleCnt="0"/>
      <dgm:spPr/>
      <dgm:t>
        <a:bodyPr/>
        <a:lstStyle/>
        <a:p>
          <a:endParaRPr lang="tr-TR"/>
        </a:p>
      </dgm:t>
    </dgm:pt>
    <dgm:pt modelId="{EF653072-E822-4D99-81B7-AE357C0E4C84}" type="pres">
      <dgm:prSet presAssocID="{CC2A800E-0B0D-4A11-BBEA-EE5E9C2AA910}" presName="parentTextArrow" presStyleLbl="node1" presStyleIdx="1" presStyleCnt="3"/>
      <dgm:spPr/>
      <dgm:t>
        <a:bodyPr/>
        <a:lstStyle/>
        <a:p>
          <a:endParaRPr lang="tr-TR"/>
        </a:p>
      </dgm:t>
    </dgm:pt>
    <dgm:pt modelId="{A514551F-C72D-447B-A91E-F89671B568C9}" type="pres">
      <dgm:prSet presAssocID="{471C4A30-C703-4BB9-B4C6-7305A784E419}" presName="sp" presStyleCnt="0"/>
      <dgm:spPr/>
      <dgm:t>
        <a:bodyPr/>
        <a:lstStyle/>
        <a:p>
          <a:endParaRPr lang="tr-TR"/>
        </a:p>
      </dgm:t>
    </dgm:pt>
    <dgm:pt modelId="{72BD9791-8B28-401F-A1A9-93233D0F0C1B}" type="pres">
      <dgm:prSet presAssocID="{D3F2F7D6-6E32-4441-B1FC-BEFEDA68755C}" presName="arrowAndChildren" presStyleCnt="0"/>
      <dgm:spPr/>
      <dgm:t>
        <a:bodyPr/>
        <a:lstStyle/>
        <a:p>
          <a:endParaRPr lang="tr-TR"/>
        </a:p>
      </dgm:t>
    </dgm:pt>
    <dgm:pt modelId="{A45FEFDA-7CA2-4B19-9427-0F2B2A0528EB}" type="pres">
      <dgm:prSet presAssocID="{D3F2F7D6-6E32-4441-B1FC-BEFEDA68755C}" presName="parentTextArrow" presStyleLbl="node1" presStyleIdx="2" presStyleCnt="3"/>
      <dgm:spPr/>
      <dgm:t>
        <a:bodyPr/>
        <a:lstStyle/>
        <a:p>
          <a:endParaRPr lang="tr-TR"/>
        </a:p>
      </dgm:t>
    </dgm:pt>
  </dgm:ptLst>
  <dgm:cxnLst>
    <dgm:cxn modelId="{C15C6BEB-AB79-4DE9-8D7B-4B0CDB498E00}" type="presOf" srcId="{D3F2F7D6-6E32-4441-B1FC-BEFEDA68755C}" destId="{A45FEFDA-7CA2-4B19-9427-0F2B2A0528EB}" srcOrd="0" destOrd="0" presId="urn:microsoft.com/office/officeart/2005/8/layout/process4"/>
    <dgm:cxn modelId="{F17165B3-808E-47CA-9B8D-DDD0097D354C}" type="presOf" srcId="{3098703D-69C4-4266-BCDC-AB42792C9CF2}" destId="{D962752A-3DCE-4ACE-9A29-C39A40FB9563}" srcOrd="0" destOrd="0" presId="urn:microsoft.com/office/officeart/2005/8/layout/process4"/>
    <dgm:cxn modelId="{B8D4EEC4-611B-4BC9-83BE-E18CEF2B414A}" type="presOf" srcId="{CA227A88-419A-4038-8E6B-B4D91F445C79}" destId="{17EB78DF-FDDF-4BC7-B41D-B4DC22FA2D9E}" srcOrd="0" destOrd="0" presId="urn:microsoft.com/office/officeart/2005/8/layout/process4"/>
    <dgm:cxn modelId="{44DC4241-D445-4EC7-9E9D-0B610E2F7BF1}" srcId="{CA227A88-419A-4038-8E6B-B4D91F445C79}" destId="{CC2A800E-0B0D-4A11-BBEA-EE5E9C2AA910}" srcOrd="1" destOrd="0" parTransId="{20024293-C2D5-48F3-B733-E0547974B386}" sibTransId="{370B2BDC-071A-4AC3-81E3-9DB125B37D53}"/>
    <dgm:cxn modelId="{2CC71287-33D7-4EB9-971B-70B6682E4CE0}" srcId="{CA227A88-419A-4038-8E6B-B4D91F445C79}" destId="{D3F2F7D6-6E32-4441-B1FC-BEFEDA68755C}" srcOrd="0" destOrd="0" parTransId="{0074CFF9-4999-4072-9273-EA52E8AEC3C4}" sibTransId="{471C4A30-C703-4BB9-B4C6-7305A784E419}"/>
    <dgm:cxn modelId="{C11132BA-2193-40CC-8AD6-053E336A898A}" type="presOf" srcId="{CC2A800E-0B0D-4A11-BBEA-EE5E9C2AA910}" destId="{EF653072-E822-4D99-81B7-AE357C0E4C84}" srcOrd="0" destOrd="0" presId="urn:microsoft.com/office/officeart/2005/8/layout/process4"/>
    <dgm:cxn modelId="{9647750A-9F82-4389-B17D-6C7891B10F3C}" srcId="{CA227A88-419A-4038-8E6B-B4D91F445C79}" destId="{3098703D-69C4-4266-BCDC-AB42792C9CF2}" srcOrd="2" destOrd="0" parTransId="{46E0D234-7119-42CC-A5FE-689055090F07}" sibTransId="{2FCA66F7-22A2-4896-8FD7-51E4E35C5411}"/>
    <dgm:cxn modelId="{A3CEB2E4-B1D4-480B-8DFA-8522A49A73AB}" type="presParOf" srcId="{17EB78DF-FDDF-4BC7-B41D-B4DC22FA2D9E}" destId="{6C9A48AC-CA39-45DF-A1CD-47F644D51AE7}" srcOrd="0" destOrd="0" presId="urn:microsoft.com/office/officeart/2005/8/layout/process4"/>
    <dgm:cxn modelId="{F4F88441-2F0F-483D-B48A-5FB2A899E347}" type="presParOf" srcId="{6C9A48AC-CA39-45DF-A1CD-47F644D51AE7}" destId="{D962752A-3DCE-4ACE-9A29-C39A40FB9563}" srcOrd="0" destOrd="0" presId="urn:microsoft.com/office/officeart/2005/8/layout/process4"/>
    <dgm:cxn modelId="{9B3C5C1C-CD90-495E-9C15-E9B6EC7343F2}" type="presParOf" srcId="{17EB78DF-FDDF-4BC7-B41D-B4DC22FA2D9E}" destId="{A58EB715-3E58-4260-B45B-73AFFAA4C155}" srcOrd="1" destOrd="0" presId="urn:microsoft.com/office/officeart/2005/8/layout/process4"/>
    <dgm:cxn modelId="{C434F1BE-2700-4940-828B-7749691F2609}" type="presParOf" srcId="{17EB78DF-FDDF-4BC7-B41D-B4DC22FA2D9E}" destId="{1EE03428-6EF2-40F7-8801-B6B2335776D4}" srcOrd="2" destOrd="0" presId="urn:microsoft.com/office/officeart/2005/8/layout/process4"/>
    <dgm:cxn modelId="{E610EBB8-9FA3-4BC7-886E-A8644672080E}" type="presParOf" srcId="{1EE03428-6EF2-40F7-8801-B6B2335776D4}" destId="{EF653072-E822-4D99-81B7-AE357C0E4C84}" srcOrd="0" destOrd="0" presId="urn:microsoft.com/office/officeart/2005/8/layout/process4"/>
    <dgm:cxn modelId="{248305F3-171A-4DD6-8513-C141D3B7A4C6}" type="presParOf" srcId="{17EB78DF-FDDF-4BC7-B41D-B4DC22FA2D9E}" destId="{A514551F-C72D-447B-A91E-F89671B568C9}" srcOrd="3" destOrd="0" presId="urn:microsoft.com/office/officeart/2005/8/layout/process4"/>
    <dgm:cxn modelId="{5329240A-ED60-483E-A05A-2B908721821D}" type="presParOf" srcId="{17EB78DF-FDDF-4BC7-B41D-B4DC22FA2D9E}" destId="{72BD9791-8B28-401F-A1A9-93233D0F0C1B}" srcOrd="4" destOrd="0" presId="urn:microsoft.com/office/officeart/2005/8/layout/process4"/>
    <dgm:cxn modelId="{8D15740D-4248-4559-A587-67A2811EE4F1}" type="presParOf" srcId="{72BD9791-8B28-401F-A1A9-93233D0F0C1B}" destId="{A45FEFDA-7CA2-4B19-9427-0F2B2A0528EB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A227A88-419A-4038-8E6B-B4D91F445C79}" type="doc">
      <dgm:prSet loTypeId="urn:microsoft.com/office/officeart/2005/8/layout/process4" loCatId="process" qsTypeId="urn:microsoft.com/office/officeart/2005/8/quickstyle/simple3" qsCatId="simple" csTypeId="urn:microsoft.com/office/officeart/2005/8/colors/colorful1#2" csCatId="colorful" phldr="1"/>
      <dgm:spPr/>
      <dgm:t>
        <a:bodyPr/>
        <a:lstStyle/>
        <a:p>
          <a:endParaRPr lang="tr-TR"/>
        </a:p>
      </dgm:t>
    </dgm:pt>
    <dgm:pt modelId="{D3F2F7D6-6E32-4441-B1FC-BEFEDA68755C}">
      <dgm:prSet phldrT="[Metin]" custT="1"/>
      <dgm:spPr>
        <a:solidFill>
          <a:schemeClr val="accent4"/>
        </a:solidFill>
      </dgm:spPr>
      <dgm:t>
        <a:bodyPr/>
        <a:lstStyle/>
        <a:p>
          <a:r>
            <a:rPr lang="tr-TR" sz="3200" dirty="0" smtClean="0"/>
            <a:t>EBYS veya Fiziksel Ortamda Resmi Yazı Yazan Tüm Personel </a:t>
          </a:r>
          <a:endParaRPr lang="tr-TR" sz="3200" dirty="0"/>
        </a:p>
      </dgm:t>
    </dgm:pt>
    <dgm:pt modelId="{0074CFF9-4999-4072-9273-EA52E8AEC3C4}" type="parTrans" cxnId="{2CC71287-33D7-4EB9-971B-70B6682E4CE0}">
      <dgm:prSet/>
      <dgm:spPr/>
      <dgm:t>
        <a:bodyPr/>
        <a:lstStyle/>
        <a:p>
          <a:endParaRPr lang="tr-TR"/>
        </a:p>
      </dgm:t>
    </dgm:pt>
    <dgm:pt modelId="{471C4A30-C703-4BB9-B4C6-7305A784E419}" type="sibTrans" cxnId="{2CC71287-33D7-4EB9-971B-70B6682E4CE0}">
      <dgm:prSet/>
      <dgm:spPr/>
      <dgm:t>
        <a:bodyPr/>
        <a:lstStyle/>
        <a:p>
          <a:endParaRPr lang="tr-TR"/>
        </a:p>
      </dgm:t>
    </dgm:pt>
    <dgm:pt modelId="{17EB78DF-FDDF-4BC7-B41D-B4DC22FA2D9E}" type="pres">
      <dgm:prSet presAssocID="{CA227A88-419A-4038-8E6B-B4D91F445C7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4AD6AFEB-4BD7-46FE-A798-BF158780B4CD}" type="pres">
      <dgm:prSet presAssocID="{D3F2F7D6-6E32-4441-B1FC-BEFEDA68755C}" presName="boxAndChildren" presStyleCnt="0"/>
      <dgm:spPr/>
      <dgm:t>
        <a:bodyPr/>
        <a:lstStyle/>
        <a:p>
          <a:endParaRPr lang="tr-TR"/>
        </a:p>
      </dgm:t>
    </dgm:pt>
    <dgm:pt modelId="{8A2892C1-4A15-4703-A314-6C8F78A15E10}" type="pres">
      <dgm:prSet presAssocID="{D3F2F7D6-6E32-4441-B1FC-BEFEDA68755C}" presName="parentTextBox" presStyleLbl="node1" presStyleIdx="0" presStyleCnt="1" custLinFactNeighborX="3862" custLinFactNeighborY="4762"/>
      <dgm:spPr/>
      <dgm:t>
        <a:bodyPr/>
        <a:lstStyle/>
        <a:p>
          <a:endParaRPr lang="tr-TR"/>
        </a:p>
      </dgm:t>
    </dgm:pt>
  </dgm:ptLst>
  <dgm:cxnLst>
    <dgm:cxn modelId="{96C15C92-68DC-4F0A-8086-89B351954295}" type="presOf" srcId="{D3F2F7D6-6E32-4441-B1FC-BEFEDA68755C}" destId="{8A2892C1-4A15-4703-A314-6C8F78A15E10}" srcOrd="0" destOrd="0" presId="urn:microsoft.com/office/officeart/2005/8/layout/process4"/>
    <dgm:cxn modelId="{EE375449-48F5-40F6-8453-408F1B15C5C4}" type="presOf" srcId="{CA227A88-419A-4038-8E6B-B4D91F445C79}" destId="{17EB78DF-FDDF-4BC7-B41D-B4DC22FA2D9E}" srcOrd="0" destOrd="0" presId="urn:microsoft.com/office/officeart/2005/8/layout/process4"/>
    <dgm:cxn modelId="{2CC71287-33D7-4EB9-971B-70B6682E4CE0}" srcId="{CA227A88-419A-4038-8E6B-B4D91F445C79}" destId="{D3F2F7D6-6E32-4441-B1FC-BEFEDA68755C}" srcOrd="0" destOrd="0" parTransId="{0074CFF9-4999-4072-9273-EA52E8AEC3C4}" sibTransId="{471C4A30-C703-4BB9-B4C6-7305A784E419}"/>
    <dgm:cxn modelId="{78CB96A6-EF74-48DA-9A84-7BBF08E3167E}" type="presParOf" srcId="{17EB78DF-FDDF-4BC7-B41D-B4DC22FA2D9E}" destId="{4AD6AFEB-4BD7-46FE-A798-BF158780B4CD}" srcOrd="0" destOrd="0" presId="urn:microsoft.com/office/officeart/2005/8/layout/process4"/>
    <dgm:cxn modelId="{92A331EC-BB02-4634-AE86-028705936782}" type="presParOf" srcId="{4AD6AFEB-4BD7-46FE-A798-BF158780B4CD}" destId="{8A2892C1-4A15-4703-A314-6C8F78A15E1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227A88-419A-4038-8E6B-B4D91F445C79}" type="doc">
      <dgm:prSet loTypeId="urn:microsoft.com/office/officeart/2005/8/layout/process4" loCatId="process" qsTypeId="urn:microsoft.com/office/officeart/2005/8/quickstyle/simple3" qsCatId="simple" csTypeId="urn:microsoft.com/office/officeart/2005/8/colors/colorful1#3" csCatId="colorful" phldr="1"/>
      <dgm:spPr/>
      <dgm:t>
        <a:bodyPr/>
        <a:lstStyle/>
        <a:p>
          <a:endParaRPr lang="tr-TR"/>
        </a:p>
      </dgm:t>
    </dgm:pt>
    <dgm:pt modelId="{D3F2F7D6-6E32-4441-B1FC-BEFEDA68755C}">
      <dgm:prSet phldrT="[Metin]"/>
      <dgm:spPr/>
      <dgm:t>
        <a:bodyPr/>
        <a:lstStyle/>
        <a:p>
          <a:r>
            <a:rPr lang="tr-TR" dirty="0" smtClean="0"/>
            <a:t>Eğitim İçin Gerekli Dokümanların Hazırlanması </a:t>
          </a:r>
          <a:endParaRPr lang="tr-TR" dirty="0"/>
        </a:p>
      </dgm:t>
    </dgm:pt>
    <dgm:pt modelId="{0074CFF9-4999-4072-9273-EA52E8AEC3C4}" type="parTrans" cxnId="{2CC71287-33D7-4EB9-971B-70B6682E4CE0}">
      <dgm:prSet/>
      <dgm:spPr/>
      <dgm:t>
        <a:bodyPr/>
        <a:lstStyle/>
        <a:p>
          <a:endParaRPr lang="tr-TR"/>
        </a:p>
      </dgm:t>
    </dgm:pt>
    <dgm:pt modelId="{471C4A30-C703-4BB9-B4C6-7305A784E419}" type="sibTrans" cxnId="{2CC71287-33D7-4EB9-971B-70B6682E4CE0}">
      <dgm:prSet/>
      <dgm:spPr/>
      <dgm:t>
        <a:bodyPr/>
        <a:lstStyle/>
        <a:p>
          <a:endParaRPr lang="tr-TR"/>
        </a:p>
      </dgm:t>
    </dgm:pt>
    <dgm:pt modelId="{A78D2002-3D88-4ABA-A5BA-59489B8945E3}">
      <dgm:prSet phldrT="[Metin]"/>
      <dgm:spPr/>
      <dgm:t>
        <a:bodyPr/>
        <a:lstStyle/>
        <a:p>
          <a:r>
            <a:rPr lang="tr-TR" smtClean="0"/>
            <a:t>Fotoğraf ve Video Çekimi için Hazırlıkların Yapılması </a:t>
          </a:r>
          <a:endParaRPr lang="tr-TR" dirty="0"/>
        </a:p>
      </dgm:t>
    </dgm:pt>
    <dgm:pt modelId="{ED92771A-7038-415F-8B8D-108A16C18F5A}" type="parTrans" cxnId="{11BF6B49-1198-442E-B404-28B66A1733A9}">
      <dgm:prSet/>
      <dgm:spPr/>
      <dgm:t>
        <a:bodyPr/>
        <a:lstStyle/>
        <a:p>
          <a:endParaRPr lang="tr-TR"/>
        </a:p>
      </dgm:t>
    </dgm:pt>
    <dgm:pt modelId="{151571C2-E657-4003-91FE-46264DABFE2C}" type="sibTrans" cxnId="{11BF6B49-1198-442E-B404-28B66A1733A9}">
      <dgm:prSet/>
      <dgm:spPr/>
      <dgm:t>
        <a:bodyPr/>
        <a:lstStyle/>
        <a:p>
          <a:endParaRPr lang="tr-TR"/>
        </a:p>
      </dgm:t>
    </dgm:pt>
    <dgm:pt modelId="{0615AFC2-FE0C-4CBD-8718-FAA574E53889}">
      <dgm:prSet phldrT="[Metin]"/>
      <dgm:spPr/>
      <dgm:t>
        <a:bodyPr/>
        <a:lstStyle/>
        <a:p>
          <a:r>
            <a:rPr lang="tr-TR" smtClean="0"/>
            <a:t>Eğitim Duyurusunun Yapılması </a:t>
          </a:r>
          <a:endParaRPr lang="tr-TR" dirty="0"/>
        </a:p>
      </dgm:t>
    </dgm:pt>
    <dgm:pt modelId="{16FC7BF3-AE2C-4D27-920C-8971B5E30316}" type="parTrans" cxnId="{9B9A783D-10D8-4488-B78B-6907113728DC}">
      <dgm:prSet/>
      <dgm:spPr/>
      <dgm:t>
        <a:bodyPr/>
        <a:lstStyle/>
        <a:p>
          <a:endParaRPr lang="tr-TR"/>
        </a:p>
      </dgm:t>
    </dgm:pt>
    <dgm:pt modelId="{48F65047-AB02-4B6D-856E-156598353789}" type="sibTrans" cxnId="{9B9A783D-10D8-4488-B78B-6907113728DC}">
      <dgm:prSet/>
      <dgm:spPr/>
      <dgm:t>
        <a:bodyPr/>
        <a:lstStyle/>
        <a:p>
          <a:endParaRPr lang="tr-TR"/>
        </a:p>
      </dgm:t>
    </dgm:pt>
    <dgm:pt modelId="{17EB78DF-FDDF-4BC7-B41D-B4DC22FA2D9E}" type="pres">
      <dgm:prSet presAssocID="{CA227A88-419A-4038-8E6B-B4D91F445C7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08815C5A-D731-4283-B75A-E0CD883020B7}" type="pres">
      <dgm:prSet presAssocID="{0615AFC2-FE0C-4CBD-8718-FAA574E53889}" presName="boxAndChildren" presStyleCnt="0"/>
      <dgm:spPr/>
      <dgm:t>
        <a:bodyPr/>
        <a:lstStyle/>
        <a:p>
          <a:endParaRPr lang="tr-TR"/>
        </a:p>
      </dgm:t>
    </dgm:pt>
    <dgm:pt modelId="{C6DB5792-161C-4689-9A2B-6E7FEDBBB572}" type="pres">
      <dgm:prSet presAssocID="{0615AFC2-FE0C-4CBD-8718-FAA574E53889}" presName="parentTextBox" presStyleLbl="node1" presStyleIdx="0" presStyleCnt="3"/>
      <dgm:spPr/>
      <dgm:t>
        <a:bodyPr/>
        <a:lstStyle/>
        <a:p>
          <a:endParaRPr lang="tr-TR"/>
        </a:p>
      </dgm:t>
    </dgm:pt>
    <dgm:pt modelId="{6964A7AD-059B-43E3-B50C-27AEAA371F0A}" type="pres">
      <dgm:prSet presAssocID="{151571C2-E657-4003-91FE-46264DABFE2C}" presName="sp" presStyleCnt="0"/>
      <dgm:spPr/>
      <dgm:t>
        <a:bodyPr/>
        <a:lstStyle/>
        <a:p>
          <a:endParaRPr lang="tr-TR"/>
        </a:p>
      </dgm:t>
    </dgm:pt>
    <dgm:pt modelId="{E38402D6-4F80-490F-8011-623E7C0CB2CD}" type="pres">
      <dgm:prSet presAssocID="{A78D2002-3D88-4ABA-A5BA-59489B8945E3}" presName="arrowAndChildren" presStyleCnt="0"/>
      <dgm:spPr/>
      <dgm:t>
        <a:bodyPr/>
        <a:lstStyle/>
        <a:p>
          <a:endParaRPr lang="tr-TR"/>
        </a:p>
      </dgm:t>
    </dgm:pt>
    <dgm:pt modelId="{0D851751-C7EE-44A1-BF76-A8BA4E38D8E9}" type="pres">
      <dgm:prSet presAssocID="{A78D2002-3D88-4ABA-A5BA-59489B8945E3}" presName="parentTextArrow" presStyleLbl="node1" presStyleIdx="1" presStyleCnt="3"/>
      <dgm:spPr/>
      <dgm:t>
        <a:bodyPr/>
        <a:lstStyle/>
        <a:p>
          <a:endParaRPr lang="tr-TR"/>
        </a:p>
      </dgm:t>
    </dgm:pt>
    <dgm:pt modelId="{A514551F-C72D-447B-A91E-F89671B568C9}" type="pres">
      <dgm:prSet presAssocID="{471C4A30-C703-4BB9-B4C6-7305A784E419}" presName="sp" presStyleCnt="0"/>
      <dgm:spPr/>
      <dgm:t>
        <a:bodyPr/>
        <a:lstStyle/>
        <a:p>
          <a:endParaRPr lang="tr-TR"/>
        </a:p>
      </dgm:t>
    </dgm:pt>
    <dgm:pt modelId="{72BD9791-8B28-401F-A1A9-93233D0F0C1B}" type="pres">
      <dgm:prSet presAssocID="{D3F2F7D6-6E32-4441-B1FC-BEFEDA68755C}" presName="arrowAndChildren" presStyleCnt="0"/>
      <dgm:spPr/>
      <dgm:t>
        <a:bodyPr/>
        <a:lstStyle/>
        <a:p>
          <a:endParaRPr lang="tr-TR"/>
        </a:p>
      </dgm:t>
    </dgm:pt>
    <dgm:pt modelId="{A45FEFDA-7CA2-4B19-9427-0F2B2A0528EB}" type="pres">
      <dgm:prSet presAssocID="{D3F2F7D6-6E32-4441-B1FC-BEFEDA68755C}" presName="parentTextArrow" presStyleLbl="node1" presStyleIdx="2" presStyleCnt="3"/>
      <dgm:spPr/>
      <dgm:t>
        <a:bodyPr/>
        <a:lstStyle/>
        <a:p>
          <a:endParaRPr lang="tr-TR"/>
        </a:p>
      </dgm:t>
    </dgm:pt>
  </dgm:ptLst>
  <dgm:cxnLst>
    <dgm:cxn modelId="{5C89BA5D-AFD1-4F7D-923F-71A9006E77B4}" type="presOf" srcId="{A78D2002-3D88-4ABA-A5BA-59489B8945E3}" destId="{0D851751-C7EE-44A1-BF76-A8BA4E38D8E9}" srcOrd="0" destOrd="0" presId="urn:microsoft.com/office/officeart/2005/8/layout/process4"/>
    <dgm:cxn modelId="{9B9A783D-10D8-4488-B78B-6907113728DC}" srcId="{CA227A88-419A-4038-8E6B-B4D91F445C79}" destId="{0615AFC2-FE0C-4CBD-8718-FAA574E53889}" srcOrd="2" destOrd="0" parTransId="{16FC7BF3-AE2C-4D27-920C-8971B5E30316}" sibTransId="{48F65047-AB02-4B6D-856E-156598353789}"/>
    <dgm:cxn modelId="{11BF6B49-1198-442E-B404-28B66A1733A9}" srcId="{CA227A88-419A-4038-8E6B-B4D91F445C79}" destId="{A78D2002-3D88-4ABA-A5BA-59489B8945E3}" srcOrd="1" destOrd="0" parTransId="{ED92771A-7038-415F-8B8D-108A16C18F5A}" sibTransId="{151571C2-E657-4003-91FE-46264DABFE2C}"/>
    <dgm:cxn modelId="{5F73F8D3-D6D5-4381-A647-55796E51547D}" type="presOf" srcId="{CA227A88-419A-4038-8E6B-B4D91F445C79}" destId="{17EB78DF-FDDF-4BC7-B41D-B4DC22FA2D9E}" srcOrd="0" destOrd="0" presId="urn:microsoft.com/office/officeart/2005/8/layout/process4"/>
    <dgm:cxn modelId="{2CC71287-33D7-4EB9-971B-70B6682E4CE0}" srcId="{CA227A88-419A-4038-8E6B-B4D91F445C79}" destId="{D3F2F7D6-6E32-4441-B1FC-BEFEDA68755C}" srcOrd="0" destOrd="0" parTransId="{0074CFF9-4999-4072-9273-EA52E8AEC3C4}" sibTransId="{471C4A30-C703-4BB9-B4C6-7305A784E419}"/>
    <dgm:cxn modelId="{03869526-C964-47EE-ADEB-CBDBC4048380}" type="presOf" srcId="{D3F2F7D6-6E32-4441-B1FC-BEFEDA68755C}" destId="{A45FEFDA-7CA2-4B19-9427-0F2B2A0528EB}" srcOrd="0" destOrd="0" presId="urn:microsoft.com/office/officeart/2005/8/layout/process4"/>
    <dgm:cxn modelId="{9D843437-3CF9-4D79-B10D-EF77F4B8C435}" type="presOf" srcId="{0615AFC2-FE0C-4CBD-8718-FAA574E53889}" destId="{C6DB5792-161C-4689-9A2B-6E7FEDBBB572}" srcOrd="0" destOrd="0" presId="urn:microsoft.com/office/officeart/2005/8/layout/process4"/>
    <dgm:cxn modelId="{73155F0E-854E-408C-A548-7E7A443FEAE0}" type="presParOf" srcId="{17EB78DF-FDDF-4BC7-B41D-B4DC22FA2D9E}" destId="{08815C5A-D731-4283-B75A-E0CD883020B7}" srcOrd="0" destOrd="0" presId="urn:microsoft.com/office/officeart/2005/8/layout/process4"/>
    <dgm:cxn modelId="{B5FF92DD-C303-499F-8CC7-0ED29ED22678}" type="presParOf" srcId="{08815C5A-D731-4283-B75A-E0CD883020B7}" destId="{C6DB5792-161C-4689-9A2B-6E7FEDBBB572}" srcOrd="0" destOrd="0" presId="urn:microsoft.com/office/officeart/2005/8/layout/process4"/>
    <dgm:cxn modelId="{18BD989A-CF8A-4F0B-9D86-9AB5ED9B93AD}" type="presParOf" srcId="{17EB78DF-FDDF-4BC7-B41D-B4DC22FA2D9E}" destId="{6964A7AD-059B-43E3-B50C-27AEAA371F0A}" srcOrd="1" destOrd="0" presId="urn:microsoft.com/office/officeart/2005/8/layout/process4"/>
    <dgm:cxn modelId="{E62AFB90-C965-4EDC-8D12-29F771721902}" type="presParOf" srcId="{17EB78DF-FDDF-4BC7-B41D-B4DC22FA2D9E}" destId="{E38402D6-4F80-490F-8011-623E7C0CB2CD}" srcOrd="2" destOrd="0" presId="urn:microsoft.com/office/officeart/2005/8/layout/process4"/>
    <dgm:cxn modelId="{7A66EFD4-AF97-4E2D-A9C8-67891F5914D7}" type="presParOf" srcId="{E38402D6-4F80-490F-8011-623E7C0CB2CD}" destId="{0D851751-C7EE-44A1-BF76-A8BA4E38D8E9}" srcOrd="0" destOrd="0" presId="urn:microsoft.com/office/officeart/2005/8/layout/process4"/>
    <dgm:cxn modelId="{BC3D1484-B8AE-486C-8D56-A22F5623AF7E}" type="presParOf" srcId="{17EB78DF-FDDF-4BC7-B41D-B4DC22FA2D9E}" destId="{A514551F-C72D-447B-A91E-F89671B568C9}" srcOrd="3" destOrd="0" presId="urn:microsoft.com/office/officeart/2005/8/layout/process4"/>
    <dgm:cxn modelId="{715ECC22-3E00-4B67-A230-B88858FD083A}" type="presParOf" srcId="{17EB78DF-FDDF-4BC7-B41D-B4DC22FA2D9E}" destId="{72BD9791-8B28-401F-A1A9-93233D0F0C1B}" srcOrd="4" destOrd="0" presId="urn:microsoft.com/office/officeart/2005/8/layout/process4"/>
    <dgm:cxn modelId="{445221B4-DCF4-42BA-8193-896957958A88}" type="presParOf" srcId="{72BD9791-8B28-401F-A1A9-93233D0F0C1B}" destId="{A45FEFDA-7CA2-4B19-9427-0F2B2A0528EB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A227A88-419A-4038-8E6B-B4D91F445C79}" type="doc">
      <dgm:prSet loTypeId="urn:microsoft.com/office/officeart/2005/8/layout/cycle5" loCatId="cycle" qsTypeId="urn:microsoft.com/office/officeart/2005/8/quickstyle/simple1" qsCatId="simple" csTypeId="urn:microsoft.com/office/officeart/2005/8/colors/colorful1#4" csCatId="colorful" phldr="1"/>
      <dgm:spPr/>
      <dgm:t>
        <a:bodyPr/>
        <a:lstStyle/>
        <a:p>
          <a:endParaRPr lang="tr-TR"/>
        </a:p>
      </dgm:t>
    </dgm:pt>
    <dgm:pt modelId="{681AE64D-30CF-45D6-BCD6-2D09A1FE5902}">
      <dgm:prSet phldrT="[Metin]"/>
      <dgm:spPr>
        <a:solidFill>
          <a:schemeClr val="accent2"/>
        </a:solidFill>
      </dgm:spPr>
      <dgm:t>
        <a:bodyPr/>
        <a:lstStyle/>
        <a:p>
          <a:r>
            <a:rPr lang="tr-TR" dirty="0" smtClean="0"/>
            <a:t>Resmi yazı, SMS, Afiş, </a:t>
          </a:r>
          <a:r>
            <a:rPr lang="tr-TR" dirty="0" err="1" smtClean="0"/>
            <a:t>Whatsapp</a:t>
          </a:r>
          <a:r>
            <a:rPr lang="tr-TR" dirty="0" smtClean="0"/>
            <a:t> Grupları, İntranet</a:t>
          </a:r>
          <a:endParaRPr lang="tr-TR" dirty="0"/>
        </a:p>
      </dgm:t>
    </dgm:pt>
    <dgm:pt modelId="{F561DB39-B621-4FE4-B866-C62BB936AE5F}" type="parTrans" cxnId="{A8F76243-4A97-42AD-989D-AC1089D6D834}">
      <dgm:prSet/>
      <dgm:spPr/>
      <dgm:t>
        <a:bodyPr/>
        <a:lstStyle/>
        <a:p>
          <a:endParaRPr lang="tr-TR"/>
        </a:p>
      </dgm:t>
    </dgm:pt>
    <dgm:pt modelId="{F35CC239-2941-482A-A9AF-ADF164E2F277}" type="sibTrans" cxnId="{A8F76243-4A97-42AD-989D-AC1089D6D834}">
      <dgm:prSet/>
      <dgm:spPr/>
      <dgm:t>
        <a:bodyPr/>
        <a:lstStyle/>
        <a:p>
          <a:endParaRPr lang="tr-TR"/>
        </a:p>
      </dgm:t>
    </dgm:pt>
    <dgm:pt modelId="{F5BC93AD-F96E-4CF6-82E3-43AFF1E33E43}" type="pres">
      <dgm:prSet presAssocID="{CA227A88-419A-4038-8E6B-B4D91F445C7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FFB34A43-4101-4D17-BA5B-0DF14CE69308}" type="pres">
      <dgm:prSet presAssocID="{681AE64D-30CF-45D6-BCD6-2D09A1FE5902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A8F76243-4A97-42AD-989D-AC1089D6D834}" srcId="{CA227A88-419A-4038-8E6B-B4D91F445C79}" destId="{681AE64D-30CF-45D6-BCD6-2D09A1FE5902}" srcOrd="0" destOrd="0" parTransId="{F561DB39-B621-4FE4-B866-C62BB936AE5F}" sibTransId="{F35CC239-2941-482A-A9AF-ADF164E2F277}"/>
    <dgm:cxn modelId="{64B84A24-6AC0-4640-B453-4250BA47F2D7}" type="presOf" srcId="{CA227A88-419A-4038-8E6B-B4D91F445C79}" destId="{F5BC93AD-F96E-4CF6-82E3-43AFF1E33E43}" srcOrd="0" destOrd="0" presId="urn:microsoft.com/office/officeart/2005/8/layout/cycle5"/>
    <dgm:cxn modelId="{941FC628-8109-4676-BE2D-5783A1D0FFAA}" type="presOf" srcId="{681AE64D-30CF-45D6-BCD6-2D09A1FE5902}" destId="{FFB34A43-4101-4D17-BA5B-0DF14CE69308}" srcOrd="0" destOrd="0" presId="urn:microsoft.com/office/officeart/2005/8/layout/cycle5"/>
    <dgm:cxn modelId="{EFDB448A-D604-4001-A635-E5D2B44B6AC0}" type="presParOf" srcId="{F5BC93AD-F96E-4CF6-82E3-43AFF1E33E43}" destId="{FFB34A43-4101-4D17-BA5B-0DF14CE69308}" srcOrd="0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A227A88-419A-4038-8E6B-B4D91F445C79}" type="doc">
      <dgm:prSet loTypeId="urn:microsoft.com/office/officeart/2005/8/layout/process5" loCatId="process" qsTypeId="urn:microsoft.com/office/officeart/2005/8/quickstyle/simple3" qsCatId="simple" csTypeId="urn:microsoft.com/office/officeart/2005/8/colors/colorful1#5" csCatId="colorful" phldr="1"/>
      <dgm:spPr/>
      <dgm:t>
        <a:bodyPr/>
        <a:lstStyle/>
        <a:p>
          <a:endParaRPr lang="tr-TR"/>
        </a:p>
      </dgm:t>
    </dgm:pt>
    <dgm:pt modelId="{D3F2F7D6-6E32-4441-B1FC-BEFEDA68755C}">
      <dgm:prSet phldrT="[Metin]" custT="1"/>
      <dgm:spPr/>
      <dgm:t>
        <a:bodyPr/>
        <a:lstStyle/>
        <a:p>
          <a:r>
            <a:rPr lang="tr-TR" sz="2800" b="0" dirty="0" smtClean="0"/>
            <a:t>Eğitim İçin Gerekli Dokümanlar Hazırlanmalı</a:t>
          </a:r>
          <a:endParaRPr lang="tr-TR" sz="2800" b="0" dirty="0"/>
        </a:p>
      </dgm:t>
    </dgm:pt>
    <dgm:pt modelId="{0074CFF9-4999-4072-9273-EA52E8AEC3C4}" type="parTrans" cxnId="{2CC71287-33D7-4EB9-971B-70B6682E4CE0}">
      <dgm:prSet/>
      <dgm:spPr/>
      <dgm:t>
        <a:bodyPr/>
        <a:lstStyle/>
        <a:p>
          <a:endParaRPr lang="tr-TR"/>
        </a:p>
      </dgm:t>
    </dgm:pt>
    <dgm:pt modelId="{471C4A30-C703-4BB9-B4C6-7305A784E419}" type="sibTrans" cxnId="{2CC71287-33D7-4EB9-971B-70B6682E4CE0}">
      <dgm:prSet/>
      <dgm:spPr/>
      <dgm:t>
        <a:bodyPr/>
        <a:lstStyle/>
        <a:p>
          <a:endParaRPr lang="tr-TR"/>
        </a:p>
      </dgm:t>
    </dgm:pt>
    <dgm:pt modelId="{88BECD28-FCFE-4902-89C8-2A6699C7483B}" type="pres">
      <dgm:prSet presAssocID="{CA227A88-419A-4038-8E6B-B4D91F445C7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2DB22EF0-26DA-4B96-9760-C2706253E300}" type="pres">
      <dgm:prSet presAssocID="{D3F2F7D6-6E32-4441-B1FC-BEFEDA68755C}" presName="node" presStyleLbl="node1" presStyleIdx="0" presStyleCnt="1" custScaleX="24491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CB5B9F04-BEC8-4531-8BAB-DE2A1CF1263A}" type="presOf" srcId="{CA227A88-419A-4038-8E6B-B4D91F445C79}" destId="{88BECD28-FCFE-4902-89C8-2A6699C7483B}" srcOrd="0" destOrd="0" presId="urn:microsoft.com/office/officeart/2005/8/layout/process5"/>
    <dgm:cxn modelId="{5A4CCB70-593E-4FF2-9761-1AE5CCD4418B}" type="presOf" srcId="{D3F2F7D6-6E32-4441-B1FC-BEFEDA68755C}" destId="{2DB22EF0-26DA-4B96-9760-C2706253E300}" srcOrd="0" destOrd="0" presId="urn:microsoft.com/office/officeart/2005/8/layout/process5"/>
    <dgm:cxn modelId="{2CC71287-33D7-4EB9-971B-70B6682E4CE0}" srcId="{CA227A88-419A-4038-8E6B-B4D91F445C79}" destId="{D3F2F7D6-6E32-4441-B1FC-BEFEDA68755C}" srcOrd="0" destOrd="0" parTransId="{0074CFF9-4999-4072-9273-EA52E8AEC3C4}" sibTransId="{471C4A30-C703-4BB9-B4C6-7305A784E419}"/>
    <dgm:cxn modelId="{7ACD6700-CFD7-4F5F-9D75-8F6B4C7C5B13}" type="presParOf" srcId="{88BECD28-FCFE-4902-89C8-2A6699C7483B}" destId="{2DB22EF0-26DA-4B96-9760-C2706253E300}" srcOrd="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A227A88-419A-4038-8E6B-B4D91F445C79}" type="doc">
      <dgm:prSet loTypeId="urn:microsoft.com/office/officeart/2005/8/layout/process5" loCatId="process" qsTypeId="urn:microsoft.com/office/officeart/2005/8/quickstyle/simple3" qsCatId="simple" csTypeId="urn:microsoft.com/office/officeart/2005/8/colors/colorful1#6" csCatId="colorful" phldr="1"/>
      <dgm:spPr/>
      <dgm:t>
        <a:bodyPr/>
        <a:lstStyle/>
        <a:p>
          <a:endParaRPr lang="tr-TR"/>
        </a:p>
      </dgm:t>
    </dgm:pt>
    <dgm:pt modelId="{30B53E64-C1A8-4F4B-97A8-DB712BD52F9E}">
      <dgm:prSet phldrT="[Metin]" custT="1"/>
      <dgm:spPr/>
      <dgm:t>
        <a:bodyPr/>
        <a:lstStyle/>
        <a:p>
          <a:r>
            <a:rPr lang="tr-TR" sz="2800" b="0" dirty="0" smtClean="0"/>
            <a:t>1-Ön Test- Son Test Soruları</a:t>
          </a:r>
        </a:p>
        <a:p>
          <a:r>
            <a:rPr lang="tr-TR" sz="2800" b="0" dirty="0" smtClean="0"/>
            <a:t>2-Eğitim Etkinlik Değerlendirme Formu </a:t>
          </a:r>
          <a:endParaRPr lang="tr-TR" sz="2800" b="0" dirty="0"/>
        </a:p>
      </dgm:t>
    </dgm:pt>
    <dgm:pt modelId="{6B15B921-F225-4BCA-9BF4-340F236D97F0}" type="parTrans" cxnId="{94FB9EAD-194F-431F-B37D-C083B3A7BE3C}">
      <dgm:prSet/>
      <dgm:spPr/>
      <dgm:t>
        <a:bodyPr/>
        <a:lstStyle/>
        <a:p>
          <a:endParaRPr lang="tr-TR"/>
        </a:p>
      </dgm:t>
    </dgm:pt>
    <dgm:pt modelId="{0C15F332-7C36-4635-A6B3-F1B54474E319}" type="sibTrans" cxnId="{94FB9EAD-194F-431F-B37D-C083B3A7BE3C}">
      <dgm:prSet/>
      <dgm:spPr/>
      <dgm:t>
        <a:bodyPr/>
        <a:lstStyle/>
        <a:p>
          <a:endParaRPr lang="tr-TR"/>
        </a:p>
      </dgm:t>
    </dgm:pt>
    <dgm:pt modelId="{24DEE09F-B78C-48B6-8B84-5479850A12EF}">
      <dgm:prSet phldrT="[Metin]"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tr-TR" sz="2800" b="0" dirty="0" smtClean="0"/>
            <a:t>En Az 20 Soru Olmalı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tr-TR" sz="2800" b="0" dirty="0" smtClean="0"/>
            <a:t>Son Soru Mutlaka Sorulmalı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tr-TR" sz="2800" b="0" dirty="0" smtClean="0"/>
            <a:t>Soruların Puan Değerleri  Eşit Olmalı  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tr-TR" sz="2800" b="0" dirty="0" smtClean="0"/>
            <a:t>100 üzerinden Değerlendirme Yapılmalı</a:t>
          </a:r>
          <a:endParaRPr lang="tr-TR" sz="2800" b="0" dirty="0"/>
        </a:p>
      </dgm:t>
    </dgm:pt>
    <dgm:pt modelId="{734FFD9E-6CA9-43C6-9FB4-D686B174EA00}" type="parTrans" cxnId="{B216E917-61EB-4DC9-B7ED-47008B19F397}">
      <dgm:prSet/>
      <dgm:spPr/>
      <dgm:t>
        <a:bodyPr/>
        <a:lstStyle/>
        <a:p>
          <a:endParaRPr lang="tr-TR"/>
        </a:p>
      </dgm:t>
    </dgm:pt>
    <dgm:pt modelId="{CD1DF83E-EA45-4058-A7BA-83F7EBB5CBCA}" type="sibTrans" cxnId="{B216E917-61EB-4DC9-B7ED-47008B19F397}">
      <dgm:prSet/>
      <dgm:spPr/>
      <dgm:t>
        <a:bodyPr/>
        <a:lstStyle/>
        <a:p>
          <a:endParaRPr lang="tr-TR"/>
        </a:p>
      </dgm:t>
    </dgm:pt>
    <dgm:pt modelId="{88BECD28-FCFE-4902-89C8-2A6699C7483B}" type="pres">
      <dgm:prSet presAssocID="{CA227A88-419A-4038-8E6B-B4D91F445C7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3E2ADE9E-113E-4F36-B026-97B18FD1D656}" type="pres">
      <dgm:prSet presAssocID="{30B53E64-C1A8-4F4B-97A8-DB712BD52F9E}" presName="node" presStyleLbl="node1" presStyleIdx="0" presStyleCnt="2" custScaleX="126509" custScaleY="133648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E141674-6FF4-4DD4-884E-0FAEAE3001CA}" type="pres">
      <dgm:prSet presAssocID="{0C15F332-7C36-4635-A6B3-F1B54474E319}" presName="sibTrans" presStyleLbl="sibTrans2D1" presStyleIdx="0" presStyleCnt="1"/>
      <dgm:spPr/>
      <dgm:t>
        <a:bodyPr/>
        <a:lstStyle/>
        <a:p>
          <a:endParaRPr lang="tr-TR"/>
        </a:p>
      </dgm:t>
    </dgm:pt>
    <dgm:pt modelId="{2628EF97-AB78-46B3-A9AD-00C2C8833BB2}" type="pres">
      <dgm:prSet presAssocID="{0C15F332-7C36-4635-A6B3-F1B54474E319}" presName="connectorText" presStyleLbl="sibTrans2D1" presStyleIdx="0" presStyleCnt="1"/>
      <dgm:spPr/>
      <dgm:t>
        <a:bodyPr/>
        <a:lstStyle/>
        <a:p>
          <a:endParaRPr lang="tr-TR"/>
        </a:p>
      </dgm:t>
    </dgm:pt>
    <dgm:pt modelId="{E928F21F-3D5D-4819-AC19-B39B24E86600}" type="pres">
      <dgm:prSet presAssocID="{24DEE09F-B78C-48B6-8B84-5479850A12EF}" presName="node" presStyleLbl="node1" presStyleIdx="1" presStyleCnt="2" custScaleX="248731" custScaleY="15068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B216E917-61EB-4DC9-B7ED-47008B19F397}" srcId="{CA227A88-419A-4038-8E6B-B4D91F445C79}" destId="{24DEE09F-B78C-48B6-8B84-5479850A12EF}" srcOrd="1" destOrd="0" parTransId="{734FFD9E-6CA9-43C6-9FB4-D686B174EA00}" sibTransId="{CD1DF83E-EA45-4058-A7BA-83F7EBB5CBCA}"/>
    <dgm:cxn modelId="{DBFB8B8C-8015-47EE-83CE-A03C63204FCE}" type="presOf" srcId="{0C15F332-7C36-4635-A6B3-F1B54474E319}" destId="{2628EF97-AB78-46B3-A9AD-00C2C8833BB2}" srcOrd="1" destOrd="0" presId="urn:microsoft.com/office/officeart/2005/8/layout/process5"/>
    <dgm:cxn modelId="{16B6993E-A664-4C40-A938-06B459A631E5}" type="presOf" srcId="{30B53E64-C1A8-4F4B-97A8-DB712BD52F9E}" destId="{3E2ADE9E-113E-4F36-B026-97B18FD1D656}" srcOrd="0" destOrd="0" presId="urn:microsoft.com/office/officeart/2005/8/layout/process5"/>
    <dgm:cxn modelId="{4479120F-8D9E-4C25-8C48-9D201CC1465F}" type="presOf" srcId="{0C15F332-7C36-4635-A6B3-F1B54474E319}" destId="{3E141674-6FF4-4DD4-884E-0FAEAE3001CA}" srcOrd="0" destOrd="0" presId="urn:microsoft.com/office/officeart/2005/8/layout/process5"/>
    <dgm:cxn modelId="{9DA72DB5-2520-411B-93A2-5C1C81561FAB}" type="presOf" srcId="{CA227A88-419A-4038-8E6B-B4D91F445C79}" destId="{88BECD28-FCFE-4902-89C8-2A6699C7483B}" srcOrd="0" destOrd="0" presId="urn:microsoft.com/office/officeart/2005/8/layout/process5"/>
    <dgm:cxn modelId="{94FB9EAD-194F-431F-B37D-C083B3A7BE3C}" srcId="{CA227A88-419A-4038-8E6B-B4D91F445C79}" destId="{30B53E64-C1A8-4F4B-97A8-DB712BD52F9E}" srcOrd="0" destOrd="0" parTransId="{6B15B921-F225-4BCA-9BF4-340F236D97F0}" sibTransId="{0C15F332-7C36-4635-A6B3-F1B54474E319}"/>
    <dgm:cxn modelId="{C2A82C38-ED81-4F41-840F-23F273D2A3A2}" type="presOf" srcId="{24DEE09F-B78C-48B6-8B84-5479850A12EF}" destId="{E928F21F-3D5D-4819-AC19-B39B24E86600}" srcOrd="0" destOrd="0" presId="urn:microsoft.com/office/officeart/2005/8/layout/process5"/>
    <dgm:cxn modelId="{E37896B2-6404-49F3-95BC-A5DB69D89018}" type="presParOf" srcId="{88BECD28-FCFE-4902-89C8-2A6699C7483B}" destId="{3E2ADE9E-113E-4F36-B026-97B18FD1D656}" srcOrd="0" destOrd="0" presId="urn:microsoft.com/office/officeart/2005/8/layout/process5"/>
    <dgm:cxn modelId="{AEB45388-4A05-4DA3-AF93-CE928F2ED3C5}" type="presParOf" srcId="{88BECD28-FCFE-4902-89C8-2A6699C7483B}" destId="{3E141674-6FF4-4DD4-884E-0FAEAE3001CA}" srcOrd="1" destOrd="0" presId="urn:microsoft.com/office/officeart/2005/8/layout/process5"/>
    <dgm:cxn modelId="{DB12B8E7-FABB-4FE9-8BA1-589921D01257}" type="presParOf" srcId="{3E141674-6FF4-4DD4-884E-0FAEAE3001CA}" destId="{2628EF97-AB78-46B3-A9AD-00C2C8833BB2}" srcOrd="0" destOrd="0" presId="urn:microsoft.com/office/officeart/2005/8/layout/process5"/>
    <dgm:cxn modelId="{C53D81E0-CD03-411E-BEB5-415B1AE1CEDF}" type="presParOf" srcId="{88BECD28-FCFE-4902-89C8-2A6699C7483B}" destId="{E928F21F-3D5D-4819-AC19-B39B24E86600}" srcOrd="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A227A88-419A-4038-8E6B-B4D91F445C79}" type="doc">
      <dgm:prSet loTypeId="urn:microsoft.com/office/officeart/2005/8/layout/bProcess3" loCatId="process" qsTypeId="urn:microsoft.com/office/officeart/2005/8/quickstyle/simple3" qsCatId="simple" csTypeId="urn:microsoft.com/office/officeart/2005/8/colors/colorful1#9" csCatId="colorful" phldr="1"/>
      <dgm:spPr/>
      <dgm:t>
        <a:bodyPr/>
        <a:lstStyle/>
        <a:p>
          <a:endParaRPr lang="tr-TR"/>
        </a:p>
      </dgm:t>
    </dgm:pt>
    <dgm:pt modelId="{A99E44B1-54CB-473E-8B77-980016CF6F98}">
      <dgm:prSet phldrT="[Metin]" custT="1"/>
      <dgm:spPr/>
      <dgm:t>
        <a:bodyPr/>
        <a:lstStyle/>
        <a:p>
          <a:r>
            <a:rPr lang="tr-TR" sz="3200" b="0" smtClean="0"/>
            <a:t>Ön Test</a:t>
          </a:r>
          <a:endParaRPr lang="tr-TR" sz="3200" b="0" dirty="0"/>
        </a:p>
      </dgm:t>
    </dgm:pt>
    <dgm:pt modelId="{059DA0DC-C751-4FAB-BC42-CF857B3F5B86}" type="parTrans" cxnId="{F846BF80-0EAC-4B55-BB92-08221F81506C}">
      <dgm:prSet/>
      <dgm:spPr/>
      <dgm:t>
        <a:bodyPr/>
        <a:lstStyle/>
        <a:p>
          <a:endParaRPr lang="tr-TR"/>
        </a:p>
      </dgm:t>
    </dgm:pt>
    <dgm:pt modelId="{993D57A6-C087-491A-9D10-74CAA6DCA6AE}" type="sibTrans" cxnId="{F846BF80-0EAC-4B55-BB92-08221F81506C}">
      <dgm:prSet/>
      <dgm:spPr/>
      <dgm:t>
        <a:bodyPr/>
        <a:lstStyle/>
        <a:p>
          <a:endParaRPr lang="tr-TR"/>
        </a:p>
      </dgm:t>
    </dgm:pt>
    <dgm:pt modelId="{002C7E0C-92E4-4228-8BDF-547C2888BC74}">
      <dgm:prSet phldrT="[Metin]" custT="1"/>
      <dgm:spPr/>
      <dgm:t>
        <a:bodyPr/>
        <a:lstStyle/>
        <a:p>
          <a:r>
            <a:rPr lang="tr-TR" sz="3200" b="0" smtClean="0"/>
            <a:t>Sunum</a:t>
          </a:r>
          <a:endParaRPr lang="tr-TR" sz="3200" b="0" dirty="0"/>
        </a:p>
      </dgm:t>
    </dgm:pt>
    <dgm:pt modelId="{271582B6-8987-47D8-AE01-04EDA570C5AE}" type="parTrans" cxnId="{B306D815-1A0F-4B16-8C1D-5C5A23FC0285}">
      <dgm:prSet/>
      <dgm:spPr/>
      <dgm:t>
        <a:bodyPr/>
        <a:lstStyle/>
        <a:p>
          <a:endParaRPr lang="tr-TR"/>
        </a:p>
      </dgm:t>
    </dgm:pt>
    <dgm:pt modelId="{BC798384-787B-4BE3-80FA-4E013283E0A6}" type="sibTrans" cxnId="{B306D815-1A0F-4B16-8C1D-5C5A23FC0285}">
      <dgm:prSet/>
      <dgm:spPr/>
      <dgm:t>
        <a:bodyPr/>
        <a:lstStyle/>
        <a:p>
          <a:endParaRPr lang="tr-TR"/>
        </a:p>
      </dgm:t>
    </dgm:pt>
    <dgm:pt modelId="{0D2E6187-B7BA-486E-AD11-664B3F91D11C}">
      <dgm:prSet phldrT="[Metin]" custT="1"/>
      <dgm:spPr/>
      <dgm:t>
        <a:bodyPr/>
        <a:lstStyle/>
        <a:p>
          <a:r>
            <a:rPr lang="tr-TR" sz="3200" b="0" smtClean="0"/>
            <a:t>Son Test</a:t>
          </a:r>
          <a:endParaRPr lang="tr-TR" sz="3200" b="0" dirty="0"/>
        </a:p>
      </dgm:t>
    </dgm:pt>
    <dgm:pt modelId="{6E9A6761-6D01-46C1-8015-EF57D7687B92}" type="parTrans" cxnId="{A635A75B-FAEC-46C2-8385-94EA73C5F1F6}">
      <dgm:prSet/>
      <dgm:spPr/>
      <dgm:t>
        <a:bodyPr/>
        <a:lstStyle/>
        <a:p>
          <a:endParaRPr lang="tr-TR"/>
        </a:p>
      </dgm:t>
    </dgm:pt>
    <dgm:pt modelId="{55DF03A5-5662-4984-A4BE-8D628B8E7C3A}" type="sibTrans" cxnId="{A635A75B-FAEC-46C2-8385-94EA73C5F1F6}">
      <dgm:prSet/>
      <dgm:spPr/>
      <dgm:t>
        <a:bodyPr/>
        <a:lstStyle/>
        <a:p>
          <a:endParaRPr lang="tr-TR"/>
        </a:p>
      </dgm:t>
    </dgm:pt>
    <dgm:pt modelId="{23A6CAAC-356C-476B-953B-E97AF853A193}">
      <dgm:prSet phldrT="[Metin]" custT="1"/>
      <dgm:spPr/>
      <dgm:t>
        <a:bodyPr/>
        <a:lstStyle/>
        <a:p>
          <a:r>
            <a:rPr lang="tr-TR" sz="3200" b="0" smtClean="0"/>
            <a:t>Eğitim Etkinlik Değerlendirme Formu</a:t>
          </a:r>
          <a:endParaRPr lang="tr-TR" sz="3200" b="0" dirty="0"/>
        </a:p>
      </dgm:t>
    </dgm:pt>
    <dgm:pt modelId="{D1D41474-D061-4682-B41A-811090DF84B2}" type="parTrans" cxnId="{4CB58432-6B14-49F7-9502-BD84A66357D0}">
      <dgm:prSet/>
      <dgm:spPr/>
      <dgm:t>
        <a:bodyPr/>
        <a:lstStyle/>
        <a:p>
          <a:endParaRPr lang="tr-TR"/>
        </a:p>
      </dgm:t>
    </dgm:pt>
    <dgm:pt modelId="{100200CF-54AA-4BE4-B01E-DFD2F37D6E41}" type="sibTrans" cxnId="{4CB58432-6B14-49F7-9502-BD84A66357D0}">
      <dgm:prSet/>
      <dgm:spPr/>
      <dgm:t>
        <a:bodyPr/>
        <a:lstStyle/>
        <a:p>
          <a:endParaRPr lang="tr-TR"/>
        </a:p>
      </dgm:t>
    </dgm:pt>
    <dgm:pt modelId="{63EE9DE5-783B-43D0-9C30-51EA15C0E368}" type="pres">
      <dgm:prSet presAssocID="{CA227A88-419A-4038-8E6B-B4D91F445C7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F6C82CE-CDD6-4233-B84E-248D87D7EBFE}" type="pres">
      <dgm:prSet presAssocID="{A99E44B1-54CB-473E-8B77-980016CF6F9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A38423C-9F04-4948-A8F2-77D3F355EF84}" type="pres">
      <dgm:prSet presAssocID="{993D57A6-C087-491A-9D10-74CAA6DCA6AE}" presName="sibTrans" presStyleLbl="sibTrans1D1" presStyleIdx="0" presStyleCnt="3"/>
      <dgm:spPr/>
      <dgm:t>
        <a:bodyPr/>
        <a:lstStyle/>
        <a:p>
          <a:endParaRPr lang="tr-TR"/>
        </a:p>
      </dgm:t>
    </dgm:pt>
    <dgm:pt modelId="{541A7115-90C0-4B80-89E6-3684F65CE4F6}" type="pres">
      <dgm:prSet presAssocID="{993D57A6-C087-491A-9D10-74CAA6DCA6AE}" presName="connectorText" presStyleLbl="sibTrans1D1" presStyleIdx="0" presStyleCnt="3"/>
      <dgm:spPr/>
      <dgm:t>
        <a:bodyPr/>
        <a:lstStyle/>
        <a:p>
          <a:endParaRPr lang="tr-TR"/>
        </a:p>
      </dgm:t>
    </dgm:pt>
    <dgm:pt modelId="{994F5D53-D9EB-4737-B1EF-6646F48869E3}" type="pres">
      <dgm:prSet presAssocID="{002C7E0C-92E4-4228-8BDF-547C2888BC74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DFD4696-364E-424E-B525-DBC816C4CD4A}" type="pres">
      <dgm:prSet presAssocID="{BC798384-787B-4BE3-80FA-4E013283E0A6}" presName="sibTrans" presStyleLbl="sibTrans1D1" presStyleIdx="1" presStyleCnt="3"/>
      <dgm:spPr/>
      <dgm:t>
        <a:bodyPr/>
        <a:lstStyle/>
        <a:p>
          <a:endParaRPr lang="tr-TR"/>
        </a:p>
      </dgm:t>
    </dgm:pt>
    <dgm:pt modelId="{136212F1-9798-43EC-A7CE-60B415C1862F}" type="pres">
      <dgm:prSet presAssocID="{BC798384-787B-4BE3-80FA-4E013283E0A6}" presName="connectorText" presStyleLbl="sibTrans1D1" presStyleIdx="1" presStyleCnt="3"/>
      <dgm:spPr/>
      <dgm:t>
        <a:bodyPr/>
        <a:lstStyle/>
        <a:p>
          <a:endParaRPr lang="tr-TR"/>
        </a:p>
      </dgm:t>
    </dgm:pt>
    <dgm:pt modelId="{FF892D7A-811C-44AE-990E-13F11168907E}" type="pres">
      <dgm:prSet presAssocID="{0D2E6187-B7BA-486E-AD11-664B3F91D11C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028B5E7-4B45-4AA5-AE3A-4FCC50280FCB}" type="pres">
      <dgm:prSet presAssocID="{55DF03A5-5662-4984-A4BE-8D628B8E7C3A}" presName="sibTrans" presStyleLbl="sibTrans1D1" presStyleIdx="2" presStyleCnt="3"/>
      <dgm:spPr/>
      <dgm:t>
        <a:bodyPr/>
        <a:lstStyle/>
        <a:p>
          <a:endParaRPr lang="tr-TR"/>
        </a:p>
      </dgm:t>
    </dgm:pt>
    <dgm:pt modelId="{6394538E-888B-4D42-87F7-4CA4472C24C8}" type="pres">
      <dgm:prSet presAssocID="{55DF03A5-5662-4984-A4BE-8D628B8E7C3A}" presName="connectorText" presStyleLbl="sibTrans1D1" presStyleIdx="2" presStyleCnt="3"/>
      <dgm:spPr/>
      <dgm:t>
        <a:bodyPr/>
        <a:lstStyle/>
        <a:p>
          <a:endParaRPr lang="tr-TR"/>
        </a:p>
      </dgm:t>
    </dgm:pt>
    <dgm:pt modelId="{C5B218EA-73BA-455E-960C-157FD5027F47}" type="pres">
      <dgm:prSet presAssocID="{23A6CAAC-356C-476B-953B-E97AF853A19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C98B3451-ED3D-478D-950F-6F6977846975}" type="presOf" srcId="{55DF03A5-5662-4984-A4BE-8D628B8E7C3A}" destId="{6394538E-888B-4D42-87F7-4CA4472C24C8}" srcOrd="1" destOrd="0" presId="urn:microsoft.com/office/officeart/2005/8/layout/bProcess3"/>
    <dgm:cxn modelId="{319E474D-B699-4109-99CB-70AE91C0621A}" type="presOf" srcId="{993D57A6-C087-491A-9D10-74CAA6DCA6AE}" destId="{541A7115-90C0-4B80-89E6-3684F65CE4F6}" srcOrd="1" destOrd="0" presId="urn:microsoft.com/office/officeart/2005/8/layout/bProcess3"/>
    <dgm:cxn modelId="{ECCA5259-445D-4A09-ADF9-435B0557BAF4}" type="presOf" srcId="{BC798384-787B-4BE3-80FA-4E013283E0A6}" destId="{136212F1-9798-43EC-A7CE-60B415C1862F}" srcOrd="1" destOrd="0" presId="urn:microsoft.com/office/officeart/2005/8/layout/bProcess3"/>
    <dgm:cxn modelId="{FC105F56-5F2A-4991-A062-02E425081E06}" type="presOf" srcId="{CA227A88-419A-4038-8E6B-B4D91F445C79}" destId="{63EE9DE5-783B-43D0-9C30-51EA15C0E368}" srcOrd="0" destOrd="0" presId="urn:microsoft.com/office/officeart/2005/8/layout/bProcess3"/>
    <dgm:cxn modelId="{AE491754-3449-4AE2-8724-A241E97CE4F4}" type="presOf" srcId="{0D2E6187-B7BA-486E-AD11-664B3F91D11C}" destId="{FF892D7A-811C-44AE-990E-13F11168907E}" srcOrd="0" destOrd="0" presId="urn:microsoft.com/office/officeart/2005/8/layout/bProcess3"/>
    <dgm:cxn modelId="{A635A75B-FAEC-46C2-8385-94EA73C5F1F6}" srcId="{CA227A88-419A-4038-8E6B-B4D91F445C79}" destId="{0D2E6187-B7BA-486E-AD11-664B3F91D11C}" srcOrd="2" destOrd="0" parTransId="{6E9A6761-6D01-46C1-8015-EF57D7687B92}" sibTransId="{55DF03A5-5662-4984-A4BE-8D628B8E7C3A}"/>
    <dgm:cxn modelId="{5914015C-F724-4C74-BA75-E4C02541A534}" type="presOf" srcId="{BC798384-787B-4BE3-80FA-4E013283E0A6}" destId="{5DFD4696-364E-424E-B525-DBC816C4CD4A}" srcOrd="0" destOrd="0" presId="urn:microsoft.com/office/officeart/2005/8/layout/bProcess3"/>
    <dgm:cxn modelId="{F846BF80-0EAC-4B55-BB92-08221F81506C}" srcId="{CA227A88-419A-4038-8E6B-B4D91F445C79}" destId="{A99E44B1-54CB-473E-8B77-980016CF6F98}" srcOrd="0" destOrd="0" parTransId="{059DA0DC-C751-4FAB-BC42-CF857B3F5B86}" sibTransId="{993D57A6-C087-491A-9D10-74CAA6DCA6AE}"/>
    <dgm:cxn modelId="{EA26F2A1-5F6C-4C3E-B79E-BC83D591488B}" type="presOf" srcId="{55DF03A5-5662-4984-A4BE-8D628B8E7C3A}" destId="{7028B5E7-4B45-4AA5-AE3A-4FCC50280FCB}" srcOrd="0" destOrd="0" presId="urn:microsoft.com/office/officeart/2005/8/layout/bProcess3"/>
    <dgm:cxn modelId="{1C5A767A-6DA7-40B2-9D88-6F62966141C1}" type="presOf" srcId="{A99E44B1-54CB-473E-8B77-980016CF6F98}" destId="{5F6C82CE-CDD6-4233-B84E-248D87D7EBFE}" srcOrd="0" destOrd="0" presId="urn:microsoft.com/office/officeart/2005/8/layout/bProcess3"/>
    <dgm:cxn modelId="{B306D815-1A0F-4B16-8C1D-5C5A23FC0285}" srcId="{CA227A88-419A-4038-8E6B-B4D91F445C79}" destId="{002C7E0C-92E4-4228-8BDF-547C2888BC74}" srcOrd="1" destOrd="0" parTransId="{271582B6-8987-47D8-AE01-04EDA570C5AE}" sibTransId="{BC798384-787B-4BE3-80FA-4E013283E0A6}"/>
    <dgm:cxn modelId="{83F3C69E-3EDF-41EA-9562-5CE626F5496C}" type="presOf" srcId="{23A6CAAC-356C-476B-953B-E97AF853A193}" destId="{C5B218EA-73BA-455E-960C-157FD5027F47}" srcOrd="0" destOrd="0" presId="urn:microsoft.com/office/officeart/2005/8/layout/bProcess3"/>
    <dgm:cxn modelId="{4CB58432-6B14-49F7-9502-BD84A66357D0}" srcId="{CA227A88-419A-4038-8E6B-B4D91F445C79}" destId="{23A6CAAC-356C-476B-953B-E97AF853A193}" srcOrd="3" destOrd="0" parTransId="{D1D41474-D061-4682-B41A-811090DF84B2}" sibTransId="{100200CF-54AA-4BE4-B01E-DFD2F37D6E41}"/>
    <dgm:cxn modelId="{8CDE2F94-328F-4434-A3F2-ABE5AA45ACF8}" type="presOf" srcId="{993D57A6-C087-491A-9D10-74CAA6DCA6AE}" destId="{AA38423C-9F04-4948-A8F2-77D3F355EF84}" srcOrd="0" destOrd="0" presId="urn:microsoft.com/office/officeart/2005/8/layout/bProcess3"/>
    <dgm:cxn modelId="{3AAF8011-FC89-47CE-BD0F-6B1C02D1A6C1}" type="presOf" srcId="{002C7E0C-92E4-4228-8BDF-547C2888BC74}" destId="{994F5D53-D9EB-4737-B1EF-6646F48869E3}" srcOrd="0" destOrd="0" presId="urn:microsoft.com/office/officeart/2005/8/layout/bProcess3"/>
    <dgm:cxn modelId="{C2BEC98F-A1B1-4051-9065-6A2967E769D6}" type="presParOf" srcId="{63EE9DE5-783B-43D0-9C30-51EA15C0E368}" destId="{5F6C82CE-CDD6-4233-B84E-248D87D7EBFE}" srcOrd="0" destOrd="0" presId="urn:microsoft.com/office/officeart/2005/8/layout/bProcess3"/>
    <dgm:cxn modelId="{A2E8209D-BA51-45AB-9147-031FE8ED2702}" type="presParOf" srcId="{63EE9DE5-783B-43D0-9C30-51EA15C0E368}" destId="{AA38423C-9F04-4948-A8F2-77D3F355EF84}" srcOrd="1" destOrd="0" presId="urn:microsoft.com/office/officeart/2005/8/layout/bProcess3"/>
    <dgm:cxn modelId="{93944E08-8F99-437D-B77F-E3E49C2B7BB8}" type="presParOf" srcId="{AA38423C-9F04-4948-A8F2-77D3F355EF84}" destId="{541A7115-90C0-4B80-89E6-3684F65CE4F6}" srcOrd="0" destOrd="0" presId="urn:microsoft.com/office/officeart/2005/8/layout/bProcess3"/>
    <dgm:cxn modelId="{58FB1FC9-A3E8-44D1-93F5-A8A9035E3AA6}" type="presParOf" srcId="{63EE9DE5-783B-43D0-9C30-51EA15C0E368}" destId="{994F5D53-D9EB-4737-B1EF-6646F48869E3}" srcOrd="2" destOrd="0" presId="urn:microsoft.com/office/officeart/2005/8/layout/bProcess3"/>
    <dgm:cxn modelId="{C29C8E4D-4E81-4B2E-BC45-A48AD2166D1E}" type="presParOf" srcId="{63EE9DE5-783B-43D0-9C30-51EA15C0E368}" destId="{5DFD4696-364E-424E-B525-DBC816C4CD4A}" srcOrd="3" destOrd="0" presId="urn:microsoft.com/office/officeart/2005/8/layout/bProcess3"/>
    <dgm:cxn modelId="{43EC3E7A-B197-4EE5-B2A1-5AFFCE2393D4}" type="presParOf" srcId="{5DFD4696-364E-424E-B525-DBC816C4CD4A}" destId="{136212F1-9798-43EC-A7CE-60B415C1862F}" srcOrd="0" destOrd="0" presId="urn:microsoft.com/office/officeart/2005/8/layout/bProcess3"/>
    <dgm:cxn modelId="{AD2EA68E-5C2C-4FD9-803C-F190B31E2CDA}" type="presParOf" srcId="{63EE9DE5-783B-43D0-9C30-51EA15C0E368}" destId="{FF892D7A-811C-44AE-990E-13F11168907E}" srcOrd="4" destOrd="0" presId="urn:microsoft.com/office/officeart/2005/8/layout/bProcess3"/>
    <dgm:cxn modelId="{61DE7136-8E52-4107-8D7E-710C95A6F8DF}" type="presParOf" srcId="{63EE9DE5-783B-43D0-9C30-51EA15C0E368}" destId="{7028B5E7-4B45-4AA5-AE3A-4FCC50280FCB}" srcOrd="5" destOrd="0" presId="urn:microsoft.com/office/officeart/2005/8/layout/bProcess3"/>
    <dgm:cxn modelId="{2861EBB1-86F6-4779-AE1D-5177E619457C}" type="presParOf" srcId="{7028B5E7-4B45-4AA5-AE3A-4FCC50280FCB}" destId="{6394538E-888B-4D42-87F7-4CA4472C24C8}" srcOrd="0" destOrd="0" presId="urn:microsoft.com/office/officeart/2005/8/layout/bProcess3"/>
    <dgm:cxn modelId="{1AB64AE8-FA29-4ACC-A724-7FE0C8406548}" type="presParOf" srcId="{63EE9DE5-783B-43D0-9C30-51EA15C0E368}" destId="{C5B218EA-73BA-455E-960C-157FD5027F47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A227A88-419A-4038-8E6B-B4D91F445C79}" type="doc">
      <dgm:prSet loTypeId="urn:microsoft.com/office/officeart/2005/8/layout/process2" loCatId="process" qsTypeId="urn:microsoft.com/office/officeart/2005/8/quickstyle/simple3" qsCatId="simple" csTypeId="urn:microsoft.com/office/officeart/2005/8/colors/colorful1#10" csCatId="colorful" phldr="1"/>
      <dgm:spPr/>
      <dgm:t>
        <a:bodyPr/>
        <a:lstStyle/>
        <a:p>
          <a:endParaRPr lang="tr-TR"/>
        </a:p>
      </dgm:t>
    </dgm:pt>
    <dgm:pt modelId="{9E384E9C-B341-47F3-BAF2-6498783686D2}">
      <dgm:prSet phldrT="[Metin]" custT="1"/>
      <dgm:spPr/>
      <dgm:t>
        <a:bodyPr/>
        <a:lstStyle/>
        <a:p>
          <a:r>
            <a:rPr lang="tr-TR" sz="2400" b="0" dirty="0" smtClean="0"/>
            <a:t>Ön Test -Son Test Sonuçların Excel Formuna Girilmesi </a:t>
          </a:r>
          <a:endParaRPr lang="tr-TR" sz="2400" b="0" dirty="0"/>
        </a:p>
      </dgm:t>
    </dgm:pt>
    <dgm:pt modelId="{C0AF247C-053C-4130-817B-40D72D43611F}" type="parTrans" cxnId="{FDB07EE6-1311-42D5-BFB0-20832457178F}">
      <dgm:prSet/>
      <dgm:spPr/>
      <dgm:t>
        <a:bodyPr/>
        <a:lstStyle/>
        <a:p>
          <a:endParaRPr lang="tr-TR" sz="2400">
            <a:solidFill>
              <a:schemeClr val="tx1"/>
            </a:solidFill>
          </a:endParaRPr>
        </a:p>
      </dgm:t>
    </dgm:pt>
    <dgm:pt modelId="{1F06B0F5-600B-4ECF-9805-6D42CADF03D7}" type="sibTrans" cxnId="{FDB07EE6-1311-42D5-BFB0-20832457178F}">
      <dgm:prSet custT="1"/>
      <dgm:spPr/>
      <dgm:t>
        <a:bodyPr/>
        <a:lstStyle/>
        <a:p>
          <a:endParaRPr lang="tr-TR" sz="2400">
            <a:solidFill>
              <a:schemeClr val="tx1"/>
            </a:solidFill>
          </a:endParaRPr>
        </a:p>
      </dgm:t>
    </dgm:pt>
    <dgm:pt modelId="{3A483CE9-B75E-4857-9268-E0F9E7FF3D72}">
      <dgm:prSet phldrT="[Metin]" custT="1"/>
      <dgm:spPr/>
      <dgm:t>
        <a:bodyPr/>
        <a:lstStyle/>
        <a:p>
          <a:r>
            <a:rPr lang="tr-TR" sz="2400" b="0" dirty="0" smtClean="0"/>
            <a:t>Eğitimden Başarılı Sayılabilmesi İçin Son Testten  70 Puan Alınmalı  </a:t>
          </a:r>
          <a:endParaRPr lang="tr-TR" sz="2400" b="0" dirty="0"/>
        </a:p>
      </dgm:t>
    </dgm:pt>
    <dgm:pt modelId="{C80EBC92-13D8-4EDD-A3FC-CB203CF29BCA}" type="parTrans" cxnId="{7ADF121E-7197-4487-B303-AE4DF7207E0F}">
      <dgm:prSet/>
      <dgm:spPr/>
      <dgm:t>
        <a:bodyPr/>
        <a:lstStyle/>
        <a:p>
          <a:endParaRPr lang="tr-TR" sz="2400">
            <a:solidFill>
              <a:schemeClr val="tx1"/>
            </a:solidFill>
          </a:endParaRPr>
        </a:p>
      </dgm:t>
    </dgm:pt>
    <dgm:pt modelId="{1C2B205D-5637-4902-88BF-96AF5E41529F}" type="sibTrans" cxnId="{7ADF121E-7197-4487-B303-AE4DF7207E0F}">
      <dgm:prSet/>
      <dgm:spPr/>
      <dgm:t>
        <a:bodyPr/>
        <a:lstStyle/>
        <a:p>
          <a:endParaRPr lang="tr-TR" sz="2400">
            <a:solidFill>
              <a:schemeClr val="tx1"/>
            </a:solidFill>
          </a:endParaRPr>
        </a:p>
      </dgm:t>
    </dgm:pt>
    <dgm:pt modelId="{8C4B01B1-91EE-4EBA-8755-B24103784AB6}">
      <dgm:prSet phldrT="[Metin]" custT="1"/>
      <dgm:spPr/>
      <dgm:t>
        <a:bodyPr/>
        <a:lstStyle/>
        <a:p>
          <a:r>
            <a:rPr lang="tr-TR" sz="2400" b="0" dirty="0" smtClean="0"/>
            <a:t>Ön Test - Son Test  Sonuçlarının Hesaplanması </a:t>
          </a:r>
          <a:endParaRPr lang="tr-TR" sz="2400" b="0" dirty="0"/>
        </a:p>
      </dgm:t>
    </dgm:pt>
    <dgm:pt modelId="{31DB7A0D-B5BB-4446-A76B-92A7F12249CD}" type="parTrans" cxnId="{8B02222D-7FF8-4F03-A7B7-6913C09FD9D4}">
      <dgm:prSet/>
      <dgm:spPr/>
      <dgm:t>
        <a:bodyPr/>
        <a:lstStyle/>
        <a:p>
          <a:endParaRPr lang="tr-TR"/>
        </a:p>
      </dgm:t>
    </dgm:pt>
    <dgm:pt modelId="{59966D10-EAE4-4DCC-B3A6-49701D5AACDD}" type="sibTrans" cxnId="{8B02222D-7FF8-4F03-A7B7-6913C09FD9D4}">
      <dgm:prSet/>
      <dgm:spPr/>
      <dgm:t>
        <a:bodyPr/>
        <a:lstStyle/>
        <a:p>
          <a:endParaRPr lang="tr-TR"/>
        </a:p>
      </dgm:t>
    </dgm:pt>
    <dgm:pt modelId="{2C17BBE4-E1BC-4C35-9B13-575587B77197}" type="pres">
      <dgm:prSet presAssocID="{CA227A88-419A-4038-8E6B-B4D91F445C79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0454EEBD-707C-41F7-9B1F-976F1DCCF7DE}" type="pres">
      <dgm:prSet presAssocID="{8C4B01B1-91EE-4EBA-8755-B24103784AB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7223D47-4A70-4098-A945-F4F3DB677BB0}" type="pres">
      <dgm:prSet presAssocID="{59966D10-EAE4-4DCC-B3A6-49701D5AACDD}" presName="sibTrans" presStyleLbl="sibTrans2D1" presStyleIdx="0" presStyleCnt="2"/>
      <dgm:spPr/>
      <dgm:t>
        <a:bodyPr/>
        <a:lstStyle/>
        <a:p>
          <a:endParaRPr lang="tr-TR"/>
        </a:p>
      </dgm:t>
    </dgm:pt>
    <dgm:pt modelId="{59B64D19-A478-432D-B444-1264FD43221E}" type="pres">
      <dgm:prSet presAssocID="{59966D10-EAE4-4DCC-B3A6-49701D5AACDD}" presName="connectorText" presStyleLbl="sibTrans2D1" presStyleIdx="0" presStyleCnt="2"/>
      <dgm:spPr/>
      <dgm:t>
        <a:bodyPr/>
        <a:lstStyle/>
        <a:p>
          <a:endParaRPr lang="tr-TR"/>
        </a:p>
      </dgm:t>
    </dgm:pt>
    <dgm:pt modelId="{060ECADF-30AF-4AC6-90F2-E4F1A6F5ABE1}" type="pres">
      <dgm:prSet presAssocID="{9E384E9C-B341-47F3-BAF2-6498783686D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0E4DD26-BA99-429E-8026-609D0E58475B}" type="pres">
      <dgm:prSet presAssocID="{1F06B0F5-600B-4ECF-9805-6D42CADF03D7}" presName="sibTrans" presStyleLbl="sibTrans2D1" presStyleIdx="1" presStyleCnt="2"/>
      <dgm:spPr/>
      <dgm:t>
        <a:bodyPr/>
        <a:lstStyle/>
        <a:p>
          <a:endParaRPr lang="tr-TR"/>
        </a:p>
      </dgm:t>
    </dgm:pt>
    <dgm:pt modelId="{3570F4F5-D709-4DF9-A0B8-63EE16D9A592}" type="pres">
      <dgm:prSet presAssocID="{1F06B0F5-600B-4ECF-9805-6D42CADF03D7}" presName="connectorText" presStyleLbl="sibTrans2D1" presStyleIdx="1" presStyleCnt="2"/>
      <dgm:spPr/>
      <dgm:t>
        <a:bodyPr/>
        <a:lstStyle/>
        <a:p>
          <a:endParaRPr lang="tr-TR"/>
        </a:p>
      </dgm:t>
    </dgm:pt>
    <dgm:pt modelId="{3D1CA43E-D430-4827-BF04-E52A437844A1}" type="pres">
      <dgm:prSet presAssocID="{3A483CE9-B75E-4857-9268-E0F9E7FF3D7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5BF18B5-F5A5-46E4-8251-6776F2E78908}" type="presOf" srcId="{1F06B0F5-600B-4ECF-9805-6D42CADF03D7}" destId="{A0E4DD26-BA99-429E-8026-609D0E58475B}" srcOrd="0" destOrd="0" presId="urn:microsoft.com/office/officeart/2005/8/layout/process2"/>
    <dgm:cxn modelId="{F6BE874D-F985-494E-8E9E-540FBED2F34E}" type="presOf" srcId="{1F06B0F5-600B-4ECF-9805-6D42CADF03D7}" destId="{3570F4F5-D709-4DF9-A0B8-63EE16D9A592}" srcOrd="1" destOrd="0" presId="urn:microsoft.com/office/officeart/2005/8/layout/process2"/>
    <dgm:cxn modelId="{4E87C1BC-251E-4959-A0B3-3E20FF817306}" type="presOf" srcId="{3A483CE9-B75E-4857-9268-E0F9E7FF3D72}" destId="{3D1CA43E-D430-4827-BF04-E52A437844A1}" srcOrd="0" destOrd="0" presId="urn:microsoft.com/office/officeart/2005/8/layout/process2"/>
    <dgm:cxn modelId="{36B2BC4B-3F7F-4DB2-AE3A-FC4793E581B4}" type="presOf" srcId="{8C4B01B1-91EE-4EBA-8755-B24103784AB6}" destId="{0454EEBD-707C-41F7-9B1F-976F1DCCF7DE}" srcOrd="0" destOrd="0" presId="urn:microsoft.com/office/officeart/2005/8/layout/process2"/>
    <dgm:cxn modelId="{1BE85FEA-6F98-4CE5-81C8-D3866CAE1681}" type="presOf" srcId="{59966D10-EAE4-4DCC-B3A6-49701D5AACDD}" destId="{67223D47-4A70-4098-A945-F4F3DB677BB0}" srcOrd="0" destOrd="0" presId="urn:microsoft.com/office/officeart/2005/8/layout/process2"/>
    <dgm:cxn modelId="{DBC87F74-2917-47CA-ADFF-AB1C3DC6B89F}" type="presOf" srcId="{CA227A88-419A-4038-8E6B-B4D91F445C79}" destId="{2C17BBE4-E1BC-4C35-9B13-575587B77197}" srcOrd="0" destOrd="0" presId="urn:microsoft.com/office/officeart/2005/8/layout/process2"/>
    <dgm:cxn modelId="{C820297B-C553-42D3-AC1E-3875D92DB571}" type="presOf" srcId="{9E384E9C-B341-47F3-BAF2-6498783686D2}" destId="{060ECADF-30AF-4AC6-90F2-E4F1A6F5ABE1}" srcOrd="0" destOrd="0" presId="urn:microsoft.com/office/officeart/2005/8/layout/process2"/>
    <dgm:cxn modelId="{8B02222D-7FF8-4F03-A7B7-6913C09FD9D4}" srcId="{CA227A88-419A-4038-8E6B-B4D91F445C79}" destId="{8C4B01B1-91EE-4EBA-8755-B24103784AB6}" srcOrd="0" destOrd="0" parTransId="{31DB7A0D-B5BB-4446-A76B-92A7F12249CD}" sibTransId="{59966D10-EAE4-4DCC-B3A6-49701D5AACDD}"/>
    <dgm:cxn modelId="{FDB07EE6-1311-42D5-BFB0-20832457178F}" srcId="{CA227A88-419A-4038-8E6B-B4D91F445C79}" destId="{9E384E9C-B341-47F3-BAF2-6498783686D2}" srcOrd="1" destOrd="0" parTransId="{C0AF247C-053C-4130-817B-40D72D43611F}" sibTransId="{1F06B0F5-600B-4ECF-9805-6D42CADF03D7}"/>
    <dgm:cxn modelId="{010FF252-15DB-4C5F-9FCE-6C0BDF91F631}" type="presOf" srcId="{59966D10-EAE4-4DCC-B3A6-49701D5AACDD}" destId="{59B64D19-A478-432D-B444-1264FD43221E}" srcOrd="1" destOrd="0" presId="urn:microsoft.com/office/officeart/2005/8/layout/process2"/>
    <dgm:cxn modelId="{7ADF121E-7197-4487-B303-AE4DF7207E0F}" srcId="{CA227A88-419A-4038-8E6B-B4D91F445C79}" destId="{3A483CE9-B75E-4857-9268-E0F9E7FF3D72}" srcOrd="2" destOrd="0" parTransId="{C80EBC92-13D8-4EDD-A3FC-CB203CF29BCA}" sibTransId="{1C2B205D-5637-4902-88BF-96AF5E41529F}"/>
    <dgm:cxn modelId="{EB8BD2E8-2BFE-4CEF-B683-187F7631F0C7}" type="presParOf" srcId="{2C17BBE4-E1BC-4C35-9B13-575587B77197}" destId="{0454EEBD-707C-41F7-9B1F-976F1DCCF7DE}" srcOrd="0" destOrd="0" presId="urn:microsoft.com/office/officeart/2005/8/layout/process2"/>
    <dgm:cxn modelId="{07A30FF4-2A25-4574-8FBE-7C05CC50861C}" type="presParOf" srcId="{2C17BBE4-E1BC-4C35-9B13-575587B77197}" destId="{67223D47-4A70-4098-A945-F4F3DB677BB0}" srcOrd="1" destOrd="0" presId="urn:microsoft.com/office/officeart/2005/8/layout/process2"/>
    <dgm:cxn modelId="{A088C5C8-65F4-4304-B883-503C31153B09}" type="presParOf" srcId="{67223D47-4A70-4098-A945-F4F3DB677BB0}" destId="{59B64D19-A478-432D-B444-1264FD43221E}" srcOrd="0" destOrd="0" presId="urn:microsoft.com/office/officeart/2005/8/layout/process2"/>
    <dgm:cxn modelId="{F44434E5-65DB-481B-AC84-21BD05805327}" type="presParOf" srcId="{2C17BBE4-E1BC-4C35-9B13-575587B77197}" destId="{060ECADF-30AF-4AC6-90F2-E4F1A6F5ABE1}" srcOrd="2" destOrd="0" presId="urn:microsoft.com/office/officeart/2005/8/layout/process2"/>
    <dgm:cxn modelId="{793CA2F7-3331-4CF9-BB56-CBCFD7097FCA}" type="presParOf" srcId="{2C17BBE4-E1BC-4C35-9B13-575587B77197}" destId="{A0E4DD26-BA99-429E-8026-609D0E58475B}" srcOrd="3" destOrd="0" presId="urn:microsoft.com/office/officeart/2005/8/layout/process2"/>
    <dgm:cxn modelId="{4EF6DF0D-9204-4CE7-9047-67A8F1EB296F}" type="presParOf" srcId="{A0E4DD26-BA99-429E-8026-609D0E58475B}" destId="{3570F4F5-D709-4DF9-A0B8-63EE16D9A592}" srcOrd="0" destOrd="0" presId="urn:microsoft.com/office/officeart/2005/8/layout/process2"/>
    <dgm:cxn modelId="{422E07F6-886F-483C-8F54-F8BB696B2F43}" type="presParOf" srcId="{2C17BBE4-E1BC-4C35-9B13-575587B77197}" destId="{3D1CA43E-D430-4827-BF04-E52A437844A1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A227A88-419A-4038-8E6B-B4D91F445C79}" type="doc">
      <dgm:prSet loTypeId="urn:microsoft.com/office/officeart/2005/8/layout/process1" loCatId="process" qsTypeId="urn:microsoft.com/office/officeart/2005/8/quickstyle/simple3" qsCatId="simple" csTypeId="urn:microsoft.com/office/officeart/2005/8/colors/colorful1#11" csCatId="colorful" phldr="1"/>
      <dgm:spPr/>
      <dgm:t>
        <a:bodyPr/>
        <a:lstStyle/>
        <a:p>
          <a:endParaRPr lang="tr-TR"/>
        </a:p>
      </dgm:t>
    </dgm:pt>
    <dgm:pt modelId="{147AF1DB-2E7E-415F-BF49-CA7F44ACF8BE}">
      <dgm:prSet phldrT="[Metin]" custT="1"/>
      <dgm:spPr/>
      <dgm:t>
        <a:bodyPr/>
        <a:lstStyle/>
        <a:p>
          <a:r>
            <a:rPr lang="tr-TR" sz="2800" b="0" dirty="0" smtClean="0"/>
            <a:t>Eğitim Etkinlik Değerlendirme Sonuçların Excel Formuna Girilmesi</a:t>
          </a:r>
          <a:endParaRPr lang="tr-TR" sz="2800" b="0" dirty="0"/>
        </a:p>
      </dgm:t>
    </dgm:pt>
    <dgm:pt modelId="{0E4EA62B-8823-48F8-8321-C126799477BB}" type="parTrans" cxnId="{E9658D46-BBD2-4728-B796-37C00E25F92D}">
      <dgm:prSet/>
      <dgm:spPr/>
      <dgm:t>
        <a:bodyPr/>
        <a:lstStyle/>
        <a:p>
          <a:endParaRPr lang="tr-TR"/>
        </a:p>
      </dgm:t>
    </dgm:pt>
    <dgm:pt modelId="{B4DF5E81-E6DA-41F9-8D18-9CA3164300ED}" type="sibTrans" cxnId="{E9658D46-BBD2-4728-B796-37C00E25F92D}">
      <dgm:prSet/>
      <dgm:spPr/>
      <dgm:t>
        <a:bodyPr/>
        <a:lstStyle/>
        <a:p>
          <a:endParaRPr lang="tr-TR"/>
        </a:p>
      </dgm:t>
    </dgm:pt>
    <dgm:pt modelId="{42D4C02D-8B3B-4F35-91D4-24CC378E9E78}">
      <dgm:prSet phldrT="[Metin]" custT="1"/>
      <dgm:spPr/>
      <dgm:t>
        <a:bodyPr/>
        <a:lstStyle/>
        <a:p>
          <a:r>
            <a:rPr lang="tr-TR" sz="2800" b="0" dirty="0" smtClean="0"/>
            <a:t>Eğitim Etkinlik Değerlendirme Sonuçların Hesaplanması </a:t>
          </a:r>
          <a:endParaRPr lang="tr-TR" sz="2800" b="0" dirty="0"/>
        </a:p>
      </dgm:t>
    </dgm:pt>
    <dgm:pt modelId="{6A3697C7-F4EA-42E6-9EAF-87AADA58EAD3}" type="parTrans" cxnId="{FDA02EA6-B5C6-48A0-9815-EB1C78040B10}">
      <dgm:prSet/>
      <dgm:spPr/>
      <dgm:t>
        <a:bodyPr/>
        <a:lstStyle/>
        <a:p>
          <a:endParaRPr lang="tr-TR"/>
        </a:p>
      </dgm:t>
    </dgm:pt>
    <dgm:pt modelId="{0239EDC5-C310-4E92-BF80-BE11F526A86C}" type="sibTrans" cxnId="{FDA02EA6-B5C6-48A0-9815-EB1C78040B10}">
      <dgm:prSet/>
      <dgm:spPr/>
      <dgm:t>
        <a:bodyPr/>
        <a:lstStyle/>
        <a:p>
          <a:endParaRPr lang="tr-TR"/>
        </a:p>
      </dgm:t>
    </dgm:pt>
    <dgm:pt modelId="{5F41A964-D496-4601-B16C-6D7C8E6A8708}" type="pres">
      <dgm:prSet presAssocID="{CA227A88-419A-4038-8E6B-B4D91F445C7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CB22FA7B-579A-41E4-B48F-1F1B2F15895F}" type="pres">
      <dgm:prSet presAssocID="{147AF1DB-2E7E-415F-BF49-CA7F44ACF8B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FCF9D54-9621-40E7-9457-0E499EF39EC0}" type="pres">
      <dgm:prSet presAssocID="{B4DF5E81-E6DA-41F9-8D18-9CA3164300ED}" presName="sibTrans" presStyleLbl="sibTrans2D1" presStyleIdx="0" presStyleCnt="1"/>
      <dgm:spPr/>
      <dgm:t>
        <a:bodyPr/>
        <a:lstStyle/>
        <a:p>
          <a:endParaRPr lang="tr-TR"/>
        </a:p>
      </dgm:t>
    </dgm:pt>
    <dgm:pt modelId="{5D72947B-C885-4DF8-A897-6427E7536767}" type="pres">
      <dgm:prSet presAssocID="{B4DF5E81-E6DA-41F9-8D18-9CA3164300ED}" presName="connectorText" presStyleLbl="sibTrans2D1" presStyleIdx="0" presStyleCnt="1"/>
      <dgm:spPr/>
      <dgm:t>
        <a:bodyPr/>
        <a:lstStyle/>
        <a:p>
          <a:endParaRPr lang="tr-TR"/>
        </a:p>
      </dgm:t>
    </dgm:pt>
    <dgm:pt modelId="{C8E270D5-6097-413C-B45B-47EFF4D86212}" type="pres">
      <dgm:prSet presAssocID="{42D4C02D-8B3B-4F35-91D4-24CC378E9E78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C9E1BFD2-DA1A-4F42-8730-5D0DA2BD12ED}" type="presOf" srcId="{147AF1DB-2E7E-415F-BF49-CA7F44ACF8BE}" destId="{CB22FA7B-579A-41E4-B48F-1F1B2F15895F}" srcOrd="0" destOrd="0" presId="urn:microsoft.com/office/officeart/2005/8/layout/process1"/>
    <dgm:cxn modelId="{4E973C66-ED0B-4787-B02F-A50A409B4657}" type="presOf" srcId="{CA227A88-419A-4038-8E6B-B4D91F445C79}" destId="{5F41A964-D496-4601-B16C-6D7C8E6A8708}" srcOrd="0" destOrd="0" presId="urn:microsoft.com/office/officeart/2005/8/layout/process1"/>
    <dgm:cxn modelId="{026B90CE-2D16-4646-9B21-0C4738ED9505}" type="presOf" srcId="{B4DF5E81-E6DA-41F9-8D18-9CA3164300ED}" destId="{EFCF9D54-9621-40E7-9457-0E499EF39EC0}" srcOrd="0" destOrd="0" presId="urn:microsoft.com/office/officeart/2005/8/layout/process1"/>
    <dgm:cxn modelId="{E9658D46-BBD2-4728-B796-37C00E25F92D}" srcId="{CA227A88-419A-4038-8E6B-B4D91F445C79}" destId="{147AF1DB-2E7E-415F-BF49-CA7F44ACF8BE}" srcOrd="0" destOrd="0" parTransId="{0E4EA62B-8823-48F8-8321-C126799477BB}" sibTransId="{B4DF5E81-E6DA-41F9-8D18-9CA3164300ED}"/>
    <dgm:cxn modelId="{F781D0A0-B48E-453B-A98E-E5979788927D}" type="presOf" srcId="{42D4C02D-8B3B-4F35-91D4-24CC378E9E78}" destId="{C8E270D5-6097-413C-B45B-47EFF4D86212}" srcOrd="0" destOrd="0" presId="urn:microsoft.com/office/officeart/2005/8/layout/process1"/>
    <dgm:cxn modelId="{FDA02EA6-B5C6-48A0-9815-EB1C78040B10}" srcId="{CA227A88-419A-4038-8E6B-B4D91F445C79}" destId="{42D4C02D-8B3B-4F35-91D4-24CC378E9E78}" srcOrd="1" destOrd="0" parTransId="{6A3697C7-F4EA-42E6-9EAF-87AADA58EAD3}" sibTransId="{0239EDC5-C310-4E92-BF80-BE11F526A86C}"/>
    <dgm:cxn modelId="{21490DAE-2DA6-42C1-931B-9DBC35826038}" type="presOf" srcId="{B4DF5E81-E6DA-41F9-8D18-9CA3164300ED}" destId="{5D72947B-C885-4DF8-A897-6427E7536767}" srcOrd="1" destOrd="0" presId="urn:microsoft.com/office/officeart/2005/8/layout/process1"/>
    <dgm:cxn modelId="{40915B9D-EC25-41CA-A9DD-AF64F83BB0FD}" type="presParOf" srcId="{5F41A964-D496-4601-B16C-6D7C8E6A8708}" destId="{CB22FA7B-579A-41E4-B48F-1F1B2F15895F}" srcOrd="0" destOrd="0" presId="urn:microsoft.com/office/officeart/2005/8/layout/process1"/>
    <dgm:cxn modelId="{71ADDCC3-5396-4E32-BD72-4D9971D6DBD1}" type="presParOf" srcId="{5F41A964-D496-4601-B16C-6D7C8E6A8708}" destId="{EFCF9D54-9621-40E7-9457-0E499EF39EC0}" srcOrd="1" destOrd="0" presId="urn:microsoft.com/office/officeart/2005/8/layout/process1"/>
    <dgm:cxn modelId="{035195E3-181D-4114-9781-66787D805A14}" type="presParOf" srcId="{EFCF9D54-9621-40E7-9457-0E499EF39EC0}" destId="{5D72947B-C885-4DF8-A897-6427E7536767}" srcOrd="0" destOrd="0" presId="urn:microsoft.com/office/officeart/2005/8/layout/process1"/>
    <dgm:cxn modelId="{3795E3B7-564D-44C1-BA92-A906EBF745DD}" type="presParOf" srcId="{5F41A964-D496-4601-B16C-6D7C8E6A8708}" destId="{C8E270D5-6097-413C-B45B-47EFF4D86212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A227A88-419A-4038-8E6B-B4D91F445C79}" type="doc">
      <dgm:prSet loTypeId="urn:microsoft.com/office/officeart/2005/8/layout/process2" loCatId="process" qsTypeId="urn:microsoft.com/office/officeart/2005/8/quickstyle/simple3" qsCatId="simple" csTypeId="urn:microsoft.com/office/officeart/2005/8/colors/colorful1#12" csCatId="colorful" phldr="1"/>
      <dgm:spPr/>
      <dgm:t>
        <a:bodyPr/>
        <a:lstStyle/>
        <a:p>
          <a:endParaRPr lang="tr-TR"/>
        </a:p>
      </dgm:t>
    </dgm:pt>
    <dgm:pt modelId="{147AF1DB-2E7E-415F-BF49-CA7F44ACF8BE}">
      <dgm:prSet phldrT="[Metin]" custT="1"/>
      <dgm:spPr/>
      <dgm:t>
        <a:bodyPr/>
        <a:lstStyle/>
        <a:p>
          <a:r>
            <a:rPr lang="tr-TR" sz="2800" b="0" dirty="0" smtClean="0"/>
            <a:t>Eğitim Etkinlik Değerlendirme Sonuçların Excel Formuna Girilmesi</a:t>
          </a:r>
          <a:endParaRPr lang="tr-TR" sz="2800" b="0" dirty="0"/>
        </a:p>
      </dgm:t>
    </dgm:pt>
    <dgm:pt modelId="{0E4EA62B-8823-48F8-8321-C126799477BB}" type="parTrans" cxnId="{E9658D46-BBD2-4728-B796-37C00E25F92D}">
      <dgm:prSet/>
      <dgm:spPr/>
      <dgm:t>
        <a:bodyPr/>
        <a:lstStyle/>
        <a:p>
          <a:endParaRPr lang="tr-TR"/>
        </a:p>
      </dgm:t>
    </dgm:pt>
    <dgm:pt modelId="{B4DF5E81-E6DA-41F9-8D18-9CA3164300ED}" type="sibTrans" cxnId="{E9658D46-BBD2-4728-B796-37C00E25F92D}">
      <dgm:prSet/>
      <dgm:spPr/>
      <dgm:t>
        <a:bodyPr/>
        <a:lstStyle/>
        <a:p>
          <a:endParaRPr lang="tr-TR"/>
        </a:p>
      </dgm:t>
    </dgm:pt>
    <dgm:pt modelId="{42D4C02D-8B3B-4F35-91D4-24CC378E9E78}">
      <dgm:prSet phldrT="[Metin]" custT="1"/>
      <dgm:spPr/>
      <dgm:t>
        <a:bodyPr/>
        <a:lstStyle/>
        <a:p>
          <a:r>
            <a:rPr lang="tr-TR" sz="2800" b="0" dirty="0" smtClean="0"/>
            <a:t>Eğitim Etkinlik Değerlendirme Sonuçların Hesaplanması </a:t>
          </a:r>
          <a:endParaRPr lang="tr-TR" sz="2800" b="0" dirty="0"/>
        </a:p>
      </dgm:t>
    </dgm:pt>
    <dgm:pt modelId="{6A3697C7-F4EA-42E6-9EAF-87AADA58EAD3}" type="parTrans" cxnId="{FDA02EA6-B5C6-48A0-9815-EB1C78040B10}">
      <dgm:prSet/>
      <dgm:spPr/>
      <dgm:t>
        <a:bodyPr/>
        <a:lstStyle/>
        <a:p>
          <a:endParaRPr lang="tr-TR"/>
        </a:p>
      </dgm:t>
    </dgm:pt>
    <dgm:pt modelId="{0239EDC5-C310-4E92-BF80-BE11F526A86C}" type="sibTrans" cxnId="{FDA02EA6-B5C6-48A0-9815-EB1C78040B10}">
      <dgm:prSet/>
      <dgm:spPr/>
      <dgm:t>
        <a:bodyPr/>
        <a:lstStyle/>
        <a:p>
          <a:endParaRPr lang="tr-TR"/>
        </a:p>
      </dgm:t>
    </dgm:pt>
    <dgm:pt modelId="{D9611E6A-E714-48F4-9367-1F445A3B8F69}" type="pres">
      <dgm:prSet presAssocID="{CA227A88-419A-4038-8E6B-B4D91F445C79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43672E59-94DE-44B2-ABBD-E23FBAD5AE68}" type="pres">
      <dgm:prSet presAssocID="{147AF1DB-2E7E-415F-BF49-CA7F44ACF8B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E6437F2-11BA-4A31-A7DC-8F7C0F6A88BD}" type="pres">
      <dgm:prSet presAssocID="{B4DF5E81-E6DA-41F9-8D18-9CA3164300ED}" presName="sibTrans" presStyleLbl="sibTrans2D1" presStyleIdx="0" presStyleCnt="1"/>
      <dgm:spPr/>
      <dgm:t>
        <a:bodyPr/>
        <a:lstStyle/>
        <a:p>
          <a:endParaRPr lang="tr-TR"/>
        </a:p>
      </dgm:t>
    </dgm:pt>
    <dgm:pt modelId="{06D388EC-8F91-4B40-9742-5A90B9F944A4}" type="pres">
      <dgm:prSet presAssocID="{B4DF5E81-E6DA-41F9-8D18-9CA3164300ED}" presName="connectorText" presStyleLbl="sibTrans2D1" presStyleIdx="0" presStyleCnt="1"/>
      <dgm:spPr/>
      <dgm:t>
        <a:bodyPr/>
        <a:lstStyle/>
        <a:p>
          <a:endParaRPr lang="tr-TR"/>
        </a:p>
      </dgm:t>
    </dgm:pt>
    <dgm:pt modelId="{56D08A82-8250-417E-92A6-A420D85BDCBE}" type="pres">
      <dgm:prSet presAssocID="{42D4C02D-8B3B-4F35-91D4-24CC378E9E78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FBDAB528-094A-4238-A491-A44A28D3C23B}" type="presOf" srcId="{B4DF5E81-E6DA-41F9-8D18-9CA3164300ED}" destId="{1E6437F2-11BA-4A31-A7DC-8F7C0F6A88BD}" srcOrd="0" destOrd="0" presId="urn:microsoft.com/office/officeart/2005/8/layout/process2"/>
    <dgm:cxn modelId="{FDA02EA6-B5C6-48A0-9815-EB1C78040B10}" srcId="{CA227A88-419A-4038-8E6B-B4D91F445C79}" destId="{42D4C02D-8B3B-4F35-91D4-24CC378E9E78}" srcOrd="1" destOrd="0" parTransId="{6A3697C7-F4EA-42E6-9EAF-87AADA58EAD3}" sibTransId="{0239EDC5-C310-4E92-BF80-BE11F526A86C}"/>
    <dgm:cxn modelId="{8290EBAD-4911-4DD2-9A41-5A9680951EA2}" type="presOf" srcId="{147AF1DB-2E7E-415F-BF49-CA7F44ACF8BE}" destId="{43672E59-94DE-44B2-ABBD-E23FBAD5AE68}" srcOrd="0" destOrd="0" presId="urn:microsoft.com/office/officeart/2005/8/layout/process2"/>
    <dgm:cxn modelId="{1925C38F-4B31-4F0B-8355-5112A690962C}" type="presOf" srcId="{B4DF5E81-E6DA-41F9-8D18-9CA3164300ED}" destId="{06D388EC-8F91-4B40-9742-5A90B9F944A4}" srcOrd="1" destOrd="0" presId="urn:microsoft.com/office/officeart/2005/8/layout/process2"/>
    <dgm:cxn modelId="{E9658D46-BBD2-4728-B796-37C00E25F92D}" srcId="{CA227A88-419A-4038-8E6B-B4D91F445C79}" destId="{147AF1DB-2E7E-415F-BF49-CA7F44ACF8BE}" srcOrd="0" destOrd="0" parTransId="{0E4EA62B-8823-48F8-8321-C126799477BB}" sibTransId="{B4DF5E81-E6DA-41F9-8D18-9CA3164300ED}"/>
    <dgm:cxn modelId="{D1626206-E41C-42F6-A7A6-3C43AE7F2A57}" type="presOf" srcId="{42D4C02D-8B3B-4F35-91D4-24CC378E9E78}" destId="{56D08A82-8250-417E-92A6-A420D85BDCBE}" srcOrd="0" destOrd="0" presId="urn:microsoft.com/office/officeart/2005/8/layout/process2"/>
    <dgm:cxn modelId="{ACCD83D1-5D6D-48D3-A8C6-AEE08BCBDDA0}" type="presOf" srcId="{CA227A88-419A-4038-8E6B-B4D91F445C79}" destId="{D9611E6A-E714-48F4-9367-1F445A3B8F69}" srcOrd="0" destOrd="0" presId="urn:microsoft.com/office/officeart/2005/8/layout/process2"/>
    <dgm:cxn modelId="{C0EE0B62-E3DE-4565-B3AF-4F839309B321}" type="presParOf" srcId="{D9611E6A-E714-48F4-9367-1F445A3B8F69}" destId="{43672E59-94DE-44B2-ABBD-E23FBAD5AE68}" srcOrd="0" destOrd="0" presId="urn:microsoft.com/office/officeart/2005/8/layout/process2"/>
    <dgm:cxn modelId="{2B97A29D-188A-43D8-A952-FBF80EA61AD7}" type="presParOf" srcId="{D9611E6A-E714-48F4-9367-1F445A3B8F69}" destId="{1E6437F2-11BA-4A31-A7DC-8F7C0F6A88BD}" srcOrd="1" destOrd="0" presId="urn:microsoft.com/office/officeart/2005/8/layout/process2"/>
    <dgm:cxn modelId="{360A6C1D-AE12-4658-97B4-A94AC7C9A9A8}" type="presParOf" srcId="{1E6437F2-11BA-4A31-A7DC-8F7C0F6A88BD}" destId="{06D388EC-8F91-4B40-9742-5A90B9F944A4}" srcOrd="0" destOrd="0" presId="urn:microsoft.com/office/officeart/2005/8/layout/process2"/>
    <dgm:cxn modelId="{A0656454-549B-471A-84CE-8728FABB23EE}" type="presParOf" srcId="{D9611E6A-E714-48F4-9367-1F445A3B8F69}" destId="{56D08A82-8250-417E-92A6-A420D85BDCBE}" srcOrd="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A227A88-419A-4038-8E6B-B4D91F445C79}" type="doc">
      <dgm:prSet loTypeId="urn:microsoft.com/office/officeart/2005/8/layout/process4" loCatId="process" qsTypeId="urn:microsoft.com/office/officeart/2005/8/quickstyle/simple3" qsCatId="simple" csTypeId="urn:microsoft.com/office/officeart/2005/8/colors/colorful1#13" csCatId="colorful" phldr="1"/>
      <dgm:spPr/>
      <dgm:t>
        <a:bodyPr/>
        <a:lstStyle/>
        <a:p>
          <a:endParaRPr lang="tr-TR"/>
        </a:p>
      </dgm:t>
    </dgm:pt>
    <dgm:pt modelId="{BAE4E9B9-DFBA-45F9-82D3-0E488106A56A}">
      <dgm:prSet/>
      <dgm:spPr/>
      <dgm:t>
        <a:bodyPr/>
        <a:lstStyle/>
        <a:p>
          <a:r>
            <a:rPr lang="tr-TR" b="0" dirty="0" smtClean="0"/>
            <a:t>Tüm Eğitimler Tamamlandıktan Sonra Eğitim Sonu Raporunun Hazırlanması </a:t>
          </a:r>
          <a:endParaRPr lang="tr-TR" b="0" dirty="0"/>
        </a:p>
      </dgm:t>
    </dgm:pt>
    <dgm:pt modelId="{33554C32-2DEE-4F34-8A2C-D1F281C15D7B}" type="parTrans" cxnId="{C6914934-4256-4FF9-85C8-23EDF6630DA7}">
      <dgm:prSet/>
      <dgm:spPr/>
      <dgm:t>
        <a:bodyPr/>
        <a:lstStyle/>
        <a:p>
          <a:endParaRPr lang="tr-TR"/>
        </a:p>
      </dgm:t>
    </dgm:pt>
    <dgm:pt modelId="{816920C6-2CC4-475F-B541-43F34AAF9F89}" type="sibTrans" cxnId="{C6914934-4256-4FF9-85C8-23EDF6630DA7}">
      <dgm:prSet/>
      <dgm:spPr/>
      <dgm:t>
        <a:bodyPr/>
        <a:lstStyle/>
        <a:p>
          <a:endParaRPr lang="tr-TR"/>
        </a:p>
      </dgm:t>
    </dgm:pt>
    <dgm:pt modelId="{A8ED3F27-BC28-4A34-9B6B-92C0424896B9}">
      <dgm:prSet/>
      <dgm:spPr/>
      <dgm:t>
        <a:bodyPr/>
        <a:lstStyle/>
        <a:p>
          <a:r>
            <a:rPr lang="tr-TR" b="0" dirty="0" smtClean="0"/>
            <a:t>Eğitim İmza Kayıtların Gönderilecek (Taranıp  Gönderilecek) </a:t>
          </a:r>
          <a:endParaRPr lang="tr-TR" b="0" dirty="0"/>
        </a:p>
      </dgm:t>
    </dgm:pt>
    <dgm:pt modelId="{33516E73-1CC0-4869-BDD9-748734C3B1FF}" type="parTrans" cxnId="{942B9C92-0548-4B6C-8349-44CB8A22C752}">
      <dgm:prSet/>
      <dgm:spPr/>
      <dgm:t>
        <a:bodyPr/>
        <a:lstStyle/>
        <a:p>
          <a:endParaRPr lang="tr-TR"/>
        </a:p>
      </dgm:t>
    </dgm:pt>
    <dgm:pt modelId="{F169D123-7EDA-4CCF-988E-02094C2097CD}" type="sibTrans" cxnId="{942B9C92-0548-4B6C-8349-44CB8A22C752}">
      <dgm:prSet/>
      <dgm:spPr/>
      <dgm:t>
        <a:bodyPr/>
        <a:lstStyle/>
        <a:p>
          <a:endParaRPr lang="tr-TR"/>
        </a:p>
      </dgm:t>
    </dgm:pt>
    <dgm:pt modelId="{8274C718-9AF5-4BAE-8A29-0447147D8AC6}">
      <dgm:prSet/>
      <dgm:spPr/>
      <dgm:t>
        <a:bodyPr/>
        <a:lstStyle/>
        <a:p>
          <a:r>
            <a:rPr lang="tr-TR" b="0" dirty="0" smtClean="0"/>
            <a:t>Fiziki Evrak Gönderilmeyecek </a:t>
          </a:r>
          <a:endParaRPr lang="tr-TR" b="0" dirty="0"/>
        </a:p>
      </dgm:t>
    </dgm:pt>
    <dgm:pt modelId="{BB8825F7-E221-4B63-8F48-E3024B29DDCF}" type="parTrans" cxnId="{8C6EB19E-27FB-433C-B2E8-86B210674B6E}">
      <dgm:prSet/>
      <dgm:spPr/>
      <dgm:t>
        <a:bodyPr/>
        <a:lstStyle/>
        <a:p>
          <a:endParaRPr lang="tr-TR"/>
        </a:p>
      </dgm:t>
    </dgm:pt>
    <dgm:pt modelId="{455B3BAB-27C2-41A7-974D-2A35E8B13985}" type="sibTrans" cxnId="{8C6EB19E-27FB-433C-B2E8-86B210674B6E}">
      <dgm:prSet/>
      <dgm:spPr/>
      <dgm:t>
        <a:bodyPr/>
        <a:lstStyle/>
        <a:p>
          <a:endParaRPr lang="tr-TR"/>
        </a:p>
      </dgm:t>
    </dgm:pt>
    <dgm:pt modelId="{17EB78DF-FDDF-4BC7-B41D-B4DC22FA2D9E}" type="pres">
      <dgm:prSet presAssocID="{CA227A88-419A-4038-8E6B-B4D91F445C7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C2DFDEF2-0BE2-4B1C-8458-E660525B679B}" type="pres">
      <dgm:prSet presAssocID="{8274C718-9AF5-4BAE-8A29-0447147D8AC6}" presName="boxAndChildren" presStyleCnt="0"/>
      <dgm:spPr/>
      <dgm:t>
        <a:bodyPr/>
        <a:lstStyle/>
        <a:p>
          <a:endParaRPr lang="tr-TR"/>
        </a:p>
      </dgm:t>
    </dgm:pt>
    <dgm:pt modelId="{07602E87-7D7E-4FEB-A5FB-803E0591B5F2}" type="pres">
      <dgm:prSet presAssocID="{8274C718-9AF5-4BAE-8A29-0447147D8AC6}" presName="parentTextBox" presStyleLbl="node1" presStyleIdx="0" presStyleCnt="3"/>
      <dgm:spPr/>
      <dgm:t>
        <a:bodyPr/>
        <a:lstStyle/>
        <a:p>
          <a:endParaRPr lang="tr-TR"/>
        </a:p>
      </dgm:t>
    </dgm:pt>
    <dgm:pt modelId="{C133C156-8961-490D-B919-EC74E8090F2D}" type="pres">
      <dgm:prSet presAssocID="{F169D123-7EDA-4CCF-988E-02094C2097CD}" presName="sp" presStyleCnt="0"/>
      <dgm:spPr/>
      <dgm:t>
        <a:bodyPr/>
        <a:lstStyle/>
        <a:p>
          <a:endParaRPr lang="tr-TR"/>
        </a:p>
      </dgm:t>
    </dgm:pt>
    <dgm:pt modelId="{92D360DA-CFD2-426F-915A-6067C61F1B3C}" type="pres">
      <dgm:prSet presAssocID="{A8ED3F27-BC28-4A34-9B6B-92C0424896B9}" presName="arrowAndChildren" presStyleCnt="0"/>
      <dgm:spPr/>
      <dgm:t>
        <a:bodyPr/>
        <a:lstStyle/>
        <a:p>
          <a:endParaRPr lang="tr-TR"/>
        </a:p>
      </dgm:t>
    </dgm:pt>
    <dgm:pt modelId="{DECD6360-0B40-48BD-B1EE-9F4CE26CFA4D}" type="pres">
      <dgm:prSet presAssocID="{A8ED3F27-BC28-4A34-9B6B-92C0424896B9}" presName="parentTextArrow" presStyleLbl="node1" presStyleIdx="1" presStyleCnt="3"/>
      <dgm:spPr/>
      <dgm:t>
        <a:bodyPr/>
        <a:lstStyle/>
        <a:p>
          <a:endParaRPr lang="tr-TR"/>
        </a:p>
      </dgm:t>
    </dgm:pt>
    <dgm:pt modelId="{AA7B9A71-1ABA-4A8C-83C7-79D83E52D647}" type="pres">
      <dgm:prSet presAssocID="{816920C6-2CC4-475F-B541-43F34AAF9F89}" presName="sp" presStyleCnt="0"/>
      <dgm:spPr/>
      <dgm:t>
        <a:bodyPr/>
        <a:lstStyle/>
        <a:p>
          <a:endParaRPr lang="tr-TR"/>
        </a:p>
      </dgm:t>
    </dgm:pt>
    <dgm:pt modelId="{978BA89A-8688-4C59-A0D2-F0BA0D2CC970}" type="pres">
      <dgm:prSet presAssocID="{BAE4E9B9-DFBA-45F9-82D3-0E488106A56A}" presName="arrowAndChildren" presStyleCnt="0"/>
      <dgm:spPr/>
      <dgm:t>
        <a:bodyPr/>
        <a:lstStyle/>
        <a:p>
          <a:endParaRPr lang="tr-TR"/>
        </a:p>
      </dgm:t>
    </dgm:pt>
    <dgm:pt modelId="{D38EFE9F-BBE8-4286-93ED-CAD130E809EA}" type="pres">
      <dgm:prSet presAssocID="{BAE4E9B9-DFBA-45F9-82D3-0E488106A56A}" presName="parentTextArrow" presStyleLbl="node1" presStyleIdx="2" presStyleCnt="3"/>
      <dgm:spPr/>
      <dgm:t>
        <a:bodyPr/>
        <a:lstStyle/>
        <a:p>
          <a:endParaRPr lang="tr-TR"/>
        </a:p>
      </dgm:t>
    </dgm:pt>
  </dgm:ptLst>
  <dgm:cxnLst>
    <dgm:cxn modelId="{843D61D4-472A-4826-A62D-6F2989A0409A}" type="presOf" srcId="{BAE4E9B9-DFBA-45F9-82D3-0E488106A56A}" destId="{D38EFE9F-BBE8-4286-93ED-CAD130E809EA}" srcOrd="0" destOrd="0" presId="urn:microsoft.com/office/officeart/2005/8/layout/process4"/>
    <dgm:cxn modelId="{942B9C92-0548-4B6C-8349-44CB8A22C752}" srcId="{CA227A88-419A-4038-8E6B-B4D91F445C79}" destId="{A8ED3F27-BC28-4A34-9B6B-92C0424896B9}" srcOrd="1" destOrd="0" parTransId="{33516E73-1CC0-4869-BDD9-748734C3B1FF}" sibTransId="{F169D123-7EDA-4CCF-988E-02094C2097CD}"/>
    <dgm:cxn modelId="{8C6EB19E-27FB-433C-B2E8-86B210674B6E}" srcId="{CA227A88-419A-4038-8E6B-B4D91F445C79}" destId="{8274C718-9AF5-4BAE-8A29-0447147D8AC6}" srcOrd="2" destOrd="0" parTransId="{BB8825F7-E221-4B63-8F48-E3024B29DDCF}" sibTransId="{455B3BAB-27C2-41A7-974D-2A35E8B13985}"/>
    <dgm:cxn modelId="{77AD13D8-0BC9-4748-8B5E-3FA0A7FA33BC}" type="presOf" srcId="{CA227A88-419A-4038-8E6B-B4D91F445C79}" destId="{17EB78DF-FDDF-4BC7-B41D-B4DC22FA2D9E}" srcOrd="0" destOrd="0" presId="urn:microsoft.com/office/officeart/2005/8/layout/process4"/>
    <dgm:cxn modelId="{2249855F-F1C7-40EC-8853-869D0957B12D}" type="presOf" srcId="{A8ED3F27-BC28-4A34-9B6B-92C0424896B9}" destId="{DECD6360-0B40-48BD-B1EE-9F4CE26CFA4D}" srcOrd="0" destOrd="0" presId="urn:microsoft.com/office/officeart/2005/8/layout/process4"/>
    <dgm:cxn modelId="{C6914934-4256-4FF9-85C8-23EDF6630DA7}" srcId="{CA227A88-419A-4038-8E6B-B4D91F445C79}" destId="{BAE4E9B9-DFBA-45F9-82D3-0E488106A56A}" srcOrd="0" destOrd="0" parTransId="{33554C32-2DEE-4F34-8A2C-D1F281C15D7B}" sibTransId="{816920C6-2CC4-475F-B541-43F34AAF9F89}"/>
    <dgm:cxn modelId="{66FF100B-CCDF-4A09-87BA-0E42C88EE6E2}" type="presOf" srcId="{8274C718-9AF5-4BAE-8A29-0447147D8AC6}" destId="{07602E87-7D7E-4FEB-A5FB-803E0591B5F2}" srcOrd="0" destOrd="0" presId="urn:microsoft.com/office/officeart/2005/8/layout/process4"/>
    <dgm:cxn modelId="{FF6A93C0-700E-4857-8144-51ADA59C0241}" type="presParOf" srcId="{17EB78DF-FDDF-4BC7-B41D-B4DC22FA2D9E}" destId="{C2DFDEF2-0BE2-4B1C-8458-E660525B679B}" srcOrd="0" destOrd="0" presId="urn:microsoft.com/office/officeart/2005/8/layout/process4"/>
    <dgm:cxn modelId="{DE64CF1D-0D0D-49C9-A65D-A0E42F47B676}" type="presParOf" srcId="{C2DFDEF2-0BE2-4B1C-8458-E660525B679B}" destId="{07602E87-7D7E-4FEB-A5FB-803E0591B5F2}" srcOrd="0" destOrd="0" presId="urn:microsoft.com/office/officeart/2005/8/layout/process4"/>
    <dgm:cxn modelId="{FD191D24-27B4-424A-AA28-57EB2E8C7CB2}" type="presParOf" srcId="{17EB78DF-FDDF-4BC7-B41D-B4DC22FA2D9E}" destId="{C133C156-8961-490D-B919-EC74E8090F2D}" srcOrd="1" destOrd="0" presId="urn:microsoft.com/office/officeart/2005/8/layout/process4"/>
    <dgm:cxn modelId="{327F7464-B674-4C5C-A67C-CA62811472D0}" type="presParOf" srcId="{17EB78DF-FDDF-4BC7-B41D-B4DC22FA2D9E}" destId="{92D360DA-CFD2-426F-915A-6067C61F1B3C}" srcOrd="2" destOrd="0" presId="urn:microsoft.com/office/officeart/2005/8/layout/process4"/>
    <dgm:cxn modelId="{DDBF443B-0E45-4C36-951D-E03371144942}" type="presParOf" srcId="{92D360DA-CFD2-426F-915A-6067C61F1B3C}" destId="{DECD6360-0B40-48BD-B1EE-9F4CE26CFA4D}" srcOrd="0" destOrd="0" presId="urn:microsoft.com/office/officeart/2005/8/layout/process4"/>
    <dgm:cxn modelId="{668A2B99-D185-4F97-83E6-61612550C725}" type="presParOf" srcId="{17EB78DF-FDDF-4BC7-B41D-B4DC22FA2D9E}" destId="{AA7B9A71-1ABA-4A8C-83C7-79D83E52D647}" srcOrd="3" destOrd="0" presId="urn:microsoft.com/office/officeart/2005/8/layout/process4"/>
    <dgm:cxn modelId="{9A9D708B-DFC2-4DF7-AF48-56526654D1FE}" type="presParOf" srcId="{17EB78DF-FDDF-4BC7-B41D-B4DC22FA2D9E}" destId="{978BA89A-8688-4C59-A0D2-F0BA0D2CC970}" srcOrd="4" destOrd="0" presId="urn:microsoft.com/office/officeart/2005/8/layout/process4"/>
    <dgm:cxn modelId="{9B21A3C3-AC2A-4783-AE01-19CEC9C0769A}" type="presParOf" srcId="{978BA89A-8688-4C59-A0D2-F0BA0D2CC970}" destId="{D38EFE9F-BBE8-4286-93ED-CAD130E809E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CA227A88-419A-4038-8E6B-B4D91F445C79}" type="doc">
      <dgm:prSet loTypeId="urn:microsoft.com/office/officeart/2005/8/layout/process4" loCatId="process" qsTypeId="urn:microsoft.com/office/officeart/2005/8/quickstyle/simple3" qsCatId="simple" csTypeId="urn:microsoft.com/office/officeart/2005/8/colors/colorful1#14" csCatId="colorful" phldr="1"/>
      <dgm:spPr/>
      <dgm:t>
        <a:bodyPr/>
        <a:lstStyle/>
        <a:p>
          <a:endParaRPr lang="tr-TR"/>
        </a:p>
      </dgm:t>
    </dgm:pt>
    <dgm:pt modelId="{BAE4E9B9-DFBA-45F9-82D3-0E488106A56A}">
      <dgm:prSet custT="1"/>
      <dgm:spPr/>
      <dgm:t>
        <a:bodyPr/>
        <a:lstStyle/>
        <a:p>
          <a:r>
            <a:rPr lang="tr-TR" sz="2000" b="0" dirty="0" smtClean="0"/>
            <a:t>Fotoğraf, Video</a:t>
          </a:r>
          <a:r>
            <a:rPr lang="tr-TR" sz="2000" b="0" dirty="0" smtClean="0"/>
            <a:t>,  </a:t>
          </a:r>
          <a:r>
            <a:rPr lang="tr-TR" sz="2000" b="0" dirty="0" smtClean="0"/>
            <a:t>, Form ve Raporlar e-posta </a:t>
          </a:r>
        </a:p>
        <a:p>
          <a:r>
            <a:rPr lang="tr-TR" sz="2000" b="0" dirty="0" smtClean="0"/>
            <a:t>Form ve Raporlar Resmi Yazı İle Gönderilecek</a:t>
          </a:r>
          <a:endParaRPr lang="tr-TR" sz="2000" b="0" dirty="0"/>
        </a:p>
      </dgm:t>
    </dgm:pt>
    <dgm:pt modelId="{33554C32-2DEE-4F34-8A2C-D1F281C15D7B}" type="parTrans" cxnId="{C6914934-4256-4FF9-85C8-23EDF6630DA7}">
      <dgm:prSet/>
      <dgm:spPr/>
      <dgm:t>
        <a:bodyPr/>
        <a:lstStyle/>
        <a:p>
          <a:endParaRPr lang="tr-TR"/>
        </a:p>
      </dgm:t>
    </dgm:pt>
    <dgm:pt modelId="{816920C6-2CC4-475F-B541-43F34AAF9F89}" type="sibTrans" cxnId="{C6914934-4256-4FF9-85C8-23EDF6630DA7}">
      <dgm:prSet/>
      <dgm:spPr/>
      <dgm:t>
        <a:bodyPr/>
        <a:lstStyle/>
        <a:p>
          <a:endParaRPr lang="tr-TR"/>
        </a:p>
      </dgm:t>
    </dgm:pt>
    <dgm:pt modelId="{8274C718-9AF5-4BAE-8A29-0447147D8AC6}">
      <dgm:prSet custT="1"/>
      <dgm:spPr/>
      <dgm:t>
        <a:bodyPr/>
        <a:lstStyle/>
        <a:p>
          <a:r>
            <a:rPr lang="tr-TR" sz="2000" b="0" dirty="0" smtClean="0"/>
            <a:t>E-posta adresi ; </a:t>
          </a:r>
          <a:r>
            <a:rPr lang="tr-TR" sz="2000" b="0" dirty="0" err="1" smtClean="0">
              <a:hlinkClick xmlns:r="http://schemas.openxmlformats.org/officeDocument/2006/relationships" r:id="rId1"/>
            </a:rPr>
            <a:t>izmir</a:t>
          </a:r>
          <a:r>
            <a:rPr lang="tr-TR" sz="2000" b="0" dirty="0" smtClean="0">
              <a:hlinkClick xmlns:r="http://schemas.openxmlformats.org/officeDocument/2006/relationships" r:id="rId1"/>
            </a:rPr>
            <a:t>.</a:t>
          </a:r>
          <a:r>
            <a:rPr lang="tr-TR" sz="2000" b="0" dirty="0" err="1" smtClean="0">
              <a:hlinkClick xmlns:r="http://schemas.openxmlformats.org/officeDocument/2006/relationships" r:id="rId1"/>
            </a:rPr>
            <a:t>egitimbirimi</a:t>
          </a:r>
          <a:r>
            <a:rPr lang="tr-TR" sz="2000" b="0" dirty="0" smtClean="0">
              <a:hlinkClick xmlns:r="http://schemas.openxmlformats.org/officeDocument/2006/relationships" r:id="rId1"/>
            </a:rPr>
            <a:t>@</a:t>
          </a:r>
          <a:r>
            <a:rPr lang="tr-TR" sz="2000" b="0" dirty="0" err="1" smtClean="0">
              <a:hlinkClick xmlns:r="http://schemas.openxmlformats.org/officeDocument/2006/relationships" r:id="rId1"/>
            </a:rPr>
            <a:t>saglik</a:t>
          </a:r>
          <a:r>
            <a:rPr lang="tr-TR" sz="2000" b="0" dirty="0" smtClean="0">
              <a:hlinkClick xmlns:r="http://schemas.openxmlformats.org/officeDocument/2006/relationships" r:id="rId1"/>
            </a:rPr>
            <a:t>.gov.tr</a:t>
          </a:r>
          <a:endParaRPr lang="tr-TR" sz="2000" b="0" dirty="0"/>
        </a:p>
      </dgm:t>
    </dgm:pt>
    <dgm:pt modelId="{BB8825F7-E221-4B63-8F48-E3024B29DDCF}" type="parTrans" cxnId="{8C6EB19E-27FB-433C-B2E8-86B210674B6E}">
      <dgm:prSet/>
      <dgm:spPr/>
      <dgm:t>
        <a:bodyPr/>
        <a:lstStyle/>
        <a:p>
          <a:endParaRPr lang="tr-TR"/>
        </a:p>
      </dgm:t>
    </dgm:pt>
    <dgm:pt modelId="{455B3BAB-27C2-41A7-974D-2A35E8B13985}" type="sibTrans" cxnId="{8C6EB19E-27FB-433C-B2E8-86B210674B6E}">
      <dgm:prSet/>
      <dgm:spPr/>
      <dgm:t>
        <a:bodyPr/>
        <a:lstStyle/>
        <a:p>
          <a:endParaRPr lang="tr-TR"/>
        </a:p>
      </dgm:t>
    </dgm:pt>
    <dgm:pt modelId="{5960B6C0-112B-46D4-8118-EE59041D3169}">
      <dgm:prSet custT="1"/>
      <dgm:spPr/>
      <dgm:t>
        <a:bodyPr/>
        <a:lstStyle/>
        <a:p>
          <a:r>
            <a:rPr lang="tr-TR" sz="2000" b="0" dirty="0" smtClean="0">
              <a:solidFill>
                <a:schemeClr val="tx1"/>
              </a:solidFill>
            </a:rPr>
            <a:t>Raporda Eğitim Etkinlik Değerlendirme Tek Tablo Olacak </a:t>
          </a:r>
          <a:endParaRPr lang="tr-TR" sz="2000" b="0" dirty="0">
            <a:solidFill>
              <a:schemeClr val="tx1"/>
            </a:solidFill>
          </a:endParaRPr>
        </a:p>
      </dgm:t>
    </dgm:pt>
    <dgm:pt modelId="{252F06AD-3890-4AFD-B6AD-64BAB838FC8F}" type="parTrans" cxnId="{FBB71BC7-5D85-4390-BAE5-8BD318C34633}">
      <dgm:prSet/>
      <dgm:spPr/>
      <dgm:t>
        <a:bodyPr/>
        <a:lstStyle/>
        <a:p>
          <a:endParaRPr lang="tr-TR"/>
        </a:p>
      </dgm:t>
    </dgm:pt>
    <dgm:pt modelId="{5EE66377-7F9D-45AB-BBD1-E24A93E7393F}" type="sibTrans" cxnId="{FBB71BC7-5D85-4390-BAE5-8BD318C34633}">
      <dgm:prSet/>
      <dgm:spPr/>
      <dgm:t>
        <a:bodyPr/>
        <a:lstStyle/>
        <a:p>
          <a:endParaRPr lang="tr-TR"/>
        </a:p>
      </dgm:t>
    </dgm:pt>
    <dgm:pt modelId="{ABBAA767-A92E-6E45-A47C-BE8BACABDB14}">
      <dgm:prSet custT="1"/>
      <dgm:spPr/>
      <dgm:t>
        <a:bodyPr/>
        <a:lstStyle/>
        <a:p>
          <a:r>
            <a:rPr lang="tr-TR" sz="2000" b="0" dirty="0" smtClean="0"/>
            <a:t>Personel Hizmetleri Başkanlığı Eğitim Hizmetleri Birimi </a:t>
          </a:r>
          <a:endParaRPr lang="tr-TR" sz="2000" b="0" dirty="0"/>
        </a:p>
      </dgm:t>
    </dgm:pt>
    <dgm:pt modelId="{0A52CB28-E659-7549-A513-AD90B8E1FDED}" type="parTrans" cxnId="{8146833F-1DFC-7C48-8947-311AC194A34F}">
      <dgm:prSet/>
      <dgm:spPr/>
      <dgm:t>
        <a:bodyPr/>
        <a:lstStyle/>
        <a:p>
          <a:endParaRPr lang="tr-TR"/>
        </a:p>
      </dgm:t>
    </dgm:pt>
    <dgm:pt modelId="{B2D90E0C-DC88-8E4F-8C89-3D1E6088447B}" type="sibTrans" cxnId="{8146833F-1DFC-7C48-8947-311AC194A34F}">
      <dgm:prSet/>
      <dgm:spPr/>
      <dgm:t>
        <a:bodyPr/>
        <a:lstStyle/>
        <a:p>
          <a:endParaRPr lang="tr-TR"/>
        </a:p>
      </dgm:t>
    </dgm:pt>
    <dgm:pt modelId="{17EB78DF-FDDF-4BC7-B41D-B4DC22FA2D9E}" type="pres">
      <dgm:prSet presAssocID="{CA227A88-419A-4038-8E6B-B4D91F445C7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F6B3813C-D98F-4B99-BBFA-686A2EBC742A}" type="pres">
      <dgm:prSet presAssocID="{5960B6C0-112B-46D4-8118-EE59041D3169}" presName="boxAndChildren" presStyleCnt="0"/>
      <dgm:spPr/>
      <dgm:t>
        <a:bodyPr/>
        <a:lstStyle/>
        <a:p>
          <a:endParaRPr lang="tr-TR"/>
        </a:p>
      </dgm:t>
    </dgm:pt>
    <dgm:pt modelId="{24E4E1F3-852E-4CE9-B04D-E475913C33C1}" type="pres">
      <dgm:prSet presAssocID="{5960B6C0-112B-46D4-8118-EE59041D3169}" presName="parentTextBox" presStyleLbl="node1" presStyleIdx="0" presStyleCnt="4" custLinFactNeighborX="42484" custLinFactNeighborY="16553"/>
      <dgm:spPr/>
      <dgm:t>
        <a:bodyPr/>
        <a:lstStyle/>
        <a:p>
          <a:endParaRPr lang="tr-TR"/>
        </a:p>
      </dgm:t>
    </dgm:pt>
    <dgm:pt modelId="{F2F3C3F4-E954-0F40-88D6-B605DE4C7463}" type="pres">
      <dgm:prSet presAssocID="{B2D90E0C-DC88-8E4F-8C89-3D1E6088447B}" presName="sp" presStyleCnt="0"/>
      <dgm:spPr/>
    </dgm:pt>
    <dgm:pt modelId="{F897D91C-5EAC-2743-AB00-BD0A6D1655D2}" type="pres">
      <dgm:prSet presAssocID="{ABBAA767-A92E-6E45-A47C-BE8BACABDB14}" presName="arrowAndChildren" presStyleCnt="0"/>
      <dgm:spPr/>
    </dgm:pt>
    <dgm:pt modelId="{C3ECCBA4-674C-2D48-8460-0264A421993C}" type="pres">
      <dgm:prSet presAssocID="{ABBAA767-A92E-6E45-A47C-BE8BACABDB14}" presName="parentTextArrow" presStyleLbl="node1" presStyleIdx="1" presStyleCnt="4"/>
      <dgm:spPr/>
      <dgm:t>
        <a:bodyPr/>
        <a:lstStyle/>
        <a:p>
          <a:endParaRPr lang="tr-TR"/>
        </a:p>
      </dgm:t>
    </dgm:pt>
    <dgm:pt modelId="{82ED28C3-342A-4848-939E-449C29D1C22C}" type="pres">
      <dgm:prSet presAssocID="{455B3BAB-27C2-41A7-974D-2A35E8B13985}" presName="sp" presStyleCnt="0"/>
      <dgm:spPr/>
      <dgm:t>
        <a:bodyPr/>
        <a:lstStyle/>
        <a:p>
          <a:endParaRPr lang="tr-TR"/>
        </a:p>
      </dgm:t>
    </dgm:pt>
    <dgm:pt modelId="{E7491770-E08E-485A-979E-C51C0B7B3DD5}" type="pres">
      <dgm:prSet presAssocID="{8274C718-9AF5-4BAE-8A29-0447147D8AC6}" presName="arrowAndChildren" presStyleCnt="0"/>
      <dgm:spPr/>
      <dgm:t>
        <a:bodyPr/>
        <a:lstStyle/>
        <a:p>
          <a:endParaRPr lang="tr-TR"/>
        </a:p>
      </dgm:t>
    </dgm:pt>
    <dgm:pt modelId="{938C6466-D34A-4EFD-B873-DA0C4645FD7D}" type="pres">
      <dgm:prSet presAssocID="{8274C718-9AF5-4BAE-8A29-0447147D8AC6}" presName="parentTextArrow" presStyleLbl="node1" presStyleIdx="2" presStyleCnt="4"/>
      <dgm:spPr/>
      <dgm:t>
        <a:bodyPr/>
        <a:lstStyle/>
        <a:p>
          <a:endParaRPr lang="tr-TR"/>
        </a:p>
      </dgm:t>
    </dgm:pt>
    <dgm:pt modelId="{AA7B9A71-1ABA-4A8C-83C7-79D83E52D647}" type="pres">
      <dgm:prSet presAssocID="{816920C6-2CC4-475F-B541-43F34AAF9F89}" presName="sp" presStyleCnt="0"/>
      <dgm:spPr/>
      <dgm:t>
        <a:bodyPr/>
        <a:lstStyle/>
        <a:p>
          <a:endParaRPr lang="tr-TR"/>
        </a:p>
      </dgm:t>
    </dgm:pt>
    <dgm:pt modelId="{978BA89A-8688-4C59-A0D2-F0BA0D2CC970}" type="pres">
      <dgm:prSet presAssocID="{BAE4E9B9-DFBA-45F9-82D3-0E488106A56A}" presName="arrowAndChildren" presStyleCnt="0"/>
      <dgm:spPr/>
      <dgm:t>
        <a:bodyPr/>
        <a:lstStyle/>
        <a:p>
          <a:endParaRPr lang="tr-TR"/>
        </a:p>
      </dgm:t>
    </dgm:pt>
    <dgm:pt modelId="{D38EFE9F-BBE8-4286-93ED-CAD130E809EA}" type="pres">
      <dgm:prSet presAssocID="{BAE4E9B9-DFBA-45F9-82D3-0E488106A56A}" presName="parentTextArrow" presStyleLbl="node1" presStyleIdx="3" presStyleCnt="4"/>
      <dgm:spPr/>
      <dgm:t>
        <a:bodyPr/>
        <a:lstStyle/>
        <a:p>
          <a:endParaRPr lang="tr-TR"/>
        </a:p>
      </dgm:t>
    </dgm:pt>
  </dgm:ptLst>
  <dgm:cxnLst>
    <dgm:cxn modelId="{EF5E8C93-D30C-4180-83CC-AF055437E944}" type="presOf" srcId="{8274C718-9AF5-4BAE-8A29-0447147D8AC6}" destId="{938C6466-D34A-4EFD-B873-DA0C4645FD7D}" srcOrd="0" destOrd="0" presId="urn:microsoft.com/office/officeart/2005/8/layout/process4"/>
    <dgm:cxn modelId="{86B4BA88-FC9D-499F-8AFC-A51844E7B9A4}" type="presOf" srcId="{CA227A88-419A-4038-8E6B-B4D91F445C79}" destId="{17EB78DF-FDDF-4BC7-B41D-B4DC22FA2D9E}" srcOrd="0" destOrd="0" presId="urn:microsoft.com/office/officeart/2005/8/layout/process4"/>
    <dgm:cxn modelId="{C6914934-4256-4FF9-85C8-23EDF6630DA7}" srcId="{CA227A88-419A-4038-8E6B-B4D91F445C79}" destId="{BAE4E9B9-DFBA-45F9-82D3-0E488106A56A}" srcOrd="0" destOrd="0" parTransId="{33554C32-2DEE-4F34-8A2C-D1F281C15D7B}" sibTransId="{816920C6-2CC4-475F-B541-43F34AAF9F89}"/>
    <dgm:cxn modelId="{7B1264BB-CAB7-5D42-A849-B4B960B39501}" type="presOf" srcId="{ABBAA767-A92E-6E45-A47C-BE8BACABDB14}" destId="{C3ECCBA4-674C-2D48-8460-0264A421993C}" srcOrd="0" destOrd="0" presId="urn:microsoft.com/office/officeart/2005/8/layout/process4"/>
    <dgm:cxn modelId="{8C6EB19E-27FB-433C-B2E8-86B210674B6E}" srcId="{CA227A88-419A-4038-8E6B-B4D91F445C79}" destId="{8274C718-9AF5-4BAE-8A29-0447147D8AC6}" srcOrd="1" destOrd="0" parTransId="{BB8825F7-E221-4B63-8F48-E3024B29DDCF}" sibTransId="{455B3BAB-27C2-41A7-974D-2A35E8B13985}"/>
    <dgm:cxn modelId="{5462C73E-5250-49BE-A634-DDFBE88F981D}" type="presOf" srcId="{5960B6C0-112B-46D4-8118-EE59041D3169}" destId="{24E4E1F3-852E-4CE9-B04D-E475913C33C1}" srcOrd="0" destOrd="0" presId="urn:microsoft.com/office/officeart/2005/8/layout/process4"/>
    <dgm:cxn modelId="{63F3EF70-E71E-46FA-BD27-BC7E2A7CEF95}" type="presOf" srcId="{BAE4E9B9-DFBA-45F9-82D3-0E488106A56A}" destId="{D38EFE9F-BBE8-4286-93ED-CAD130E809EA}" srcOrd="0" destOrd="0" presId="urn:microsoft.com/office/officeart/2005/8/layout/process4"/>
    <dgm:cxn modelId="{FBB71BC7-5D85-4390-BAE5-8BD318C34633}" srcId="{CA227A88-419A-4038-8E6B-B4D91F445C79}" destId="{5960B6C0-112B-46D4-8118-EE59041D3169}" srcOrd="3" destOrd="0" parTransId="{252F06AD-3890-4AFD-B6AD-64BAB838FC8F}" sibTransId="{5EE66377-7F9D-45AB-BBD1-E24A93E7393F}"/>
    <dgm:cxn modelId="{8146833F-1DFC-7C48-8947-311AC194A34F}" srcId="{CA227A88-419A-4038-8E6B-B4D91F445C79}" destId="{ABBAA767-A92E-6E45-A47C-BE8BACABDB14}" srcOrd="2" destOrd="0" parTransId="{0A52CB28-E659-7549-A513-AD90B8E1FDED}" sibTransId="{B2D90E0C-DC88-8E4F-8C89-3D1E6088447B}"/>
    <dgm:cxn modelId="{C653ED14-CA2F-4A62-BF34-85FC6BF5C447}" type="presParOf" srcId="{17EB78DF-FDDF-4BC7-B41D-B4DC22FA2D9E}" destId="{F6B3813C-D98F-4B99-BBFA-686A2EBC742A}" srcOrd="0" destOrd="0" presId="urn:microsoft.com/office/officeart/2005/8/layout/process4"/>
    <dgm:cxn modelId="{5396A948-FB2C-4811-B265-C99C8B29830F}" type="presParOf" srcId="{F6B3813C-D98F-4B99-BBFA-686A2EBC742A}" destId="{24E4E1F3-852E-4CE9-B04D-E475913C33C1}" srcOrd="0" destOrd="0" presId="urn:microsoft.com/office/officeart/2005/8/layout/process4"/>
    <dgm:cxn modelId="{F85E3F8D-2B19-9A49-A340-0A6EB7C7D42B}" type="presParOf" srcId="{17EB78DF-FDDF-4BC7-B41D-B4DC22FA2D9E}" destId="{F2F3C3F4-E954-0F40-88D6-B605DE4C7463}" srcOrd="1" destOrd="0" presId="urn:microsoft.com/office/officeart/2005/8/layout/process4"/>
    <dgm:cxn modelId="{22C6380B-F8D8-7648-BB75-00B2058F1685}" type="presParOf" srcId="{17EB78DF-FDDF-4BC7-B41D-B4DC22FA2D9E}" destId="{F897D91C-5EAC-2743-AB00-BD0A6D1655D2}" srcOrd="2" destOrd="0" presId="urn:microsoft.com/office/officeart/2005/8/layout/process4"/>
    <dgm:cxn modelId="{2EE93BCB-2F85-3D49-90CB-605D5B4040F3}" type="presParOf" srcId="{F897D91C-5EAC-2743-AB00-BD0A6D1655D2}" destId="{C3ECCBA4-674C-2D48-8460-0264A421993C}" srcOrd="0" destOrd="0" presId="urn:microsoft.com/office/officeart/2005/8/layout/process4"/>
    <dgm:cxn modelId="{DA693B3D-F259-4983-855D-44B52A11D47A}" type="presParOf" srcId="{17EB78DF-FDDF-4BC7-B41D-B4DC22FA2D9E}" destId="{82ED28C3-342A-4848-939E-449C29D1C22C}" srcOrd="3" destOrd="0" presId="urn:microsoft.com/office/officeart/2005/8/layout/process4"/>
    <dgm:cxn modelId="{872276F0-4809-4015-BC11-1B6B3B556F78}" type="presParOf" srcId="{17EB78DF-FDDF-4BC7-B41D-B4DC22FA2D9E}" destId="{E7491770-E08E-485A-979E-C51C0B7B3DD5}" srcOrd="4" destOrd="0" presId="urn:microsoft.com/office/officeart/2005/8/layout/process4"/>
    <dgm:cxn modelId="{1A9A4411-D6D7-4758-A565-2F23705C16DE}" type="presParOf" srcId="{E7491770-E08E-485A-979E-C51C0B7B3DD5}" destId="{938C6466-D34A-4EFD-B873-DA0C4645FD7D}" srcOrd="0" destOrd="0" presId="urn:microsoft.com/office/officeart/2005/8/layout/process4"/>
    <dgm:cxn modelId="{8D10DD3F-B984-40D8-B013-12D1E6B7959F}" type="presParOf" srcId="{17EB78DF-FDDF-4BC7-B41D-B4DC22FA2D9E}" destId="{AA7B9A71-1ABA-4A8C-83C7-79D83E52D647}" srcOrd="5" destOrd="0" presId="urn:microsoft.com/office/officeart/2005/8/layout/process4"/>
    <dgm:cxn modelId="{10638EFB-C6E9-47D2-8427-27164FBF3475}" type="presParOf" srcId="{17EB78DF-FDDF-4BC7-B41D-B4DC22FA2D9E}" destId="{978BA89A-8688-4C59-A0D2-F0BA0D2CC970}" srcOrd="6" destOrd="0" presId="urn:microsoft.com/office/officeart/2005/8/layout/process4"/>
    <dgm:cxn modelId="{A4F7F897-4F56-443A-9673-0761DC2AB281}" type="presParOf" srcId="{978BA89A-8688-4C59-A0D2-F0BA0D2CC970}" destId="{D38EFE9F-BBE8-4286-93ED-CAD130E809E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A802278-9FEB-4CDD-91FB-7B09CC894AEB}" type="doc">
      <dgm:prSet loTypeId="urn:microsoft.com/office/officeart/2005/8/layout/vList4#1" loCatId="list" qsTypeId="urn:microsoft.com/office/officeart/2005/8/quickstyle/simple3" qsCatId="simple" csTypeId="urn:microsoft.com/office/officeart/2005/8/colors/colorful1#15" csCatId="colorful" phldr="1"/>
      <dgm:spPr/>
      <dgm:t>
        <a:bodyPr/>
        <a:lstStyle/>
        <a:p>
          <a:endParaRPr lang="tr-TR"/>
        </a:p>
      </dgm:t>
    </dgm:pt>
    <dgm:pt modelId="{AB689A26-013D-48AF-9365-49C8F383DD05}">
      <dgm:prSet phldrT="[Metin]" custT="1"/>
      <dgm:spPr/>
      <dgm:t>
        <a:bodyPr/>
        <a:lstStyle/>
        <a:p>
          <a:pPr algn="l"/>
          <a:r>
            <a:rPr lang="tr-TR" sz="2000" b="1" dirty="0" smtClean="0"/>
            <a:t>Eğitim Sonu Raporu </a:t>
          </a:r>
          <a:endParaRPr lang="tr-TR" sz="2000" b="1" dirty="0"/>
        </a:p>
      </dgm:t>
    </dgm:pt>
    <dgm:pt modelId="{9C630D71-FFE0-4338-9684-EE1251D1A489}" type="parTrans" cxnId="{D1B1AF24-8EE6-42EB-AC80-BAA02B949650}">
      <dgm:prSet/>
      <dgm:spPr/>
      <dgm:t>
        <a:bodyPr/>
        <a:lstStyle/>
        <a:p>
          <a:endParaRPr lang="tr-TR"/>
        </a:p>
      </dgm:t>
    </dgm:pt>
    <dgm:pt modelId="{B0011246-E380-4382-9F9B-871044DEB481}" type="sibTrans" cxnId="{D1B1AF24-8EE6-42EB-AC80-BAA02B949650}">
      <dgm:prSet/>
      <dgm:spPr/>
      <dgm:t>
        <a:bodyPr/>
        <a:lstStyle/>
        <a:p>
          <a:endParaRPr lang="tr-TR"/>
        </a:p>
      </dgm:t>
    </dgm:pt>
    <dgm:pt modelId="{2B83BFFB-8E37-4350-A87F-EFE9287E6C7B}">
      <dgm:prSet phldrT="[Metin]" custT="1"/>
      <dgm:spPr/>
      <dgm:t>
        <a:bodyPr/>
        <a:lstStyle/>
        <a:p>
          <a:pPr algn="l"/>
          <a:r>
            <a:rPr lang="tr-TR" sz="2000" b="1" dirty="0" smtClean="0"/>
            <a:t>Eksiksiz  Doldurulacak</a:t>
          </a:r>
          <a:endParaRPr lang="tr-TR" sz="2000" b="1" dirty="0"/>
        </a:p>
      </dgm:t>
    </dgm:pt>
    <dgm:pt modelId="{D100FF07-C2C2-42D6-A56D-CFDFB215E5E6}" type="parTrans" cxnId="{1399544E-9AB6-44EE-AC29-94400E4C8439}">
      <dgm:prSet/>
      <dgm:spPr/>
      <dgm:t>
        <a:bodyPr/>
        <a:lstStyle/>
        <a:p>
          <a:endParaRPr lang="tr-TR"/>
        </a:p>
      </dgm:t>
    </dgm:pt>
    <dgm:pt modelId="{5A972983-E971-4706-B9E2-64963D1ACF35}" type="sibTrans" cxnId="{1399544E-9AB6-44EE-AC29-94400E4C8439}">
      <dgm:prSet/>
      <dgm:spPr/>
      <dgm:t>
        <a:bodyPr/>
        <a:lstStyle/>
        <a:p>
          <a:endParaRPr lang="tr-TR"/>
        </a:p>
      </dgm:t>
    </dgm:pt>
    <dgm:pt modelId="{1D62F2A2-052C-4339-8469-2419F97DD3D5}">
      <dgm:prSet phldrT="[Metin]" custT="1"/>
      <dgm:spPr/>
      <dgm:t>
        <a:bodyPr/>
        <a:lstStyle/>
        <a:p>
          <a:pPr algn="l"/>
          <a:r>
            <a:rPr lang="tr-TR" sz="2000" b="1" dirty="0" smtClean="0"/>
            <a:t>Eğitim İmza Kayıtları</a:t>
          </a:r>
          <a:endParaRPr lang="tr-TR" sz="2000" b="1" dirty="0"/>
        </a:p>
      </dgm:t>
    </dgm:pt>
    <dgm:pt modelId="{95C62FA2-80AA-4D64-AD1D-AA00931663D4}" type="parTrans" cxnId="{4686103E-8453-4C9C-980B-041BBE355957}">
      <dgm:prSet/>
      <dgm:spPr/>
      <dgm:t>
        <a:bodyPr/>
        <a:lstStyle/>
        <a:p>
          <a:endParaRPr lang="tr-TR"/>
        </a:p>
      </dgm:t>
    </dgm:pt>
    <dgm:pt modelId="{C8D21E27-8A9F-4883-B495-DE3E044BD164}" type="sibTrans" cxnId="{4686103E-8453-4C9C-980B-041BBE355957}">
      <dgm:prSet/>
      <dgm:spPr/>
      <dgm:t>
        <a:bodyPr/>
        <a:lstStyle/>
        <a:p>
          <a:endParaRPr lang="tr-TR"/>
        </a:p>
      </dgm:t>
    </dgm:pt>
    <dgm:pt modelId="{B2F9AC9D-2E63-4FE2-B7FE-ABA1A95707C5}">
      <dgm:prSet phldrT="[Metin]" custT="1"/>
      <dgm:spPr/>
      <dgm:t>
        <a:bodyPr/>
        <a:lstStyle/>
        <a:p>
          <a:pPr algn="l"/>
          <a:r>
            <a:rPr lang="tr-TR" sz="2000" b="1" dirty="0" smtClean="0"/>
            <a:t>Video ve resimler gönderilecek </a:t>
          </a:r>
        </a:p>
        <a:p>
          <a:pPr algn="ctr"/>
          <a:r>
            <a:rPr lang="tr-TR" sz="2000" b="1" dirty="0" smtClean="0"/>
            <a:t>Rapora eklenen resimler de dahi tüm resimler gönderilecek (sadece e-posta ) </a:t>
          </a:r>
          <a:endParaRPr lang="tr-TR" sz="2000" b="1" dirty="0"/>
        </a:p>
      </dgm:t>
    </dgm:pt>
    <dgm:pt modelId="{77FD35B4-717E-46A2-B29D-44886E7A4680}" type="parTrans" cxnId="{DF563C28-DEDB-4435-8F08-169B794CEEC4}">
      <dgm:prSet/>
      <dgm:spPr/>
      <dgm:t>
        <a:bodyPr/>
        <a:lstStyle/>
        <a:p>
          <a:endParaRPr lang="tr-TR"/>
        </a:p>
      </dgm:t>
    </dgm:pt>
    <dgm:pt modelId="{F2C9E539-6CD3-4937-8AFB-84D51EB381E6}" type="sibTrans" cxnId="{DF563C28-DEDB-4435-8F08-169B794CEEC4}">
      <dgm:prSet/>
      <dgm:spPr/>
      <dgm:t>
        <a:bodyPr/>
        <a:lstStyle/>
        <a:p>
          <a:endParaRPr lang="tr-TR"/>
        </a:p>
      </dgm:t>
    </dgm:pt>
    <dgm:pt modelId="{CC2DC832-7B06-4738-9B3C-32D510DB6409}">
      <dgm:prSet phldrT="[Metin]" custT="1"/>
      <dgm:spPr/>
      <dgm:t>
        <a:bodyPr/>
        <a:lstStyle/>
        <a:p>
          <a:pPr algn="l"/>
          <a:r>
            <a:rPr lang="tr-TR" sz="2000" b="1" dirty="0" smtClean="0"/>
            <a:t>Ön-Son Test Sonuç Excel Formu  </a:t>
          </a:r>
          <a:endParaRPr lang="tr-TR" sz="2000" b="1" dirty="0"/>
        </a:p>
      </dgm:t>
    </dgm:pt>
    <dgm:pt modelId="{BAD82A58-E904-4E9E-92FC-1A7B56CDE185}" type="parTrans" cxnId="{82787C5C-A899-41E1-A65F-4F24A5E6D581}">
      <dgm:prSet/>
      <dgm:spPr/>
      <dgm:t>
        <a:bodyPr/>
        <a:lstStyle/>
        <a:p>
          <a:endParaRPr lang="tr-TR"/>
        </a:p>
      </dgm:t>
    </dgm:pt>
    <dgm:pt modelId="{F675DED4-3151-4730-94D0-252A015880CD}" type="sibTrans" cxnId="{82787C5C-A899-41E1-A65F-4F24A5E6D581}">
      <dgm:prSet/>
      <dgm:spPr/>
      <dgm:t>
        <a:bodyPr/>
        <a:lstStyle/>
        <a:p>
          <a:endParaRPr lang="tr-TR"/>
        </a:p>
      </dgm:t>
    </dgm:pt>
    <dgm:pt modelId="{AA261C67-E816-4F88-AB51-2A8C972A48D4}">
      <dgm:prSet phldrT="[Metin]" custT="1"/>
      <dgm:spPr/>
      <dgm:t>
        <a:bodyPr/>
        <a:lstStyle/>
        <a:p>
          <a:pPr algn="l"/>
          <a:r>
            <a:rPr lang="tr-TR" sz="2000" b="1" dirty="0" smtClean="0"/>
            <a:t>Eğitim Etkinlik Değerlendirme Sonuç Excel formu </a:t>
          </a:r>
          <a:endParaRPr lang="tr-TR" sz="2000" b="1" dirty="0"/>
        </a:p>
      </dgm:t>
    </dgm:pt>
    <dgm:pt modelId="{4EF38443-06F0-410C-A8D0-E256CD28A0D2}" type="parTrans" cxnId="{BB9D1BFA-F740-4DEF-94EF-A115C73F9811}">
      <dgm:prSet/>
      <dgm:spPr/>
      <dgm:t>
        <a:bodyPr/>
        <a:lstStyle/>
        <a:p>
          <a:endParaRPr lang="tr-TR"/>
        </a:p>
      </dgm:t>
    </dgm:pt>
    <dgm:pt modelId="{3045B2BD-34F8-4DD0-B945-5D4A8F16CDEF}" type="sibTrans" cxnId="{BB9D1BFA-F740-4DEF-94EF-A115C73F9811}">
      <dgm:prSet/>
      <dgm:spPr/>
      <dgm:t>
        <a:bodyPr/>
        <a:lstStyle/>
        <a:p>
          <a:endParaRPr lang="tr-TR"/>
        </a:p>
      </dgm:t>
    </dgm:pt>
    <dgm:pt modelId="{CA60635C-C0C3-4DE1-8128-559240F1F883}">
      <dgm:prSet phldrT="[Metin]" custT="1"/>
      <dgm:spPr/>
      <dgm:t>
        <a:bodyPr/>
        <a:lstStyle/>
        <a:p>
          <a:pPr algn="l"/>
          <a:r>
            <a:rPr lang="tr-TR" sz="2000" b="1" dirty="0" smtClean="0"/>
            <a:t>Taranıp Dijital Ortamda gönderilecek ( Fiziki Evrak Gönderilmeyecek)</a:t>
          </a:r>
          <a:endParaRPr lang="tr-TR" sz="2000" b="1" dirty="0"/>
        </a:p>
      </dgm:t>
    </dgm:pt>
    <dgm:pt modelId="{AFF81A72-B545-45FD-ADD6-69E5114693CF}" type="parTrans" cxnId="{CF6E4381-7683-4517-89B6-E646787725F9}">
      <dgm:prSet/>
      <dgm:spPr/>
      <dgm:t>
        <a:bodyPr/>
        <a:lstStyle/>
        <a:p>
          <a:endParaRPr lang="tr-TR"/>
        </a:p>
      </dgm:t>
    </dgm:pt>
    <dgm:pt modelId="{03E5EE0A-4EF5-4427-83CA-609B6D7001FB}" type="sibTrans" cxnId="{CF6E4381-7683-4517-89B6-E646787725F9}">
      <dgm:prSet/>
      <dgm:spPr/>
      <dgm:t>
        <a:bodyPr/>
        <a:lstStyle/>
        <a:p>
          <a:endParaRPr lang="tr-TR"/>
        </a:p>
      </dgm:t>
    </dgm:pt>
    <dgm:pt modelId="{DA89BBE1-FDA8-4E5E-A93E-5970B0323952}" type="pres">
      <dgm:prSet presAssocID="{2A802278-9FEB-4CDD-91FB-7B09CC894AE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B6D6DB5-F53C-4304-9037-0D453BFB5012}" type="pres">
      <dgm:prSet presAssocID="{AB689A26-013D-48AF-9365-49C8F383DD05}" presName="comp" presStyleCnt="0"/>
      <dgm:spPr/>
    </dgm:pt>
    <dgm:pt modelId="{23764F2E-3D27-4211-812D-CA0403438D89}" type="pres">
      <dgm:prSet presAssocID="{AB689A26-013D-48AF-9365-49C8F383DD05}" presName="box" presStyleLbl="node1" presStyleIdx="0" presStyleCnt="5"/>
      <dgm:spPr/>
      <dgm:t>
        <a:bodyPr/>
        <a:lstStyle/>
        <a:p>
          <a:endParaRPr lang="tr-TR"/>
        </a:p>
      </dgm:t>
    </dgm:pt>
    <dgm:pt modelId="{7833A1BB-BCC4-4DE7-A140-80B10DA98560}" type="pres">
      <dgm:prSet presAssocID="{AB689A26-013D-48AF-9365-49C8F383DD05}" presName="img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B384B06-2785-4339-87B7-7DEED524F117}" type="pres">
      <dgm:prSet presAssocID="{AB689A26-013D-48AF-9365-49C8F383DD05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1C51DCA-402E-442C-BBE0-1942EFD8705D}" type="pres">
      <dgm:prSet presAssocID="{B0011246-E380-4382-9F9B-871044DEB481}" presName="spacer" presStyleCnt="0"/>
      <dgm:spPr/>
    </dgm:pt>
    <dgm:pt modelId="{77EB58EB-2894-4B23-A2EB-C0645FBFD43E}" type="pres">
      <dgm:prSet presAssocID="{1D62F2A2-052C-4339-8469-2419F97DD3D5}" presName="comp" presStyleCnt="0"/>
      <dgm:spPr/>
    </dgm:pt>
    <dgm:pt modelId="{1C8CC750-6F8A-43C4-80D9-BFC52837210B}" type="pres">
      <dgm:prSet presAssocID="{1D62F2A2-052C-4339-8469-2419F97DD3D5}" presName="box" presStyleLbl="node1" presStyleIdx="1" presStyleCnt="5"/>
      <dgm:spPr/>
      <dgm:t>
        <a:bodyPr/>
        <a:lstStyle/>
        <a:p>
          <a:endParaRPr lang="tr-TR"/>
        </a:p>
      </dgm:t>
    </dgm:pt>
    <dgm:pt modelId="{41A043AA-AA38-4B4A-B367-5A822E86DDB1}" type="pres">
      <dgm:prSet presAssocID="{1D62F2A2-052C-4339-8469-2419F97DD3D5}" presName="img" presStyleLbl="fgImgPlac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F55DD3D-DC76-42BA-ABA6-6B4B8316E63C}" type="pres">
      <dgm:prSet presAssocID="{1D62F2A2-052C-4339-8469-2419F97DD3D5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B3F85C6-42E6-43DF-9928-7A5ED291E9FE}" type="pres">
      <dgm:prSet presAssocID="{C8D21E27-8A9F-4883-B495-DE3E044BD164}" presName="spacer" presStyleCnt="0"/>
      <dgm:spPr/>
    </dgm:pt>
    <dgm:pt modelId="{94E7EEAD-91C0-4477-95F3-6B7545A4848B}" type="pres">
      <dgm:prSet presAssocID="{B2F9AC9D-2E63-4FE2-B7FE-ABA1A95707C5}" presName="comp" presStyleCnt="0"/>
      <dgm:spPr/>
    </dgm:pt>
    <dgm:pt modelId="{EA9EA804-7967-4E9C-91EC-224692824904}" type="pres">
      <dgm:prSet presAssocID="{B2F9AC9D-2E63-4FE2-B7FE-ABA1A95707C5}" presName="box" presStyleLbl="node1" presStyleIdx="2" presStyleCnt="5"/>
      <dgm:spPr/>
      <dgm:t>
        <a:bodyPr/>
        <a:lstStyle/>
        <a:p>
          <a:endParaRPr lang="tr-TR"/>
        </a:p>
      </dgm:t>
    </dgm:pt>
    <dgm:pt modelId="{1D667609-23F4-4B82-B475-BABDB04220B6}" type="pres">
      <dgm:prSet presAssocID="{B2F9AC9D-2E63-4FE2-B7FE-ABA1A95707C5}" presName="img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EEE138F8-559B-484A-9E7F-E24B56795CAD}" type="pres">
      <dgm:prSet presAssocID="{B2F9AC9D-2E63-4FE2-B7FE-ABA1A95707C5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57261DA-BD8D-49E5-91A6-489164A00308}" type="pres">
      <dgm:prSet presAssocID="{F2C9E539-6CD3-4937-8AFB-84D51EB381E6}" presName="spacer" presStyleCnt="0"/>
      <dgm:spPr/>
    </dgm:pt>
    <dgm:pt modelId="{5358976B-5A33-4E6D-A06E-DAD578AC7596}" type="pres">
      <dgm:prSet presAssocID="{CC2DC832-7B06-4738-9B3C-32D510DB6409}" presName="comp" presStyleCnt="0"/>
      <dgm:spPr/>
    </dgm:pt>
    <dgm:pt modelId="{07D1809E-1319-455A-8A41-E1EA408BA574}" type="pres">
      <dgm:prSet presAssocID="{CC2DC832-7B06-4738-9B3C-32D510DB6409}" presName="box" presStyleLbl="node1" presStyleIdx="3" presStyleCnt="5"/>
      <dgm:spPr/>
      <dgm:t>
        <a:bodyPr/>
        <a:lstStyle/>
        <a:p>
          <a:endParaRPr lang="tr-TR"/>
        </a:p>
      </dgm:t>
    </dgm:pt>
    <dgm:pt modelId="{D0A6982C-798D-4DE6-85DE-825B911217A1}" type="pres">
      <dgm:prSet presAssocID="{CC2DC832-7B06-4738-9B3C-32D510DB6409}" presName="img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742B71E5-E5A1-47E9-98CA-82E2FB8B0778}" type="pres">
      <dgm:prSet presAssocID="{CC2DC832-7B06-4738-9B3C-32D510DB6409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7E7095E-9092-442B-946E-79203B075529}" type="pres">
      <dgm:prSet presAssocID="{F675DED4-3151-4730-94D0-252A015880CD}" presName="spacer" presStyleCnt="0"/>
      <dgm:spPr/>
    </dgm:pt>
    <dgm:pt modelId="{18016255-2F72-49A9-A11D-071939D413A7}" type="pres">
      <dgm:prSet presAssocID="{AA261C67-E816-4F88-AB51-2A8C972A48D4}" presName="comp" presStyleCnt="0"/>
      <dgm:spPr/>
    </dgm:pt>
    <dgm:pt modelId="{9222C6F3-4ED6-4E61-A1C5-F6B56784FE5F}" type="pres">
      <dgm:prSet presAssocID="{AA261C67-E816-4F88-AB51-2A8C972A48D4}" presName="box" presStyleLbl="node1" presStyleIdx="4" presStyleCnt="5"/>
      <dgm:spPr/>
      <dgm:t>
        <a:bodyPr/>
        <a:lstStyle/>
        <a:p>
          <a:endParaRPr lang="tr-TR"/>
        </a:p>
      </dgm:t>
    </dgm:pt>
    <dgm:pt modelId="{BC95269D-2D0C-4771-A901-398D4410D126}" type="pres">
      <dgm:prSet presAssocID="{AA261C67-E816-4F88-AB51-2A8C972A48D4}" presName="img" presStyleLbl="fgImgPlac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583B3AB9-195A-4452-87B0-DD5E1B1001FA}" type="pres">
      <dgm:prSet presAssocID="{AA261C67-E816-4F88-AB51-2A8C972A48D4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F2A43B66-0959-4596-9028-FCAC9F5A1DAF}" type="presOf" srcId="{2B83BFFB-8E37-4350-A87F-EFE9287E6C7B}" destId="{23764F2E-3D27-4211-812D-CA0403438D89}" srcOrd="0" destOrd="1" presId="urn:microsoft.com/office/officeart/2005/8/layout/vList4#1"/>
    <dgm:cxn modelId="{D645AE91-2D26-462B-B1FF-C485A9CB32D6}" type="presOf" srcId="{2A802278-9FEB-4CDD-91FB-7B09CC894AEB}" destId="{DA89BBE1-FDA8-4E5E-A93E-5970B0323952}" srcOrd="0" destOrd="0" presId="urn:microsoft.com/office/officeart/2005/8/layout/vList4#1"/>
    <dgm:cxn modelId="{9A1E09A8-F891-427E-8894-B5412B6BB79D}" type="presOf" srcId="{B2F9AC9D-2E63-4FE2-B7FE-ABA1A95707C5}" destId="{EA9EA804-7967-4E9C-91EC-224692824904}" srcOrd="0" destOrd="0" presId="urn:microsoft.com/office/officeart/2005/8/layout/vList4#1"/>
    <dgm:cxn modelId="{37DA798B-C3CC-4A79-A4FA-46DEFCFFAEFF}" type="presOf" srcId="{1D62F2A2-052C-4339-8469-2419F97DD3D5}" destId="{9F55DD3D-DC76-42BA-ABA6-6B4B8316E63C}" srcOrd="1" destOrd="0" presId="urn:microsoft.com/office/officeart/2005/8/layout/vList4#1"/>
    <dgm:cxn modelId="{82787C5C-A899-41E1-A65F-4F24A5E6D581}" srcId="{2A802278-9FEB-4CDD-91FB-7B09CC894AEB}" destId="{CC2DC832-7B06-4738-9B3C-32D510DB6409}" srcOrd="3" destOrd="0" parTransId="{BAD82A58-E904-4E9E-92FC-1A7B56CDE185}" sibTransId="{F675DED4-3151-4730-94D0-252A015880CD}"/>
    <dgm:cxn modelId="{D1B1AF24-8EE6-42EB-AC80-BAA02B949650}" srcId="{2A802278-9FEB-4CDD-91FB-7B09CC894AEB}" destId="{AB689A26-013D-48AF-9365-49C8F383DD05}" srcOrd="0" destOrd="0" parTransId="{9C630D71-FFE0-4338-9684-EE1251D1A489}" sibTransId="{B0011246-E380-4382-9F9B-871044DEB481}"/>
    <dgm:cxn modelId="{2BDAA6E1-9F13-4AD8-A527-6DCE125EDAAF}" type="presOf" srcId="{CA60635C-C0C3-4DE1-8128-559240F1F883}" destId="{9F55DD3D-DC76-42BA-ABA6-6B4B8316E63C}" srcOrd="1" destOrd="1" presId="urn:microsoft.com/office/officeart/2005/8/layout/vList4#1"/>
    <dgm:cxn modelId="{01B2EBD0-A3DB-4858-AF5B-EF2DC77461E4}" type="presOf" srcId="{CA60635C-C0C3-4DE1-8128-559240F1F883}" destId="{1C8CC750-6F8A-43C4-80D9-BFC52837210B}" srcOrd="0" destOrd="1" presId="urn:microsoft.com/office/officeart/2005/8/layout/vList4#1"/>
    <dgm:cxn modelId="{BAA0408F-677E-4109-B83D-6170916579E1}" type="presOf" srcId="{AB689A26-013D-48AF-9365-49C8F383DD05}" destId="{7B384B06-2785-4339-87B7-7DEED524F117}" srcOrd="1" destOrd="0" presId="urn:microsoft.com/office/officeart/2005/8/layout/vList4#1"/>
    <dgm:cxn modelId="{DF563C28-DEDB-4435-8F08-169B794CEEC4}" srcId="{2A802278-9FEB-4CDD-91FB-7B09CC894AEB}" destId="{B2F9AC9D-2E63-4FE2-B7FE-ABA1A95707C5}" srcOrd="2" destOrd="0" parTransId="{77FD35B4-717E-46A2-B29D-44886E7A4680}" sibTransId="{F2C9E539-6CD3-4937-8AFB-84D51EB381E6}"/>
    <dgm:cxn modelId="{CADA9C81-BC52-43F1-A43F-748F1C26F6F0}" type="presOf" srcId="{B2F9AC9D-2E63-4FE2-B7FE-ABA1A95707C5}" destId="{EEE138F8-559B-484A-9E7F-E24B56795CAD}" srcOrd="1" destOrd="0" presId="urn:microsoft.com/office/officeart/2005/8/layout/vList4#1"/>
    <dgm:cxn modelId="{4686103E-8453-4C9C-980B-041BBE355957}" srcId="{2A802278-9FEB-4CDD-91FB-7B09CC894AEB}" destId="{1D62F2A2-052C-4339-8469-2419F97DD3D5}" srcOrd="1" destOrd="0" parTransId="{95C62FA2-80AA-4D64-AD1D-AA00931663D4}" sibTransId="{C8D21E27-8A9F-4883-B495-DE3E044BD164}"/>
    <dgm:cxn modelId="{7B2C1565-1DA3-41A1-B57F-22D5D9155902}" type="presOf" srcId="{CC2DC832-7B06-4738-9B3C-32D510DB6409}" destId="{07D1809E-1319-455A-8A41-E1EA408BA574}" srcOrd="0" destOrd="0" presId="urn:microsoft.com/office/officeart/2005/8/layout/vList4#1"/>
    <dgm:cxn modelId="{FC91A05F-DD1F-4CD9-8F0B-B1505207D755}" type="presOf" srcId="{CC2DC832-7B06-4738-9B3C-32D510DB6409}" destId="{742B71E5-E5A1-47E9-98CA-82E2FB8B0778}" srcOrd="1" destOrd="0" presId="urn:microsoft.com/office/officeart/2005/8/layout/vList4#1"/>
    <dgm:cxn modelId="{C083C75D-6F3B-44A8-ABE0-7709C894AB92}" type="presOf" srcId="{AA261C67-E816-4F88-AB51-2A8C972A48D4}" destId="{583B3AB9-195A-4452-87B0-DD5E1B1001FA}" srcOrd="1" destOrd="0" presId="urn:microsoft.com/office/officeart/2005/8/layout/vList4#1"/>
    <dgm:cxn modelId="{2FC5CBE7-3331-4856-90F5-BA05E0BF4119}" type="presOf" srcId="{AB689A26-013D-48AF-9365-49C8F383DD05}" destId="{23764F2E-3D27-4211-812D-CA0403438D89}" srcOrd="0" destOrd="0" presId="urn:microsoft.com/office/officeart/2005/8/layout/vList4#1"/>
    <dgm:cxn modelId="{CF6E4381-7683-4517-89B6-E646787725F9}" srcId="{1D62F2A2-052C-4339-8469-2419F97DD3D5}" destId="{CA60635C-C0C3-4DE1-8128-559240F1F883}" srcOrd="0" destOrd="0" parTransId="{AFF81A72-B545-45FD-ADD6-69E5114693CF}" sibTransId="{03E5EE0A-4EF5-4427-83CA-609B6D7001FB}"/>
    <dgm:cxn modelId="{01AB1DCE-166A-45DE-B3E0-B8E646DE514C}" type="presOf" srcId="{2B83BFFB-8E37-4350-A87F-EFE9287E6C7B}" destId="{7B384B06-2785-4339-87B7-7DEED524F117}" srcOrd="1" destOrd="1" presId="urn:microsoft.com/office/officeart/2005/8/layout/vList4#1"/>
    <dgm:cxn modelId="{BE2C9D86-8180-4193-9176-651D09081CC5}" type="presOf" srcId="{AA261C67-E816-4F88-AB51-2A8C972A48D4}" destId="{9222C6F3-4ED6-4E61-A1C5-F6B56784FE5F}" srcOrd="0" destOrd="0" presId="urn:microsoft.com/office/officeart/2005/8/layout/vList4#1"/>
    <dgm:cxn modelId="{BB9D1BFA-F740-4DEF-94EF-A115C73F9811}" srcId="{2A802278-9FEB-4CDD-91FB-7B09CC894AEB}" destId="{AA261C67-E816-4F88-AB51-2A8C972A48D4}" srcOrd="4" destOrd="0" parTransId="{4EF38443-06F0-410C-A8D0-E256CD28A0D2}" sibTransId="{3045B2BD-34F8-4DD0-B945-5D4A8F16CDEF}"/>
    <dgm:cxn modelId="{0C75CDF7-171B-4983-85BF-B9F3EC3A03DF}" type="presOf" srcId="{1D62F2A2-052C-4339-8469-2419F97DD3D5}" destId="{1C8CC750-6F8A-43C4-80D9-BFC52837210B}" srcOrd="0" destOrd="0" presId="urn:microsoft.com/office/officeart/2005/8/layout/vList4#1"/>
    <dgm:cxn modelId="{1399544E-9AB6-44EE-AC29-94400E4C8439}" srcId="{AB689A26-013D-48AF-9365-49C8F383DD05}" destId="{2B83BFFB-8E37-4350-A87F-EFE9287E6C7B}" srcOrd="0" destOrd="0" parTransId="{D100FF07-C2C2-42D6-A56D-CFDFB215E5E6}" sibTransId="{5A972983-E971-4706-B9E2-64963D1ACF35}"/>
    <dgm:cxn modelId="{5FBDFEC0-A602-4250-87C4-534EBA0B56D6}" type="presParOf" srcId="{DA89BBE1-FDA8-4E5E-A93E-5970B0323952}" destId="{5B6D6DB5-F53C-4304-9037-0D453BFB5012}" srcOrd="0" destOrd="0" presId="urn:microsoft.com/office/officeart/2005/8/layout/vList4#1"/>
    <dgm:cxn modelId="{7F44B837-83A3-4FB0-A034-496405EADB45}" type="presParOf" srcId="{5B6D6DB5-F53C-4304-9037-0D453BFB5012}" destId="{23764F2E-3D27-4211-812D-CA0403438D89}" srcOrd="0" destOrd="0" presId="urn:microsoft.com/office/officeart/2005/8/layout/vList4#1"/>
    <dgm:cxn modelId="{3C574AB0-8CCE-457A-B68B-8B31223981CF}" type="presParOf" srcId="{5B6D6DB5-F53C-4304-9037-0D453BFB5012}" destId="{7833A1BB-BCC4-4DE7-A140-80B10DA98560}" srcOrd="1" destOrd="0" presId="urn:microsoft.com/office/officeart/2005/8/layout/vList4#1"/>
    <dgm:cxn modelId="{F949FFCD-0587-4537-AC40-1AC7AEE3C201}" type="presParOf" srcId="{5B6D6DB5-F53C-4304-9037-0D453BFB5012}" destId="{7B384B06-2785-4339-87B7-7DEED524F117}" srcOrd="2" destOrd="0" presId="urn:microsoft.com/office/officeart/2005/8/layout/vList4#1"/>
    <dgm:cxn modelId="{D5F9F87B-2BED-4122-85CB-8C267CBF8BCC}" type="presParOf" srcId="{DA89BBE1-FDA8-4E5E-A93E-5970B0323952}" destId="{C1C51DCA-402E-442C-BBE0-1942EFD8705D}" srcOrd="1" destOrd="0" presId="urn:microsoft.com/office/officeart/2005/8/layout/vList4#1"/>
    <dgm:cxn modelId="{F71BEB40-4FA7-4901-AC9A-C5C7C6713D47}" type="presParOf" srcId="{DA89BBE1-FDA8-4E5E-A93E-5970B0323952}" destId="{77EB58EB-2894-4B23-A2EB-C0645FBFD43E}" srcOrd="2" destOrd="0" presId="urn:microsoft.com/office/officeart/2005/8/layout/vList4#1"/>
    <dgm:cxn modelId="{CDAAB340-A912-4892-A907-F00A85C444D6}" type="presParOf" srcId="{77EB58EB-2894-4B23-A2EB-C0645FBFD43E}" destId="{1C8CC750-6F8A-43C4-80D9-BFC52837210B}" srcOrd="0" destOrd="0" presId="urn:microsoft.com/office/officeart/2005/8/layout/vList4#1"/>
    <dgm:cxn modelId="{B5D5699C-C1CD-4738-BA1F-E997C52132F4}" type="presParOf" srcId="{77EB58EB-2894-4B23-A2EB-C0645FBFD43E}" destId="{41A043AA-AA38-4B4A-B367-5A822E86DDB1}" srcOrd="1" destOrd="0" presId="urn:microsoft.com/office/officeart/2005/8/layout/vList4#1"/>
    <dgm:cxn modelId="{EAA605DD-043C-4CEA-9B81-5002E8826E2A}" type="presParOf" srcId="{77EB58EB-2894-4B23-A2EB-C0645FBFD43E}" destId="{9F55DD3D-DC76-42BA-ABA6-6B4B8316E63C}" srcOrd="2" destOrd="0" presId="urn:microsoft.com/office/officeart/2005/8/layout/vList4#1"/>
    <dgm:cxn modelId="{EE2BEB90-ED8B-4110-82A2-847887426843}" type="presParOf" srcId="{DA89BBE1-FDA8-4E5E-A93E-5970B0323952}" destId="{3B3F85C6-42E6-43DF-9928-7A5ED291E9FE}" srcOrd="3" destOrd="0" presId="urn:microsoft.com/office/officeart/2005/8/layout/vList4#1"/>
    <dgm:cxn modelId="{AC55751A-E860-4B76-A4B4-657C3F1A7253}" type="presParOf" srcId="{DA89BBE1-FDA8-4E5E-A93E-5970B0323952}" destId="{94E7EEAD-91C0-4477-95F3-6B7545A4848B}" srcOrd="4" destOrd="0" presId="urn:microsoft.com/office/officeart/2005/8/layout/vList4#1"/>
    <dgm:cxn modelId="{14B9EC9B-0381-4675-BAA0-8C80295E587A}" type="presParOf" srcId="{94E7EEAD-91C0-4477-95F3-6B7545A4848B}" destId="{EA9EA804-7967-4E9C-91EC-224692824904}" srcOrd="0" destOrd="0" presId="urn:microsoft.com/office/officeart/2005/8/layout/vList4#1"/>
    <dgm:cxn modelId="{A3D924D5-D438-42D1-A058-AE5648E14398}" type="presParOf" srcId="{94E7EEAD-91C0-4477-95F3-6B7545A4848B}" destId="{1D667609-23F4-4B82-B475-BABDB04220B6}" srcOrd="1" destOrd="0" presId="urn:microsoft.com/office/officeart/2005/8/layout/vList4#1"/>
    <dgm:cxn modelId="{FF57D3D5-CF6C-4FBE-A037-0CF5C03D2A85}" type="presParOf" srcId="{94E7EEAD-91C0-4477-95F3-6B7545A4848B}" destId="{EEE138F8-559B-484A-9E7F-E24B56795CAD}" srcOrd="2" destOrd="0" presId="urn:microsoft.com/office/officeart/2005/8/layout/vList4#1"/>
    <dgm:cxn modelId="{CE761D44-A1D9-464A-8BEF-F4BE114725E7}" type="presParOf" srcId="{DA89BBE1-FDA8-4E5E-A93E-5970B0323952}" destId="{957261DA-BD8D-49E5-91A6-489164A00308}" srcOrd="5" destOrd="0" presId="urn:microsoft.com/office/officeart/2005/8/layout/vList4#1"/>
    <dgm:cxn modelId="{B0E2720A-7B7E-41A5-BF56-A62FC7AF60DF}" type="presParOf" srcId="{DA89BBE1-FDA8-4E5E-A93E-5970B0323952}" destId="{5358976B-5A33-4E6D-A06E-DAD578AC7596}" srcOrd="6" destOrd="0" presId="urn:microsoft.com/office/officeart/2005/8/layout/vList4#1"/>
    <dgm:cxn modelId="{BF94FCDA-4C08-43FF-B06A-996248C56C20}" type="presParOf" srcId="{5358976B-5A33-4E6D-A06E-DAD578AC7596}" destId="{07D1809E-1319-455A-8A41-E1EA408BA574}" srcOrd="0" destOrd="0" presId="urn:microsoft.com/office/officeart/2005/8/layout/vList4#1"/>
    <dgm:cxn modelId="{AB824EFD-A40A-493E-BDC8-1F54A3F5267A}" type="presParOf" srcId="{5358976B-5A33-4E6D-A06E-DAD578AC7596}" destId="{D0A6982C-798D-4DE6-85DE-825B911217A1}" srcOrd="1" destOrd="0" presId="urn:microsoft.com/office/officeart/2005/8/layout/vList4#1"/>
    <dgm:cxn modelId="{59D4E2DB-42D5-48A2-B059-9D6210C8B1BF}" type="presParOf" srcId="{5358976B-5A33-4E6D-A06E-DAD578AC7596}" destId="{742B71E5-E5A1-47E9-98CA-82E2FB8B0778}" srcOrd="2" destOrd="0" presId="urn:microsoft.com/office/officeart/2005/8/layout/vList4#1"/>
    <dgm:cxn modelId="{11B7E79C-2266-4D00-83C6-6EA6D070AF4C}" type="presParOf" srcId="{DA89BBE1-FDA8-4E5E-A93E-5970B0323952}" destId="{87E7095E-9092-442B-946E-79203B075529}" srcOrd="7" destOrd="0" presId="urn:microsoft.com/office/officeart/2005/8/layout/vList4#1"/>
    <dgm:cxn modelId="{07041771-3F2B-4CA7-8DDB-78C7E55FCCC1}" type="presParOf" srcId="{DA89BBE1-FDA8-4E5E-A93E-5970B0323952}" destId="{18016255-2F72-49A9-A11D-071939D413A7}" srcOrd="8" destOrd="0" presId="urn:microsoft.com/office/officeart/2005/8/layout/vList4#1"/>
    <dgm:cxn modelId="{C26FF319-0A35-4ACF-BEF1-F2197325B45D}" type="presParOf" srcId="{18016255-2F72-49A9-A11D-071939D413A7}" destId="{9222C6F3-4ED6-4E61-A1C5-F6B56784FE5F}" srcOrd="0" destOrd="0" presId="urn:microsoft.com/office/officeart/2005/8/layout/vList4#1"/>
    <dgm:cxn modelId="{8D9FC40B-6E9F-49D4-AEEF-28407C553583}" type="presParOf" srcId="{18016255-2F72-49A9-A11D-071939D413A7}" destId="{BC95269D-2D0C-4771-A901-398D4410D126}" srcOrd="1" destOrd="0" presId="urn:microsoft.com/office/officeart/2005/8/layout/vList4#1"/>
    <dgm:cxn modelId="{87C102CB-90C2-4241-B5D7-A61F67E5D816}" type="presParOf" srcId="{18016255-2F72-49A9-A11D-071939D413A7}" destId="{583B3AB9-195A-4452-87B0-DD5E1B1001FA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481CACF-585E-4563-8CD7-35F12BE10DA0}" type="doc">
      <dgm:prSet loTypeId="urn:microsoft.com/office/officeart/2005/8/layout/hProcess4" loCatId="process" qsTypeId="urn:microsoft.com/office/officeart/2005/8/quickstyle/simple1" qsCatId="simple" csTypeId="urn:microsoft.com/office/officeart/2005/8/colors/colorful1#16" csCatId="colorful" phldr="1"/>
      <dgm:spPr/>
      <dgm:t>
        <a:bodyPr/>
        <a:lstStyle/>
        <a:p>
          <a:endParaRPr lang="tr-TR"/>
        </a:p>
      </dgm:t>
    </dgm:pt>
    <dgm:pt modelId="{0FEE4C81-36AA-43AE-8BFF-423E39543E79}">
      <dgm:prSet phldrT="[Metin]" custT="1"/>
      <dgm:spPr/>
      <dgm:t>
        <a:bodyPr vert="horz"/>
        <a:lstStyle/>
        <a:p>
          <a:r>
            <a:rPr lang="tr-TR" sz="2400" b="1" baseline="0" smtClean="0"/>
            <a:t>PLANLAMA</a:t>
          </a:r>
          <a:endParaRPr lang="tr-TR" sz="2400" b="1" dirty="0"/>
        </a:p>
      </dgm:t>
    </dgm:pt>
    <dgm:pt modelId="{4B63364D-E625-4C99-9C5C-802D898E10A4}" type="parTrans" cxnId="{F65F23EA-8158-4156-A3FA-18F532197A2B}">
      <dgm:prSet/>
      <dgm:spPr/>
      <dgm:t>
        <a:bodyPr/>
        <a:lstStyle/>
        <a:p>
          <a:endParaRPr lang="tr-TR"/>
        </a:p>
      </dgm:t>
    </dgm:pt>
    <dgm:pt modelId="{85C786DA-1122-43DA-AF49-8A7AE81F1E24}" type="sibTrans" cxnId="{F65F23EA-8158-4156-A3FA-18F532197A2B}">
      <dgm:prSet/>
      <dgm:spPr/>
      <dgm:t>
        <a:bodyPr/>
        <a:lstStyle/>
        <a:p>
          <a:endParaRPr lang="tr-TR"/>
        </a:p>
      </dgm:t>
    </dgm:pt>
    <dgm:pt modelId="{44C8E11A-9884-44B2-A956-CF852207A4C3}">
      <dgm:prSet phldrT="[Metin]" custT="1"/>
      <dgm:spPr/>
      <dgm:t>
        <a:bodyPr vert="horz"/>
        <a:lstStyle/>
        <a:p>
          <a:r>
            <a:rPr lang="tr-TR" sz="2400" b="1" dirty="0" smtClean="0"/>
            <a:t>17.02.2020</a:t>
          </a:r>
          <a:endParaRPr lang="tr-TR" sz="2400" b="1" dirty="0"/>
        </a:p>
      </dgm:t>
    </dgm:pt>
    <dgm:pt modelId="{B5603AB1-9B23-4753-AD3B-39936D73AF58}" type="parTrans" cxnId="{E7D62C2D-80C2-439B-8B1E-94CC0616234B}">
      <dgm:prSet/>
      <dgm:spPr/>
      <dgm:t>
        <a:bodyPr/>
        <a:lstStyle/>
        <a:p>
          <a:endParaRPr lang="tr-TR"/>
        </a:p>
      </dgm:t>
    </dgm:pt>
    <dgm:pt modelId="{24113CEA-3760-4D2E-B461-4787E46F19F9}" type="sibTrans" cxnId="{E7D62C2D-80C2-439B-8B1E-94CC0616234B}">
      <dgm:prSet/>
      <dgm:spPr/>
      <dgm:t>
        <a:bodyPr/>
        <a:lstStyle/>
        <a:p>
          <a:endParaRPr lang="tr-TR"/>
        </a:p>
      </dgm:t>
    </dgm:pt>
    <dgm:pt modelId="{6AA53295-DC79-4844-99C2-AA940CCAFA7E}">
      <dgm:prSet phldrT="[Metin]" custT="1"/>
      <dgm:spPr/>
      <dgm:t>
        <a:bodyPr vert="horz"/>
        <a:lstStyle/>
        <a:p>
          <a:r>
            <a:rPr lang="tr-TR" sz="2400" b="1" dirty="0" smtClean="0"/>
            <a:t>28.02.2020</a:t>
          </a:r>
          <a:endParaRPr lang="tr-TR" sz="2400" b="1" dirty="0"/>
        </a:p>
      </dgm:t>
    </dgm:pt>
    <dgm:pt modelId="{DC192C10-E8AD-44CF-988B-9B00044CD20C}" type="parTrans" cxnId="{8C201A56-B9A4-4604-AD10-695BCB08356D}">
      <dgm:prSet/>
      <dgm:spPr/>
      <dgm:t>
        <a:bodyPr/>
        <a:lstStyle/>
        <a:p>
          <a:endParaRPr lang="tr-TR"/>
        </a:p>
      </dgm:t>
    </dgm:pt>
    <dgm:pt modelId="{5C3F04D4-4734-4BDC-A2FB-2313314F8FFB}" type="sibTrans" cxnId="{8C201A56-B9A4-4604-AD10-695BCB08356D}">
      <dgm:prSet/>
      <dgm:spPr/>
      <dgm:t>
        <a:bodyPr/>
        <a:lstStyle/>
        <a:p>
          <a:endParaRPr lang="tr-TR"/>
        </a:p>
      </dgm:t>
    </dgm:pt>
    <dgm:pt modelId="{39EB6583-C195-4741-BE3D-22F0966ABE06}">
      <dgm:prSet phldrT="[Metin]" custT="1"/>
      <dgm:spPr/>
      <dgm:t>
        <a:bodyPr vert="horz"/>
        <a:lstStyle/>
        <a:p>
          <a:r>
            <a:rPr lang="tr-TR" sz="2400" b="1" dirty="0" smtClean="0"/>
            <a:t>UYGULAMA</a:t>
          </a:r>
          <a:endParaRPr lang="tr-TR" sz="2400" b="1" dirty="0"/>
        </a:p>
      </dgm:t>
    </dgm:pt>
    <dgm:pt modelId="{E7D8528C-6C73-4D47-A8FA-B61B9C9E0CF6}" type="parTrans" cxnId="{8C55668B-CA98-43B4-8D2A-4AD3D48F27B2}">
      <dgm:prSet/>
      <dgm:spPr/>
      <dgm:t>
        <a:bodyPr/>
        <a:lstStyle/>
        <a:p>
          <a:endParaRPr lang="tr-TR"/>
        </a:p>
      </dgm:t>
    </dgm:pt>
    <dgm:pt modelId="{0ED69549-917C-463F-B63E-92BA178101C0}" type="sibTrans" cxnId="{8C55668B-CA98-43B4-8D2A-4AD3D48F27B2}">
      <dgm:prSet/>
      <dgm:spPr/>
      <dgm:t>
        <a:bodyPr/>
        <a:lstStyle/>
        <a:p>
          <a:endParaRPr lang="tr-TR"/>
        </a:p>
      </dgm:t>
    </dgm:pt>
    <dgm:pt modelId="{3E3989C1-3C4F-465C-B1B6-F530A4C929ED}">
      <dgm:prSet phldrT="[Metin]" custT="1"/>
      <dgm:spPr/>
      <dgm:t>
        <a:bodyPr/>
        <a:lstStyle/>
        <a:p>
          <a:r>
            <a:rPr lang="tr-TR" sz="2400" b="1" dirty="0" smtClean="0"/>
            <a:t>02.03.2020</a:t>
          </a:r>
          <a:endParaRPr lang="tr-TR" sz="2400" b="1" dirty="0"/>
        </a:p>
      </dgm:t>
    </dgm:pt>
    <dgm:pt modelId="{23E0E065-538D-4996-B76D-8247814EC74E}" type="parTrans" cxnId="{7162C6DF-4C2A-4C9F-A305-3EE40FD2096C}">
      <dgm:prSet/>
      <dgm:spPr/>
      <dgm:t>
        <a:bodyPr/>
        <a:lstStyle/>
        <a:p>
          <a:endParaRPr lang="tr-TR"/>
        </a:p>
      </dgm:t>
    </dgm:pt>
    <dgm:pt modelId="{1DB0D4B9-25C9-4072-B985-2738B3941511}" type="sibTrans" cxnId="{7162C6DF-4C2A-4C9F-A305-3EE40FD2096C}">
      <dgm:prSet/>
      <dgm:spPr/>
      <dgm:t>
        <a:bodyPr/>
        <a:lstStyle/>
        <a:p>
          <a:endParaRPr lang="tr-TR"/>
        </a:p>
      </dgm:t>
    </dgm:pt>
    <dgm:pt modelId="{40DF9897-70B0-4EB8-A203-D6FCE4CE0373}">
      <dgm:prSet phldrT="[Metin]" custT="1"/>
      <dgm:spPr/>
      <dgm:t>
        <a:bodyPr vert="horz"/>
        <a:lstStyle/>
        <a:p>
          <a:r>
            <a:rPr lang="tr-TR" sz="2400" b="1" dirty="0" smtClean="0"/>
            <a:t>RAPORLAMA</a:t>
          </a:r>
          <a:endParaRPr lang="tr-TR" sz="2400" b="1" dirty="0"/>
        </a:p>
      </dgm:t>
    </dgm:pt>
    <dgm:pt modelId="{13FD21A8-8F59-4BCD-8568-DCCB371AC689}" type="parTrans" cxnId="{3114C5AA-921D-467F-861E-35B92ABC03CE}">
      <dgm:prSet/>
      <dgm:spPr/>
      <dgm:t>
        <a:bodyPr/>
        <a:lstStyle/>
        <a:p>
          <a:endParaRPr lang="tr-TR"/>
        </a:p>
      </dgm:t>
    </dgm:pt>
    <dgm:pt modelId="{5E09029E-9B71-4942-9699-6C583A793ABF}" type="sibTrans" cxnId="{3114C5AA-921D-467F-861E-35B92ABC03CE}">
      <dgm:prSet/>
      <dgm:spPr/>
      <dgm:t>
        <a:bodyPr/>
        <a:lstStyle/>
        <a:p>
          <a:endParaRPr lang="tr-TR"/>
        </a:p>
      </dgm:t>
    </dgm:pt>
    <dgm:pt modelId="{37B66827-F576-47A5-A7E6-05533EE59764}">
      <dgm:prSet phldrT="[Metin]" custT="1"/>
      <dgm:spPr/>
      <dgm:t>
        <a:bodyPr/>
        <a:lstStyle/>
        <a:p>
          <a:r>
            <a:rPr lang="tr-TR" sz="2400" b="1" dirty="0" smtClean="0"/>
            <a:t>18.05.2020</a:t>
          </a:r>
          <a:endParaRPr lang="tr-TR" sz="2400" b="1" dirty="0"/>
        </a:p>
      </dgm:t>
    </dgm:pt>
    <dgm:pt modelId="{B5821010-18DD-4A04-939B-0CBB00B6A67D}" type="parTrans" cxnId="{1C4CA689-734C-4B85-9116-E90242337BCD}">
      <dgm:prSet/>
      <dgm:spPr/>
      <dgm:t>
        <a:bodyPr/>
        <a:lstStyle/>
        <a:p>
          <a:endParaRPr lang="tr-TR"/>
        </a:p>
      </dgm:t>
    </dgm:pt>
    <dgm:pt modelId="{443869E1-92F2-4DCC-B005-6E61B50D7A46}" type="sibTrans" cxnId="{1C4CA689-734C-4B85-9116-E90242337BCD}">
      <dgm:prSet/>
      <dgm:spPr/>
      <dgm:t>
        <a:bodyPr/>
        <a:lstStyle/>
        <a:p>
          <a:endParaRPr lang="tr-TR"/>
        </a:p>
      </dgm:t>
    </dgm:pt>
    <dgm:pt modelId="{756B51EB-9325-48C3-91C7-6FEB438E87CF}">
      <dgm:prSet phldrT="[Metin]" custT="1"/>
      <dgm:spPr/>
      <dgm:t>
        <a:bodyPr/>
        <a:lstStyle/>
        <a:p>
          <a:r>
            <a:rPr lang="tr-TR" sz="2400" b="1" dirty="0" smtClean="0"/>
            <a:t>15.05.2020</a:t>
          </a:r>
          <a:endParaRPr lang="tr-TR" sz="2400" b="1" dirty="0"/>
        </a:p>
      </dgm:t>
    </dgm:pt>
    <dgm:pt modelId="{95190F5C-C8FC-4CE9-B205-F2F3E2B07BD9}" type="parTrans" cxnId="{8FC3980C-7D91-4C0F-80C9-8A092B3DEAB2}">
      <dgm:prSet/>
      <dgm:spPr/>
      <dgm:t>
        <a:bodyPr/>
        <a:lstStyle/>
        <a:p>
          <a:endParaRPr lang="tr-TR"/>
        </a:p>
      </dgm:t>
    </dgm:pt>
    <dgm:pt modelId="{EBA2D1F0-F946-4480-B2FD-51FC0C9B8F3E}" type="sibTrans" cxnId="{8FC3980C-7D91-4C0F-80C9-8A092B3DEAB2}">
      <dgm:prSet/>
      <dgm:spPr/>
      <dgm:t>
        <a:bodyPr/>
        <a:lstStyle/>
        <a:p>
          <a:endParaRPr lang="tr-TR"/>
        </a:p>
      </dgm:t>
    </dgm:pt>
    <dgm:pt modelId="{C2825817-8B84-4E7F-B873-B95000EED983}">
      <dgm:prSet phldrT="[Metin]" custT="1"/>
      <dgm:spPr/>
      <dgm:t>
        <a:bodyPr/>
        <a:lstStyle/>
        <a:p>
          <a:r>
            <a:rPr lang="tr-TR" sz="2400" b="1" dirty="0" smtClean="0"/>
            <a:t>29.05.2020</a:t>
          </a:r>
          <a:endParaRPr lang="tr-TR" sz="2400" b="1" dirty="0"/>
        </a:p>
      </dgm:t>
    </dgm:pt>
    <dgm:pt modelId="{1F8B9995-1DDD-443C-8FE0-CF4E49F6234C}" type="parTrans" cxnId="{4F0A157B-9FCA-4081-9550-7850457FB7FC}">
      <dgm:prSet/>
      <dgm:spPr/>
      <dgm:t>
        <a:bodyPr/>
        <a:lstStyle/>
        <a:p>
          <a:endParaRPr lang="tr-TR"/>
        </a:p>
      </dgm:t>
    </dgm:pt>
    <dgm:pt modelId="{B63B5EFF-054F-414C-8F3E-55297E0AC5D5}" type="sibTrans" cxnId="{4F0A157B-9FCA-4081-9550-7850457FB7FC}">
      <dgm:prSet/>
      <dgm:spPr/>
      <dgm:t>
        <a:bodyPr/>
        <a:lstStyle/>
        <a:p>
          <a:endParaRPr lang="tr-TR"/>
        </a:p>
      </dgm:t>
    </dgm:pt>
    <dgm:pt modelId="{14C38EC3-1617-410C-BF04-64B788C67476}">
      <dgm:prSet phldrT="[Metin]" custT="1"/>
      <dgm:spPr/>
      <dgm:t>
        <a:bodyPr/>
        <a:lstStyle/>
        <a:p>
          <a:r>
            <a:rPr lang="tr-TR" sz="2400" b="1" dirty="0" smtClean="0"/>
            <a:t>RESMİ YAZI </a:t>
          </a:r>
          <a:endParaRPr lang="tr-TR" sz="2400" b="1" dirty="0"/>
        </a:p>
      </dgm:t>
    </dgm:pt>
    <dgm:pt modelId="{B2A7C52B-1729-4410-A933-67F8863A1B56}" type="parTrans" cxnId="{CEC40980-106D-4A68-BB7D-97D18E45FA9F}">
      <dgm:prSet/>
      <dgm:spPr/>
      <dgm:t>
        <a:bodyPr/>
        <a:lstStyle/>
        <a:p>
          <a:endParaRPr lang="tr-TR"/>
        </a:p>
      </dgm:t>
    </dgm:pt>
    <dgm:pt modelId="{B1605D86-3705-4A25-AD3B-817B0586AAC2}" type="sibTrans" cxnId="{CEC40980-106D-4A68-BB7D-97D18E45FA9F}">
      <dgm:prSet/>
      <dgm:spPr/>
      <dgm:t>
        <a:bodyPr/>
        <a:lstStyle/>
        <a:p>
          <a:endParaRPr lang="tr-TR"/>
        </a:p>
      </dgm:t>
    </dgm:pt>
    <dgm:pt modelId="{2DB86FB8-11BD-4FD8-93BE-6F13488465C3}">
      <dgm:prSet phldrT="[Metin]" custT="1"/>
      <dgm:spPr/>
      <dgm:t>
        <a:bodyPr/>
        <a:lstStyle/>
        <a:p>
          <a:r>
            <a:rPr lang="tr-TR" sz="2400" b="1" dirty="0" smtClean="0"/>
            <a:t>01.06.2020</a:t>
          </a:r>
          <a:endParaRPr lang="tr-TR" sz="2400" b="1" dirty="0"/>
        </a:p>
      </dgm:t>
    </dgm:pt>
    <dgm:pt modelId="{7CB47982-F83D-4755-8486-93C780E18AC5}" type="parTrans" cxnId="{479F46B4-644D-480A-8289-16D726D1B47A}">
      <dgm:prSet/>
      <dgm:spPr/>
      <dgm:t>
        <a:bodyPr/>
        <a:lstStyle/>
        <a:p>
          <a:endParaRPr lang="tr-TR"/>
        </a:p>
      </dgm:t>
    </dgm:pt>
    <dgm:pt modelId="{9E04462F-D6E1-4371-9C2F-5CB892FB41F7}" type="sibTrans" cxnId="{479F46B4-644D-480A-8289-16D726D1B47A}">
      <dgm:prSet/>
      <dgm:spPr/>
      <dgm:t>
        <a:bodyPr/>
        <a:lstStyle/>
        <a:p>
          <a:endParaRPr lang="tr-TR"/>
        </a:p>
      </dgm:t>
    </dgm:pt>
    <dgm:pt modelId="{53736597-A406-45DD-B97C-1EB02DE838C9}">
      <dgm:prSet phldrT="[Metin]" custT="1"/>
      <dgm:spPr/>
      <dgm:t>
        <a:bodyPr/>
        <a:lstStyle/>
        <a:p>
          <a:endParaRPr lang="tr-TR" sz="2400" b="1" dirty="0"/>
        </a:p>
      </dgm:t>
    </dgm:pt>
    <dgm:pt modelId="{B1372E4B-BAB8-46B4-9DF9-77A3054FC6C1}" type="parTrans" cxnId="{43631483-11B8-4178-889C-141EC6EAA4AB}">
      <dgm:prSet/>
      <dgm:spPr/>
      <dgm:t>
        <a:bodyPr/>
        <a:lstStyle/>
        <a:p>
          <a:endParaRPr lang="tr-TR"/>
        </a:p>
      </dgm:t>
    </dgm:pt>
    <dgm:pt modelId="{9EC50FC6-B0EF-4455-8E63-14149086E56C}" type="sibTrans" cxnId="{43631483-11B8-4178-889C-141EC6EAA4AB}">
      <dgm:prSet/>
      <dgm:spPr/>
      <dgm:t>
        <a:bodyPr/>
        <a:lstStyle/>
        <a:p>
          <a:endParaRPr lang="tr-TR"/>
        </a:p>
      </dgm:t>
    </dgm:pt>
    <dgm:pt modelId="{7A865A9E-A6A1-4501-9170-243FCCAE2488}">
      <dgm:prSet phldrT="[Metin]" custT="1"/>
      <dgm:spPr/>
      <dgm:t>
        <a:bodyPr/>
        <a:lstStyle/>
        <a:p>
          <a:r>
            <a:rPr lang="tr-TR" sz="2400" b="1" dirty="0" smtClean="0"/>
            <a:t>05.06.2020 </a:t>
          </a:r>
          <a:endParaRPr lang="tr-TR" sz="2400" b="1" dirty="0"/>
        </a:p>
      </dgm:t>
    </dgm:pt>
    <dgm:pt modelId="{808CB67E-3DCE-430B-A496-A4D8FCBEB265}" type="parTrans" cxnId="{76E1E74E-DD74-4F36-85C8-800BF5484CBC}">
      <dgm:prSet/>
      <dgm:spPr/>
      <dgm:t>
        <a:bodyPr/>
        <a:lstStyle/>
        <a:p>
          <a:endParaRPr lang="tr-TR"/>
        </a:p>
      </dgm:t>
    </dgm:pt>
    <dgm:pt modelId="{E53CFBC1-EB93-4B9B-AF7A-257CDD22D391}" type="sibTrans" cxnId="{76E1E74E-DD74-4F36-85C8-800BF5484CBC}">
      <dgm:prSet/>
      <dgm:spPr/>
      <dgm:t>
        <a:bodyPr/>
        <a:lstStyle/>
        <a:p>
          <a:endParaRPr lang="tr-TR"/>
        </a:p>
      </dgm:t>
    </dgm:pt>
    <dgm:pt modelId="{9EFAF29A-88B3-4E09-9DB6-F00F9DAB48E8}" type="pres">
      <dgm:prSet presAssocID="{5481CACF-585E-4563-8CD7-35F12BE10DA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F9D19780-50B5-4BB8-BAEA-DF3F0C7E58DC}" type="pres">
      <dgm:prSet presAssocID="{5481CACF-585E-4563-8CD7-35F12BE10DA0}" presName="tSp" presStyleCnt="0"/>
      <dgm:spPr/>
    </dgm:pt>
    <dgm:pt modelId="{B18961B5-B1A9-4C3A-90D6-A3A10B7828AC}" type="pres">
      <dgm:prSet presAssocID="{5481CACF-585E-4563-8CD7-35F12BE10DA0}" presName="bSp" presStyleCnt="0"/>
      <dgm:spPr/>
    </dgm:pt>
    <dgm:pt modelId="{DF95786E-47F9-42DF-A2DC-C5EC81E8B2BD}" type="pres">
      <dgm:prSet presAssocID="{5481CACF-585E-4563-8CD7-35F12BE10DA0}" presName="process" presStyleCnt="0"/>
      <dgm:spPr/>
    </dgm:pt>
    <dgm:pt modelId="{D14A7C52-7009-40B9-A93F-FDEABC82006E}" type="pres">
      <dgm:prSet presAssocID="{0FEE4C81-36AA-43AE-8BFF-423E39543E79}" presName="composite1" presStyleCnt="0"/>
      <dgm:spPr/>
    </dgm:pt>
    <dgm:pt modelId="{D171A6FF-775B-4C9D-BF4E-A5FA5FF62AAE}" type="pres">
      <dgm:prSet presAssocID="{0FEE4C81-36AA-43AE-8BFF-423E39543E79}" presName="dummyNode1" presStyleLbl="node1" presStyleIdx="0" presStyleCnt="4"/>
      <dgm:spPr/>
    </dgm:pt>
    <dgm:pt modelId="{EDD13085-7A28-4E86-ACBD-5DC371A1D074}" type="pres">
      <dgm:prSet presAssocID="{0FEE4C81-36AA-43AE-8BFF-423E39543E79}" presName="childNode1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C678617-9057-4868-919F-2F0F63C55498}" type="pres">
      <dgm:prSet presAssocID="{0FEE4C81-36AA-43AE-8BFF-423E39543E79}" presName="childNode1tx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7CC62A8-7034-4C4B-BD37-EDA68DCBEAC5}" type="pres">
      <dgm:prSet presAssocID="{0FEE4C81-36AA-43AE-8BFF-423E39543E79}" presName="parentNode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E027897-465C-4DFF-809B-D1F02EF86807}" type="pres">
      <dgm:prSet presAssocID="{0FEE4C81-36AA-43AE-8BFF-423E39543E79}" presName="connSite1" presStyleCnt="0"/>
      <dgm:spPr/>
    </dgm:pt>
    <dgm:pt modelId="{0BFFAF8A-8387-4171-83EB-FA69F51ECA77}" type="pres">
      <dgm:prSet presAssocID="{85C786DA-1122-43DA-AF49-8A7AE81F1E24}" presName="Name9" presStyleLbl="sibTrans2D1" presStyleIdx="0" presStyleCnt="3"/>
      <dgm:spPr/>
      <dgm:t>
        <a:bodyPr/>
        <a:lstStyle/>
        <a:p>
          <a:endParaRPr lang="tr-TR"/>
        </a:p>
      </dgm:t>
    </dgm:pt>
    <dgm:pt modelId="{1FD17126-85E2-40D4-9181-0122024956EF}" type="pres">
      <dgm:prSet presAssocID="{39EB6583-C195-4741-BE3D-22F0966ABE06}" presName="composite2" presStyleCnt="0"/>
      <dgm:spPr/>
    </dgm:pt>
    <dgm:pt modelId="{D86D2E61-250C-475D-B5D3-E52CFD7E9016}" type="pres">
      <dgm:prSet presAssocID="{39EB6583-C195-4741-BE3D-22F0966ABE06}" presName="dummyNode2" presStyleLbl="node1" presStyleIdx="0" presStyleCnt="4"/>
      <dgm:spPr/>
    </dgm:pt>
    <dgm:pt modelId="{2E32312D-0C99-4709-9F21-FFDE81D6C5FB}" type="pres">
      <dgm:prSet presAssocID="{39EB6583-C195-4741-BE3D-22F0966ABE06}" presName="childNode2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D5BEEC1-9892-4153-B9A4-61AB6C5C7261}" type="pres">
      <dgm:prSet presAssocID="{39EB6583-C195-4741-BE3D-22F0966ABE06}" presName="childNode2tx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61F08AB-A449-4F6B-864A-4DE241754FA8}" type="pres">
      <dgm:prSet presAssocID="{39EB6583-C195-4741-BE3D-22F0966ABE06}" presName="parentNode2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8FDBCAA-362E-4050-8312-E1B05B68E105}" type="pres">
      <dgm:prSet presAssocID="{39EB6583-C195-4741-BE3D-22F0966ABE06}" presName="connSite2" presStyleCnt="0"/>
      <dgm:spPr/>
    </dgm:pt>
    <dgm:pt modelId="{4B063FF3-89D2-441F-BC14-1C1B82390CA1}" type="pres">
      <dgm:prSet presAssocID="{0ED69549-917C-463F-B63E-92BA178101C0}" presName="Name18" presStyleLbl="sibTrans2D1" presStyleIdx="1" presStyleCnt="3"/>
      <dgm:spPr/>
      <dgm:t>
        <a:bodyPr/>
        <a:lstStyle/>
        <a:p>
          <a:endParaRPr lang="tr-TR"/>
        </a:p>
      </dgm:t>
    </dgm:pt>
    <dgm:pt modelId="{F45B59A0-EF02-4F3A-B0EC-9EAA8564C543}" type="pres">
      <dgm:prSet presAssocID="{40DF9897-70B0-4EB8-A203-D6FCE4CE0373}" presName="composite1" presStyleCnt="0"/>
      <dgm:spPr/>
    </dgm:pt>
    <dgm:pt modelId="{A85967E8-88B3-4B9F-80CC-82B69D80C5E1}" type="pres">
      <dgm:prSet presAssocID="{40DF9897-70B0-4EB8-A203-D6FCE4CE0373}" presName="dummyNode1" presStyleLbl="node1" presStyleIdx="1" presStyleCnt="4"/>
      <dgm:spPr/>
    </dgm:pt>
    <dgm:pt modelId="{834594B5-ADA1-42CC-A656-5ADD55B40845}" type="pres">
      <dgm:prSet presAssocID="{40DF9897-70B0-4EB8-A203-D6FCE4CE0373}" presName="childNode1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866FD84-A76B-46FE-8236-2C65C43714C1}" type="pres">
      <dgm:prSet presAssocID="{40DF9897-70B0-4EB8-A203-D6FCE4CE0373}" presName="childNode1tx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4E27470-EBF0-47EA-8999-BE5EEB4D89C0}" type="pres">
      <dgm:prSet presAssocID="{40DF9897-70B0-4EB8-A203-D6FCE4CE0373}" presName="parentNode1" presStyleLbl="node1" presStyleIdx="2" presStyleCnt="4" custScaleX="98843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41BAFC0F-0D72-4F98-83F9-6CD4E2951C85}" type="pres">
      <dgm:prSet presAssocID="{40DF9897-70B0-4EB8-A203-D6FCE4CE0373}" presName="connSite1" presStyleCnt="0"/>
      <dgm:spPr/>
    </dgm:pt>
    <dgm:pt modelId="{BEA42509-5F3B-4945-810A-DDAE58CBD52A}" type="pres">
      <dgm:prSet presAssocID="{5E09029E-9B71-4942-9699-6C583A793ABF}" presName="Name9" presStyleLbl="sibTrans2D1" presStyleIdx="2" presStyleCnt="3"/>
      <dgm:spPr/>
      <dgm:t>
        <a:bodyPr/>
        <a:lstStyle/>
        <a:p>
          <a:endParaRPr lang="tr-TR"/>
        </a:p>
      </dgm:t>
    </dgm:pt>
    <dgm:pt modelId="{135265B2-B02A-4EE8-97DE-7F43541D3316}" type="pres">
      <dgm:prSet presAssocID="{14C38EC3-1617-410C-BF04-64B788C67476}" presName="composite2" presStyleCnt="0"/>
      <dgm:spPr/>
    </dgm:pt>
    <dgm:pt modelId="{AB9A412F-DBDE-4877-BCC8-CE86148DB9FE}" type="pres">
      <dgm:prSet presAssocID="{14C38EC3-1617-410C-BF04-64B788C67476}" presName="dummyNode2" presStyleLbl="node1" presStyleIdx="2" presStyleCnt="4"/>
      <dgm:spPr/>
    </dgm:pt>
    <dgm:pt modelId="{94C530BA-E8E1-4264-B16D-1FB0AD61E4B1}" type="pres">
      <dgm:prSet presAssocID="{14C38EC3-1617-410C-BF04-64B788C67476}" presName="childNode2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E4E8064-FA89-4EFB-89F9-630D1CDA8F96}" type="pres">
      <dgm:prSet presAssocID="{14C38EC3-1617-410C-BF04-64B788C67476}" presName="childNode2tx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E0F949F-E00A-4611-9C9B-2AC7F304F591}" type="pres">
      <dgm:prSet presAssocID="{14C38EC3-1617-410C-BF04-64B788C67476}" presName="parentNode2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D893F2C-65DA-4905-8AD4-2E84B91ECAF4}" type="pres">
      <dgm:prSet presAssocID="{14C38EC3-1617-410C-BF04-64B788C67476}" presName="connSite2" presStyleCnt="0"/>
      <dgm:spPr/>
    </dgm:pt>
  </dgm:ptLst>
  <dgm:cxnLst>
    <dgm:cxn modelId="{E7D62C2D-80C2-439B-8B1E-94CC0616234B}" srcId="{0FEE4C81-36AA-43AE-8BFF-423E39543E79}" destId="{44C8E11A-9884-44B2-A956-CF852207A4C3}" srcOrd="0" destOrd="0" parTransId="{B5603AB1-9B23-4753-AD3B-39936D73AF58}" sibTransId="{24113CEA-3760-4D2E-B461-4787E46F19F9}"/>
    <dgm:cxn modelId="{8744DFCB-A384-4DAF-AA24-218B011BF206}" type="presOf" srcId="{2DB86FB8-11BD-4FD8-93BE-6F13488465C3}" destId="{94C530BA-E8E1-4264-B16D-1FB0AD61E4B1}" srcOrd="0" destOrd="0" presId="urn:microsoft.com/office/officeart/2005/8/layout/hProcess4"/>
    <dgm:cxn modelId="{24B1A5A2-0362-4763-86B6-1B44D22D7D34}" type="presOf" srcId="{53736597-A406-45DD-B97C-1EB02DE838C9}" destId="{DE4E8064-FA89-4EFB-89F9-630D1CDA8F96}" srcOrd="1" destOrd="2" presId="urn:microsoft.com/office/officeart/2005/8/layout/hProcess4"/>
    <dgm:cxn modelId="{847BC69A-03F3-41C3-99C3-5D2628446E58}" type="presOf" srcId="{3E3989C1-3C4F-465C-B1B6-F530A4C929ED}" destId="{2E32312D-0C99-4709-9F21-FFDE81D6C5FB}" srcOrd="0" destOrd="0" presId="urn:microsoft.com/office/officeart/2005/8/layout/hProcess4"/>
    <dgm:cxn modelId="{559A420E-DF9B-4936-AF50-3E49EE1FA010}" type="presOf" srcId="{C2825817-8B84-4E7F-B873-B95000EED983}" destId="{A866FD84-A76B-46FE-8236-2C65C43714C1}" srcOrd="1" destOrd="1" presId="urn:microsoft.com/office/officeart/2005/8/layout/hProcess4"/>
    <dgm:cxn modelId="{04D5F408-FD3A-43EF-B59C-BEF0CC9381F3}" type="presOf" srcId="{85C786DA-1122-43DA-AF49-8A7AE81F1E24}" destId="{0BFFAF8A-8387-4171-83EB-FA69F51ECA77}" srcOrd="0" destOrd="0" presId="urn:microsoft.com/office/officeart/2005/8/layout/hProcess4"/>
    <dgm:cxn modelId="{3E9E147B-F72C-4492-99B4-814C2ABB92CD}" type="presOf" srcId="{44C8E11A-9884-44B2-A956-CF852207A4C3}" destId="{BC678617-9057-4868-919F-2F0F63C55498}" srcOrd="1" destOrd="0" presId="urn:microsoft.com/office/officeart/2005/8/layout/hProcess4"/>
    <dgm:cxn modelId="{8FC3980C-7D91-4C0F-80C9-8A092B3DEAB2}" srcId="{39EB6583-C195-4741-BE3D-22F0966ABE06}" destId="{756B51EB-9325-48C3-91C7-6FEB438E87CF}" srcOrd="1" destOrd="0" parTransId="{95190F5C-C8FC-4CE9-B205-F2F3E2B07BD9}" sibTransId="{EBA2D1F0-F946-4480-B2FD-51FC0C9B8F3E}"/>
    <dgm:cxn modelId="{888A97CF-FE12-42E7-AF89-3601BF514E14}" type="presOf" srcId="{53736597-A406-45DD-B97C-1EB02DE838C9}" destId="{94C530BA-E8E1-4264-B16D-1FB0AD61E4B1}" srcOrd="0" destOrd="2" presId="urn:microsoft.com/office/officeart/2005/8/layout/hProcess4"/>
    <dgm:cxn modelId="{A7E66CC5-8921-4734-B363-523C3159A690}" type="presOf" srcId="{7A865A9E-A6A1-4501-9170-243FCCAE2488}" destId="{94C530BA-E8E1-4264-B16D-1FB0AD61E4B1}" srcOrd="0" destOrd="1" presId="urn:microsoft.com/office/officeart/2005/8/layout/hProcess4"/>
    <dgm:cxn modelId="{E726518D-FC3A-49C2-974B-F74BDEF199D3}" type="presOf" srcId="{44C8E11A-9884-44B2-A956-CF852207A4C3}" destId="{EDD13085-7A28-4E86-ACBD-5DC371A1D074}" srcOrd="0" destOrd="0" presId="urn:microsoft.com/office/officeart/2005/8/layout/hProcess4"/>
    <dgm:cxn modelId="{0F6D8470-62B1-4EAF-A6DE-557A917B0B10}" type="presOf" srcId="{C2825817-8B84-4E7F-B873-B95000EED983}" destId="{834594B5-ADA1-42CC-A656-5ADD55B40845}" srcOrd="0" destOrd="1" presId="urn:microsoft.com/office/officeart/2005/8/layout/hProcess4"/>
    <dgm:cxn modelId="{AEAD1939-FE6D-4E1F-A606-8D9C7D92B45D}" type="presOf" srcId="{37B66827-F576-47A5-A7E6-05533EE59764}" destId="{834594B5-ADA1-42CC-A656-5ADD55B40845}" srcOrd="0" destOrd="0" presId="urn:microsoft.com/office/officeart/2005/8/layout/hProcess4"/>
    <dgm:cxn modelId="{4F0A157B-9FCA-4081-9550-7850457FB7FC}" srcId="{40DF9897-70B0-4EB8-A203-D6FCE4CE0373}" destId="{C2825817-8B84-4E7F-B873-B95000EED983}" srcOrd="1" destOrd="0" parTransId="{1F8B9995-1DDD-443C-8FE0-CF4E49F6234C}" sibTransId="{B63B5EFF-054F-414C-8F3E-55297E0AC5D5}"/>
    <dgm:cxn modelId="{F65F23EA-8158-4156-A3FA-18F532197A2B}" srcId="{5481CACF-585E-4563-8CD7-35F12BE10DA0}" destId="{0FEE4C81-36AA-43AE-8BFF-423E39543E79}" srcOrd="0" destOrd="0" parTransId="{4B63364D-E625-4C99-9C5C-802D898E10A4}" sibTransId="{85C786DA-1122-43DA-AF49-8A7AE81F1E24}"/>
    <dgm:cxn modelId="{7162C6DF-4C2A-4C9F-A305-3EE40FD2096C}" srcId="{39EB6583-C195-4741-BE3D-22F0966ABE06}" destId="{3E3989C1-3C4F-465C-B1B6-F530A4C929ED}" srcOrd="0" destOrd="0" parTransId="{23E0E065-538D-4996-B76D-8247814EC74E}" sibTransId="{1DB0D4B9-25C9-4072-B985-2738B3941511}"/>
    <dgm:cxn modelId="{1C4CA689-734C-4B85-9116-E90242337BCD}" srcId="{40DF9897-70B0-4EB8-A203-D6FCE4CE0373}" destId="{37B66827-F576-47A5-A7E6-05533EE59764}" srcOrd="0" destOrd="0" parTransId="{B5821010-18DD-4A04-939B-0CBB00B6A67D}" sibTransId="{443869E1-92F2-4DCC-B005-6E61B50D7A46}"/>
    <dgm:cxn modelId="{3114C5AA-921D-467F-861E-35B92ABC03CE}" srcId="{5481CACF-585E-4563-8CD7-35F12BE10DA0}" destId="{40DF9897-70B0-4EB8-A203-D6FCE4CE0373}" srcOrd="2" destOrd="0" parTransId="{13FD21A8-8F59-4BCD-8568-DCCB371AC689}" sibTransId="{5E09029E-9B71-4942-9699-6C583A793ABF}"/>
    <dgm:cxn modelId="{3276812C-4DB8-4C0F-8588-EF21122595E8}" type="presOf" srcId="{6AA53295-DC79-4844-99C2-AA940CCAFA7E}" destId="{EDD13085-7A28-4E86-ACBD-5DC371A1D074}" srcOrd="0" destOrd="1" presId="urn:microsoft.com/office/officeart/2005/8/layout/hProcess4"/>
    <dgm:cxn modelId="{479F46B4-644D-480A-8289-16D726D1B47A}" srcId="{14C38EC3-1617-410C-BF04-64B788C67476}" destId="{2DB86FB8-11BD-4FD8-93BE-6F13488465C3}" srcOrd="0" destOrd="0" parTransId="{7CB47982-F83D-4755-8486-93C780E18AC5}" sibTransId="{9E04462F-D6E1-4371-9C2F-5CB892FB41F7}"/>
    <dgm:cxn modelId="{28603A80-907F-4842-B88B-929C6694C4D5}" type="presOf" srcId="{3E3989C1-3C4F-465C-B1B6-F530A4C929ED}" destId="{0D5BEEC1-9892-4153-B9A4-61AB6C5C7261}" srcOrd="1" destOrd="0" presId="urn:microsoft.com/office/officeart/2005/8/layout/hProcess4"/>
    <dgm:cxn modelId="{8C201A56-B9A4-4604-AD10-695BCB08356D}" srcId="{0FEE4C81-36AA-43AE-8BFF-423E39543E79}" destId="{6AA53295-DC79-4844-99C2-AA940CCAFA7E}" srcOrd="1" destOrd="0" parTransId="{DC192C10-E8AD-44CF-988B-9B00044CD20C}" sibTransId="{5C3F04D4-4734-4BDC-A2FB-2313314F8FFB}"/>
    <dgm:cxn modelId="{835C6C1A-5AEA-4DCC-A384-586DCA0C24D8}" type="presOf" srcId="{14C38EC3-1617-410C-BF04-64B788C67476}" destId="{9E0F949F-E00A-4611-9C9B-2AC7F304F591}" srcOrd="0" destOrd="0" presId="urn:microsoft.com/office/officeart/2005/8/layout/hProcess4"/>
    <dgm:cxn modelId="{12205DA4-CE3B-447C-82E9-C8526D4C63A8}" type="presOf" srcId="{5481CACF-585E-4563-8CD7-35F12BE10DA0}" destId="{9EFAF29A-88B3-4E09-9DB6-F00F9DAB48E8}" srcOrd="0" destOrd="0" presId="urn:microsoft.com/office/officeart/2005/8/layout/hProcess4"/>
    <dgm:cxn modelId="{508D612D-4580-4CD2-A155-A77052EBEADA}" type="presOf" srcId="{40DF9897-70B0-4EB8-A203-D6FCE4CE0373}" destId="{F4E27470-EBF0-47EA-8999-BE5EEB4D89C0}" srcOrd="0" destOrd="0" presId="urn:microsoft.com/office/officeart/2005/8/layout/hProcess4"/>
    <dgm:cxn modelId="{8C55668B-CA98-43B4-8D2A-4AD3D48F27B2}" srcId="{5481CACF-585E-4563-8CD7-35F12BE10DA0}" destId="{39EB6583-C195-4741-BE3D-22F0966ABE06}" srcOrd="1" destOrd="0" parTransId="{E7D8528C-6C73-4D47-A8FA-B61B9C9E0CF6}" sibTransId="{0ED69549-917C-463F-B63E-92BA178101C0}"/>
    <dgm:cxn modelId="{19F7A7C0-0596-498E-B58D-3E68F4509FE1}" type="presOf" srcId="{756B51EB-9325-48C3-91C7-6FEB438E87CF}" destId="{2E32312D-0C99-4709-9F21-FFDE81D6C5FB}" srcOrd="0" destOrd="1" presId="urn:microsoft.com/office/officeart/2005/8/layout/hProcess4"/>
    <dgm:cxn modelId="{ACC378A4-AE90-405F-A92A-7CADAA6AAAEB}" type="presOf" srcId="{39EB6583-C195-4741-BE3D-22F0966ABE06}" destId="{D61F08AB-A449-4F6B-864A-4DE241754FA8}" srcOrd="0" destOrd="0" presId="urn:microsoft.com/office/officeart/2005/8/layout/hProcess4"/>
    <dgm:cxn modelId="{91CCE73B-DF06-4BE1-B9AD-0BCF63539280}" type="presOf" srcId="{0ED69549-917C-463F-B63E-92BA178101C0}" destId="{4B063FF3-89D2-441F-BC14-1C1B82390CA1}" srcOrd="0" destOrd="0" presId="urn:microsoft.com/office/officeart/2005/8/layout/hProcess4"/>
    <dgm:cxn modelId="{CEC40980-106D-4A68-BB7D-97D18E45FA9F}" srcId="{5481CACF-585E-4563-8CD7-35F12BE10DA0}" destId="{14C38EC3-1617-410C-BF04-64B788C67476}" srcOrd="3" destOrd="0" parTransId="{B2A7C52B-1729-4410-A933-67F8863A1B56}" sibTransId="{B1605D86-3705-4A25-AD3B-817B0586AAC2}"/>
    <dgm:cxn modelId="{3707917E-5904-4569-8D69-2D7B5152CF6E}" type="presOf" srcId="{756B51EB-9325-48C3-91C7-6FEB438E87CF}" destId="{0D5BEEC1-9892-4153-B9A4-61AB6C5C7261}" srcOrd="1" destOrd="1" presId="urn:microsoft.com/office/officeart/2005/8/layout/hProcess4"/>
    <dgm:cxn modelId="{8CB57898-7102-438B-9E6A-FB3C51484D3C}" type="presOf" srcId="{0FEE4C81-36AA-43AE-8BFF-423E39543E79}" destId="{77CC62A8-7034-4C4B-BD37-EDA68DCBEAC5}" srcOrd="0" destOrd="0" presId="urn:microsoft.com/office/officeart/2005/8/layout/hProcess4"/>
    <dgm:cxn modelId="{ABF4D6E6-7E50-44B0-8671-38CB69AFF8C6}" type="presOf" srcId="{2DB86FB8-11BD-4FD8-93BE-6F13488465C3}" destId="{DE4E8064-FA89-4EFB-89F9-630D1CDA8F96}" srcOrd="1" destOrd="0" presId="urn:microsoft.com/office/officeart/2005/8/layout/hProcess4"/>
    <dgm:cxn modelId="{43631483-11B8-4178-889C-141EC6EAA4AB}" srcId="{14C38EC3-1617-410C-BF04-64B788C67476}" destId="{53736597-A406-45DD-B97C-1EB02DE838C9}" srcOrd="2" destOrd="0" parTransId="{B1372E4B-BAB8-46B4-9DF9-77A3054FC6C1}" sibTransId="{9EC50FC6-B0EF-4455-8E63-14149086E56C}"/>
    <dgm:cxn modelId="{76E1E74E-DD74-4F36-85C8-800BF5484CBC}" srcId="{14C38EC3-1617-410C-BF04-64B788C67476}" destId="{7A865A9E-A6A1-4501-9170-243FCCAE2488}" srcOrd="1" destOrd="0" parTransId="{808CB67E-3DCE-430B-A496-A4D8FCBEB265}" sibTransId="{E53CFBC1-EB93-4B9B-AF7A-257CDD22D391}"/>
    <dgm:cxn modelId="{1F63B41B-D068-407D-91A7-D13F9AC2E5F4}" type="presOf" srcId="{6AA53295-DC79-4844-99C2-AA940CCAFA7E}" destId="{BC678617-9057-4868-919F-2F0F63C55498}" srcOrd="1" destOrd="1" presId="urn:microsoft.com/office/officeart/2005/8/layout/hProcess4"/>
    <dgm:cxn modelId="{DA670AF4-9C8E-40A1-AF7F-995120C86D50}" type="presOf" srcId="{7A865A9E-A6A1-4501-9170-243FCCAE2488}" destId="{DE4E8064-FA89-4EFB-89F9-630D1CDA8F96}" srcOrd="1" destOrd="1" presId="urn:microsoft.com/office/officeart/2005/8/layout/hProcess4"/>
    <dgm:cxn modelId="{EB16CE5D-8CD6-4293-86B8-8AA0A42D2688}" type="presOf" srcId="{37B66827-F576-47A5-A7E6-05533EE59764}" destId="{A866FD84-A76B-46FE-8236-2C65C43714C1}" srcOrd="1" destOrd="0" presId="urn:microsoft.com/office/officeart/2005/8/layout/hProcess4"/>
    <dgm:cxn modelId="{55F9268F-7DB3-4E4E-BC51-DBDE9B92309D}" type="presOf" srcId="{5E09029E-9B71-4942-9699-6C583A793ABF}" destId="{BEA42509-5F3B-4945-810A-DDAE58CBD52A}" srcOrd="0" destOrd="0" presId="urn:microsoft.com/office/officeart/2005/8/layout/hProcess4"/>
    <dgm:cxn modelId="{4218C424-A7E9-462C-8C4A-990AD7009FE1}" type="presParOf" srcId="{9EFAF29A-88B3-4E09-9DB6-F00F9DAB48E8}" destId="{F9D19780-50B5-4BB8-BAEA-DF3F0C7E58DC}" srcOrd="0" destOrd="0" presId="urn:microsoft.com/office/officeart/2005/8/layout/hProcess4"/>
    <dgm:cxn modelId="{99D9F029-EB3D-41B1-B096-4DEC356E68C7}" type="presParOf" srcId="{9EFAF29A-88B3-4E09-9DB6-F00F9DAB48E8}" destId="{B18961B5-B1A9-4C3A-90D6-A3A10B7828AC}" srcOrd="1" destOrd="0" presId="urn:microsoft.com/office/officeart/2005/8/layout/hProcess4"/>
    <dgm:cxn modelId="{B89A8119-933D-4578-A73D-CE6604C2BD60}" type="presParOf" srcId="{9EFAF29A-88B3-4E09-9DB6-F00F9DAB48E8}" destId="{DF95786E-47F9-42DF-A2DC-C5EC81E8B2BD}" srcOrd="2" destOrd="0" presId="urn:microsoft.com/office/officeart/2005/8/layout/hProcess4"/>
    <dgm:cxn modelId="{056C0429-E7B0-4F59-B9D5-AF42069E00D8}" type="presParOf" srcId="{DF95786E-47F9-42DF-A2DC-C5EC81E8B2BD}" destId="{D14A7C52-7009-40B9-A93F-FDEABC82006E}" srcOrd="0" destOrd="0" presId="urn:microsoft.com/office/officeart/2005/8/layout/hProcess4"/>
    <dgm:cxn modelId="{04594F83-C23A-4E6C-955E-E54F3E8F0D75}" type="presParOf" srcId="{D14A7C52-7009-40B9-A93F-FDEABC82006E}" destId="{D171A6FF-775B-4C9D-BF4E-A5FA5FF62AAE}" srcOrd="0" destOrd="0" presId="urn:microsoft.com/office/officeart/2005/8/layout/hProcess4"/>
    <dgm:cxn modelId="{1F97CDDB-1232-4B63-AA8E-37ABF1085817}" type="presParOf" srcId="{D14A7C52-7009-40B9-A93F-FDEABC82006E}" destId="{EDD13085-7A28-4E86-ACBD-5DC371A1D074}" srcOrd="1" destOrd="0" presId="urn:microsoft.com/office/officeart/2005/8/layout/hProcess4"/>
    <dgm:cxn modelId="{A8DCF258-FAE3-4756-B83F-8C26A00448E9}" type="presParOf" srcId="{D14A7C52-7009-40B9-A93F-FDEABC82006E}" destId="{BC678617-9057-4868-919F-2F0F63C55498}" srcOrd="2" destOrd="0" presId="urn:microsoft.com/office/officeart/2005/8/layout/hProcess4"/>
    <dgm:cxn modelId="{EA285999-4BEC-499F-B4E4-18BC6CFB16F5}" type="presParOf" srcId="{D14A7C52-7009-40B9-A93F-FDEABC82006E}" destId="{77CC62A8-7034-4C4B-BD37-EDA68DCBEAC5}" srcOrd="3" destOrd="0" presId="urn:microsoft.com/office/officeart/2005/8/layout/hProcess4"/>
    <dgm:cxn modelId="{2451F51E-D9A4-4A01-AE33-E98C90BF4762}" type="presParOf" srcId="{D14A7C52-7009-40B9-A93F-FDEABC82006E}" destId="{6E027897-465C-4DFF-809B-D1F02EF86807}" srcOrd="4" destOrd="0" presId="urn:microsoft.com/office/officeart/2005/8/layout/hProcess4"/>
    <dgm:cxn modelId="{BE75753C-3567-4E00-87EA-73C5D956C9B9}" type="presParOf" srcId="{DF95786E-47F9-42DF-A2DC-C5EC81E8B2BD}" destId="{0BFFAF8A-8387-4171-83EB-FA69F51ECA77}" srcOrd="1" destOrd="0" presId="urn:microsoft.com/office/officeart/2005/8/layout/hProcess4"/>
    <dgm:cxn modelId="{919B00F0-CE05-414C-AF33-E327BA616E8E}" type="presParOf" srcId="{DF95786E-47F9-42DF-A2DC-C5EC81E8B2BD}" destId="{1FD17126-85E2-40D4-9181-0122024956EF}" srcOrd="2" destOrd="0" presId="urn:microsoft.com/office/officeart/2005/8/layout/hProcess4"/>
    <dgm:cxn modelId="{B3E24FF4-9092-470A-9C97-D8B3732B2583}" type="presParOf" srcId="{1FD17126-85E2-40D4-9181-0122024956EF}" destId="{D86D2E61-250C-475D-B5D3-E52CFD7E9016}" srcOrd="0" destOrd="0" presId="urn:microsoft.com/office/officeart/2005/8/layout/hProcess4"/>
    <dgm:cxn modelId="{9D4A4FB2-ECE2-456F-9483-5EFACE108FE5}" type="presParOf" srcId="{1FD17126-85E2-40D4-9181-0122024956EF}" destId="{2E32312D-0C99-4709-9F21-FFDE81D6C5FB}" srcOrd="1" destOrd="0" presId="urn:microsoft.com/office/officeart/2005/8/layout/hProcess4"/>
    <dgm:cxn modelId="{E19CFBFD-DA0E-4D86-84CE-B5446C35D459}" type="presParOf" srcId="{1FD17126-85E2-40D4-9181-0122024956EF}" destId="{0D5BEEC1-9892-4153-B9A4-61AB6C5C7261}" srcOrd="2" destOrd="0" presId="urn:microsoft.com/office/officeart/2005/8/layout/hProcess4"/>
    <dgm:cxn modelId="{9A548517-A208-428C-A727-EB6E6E2E7437}" type="presParOf" srcId="{1FD17126-85E2-40D4-9181-0122024956EF}" destId="{D61F08AB-A449-4F6B-864A-4DE241754FA8}" srcOrd="3" destOrd="0" presId="urn:microsoft.com/office/officeart/2005/8/layout/hProcess4"/>
    <dgm:cxn modelId="{28666E25-B55C-49F7-AF4A-F8ABDE46AF56}" type="presParOf" srcId="{1FD17126-85E2-40D4-9181-0122024956EF}" destId="{98FDBCAA-362E-4050-8312-E1B05B68E105}" srcOrd="4" destOrd="0" presId="urn:microsoft.com/office/officeart/2005/8/layout/hProcess4"/>
    <dgm:cxn modelId="{58DC3D31-048D-4FC1-98E5-218038F29BB7}" type="presParOf" srcId="{DF95786E-47F9-42DF-A2DC-C5EC81E8B2BD}" destId="{4B063FF3-89D2-441F-BC14-1C1B82390CA1}" srcOrd="3" destOrd="0" presId="urn:microsoft.com/office/officeart/2005/8/layout/hProcess4"/>
    <dgm:cxn modelId="{2C3EABED-0019-48E9-93DC-E7BA2F9EF6FB}" type="presParOf" srcId="{DF95786E-47F9-42DF-A2DC-C5EC81E8B2BD}" destId="{F45B59A0-EF02-4F3A-B0EC-9EAA8564C543}" srcOrd="4" destOrd="0" presId="urn:microsoft.com/office/officeart/2005/8/layout/hProcess4"/>
    <dgm:cxn modelId="{233E5D31-D276-4CED-9B26-23A307271708}" type="presParOf" srcId="{F45B59A0-EF02-4F3A-B0EC-9EAA8564C543}" destId="{A85967E8-88B3-4B9F-80CC-82B69D80C5E1}" srcOrd="0" destOrd="0" presId="urn:microsoft.com/office/officeart/2005/8/layout/hProcess4"/>
    <dgm:cxn modelId="{F9861DA2-CF51-4E5A-B098-7966CC5F384C}" type="presParOf" srcId="{F45B59A0-EF02-4F3A-B0EC-9EAA8564C543}" destId="{834594B5-ADA1-42CC-A656-5ADD55B40845}" srcOrd="1" destOrd="0" presId="urn:microsoft.com/office/officeart/2005/8/layout/hProcess4"/>
    <dgm:cxn modelId="{E8CBF9B7-9035-476F-B200-8DD1D5542696}" type="presParOf" srcId="{F45B59A0-EF02-4F3A-B0EC-9EAA8564C543}" destId="{A866FD84-A76B-46FE-8236-2C65C43714C1}" srcOrd="2" destOrd="0" presId="urn:microsoft.com/office/officeart/2005/8/layout/hProcess4"/>
    <dgm:cxn modelId="{6B629EE1-30C2-4A96-A64B-94A5329D4B7A}" type="presParOf" srcId="{F45B59A0-EF02-4F3A-B0EC-9EAA8564C543}" destId="{F4E27470-EBF0-47EA-8999-BE5EEB4D89C0}" srcOrd="3" destOrd="0" presId="urn:microsoft.com/office/officeart/2005/8/layout/hProcess4"/>
    <dgm:cxn modelId="{B783BDC9-C3E7-436F-9C8B-F5457E675D87}" type="presParOf" srcId="{F45B59A0-EF02-4F3A-B0EC-9EAA8564C543}" destId="{41BAFC0F-0D72-4F98-83F9-6CD4E2951C85}" srcOrd="4" destOrd="0" presId="urn:microsoft.com/office/officeart/2005/8/layout/hProcess4"/>
    <dgm:cxn modelId="{A10D1BD5-BB81-438C-8EC2-A039F61147EE}" type="presParOf" srcId="{DF95786E-47F9-42DF-A2DC-C5EC81E8B2BD}" destId="{BEA42509-5F3B-4945-810A-DDAE58CBD52A}" srcOrd="5" destOrd="0" presId="urn:microsoft.com/office/officeart/2005/8/layout/hProcess4"/>
    <dgm:cxn modelId="{7F003D36-711D-4291-8CCD-FF737CF8B3DF}" type="presParOf" srcId="{DF95786E-47F9-42DF-A2DC-C5EC81E8B2BD}" destId="{135265B2-B02A-4EE8-97DE-7F43541D3316}" srcOrd="6" destOrd="0" presId="urn:microsoft.com/office/officeart/2005/8/layout/hProcess4"/>
    <dgm:cxn modelId="{9DACCDB4-372E-46B1-833C-AA4AFFD88996}" type="presParOf" srcId="{135265B2-B02A-4EE8-97DE-7F43541D3316}" destId="{AB9A412F-DBDE-4877-BCC8-CE86148DB9FE}" srcOrd="0" destOrd="0" presId="urn:microsoft.com/office/officeart/2005/8/layout/hProcess4"/>
    <dgm:cxn modelId="{69D8CF1F-FCA9-4018-85AD-12CF479804F1}" type="presParOf" srcId="{135265B2-B02A-4EE8-97DE-7F43541D3316}" destId="{94C530BA-E8E1-4264-B16D-1FB0AD61E4B1}" srcOrd="1" destOrd="0" presId="urn:microsoft.com/office/officeart/2005/8/layout/hProcess4"/>
    <dgm:cxn modelId="{6094EE8B-C29F-42C9-97F4-E06AA11BF0D7}" type="presParOf" srcId="{135265B2-B02A-4EE8-97DE-7F43541D3316}" destId="{DE4E8064-FA89-4EFB-89F9-630D1CDA8F96}" srcOrd="2" destOrd="0" presId="urn:microsoft.com/office/officeart/2005/8/layout/hProcess4"/>
    <dgm:cxn modelId="{E522C06C-9BE6-4320-9E3E-E080261DF9B7}" type="presParOf" srcId="{135265B2-B02A-4EE8-97DE-7F43541D3316}" destId="{9E0F949F-E00A-4611-9C9B-2AC7F304F591}" srcOrd="3" destOrd="0" presId="urn:microsoft.com/office/officeart/2005/8/layout/hProcess4"/>
    <dgm:cxn modelId="{A95666F1-8A3D-40C4-9CFA-74C617D8FAD7}" type="presParOf" srcId="{135265B2-B02A-4EE8-97DE-7F43541D3316}" destId="{0D893F2C-65DA-4905-8AD4-2E84B91ECAF4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CF214CF-AC9A-4233-9625-241D55CFBA75}" type="doc">
      <dgm:prSet loTypeId="urn:microsoft.com/office/officeart/2005/8/layout/default#1" loCatId="list" qsTypeId="urn:microsoft.com/office/officeart/2005/8/quickstyle/simple1" qsCatId="simple" csTypeId="urn:microsoft.com/office/officeart/2005/8/colors/colorful1#17" csCatId="colorful" phldr="1"/>
      <dgm:spPr/>
      <dgm:t>
        <a:bodyPr/>
        <a:lstStyle/>
        <a:p>
          <a:endParaRPr lang="tr-TR"/>
        </a:p>
      </dgm:t>
    </dgm:pt>
    <dgm:pt modelId="{99C8DB3E-7E37-4198-923B-030020EC7243}">
      <dgm:prSet phldrT="[Metin]"/>
      <dgm:spPr/>
      <dgm:t>
        <a:bodyPr/>
        <a:lstStyle/>
        <a:p>
          <a:r>
            <a:rPr lang="tr-TR" dirty="0" smtClean="0"/>
            <a:t>ŞUBAT</a:t>
          </a:r>
          <a:endParaRPr lang="tr-TR" dirty="0"/>
        </a:p>
      </dgm:t>
    </dgm:pt>
    <dgm:pt modelId="{6890614F-63A4-46B6-9DD8-377DEB2EC546}" type="parTrans" cxnId="{A72615E6-D609-4250-866C-1AB967050DBA}">
      <dgm:prSet/>
      <dgm:spPr/>
      <dgm:t>
        <a:bodyPr/>
        <a:lstStyle/>
        <a:p>
          <a:endParaRPr lang="tr-TR"/>
        </a:p>
      </dgm:t>
    </dgm:pt>
    <dgm:pt modelId="{AA231091-C827-400A-A6FA-EBD919CD4E57}" type="sibTrans" cxnId="{A72615E6-D609-4250-866C-1AB967050DBA}">
      <dgm:prSet/>
      <dgm:spPr/>
      <dgm:t>
        <a:bodyPr/>
        <a:lstStyle/>
        <a:p>
          <a:endParaRPr lang="tr-TR"/>
        </a:p>
      </dgm:t>
    </dgm:pt>
    <dgm:pt modelId="{AD6A3791-778E-4BB7-AE1A-4C03E894F03B}" type="pres">
      <dgm:prSet presAssocID="{8CF214CF-AC9A-4233-9625-241D55CFBA7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46967B9A-AAD9-4D47-AFB7-F95B5616C0E4}" type="pres">
      <dgm:prSet presAssocID="{99C8DB3E-7E37-4198-923B-030020EC7243}" presName="node" presStyleLbl="node1" presStyleIdx="0" presStyleCnt="1" custLinFactNeighborX="-105" custLinFactNeighborY="189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0915FE4C-DB03-4AB0-97F4-D352C9781466}" type="presOf" srcId="{99C8DB3E-7E37-4198-923B-030020EC7243}" destId="{46967B9A-AAD9-4D47-AFB7-F95B5616C0E4}" srcOrd="0" destOrd="0" presId="urn:microsoft.com/office/officeart/2005/8/layout/default#1"/>
    <dgm:cxn modelId="{A72615E6-D609-4250-866C-1AB967050DBA}" srcId="{8CF214CF-AC9A-4233-9625-241D55CFBA75}" destId="{99C8DB3E-7E37-4198-923B-030020EC7243}" srcOrd="0" destOrd="0" parTransId="{6890614F-63A4-46B6-9DD8-377DEB2EC546}" sibTransId="{AA231091-C827-400A-A6FA-EBD919CD4E57}"/>
    <dgm:cxn modelId="{E0DD9B78-D150-4779-ABCD-387B098AAFA8}" type="presOf" srcId="{8CF214CF-AC9A-4233-9625-241D55CFBA75}" destId="{AD6A3791-778E-4BB7-AE1A-4C03E894F03B}" srcOrd="0" destOrd="0" presId="urn:microsoft.com/office/officeart/2005/8/layout/default#1"/>
    <dgm:cxn modelId="{6F8234A6-EE2F-4CBB-8D31-EC305008E0DC}" type="presParOf" srcId="{AD6A3791-778E-4BB7-AE1A-4C03E894F03B}" destId="{46967B9A-AAD9-4D47-AFB7-F95B5616C0E4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CF214CF-AC9A-4233-9625-241D55CFBA75}" type="doc">
      <dgm:prSet loTypeId="urn:microsoft.com/office/officeart/2005/8/layout/default#2" loCatId="list" qsTypeId="urn:microsoft.com/office/officeart/2005/8/quickstyle/simple1" qsCatId="simple" csTypeId="urn:microsoft.com/office/officeart/2005/8/colors/colorful1#18" csCatId="colorful" phldr="1"/>
      <dgm:spPr/>
      <dgm:t>
        <a:bodyPr/>
        <a:lstStyle/>
        <a:p>
          <a:endParaRPr lang="tr-TR"/>
        </a:p>
      </dgm:t>
    </dgm:pt>
    <dgm:pt modelId="{99C8DB3E-7E37-4198-923B-030020EC7243}">
      <dgm:prSet phldrT="[Metin]" custT="1"/>
      <dgm:spPr>
        <a:solidFill>
          <a:srgbClr val="92D050"/>
        </a:solidFill>
      </dgm:spPr>
      <dgm:t>
        <a:bodyPr/>
        <a:lstStyle/>
        <a:p>
          <a:r>
            <a:rPr lang="tr-TR" sz="2800" dirty="0" smtClean="0"/>
            <a:t>MART </a:t>
          </a:r>
        </a:p>
        <a:p>
          <a:r>
            <a:rPr lang="tr-TR" sz="2800" dirty="0" smtClean="0"/>
            <a:t> NİSAN   </a:t>
          </a:r>
        </a:p>
        <a:p>
          <a:r>
            <a:rPr lang="tr-TR" sz="2800" dirty="0" smtClean="0"/>
            <a:t>MAYIS</a:t>
          </a:r>
          <a:endParaRPr lang="tr-TR" sz="2800" dirty="0"/>
        </a:p>
      </dgm:t>
    </dgm:pt>
    <dgm:pt modelId="{6890614F-63A4-46B6-9DD8-377DEB2EC546}" type="parTrans" cxnId="{A72615E6-D609-4250-866C-1AB967050DBA}">
      <dgm:prSet/>
      <dgm:spPr/>
      <dgm:t>
        <a:bodyPr/>
        <a:lstStyle/>
        <a:p>
          <a:endParaRPr lang="tr-TR"/>
        </a:p>
      </dgm:t>
    </dgm:pt>
    <dgm:pt modelId="{AA231091-C827-400A-A6FA-EBD919CD4E57}" type="sibTrans" cxnId="{A72615E6-D609-4250-866C-1AB967050DBA}">
      <dgm:prSet/>
      <dgm:spPr/>
      <dgm:t>
        <a:bodyPr/>
        <a:lstStyle/>
        <a:p>
          <a:endParaRPr lang="tr-TR"/>
        </a:p>
      </dgm:t>
    </dgm:pt>
    <dgm:pt modelId="{AD6A3791-778E-4BB7-AE1A-4C03E894F03B}" type="pres">
      <dgm:prSet presAssocID="{8CF214CF-AC9A-4233-9625-241D55CFBA7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46967B9A-AAD9-4D47-AFB7-F95B5616C0E4}" type="pres">
      <dgm:prSet presAssocID="{99C8DB3E-7E37-4198-923B-030020EC7243}" presName="node" presStyleLbl="node1" presStyleIdx="0" presStyleCnt="1" custScaleY="167207" custLinFactNeighborX="-105" custLinFactNeighborY="189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B129DF7B-971C-487D-8E1D-45E368F39B98}" type="presOf" srcId="{8CF214CF-AC9A-4233-9625-241D55CFBA75}" destId="{AD6A3791-778E-4BB7-AE1A-4C03E894F03B}" srcOrd="0" destOrd="0" presId="urn:microsoft.com/office/officeart/2005/8/layout/default#2"/>
    <dgm:cxn modelId="{A72615E6-D609-4250-866C-1AB967050DBA}" srcId="{8CF214CF-AC9A-4233-9625-241D55CFBA75}" destId="{99C8DB3E-7E37-4198-923B-030020EC7243}" srcOrd="0" destOrd="0" parTransId="{6890614F-63A4-46B6-9DD8-377DEB2EC546}" sibTransId="{AA231091-C827-400A-A6FA-EBD919CD4E57}"/>
    <dgm:cxn modelId="{1E7E076B-D281-4038-9177-D34BA8FD777D}" type="presOf" srcId="{99C8DB3E-7E37-4198-923B-030020EC7243}" destId="{46967B9A-AAD9-4D47-AFB7-F95B5616C0E4}" srcOrd="0" destOrd="0" presId="urn:microsoft.com/office/officeart/2005/8/layout/default#2"/>
    <dgm:cxn modelId="{2662DB08-F3CD-434D-B44A-1F06B0012267}" type="presParOf" srcId="{AD6A3791-778E-4BB7-AE1A-4C03E894F03B}" destId="{46967B9A-AAD9-4D47-AFB7-F95B5616C0E4}" srcOrd="0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CF214CF-AC9A-4233-9625-241D55CFBA75}" type="doc">
      <dgm:prSet loTypeId="urn:microsoft.com/office/officeart/2005/8/layout/default#3" loCatId="list" qsTypeId="urn:microsoft.com/office/officeart/2005/8/quickstyle/simple1" qsCatId="simple" csTypeId="urn:microsoft.com/office/officeart/2005/8/colors/colorful1#19" csCatId="colorful" phldr="1"/>
      <dgm:spPr/>
      <dgm:t>
        <a:bodyPr/>
        <a:lstStyle/>
        <a:p>
          <a:endParaRPr lang="tr-TR"/>
        </a:p>
      </dgm:t>
    </dgm:pt>
    <dgm:pt modelId="{99C8DB3E-7E37-4198-923B-030020EC7243}">
      <dgm:prSet phldrT="[Metin]"/>
      <dgm:spPr>
        <a:solidFill>
          <a:srgbClr val="7030A0"/>
        </a:solidFill>
      </dgm:spPr>
      <dgm:t>
        <a:bodyPr/>
        <a:lstStyle/>
        <a:p>
          <a:r>
            <a:rPr lang="tr-TR" dirty="0" smtClean="0"/>
            <a:t>MAYIS</a:t>
          </a:r>
          <a:endParaRPr lang="tr-TR" dirty="0"/>
        </a:p>
      </dgm:t>
    </dgm:pt>
    <dgm:pt modelId="{6890614F-63A4-46B6-9DD8-377DEB2EC546}" type="parTrans" cxnId="{A72615E6-D609-4250-866C-1AB967050DBA}">
      <dgm:prSet/>
      <dgm:spPr/>
      <dgm:t>
        <a:bodyPr/>
        <a:lstStyle/>
        <a:p>
          <a:endParaRPr lang="tr-TR"/>
        </a:p>
      </dgm:t>
    </dgm:pt>
    <dgm:pt modelId="{AA231091-C827-400A-A6FA-EBD919CD4E57}" type="sibTrans" cxnId="{A72615E6-D609-4250-866C-1AB967050DBA}">
      <dgm:prSet/>
      <dgm:spPr/>
      <dgm:t>
        <a:bodyPr/>
        <a:lstStyle/>
        <a:p>
          <a:endParaRPr lang="tr-TR"/>
        </a:p>
      </dgm:t>
    </dgm:pt>
    <dgm:pt modelId="{AD6A3791-778E-4BB7-AE1A-4C03E894F03B}" type="pres">
      <dgm:prSet presAssocID="{8CF214CF-AC9A-4233-9625-241D55CFBA7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46967B9A-AAD9-4D47-AFB7-F95B5616C0E4}" type="pres">
      <dgm:prSet presAssocID="{99C8DB3E-7E37-4198-923B-030020EC7243}" presName="node" presStyleLbl="node1" presStyleIdx="0" presStyleCnt="1" custLinFactNeighborX="-105" custLinFactNeighborY="189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A72615E6-D609-4250-866C-1AB967050DBA}" srcId="{8CF214CF-AC9A-4233-9625-241D55CFBA75}" destId="{99C8DB3E-7E37-4198-923B-030020EC7243}" srcOrd="0" destOrd="0" parTransId="{6890614F-63A4-46B6-9DD8-377DEB2EC546}" sibTransId="{AA231091-C827-400A-A6FA-EBD919CD4E57}"/>
    <dgm:cxn modelId="{616FA369-FA73-42E1-9377-A3BEC256A073}" type="presOf" srcId="{99C8DB3E-7E37-4198-923B-030020EC7243}" destId="{46967B9A-AAD9-4D47-AFB7-F95B5616C0E4}" srcOrd="0" destOrd="0" presId="urn:microsoft.com/office/officeart/2005/8/layout/default#3"/>
    <dgm:cxn modelId="{5537C970-9318-4504-9DCA-17512C8AA5A5}" type="presOf" srcId="{8CF214CF-AC9A-4233-9625-241D55CFBA75}" destId="{AD6A3791-778E-4BB7-AE1A-4C03E894F03B}" srcOrd="0" destOrd="0" presId="urn:microsoft.com/office/officeart/2005/8/layout/default#3"/>
    <dgm:cxn modelId="{6F4E9945-3920-4838-9D0A-B7A4B16D29A5}" type="presParOf" srcId="{AD6A3791-778E-4BB7-AE1A-4C03E894F03B}" destId="{46967B9A-AAD9-4D47-AFB7-F95B5616C0E4}" srcOrd="0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CF214CF-AC9A-4233-9625-241D55CFBA75}" type="doc">
      <dgm:prSet loTypeId="urn:microsoft.com/office/officeart/2005/8/layout/default#4" loCatId="list" qsTypeId="urn:microsoft.com/office/officeart/2005/8/quickstyle/simple1" qsCatId="simple" csTypeId="urn:microsoft.com/office/officeart/2005/8/colors/colorful1#20" csCatId="colorful" phldr="1"/>
      <dgm:spPr/>
      <dgm:t>
        <a:bodyPr/>
        <a:lstStyle/>
        <a:p>
          <a:endParaRPr lang="tr-TR"/>
        </a:p>
      </dgm:t>
    </dgm:pt>
    <dgm:pt modelId="{99C8DB3E-7E37-4198-923B-030020EC7243}">
      <dgm:prSet phldrT="[Metin]"/>
      <dgm:spPr>
        <a:solidFill>
          <a:schemeClr val="accent5"/>
        </a:solidFill>
      </dgm:spPr>
      <dgm:t>
        <a:bodyPr/>
        <a:lstStyle/>
        <a:p>
          <a:r>
            <a:rPr lang="tr-TR" b="1" dirty="0" smtClean="0"/>
            <a:t>HAZİRAN</a:t>
          </a:r>
          <a:endParaRPr lang="tr-TR" b="1" dirty="0"/>
        </a:p>
      </dgm:t>
    </dgm:pt>
    <dgm:pt modelId="{6890614F-63A4-46B6-9DD8-377DEB2EC546}" type="parTrans" cxnId="{A72615E6-D609-4250-866C-1AB967050DBA}">
      <dgm:prSet/>
      <dgm:spPr/>
      <dgm:t>
        <a:bodyPr/>
        <a:lstStyle/>
        <a:p>
          <a:endParaRPr lang="tr-TR"/>
        </a:p>
      </dgm:t>
    </dgm:pt>
    <dgm:pt modelId="{AA231091-C827-400A-A6FA-EBD919CD4E57}" type="sibTrans" cxnId="{A72615E6-D609-4250-866C-1AB967050DBA}">
      <dgm:prSet/>
      <dgm:spPr/>
      <dgm:t>
        <a:bodyPr/>
        <a:lstStyle/>
        <a:p>
          <a:endParaRPr lang="tr-TR"/>
        </a:p>
      </dgm:t>
    </dgm:pt>
    <dgm:pt modelId="{AD6A3791-778E-4BB7-AE1A-4C03E894F03B}" type="pres">
      <dgm:prSet presAssocID="{8CF214CF-AC9A-4233-9625-241D55CFBA7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46967B9A-AAD9-4D47-AFB7-F95B5616C0E4}" type="pres">
      <dgm:prSet presAssocID="{99C8DB3E-7E37-4198-923B-030020EC7243}" presName="node" presStyleLbl="node1" presStyleIdx="0" presStyleCnt="1" custLinFactNeighborX="-105" custLinFactNeighborY="189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92320076-E002-48AF-A634-E47E4D40626F}" type="presOf" srcId="{99C8DB3E-7E37-4198-923B-030020EC7243}" destId="{46967B9A-AAD9-4D47-AFB7-F95B5616C0E4}" srcOrd="0" destOrd="0" presId="urn:microsoft.com/office/officeart/2005/8/layout/default#4"/>
    <dgm:cxn modelId="{A72615E6-D609-4250-866C-1AB967050DBA}" srcId="{8CF214CF-AC9A-4233-9625-241D55CFBA75}" destId="{99C8DB3E-7E37-4198-923B-030020EC7243}" srcOrd="0" destOrd="0" parTransId="{6890614F-63A4-46B6-9DD8-377DEB2EC546}" sibTransId="{AA231091-C827-400A-A6FA-EBD919CD4E57}"/>
    <dgm:cxn modelId="{0E3C779F-DE2E-428A-9936-93939919E12B}" type="presOf" srcId="{8CF214CF-AC9A-4233-9625-241D55CFBA75}" destId="{AD6A3791-778E-4BB7-AE1A-4C03E894F03B}" srcOrd="0" destOrd="0" presId="urn:microsoft.com/office/officeart/2005/8/layout/default#4"/>
    <dgm:cxn modelId="{0A721F92-CF3D-419C-BABE-8A7FED1CE60F}" type="presParOf" srcId="{AD6A3791-778E-4BB7-AE1A-4C03E894F03B}" destId="{46967B9A-AAD9-4D47-AFB7-F95B5616C0E4}" srcOrd="0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relId="rId2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895F12-2B35-428C-A417-6CD6E66F4FA9}">
      <dsp:nvSpPr>
        <dsp:cNvPr id="0" name=""/>
        <dsp:cNvSpPr/>
      </dsp:nvSpPr>
      <dsp:spPr>
        <a:xfrm>
          <a:off x="0" y="1357788"/>
          <a:ext cx="10971213" cy="1810385"/>
        </a:xfrm>
        <a:prstGeom prst="notch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2840F0-6016-4DB8-B339-B53094E4E94B}">
      <dsp:nvSpPr>
        <dsp:cNvPr id="0" name=""/>
        <dsp:cNvSpPr/>
      </dsp:nvSpPr>
      <dsp:spPr>
        <a:xfrm>
          <a:off x="4821" y="0"/>
          <a:ext cx="3182080" cy="1810385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270256" numCol="1" spcCol="1270" anchor="b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800" b="1" kern="1200" baseline="0" dirty="0" smtClean="0"/>
            <a:t>PLANLAMA</a:t>
          </a:r>
          <a:endParaRPr lang="tr-TR" sz="3800" b="1" kern="1200" dirty="0"/>
        </a:p>
      </dsp:txBody>
      <dsp:txXfrm>
        <a:off x="4821" y="0"/>
        <a:ext cx="3182080" cy="1810385"/>
      </dsp:txXfrm>
    </dsp:sp>
    <dsp:sp modelId="{F4727716-F170-44D7-A414-F7C373DF8540}">
      <dsp:nvSpPr>
        <dsp:cNvPr id="0" name=""/>
        <dsp:cNvSpPr/>
      </dsp:nvSpPr>
      <dsp:spPr>
        <a:xfrm>
          <a:off x="1369563" y="2036683"/>
          <a:ext cx="452596" cy="45259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E5F978-0589-40D4-86BF-7A59CE92B383}">
      <dsp:nvSpPr>
        <dsp:cNvPr id="0" name=""/>
        <dsp:cNvSpPr/>
      </dsp:nvSpPr>
      <dsp:spPr>
        <a:xfrm>
          <a:off x="3346005" y="2715577"/>
          <a:ext cx="3182080" cy="1810385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270256" numCol="1" spcCol="1270" anchor="t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800" b="1" kern="1200" dirty="0" smtClean="0"/>
            <a:t>UYGULAMA</a:t>
          </a:r>
          <a:endParaRPr lang="tr-TR" sz="3800" b="1" kern="1200" dirty="0"/>
        </a:p>
      </dsp:txBody>
      <dsp:txXfrm>
        <a:off x="3346005" y="2715577"/>
        <a:ext cx="3182080" cy="1810385"/>
      </dsp:txXfrm>
    </dsp:sp>
    <dsp:sp modelId="{F8AB42A9-B120-41F4-AEC1-A519B0D5B8A9}">
      <dsp:nvSpPr>
        <dsp:cNvPr id="0" name=""/>
        <dsp:cNvSpPr/>
      </dsp:nvSpPr>
      <dsp:spPr>
        <a:xfrm>
          <a:off x="4710747" y="2036683"/>
          <a:ext cx="452596" cy="45259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D8105BB-9A2F-47E5-97B9-B37B162CEF79}">
      <dsp:nvSpPr>
        <dsp:cNvPr id="0" name=""/>
        <dsp:cNvSpPr/>
      </dsp:nvSpPr>
      <dsp:spPr>
        <a:xfrm>
          <a:off x="6687190" y="0"/>
          <a:ext cx="3182080" cy="1810385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270256" numCol="1" spcCol="1270" anchor="b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800" b="1" kern="1200" dirty="0" smtClean="0"/>
            <a:t>RAPORLAMA </a:t>
          </a:r>
          <a:endParaRPr lang="tr-TR" sz="3800" b="1" kern="1200" dirty="0"/>
        </a:p>
      </dsp:txBody>
      <dsp:txXfrm>
        <a:off x="6687190" y="0"/>
        <a:ext cx="3182080" cy="1810385"/>
      </dsp:txXfrm>
    </dsp:sp>
    <dsp:sp modelId="{5C63B87A-7C9A-4145-BC71-DA9D8A9B261C}">
      <dsp:nvSpPr>
        <dsp:cNvPr id="0" name=""/>
        <dsp:cNvSpPr/>
      </dsp:nvSpPr>
      <dsp:spPr>
        <a:xfrm>
          <a:off x="8051932" y="2036683"/>
          <a:ext cx="452596" cy="45259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62752A-3DCE-4ACE-9A29-C39A40FB9563}">
      <dsp:nvSpPr>
        <dsp:cNvPr id="0" name=""/>
        <dsp:cNvSpPr/>
      </dsp:nvSpPr>
      <dsp:spPr>
        <a:xfrm>
          <a:off x="0" y="3406931"/>
          <a:ext cx="6700052" cy="111823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kern="1200" smtClean="0"/>
            <a:t>Eğitim Yerinin Belirlenmesi </a:t>
          </a:r>
          <a:endParaRPr lang="tr-TR" sz="3000" kern="1200" dirty="0"/>
        </a:p>
      </dsp:txBody>
      <dsp:txXfrm>
        <a:off x="0" y="3406931"/>
        <a:ext cx="6700052" cy="1118231"/>
      </dsp:txXfrm>
    </dsp:sp>
    <dsp:sp modelId="{EF653072-E822-4D99-81B7-AE357C0E4C84}">
      <dsp:nvSpPr>
        <dsp:cNvPr id="0" name=""/>
        <dsp:cNvSpPr/>
      </dsp:nvSpPr>
      <dsp:spPr>
        <a:xfrm rot="10800000">
          <a:off x="0" y="1703865"/>
          <a:ext cx="6700052" cy="1719839"/>
        </a:xfrm>
        <a:prstGeom prst="upArrowCallou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kern="1200" smtClean="0"/>
            <a:t>Eğitim Sayısı ve Tarihlerinin Belirlenmesi </a:t>
          </a:r>
          <a:endParaRPr lang="tr-TR" sz="3000" kern="1200" dirty="0"/>
        </a:p>
      </dsp:txBody>
      <dsp:txXfrm rot="10800000">
        <a:off x="0" y="1703865"/>
        <a:ext cx="6700052" cy="1117500"/>
      </dsp:txXfrm>
    </dsp:sp>
    <dsp:sp modelId="{A45FEFDA-7CA2-4B19-9427-0F2B2A0528EB}">
      <dsp:nvSpPr>
        <dsp:cNvPr id="0" name=""/>
        <dsp:cNvSpPr/>
      </dsp:nvSpPr>
      <dsp:spPr>
        <a:xfrm rot="10800000">
          <a:off x="0" y="799"/>
          <a:ext cx="6700052" cy="1719839"/>
        </a:xfrm>
        <a:prstGeom prst="upArrowCallou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kern="1200" dirty="0" smtClean="0"/>
            <a:t>Eğitim Alacak Grubun Belirlenmesi</a:t>
          </a:r>
          <a:endParaRPr lang="tr-TR" sz="3000" kern="1200" dirty="0"/>
        </a:p>
      </dsp:txBody>
      <dsp:txXfrm rot="10800000">
        <a:off x="0" y="799"/>
        <a:ext cx="6700052" cy="11175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2892C1-4A15-4703-A314-6C8F78A15E10}">
      <dsp:nvSpPr>
        <dsp:cNvPr id="0" name=""/>
        <dsp:cNvSpPr/>
      </dsp:nvSpPr>
      <dsp:spPr>
        <a:xfrm>
          <a:off x="0" y="0"/>
          <a:ext cx="3699656" cy="3000394"/>
        </a:xfrm>
        <a:prstGeom prst="rect">
          <a:avLst/>
        </a:prstGeom>
        <a:solidFill>
          <a:schemeClr val="accent4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kern="1200" dirty="0" smtClean="0"/>
            <a:t>EBYS veya Fiziksel Ortamda Resmi Yazı Yazan Tüm Personel </a:t>
          </a:r>
          <a:endParaRPr lang="tr-TR" sz="3200" kern="1200" dirty="0"/>
        </a:p>
      </dsp:txBody>
      <dsp:txXfrm>
        <a:off x="0" y="0"/>
        <a:ext cx="3699656" cy="300039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DB5792-161C-4689-9A2B-6E7FEDBBB572}">
      <dsp:nvSpPr>
        <dsp:cNvPr id="0" name=""/>
        <dsp:cNvSpPr/>
      </dsp:nvSpPr>
      <dsp:spPr>
        <a:xfrm>
          <a:off x="0" y="3406931"/>
          <a:ext cx="6700052" cy="111823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600" kern="1200" smtClean="0"/>
            <a:t>Eğitim Duyurusunun Yapılması </a:t>
          </a:r>
          <a:endParaRPr lang="tr-TR" sz="2600" kern="1200" dirty="0"/>
        </a:p>
      </dsp:txBody>
      <dsp:txXfrm>
        <a:off x="0" y="3406931"/>
        <a:ext cx="6700052" cy="1118231"/>
      </dsp:txXfrm>
    </dsp:sp>
    <dsp:sp modelId="{0D851751-C7EE-44A1-BF76-A8BA4E38D8E9}">
      <dsp:nvSpPr>
        <dsp:cNvPr id="0" name=""/>
        <dsp:cNvSpPr/>
      </dsp:nvSpPr>
      <dsp:spPr>
        <a:xfrm rot="10800000">
          <a:off x="0" y="1703865"/>
          <a:ext cx="6700052" cy="1719839"/>
        </a:xfrm>
        <a:prstGeom prst="upArrowCallou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600" kern="1200" smtClean="0"/>
            <a:t>Fotoğraf ve Video Çekimi için Hazırlıkların Yapılması </a:t>
          </a:r>
          <a:endParaRPr lang="tr-TR" sz="2600" kern="1200" dirty="0"/>
        </a:p>
      </dsp:txBody>
      <dsp:txXfrm rot="10800000">
        <a:off x="0" y="1703865"/>
        <a:ext cx="6700052" cy="1117500"/>
      </dsp:txXfrm>
    </dsp:sp>
    <dsp:sp modelId="{A45FEFDA-7CA2-4B19-9427-0F2B2A0528EB}">
      <dsp:nvSpPr>
        <dsp:cNvPr id="0" name=""/>
        <dsp:cNvSpPr/>
      </dsp:nvSpPr>
      <dsp:spPr>
        <a:xfrm rot="10800000">
          <a:off x="0" y="799"/>
          <a:ext cx="6700052" cy="1719839"/>
        </a:xfrm>
        <a:prstGeom prst="upArrowCallou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600" kern="1200" dirty="0" smtClean="0"/>
            <a:t>Eğitim İçin Gerekli Dokümanların Hazırlanması </a:t>
          </a:r>
          <a:endParaRPr lang="tr-TR" sz="2600" kern="1200" dirty="0"/>
        </a:p>
      </dsp:txBody>
      <dsp:txXfrm rot="10800000">
        <a:off x="0" y="799"/>
        <a:ext cx="6700052" cy="11175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B34A43-4101-4D17-BA5B-0DF14CE69308}">
      <dsp:nvSpPr>
        <dsp:cNvPr id="0" name=""/>
        <dsp:cNvSpPr/>
      </dsp:nvSpPr>
      <dsp:spPr>
        <a:xfrm>
          <a:off x="552737" y="303"/>
          <a:ext cx="2966490" cy="1928219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kern="1200" dirty="0" smtClean="0"/>
            <a:t>Resmi yazı, SMS, Afiş, </a:t>
          </a:r>
          <a:r>
            <a:rPr lang="tr-TR" sz="2800" kern="1200" dirty="0" err="1" smtClean="0"/>
            <a:t>Whatsapp</a:t>
          </a:r>
          <a:r>
            <a:rPr lang="tr-TR" sz="2800" kern="1200" dirty="0" smtClean="0"/>
            <a:t> Grupları, İntranet</a:t>
          </a:r>
          <a:endParaRPr lang="tr-TR" sz="2800" kern="1200" dirty="0"/>
        </a:p>
      </dsp:txBody>
      <dsp:txXfrm>
        <a:off x="646865" y="94431"/>
        <a:ext cx="2778234" cy="173996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B22EF0-26DA-4B96-9760-C2706253E300}">
      <dsp:nvSpPr>
        <dsp:cNvPr id="0" name=""/>
        <dsp:cNvSpPr/>
      </dsp:nvSpPr>
      <dsp:spPr>
        <a:xfrm>
          <a:off x="3384534" y="558"/>
          <a:ext cx="4661011" cy="11418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b="0" kern="1200" dirty="0" smtClean="0"/>
            <a:t>Eğitim İçin Gerekli Dokümanlar Hazırlanmalı</a:t>
          </a:r>
          <a:endParaRPr lang="tr-TR" sz="2800" b="0" kern="1200" dirty="0"/>
        </a:p>
      </dsp:txBody>
      <dsp:txXfrm>
        <a:off x="3417979" y="34003"/>
        <a:ext cx="4594121" cy="107500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2ADE9E-113E-4F36-B026-97B18FD1D656}">
      <dsp:nvSpPr>
        <dsp:cNvPr id="0" name=""/>
        <dsp:cNvSpPr/>
      </dsp:nvSpPr>
      <dsp:spPr>
        <a:xfrm>
          <a:off x="2328" y="201030"/>
          <a:ext cx="3350336" cy="21236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b="0" kern="1200" dirty="0" smtClean="0"/>
            <a:t>1-Ön Test- Son Test Soruları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b="0" kern="1200" dirty="0" smtClean="0"/>
            <a:t>2-Eğitim Etkinlik Değerlendirme Formu </a:t>
          </a:r>
          <a:endParaRPr lang="tr-TR" sz="2800" b="0" kern="1200" dirty="0"/>
        </a:p>
      </dsp:txBody>
      <dsp:txXfrm>
        <a:off x="64527" y="263229"/>
        <a:ext cx="3225938" cy="1999240"/>
      </dsp:txXfrm>
    </dsp:sp>
    <dsp:sp modelId="{3E141674-6FF4-4DD4-884E-0FAEAE3001CA}">
      <dsp:nvSpPr>
        <dsp:cNvPr id="0" name=""/>
        <dsp:cNvSpPr/>
      </dsp:nvSpPr>
      <dsp:spPr>
        <a:xfrm>
          <a:off x="3585714" y="934460"/>
          <a:ext cx="561439" cy="65677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2800" kern="1200"/>
        </a:p>
      </dsp:txBody>
      <dsp:txXfrm>
        <a:off x="3585714" y="1065816"/>
        <a:ext cx="393007" cy="394066"/>
      </dsp:txXfrm>
    </dsp:sp>
    <dsp:sp modelId="{E928F21F-3D5D-4819-AC19-B39B24E86600}">
      <dsp:nvSpPr>
        <dsp:cNvPr id="0" name=""/>
        <dsp:cNvSpPr/>
      </dsp:nvSpPr>
      <dsp:spPr>
        <a:xfrm>
          <a:off x="4411983" y="65672"/>
          <a:ext cx="6587139" cy="23943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r-TR" sz="2800" b="0" kern="1200" dirty="0" smtClean="0"/>
            <a:t>En Az 20 Soru Olmalı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r-TR" sz="2800" b="0" kern="1200" dirty="0" smtClean="0"/>
            <a:t>Son Soru Mutlaka Sorulmalı 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r-TR" sz="2800" b="0" kern="1200" dirty="0" smtClean="0"/>
            <a:t>Soruların Puan Değerleri  Eşit Olmalı   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r-TR" sz="2800" b="0" kern="1200" dirty="0" smtClean="0"/>
            <a:t>100 üzerinden Değerlendirme Yapılmalı</a:t>
          </a:r>
          <a:endParaRPr lang="tr-TR" sz="2800" b="0" kern="1200" dirty="0"/>
        </a:p>
      </dsp:txBody>
      <dsp:txXfrm>
        <a:off x="4482111" y="135800"/>
        <a:ext cx="6446883" cy="225409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8423C-9F04-4948-A8F2-77D3F355EF84}">
      <dsp:nvSpPr>
        <dsp:cNvPr id="0" name=""/>
        <dsp:cNvSpPr/>
      </dsp:nvSpPr>
      <dsp:spPr>
        <a:xfrm>
          <a:off x="3168491" y="900046"/>
          <a:ext cx="692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92392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00" kern="1200"/>
        </a:p>
      </dsp:txBody>
      <dsp:txXfrm>
        <a:off x="3496612" y="942151"/>
        <a:ext cx="36149" cy="7229"/>
      </dsp:txXfrm>
    </dsp:sp>
    <dsp:sp modelId="{5F6C82CE-CDD6-4233-B84E-248D87D7EBFE}">
      <dsp:nvSpPr>
        <dsp:cNvPr id="0" name=""/>
        <dsp:cNvSpPr/>
      </dsp:nvSpPr>
      <dsp:spPr>
        <a:xfrm>
          <a:off x="26844" y="2732"/>
          <a:ext cx="3143446" cy="188606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b="0" kern="1200" smtClean="0"/>
            <a:t>Ön Test</a:t>
          </a:r>
          <a:endParaRPr lang="tr-TR" sz="3200" b="0" kern="1200" dirty="0"/>
        </a:p>
      </dsp:txBody>
      <dsp:txXfrm>
        <a:off x="26844" y="2732"/>
        <a:ext cx="3143446" cy="1886067"/>
      </dsp:txXfrm>
    </dsp:sp>
    <dsp:sp modelId="{5DFD4696-364E-424E-B525-DBC816C4CD4A}">
      <dsp:nvSpPr>
        <dsp:cNvPr id="0" name=""/>
        <dsp:cNvSpPr/>
      </dsp:nvSpPr>
      <dsp:spPr>
        <a:xfrm>
          <a:off x="7034930" y="900046"/>
          <a:ext cx="692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92392" y="4572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00" kern="1200"/>
        </a:p>
      </dsp:txBody>
      <dsp:txXfrm>
        <a:off x="7363051" y="942151"/>
        <a:ext cx="36149" cy="7229"/>
      </dsp:txXfrm>
    </dsp:sp>
    <dsp:sp modelId="{994F5D53-D9EB-4737-B1EF-6646F48869E3}">
      <dsp:nvSpPr>
        <dsp:cNvPr id="0" name=""/>
        <dsp:cNvSpPr/>
      </dsp:nvSpPr>
      <dsp:spPr>
        <a:xfrm>
          <a:off x="3893283" y="2732"/>
          <a:ext cx="3143446" cy="188606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b="0" kern="1200" smtClean="0"/>
            <a:t>Sunum</a:t>
          </a:r>
          <a:endParaRPr lang="tr-TR" sz="3200" b="0" kern="1200" dirty="0"/>
        </a:p>
      </dsp:txBody>
      <dsp:txXfrm>
        <a:off x="3893283" y="2732"/>
        <a:ext cx="3143446" cy="1886067"/>
      </dsp:txXfrm>
    </dsp:sp>
    <dsp:sp modelId="{7028B5E7-4B45-4AA5-AE3A-4FCC50280FCB}">
      <dsp:nvSpPr>
        <dsp:cNvPr id="0" name=""/>
        <dsp:cNvSpPr/>
      </dsp:nvSpPr>
      <dsp:spPr>
        <a:xfrm>
          <a:off x="1598567" y="1887000"/>
          <a:ext cx="7732878" cy="692392"/>
        </a:xfrm>
        <a:custGeom>
          <a:avLst/>
          <a:gdLst/>
          <a:ahLst/>
          <a:cxnLst/>
          <a:rect l="0" t="0" r="0" b="0"/>
          <a:pathLst>
            <a:path>
              <a:moveTo>
                <a:pt x="7732878" y="0"/>
              </a:moveTo>
              <a:lnTo>
                <a:pt x="7732878" y="363296"/>
              </a:lnTo>
              <a:lnTo>
                <a:pt x="0" y="363296"/>
              </a:lnTo>
              <a:lnTo>
                <a:pt x="0" y="692392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00" kern="1200"/>
        </a:p>
      </dsp:txBody>
      <dsp:txXfrm>
        <a:off x="5270841" y="2229582"/>
        <a:ext cx="388330" cy="7229"/>
      </dsp:txXfrm>
    </dsp:sp>
    <dsp:sp modelId="{FF892D7A-811C-44AE-990E-13F11168907E}">
      <dsp:nvSpPr>
        <dsp:cNvPr id="0" name=""/>
        <dsp:cNvSpPr/>
      </dsp:nvSpPr>
      <dsp:spPr>
        <a:xfrm>
          <a:off x="7759722" y="2732"/>
          <a:ext cx="3143446" cy="188606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b="0" kern="1200" smtClean="0"/>
            <a:t>Son Test</a:t>
          </a:r>
          <a:endParaRPr lang="tr-TR" sz="3200" b="0" kern="1200" dirty="0"/>
        </a:p>
      </dsp:txBody>
      <dsp:txXfrm>
        <a:off x="7759722" y="2732"/>
        <a:ext cx="3143446" cy="1886067"/>
      </dsp:txXfrm>
    </dsp:sp>
    <dsp:sp modelId="{C5B218EA-73BA-455E-960C-157FD5027F47}">
      <dsp:nvSpPr>
        <dsp:cNvPr id="0" name=""/>
        <dsp:cNvSpPr/>
      </dsp:nvSpPr>
      <dsp:spPr>
        <a:xfrm>
          <a:off x="26844" y="2611793"/>
          <a:ext cx="3143446" cy="188606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b="0" kern="1200" smtClean="0"/>
            <a:t>Eğitim Etkinlik Değerlendirme Formu</a:t>
          </a:r>
          <a:endParaRPr lang="tr-TR" sz="3200" b="0" kern="1200" dirty="0"/>
        </a:p>
      </dsp:txBody>
      <dsp:txXfrm>
        <a:off x="26844" y="2611793"/>
        <a:ext cx="3143446" cy="188606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54EEBD-707C-41F7-9B1F-976F1DCCF7DE}">
      <dsp:nvSpPr>
        <dsp:cNvPr id="0" name=""/>
        <dsp:cNvSpPr/>
      </dsp:nvSpPr>
      <dsp:spPr>
        <a:xfrm>
          <a:off x="0" y="2197"/>
          <a:ext cx="4286280" cy="11240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0" kern="1200" dirty="0" smtClean="0"/>
            <a:t>Ön Test - Son Test  Sonuçlarının Hesaplanması </a:t>
          </a:r>
          <a:endParaRPr lang="tr-TR" sz="2400" b="0" kern="1200" dirty="0"/>
        </a:p>
      </dsp:txBody>
      <dsp:txXfrm>
        <a:off x="32922" y="35119"/>
        <a:ext cx="4220436" cy="1058205"/>
      </dsp:txXfrm>
    </dsp:sp>
    <dsp:sp modelId="{67223D47-4A70-4098-A945-F4F3DB677BB0}">
      <dsp:nvSpPr>
        <dsp:cNvPr id="0" name=""/>
        <dsp:cNvSpPr/>
      </dsp:nvSpPr>
      <dsp:spPr>
        <a:xfrm rot="5400000">
          <a:off x="1932380" y="1154348"/>
          <a:ext cx="421518" cy="50582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2100" kern="1200"/>
        </a:p>
      </dsp:txBody>
      <dsp:txXfrm rot="-5400000">
        <a:off x="1991393" y="1196500"/>
        <a:ext cx="303494" cy="295063"/>
      </dsp:txXfrm>
    </dsp:sp>
    <dsp:sp modelId="{060ECADF-30AF-4AC6-90F2-E4F1A6F5ABE1}">
      <dsp:nvSpPr>
        <dsp:cNvPr id="0" name=""/>
        <dsp:cNvSpPr/>
      </dsp:nvSpPr>
      <dsp:spPr>
        <a:xfrm>
          <a:off x="0" y="1688272"/>
          <a:ext cx="4286280" cy="11240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0" kern="1200" dirty="0" smtClean="0"/>
            <a:t>Ön Test -Son Test Sonuçların Excel Formuna Girilmesi </a:t>
          </a:r>
          <a:endParaRPr lang="tr-TR" sz="2400" b="0" kern="1200" dirty="0"/>
        </a:p>
      </dsp:txBody>
      <dsp:txXfrm>
        <a:off x="32922" y="1721194"/>
        <a:ext cx="4220436" cy="1058205"/>
      </dsp:txXfrm>
    </dsp:sp>
    <dsp:sp modelId="{A0E4DD26-BA99-429E-8026-609D0E58475B}">
      <dsp:nvSpPr>
        <dsp:cNvPr id="0" name=""/>
        <dsp:cNvSpPr/>
      </dsp:nvSpPr>
      <dsp:spPr>
        <a:xfrm rot="5400000">
          <a:off x="1932380" y="2840423"/>
          <a:ext cx="421518" cy="50582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2400" kern="1200">
            <a:solidFill>
              <a:schemeClr val="tx1"/>
            </a:solidFill>
          </a:endParaRPr>
        </a:p>
      </dsp:txBody>
      <dsp:txXfrm rot="-5400000">
        <a:off x="1991393" y="2882575"/>
        <a:ext cx="303494" cy="295063"/>
      </dsp:txXfrm>
    </dsp:sp>
    <dsp:sp modelId="{3D1CA43E-D430-4827-BF04-E52A437844A1}">
      <dsp:nvSpPr>
        <dsp:cNvPr id="0" name=""/>
        <dsp:cNvSpPr/>
      </dsp:nvSpPr>
      <dsp:spPr>
        <a:xfrm>
          <a:off x="0" y="3374346"/>
          <a:ext cx="4286280" cy="11240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0" kern="1200" dirty="0" smtClean="0"/>
            <a:t>Eğitimden Başarılı Sayılabilmesi İçin Son Testten  70 Puan Alınmalı  </a:t>
          </a:r>
          <a:endParaRPr lang="tr-TR" sz="2400" b="0" kern="1200" dirty="0"/>
        </a:p>
      </dsp:txBody>
      <dsp:txXfrm>
        <a:off x="32922" y="3407268"/>
        <a:ext cx="4220436" cy="105820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22FA7B-579A-41E4-B48F-1F1B2F15895F}">
      <dsp:nvSpPr>
        <dsp:cNvPr id="0" name=""/>
        <dsp:cNvSpPr/>
      </dsp:nvSpPr>
      <dsp:spPr>
        <a:xfrm>
          <a:off x="2162" y="0"/>
          <a:ext cx="4611901" cy="157163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b="0" kern="1200" dirty="0" smtClean="0"/>
            <a:t>Eğitim Etkinlik Değerlendirme Sonuçların Excel Formuna Girilmesi</a:t>
          </a:r>
          <a:endParaRPr lang="tr-TR" sz="2800" b="0" kern="1200" dirty="0"/>
        </a:p>
      </dsp:txBody>
      <dsp:txXfrm>
        <a:off x="48194" y="46032"/>
        <a:ext cx="4519837" cy="1479570"/>
      </dsp:txXfrm>
    </dsp:sp>
    <dsp:sp modelId="{EFCF9D54-9621-40E7-9457-0E499EF39EC0}">
      <dsp:nvSpPr>
        <dsp:cNvPr id="0" name=""/>
        <dsp:cNvSpPr/>
      </dsp:nvSpPr>
      <dsp:spPr>
        <a:xfrm>
          <a:off x="5075254" y="213941"/>
          <a:ext cx="977723" cy="1143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4900" kern="1200"/>
        </a:p>
      </dsp:txBody>
      <dsp:txXfrm>
        <a:off x="5075254" y="442691"/>
        <a:ext cx="684406" cy="686251"/>
      </dsp:txXfrm>
    </dsp:sp>
    <dsp:sp modelId="{C8E270D5-6097-413C-B45B-47EFF4D86212}">
      <dsp:nvSpPr>
        <dsp:cNvPr id="0" name=""/>
        <dsp:cNvSpPr/>
      </dsp:nvSpPr>
      <dsp:spPr>
        <a:xfrm>
          <a:off x="6458825" y="0"/>
          <a:ext cx="4611901" cy="157163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b="0" kern="1200" dirty="0" smtClean="0"/>
            <a:t>Eğitim Etkinlik Değerlendirme Sonuçların Hesaplanması </a:t>
          </a:r>
          <a:endParaRPr lang="tr-TR" sz="2800" b="0" kern="1200" dirty="0"/>
        </a:p>
      </dsp:txBody>
      <dsp:txXfrm>
        <a:off x="6504857" y="46032"/>
        <a:ext cx="4519837" cy="147957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672E59-94DE-44B2-ABBD-E23FBAD5AE68}">
      <dsp:nvSpPr>
        <dsp:cNvPr id="0" name=""/>
        <dsp:cNvSpPr/>
      </dsp:nvSpPr>
      <dsp:spPr>
        <a:xfrm>
          <a:off x="0" y="2746"/>
          <a:ext cx="3000396" cy="17980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b="0" kern="1200" dirty="0" smtClean="0"/>
            <a:t>Eğitim Etkinlik Değerlendirme Sonuçların Excel Formuna Girilmesi</a:t>
          </a:r>
          <a:endParaRPr lang="tr-TR" sz="2800" b="0" kern="1200" dirty="0"/>
        </a:p>
      </dsp:txBody>
      <dsp:txXfrm>
        <a:off x="52663" y="55409"/>
        <a:ext cx="2895070" cy="1692714"/>
      </dsp:txXfrm>
    </dsp:sp>
    <dsp:sp modelId="{1E6437F2-11BA-4A31-A7DC-8F7C0F6A88BD}">
      <dsp:nvSpPr>
        <dsp:cNvPr id="0" name=""/>
        <dsp:cNvSpPr/>
      </dsp:nvSpPr>
      <dsp:spPr>
        <a:xfrm rot="5400000">
          <a:off x="1163065" y="1845737"/>
          <a:ext cx="674265" cy="8091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3300" kern="1200"/>
        </a:p>
      </dsp:txBody>
      <dsp:txXfrm rot="-5400000">
        <a:off x="1257463" y="1913164"/>
        <a:ext cx="485470" cy="471986"/>
      </dsp:txXfrm>
    </dsp:sp>
    <dsp:sp modelId="{56D08A82-8250-417E-92A6-A420D85BDCBE}">
      <dsp:nvSpPr>
        <dsp:cNvPr id="0" name=""/>
        <dsp:cNvSpPr/>
      </dsp:nvSpPr>
      <dsp:spPr>
        <a:xfrm>
          <a:off x="0" y="2699806"/>
          <a:ext cx="3000396" cy="17980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b="0" kern="1200" dirty="0" smtClean="0"/>
            <a:t>Eğitim Etkinlik Değerlendirme Sonuçların Hesaplanması </a:t>
          </a:r>
          <a:endParaRPr lang="tr-TR" sz="2800" b="0" kern="1200" dirty="0"/>
        </a:p>
      </dsp:txBody>
      <dsp:txXfrm>
        <a:off x="52663" y="2752469"/>
        <a:ext cx="2895070" cy="169271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602E87-7D7E-4FEB-A5FB-803E0591B5F2}">
      <dsp:nvSpPr>
        <dsp:cNvPr id="0" name=""/>
        <dsp:cNvSpPr/>
      </dsp:nvSpPr>
      <dsp:spPr>
        <a:xfrm>
          <a:off x="0" y="3387835"/>
          <a:ext cx="7000924" cy="111196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600" b="0" kern="1200" dirty="0" smtClean="0"/>
            <a:t>Fiziki Evrak Gönderilmeyecek </a:t>
          </a:r>
          <a:endParaRPr lang="tr-TR" sz="2600" b="0" kern="1200" dirty="0"/>
        </a:p>
      </dsp:txBody>
      <dsp:txXfrm>
        <a:off x="0" y="3387835"/>
        <a:ext cx="7000924" cy="1111963"/>
      </dsp:txXfrm>
    </dsp:sp>
    <dsp:sp modelId="{DECD6360-0B40-48BD-B1EE-9F4CE26CFA4D}">
      <dsp:nvSpPr>
        <dsp:cNvPr id="0" name=""/>
        <dsp:cNvSpPr/>
      </dsp:nvSpPr>
      <dsp:spPr>
        <a:xfrm rot="10800000">
          <a:off x="0" y="1694315"/>
          <a:ext cx="7000924" cy="1710199"/>
        </a:xfrm>
        <a:prstGeom prst="upArrowCallou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600" b="0" kern="1200" dirty="0" smtClean="0"/>
            <a:t>Eğitim İmza Kayıtların Gönderilecek (Taranıp  Gönderilecek) </a:t>
          </a:r>
          <a:endParaRPr lang="tr-TR" sz="2600" b="0" kern="1200" dirty="0"/>
        </a:p>
      </dsp:txBody>
      <dsp:txXfrm rot="10800000">
        <a:off x="0" y="1694315"/>
        <a:ext cx="7000924" cy="1111236"/>
      </dsp:txXfrm>
    </dsp:sp>
    <dsp:sp modelId="{D38EFE9F-BBE8-4286-93ED-CAD130E809EA}">
      <dsp:nvSpPr>
        <dsp:cNvPr id="0" name=""/>
        <dsp:cNvSpPr/>
      </dsp:nvSpPr>
      <dsp:spPr>
        <a:xfrm rot="10800000">
          <a:off x="0" y="795"/>
          <a:ext cx="7000924" cy="1710199"/>
        </a:xfrm>
        <a:prstGeom prst="upArrowCallou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600" b="0" kern="1200" dirty="0" smtClean="0"/>
            <a:t>Tüm Eğitimler Tamamlandıktan Sonra Eğitim Sonu Raporunun Hazırlanması </a:t>
          </a:r>
          <a:endParaRPr lang="tr-TR" sz="2600" b="0" kern="1200" dirty="0"/>
        </a:p>
      </dsp:txBody>
      <dsp:txXfrm rot="10800000">
        <a:off x="0" y="795"/>
        <a:ext cx="7000924" cy="111123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E4E1F3-852E-4CE9-B04D-E475913C33C1}">
      <dsp:nvSpPr>
        <dsp:cNvPr id="0" name=""/>
        <dsp:cNvSpPr/>
      </dsp:nvSpPr>
      <dsp:spPr>
        <a:xfrm>
          <a:off x="0" y="3692992"/>
          <a:ext cx="10930013" cy="80760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0" kern="1200" dirty="0" smtClean="0">
              <a:solidFill>
                <a:schemeClr val="tx1"/>
              </a:solidFill>
            </a:rPr>
            <a:t>Raporda Eğitim Etkinlik Değerlendirme Tek Tablo Olacak </a:t>
          </a:r>
          <a:endParaRPr lang="tr-TR" sz="2000" b="0" kern="1200" dirty="0">
            <a:solidFill>
              <a:schemeClr val="tx1"/>
            </a:solidFill>
          </a:endParaRPr>
        </a:p>
      </dsp:txBody>
      <dsp:txXfrm>
        <a:off x="0" y="3692992"/>
        <a:ext cx="10930013" cy="807601"/>
      </dsp:txXfrm>
    </dsp:sp>
    <dsp:sp modelId="{C3ECCBA4-674C-2D48-8460-0264A421993C}">
      <dsp:nvSpPr>
        <dsp:cNvPr id="0" name=""/>
        <dsp:cNvSpPr/>
      </dsp:nvSpPr>
      <dsp:spPr>
        <a:xfrm rot="10800000">
          <a:off x="0" y="2461484"/>
          <a:ext cx="10930013" cy="1242091"/>
        </a:xfrm>
        <a:prstGeom prst="upArrowCallou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0" kern="1200" dirty="0" smtClean="0"/>
            <a:t>Personel Hizmetleri Başkanlığı Eğitim Hizmetleri Birimi </a:t>
          </a:r>
          <a:endParaRPr lang="tr-TR" sz="2000" b="0" kern="1200" dirty="0"/>
        </a:p>
      </dsp:txBody>
      <dsp:txXfrm rot="10800000">
        <a:off x="0" y="2461484"/>
        <a:ext cx="10930013" cy="807073"/>
      </dsp:txXfrm>
    </dsp:sp>
    <dsp:sp modelId="{938C6466-D34A-4EFD-B873-DA0C4645FD7D}">
      <dsp:nvSpPr>
        <dsp:cNvPr id="0" name=""/>
        <dsp:cNvSpPr/>
      </dsp:nvSpPr>
      <dsp:spPr>
        <a:xfrm rot="10800000">
          <a:off x="0" y="1231507"/>
          <a:ext cx="10930013" cy="1242091"/>
        </a:xfrm>
        <a:prstGeom prst="upArrowCallou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0" kern="1200" dirty="0" smtClean="0"/>
            <a:t>E-posta adresi ; </a:t>
          </a:r>
          <a:r>
            <a:rPr lang="tr-TR" sz="2000" b="0" kern="1200" dirty="0" err="1" smtClean="0">
              <a:hlinkClick xmlns:r="http://schemas.openxmlformats.org/officeDocument/2006/relationships" r:id="rId1"/>
            </a:rPr>
            <a:t>izmir</a:t>
          </a:r>
          <a:r>
            <a:rPr lang="tr-TR" sz="2000" b="0" kern="1200" dirty="0" smtClean="0">
              <a:hlinkClick xmlns:r="http://schemas.openxmlformats.org/officeDocument/2006/relationships" r:id="rId1"/>
            </a:rPr>
            <a:t>.</a:t>
          </a:r>
          <a:r>
            <a:rPr lang="tr-TR" sz="2000" b="0" kern="1200" dirty="0" err="1" smtClean="0">
              <a:hlinkClick xmlns:r="http://schemas.openxmlformats.org/officeDocument/2006/relationships" r:id="rId1"/>
            </a:rPr>
            <a:t>egitimbirimi</a:t>
          </a:r>
          <a:r>
            <a:rPr lang="tr-TR" sz="2000" b="0" kern="1200" dirty="0" smtClean="0">
              <a:hlinkClick xmlns:r="http://schemas.openxmlformats.org/officeDocument/2006/relationships" r:id="rId1"/>
            </a:rPr>
            <a:t>@</a:t>
          </a:r>
          <a:r>
            <a:rPr lang="tr-TR" sz="2000" b="0" kern="1200" dirty="0" err="1" smtClean="0">
              <a:hlinkClick xmlns:r="http://schemas.openxmlformats.org/officeDocument/2006/relationships" r:id="rId1"/>
            </a:rPr>
            <a:t>saglik</a:t>
          </a:r>
          <a:r>
            <a:rPr lang="tr-TR" sz="2000" b="0" kern="1200" dirty="0" smtClean="0">
              <a:hlinkClick xmlns:r="http://schemas.openxmlformats.org/officeDocument/2006/relationships" r:id="rId1"/>
            </a:rPr>
            <a:t>.gov.tr</a:t>
          </a:r>
          <a:endParaRPr lang="tr-TR" sz="2000" b="0" kern="1200" dirty="0"/>
        </a:p>
      </dsp:txBody>
      <dsp:txXfrm rot="10800000">
        <a:off x="0" y="1231507"/>
        <a:ext cx="10930013" cy="807073"/>
      </dsp:txXfrm>
    </dsp:sp>
    <dsp:sp modelId="{D38EFE9F-BBE8-4286-93ED-CAD130E809EA}">
      <dsp:nvSpPr>
        <dsp:cNvPr id="0" name=""/>
        <dsp:cNvSpPr/>
      </dsp:nvSpPr>
      <dsp:spPr>
        <a:xfrm rot="10800000">
          <a:off x="0" y="1530"/>
          <a:ext cx="10930013" cy="1242091"/>
        </a:xfrm>
        <a:prstGeom prst="upArrowCallou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0" kern="1200" dirty="0" smtClean="0"/>
            <a:t>Fotoğraf, Video</a:t>
          </a:r>
          <a:r>
            <a:rPr lang="tr-TR" sz="2000" b="0" kern="1200" dirty="0" smtClean="0"/>
            <a:t>,  </a:t>
          </a:r>
          <a:r>
            <a:rPr lang="tr-TR" sz="2000" b="0" kern="1200" dirty="0" smtClean="0"/>
            <a:t>, Form ve Raporlar e-posta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0" kern="1200" dirty="0" smtClean="0"/>
            <a:t>Form ve Raporlar Resmi Yazı İle Gönderilecek</a:t>
          </a:r>
          <a:endParaRPr lang="tr-TR" sz="2000" b="0" kern="1200" dirty="0"/>
        </a:p>
      </dsp:txBody>
      <dsp:txXfrm rot="10800000">
        <a:off x="0" y="1530"/>
        <a:ext cx="10930013" cy="80707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64F2E-3D27-4211-812D-CA0403438D89}">
      <dsp:nvSpPr>
        <dsp:cNvPr id="0" name=""/>
        <dsp:cNvSpPr/>
      </dsp:nvSpPr>
      <dsp:spPr>
        <a:xfrm>
          <a:off x="0" y="0"/>
          <a:ext cx="10557704" cy="9782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kern="1200" dirty="0" smtClean="0"/>
            <a:t>Eğitim Sonu Raporu </a:t>
          </a:r>
          <a:endParaRPr lang="tr-TR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000" b="1" kern="1200" dirty="0" smtClean="0"/>
            <a:t>Eksiksiz  Doldurulacak</a:t>
          </a:r>
          <a:endParaRPr lang="tr-TR" sz="2000" b="1" kern="1200" dirty="0"/>
        </a:p>
      </dsp:txBody>
      <dsp:txXfrm>
        <a:off x="2209370" y="0"/>
        <a:ext cx="8348333" cy="978295"/>
      </dsp:txXfrm>
    </dsp:sp>
    <dsp:sp modelId="{7833A1BB-BCC4-4DE7-A140-80B10DA98560}">
      <dsp:nvSpPr>
        <dsp:cNvPr id="0" name=""/>
        <dsp:cNvSpPr/>
      </dsp:nvSpPr>
      <dsp:spPr>
        <a:xfrm>
          <a:off x="97829" y="97829"/>
          <a:ext cx="2111540" cy="78263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C8CC750-6F8A-43C4-80D9-BFC52837210B}">
      <dsp:nvSpPr>
        <dsp:cNvPr id="0" name=""/>
        <dsp:cNvSpPr/>
      </dsp:nvSpPr>
      <dsp:spPr>
        <a:xfrm>
          <a:off x="0" y="1076125"/>
          <a:ext cx="10557704" cy="9782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kern="1200" dirty="0" smtClean="0"/>
            <a:t>Eğitim İmza Kayıtları</a:t>
          </a:r>
          <a:endParaRPr lang="tr-TR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000" b="1" kern="1200" dirty="0" smtClean="0"/>
            <a:t>Taranıp Dijital Ortamda gönderilecek ( Fiziki Evrak Gönderilmeyecek)</a:t>
          </a:r>
          <a:endParaRPr lang="tr-TR" sz="2000" b="1" kern="1200" dirty="0"/>
        </a:p>
      </dsp:txBody>
      <dsp:txXfrm>
        <a:off x="2209370" y="1076125"/>
        <a:ext cx="8348333" cy="978295"/>
      </dsp:txXfrm>
    </dsp:sp>
    <dsp:sp modelId="{41A043AA-AA38-4B4A-B367-5A822E86DDB1}">
      <dsp:nvSpPr>
        <dsp:cNvPr id="0" name=""/>
        <dsp:cNvSpPr/>
      </dsp:nvSpPr>
      <dsp:spPr>
        <a:xfrm>
          <a:off x="97829" y="1173955"/>
          <a:ext cx="2111540" cy="78263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A9EA804-7967-4E9C-91EC-224692824904}">
      <dsp:nvSpPr>
        <dsp:cNvPr id="0" name=""/>
        <dsp:cNvSpPr/>
      </dsp:nvSpPr>
      <dsp:spPr>
        <a:xfrm>
          <a:off x="0" y="2152251"/>
          <a:ext cx="10557704" cy="9782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kern="1200" dirty="0" smtClean="0"/>
            <a:t>Video ve resimler gönderilecek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kern="1200" dirty="0" smtClean="0"/>
            <a:t>Rapora eklenen resimler de dahi tüm resimler gönderilecek (sadece e-posta ) </a:t>
          </a:r>
          <a:endParaRPr lang="tr-TR" sz="2000" b="1" kern="1200" dirty="0"/>
        </a:p>
      </dsp:txBody>
      <dsp:txXfrm>
        <a:off x="2209370" y="2152251"/>
        <a:ext cx="8348333" cy="978295"/>
      </dsp:txXfrm>
    </dsp:sp>
    <dsp:sp modelId="{1D667609-23F4-4B82-B475-BABDB04220B6}">
      <dsp:nvSpPr>
        <dsp:cNvPr id="0" name=""/>
        <dsp:cNvSpPr/>
      </dsp:nvSpPr>
      <dsp:spPr>
        <a:xfrm>
          <a:off x="97829" y="2250080"/>
          <a:ext cx="2111540" cy="78263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7D1809E-1319-455A-8A41-E1EA408BA574}">
      <dsp:nvSpPr>
        <dsp:cNvPr id="0" name=""/>
        <dsp:cNvSpPr/>
      </dsp:nvSpPr>
      <dsp:spPr>
        <a:xfrm>
          <a:off x="0" y="3228376"/>
          <a:ext cx="10557704" cy="9782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kern="1200" dirty="0" smtClean="0"/>
            <a:t>Ön-Son Test Sonuç Excel Formu  </a:t>
          </a:r>
          <a:endParaRPr lang="tr-TR" sz="2000" b="1" kern="1200" dirty="0"/>
        </a:p>
      </dsp:txBody>
      <dsp:txXfrm>
        <a:off x="2209370" y="3228376"/>
        <a:ext cx="8348333" cy="978295"/>
      </dsp:txXfrm>
    </dsp:sp>
    <dsp:sp modelId="{D0A6982C-798D-4DE6-85DE-825B911217A1}">
      <dsp:nvSpPr>
        <dsp:cNvPr id="0" name=""/>
        <dsp:cNvSpPr/>
      </dsp:nvSpPr>
      <dsp:spPr>
        <a:xfrm>
          <a:off x="97829" y="3326206"/>
          <a:ext cx="2111540" cy="78263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222C6F3-4ED6-4E61-A1C5-F6B56784FE5F}">
      <dsp:nvSpPr>
        <dsp:cNvPr id="0" name=""/>
        <dsp:cNvSpPr/>
      </dsp:nvSpPr>
      <dsp:spPr>
        <a:xfrm>
          <a:off x="0" y="4304502"/>
          <a:ext cx="10557704" cy="9782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kern="1200" dirty="0" smtClean="0"/>
            <a:t>Eğitim Etkinlik Değerlendirme Sonuç Excel formu </a:t>
          </a:r>
          <a:endParaRPr lang="tr-TR" sz="2000" b="1" kern="1200" dirty="0"/>
        </a:p>
      </dsp:txBody>
      <dsp:txXfrm>
        <a:off x="2209370" y="4304502"/>
        <a:ext cx="8348333" cy="978295"/>
      </dsp:txXfrm>
    </dsp:sp>
    <dsp:sp modelId="{BC95269D-2D0C-4771-A901-398D4410D126}">
      <dsp:nvSpPr>
        <dsp:cNvPr id="0" name=""/>
        <dsp:cNvSpPr/>
      </dsp:nvSpPr>
      <dsp:spPr>
        <a:xfrm>
          <a:off x="97829" y="4402331"/>
          <a:ext cx="2111540" cy="78263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D13085-7A28-4E86-ACBD-5DC371A1D074}">
      <dsp:nvSpPr>
        <dsp:cNvPr id="0" name=""/>
        <dsp:cNvSpPr/>
      </dsp:nvSpPr>
      <dsp:spPr>
        <a:xfrm>
          <a:off x="2049" y="1368529"/>
          <a:ext cx="2168918" cy="17889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400" b="1" kern="1200" dirty="0" smtClean="0"/>
            <a:t>17.02.2020</a:t>
          </a:r>
          <a:endParaRPr lang="tr-TR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400" b="1" kern="1200" dirty="0" smtClean="0"/>
            <a:t>28.02.2020</a:t>
          </a:r>
          <a:endParaRPr lang="tr-TR" sz="2400" b="1" kern="1200" dirty="0"/>
        </a:p>
      </dsp:txBody>
      <dsp:txXfrm>
        <a:off x="43217" y="1409697"/>
        <a:ext cx="2086582" cy="1323231"/>
      </dsp:txXfrm>
    </dsp:sp>
    <dsp:sp modelId="{0BFFAF8A-8387-4171-83EB-FA69F51ECA77}">
      <dsp:nvSpPr>
        <dsp:cNvPr id="0" name=""/>
        <dsp:cNvSpPr/>
      </dsp:nvSpPr>
      <dsp:spPr>
        <a:xfrm>
          <a:off x="1195755" y="1704190"/>
          <a:ext cx="2525463" cy="2525463"/>
        </a:xfrm>
        <a:prstGeom prst="leftCircularArrow">
          <a:avLst>
            <a:gd name="adj1" fmla="val 3679"/>
            <a:gd name="adj2" fmla="val 458499"/>
            <a:gd name="adj3" fmla="val 2234010"/>
            <a:gd name="adj4" fmla="val 9024489"/>
            <a:gd name="adj5" fmla="val 4293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CC62A8-7034-4C4B-BD37-EDA68DCBEAC5}">
      <dsp:nvSpPr>
        <dsp:cNvPr id="0" name=""/>
        <dsp:cNvSpPr/>
      </dsp:nvSpPr>
      <dsp:spPr>
        <a:xfrm>
          <a:off x="484031" y="2774097"/>
          <a:ext cx="1927927" cy="76667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baseline="0" smtClean="0"/>
            <a:t>PLANLAMA</a:t>
          </a:r>
          <a:endParaRPr lang="tr-TR" sz="2400" b="1" kern="1200" dirty="0"/>
        </a:p>
      </dsp:txBody>
      <dsp:txXfrm>
        <a:off x="506486" y="2796552"/>
        <a:ext cx="1883017" cy="721763"/>
      </dsp:txXfrm>
    </dsp:sp>
    <dsp:sp modelId="{2E32312D-0C99-4709-9F21-FFDE81D6C5FB}">
      <dsp:nvSpPr>
        <dsp:cNvPr id="0" name=""/>
        <dsp:cNvSpPr/>
      </dsp:nvSpPr>
      <dsp:spPr>
        <a:xfrm>
          <a:off x="2854450" y="1368529"/>
          <a:ext cx="2168918" cy="17889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400" b="1" kern="1200" dirty="0" smtClean="0"/>
            <a:t>02.03.2020</a:t>
          </a:r>
          <a:endParaRPr lang="tr-TR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400" b="1" kern="1200" dirty="0" smtClean="0"/>
            <a:t>15.05.2020</a:t>
          </a:r>
          <a:endParaRPr lang="tr-TR" sz="2400" b="1" kern="1200" dirty="0"/>
        </a:p>
      </dsp:txBody>
      <dsp:txXfrm>
        <a:off x="2895618" y="1793033"/>
        <a:ext cx="2086582" cy="1323231"/>
      </dsp:txXfrm>
    </dsp:sp>
    <dsp:sp modelId="{4B063FF3-89D2-441F-BC14-1C1B82390CA1}">
      <dsp:nvSpPr>
        <dsp:cNvPr id="0" name=""/>
        <dsp:cNvSpPr/>
      </dsp:nvSpPr>
      <dsp:spPr>
        <a:xfrm>
          <a:off x="4030082" y="226168"/>
          <a:ext cx="2802602" cy="2802602"/>
        </a:xfrm>
        <a:prstGeom prst="circularArrow">
          <a:avLst>
            <a:gd name="adj1" fmla="val 3316"/>
            <a:gd name="adj2" fmla="val 409589"/>
            <a:gd name="adj3" fmla="val 19414900"/>
            <a:gd name="adj4" fmla="val 12575511"/>
            <a:gd name="adj5" fmla="val 3868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1F08AB-A449-4F6B-864A-4DE241754FA8}">
      <dsp:nvSpPr>
        <dsp:cNvPr id="0" name=""/>
        <dsp:cNvSpPr/>
      </dsp:nvSpPr>
      <dsp:spPr>
        <a:xfrm>
          <a:off x="3336432" y="985192"/>
          <a:ext cx="1927927" cy="76667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/>
            <a:t>UYGULAMA</a:t>
          </a:r>
          <a:endParaRPr lang="tr-TR" sz="2400" b="1" kern="1200" dirty="0"/>
        </a:p>
      </dsp:txBody>
      <dsp:txXfrm>
        <a:off x="3358887" y="1007647"/>
        <a:ext cx="1883017" cy="721763"/>
      </dsp:txXfrm>
    </dsp:sp>
    <dsp:sp modelId="{834594B5-ADA1-42CC-A656-5ADD55B40845}">
      <dsp:nvSpPr>
        <dsp:cNvPr id="0" name=""/>
        <dsp:cNvSpPr/>
      </dsp:nvSpPr>
      <dsp:spPr>
        <a:xfrm>
          <a:off x="5706852" y="1368529"/>
          <a:ext cx="2168918" cy="17889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400" b="1" kern="1200" dirty="0" smtClean="0"/>
            <a:t>18.05.2020</a:t>
          </a:r>
          <a:endParaRPr lang="tr-TR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400" b="1" kern="1200" dirty="0" smtClean="0"/>
            <a:t>29.05.2020</a:t>
          </a:r>
          <a:endParaRPr lang="tr-TR" sz="2400" b="1" kern="1200" dirty="0"/>
        </a:p>
      </dsp:txBody>
      <dsp:txXfrm>
        <a:off x="5748020" y="1409697"/>
        <a:ext cx="2086582" cy="1323231"/>
      </dsp:txXfrm>
    </dsp:sp>
    <dsp:sp modelId="{BEA42509-5F3B-4945-810A-DDAE58CBD52A}">
      <dsp:nvSpPr>
        <dsp:cNvPr id="0" name=""/>
        <dsp:cNvSpPr/>
      </dsp:nvSpPr>
      <dsp:spPr>
        <a:xfrm>
          <a:off x="6900557" y="1704190"/>
          <a:ext cx="2525463" cy="2525463"/>
        </a:xfrm>
        <a:prstGeom prst="leftCircularArrow">
          <a:avLst>
            <a:gd name="adj1" fmla="val 3679"/>
            <a:gd name="adj2" fmla="val 458499"/>
            <a:gd name="adj3" fmla="val 2234010"/>
            <a:gd name="adj4" fmla="val 9024489"/>
            <a:gd name="adj5" fmla="val 4293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E27470-EBF0-47EA-8999-BE5EEB4D89C0}">
      <dsp:nvSpPr>
        <dsp:cNvPr id="0" name=""/>
        <dsp:cNvSpPr/>
      </dsp:nvSpPr>
      <dsp:spPr>
        <a:xfrm>
          <a:off x="6199987" y="2774097"/>
          <a:ext cx="1905621" cy="76667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/>
            <a:t>RAPORLAMA</a:t>
          </a:r>
          <a:endParaRPr lang="tr-TR" sz="2400" b="1" kern="1200" dirty="0"/>
        </a:p>
      </dsp:txBody>
      <dsp:txXfrm>
        <a:off x="6222442" y="2796552"/>
        <a:ext cx="1860711" cy="721763"/>
      </dsp:txXfrm>
    </dsp:sp>
    <dsp:sp modelId="{94C530BA-E8E1-4264-B16D-1FB0AD61E4B1}">
      <dsp:nvSpPr>
        <dsp:cNvPr id="0" name=""/>
        <dsp:cNvSpPr/>
      </dsp:nvSpPr>
      <dsp:spPr>
        <a:xfrm>
          <a:off x="8559253" y="1368529"/>
          <a:ext cx="2168918" cy="17889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400" b="1" kern="1200" dirty="0" smtClean="0"/>
            <a:t>01.06.2020</a:t>
          </a:r>
          <a:endParaRPr lang="tr-TR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400" b="1" kern="1200" dirty="0" smtClean="0"/>
            <a:t>05.06.2020 </a:t>
          </a:r>
          <a:endParaRPr lang="tr-TR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2400" b="1" kern="1200" dirty="0"/>
        </a:p>
      </dsp:txBody>
      <dsp:txXfrm>
        <a:off x="8600421" y="1793033"/>
        <a:ext cx="2086582" cy="1323231"/>
      </dsp:txXfrm>
    </dsp:sp>
    <dsp:sp modelId="{9E0F949F-E00A-4611-9C9B-2AC7F304F591}">
      <dsp:nvSpPr>
        <dsp:cNvPr id="0" name=""/>
        <dsp:cNvSpPr/>
      </dsp:nvSpPr>
      <dsp:spPr>
        <a:xfrm>
          <a:off x="9041235" y="985192"/>
          <a:ext cx="1927927" cy="76667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/>
            <a:t>RESMİ YAZI </a:t>
          </a:r>
          <a:endParaRPr lang="tr-TR" sz="2400" b="1" kern="1200" dirty="0"/>
        </a:p>
      </dsp:txBody>
      <dsp:txXfrm>
        <a:off x="9063690" y="1007647"/>
        <a:ext cx="1883017" cy="72176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967B9A-AAD9-4D47-AFB7-F95B5616C0E4}">
      <dsp:nvSpPr>
        <dsp:cNvPr id="0" name=""/>
        <dsp:cNvSpPr/>
      </dsp:nvSpPr>
      <dsp:spPr>
        <a:xfrm>
          <a:off x="213503" y="376"/>
          <a:ext cx="1070942" cy="64256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600" kern="1200" dirty="0" smtClean="0"/>
            <a:t>ŞUBAT</a:t>
          </a:r>
          <a:endParaRPr lang="tr-TR" sz="2600" kern="1200" dirty="0"/>
        </a:p>
      </dsp:txBody>
      <dsp:txXfrm>
        <a:off x="213503" y="376"/>
        <a:ext cx="1070942" cy="642565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967B9A-AAD9-4D47-AFB7-F95B5616C0E4}">
      <dsp:nvSpPr>
        <dsp:cNvPr id="0" name=""/>
        <dsp:cNvSpPr/>
      </dsp:nvSpPr>
      <dsp:spPr>
        <a:xfrm>
          <a:off x="216159" y="1903"/>
          <a:ext cx="1564659" cy="1569732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kern="1200" dirty="0" smtClean="0"/>
            <a:t>MART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kern="1200" dirty="0" smtClean="0"/>
            <a:t> NİSAN  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kern="1200" dirty="0" smtClean="0"/>
            <a:t>MAYIS</a:t>
          </a:r>
          <a:endParaRPr lang="tr-TR" sz="2800" kern="1200" dirty="0"/>
        </a:p>
      </dsp:txBody>
      <dsp:txXfrm>
        <a:off x="216159" y="1903"/>
        <a:ext cx="1564659" cy="1569732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967B9A-AAD9-4D47-AFB7-F95B5616C0E4}">
      <dsp:nvSpPr>
        <dsp:cNvPr id="0" name=""/>
        <dsp:cNvSpPr/>
      </dsp:nvSpPr>
      <dsp:spPr>
        <a:xfrm>
          <a:off x="0" y="15988"/>
          <a:ext cx="1500198" cy="900118"/>
        </a:xfrm>
        <a:prstGeom prst="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700" kern="1200" dirty="0" smtClean="0"/>
            <a:t>MAYIS</a:t>
          </a:r>
          <a:endParaRPr lang="tr-TR" sz="3700" kern="1200" dirty="0"/>
        </a:p>
      </dsp:txBody>
      <dsp:txXfrm>
        <a:off x="0" y="15988"/>
        <a:ext cx="1500198" cy="900118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967B9A-AAD9-4D47-AFB7-F95B5616C0E4}">
      <dsp:nvSpPr>
        <dsp:cNvPr id="0" name=""/>
        <dsp:cNvSpPr/>
      </dsp:nvSpPr>
      <dsp:spPr>
        <a:xfrm>
          <a:off x="0" y="101795"/>
          <a:ext cx="1571636" cy="942981"/>
        </a:xfrm>
        <a:prstGeom prst="rect">
          <a:avLst/>
        </a:prstGeom>
        <a:solidFill>
          <a:schemeClr val="accent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b="1" kern="1200" dirty="0" smtClean="0"/>
            <a:t>HAZİRAN</a:t>
          </a:r>
          <a:endParaRPr lang="tr-TR" sz="2800" b="1" kern="1200" dirty="0"/>
        </a:p>
      </dsp:txBody>
      <dsp:txXfrm>
        <a:off x="0" y="101795"/>
        <a:ext cx="1571636" cy="9429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3" name="2 Veri Yer Tutucusu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E4EE59-4B26-44E0-8BC7-24DE361C8CF2}" type="datetimeFigureOut">
              <a:rPr lang="tr-TR" smtClean="0"/>
              <a:pPr/>
              <a:t>15.02.2020</a:t>
            </a:fld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3"/>
          </p:nvPr>
        </p:nvSpPr>
        <p:spPr>
          <a:xfrm>
            <a:off x="3884613" y="9428583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D7202B-077C-4341-A80F-DD5427540DC0}" type="slidenum">
              <a:rPr lang="tr-TR" smtClean="0"/>
              <a:pPr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720975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8639FA-FEF7-4D2B-A6E5-6AAC297F0991}" type="datetimeFigureOut">
              <a:rPr lang="tr-TR" smtClean="0"/>
              <a:pPr/>
              <a:t>15.02.2020</a:t>
            </a:fld>
            <a:endParaRPr lang="tr-TR" dirty="0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20650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 dirty="0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715153"/>
            <a:ext cx="548640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9428583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96EEC0-A12A-46B4-95FB-4E1E64F7D9F6}" type="slidenum">
              <a:rPr lang="tr-TR" smtClean="0"/>
              <a:pPr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32829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07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39" algn="l" defTabSz="121907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078" algn="l" defTabSz="121907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617" algn="l" defTabSz="121907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156" algn="l" defTabSz="121907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695" algn="l" defTabSz="121907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234" algn="l" defTabSz="121907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773" algn="l" defTabSz="121907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312" algn="l" defTabSz="121907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6EEC0-A12A-46B4-95FB-4E1E64F7D9F6}" type="slidenum">
              <a:rPr lang="tr-TR" smtClean="0"/>
              <a:pPr/>
              <a:t>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936510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6EEC0-A12A-46B4-95FB-4E1E64F7D9F6}" type="slidenum">
              <a:rPr lang="tr-TR" smtClean="0"/>
              <a:pPr/>
              <a:t>3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93651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6EEC0-A12A-46B4-95FB-4E1E64F7D9F6}" type="slidenum">
              <a:rPr lang="tr-TR" smtClean="0"/>
              <a:pPr/>
              <a:t>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93651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6EEC0-A12A-46B4-95FB-4E1E64F7D9F6}" type="slidenum">
              <a:rPr lang="tr-TR" smtClean="0"/>
              <a:pPr/>
              <a:t>5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936510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6EEC0-A12A-46B4-95FB-4E1E64F7D9F6}" type="slidenum">
              <a:rPr lang="tr-TR" smtClean="0"/>
              <a:pPr/>
              <a:t>6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936510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6EEC0-A12A-46B4-95FB-4E1E64F7D9F6}" type="slidenum">
              <a:rPr lang="tr-TR" smtClean="0"/>
              <a:pPr/>
              <a:t>7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936510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6EEC0-A12A-46B4-95FB-4E1E64F7D9F6}" type="slidenum">
              <a:rPr lang="tr-TR" smtClean="0"/>
              <a:pPr/>
              <a:t>8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936510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6EEC0-A12A-46B4-95FB-4E1E64F7D9F6}" type="slidenum">
              <a:rPr lang="tr-TR" smtClean="0"/>
              <a:pPr/>
              <a:t>9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936510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6EEC0-A12A-46B4-95FB-4E1E64F7D9F6}" type="slidenum">
              <a:rPr lang="tr-TR" smtClean="0"/>
              <a:pPr/>
              <a:t>10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936510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6EEC0-A12A-46B4-95FB-4E1E64F7D9F6}" type="slidenum">
              <a:rPr lang="tr-TR" smtClean="0"/>
              <a:pPr/>
              <a:t>11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936510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6EEC0-A12A-46B4-95FB-4E1E64F7D9F6}" type="slidenum">
              <a:rPr lang="tr-TR" smtClean="0"/>
              <a:pPr/>
              <a:t>12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93651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6EEC0-A12A-46B4-95FB-4E1E64F7D9F6}" type="slidenum">
              <a:rPr lang="tr-TR" smtClean="0"/>
              <a:pPr/>
              <a:t>13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936510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6EEC0-A12A-46B4-95FB-4E1E64F7D9F6}" type="slidenum">
              <a:rPr lang="tr-TR" smtClean="0"/>
              <a:pPr/>
              <a:t>14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93651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0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E13B6-13AD-4E19-A51E-8829EDF8F1FD}" type="datetime1">
              <a:rPr lang="tr-TR" smtClean="0"/>
              <a:pPr/>
              <a:t>15.02.2020</a:t>
            </a:fld>
            <a:endParaRPr lang="tr-TR" dirty="0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Personel Hizmetleri Başkanlığı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822A4-3627-4E64-8942-F720959F09DB}" type="datetime1">
              <a:rPr lang="tr-TR" smtClean="0"/>
              <a:pPr/>
              <a:t>15.02.2020</a:t>
            </a:fld>
            <a:endParaRPr lang="tr-TR" dirty="0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Personel Hizmetleri Başkanlığı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539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07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61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15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69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23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7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31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4DA26-D9EF-426F-9D60-B08D9CAE8D48}" type="datetime1">
              <a:rPr lang="tr-TR" smtClean="0"/>
              <a:pPr/>
              <a:t>15.02.2020</a:t>
            </a:fld>
            <a:endParaRPr lang="tr-TR" dirty="0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Personel Hizmetleri Başkanlığı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E77C-76A2-4D30-B1EF-8B40D585B0DC}" type="datetime1">
              <a:rPr lang="tr-TR" smtClean="0"/>
              <a:pPr/>
              <a:t>15.02.2020</a:t>
            </a:fld>
            <a:endParaRPr lang="tr-TR" dirty="0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Personel Hizmetleri Başkanlığı</a:t>
            </a:r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39" indent="0">
              <a:buNone/>
              <a:defRPr sz="2700" b="1"/>
            </a:lvl2pPr>
            <a:lvl3pPr marL="1219078" indent="0">
              <a:buNone/>
              <a:defRPr sz="2400" b="1"/>
            </a:lvl3pPr>
            <a:lvl4pPr marL="1828617" indent="0">
              <a:buNone/>
              <a:defRPr sz="2100" b="1"/>
            </a:lvl4pPr>
            <a:lvl5pPr marL="2438156" indent="0">
              <a:buNone/>
              <a:defRPr sz="2100" b="1"/>
            </a:lvl5pPr>
            <a:lvl6pPr marL="3047695" indent="0">
              <a:buNone/>
              <a:defRPr sz="2100" b="1"/>
            </a:lvl6pPr>
            <a:lvl7pPr marL="3657234" indent="0">
              <a:buNone/>
              <a:defRPr sz="2100" b="1"/>
            </a:lvl7pPr>
            <a:lvl8pPr marL="4266773" indent="0">
              <a:buNone/>
              <a:defRPr sz="2100" b="1"/>
            </a:lvl8pPr>
            <a:lvl9pPr marL="4876312" indent="0">
              <a:buNone/>
              <a:defRPr sz="21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2562" y="1535113"/>
            <a:ext cx="5388332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39" indent="0">
              <a:buNone/>
              <a:defRPr sz="2700" b="1"/>
            </a:lvl2pPr>
            <a:lvl3pPr marL="1219078" indent="0">
              <a:buNone/>
              <a:defRPr sz="2400" b="1"/>
            </a:lvl3pPr>
            <a:lvl4pPr marL="1828617" indent="0">
              <a:buNone/>
              <a:defRPr sz="2100" b="1"/>
            </a:lvl4pPr>
            <a:lvl5pPr marL="2438156" indent="0">
              <a:buNone/>
              <a:defRPr sz="2100" b="1"/>
            </a:lvl5pPr>
            <a:lvl6pPr marL="3047695" indent="0">
              <a:buNone/>
              <a:defRPr sz="2100" b="1"/>
            </a:lvl6pPr>
            <a:lvl7pPr marL="3657234" indent="0">
              <a:buNone/>
              <a:defRPr sz="2100" b="1"/>
            </a:lvl7pPr>
            <a:lvl8pPr marL="4266773" indent="0">
              <a:buNone/>
              <a:defRPr sz="2100" b="1"/>
            </a:lvl8pPr>
            <a:lvl9pPr marL="4876312" indent="0">
              <a:buNone/>
              <a:defRPr sz="21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2562" y="2174875"/>
            <a:ext cx="5388332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56980-4B9B-4195-BE51-E2292E2D4C5E}" type="datetime1">
              <a:rPr lang="tr-TR" smtClean="0"/>
              <a:pPr/>
              <a:t>15.02.2020</a:t>
            </a:fld>
            <a:endParaRPr lang="tr-TR" dirty="0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Personel Hizmetleri Başkanlığı</a:t>
            </a:r>
            <a:endParaRPr lang="tr-TR" dirty="0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D4E4B-ADE1-4ED5-9A06-3600306C5ECE}" type="datetime1">
              <a:rPr lang="tr-TR" smtClean="0"/>
              <a:pPr/>
              <a:t>15.02.2020</a:t>
            </a:fld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Personel Hizmetleri Başkanlığı</a:t>
            </a:r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40306-6BB1-40B3-B346-5AB99EB40657}" type="datetime1">
              <a:rPr lang="tr-TR" smtClean="0"/>
              <a:pPr/>
              <a:t>15.02.2020</a:t>
            </a:fld>
            <a:endParaRPr lang="tr-TR" dirty="0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Personel Hizmetleri Başkanlığı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523" y="273049"/>
            <a:ext cx="4010562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113" y="273052"/>
            <a:ext cx="6814779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523" y="1435102"/>
            <a:ext cx="4010562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539" indent="0">
              <a:buNone/>
              <a:defRPr sz="1600"/>
            </a:lvl2pPr>
            <a:lvl3pPr marL="1219078" indent="0">
              <a:buNone/>
              <a:defRPr sz="1300"/>
            </a:lvl3pPr>
            <a:lvl4pPr marL="1828617" indent="0">
              <a:buNone/>
              <a:defRPr sz="1200"/>
            </a:lvl4pPr>
            <a:lvl5pPr marL="2438156" indent="0">
              <a:buNone/>
              <a:defRPr sz="1200"/>
            </a:lvl5pPr>
            <a:lvl6pPr marL="3047695" indent="0">
              <a:buNone/>
              <a:defRPr sz="1200"/>
            </a:lvl6pPr>
            <a:lvl7pPr marL="3657234" indent="0">
              <a:buNone/>
              <a:defRPr sz="1200"/>
            </a:lvl7pPr>
            <a:lvl8pPr marL="4266773" indent="0">
              <a:buNone/>
              <a:defRPr sz="1200"/>
            </a:lvl8pPr>
            <a:lvl9pPr marL="4876312" indent="0">
              <a:buNone/>
              <a:defRPr sz="12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699C1-CEE5-4A93-9815-B4B9AE44CA6E}" type="datetime1">
              <a:rPr lang="tr-TR" smtClean="0"/>
              <a:pPr/>
              <a:t>15.02.2020</a:t>
            </a:fld>
            <a:endParaRPr lang="tr-TR" dirty="0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Personel Hizmetleri Başkanlığı</a:t>
            </a:r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539" indent="0">
              <a:buNone/>
              <a:defRPr sz="3700"/>
            </a:lvl2pPr>
            <a:lvl3pPr marL="1219078" indent="0">
              <a:buNone/>
              <a:defRPr sz="3200"/>
            </a:lvl3pPr>
            <a:lvl4pPr marL="1828617" indent="0">
              <a:buNone/>
              <a:defRPr sz="2700"/>
            </a:lvl4pPr>
            <a:lvl5pPr marL="2438156" indent="0">
              <a:buNone/>
              <a:defRPr sz="2700"/>
            </a:lvl5pPr>
            <a:lvl6pPr marL="3047695" indent="0">
              <a:buNone/>
              <a:defRPr sz="2700"/>
            </a:lvl6pPr>
            <a:lvl7pPr marL="3657234" indent="0">
              <a:buNone/>
              <a:defRPr sz="2700"/>
            </a:lvl7pPr>
            <a:lvl8pPr marL="4266773" indent="0">
              <a:buNone/>
              <a:defRPr sz="2700"/>
            </a:lvl8pPr>
            <a:lvl9pPr marL="4876312" indent="0">
              <a:buNone/>
              <a:defRPr sz="2700"/>
            </a:lvl9pPr>
          </a:lstStyle>
          <a:p>
            <a:endParaRPr lang="tr-TR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539" indent="0">
              <a:buNone/>
              <a:defRPr sz="1600"/>
            </a:lvl2pPr>
            <a:lvl3pPr marL="1219078" indent="0">
              <a:buNone/>
              <a:defRPr sz="1300"/>
            </a:lvl3pPr>
            <a:lvl4pPr marL="1828617" indent="0">
              <a:buNone/>
              <a:defRPr sz="1200"/>
            </a:lvl4pPr>
            <a:lvl5pPr marL="2438156" indent="0">
              <a:buNone/>
              <a:defRPr sz="1200"/>
            </a:lvl5pPr>
            <a:lvl6pPr marL="3047695" indent="0">
              <a:buNone/>
              <a:defRPr sz="1200"/>
            </a:lvl6pPr>
            <a:lvl7pPr marL="3657234" indent="0">
              <a:buNone/>
              <a:defRPr sz="1200"/>
            </a:lvl7pPr>
            <a:lvl8pPr marL="4266773" indent="0">
              <a:buNone/>
              <a:defRPr sz="1200"/>
            </a:lvl8pPr>
            <a:lvl9pPr marL="4876312" indent="0">
              <a:buNone/>
              <a:defRPr sz="12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FE242-1B53-4639-A6F7-616E11139E9A}" type="datetime1">
              <a:rPr lang="tr-TR" smtClean="0"/>
              <a:pPr/>
              <a:t>15.02.2020</a:t>
            </a:fld>
            <a:endParaRPr lang="tr-TR" dirty="0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Personel Hizmetleri Başkanlığı</a:t>
            </a:r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A1015-1F17-4BD3-80EA-46F8676280E3}" type="datetime1">
              <a:rPr lang="tr-TR" smtClean="0"/>
              <a:pPr/>
              <a:t>15.02.2020</a:t>
            </a:fld>
            <a:endParaRPr lang="tr-TR" dirty="0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Personel Hizmetleri Başkanlığı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E473A-8A6F-4F6F-8341-DD6282621FD2}" type="datetime1">
              <a:rPr lang="tr-TR" smtClean="0"/>
              <a:pPr/>
              <a:t>15.02.2020</a:t>
            </a:fld>
            <a:endParaRPr lang="tr-TR" dirty="0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Personel Hizmetleri Başkanlığı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1613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281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89875-5DC4-4F03-82AA-8C2A12030587}" type="datetime1">
              <a:rPr lang="tr-TR" smtClean="0"/>
              <a:pPr/>
              <a:t>15.02.2020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Personel Hizmetleri Başkanlığı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AE7F-295E-4A77-B816-94FFD20C513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84C9D-231C-4FAF-B3D4-D2EF20473549}" type="datetime1">
              <a:rPr lang="tr-TR" smtClean="0"/>
              <a:pPr/>
              <a:t>15.02.2020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Personel Hizmetleri Başkanlığı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AE7F-295E-4A77-B816-94FFD20C513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161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16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C558-1BA7-4833-BA3C-DEFFAF52A8EA}" type="datetime1">
              <a:rPr lang="tr-TR" smtClean="0"/>
              <a:pPr/>
              <a:t>15.02.2020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Personel Hizmetleri Başkanlığı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AE7F-295E-4A77-B816-94FFD20C513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086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70613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68BF5-E704-4875-AFC7-E8C5DD3F3B3D}" type="datetime1">
              <a:rPr lang="tr-TR" smtClean="0"/>
              <a:pPr/>
              <a:t>15.02.2020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Personel Hizmetleri Başkanlığı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AE7F-295E-4A77-B816-94FFD20C513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79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79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D26A2-BD6C-4A8F-B5C0-080D26AD697A}" type="datetime1">
              <a:rPr lang="tr-TR" smtClean="0"/>
              <a:pPr/>
              <a:t>15.02.2020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Personel Hizmetleri Başkanlığı</a:t>
            </a:r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AE7F-295E-4A77-B816-94FFD20C513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C8022-F464-4DD9-8303-20F13A6B6607}" type="datetime1">
              <a:rPr lang="tr-TR" smtClean="0"/>
              <a:pPr/>
              <a:t>15.02.2020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Personel Hizmetleri Başkanlığı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AE7F-295E-4A77-B816-94FFD20C513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CCA3D-EE8D-4B14-87BC-4F5DE979F64A}" type="datetime1">
              <a:rPr lang="tr-TR" smtClean="0"/>
              <a:pPr/>
              <a:t>15.02.2020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Personel Hizmetleri Başkanlığı</a:t>
            </a:r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AE7F-295E-4A77-B816-94FFD20C513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002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5675" y="273050"/>
            <a:ext cx="68151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002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DF7C7-F772-4B23-B7D3-8810D5567FA2}" type="datetime1">
              <a:rPr lang="tr-TR" smtClean="0"/>
              <a:pPr/>
              <a:t>15.02.2020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Personel Hizmetleri Başkanlığı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AE7F-295E-4A77-B816-94FFD20C513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FEE0A-67FC-4BCA-9B54-5C4C53A0E540}" type="datetime1">
              <a:rPr lang="tr-TR" smtClean="0"/>
              <a:pPr/>
              <a:t>15.02.2020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Personel Hizmetleri Başkanlığı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AE7F-295E-4A77-B816-94FFD20C513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0B85-75D1-4E32-A44B-2C9D62F6A4CF}" type="datetime1">
              <a:rPr lang="tr-TR" smtClean="0"/>
              <a:pPr/>
              <a:t>15.02.2020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Personel Hizmetleri Başkanlığı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AE7F-295E-4A77-B816-94FFD20C513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1613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16276-66C4-488A-A469-9ED23DA08CD0}" type="datetime1">
              <a:rPr lang="tr-TR" smtClean="0"/>
              <a:pPr/>
              <a:t>15.02.2020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Personel Hizmetleri Başkanlığı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AE7F-295E-4A77-B816-94FFD20C513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609521" y="274639"/>
            <a:ext cx="10971372" cy="1143000"/>
          </a:xfrm>
          <a:prstGeom prst="rect">
            <a:avLst/>
          </a:prstGeom>
        </p:spPr>
        <p:txBody>
          <a:bodyPr vert="horz" lIns="121908" tIns="60954" rIns="121908" bIns="60954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121908" tIns="60954" rIns="121908" bIns="60954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121908" tIns="60954" rIns="121908" bIns="60954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84A291-1F6B-480C-9E98-E72DC0DC0B31}" type="datetime1">
              <a:rPr lang="tr-TR" smtClean="0"/>
              <a:pPr/>
              <a:t>15.02.2020</a:t>
            </a:fld>
            <a:endParaRPr lang="tr-TR" dirty="0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121908" tIns="60954" rIns="121908" bIns="60954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r-TR" dirty="0" smtClean="0"/>
              <a:t>Personel Hizmetleri Başkanlığı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121908" tIns="60954" rIns="121908" bIns="60954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6F07E3-2268-4DE3-9351-58CC78963B01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defTabSz="1219078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54" indent="-457154" algn="l" defTabSz="1219078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01" indent="-380962" algn="l" defTabSz="1219078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848" indent="-304770" algn="l" defTabSz="12190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387" indent="-304770" algn="l" defTabSz="1219078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926" indent="-304770" algn="l" defTabSz="1219078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465" indent="-304770" algn="l" defTabSz="1219078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004" indent="-304770" algn="l" defTabSz="1219078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543" indent="-304770" algn="l" defTabSz="1219078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082" indent="-304770" algn="l" defTabSz="1219078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2190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39" algn="l" defTabSz="12190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078" algn="l" defTabSz="12190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617" algn="l" defTabSz="12190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156" algn="l" defTabSz="12190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695" algn="l" defTabSz="12190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234" algn="l" defTabSz="12190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773" algn="l" defTabSz="12190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312" algn="l" defTabSz="12190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121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121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DDFB5-7076-408A-B6F7-3A7D7ADB9BAD}" type="datetime1">
              <a:rPr lang="tr-TR" smtClean="0"/>
              <a:pPr/>
              <a:t>15.02.2020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59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r-TR" smtClean="0"/>
              <a:t>Personel Hizmetleri Başkanlığı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736013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2AE7F-295E-4A77-B816-94FFD20C513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diagramData" Target="../diagrams/data1.xml"/><Relationship Id="rId5" Type="http://schemas.openxmlformats.org/officeDocument/2006/relationships/diagramLayout" Target="../diagrams/layout1.xml"/><Relationship Id="rId6" Type="http://schemas.openxmlformats.org/officeDocument/2006/relationships/diagramQuickStyle" Target="../diagrams/quickStyle1.xml"/><Relationship Id="rId7" Type="http://schemas.openxmlformats.org/officeDocument/2006/relationships/diagramColors" Target="../diagrams/colors1.xml"/><Relationship Id="rId8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1" Type="http://schemas.openxmlformats.org/officeDocument/2006/relationships/diagramQuickStyle" Target="../diagrams/quickStyle3.xml"/><Relationship Id="rId12" Type="http://schemas.openxmlformats.org/officeDocument/2006/relationships/diagramColors" Target="../diagrams/colors3.xml"/><Relationship Id="rId13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eg"/><Relationship Id="rId4" Type="http://schemas.openxmlformats.org/officeDocument/2006/relationships/diagramData" Target="../diagrams/data2.xml"/><Relationship Id="rId5" Type="http://schemas.openxmlformats.org/officeDocument/2006/relationships/diagramLayout" Target="../diagrams/layout2.xml"/><Relationship Id="rId6" Type="http://schemas.openxmlformats.org/officeDocument/2006/relationships/diagramQuickStyle" Target="../diagrams/quickStyle2.xml"/><Relationship Id="rId7" Type="http://schemas.openxmlformats.org/officeDocument/2006/relationships/diagramColors" Target="../diagrams/colors2.xml"/><Relationship Id="rId8" Type="http://schemas.microsoft.com/office/2007/relationships/diagramDrawing" Target="../diagrams/drawing2.xml"/><Relationship Id="rId9" Type="http://schemas.openxmlformats.org/officeDocument/2006/relationships/diagramData" Target="../diagrams/data3.xml"/><Relationship Id="rId10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11" Type="http://schemas.openxmlformats.org/officeDocument/2006/relationships/diagramQuickStyle" Target="../diagrams/quickStyle5.xml"/><Relationship Id="rId12" Type="http://schemas.openxmlformats.org/officeDocument/2006/relationships/diagramColors" Target="../diagrams/colors5.xml"/><Relationship Id="rId13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eg"/><Relationship Id="rId4" Type="http://schemas.openxmlformats.org/officeDocument/2006/relationships/diagramData" Target="../diagrams/data4.xml"/><Relationship Id="rId5" Type="http://schemas.openxmlformats.org/officeDocument/2006/relationships/diagramLayout" Target="../diagrams/layout4.xml"/><Relationship Id="rId6" Type="http://schemas.openxmlformats.org/officeDocument/2006/relationships/diagramQuickStyle" Target="../diagrams/quickStyle4.xml"/><Relationship Id="rId7" Type="http://schemas.openxmlformats.org/officeDocument/2006/relationships/diagramColors" Target="../diagrams/colors4.xml"/><Relationship Id="rId8" Type="http://schemas.microsoft.com/office/2007/relationships/diagramDrawing" Target="../diagrams/drawing4.xml"/><Relationship Id="rId9" Type="http://schemas.openxmlformats.org/officeDocument/2006/relationships/diagramData" Target="../diagrams/data5.xml"/><Relationship Id="rId10" Type="http://schemas.openxmlformats.org/officeDocument/2006/relationships/diagramLayout" Target="../diagrams/layout5.xml"/></Relationships>
</file>

<file path=ppt/slides/_rels/slide5.xml.rels><?xml version="1.0" encoding="UTF-8" standalone="yes"?>
<Relationships xmlns="http://schemas.openxmlformats.org/package/2006/relationships"><Relationship Id="rId11" Type="http://schemas.openxmlformats.org/officeDocument/2006/relationships/diagramQuickStyle" Target="../diagrams/quickStyle7.xml"/><Relationship Id="rId12" Type="http://schemas.openxmlformats.org/officeDocument/2006/relationships/diagramColors" Target="../diagrams/colors7.xml"/><Relationship Id="rId13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eg"/><Relationship Id="rId4" Type="http://schemas.openxmlformats.org/officeDocument/2006/relationships/diagramData" Target="../diagrams/data6.xml"/><Relationship Id="rId5" Type="http://schemas.openxmlformats.org/officeDocument/2006/relationships/diagramLayout" Target="../diagrams/layout6.xml"/><Relationship Id="rId6" Type="http://schemas.openxmlformats.org/officeDocument/2006/relationships/diagramQuickStyle" Target="../diagrams/quickStyle6.xml"/><Relationship Id="rId7" Type="http://schemas.openxmlformats.org/officeDocument/2006/relationships/diagramColors" Target="../diagrams/colors6.xml"/><Relationship Id="rId8" Type="http://schemas.microsoft.com/office/2007/relationships/diagramDrawing" Target="../diagrams/drawing6.xml"/><Relationship Id="rId9" Type="http://schemas.openxmlformats.org/officeDocument/2006/relationships/diagramData" Target="../diagrams/data7.xml"/><Relationship Id="rId10" Type="http://schemas.openxmlformats.org/officeDocument/2006/relationships/diagramLayout" Target="../diagrams/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diagramData" Target="../diagrams/data8.xml"/><Relationship Id="rId5" Type="http://schemas.openxmlformats.org/officeDocument/2006/relationships/diagramLayout" Target="../diagrams/layout8.xml"/><Relationship Id="rId6" Type="http://schemas.openxmlformats.org/officeDocument/2006/relationships/diagramQuickStyle" Target="../diagrams/quickStyle8.xml"/><Relationship Id="rId7" Type="http://schemas.openxmlformats.org/officeDocument/2006/relationships/diagramColors" Target="../diagrams/colors8.xml"/><Relationship Id="rId8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diagramData" Target="../diagrams/data9.xml"/><Relationship Id="rId5" Type="http://schemas.openxmlformats.org/officeDocument/2006/relationships/diagramLayout" Target="../diagrams/layout9.xml"/><Relationship Id="rId6" Type="http://schemas.openxmlformats.org/officeDocument/2006/relationships/diagramQuickStyle" Target="../diagrams/quickStyle9.xml"/><Relationship Id="rId7" Type="http://schemas.openxmlformats.org/officeDocument/2006/relationships/diagramColors" Target="../diagrams/colors9.xml"/><Relationship Id="rId8" Type="http://schemas.microsoft.com/office/2007/relationships/diagramDrawing" Target="../diagrams/drawing9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diagramData" Target="../diagrams/data10.xml"/><Relationship Id="rId5" Type="http://schemas.openxmlformats.org/officeDocument/2006/relationships/diagramLayout" Target="../diagrams/layout10.xml"/><Relationship Id="rId6" Type="http://schemas.openxmlformats.org/officeDocument/2006/relationships/diagramQuickStyle" Target="../diagrams/quickStyle10.xml"/><Relationship Id="rId7" Type="http://schemas.openxmlformats.org/officeDocument/2006/relationships/diagramColors" Target="../diagrams/colors10.xml"/><Relationship Id="rId8" Type="http://schemas.microsoft.com/office/2007/relationships/diagramDrawing" Target="../diagrams/drawing10.xml"/><Relationship Id="rId9" Type="http://schemas.openxmlformats.org/officeDocument/2006/relationships/image" Target="../media/image3.png"/><Relationship Id="rId10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diagramData" Target="../diagrams/data11.xml"/><Relationship Id="rId5" Type="http://schemas.openxmlformats.org/officeDocument/2006/relationships/diagramLayout" Target="../diagrams/layout11.xml"/><Relationship Id="rId6" Type="http://schemas.openxmlformats.org/officeDocument/2006/relationships/diagramQuickStyle" Target="../diagrams/quickStyle11.xml"/><Relationship Id="rId7" Type="http://schemas.openxmlformats.org/officeDocument/2006/relationships/diagramColors" Target="../diagrams/colors11.xml"/><Relationship Id="rId8" Type="http://schemas.microsoft.com/office/2007/relationships/diagramDrawing" Target="../diagrams/drawing11.xml"/><Relationship Id="rId9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diagramData" Target="../diagrams/data12.xml"/><Relationship Id="rId5" Type="http://schemas.openxmlformats.org/officeDocument/2006/relationships/diagramLayout" Target="../diagrams/layout12.xml"/><Relationship Id="rId6" Type="http://schemas.openxmlformats.org/officeDocument/2006/relationships/diagramQuickStyle" Target="../diagrams/quickStyle12.xml"/><Relationship Id="rId7" Type="http://schemas.openxmlformats.org/officeDocument/2006/relationships/diagramColors" Target="../diagrams/colors12.xml"/><Relationship Id="rId8" Type="http://schemas.microsoft.com/office/2007/relationships/diagramDrawing" Target="../diagrams/drawing12.xml"/><Relationship Id="rId9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diagramData" Target="../diagrams/data13.xml"/><Relationship Id="rId5" Type="http://schemas.openxmlformats.org/officeDocument/2006/relationships/diagramLayout" Target="../diagrams/layout13.xml"/><Relationship Id="rId6" Type="http://schemas.openxmlformats.org/officeDocument/2006/relationships/diagramQuickStyle" Target="../diagrams/quickStyle13.xml"/><Relationship Id="rId7" Type="http://schemas.openxmlformats.org/officeDocument/2006/relationships/diagramColors" Target="../diagrams/colors13.xml"/><Relationship Id="rId8" Type="http://schemas.microsoft.com/office/2007/relationships/diagramDrawing" Target="../diagrams/drawing13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diagramData" Target="../diagrams/data14.xml"/><Relationship Id="rId5" Type="http://schemas.openxmlformats.org/officeDocument/2006/relationships/diagramLayout" Target="../diagrams/layout14.xml"/><Relationship Id="rId6" Type="http://schemas.openxmlformats.org/officeDocument/2006/relationships/diagramQuickStyle" Target="../diagrams/quickStyle14.xml"/><Relationship Id="rId7" Type="http://schemas.openxmlformats.org/officeDocument/2006/relationships/diagramColors" Target="../diagrams/colors14.xml"/><Relationship Id="rId8" Type="http://schemas.microsoft.com/office/2007/relationships/diagramDrawing" Target="../diagrams/drawing14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diagramData" Target="../diagrams/data16.xml"/><Relationship Id="rId20" Type="http://schemas.openxmlformats.org/officeDocument/2006/relationships/diagramLayout" Target="../diagrams/layout18.xml"/><Relationship Id="rId21" Type="http://schemas.openxmlformats.org/officeDocument/2006/relationships/diagramQuickStyle" Target="../diagrams/quickStyle18.xml"/><Relationship Id="rId22" Type="http://schemas.openxmlformats.org/officeDocument/2006/relationships/diagramColors" Target="../diagrams/colors18.xml"/><Relationship Id="rId23" Type="http://schemas.microsoft.com/office/2007/relationships/diagramDrawing" Target="../diagrams/drawing18.xml"/><Relationship Id="rId24" Type="http://schemas.openxmlformats.org/officeDocument/2006/relationships/diagramData" Target="../diagrams/data19.xml"/><Relationship Id="rId25" Type="http://schemas.openxmlformats.org/officeDocument/2006/relationships/diagramLayout" Target="../diagrams/layout19.xml"/><Relationship Id="rId26" Type="http://schemas.openxmlformats.org/officeDocument/2006/relationships/diagramQuickStyle" Target="../diagrams/quickStyle19.xml"/><Relationship Id="rId27" Type="http://schemas.openxmlformats.org/officeDocument/2006/relationships/diagramColors" Target="../diagrams/colors19.xml"/><Relationship Id="rId28" Type="http://schemas.microsoft.com/office/2007/relationships/diagramDrawing" Target="../diagrams/drawing19.xml"/><Relationship Id="rId10" Type="http://schemas.openxmlformats.org/officeDocument/2006/relationships/diagramLayout" Target="../diagrams/layout16.xml"/><Relationship Id="rId11" Type="http://schemas.openxmlformats.org/officeDocument/2006/relationships/diagramQuickStyle" Target="../diagrams/quickStyle16.xml"/><Relationship Id="rId12" Type="http://schemas.openxmlformats.org/officeDocument/2006/relationships/diagramColors" Target="../diagrams/colors16.xml"/><Relationship Id="rId13" Type="http://schemas.microsoft.com/office/2007/relationships/diagramDrawing" Target="../diagrams/drawing16.xml"/><Relationship Id="rId14" Type="http://schemas.openxmlformats.org/officeDocument/2006/relationships/diagramData" Target="../diagrams/data17.xml"/><Relationship Id="rId15" Type="http://schemas.openxmlformats.org/officeDocument/2006/relationships/diagramLayout" Target="../diagrams/layout17.xml"/><Relationship Id="rId16" Type="http://schemas.openxmlformats.org/officeDocument/2006/relationships/diagramQuickStyle" Target="../diagrams/quickStyle17.xml"/><Relationship Id="rId17" Type="http://schemas.openxmlformats.org/officeDocument/2006/relationships/diagramColors" Target="../diagrams/colors17.xml"/><Relationship Id="rId18" Type="http://schemas.microsoft.com/office/2007/relationships/diagramDrawing" Target="../diagrams/drawing17.xml"/><Relationship Id="rId19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jpeg"/><Relationship Id="rId4" Type="http://schemas.openxmlformats.org/officeDocument/2006/relationships/diagramData" Target="../diagrams/data15.xml"/><Relationship Id="rId5" Type="http://schemas.openxmlformats.org/officeDocument/2006/relationships/diagramLayout" Target="../diagrams/layout15.xml"/><Relationship Id="rId6" Type="http://schemas.openxmlformats.org/officeDocument/2006/relationships/diagramQuickStyle" Target="../diagrams/quickStyle15.xml"/><Relationship Id="rId7" Type="http://schemas.openxmlformats.org/officeDocument/2006/relationships/diagramColors" Target="../diagrams/colors15.xml"/><Relationship Id="rId8" Type="http://schemas.microsoft.com/office/2007/relationships/diagramDrawing" Target="../diagrams/drawing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hyperlink" Target="https://izmirism.saglik.gov.tr/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Başlık"/>
          <p:cNvSpPr txBox="1">
            <a:spLocks/>
          </p:cNvSpPr>
          <p:nvPr/>
        </p:nvSpPr>
        <p:spPr>
          <a:xfrm>
            <a:off x="0" y="2996952"/>
            <a:ext cx="12190413" cy="3096344"/>
          </a:xfrm>
          <a:prstGeom prst="rect">
            <a:avLst/>
          </a:prstGeom>
        </p:spPr>
        <p:txBody>
          <a:bodyPr vert="horz" lIns="121908" tIns="60954" rIns="121908" bIns="60954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endParaRPr lang="tr-TR" sz="3200" b="1" spc="-27" dirty="0" smtClean="0">
              <a:solidFill>
                <a:schemeClr val="bg1">
                  <a:lumMod val="95000"/>
                </a:schemeClr>
              </a:solidFill>
              <a:latin typeface="+mj-lt"/>
              <a:ea typeface="+mj-ea"/>
              <a:cs typeface="Times New Roman" pitchFamily="18" charset="0"/>
            </a:endParaRPr>
          </a:p>
          <a:p>
            <a:pPr lvl="0" algn="ctr">
              <a:spcBef>
                <a:spcPct val="0"/>
              </a:spcBef>
              <a:defRPr/>
            </a:pPr>
            <a:endParaRPr lang="tr-TR" b="1" spc="-27" dirty="0" smtClean="0">
              <a:solidFill>
                <a:schemeClr val="bg1">
                  <a:lumMod val="95000"/>
                </a:schemeClr>
              </a:solidFill>
              <a:latin typeface="+mj-lt"/>
              <a:ea typeface="+mj-ea"/>
              <a:cs typeface="Times New Roman" pitchFamily="18" charset="0"/>
            </a:endParaRPr>
          </a:p>
          <a:p>
            <a:pPr lvl="0" algn="ctr">
              <a:spcBef>
                <a:spcPct val="0"/>
              </a:spcBef>
              <a:defRPr/>
            </a:pPr>
            <a:endParaRPr lang="tr-TR" sz="1900" spc="-27" dirty="0" smtClean="0">
              <a:solidFill>
                <a:schemeClr val="bg1">
                  <a:lumMod val="95000"/>
                </a:schemeClr>
              </a:solidFill>
              <a:latin typeface="+mj-lt"/>
              <a:ea typeface="+mj-ea"/>
              <a:cs typeface="Times New Roman" pitchFamily="18" charset="0"/>
            </a:endParaRPr>
          </a:p>
        </p:txBody>
      </p:sp>
      <p:sp>
        <p:nvSpPr>
          <p:cNvPr id="7" name="2 Alt Başlık"/>
          <p:cNvSpPr txBox="1">
            <a:spLocks/>
          </p:cNvSpPr>
          <p:nvPr/>
        </p:nvSpPr>
        <p:spPr>
          <a:xfrm>
            <a:off x="1880364" y="3143248"/>
            <a:ext cx="8447839" cy="1224136"/>
          </a:xfrm>
          <a:prstGeom prst="rect">
            <a:avLst/>
          </a:prstGeom>
        </p:spPr>
        <p:txBody>
          <a:bodyPr vert="horz" lIns="121908" tIns="60954" rIns="121908" bIns="60954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tr-TR" sz="3200" b="1" dirty="0" smtClean="0">
                <a:solidFill>
                  <a:schemeClr val="bg1"/>
                </a:solidFill>
              </a:rPr>
              <a:t>RESMİ YAZIŞMALARDA UYGULANACAK USUL VE ESASLAR  EĞİTİM SÜRECİ </a:t>
            </a:r>
            <a:endParaRPr lang="tr-TR" sz="3700" dirty="0" smtClean="0">
              <a:solidFill>
                <a:schemeClr val="bg1"/>
              </a:solidFill>
            </a:endParaRPr>
          </a:p>
          <a:p>
            <a:pPr lvl="0" algn="ctr">
              <a:spcBef>
                <a:spcPct val="20000"/>
              </a:spcBef>
              <a:defRPr/>
            </a:pPr>
            <a:endParaRPr lang="tr-TR" sz="2000" b="1" dirty="0" smtClean="0">
              <a:solidFill>
                <a:schemeClr val="bg1"/>
              </a:solidFill>
            </a:endParaRPr>
          </a:p>
          <a:p>
            <a:pPr lvl="0" algn="ctr">
              <a:spcBef>
                <a:spcPct val="20000"/>
              </a:spcBef>
              <a:defRPr/>
            </a:pPr>
            <a:endParaRPr lang="tr-TR" sz="2000" b="1" dirty="0" smtClean="0">
              <a:solidFill>
                <a:schemeClr val="bg1"/>
              </a:solidFill>
            </a:endParaRPr>
          </a:p>
          <a:p>
            <a:pPr lvl="0" algn="ctr">
              <a:spcBef>
                <a:spcPct val="20000"/>
              </a:spcBef>
              <a:defRPr/>
            </a:pPr>
            <a:r>
              <a:rPr lang="tr-TR" sz="2000" b="1" dirty="0" smtClean="0">
                <a:solidFill>
                  <a:schemeClr val="bg1"/>
                </a:solidFill>
              </a:rPr>
              <a:t>Personel </a:t>
            </a:r>
            <a:r>
              <a:rPr lang="tr-TR" sz="2000" b="1" smtClean="0">
                <a:solidFill>
                  <a:schemeClr val="bg1"/>
                </a:solidFill>
              </a:rPr>
              <a:t>Hizmetleri Başkanlığı </a:t>
            </a:r>
            <a:endParaRPr lang="tr-TR" sz="2000" b="1" dirty="0" smtClean="0">
              <a:solidFill>
                <a:schemeClr val="bg1"/>
              </a:solidFill>
            </a:endParaRPr>
          </a:p>
          <a:p>
            <a:pPr lvl="0" algn="ctr">
              <a:spcBef>
                <a:spcPct val="20000"/>
              </a:spcBef>
              <a:defRPr/>
            </a:pPr>
            <a:r>
              <a:rPr lang="tr-TR" sz="2000" b="1" dirty="0" smtClean="0">
                <a:solidFill>
                  <a:schemeClr val="bg1"/>
                </a:solidFill>
              </a:rPr>
              <a:t>Eğitim Hizmetleri Birimi</a:t>
            </a:r>
          </a:p>
          <a:p>
            <a:pPr lvl="0" algn="ctr">
              <a:spcBef>
                <a:spcPct val="20000"/>
              </a:spcBef>
              <a:defRPr/>
            </a:pPr>
            <a:r>
              <a:rPr lang="tr-TR" sz="2000" b="1" dirty="0" smtClean="0">
                <a:solidFill>
                  <a:schemeClr val="bg1"/>
                </a:solidFill>
              </a:rPr>
              <a:t>Şubat 2020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b="1" dirty="0" smtClean="0">
                <a:solidFill>
                  <a:srgbClr val="FF0000"/>
                </a:solidFill>
              </a:rPr>
              <a:t>EĞİTİM SÜRECİ   </a:t>
            </a:r>
            <a:endParaRPr lang="tr-TR" sz="3600" dirty="0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Personel Hizmetleri Başkanlığı</a:t>
            </a:r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/>
              <a:pPr/>
              <a:t>2</a:t>
            </a:fld>
            <a:endParaRPr lang="tr-TR" dirty="0"/>
          </a:p>
        </p:txBody>
      </p:sp>
      <p:graphicFrame>
        <p:nvGraphicFramePr>
          <p:cNvPr id="12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609600" y="1600200"/>
          <a:ext cx="10971213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30862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b="1" dirty="0" smtClean="0"/>
              <a:t/>
            </a:r>
            <a:br>
              <a:rPr lang="tr-TR" sz="2400" b="1" dirty="0" smtClean="0"/>
            </a:br>
            <a:endParaRPr lang="tr-TR" sz="2400" dirty="0"/>
          </a:p>
        </p:txBody>
      </p:sp>
      <p:sp>
        <p:nvSpPr>
          <p:cNvPr id="9" name="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Personel Hizmetleri Başkanlığı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>
                <a:solidFill>
                  <a:schemeClr val="tx1"/>
                </a:solidFill>
              </a:rPr>
              <a:pPr/>
              <a:t>3</a:t>
            </a:fld>
            <a:endParaRPr lang="tr-TR" dirty="0">
              <a:solidFill>
                <a:schemeClr val="tx1"/>
              </a:solidFill>
            </a:endParaRPr>
          </a:p>
        </p:txBody>
      </p:sp>
      <p:graphicFrame>
        <p:nvGraphicFramePr>
          <p:cNvPr id="14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594480" y="1285860"/>
          <a:ext cx="6700052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1" name="3 İçerik Yer Tutucusu"/>
          <p:cNvGraphicFramePr>
            <a:graphicFrameLocks/>
          </p:cNvGraphicFramePr>
          <p:nvPr/>
        </p:nvGraphicFramePr>
        <p:xfrm>
          <a:off x="7666842" y="1928802"/>
          <a:ext cx="3699656" cy="3000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pSp>
        <p:nvGrpSpPr>
          <p:cNvPr id="13" name="6 Grup"/>
          <p:cNvGrpSpPr/>
          <p:nvPr/>
        </p:nvGrpSpPr>
        <p:grpSpPr>
          <a:xfrm>
            <a:off x="4523570" y="0"/>
            <a:ext cx="4214842" cy="1000108"/>
            <a:chOff x="0" y="891579"/>
            <a:chExt cx="2742803" cy="2454083"/>
          </a:xfrm>
          <a:scene3d>
            <a:camera prst="orthographicFront"/>
            <a:lightRig rig="flat" dir="t"/>
          </a:scene3d>
        </p:grpSpPr>
        <p:sp>
          <p:nvSpPr>
            <p:cNvPr id="15" name="14 Oval"/>
            <p:cNvSpPr/>
            <p:nvPr/>
          </p:nvSpPr>
          <p:spPr>
            <a:xfrm>
              <a:off x="0" y="891579"/>
              <a:ext cx="2742803" cy="2454083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Oval 4"/>
            <p:cNvSpPr/>
            <p:nvPr/>
          </p:nvSpPr>
          <p:spPr>
            <a:xfrm>
              <a:off x="401674" y="1293254"/>
              <a:ext cx="1939455" cy="193945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100" b="1" kern="1200" baseline="0" dirty="0" smtClean="0">
                  <a:solidFill>
                    <a:schemeClr val="bg1"/>
                  </a:solidFill>
                </a:rPr>
                <a:t>EĞİTİMİN PLANLANMASI</a:t>
              </a:r>
              <a:endParaRPr lang="tr-TR" sz="2100" b="1" kern="12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0862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b="1" dirty="0" smtClean="0"/>
              <a:t/>
            </a:r>
            <a:br>
              <a:rPr lang="tr-TR" sz="2400" b="1" dirty="0" smtClean="0"/>
            </a:br>
            <a:endParaRPr lang="tr-TR" sz="2400" dirty="0"/>
          </a:p>
        </p:txBody>
      </p:sp>
      <p:sp>
        <p:nvSpPr>
          <p:cNvPr id="9" name="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Personel Hizmetleri Başkanlığı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>
                <a:solidFill>
                  <a:schemeClr val="tx1"/>
                </a:solidFill>
              </a:rPr>
              <a:pPr/>
              <a:t>4</a:t>
            </a:fld>
            <a:endParaRPr lang="tr-TR" dirty="0">
              <a:solidFill>
                <a:schemeClr val="tx1"/>
              </a:solidFill>
            </a:endParaRPr>
          </a:p>
        </p:txBody>
      </p:sp>
      <p:graphicFrame>
        <p:nvGraphicFramePr>
          <p:cNvPr id="14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594480" y="1285860"/>
          <a:ext cx="6700052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1" name="3 İçerik Yer Tutucusu"/>
          <p:cNvGraphicFramePr>
            <a:graphicFrameLocks/>
          </p:cNvGraphicFramePr>
          <p:nvPr/>
        </p:nvGraphicFramePr>
        <p:xfrm>
          <a:off x="7666842" y="3714752"/>
          <a:ext cx="4071966" cy="1928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pSp>
        <p:nvGrpSpPr>
          <p:cNvPr id="15" name="6 Grup"/>
          <p:cNvGrpSpPr/>
          <p:nvPr/>
        </p:nvGrpSpPr>
        <p:grpSpPr>
          <a:xfrm>
            <a:off x="4523570" y="0"/>
            <a:ext cx="4214842" cy="1000108"/>
            <a:chOff x="0" y="891579"/>
            <a:chExt cx="2742803" cy="2454083"/>
          </a:xfrm>
          <a:scene3d>
            <a:camera prst="orthographicFront"/>
            <a:lightRig rig="flat" dir="t"/>
          </a:scene3d>
        </p:grpSpPr>
        <p:sp>
          <p:nvSpPr>
            <p:cNvPr id="16" name="15 Oval"/>
            <p:cNvSpPr/>
            <p:nvPr/>
          </p:nvSpPr>
          <p:spPr>
            <a:xfrm>
              <a:off x="0" y="891579"/>
              <a:ext cx="2742803" cy="2454083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Oval 4"/>
            <p:cNvSpPr/>
            <p:nvPr/>
          </p:nvSpPr>
          <p:spPr>
            <a:xfrm>
              <a:off x="401674" y="1293254"/>
              <a:ext cx="1939455" cy="193945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100" b="1" kern="1200" baseline="0" dirty="0" smtClean="0">
                  <a:solidFill>
                    <a:schemeClr val="bg1"/>
                  </a:solidFill>
                </a:rPr>
                <a:t>EĞİTİMİN PLANLANMASI</a:t>
              </a:r>
              <a:endParaRPr lang="tr-TR" sz="2100" b="1" kern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0" name="9 Metin kutusu"/>
          <p:cNvSpPr txBox="1"/>
          <p:nvPr/>
        </p:nvSpPr>
        <p:spPr>
          <a:xfrm>
            <a:off x="8309784" y="1214422"/>
            <a:ext cx="3000396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dirty="0" smtClean="0"/>
              <a:t>17 Şubat Haftası Mail Atılacak </a:t>
            </a:r>
          </a:p>
          <a:p>
            <a:pPr algn="ctr"/>
            <a:r>
              <a:rPr lang="tr-TR" dirty="0" smtClean="0"/>
              <a:t>Müdürlük internet Sayfasına Yüklenecek </a:t>
            </a:r>
          </a:p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30862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b="1" dirty="0" smtClean="0"/>
              <a:t/>
            </a:r>
            <a:br>
              <a:rPr lang="tr-TR" sz="2400" b="1" dirty="0" smtClean="0"/>
            </a:br>
            <a:endParaRPr lang="tr-TR" sz="2400" dirty="0"/>
          </a:p>
        </p:txBody>
      </p:sp>
      <p:sp>
        <p:nvSpPr>
          <p:cNvPr id="9" name="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Personel Hizmetleri Başkanlığı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>
                <a:solidFill>
                  <a:schemeClr val="tx1"/>
                </a:solidFill>
              </a:rPr>
              <a:pPr/>
              <a:t>5</a:t>
            </a:fld>
            <a:endParaRPr lang="tr-TR" dirty="0">
              <a:solidFill>
                <a:schemeClr val="tx1"/>
              </a:solidFill>
            </a:endParaRPr>
          </a:p>
        </p:txBody>
      </p:sp>
      <p:graphicFrame>
        <p:nvGraphicFramePr>
          <p:cNvPr id="14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380166" y="1928802"/>
          <a:ext cx="11430080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2" name="6 Grup"/>
          <p:cNvGrpSpPr/>
          <p:nvPr/>
        </p:nvGrpSpPr>
        <p:grpSpPr>
          <a:xfrm>
            <a:off x="3952066" y="500042"/>
            <a:ext cx="4214842" cy="1000108"/>
            <a:chOff x="0" y="891579"/>
            <a:chExt cx="2742803" cy="2454083"/>
          </a:xfrm>
          <a:scene3d>
            <a:camera prst="orthographicFront"/>
            <a:lightRig rig="flat" dir="t"/>
          </a:scene3d>
        </p:grpSpPr>
        <p:sp>
          <p:nvSpPr>
            <p:cNvPr id="10" name="9 Oval"/>
            <p:cNvSpPr/>
            <p:nvPr/>
          </p:nvSpPr>
          <p:spPr>
            <a:xfrm>
              <a:off x="0" y="891579"/>
              <a:ext cx="2742803" cy="2454083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4"/>
            <p:cNvSpPr/>
            <p:nvPr/>
          </p:nvSpPr>
          <p:spPr>
            <a:xfrm>
              <a:off x="401674" y="1293254"/>
              <a:ext cx="1939455" cy="193945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100" b="1" kern="1200" baseline="0" dirty="0" smtClean="0">
                  <a:solidFill>
                    <a:schemeClr val="bg1"/>
                  </a:solidFill>
                </a:rPr>
                <a:t>EĞİTİMİN PLANLANMASI</a:t>
              </a:r>
              <a:endParaRPr lang="tr-TR" sz="2100" b="1" kern="1200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11" name="3 İçerik Yer Tutucusu"/>
          <p:cNvGraphicFramePr>
            <a:graphicFrameLocks/>
          </p:cNvGraphicFramePr>
          <p:nvPr/>
        </p:nvGraphicFramePr>
        <p:xfrm>
          <a:off x="665918" y="3500438"/>
          <a:ext cx="11001452" cy="25256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430862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b="1" dirty="0" smtClean="0"/>
              <a:t/>
            </a:r>
            <a:br>
              <a:rPr lang="tr-TR" sz="2400" b="1" dirty="0" smtClean="0"/>
            </a:br>
            <a:endParaRPr lang="tr-TR" sz="2400" dirty="0"/>
          </a:p>
        </p:txBody>
      </p:sp>
      <p:sp>
        <p:nvSpPr>
          <p:cNvPr id="9" name="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Personel Hizmetleri Başkanlığı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>
                <a:solidFill>
                  <a:schemeClr val="tx1"/>
                </a:solidFill>
              </a:rPr>
              <a:pPr/>
              <a:t>6</a:t>
            </a:fld>
            <a:endParaRPr lang="tr-TR" dirty="0">
              <a:solidFill>
                <a:schemeClr val="tx1"/>
              </a:solidFill>
            </a:endParaRPr>
          </a:p>
        </p:txBody>
      </p:sp>
      <p:graphicFrame>
        <p:nvGraphicFramePr>
          <p:cNvPr id="14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594480" y="1285861"/>
          <a:ext cx="10930014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3" name="22 Metin kutusu"/>
          <p:cNvSpPr txBox="1"/>
          <p:nvPr/>
        </p:nvSpPr>
        <p:spPr>
          <a:xfrm>
            <a:off x="3523438" y="285728"/>
            <a:ext cx="5357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 smtClean="0">
                <a:solidFill>
                  <a:srgbClr val="C00000"/>
                </a:solidFill>
              </a:rPr>
              <a:t>EĞİTİM GÜNÜ</a:t>
            </a:r>
            <a:endParaRPr lang="tr-TR" sz="4000" b="1" dirty="0">
              <a:solidFill>
                <a:srgbClr val="C00000"/>
              </a:solidFill>
            </a:endParaRPr>
          </a:p>
        </p:txBody>
      </p:sp>
      <p:grpSp>
        <p:nvGrpSpPr>
          <p:cNvPr id="10" name="9 Grup"/>
          <p:cNvGrpSpPr/>
          <p:nvPr/>
        </p:nvGrpSpPr>
        <p:grpSpPr>
          <a:xfrm>
            <a:off x="9390878" y="152400"/>
            <a:ext cx="2684406" cy="1191415"/>
            <a:chOff x="4143403" y="928690"/>
            <a:chExt cx="2684406" cy="2668581"/>
          </a:xfrm>
          <a:scene3d>
            <a:camera prst="orthographicFront"/>
            <a:lightRig rig="flat" dir="t"/>
          </a:scene3d>
        </p:grpSpPr>
        <p:sp>
          <p:nvSpPr>
            <p:cNvPr id="11" name="10 Oval"/>
            <p:cNvSpPr/>
            <p:nvPr/>
          </p:nvSpPr>
          <p:spPr>
            <a:xfrm>
              <a:off x="4143403" y="928690"/>
              <a:ext cx="2684406" cy="2668581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4"/>
            <p:cNvSpPr/>
            <p:nvPr/>
          </p:nvSpPr>
          <p:spPr>
            <a:xfrm>
              <a:off x="4536525" y="1319493"/>
              <a:ext cx="1898162" cy="188697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000" dirty="0" smtClean="0"/>
                <a:t> </a:t>
              </a:r>
              <a:r>
                <a:rPr lang="tr-TR" sz="2100" b="1" dirty="0" smtClean="0"/>
                <a:t>EĞİTİM İN </a:t>
              </a:r>
            </a:p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100" b="1" kern="1200" dirty="0" smtClean="0">
                  <a:solidFill>
                    <a:schemeClr val="bg1"/>
                  </a:solidFill>
                </a:rPr>
                <a:t>UYGULANMASI</a:t>
              </a:r>
              <a:endParaRPr lang="tr-TR" sz="2100" b="1" kern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21" name="20 Metin kutusu"/>
          <p:cNvSpPr txBox="1"/>
          <p:nvPr/>
        </p:nvSpPr>
        <p:spPr>
          <a:xfrm rot="21164693">
            <a:off x="6809586" y="4000504"/>
            <a:ext cx="4429156" cy="175432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tr-TR" sz="3600" dirty="0" smtClean="0"/>
              <a:t>Eğitim Sırasında Fotoğraf ve Video Çekimi</a:t>
            </a:r>
            <a:endParaRPr lang="tr-TR" sz="3600" dirty="0"/>
          </a:p>
        </p:txBody>
      </p:sp>
    </p:spTree>
    <p:extLst>
      <p:ext uri="{BB962C8B-B14F-4D97-AF65-F5344CB8AC3E}">
        <p14:creationId xmlns:p14="http://schemas.microsoft.com/office/powerpoint/2010/main" val="430862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b="1" dirty="0" smtClean="0"/>
              <a:t/>
            </a:r>
            <a:br>
              <a:rPr lang="tr-TR" sz="2400" b="1" dirty="0" smtClean="0"/>
            </a:br>
            <a:endParaRPr lang="tr-TR" sz="2400" dirty="0"/>
          </a:p>
        </p:txBody>
      </p:sp>
      <p:sp>
        <p:nvSpPr>
          <p:cNvPr id="9" name="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Personel Hizmetleri Başkanlığı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>
                <a:solidFill>
                  <a:schemeClr val="tx1"/>
                </a:solidFill>
              </a:rPr>
              <a:pPr/>
              <a:t>7</a:t>
            </a:fld>
            <a:endParaRPr lang="tr-TR" dirty="0">
              <a:solidFill>
                <a:schemeClr val="tx1"/>
              </a:solidFill>
            </a:endParaRPr>
          </a:p>
        </p:txBody>
      </p:sp>
      <p:graphicFrame>
        <p:nvGraphicFramePr>
          <p:cNvPr id="14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594480" y="1285861"/>
          <a:ext cx="4286280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8666974" y="0"/>
            <a:ext cx="2742803" cy="1014212"/>
            <a:chOff x="8228409" y="891579"/>
            <a:chExt cx="2742803" cy="2742803"/>
          </a:xfrm>
          <a:scene3d>
            <a:camera prst="orthographicFront"/>
            <a:lightRig rig="flat" dir="t"/>
          </a:scene3d>
        </p:grpSpPr>
        <p:sp>
          <p:nvSpPr>
            <p:cNvPr id="11" name="10 Oval"/>
            <p:cNvSpPr/>
            <p:nvPr/>
          </p:nvSpPr>
          <p:spPr>
            <a:xfrm>
              <a:off x="8228409" y="891579"/>
              <a:ext cx="2742803" cy="2742803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4"/>
            <p:cNvSpPr/>
            <p:nvPr/>
          </p:nvSpPr>
          <p:spPr>
            <a:xfrm>
              <a:off x="8630083" y="1293253"/>
              <a:ext cx="1939455" cy="193945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100" b="1" dirty="0" smtClean="0">
                  <a:solidFill>
                    <a:schemeClr val="bg1"/>
                  </a:solidFill>
                </a:rPr>
                <a:t>EĞİTİMİN </a:t>
              </a:r>
              <a:r>
                <a:rPr lang="tr-TR" sz="2100" b="1" kern="1200" dirty="0" smtClean="0">
                  <a:solidFill>
                    <a:schemeClr val="bg1"/>
                  </a:solidFill>
                </a:rPr>
                <a:t>RAPORLANMASI </a:t>
              </a:r>
              <a:endParaRPr lang="tr-TR" sz="2100" b="1" kern="1200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13" name="1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412796"/>
              </p:ext>
            </p:extLst>
          </p:nvPr>
        </p:nvGraphicFramePr>
        <p:xfrm>
          <a:off x="5023633" y="1357298"/>
          <a:ext cx="6832213" cy="4570379"/>
        </p:xfrm>
        <a:graphic>
          <a:graphicData uri="http://schemas.openxmlformats.org/drawingml/2006/table">
            <a:tbl>
              <a:tblPr/>
              <a:tblGrid>
                <a:gridCol w="285755"/>
                <a:gridCol w="714380"/>
                <a:gridCol w="714380"/>
                <a:gridCol w="714380"/>
                <a:gridCol w="714380"/>
                <a:gridCol w="714380"/>
                <a:gridCol w="714380"/>
                <a:gridCol w="714380"/>
                <a:gridCol w="714380"/>
                <a:gridCol w="831418"/>
              </a:tblGrid>
              <a:tr h="543198"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ÖN-SON TEST DEĞERLENDİRME SONUÇLARI</a:t>
                      </a:r>
                    </a:p>
                  </a:txBody>
                  <a:tcPr marL="6640" marR="6640" marT="66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462458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Sıra No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Kurum Adı 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Eğitim Tarihi 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Eğitimcinin Adı Soyadı 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Adı Soyadı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Unvanı 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Görev Yeri 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Ön Test Sonucu </a:t>
                      </a:r>
                      <a:b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( 100 üzerinden sayısal değer) 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Son Test Sonucu </a:t>
                      </a:r>
                      <a:b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( 100 üzerinden sayısal değer) 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Başarı </a:t>
                      </a:r>
                      <a:b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Durumu</a:t>
                      </a:r>
                      <a:b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(  70 Puanı Üzeri Başarılı )  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102372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Örnek Hastane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01.01.0101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Örnek Eğitimci Ad Soyad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Örnek Eğitime Katılan Ad Soyad 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Örnek Eğitime Katılan Unvan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Örnek Eğitime Katılan Görev Yeri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BAŞARILI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3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Örnek Hastane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01.01.0101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Örnek Eğitimci Ad Soyad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Örnek Eğitime Katılan Ad Soyad 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Örnek Eğitime Katılan Unvan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Örnek Eğitime Katılan Görev Yeri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BAŞARISIZ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84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40" marR="6640" marT="66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0862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b="1" dirty="0" smtClean="0"/>
              <a:t/>
            </a:r>
            <a:br>
              <a:rPr lang="tr-TR" sz="2400" b="1" dirty="0" smtClean="0"/>
            </a:br>
            <a:endParaRPr lang="tr-TR" sz="2400" dirty="0"/>
          </a:p>
        </p:txBody>
      </p:sp>
      <p:sp>
        <p:nvSpPr>
          <p:cNvPr id="9" name="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Personel Hizmetleri Başkanlığı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>
                <a:solidFill>
                  <a:schemeClr val="tx1"/>
                </a:solidFill>
              </a:rPr>
              <a:pPr/>
              <a:t>8</a:t>
            </a:fld>
            <a:endParaRPr lang="tr-TR" dirty="0">
              <a:solidFill>
                <a:schemeClr val="tx1"/>
              </a:solidFill>
            </a:endParaRPr>
          </a:p>
        </p:txBody>
      </p:sp>
      <p:graphicFrame>
        <p:nvGraphicFramePr>
          <p:cNvPr id="14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594480" y="1285861"/>
          <a:ext cx="11072890" cy="1571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8666974" y="0"/>
            <a:ext cx="2742803" cy="1014212"/>
            <a:chOff x="8228409" y="891579"/>
            <a:chExt cx="2742803" cy="2742803"/>
          </a:xfrm>
          <a:scene3d>
            <a:camera prst="orthographicFront"/>
            <a:lightRig rig="flat" dir="t"/>
          </a:scene3d>
        </p:grpSpPr>
        <p:sp>
          <p:nvSpPr>
            <p:cNvPr id="11" name="10 Oval"/>
            <p:cNvSpPr/>
            <p:nvPr/>
          </p:nvSpPr>
          <p:spPr>
            <a:xfrm>
              <a:off x="8228409" y="891579"/>
              <a:ext cx="2742803" cy="2742803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4"/>
            <p:cNvSpPr/>
            <p:nvPr/>
          </p:nvSpPr>
          <p:spPr>
            <a:xfrm>
              <a:off x="8630083" y="1293253"/>
              <a:ext cx="1939455" cy="193945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100" b="1" dirty="0" smtClean="0">
                  <a:solidFill>
                    <a:schemeClr val="bg1"/>
                  </a:solidFill>
                </a:rPr>
                <a:t>EĞİTİMİN </a:t>
              </a:r>
              <a:r>
                <a:rPr lang="tr-TR" sz="2100" b="1" kern="1200" dirty="0" smtClean="0">
                  <a:solidFill>
                    <a:schemeClr val="bg1"/>
                  </a:solidFill>
                </a:rPr>
                <a:t>RAPORLANMASI </a:t>
              </a:r>
              <a:endParaRPr lang="tr-TR" sz="2100" b="1" kern="1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218" name="Picture 2" descr="C:\Users\selda.sayin\Desktop\Adsız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94480" y="3214686"/>
            <a:ext cx="3263932" cy="22997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20" name="Picture 4" descr="C:\Users\selda.sayin\Desktop\Adsız3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523570" y="3571876"/>
            <a:ext cx="7166777" cy="15001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0862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b="1" dirty="0" smtClean="0"/>
              <a:t/>
            </a:r>
            <a:br>
              <a:rPr lang="tr-TR" sz="2400" b="1" dirty="0" smtClean="0"/>
            </a:br>
            <a:endParaRPr lang="tr-TR" sz="2400" dirty="0"/>
          </a:p>
        </p:txBody>
      </p:sp>
      <p:sp>
        <p:nvSpPr>
          <p:cNvPr id="9" name="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Personel Hizmetleri Başkanlığı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>
                <a:solidFill>
                  <a:schemeClr val="tx1"/>
                </a:solidFill>
              </a:rPr>
              <a:pPr/>
              <a:t>9</a:t>
            </a:fld>
            <a:endParaRPr lang="tr-TR" dirty="0">
              <a:solidFill>
                <a:schemeClr val="tx1"/>
              </a:solidFill>
            </a:endParaRPr>
          </a:p>
        </p:txBody>
      </p:sp>
      <p:graphicFrame>
        <p:nvGraphicFramePr>
          <p:cNvPr id="14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1380298" y="1285860"/>
          <a:ext cx="3000396" cy="45005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8666974" y="0"/>
            <a:ext cx="2742803" cy="1014212"/>
            <a:chOff x="8228409" y="891579"/>
            <a:chExt cx="2742803" cy="2742803"/>
          </a:xfrm>
          <a:scene3d>
            <a:camera prst="orthographicFront"/>
            <a:lightRig rig="flat" dir="t"/>
          </a:scene3d>
        </p:grpSpPr>
        <p:sp>
          <p:nvSpPr>
            <p:cNvPr id="11" name="10 Oval"/>
            <p:cNvSpPr/>
            <p:nvPr/>
          </p:nvSpPr>
          <p:spPr>
            <a:xfrm>
              <a:off x="8228409" y="891579"/>
              <a:ext cx="2742803" cy="2742803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4"/>
            <p:cNvSpPr/>
            <p:nvPr/>
          </p:nvSpPr>
          <p:spPr>
            <a:xfrm>
              <a:off x="8630083" y="1293253"/>
              <a:ext cx="1939455" cy="193945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100" b="1" dirty="0" smtClean="0">
                  <a:solidFill>
                    <a:schemeClr val="bg1"/>
                  </a:solidFill>
                </a:rPr>
                <a:t>EĞİTİMİN </a:t>
              </a:r>
              <a:r>
                <a:rPr lang="tr-TR" sz="2100" b="1" kern="1200" dirty="0" smtClean="0">
                  <a:solidFill>
                    <a:schemeClr val="bg1"/>
                  </a:solidFill>
                </a:rPr>
                <a:t>RAPORLANMASI </a:t>
              </a:r>
              <a:endParaRPr lang="tr-TR" sz="2100" b="1" kern="1200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10" name="1 Grafik"/>
          <p:cNvGraphicFramePr>
            <a:graphicFrameLocks/>
          </p:cNvGraphicFramePr>
          <p:nvPr/>
        </p:nvGraphicFramePr>
        <p:xfrm>
          <a:off x="5309388" y="1214421"/>
          <a:ext cx="6230036" cy="4643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  <p:extLst>
      <p:ext uri="{BB962C8B-B14F-4D97-AF65-F5344CB8AC3E}">
        <p14:creationId xmlns:p14="http://schemas.microsoft.com/office/powerpoint/2010/main" val="430862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b="1" dirty="0" smtClean="0"/>
              <a:t/>
            </a:r>
            <a:br>
              <a:rPr lang="tr-TR" sz="2400" b="1" dirty="0" smtClean="0"/>
            </a:br>
            <a:endParaRPr lang="tr-TR" sz="2400" dirty="0"/>
          </a:p>
        </p:txBody>
      </p:sp>
      <p:sp>
        <p:nvSpPr>
          <p:cNvPr id="9" name="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Personel Hizmetleri Başkanlığı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>
                <a:solidFill>
                  <a:schemeClr val="tx1"/>
                </a:solidFill>
              </a:rPr>
              <a:pPr/>
              <a:t>10</a:t>
            </a:fld>
            <a:endParaRPr lang="tr-TR" dirty="0">
              <a:solidFill>
                <a:schemeClr val="tx1"/>
              </a:solidFill>
            </a:endParaRPr>
          </a:p>
        </p:txBody>
      </p:sp>
      <p:graphicFrame>
        <p:nvGraphicFramePr>
          <p:cNvPr id="14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594480" y="1285861"/>
          <a:ext cx="7000924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8666974" y="0"/>
            <a:ext cx="2742803" cy="1014212"/>
            <a:chOff x="8228409" y="891579"/>
            <a:chExt cx="2742803" cy="2742803"/>
          </a:xfrm>
          <a:scene3d>
            <a:camera prst="orthographicFront"/>
            <a:lightRig rig="flat" dir="t"/>
          </a:scene3d>
        </p:grpSpPr>
        <p:sp>
          <p:nvSpPr>
            <p:cNvPr id="11" name="10 Oval"/>
            <p:cNvSpPr/>
            <p:nvPr/>
          </p:nvSpPr>
          <p:spPr>
            <a:xfrm>
              <a:off x="8228409" y="891579"/>
              <a:ext cx="2742803" cy="2742803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4"/>
            <p:cNvSpPr/>
            <p:nvPr/>
          </p:nvSpPr>
          <p:spPr>
            <a:xfrm>
              <a:off x="8630083" y="1293253"/>
              <a:ext cx="1939455" cy="193945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100" b="1" dirty="0" smtClean="0">
                  <a:solidFill>
                    <a:schemeClr val="bg1"/>
                  </a:solidFill>
                </a:rPr>
                <a:t>EĞİTİMİN </a:t>
              </a:r>
              <a:r>
                <a:rPr lang="tr-TR" sz="2100" b="1" kern="1200" dirty="0" smtClean="0">
                  <a:solidFill>
                    <a:schemeClr val="bg1"/>
                  </a:solidFill>
                </a:rPr>
                <a:t>RAPORLANMASI </a:t>
              </a:r>
              <a:endParaRPr lang="tr-TR" sz="2100" b="1" kern="1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8193" name="Picture 1" descr="C:\Users\selda.sayin\Desktop\Adsız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238346" y="1357298"/>
            <a:ext cx="3028950" cy="42862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30862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b="1" dirty="0" smtClean="0"/>
              <a:t/>
            </a:r>
            <a:br>
              <a:rPr lang="tr-TR" sz="2400" b="1" dirty="0" smtClean="0"/>
            </a:br>
            <a:endParaRPr lang="tr-TR" sz="2400" dirty="0"/>
          </a:p>
        </p:txBody>
      </p:sp>
      <p:sp>
        <p:nvSpPr>
          <p:cNvPr id="9" name="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Personel Hizmetleri Başkanlığı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>
                <a:solidFill>
                  <a:schemeClr val="tx1"/>
                </a:solidFill>
              </a:rPr>
              <a:pPr/>
              <a:t>11</a:t>
            </a:fld>
            <a:endParaRPr lang="tr-TR" dirty="0">
              <a:solidFill>
                <a:schemeClr val="tx1"/>
              </a:solidFill>
            </a:endParaRPr>
          </a:p>
        </p:txBody>
      </p:sp>
      <p:graphicFrame>
        <p:nvGraphicFramePr>
          <p:cNvPr id="14" name="3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637084"/>
              </p:ext>
            </p:extLst>
          </p:nvPr>
        </p:nvGraphicFramePr>
        <p:xfrm>
          <a:off x="594480" y="1285861"/>
          <a:ext cx="10930014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8666974" y="0"/>
            <a:ext cx="2742803" cy="1014212"/>
            <a:chOff x="8228409" y="891579"/>
            <a:chExt cx="2742803" cy="2742803"/>
          </a:xfrm>
          <a:scene3d>
            <a:camera prst="orthographicFront"/>
            <a:lightRig rig="flat" dir="t"/>
          </a:scene3d>
        </p:grpSpPr>
        <p:sp>
          <p:nvSpPr>
            <p:cNvPr id="11" name="10 Oval"/>
            <p:cNvSpPr/>
            <p:nvPr/>
          </p:nvSpPr>
          <p:spPr>
            <a:xfrm>
              <a:off x="8228409" y="891579"/>
              <a:ext cx="2742803" cy="2742803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4"/>
            <p:cNvSpPr/>
            <p:nvPr/>
          </p:nvSpPr>
          <p:spPr>
            <a:xfrm>
              <a:off x="8630083" y="1293253"/>
              <a:ext cx="1939455" cy="193945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100" b="1" dirty="0" smtClean="0">
                  <a:solidFill>
                    <a:schemeClr val="bg1"/>
                  </a:solidFill>
                </a:rPr>
                <a:t>EĞİTİMİN </a:t>
              </a:r>
              <a:r>
                <a:rPr lang="tr-TR" sz="2100" b="1" kern="1200" dirty="0" smtClean="0">
                  <a:solidFill>
                    <a:schemeClr val="bg1"/>
                  </a:solidFill>
                </a:rPr>
                <a:t>RAPORLANMASI </a:t>
              </a:r>
              <a:endParaRPr lang="tr-TR" sz="2100" b="1" kern="12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0862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b="1" dirty="0" smtClean="0"/>
              <a:t/>
            </a:r>
            <a:br>
              <a:rPr lang="tr-TR" sz="2400" b="1" dirty="0" smtClean="0"/>
            </a:br>
            <a:endParaRPr lang="tr-TR" sz="2400" dirty="0"/>
          </a:p>
        </p:txBody>
      </p:sp>
      <p:sp>
        <p:nvSpPr>
          <p:cNvPr id="9" name="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Personel Hizmetleri Başkanlığı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>
                <a:solidFill>
                  <a:schemeClr val="tx1"/>
                </a:solidFill>
              </a:rPr>
              <a:pPr/>
              <a:t>12</a:t>
            </a:fld>
            <a:endParaRPr lang="tr-TR" dirty="0">
              <a:solidFill>
                <a:schemeClr val="tx1"/>
              </a:solidFill>
            </a:endParaRPr>
          </a:p>
        </p:txBody>
      </p:sp>
      <p:grpSp>
        <p:nvGrpSpPr>
          <p:cNvPr id="2" name="9 Grup"/>
          <p:cNvGrpSpPr/>
          <p:nvPr/>
        </p:nvGrpSpPr>
        <p:grpSpPr>
          <a:xfrm>
            <a:off x="8666974" y="0"/>
            <a:ext cx="2742803" cy="1014212"/>
            <a:chOff x="8228409" y="891579"/>
            <a:chExt cx="2742803" cy="2742803"/>
          </a:xfrm>
          <a:scene3d>
            <a:camera prst="orthographicFront"/>
            <a:lightRig rig="flat" dir="t"/>
          </a:scene3d>
        </p:grpSpPr>
        <p:sp>
          <p:nvSpPr>
            <p:cNvPr id="11" name="10 Oval"/>
            <p:cNvSpPr/>
            <p:nvPr/>
          </p:nvSpPr>
          <p:spPr>
            <a:xfrm>
              <a:off x="8228409" y="891579"/>
              <a:ext cx="2742803" cy="2742803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4"/>
            <p:cNvSpPr/>
            <p:nvPr/>
          </p:nvSpPr>
          <p:spPr>
            <a:xfrm>
              <a:off x="8630083" y="1293253"/>
              <a:ext cx="1939455" cy="193945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100" b="1" dirty="0" smtClean="0">
                  <a:solidFill>
                    <a:schemeClr val="bg1"/>
                  </a:solidFill>
                </a:rPr>
                <a:t>EĞİTİMİN </a:t>
              </a:r>
              <a:r>
                <a:rPr lang="tr-TR" sz="2100" b="1" kern="1200" dirty="0" smtClean="0">
                  <a:solidFill>
                    <a:schemeClr val="bg1"/>
                  </a:solidFill>
                </a:rPr>
                <a:t>RAPORLANMASI </a:t>
              </a:r>
              <a:endParaRPr lang="tr-TR" sz="2100" b="1" kern="1200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13" name="12 İçerik Yer Tutucusu"/>
          <p:cNvGraphicFramePr>
            <a:graphicFrameLocks noGrp="1"/>
          </p:cNvGraphicFramePr>
          <p:nvPr>
            <p:ph idx="1"/>
          </p:nvPr>
        </p:nvGraphicFramePr>
        <p:xfrm>
          <a:off x="609600" y="1071546"/>
          <a:ext cx="10557704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30862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b="1" dirty="0" smtClean="0"/>
              <a:t/>
            </a:r>
            <a:br>
              <a:rPr lang="tr-TR" sz="2400" b="1" dirty="0" smtClean="0"/>
            </a:br>
            <a:endParaRPr lang="tr-TR" sz="2400" dirty="0"/>
          </a:p>
        </p:txBody>
      </p:sp>
      <p:graphicFrame>
        <p:nvGraphicFramePr>
          <p:cNvPr id="14" name="13 İçerik Yer Tutucusu"/>
          <p:cNvGraphicFramePr>
            <a:graphicFrameLocks noGrp="1"/>
          </p:cNvGraphicFramePr>
          <p:nvPr>
            <p:ph idx="1"/>
          </p:nvPr>
        </p:nvGraphicFramePr>
        <p:xfrm>
          <a:off x="609600" y="1600200"/>
          <a:ext cx="10971213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Personel Hizmetleri Başkanlığı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>
                <a:solidFill>
                  <a:schemeClr val="tx1"/>
                </a:solidFill>
              </a:rPr>
              <a:pPr/>
              <a:t>13</a:t>
            </a:fld>
            <a:endParaRPr lang="tr-TR" dirty="0">
              <a:solidFill>
                <a:schemeClr val="tx1"/>
              </a:solidFill>
            </a:endParaRPr>
          </a:p>
        </p:txBody>
      </p:sp>
      <p:grpSp>
        <p:nvGrpSpPr>
          <p:cNvPr id="2" name="9 Grup"/>
          <p:cNvGrpSpPr/>
          <p:nvPr/>
        </p:nvGrpSpPr>
        <p:grpSpPr>
          <a:xfrm>
            <a:off x="8666974" y="0"/>
            <a:ext cx="2742803" cy="1014212"/>
            <a:chOff x="8228409" y="891579"/>
            <a:chExt cx="2742803" cy="2742803"/>
          </a:xfrm>
          <a:scene3d>
            <a:camera prst="orthographicFront"/>
            <a:lightRig rig="flat" dir="t"/>
          </a:scene3d>
        </p:grpSpPr>
        <p:sp>
          <p:nvSpPr>
            <p:cNvPr id="11" name="10 Oval"/>
            <p:cNvSpPr/>
            <p:nvPr/>
          </p:nvSpPr>
          <p:spPr>
            <a:xfrm>
              <a:off x="8228409" y="891579"/>
              <a:ext cx="2742803" cy="2742803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4"/>
            <p:cNvSpPr/>
            <p:nvPr/>
          </p:nvSpPr>
          <p:spPr>
            <a:xfrm>
              <a:off x="8630083" y="1293253"/>
              <a:ext cx="1939455" cy="193945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100" b="1" dirty="0" smtClean="0">
                  <a:solidFill>
                    <a:schemeClr val="bg1"/>
                  </a:solidFill>
                </a:rPr>
                <a:t>EĞİTİMİN </a:t>
              </a:r>
              <a:r>
                <a:rPr lang="tr-TR" sz="2100" b="1" kern="1200" dirty="0" smtClean="0">
                  <a:solidFill>
                    <a:schemeClr val="bg1"/>
                  </a:solidFill>
                </a:rPr>
                <a:t>RAPORLANMASI </a:t>
              </a:r>
              <a:endParaRPr lang="tr-TR" sz="2100" b="1" kern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14 Dikdörtgen"/>
          <p:cNvSpPr/>
          <p:nvPr/>
        </p:nvSpPr>
        <p:spPr>
          <a:xfrm>
            <a:off x="2594744" y="5214950"/>
            <a:ext cx="7292905" cy="132343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05.Haziran .2020</a:t>
            </a:r>
            <a:endParaRPr lang="tr-TR" sz="8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6" name="15 Metin kutusu"/>
          <p:cNvSpPr txBox="1"/>
          <p:nvPr/>
        </p:nvSpPr>
        <p:spPr>
          <a:xfrm>
            <a:off x="3737752" y="357166"/>
            <a:ext cx="4071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 smtClean="0"/>
              <a:t>İŞ TAKVİMİ </a:t>
            </a:r>
            <a:endParaRPr lang="tr-TR" b="1" dirty="0"/>
          </a:p>
        </p:txBody>
      </p:sp>
      <p:graphicFrame>
        <p:nvGraphicFramePr>
          <p:cNvPr id="13" name="12 Diyagram"/>
          <p:cNvGraphicFramePr/>
          <p:nvPr/>
        </p:nvGraphicFramePr>
        <p:xfrm>
          <a:off x="808794" y="1714488"/>
          <a:ext cx="1500198" cy="642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17" name="16 Diyagram"/>
          <p:cNvGraphicFramePr/>
          <p:nvPr/>
        </p:nvGraphicFramePr>
        <p:xfrm>
          <a:off x="3666314" y="785794"/>
          <a:ext cx="2000264" cy="1571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18" name="17 Diyagram"/>
          <p:cNvGraphicFramePr/>
          <p:nvPr/>
        </p:nvGraphicFramePr>
        <p:xfrm>
          <a:off x="7095338" y="1142984"/>
          <a:ext cx="1500198" cy="928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graphicFrame>
        <p:nvGraphicFramePr>
          <p:cNvPr id="19" name="18 Diyagram"/>
          <p:cNvGraphicFramePr/>
          <p:nvPr/>
        </p:nvGraphicFramePr>
        <p:xfrm>
          <a:off x="9595668" y="1142984"/>
          <a:ext cx="1571636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4" r:lo="rId25" r:qs="rId26" r:cs="rId27"/>
          </a:graphicData>
        </a:graphic>
      </p:graphicFrame>
    </p:spTree>
    <p:extLst>
      <p:ext uri="{BB962C8B-B14F-4D97-AF65-F5344CB8AC3E}">
        <p14:creationId xmlns:p14="http://schemas.microsoft.com/office/powerpoint/2010/main" val="43086257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b="1" dirty="0" smtClean="0"/>
              <a:t/>
            </a:r>
            <a:br>
              <a:rPr lang="tr-TR" sz="2400" b="1" dirty="0" smtClean="0"/>
            </a:br>
            <a:endParaRPr lang="tr-TR" sz="2400" dirty="0"/>
          </a:p>
        </p:txBody>
      </p:sp>
      <p:sp>
        <p:nvSpPr>
          <p:cNvPr id="9" name="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Personel Hizmetleri Başkanlığı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F07E3-2268-4DE3-9351-58CC78963B01}" type="slidenum">
              <a:rPr lang="tr-TR" smtClean="0">
                <a:solidFill>
                  <a:schemeClr val="tx1"/>
                </a:solidFill>
              </a:rPr>
              <a:pPr/>
              <a:t>14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13" name="5 Başlık"/>
          <p:cNvSpPr>
            <a:spLocks noGrp="1"/>
          </p:cNvSpPr>
          <p:nvPr>
            <p:ph idx="1"/>
          </p:nvPr>
        </p:nvSpPr>
        <p:spPr/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tr-T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tr-T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DİNLEDİĞİNİZ İÇİN TEŞEKKÜRLER </a:t>
            </a:r>
            <a:r>
              <a:rPr lang="tr-T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tr-T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tr-TR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9 Alt Başlık"/>
          <p:cNvSpPr txBox="1">
            <a:spLocks/>
          </p:cNvSpPr>
          <p:nvPr/>
        </p:nvSpPr>
        <p:spPr>
          <a:xfrm>
            <a:off x="1880364" y="3000372"/>
            <a:ext cx="9001188" cy="2562003"/>
          </a:xfrm>
          <a:prstGeom prst="rect">
            <a:avLst/>
          </a:prstGeom>
        </p:spPr>
        <p:txBody>
          <a:bodyPr vert="horz" lIns="121908" tIns="60954" rIns="121908" bIns="60954" rtlCol="0">
            <a:noAutofit/>
          </a:bodyPr>
          <a:lstStyle/>
          <a:p>
            <a:pPr algn="ctr"/>
            <a:r>
              <a:rPr lang="tr-TR" b="1" dirty="0"/>
              <a:t>Personel Hizmetleri Başkanlığı </a:t>
            </a:r>
          </a:p>
          <a:p>
            <a:pPr algn="ctr"/>
            <a:r>
              <a:rPr lang="tr-TR" b="1" dirty="0"/>
              <a:t>Eğitim Hizmetleri Birimi</a:t>
            </a:r>
          </a:p>
          <a:p>
            <a:pPr algn="ctr"/>
            <a:r>
              <a:rPr lang="tr-TR" b="1" dirty="0"/>
              <a:t> Ana Hizmet Binası A Blok </a:t>
            </a:r>
            <a:r>
              <a:rPr lang="fi-FI" b="1" dirty="0" err="1"/>
              <a:t>Sümer</a:t>
            </a:r>
            <a:r>
              <a:rPr lang="fi-FI" b="1" dirty="0"/>
              <a:t> Mahallesi 451. Sk. No:2 / KONAK</a:t>
            </a:r>
            <a:endParaRPr lang="tr-TR" b="1" dirty="0"/>
          </a:p>
          <a:p>
            <a:pPr algn="ctr"/>
            <a:r>
              <a:rPr lang="tr-TR" b="1" dirty="0"/>
              <a:t>+90 (232) 441 81 11 </a:t>
            </a:r>
          </a:p>
          <a:p>
            <a:pPr algn="ctr"/>
            <a:r>
              <a:rPr lang="tr-TR" b="1" dirty="0"/>
              <a:t>(1135)</a:t>
            </a:r>
          </a:p>
          <a:p>
            <a:pPr algn="ctr"/>
            <a:r>
              <a:rPr lang="tr-TR" b="1" dirty="0"/>
              <a:t> </a:t>
            </a:r>
            <a:r>
              <a:rPr lang="tr-TR" b="1" dirty="0">
                <a:hlinkClick r:id="rId4"/>
              </a:rPr>
              <a:t>https://izmirism.saglik.gov.tr/</a:t>
            </a:r>
            <a:r>
              <a:rPr lang="tr-TR" b="1" dirty="0"/>
              <a:t> </a:t>
            </a: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val="430862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Özel Tasarım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10303</TotalTime>
  <Words>499</Words>
  <Application>Microsoft Macintosh PowerPoint</Application>
  <PresentationFormat>Özel</PresentationFormat>
  <Paragraphs>189</Paragraphs>
  <Slides>14</Slides>
  <Notes>13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14</vt:i4>
      </vt:variant>
    </vt:vector>
  </HeadingPairs>
  <TitlesOfParts>
    <vt:vector size="19" baseType="lpstr">
      <vt:lpstr>Calibri</vt:lpstr>
      <vt:lpstr>Times New Roman</vt:lpstr>
      <vt:lpstr>Arial</vt:lpstr>
      <vt:lpstr>Ofis Teması</vt:lpstr>
      <vt:lpstr>Özel Tasarım</vt:lpstr>
      <vt:lpstr>PowerPoint Sunusu</vt:lpstr>
      <vt:lpstr>EĞİTİM SÜRECİ  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Company>İzmir İl Sağlık Müdürlüğü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emre.pakman</dc:creator>
  <cp:lastModifiedBy>Microsoft Office Kullanıcısı</cp:lastModifiedBy>
  <cp:revision>828</cp:revision>
  <dcterms:created xsi:type="dcterms:W3CDTF">2015-04-02T12:19:37Z</dcterms:created>
  <dcterms:modified xsi:type="dcterms:W3CDTF">2020-02-15T21:04:36Z</dcterms:modified>
</cp:coreProperties>
</file>