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344" r:id="rId3"/>
    <p:sldId id="345" r:id="rId4"/>
    <p:sldId id="346" r:id="rId5"/>
    <p:sldId id="347" r:id="rId6"/>
    <p:sldId id="258" r:id="rId7"/>
    <p:sldId id="334" r:id="rId8"/>
    <p:sldId id="316" r:id="rId9"/>
    <p:sldId id="317" r:id="rId10"/>
    <p:sldId id="337" r:id="rId11"/>
    <p:sldId id="331" r:id="rId12"/>
    <p:sldId id="326" r:id="rId13"/>
    <p:sldId id="271" r:id="rId14"/>
    <p:sldId id="342" r:id="rId15"/>
    <p:sldId id="273" r:id="rId16"/>
    <p:sldId id="349" r:id="rId17"/>
    <p:sldId id="333" r:id="rId18"/>
    <p:sldId id="293" r:id="rId19"/>
    <p:sldId id="263" r:id="rId20"/>
    <p:sldId id="336" r:id="rId21"/>
    <p:sldId id="340" r:id="rId22"/>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61A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05" autoAdjust="0"/>
    <p:restoredTop sz="94660"/>
  </p:normalViewPr>
  <p:slideViewPr>
    <p:cSldViewPr>
      <p:cViewPr varScale="1">
        <p:scale>
          <a:sx n="70" d="100"/>
          <a:sy n="70" d="100"/>
        </p:scale>
        <p:origin x="142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19250A-5697-46C4-8ECB-2FA865A3C897}" type="datetimeFigureOut">
              <a:rPr lang="tr-TR" smtClean="0"/>
              <a:t>11.01.2023</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A04BB1-59F0-4A28-9B93-1CDF3F3DCF8B}" type="slidenum">
              <a:rPr lang="tr-TR" smtClean="0"/>
              <a:t>‹#›</a:t>
            </a:fld>
            <a:endParaRPr lang="tr-TR"/>
          </a:p>
        </p:txBody>
      </p:sp>
    </p:spTree>
    <p:extLst>
      <p:ext uri="{BB962C8B-B14F-4D97-AF65-F5344CB8AC3E}">
        <p14:creationId xmlns:p14="http://schemas.microsoft.com/office/powerpoint/2010/main" val="4231096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Mikrobik hastalıklar, mikrop ile bizi hastalıktan koruyan savunma hücrelerinin (vücudun</a:t>
            </a:r>
            <a:r>
              <a:rPr lang="tr-TR" baseline="0" dirty="0" smtClean="0"/>
              <a:t> askerlerinin) mücadelesinde mikrobun galip gelmesiyle oluşur.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2</a:t>
            </a:fld>
            <a:endParaRPr lang="tr-TR"/>
          </a:p>
        </p:txBody>
      </p:sp>
    </p:spTree>
    <p:extLst>
      <p:ext uri="{BB962C8B-B14F-4D97-AF65-F5344CB8AC3E}">
        <p14:creationId xmlns:p14="http://schemas.microsoft.com/office/powerpoint/2010/main" val="3300105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Anlatıcı İçin Not: Mikropların galip gelmesiyle hastalanırken, savunma</a:t>
            </a:r>
            <a:r>
              <a:rPr lang="tr-TR" baseline="0" dirty="0" smtClean="0"/>
              <a:t> hücrelerimiz galip geldiğinde ise </a:t>
            </a:r>
            <a:r>
              <a:rPr lang="tr-TR" dirty="0" smtClean="0"/>
              <a:t>iyileşiriz denilerek, hastalığın vücutta iyi ile kötünün dengesinin</a:t>
            </a:r>
            <a:r>
              <a:rPr lang="tr-TR" baseline="0" dirty="0" smtClean="0"/>
              <a:t> bozulmasına</a:t>
            </a:r>
            <a:r>
              <a:rPr lang="tr-TR" dirty="0" smtClean="0"/>
              <a:t> bağlı olduğu ifade edilebilir.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3</a:t>
            </a:fld>
            <a:endParaRPr lang="tr-TR"/>
          </a:p>
        </p:txBody>
      </p:sp>
    </p:spTree>
    <p:extLst>
      <p:ext uri="{BB962C8B-B14F-4D97-AF65-F5344CB8AC3E}">
        <p14:creationId xmlns:p14="http://schemas.microsoft.com/office/powerpoint/2010/main" val="30811687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Anlatıcı İçin Not: Mikropların galip gelmesiyle hastalanırken, savunma</a:t>
            </a:r>
            <a:r>
              <a:rPr lang="tr-TR" baseline="0" dirty="0" smtClean="0"/>
              <a:t> hücrelerimiz galip geldiğinde ise </a:t>
            </a:r>
            <a:r>
              <a:rPr lang="tr-TR" dirty="0" smtClean="0"/>
              <a:t>iyileşiriz denilerek, hastalığın vücutta iyi ile kötünün dengesinin</a:t>
            </a:r>
            <a:r>
              <a:rPr lang="tr-TR" baseline="0" dirty="0" smtClean="0"/>
              <a:t> bozulmasına</a:t>
            </a:r>
            <a:r>
              <a:rPr lang="tr-TR" dirty="0" smtClean="0"/>
              <a:t> bağlı olduğu ifade edildi.</a:t>
            </a:r>
          </a:p>
          <a:p>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4</a:t>
            </a:fld>
            <a:endParaRPr lang="tr-TR"/>
          </a:p>
        </p:txBody>
      </p:sp>
    </p:spTree>
    <p:extLst>
      <p:ext uri="{BB962C8B-B14F-4D97-AF65-F5344CB8AC3E}">
        <p14:creationId xmlns:p14="http://schemas.microsoft.com/office/powerpoint/2010/main" val="1978960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Mikroplar ile olan mücadelede savunma hücrelerinin galip gelmesiyle yeniden sağlıklı olunduğu ifade</a:t>
            </a:r>
            <a:r>
              <a:rPr lang="tr-TR" baseline="0" dirty="0" smtClean="0"/>
              <a:t> edilebilir.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5</a:t>
            </a:fld>
            <a:endParaRPr lang="tr-TR"/>
          </a:p>
        </p:txBody>
      </p:sp>
    </p:spTree>
    <p:extLst>
      <p:ext uri="{BB962C8B-B14F-4D97-AF65-F5344CB8AC3E}">
        <p14:creationId xmlns:p14="http://schemas.microsoft.com/office/powerpoint/2010/main" val="23748576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Çocuklara hasta olunca ne yapılması gerektiği sorularak</a:t>
            </a:r>
            <a:r>
              <a:rPr lang="tr-TR" baseline="0" dirty="0" smtClean="0"/>
              <a:t> cevap alınması beklenebilir.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6</a:t>
            </a:fld>
            <a:endParaRPr lang="tr-TR"/>
          </a:p>
        </p:txBody>
      </p:sp>
    </p:spTree>
    <p:extLst>
      <p:ext uri="{BB962C8B-B14F-4D97-AF65-F5344CB8AC3E}">
        <p14:creationId xmlns:p14="http://schemas.microsoft.com/office/powerpoint/2010/main" val="21721409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Çocukların</a:t>
            </a:r>
            <a:r>
              <a:rPr lang="tr-TR" baseline="0" dirty="0" smtClean="0"/>
              <a:t> cevapları sonrasında, hasta olunduğunda doktora gidilmesi gerektiğine vurgu yapılmalıdır.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7</a:t>
            </a:fld>
            <a:endParaRPr lang="tr-TR"/>
          </a:p>
        </p:txBody>
      </p:sp>
    </p:spTree>
    <p:extLst>
      <p:ext uri="{BB962C8B-B14F-4D97-AF65-F5344CB8AC3E}">
        <p14:creationId xmlns:p14="http://schemas.microsoft.com/office/powerpoint/2010/main" val="10285283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Doktorun</a:t>
            </a:r>
            <a:r>
              <a:rPr lang="tr-TR" baseline="0" dirty="0" smtClean="0"/>
              <a:t> muayene sonrasında ilaç </a:t>
            </a:r>
            <a:r>
              <a:rPr lang="tr-TR" baseline="0" dirty="0" err="1" smtClean="0"/>
              <a:t>reçeteleyebileceği</a:t>
            </a:r>
            <a:r>
              <a:rPr lang="tr-TR" baseline="0" dirty="0" smtClean="0"/>
              <a:t> vurgusu yapılmalıdır. Her muayenenin sonunda ilaç reçete edilmeyebileceği ve doktorun ilaç dışı önerilerde bulunabileceği ifade edilmelidir.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8</a:t>
            </a:fld>
            <a:endParaRPr lang="tr-TR"/>
          </a:p>
        </p:txBody>
      </p:sp>
    </p:spTree>
    <p:extLst>
      <p:ext uri="{BB962C8B-B14F-4D97-AF65-F5344CB8AC3E}">
        <p14:creationId xmlns:p14="http://schemas.microsoft.com/office/powerpoint/2010/main" val="3029024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Reçetelenen</a:t>
            </a:r>
            <a:r>
              <a:rPr lang="tr-TR" baseline="0" dirty="0" smtClean="0"/>
              <a:t> ilaçların yalnızca eczanelerden alınacağı vurgulanmalıdır. Söz konusu ilaçların mutlaka alınması gerektiği ifade edilmelidir.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9</a:t>
            </a:fld>
            <a:endParaRPr lang="tr-TR"/>
          </a:p>
        </p:txBody>
      </p:sp>
    </p:spTree>
    <p:extLst>
      <p:ext uri="{BB962C8B-B14F-4D97-AF65-F5344CB8AC3E}">
        <p14:creationId xmlns:p14="http://schemas.microsoft.com/office/powerpoint/2010/main" val="42567670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Çocuklara </a:t>
            </a:r>
            <a:r>
              <a:rPr lang="tr-TR" sz="1200" dirty="0" smtClean="0">
                <a:solidFill>
                  <a:srgbClr val="FF0000"/>
                </a:solidFill>
                <a:latin typeface="Comic Sans MS" panose="030F0702030302020204" pitchFamily="66" charset="0"/>
              </a:rPr>
              <a:t>ilaçların doktorun ve eczacının tarif ettiği şekilde ve sürede kullanılması gerektiği vurgulanmalıdır.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10</a:t>
            </a:fld>
            <a:endParaRPr lang="tr-TR"/>
          </a:p>
        </p:txBody>
      </p:sp>
    </p:spTree>
    <p:extLst>
      <p:ext uri="{BB962C8B-B14F-4D97-AF65-F5344CB8AC3E}">
        <p14:creationId xmlns:p14="http://schemas.microsoft.com/office/powerpoint/2010/main" val="24162278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İlaçların kullanılmasında</a:t>
            </a:r>
            <a:r>
              <a:rPr lang="tr-TR" baseline="0" dirty="0" smtClean="0"/>
              <a:t> doktorun önerisine uyulması gerektiği ifade edilmelidir. Aksi halde zarar görülebileceği vurgulanmalıdır.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11</a:t>
            </a:fld>
            <a:endParaRPr lang="tr-TR"/>
          </a:p>
        </p:txBody>
      </p:sp>
    </p:spTree>
    <p:extLst>
      <p:ext uri="{BB962C8B-B14F-4D97-AF65-F5344CB8AC3E}">
        <p14:creationId xmlns:p14="http://schemas.microsoft.com/office/powerpoint/2010/main" val="11497533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Çocukların hiçbir</a:t>
            </a:r>
            <a:r>
              <a:rPr lang="tr-TR" baseline="0" dirty="0" smtClean="0"/>
              <a:t> şekilde </a:t>
            </a:r>
            <a:r>
              <a:rPr lang="tr-TR" dirty="0" smtClean="0"/>
              <a:t>kendi kendine ilaç kullanmaması gerektiği vurgulanmalıdır. Doktorun önerdiği ilaçları ise büyüklerin</a:t>
            </a:r>
            <a:r>
              <a:rPr lang="tr-TR" baseline="0" dirty="0" smtClean="0"/>
              <a:t> ve sağlık çalışanlarının uygulaması gerektiği ifade edilmelidir.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12</a:t>
            </a:fld>
            <a:endParaRPr lang="tr-TR"/>
          </a:p>
        </p:txBody>
      </p:sp>
    </p:spTree>
    <p:extLst>
      <p:ext uri="{BB962C8B-B14F-4D97-AF65-F5344CB8AC3E}">
        <p14:creationId xmlns:p14="http://schemas.microsoft.com/office/powerpoint/2010/main" val="4214602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İlaç formlarının</a:t>
            </a:r>
            <a:r>
              <a:rPr lang="tr-TR" baseline="0" dirty="0" smtClean="0"/>
              <a:t> tanıtımı için görsellerin her biri işaret edilerek k</a:t>
            </a:r>
            <a:r>
              <a:rPr lang="tr-TR" dirty="0" smtClean="0"/>
              <a:t>apsül, tablet, krem, şurup, enjektör</a:t>
            </a:r>
            <a:r>
              <a:rPr lang="tr-TR" baseline="0" dirty="0" smtClean="0"/>
              <a:t> şeklinde isimlendirilebilir. Ya da bu isimlendirmelerde hap, şurup, krem, iğne ifadeleri kullanılabilir.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13</a:t>
            </a:fld>
            <a:endParaRPr lang="tr-TR"/>
          </a:p>
        </p:txBody>
      </p:sp>
    </p:spTree>
    <p:extLst>
      <p:ext uri="{BB962C8B-B14F-4D97-AF65-F5344CB8AC3E}">
        <p14:creationId xmlns:p14="http://schemas.microsoft.com/office/powerpoint/2010/main" val="1022120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İlaçların bazıları</a:t>
            </a:r>
            <a:r>
              <a:rPr lang="tr-TR" baseline="0" dirty="0" smtClean="0"/>
              <a:t> görüntüleri itibariyle her ne kadar şekere benzeseler de şeker değildir. Aradaki bu farklılığa çocukların dikkati çekilmelidir.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14</a:t>
            </a:fld>
            <a:endParaRPr lang="tr-TR"/>
          </a:p>
        </p:txBody>
      </p:sp>
    </p:spTree>
    <p:extLst>
      <p:ext uri="{BB962C8B-B14F-4D97-AF65-F5344CB8AC3E}">
        <p14:creationId xmlns:p14="http://schemas.microsoft.com/office/powerpoint/2010/main" val="2824862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Bazı</a:t>
            </a:r>
            <a:r>
              <a:rPr lang="tr-TR" baseline="0" dirty="0" smtClean="0"/>
              <a:t> ilaçlar; formları, kutuları, renkleri itibariyle çocukların oyun oynamak isteyebileceği şekillerde olabilir. Oynamaları halinde kendileri için hazırlanmamış olan bazı ilaçların onlara zarar verebilecekleri vurgulanmalıdır. Bu nedenle ilaçların hiçbir haline hiçbir şekilde oyun oynamak amacıyla dokunmamaları gerektiği ifade edilmelidir.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15</a:t>
            </a:fld>
            <a:endParaRPr lang="tr-TR"/>
          </a:p>
        </p:txBody>
      </p:sp>
    </p:spTree>
    <p:extLst>
      <p:ext uri="{BB962C8B-B14F-4D97-AF65-F5344CB8AC3E}">
        <p14:creationId xmlns:p14="http://schemas.microsoft.com/office/powerpoint/2010/main" val="31813523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Çocuklara hastalıklardan nasıl </a:t>
            </a:r>
            <a:r>
              <a:rPr lang="tr-TR" dirty="0" err="1" smtClean="0"/>
              <a:t>korunulması</a:t>
            </a:r>
            <a:r>
              <a:rPr lang="tr-TR" dirty="0" smtClean="0"/>
              <a:t> gerektiği sorularak cevap alınması beklenebilir.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16</a:t>
            </a:fld>
            <a:endParaRPr lang="tr-TR"/>
          </a:p>
        </p:txBody>
      </p:sp>
    </p:spTree>
    <p:extLst>
      <p:ext uri="{BB962C8B-B14F-4D97-AF65-F5344CB8AC3E}">
        <p14:creationId xmlns:p14="http://schemas.microsoft.com/office/powerpoint/2010/main" val="28233076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a:t>
            </a:r>
            <a:r>
              <a:rPr lang="tr-TR" baseline="0" dirty="0" smtClean="0"/>
              <a:t>Hastalıkların bulaşmasının önlenmesi için e</a:t>
            </a:r>
            <a:r>
              <a:rPr lang="tr-TR" dirty="0" smtClean="0"/>
              <a:t>l yıkama</a:t>
            </a:r>
            <a:r>
              <a:rPr lang="tr-TR" baseline="0" dirty="0" smtClean="0"/>
              <a:t> alışkanlığının kazanılmasının önemi vurgulanmalıdır.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17</a:t>
            </a:fld>
            <a:endParaRPr lang="tr-TR"/>
          </a:p>
        </p:txBody>
      </p:sp>
    </p:spTree>
    <p:extLst>
      <p:ext uri="{BB962C8B-B14F-4D97-AF65-F5344CB8AC3E}">
        <p14:creationId xmlns:p14="http://schemas.microsoft.com/office/powerpoint/2010/main" val="295462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Anlatıcı İçin Not: Sağlıklı gıdalar; su, meyve, sebze, süt, yoğurt, peynir, büyüklerin pişirdiği yemekler…şeklinde ifade edilebilir.</a:t>
            </a:r>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18</a:t>
            </a:fld>
            <a:endParaRPr lang="tr-TR"/>
          </a:p>
        </p:txBody>
      </p:sp>
    </p:spTree>
    <p:extLst>
      <p:ext uri="{BB962C8B-B14F-4D97-AF65-F5344CB8AC3E}">
        <p14:creationId xmlns:p14="http://schemas.microsoft.com/office/powerpoint/2010/main" val="30236117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Anlatıcı İçin Not:</a:t>
            </a:r>
            <a:r>
              <a:rPr lang="tr-TR" baseline="0" dirty="0" smtClean="0"/>
              <a:t> Sağlıklı beslenmenin ve doktorun önerdiği ilaçların kullanılmasının sağlığa kavuşmada önemli olduğu anlatılmalıdır.</a:t>
            </a:r>
            <a:endParaRPr lang="tr-TR" dirty="0" smtClean="0"/>
          </a:p>
          <a:p>
            <a:endParaRPr lang="tr-TR" dirty="0"/>
          </a:p>
        </p:txBody>
      </p:sp>
      <p:sp>
        <p:nvSpPr>
          <p:cNvPr id="4" name="Slayt Numarası Yer Tutucusu 3"/>
          <p:cNvSpPr>
            <a:spLocks noGrp="1"/>
          </p:cNvSpPr>
          <p:nvPr>
            <p:ph type="sldNum" sz="quarter" idx="10"/>
          </p:nvPr>
        </p:nvSpPr>
        <p:spPr/>
        <p:txBody>
          <a:bodyPr/>
          <a:lstStyle/>
          <a:p>
            <a:fld id="{30A04BB1-59F0-4A28-9B93-1CDF3F3DCF8B}" type="slidenum">
              <a:rPr lang="tr-TR" smtClean="0"/>
              <a:t>19</a:t>
            </a:fld>
            <a:endParaRPr lang="tr-TR"/>
          </a:p>
        </p:txBody>
      </p:sp>
    </p:spTree>
    <p:extLst>
      <p:ext uri="{BB962C8B-B14F-4D97-AF65-F5344CB8AC3E}">
        <p14:creationId xmlns:p14="http://schemas.microsoft.com/office/powerpoint/2010/main" val="10395383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6CB58C93-9046-4716-98D5-847F930B5883}" type="datetime1">
              <a:rPr lang="tr-TR" smtClean="0"/>
              <a:t>11.01.2023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2893693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BBD73A1D-AF30-4D70-B8E0-CAF007D0DBE5}" type="datetime1">
              <a:rPr lang="tr-TR" smtClean="0"/>
              <a:t>11.01.2023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1890574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172171B-7356-486C-B871-385393B57EB9}" type="datetime1">
              <a:rPr lang="tr-TR" smtClean="0"/>
              <a:t>11.01.2023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4124802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6F1ECB9F-3776-462D-9996-985987CFEB9D}" type="datetime1">
              <a:rPr lang="tr-TR" smtClean="0"/>
              <a:t>11.01.2023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3288346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56497056-1BA5-47A1-B645-F60E78F1F367}" type="datetime1">
              <a:rPr lang="tr-TR" smtClean="0"/>
              <a:t>11.01.2023</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3710415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D66B8B4C-2764-4704-ABBA-21EF3FAF3B38}" type="datetime1">
              <a:rPr lang="tr-TR" smtClean="0"/>
              <a:t>11.01.2023</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2321647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7A6DD617-033D-49C7-8F4E-4C32DA3A9032}" type="datetime1">
              <a:rPr lang="tr-TR" smtClean="0"/>
              <a:t>11.01.2023</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3660030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27FBB73F-A238-41ED-9C46-4A2ECDA3CC8C}" type="datetime1">
              <a:rPr lang="tr-TR" smtClean="0"/>
              <a:t>11.01.2023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3665750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C04F254D-0A58-4282-BDDA-740C9295C193}" type="datetime1">
              <a:rPr lang="tr-TR" smtClean="0"/>
              <a:t>11.01.2023</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2856938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F9425561-51F0-4EFD-AAC6-64A3F9C66CE6}" type="datetime1">
              <a:rPr lang="tr-TR" smtClean="0"/>
              <a:t>11.01.2023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3225768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8045869F-C72D-40C6-B2FC-AA952DAF7EBF}" type="datetime1">
              <a:rPr lang="tr-TR" smtClean="0"/>
              <a:t>11.01.2023</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0AFE50FE-82D7-4201-80BF-30015C3E7AC6}" type="slidenum">
              <a:rPr lang="tr-TR" smtClean="0"/>
              <a:t>‹#›</a:t>
            </a:fld>
            <a:endParaRPr lang="tr-TR"/>
          </a:p>
        </p:txBody>
      </p:sp>
    </p:spTree>
    <p:extLst>
      <p:ext uri="{BB962C8B-B14F-4D97-AF65-F5344CB8AC3E}">
        <p14:creationId xmlns:p14="http://schemas.microsoft.com/office/powerpoint/2010/main" val="21431331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0E9E6C-7CE0-4E87-8A9A-A0522F8566C3}" type="datetime1">
              <a:rPr lang="tr-TR" smtClean="0"/>
              <a:t>11.01.2023</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FE50FE-82D7-4201-80BF-30015C3E7AC6}" type="slidenum">
              <a:rPr lang="tr-TR" smtClean="0"/>
              <a:t>‹#›</a:t>
            </a:fld>
            <a:endParaRPr lang="tr-TR"/>
          </a:p>
        </p:txBody>
      </p:sp>
    </p:spTree>
    <p:extLst>
      <p:ext uri="{BB962C8B-B14F-4D97-AF65-F5344CB8AC3E}">
        <p14:creationId xmlns:p14="http://schemas.microsoft.com/office/powerpoint/2010/main" val="33555803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3.png"/><Relationship Id="rId4" Type="http://schemas.openxmlformats.org/officeDocument/2006/relationships/image" Target="../media/image22.jpe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8.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37.png"/><Relationship Id="rId7" Type="http://schemas.openxmlformats.org/officeDocument/2006/relationships/image" Target="../media/image4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4.jpeg"/></Relationships>
</file>

<file path=ppt/slides/_rels/slide16.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6.gif"/></Relationships>
</file>

<file path=ppt/slides/_rels/slide1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png"/><Relationship Id="rId4" Type="http://schemas.openxmlformats.org/officeDocument/2006/relationships/image" Target="../media/image49.jpeg"/></Relationships>
</file>

<file path=ppt/slides/_rels/slide1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4.png"/></Relationships>
</file>

<file path=ppt/slides/_rels/slide20.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836712"/>
            <a:ext cx="7772400" cy="1470025"/>
          </a:xfrm>
        </p:spPr>
        <p:txBody>
          <a:bodyPr/>
          <a:lstStyle/>
          <a:p>
            <a:r>
              <a:rPr lang="tr-TR" dirty="0" smtClean="0">
                <a:solidFill>
                  <a:schemeClr val="tx2">
                    <a:lumMod val="75000"/>
                  </a:schemeClr>
                </a:solidFill>
                <a:latin typeface="Comic Sans MS" panose="030F0702030302020204" pitchFamily="66" charset="0"/>
              </a:rPr>
              <a:t>Okul Öncesi Çocuklar İçin </a:t>
            </a:r>
            <a:br>
              <a:rPr lang="tr-TR" dirty="0" smtClean="0">
                <a:solidFill>
                  <a:schemeClr val="tx2">
                    <a:lumMod val="75000"/>
                  </a:schemeClr>
                </a:solidFill>
                <a:latin typeface="Comic Sans MS" panose="030F0702030302020204" pitchFamily="66" charset="0"/>
              </a:rPr>
            </a:br>
            <a:r>
              <a:rPr lang="tr-TR" dirty="0" smtClean="0">
                <a:solidFill>
                  <a:schemeClr val="tx2">
                    <a:lumMod val="75000"/>
                  </a:schemeClr>
                </a:solidFill>
                <a:latin typeface="Comic Sans MS" panose="030F0702030302020204" pitchFamily="66" charset="0"/>
              </a:rPr>
              <a:t>Akılcı İlaç Kullanımı</a:t>
            </a:r>
            <a:endParaRPr lang="tr-TR" dirty="0">
              <a:solidFill>
                <a:schemeClr val="tx2">
                  <a:lumMod val="75000"/>
                </a:schemeClr>
              </a:solidFill>
              <a:latin typeface="Comic Sans MS" panose="030F0702030302020204" pitchFamily="66" charset="0"/>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664101"/>
            <a:ext cx="2667000" cy="3667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3"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676163"/>
            <a:ext cx="2590800" cy="3381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4532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5899" y="2132856"/>
            <a:ext cx="2088232" cy="17674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1412776"/>
            <a:ext cx="914400" cy="1885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descr="http://pkids.files.wordpress.com/2011/04/sneeze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8104" y="3212976"/>
            <a:ext cx="3325093" cy="3632448"/>
          </a:xfrm>
          <a:prstGeom prst="rect">
            <a:avLst/>
          </a:prstGeom>
          <a:noFill/>
          <a:extLst>
            <a:ext uri="{909E8E84-426E-40DD-AFC4-6F175D3DCCD1}">
              <a14:hiddenFill xmlns:a14="http://schemas.microsoft.com/office/drawing/2010/main">
                <a:solidFill>
                  <a:srgbClr val="FFFFFF"/>
                </a:solidFill>
              </a14:hiddenFill>
            </a:ext>
          </a:extLst>
        </p:spPr>
      </p:pic>
      <p:sp>
        <p:nvSpPr>
          <p:cNvPr id="2" name="1 Başlık"/>
          <p:cNvSpPr>
            <a:spLocks noGrp="1"/>
          </p:cNvSpPr>
          <p:nvPr>
            <p:ph type="title"/>
          </p:nvPr>
        </p:nvSpPr>
        <p:spPr/>
        <p:txBody>
          <a:bodyPr>
            <a:noAutofit/>
          </a:bodyPr>
          <a:lstStyle/>
          <a:p>
            <a:r>
              <a:rPr lang="tr-TR" sz="2800" dirty="0" smtClean="0">
                <a:solidFill>
                  <a:srgbClr val="FF0000"/>
                </a:solidFill>
                <a:latin typeface="Comic Sans MS" panose="030F0702030302020204" pitchFamily="66" charset="0"/>
              </a:rPr>
              <a:t>Neden Hasta Oluruz? </a:t>
            </a:r>
            <a:endParaRPr lang="tr-TR" sz="2800" dirty="0">
              <a:solidFill>
                <a:srgbClr val="FF0000"/>
              </a:solidFill>
              <a:latin typeface="Comic Sans MS" panose="030F0702030302020204" pitchFamily="66" charset="0"/>
            </a:endParaRPr>
          </a:p>
        </p:txBody>
      </p:sp>
      <p:pic>
        <p:nvPicPr>
          <p:cNvPr id="615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79912" y="4826124"/>
            <a:ext cx="1885950" cy="1555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2" name="Picture 8" descr="http://sr.photos2.fotosearch.com/bthumb/CSP/CSP282/k2137652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05102" y="1628800"/>
            <a:ext cx="1830994" cy="22116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cf.l.thumbs.canstockphoto.com/canstock20965164.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35899" y="4665316"/>
            <a:ext cx="1624491" cy="142798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p:nvPicPr>
        <p:blipFill>
          <a:blip r:embed="rId9">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80008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2996952"/>
            <a:ext cx="3779912" cy="37928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3685950"/>
            <a:ext cx="3672408" cy="31274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1 Başlık"/>
          <p:cNvSpPr>
            <a:spLocks noGrp="1"/>
          </p:cNvSpPr>
          <p:nvPr>
            <p:ph type="title"/>
          </p:nvPr>
        </p:nvSpPr>
        <p:spPr/>
        <p:txBody>
          <a:bodyPr>
            <a:normAutofit/>
          </a:bodyPr>
          <a:lstStyle/>
          <a:p>
            <a:r>
              <a:rPr lang="tr-TR" sz="2800" dirty="0" smtClean="0">
                <a:solidFill>
                  <a:srgbClr val="FF0000"/>
                </a:solidFill>
                <a:latin typeface="Comic Sans MS" panose="030F0702030302020204" pitchFamily="66" charset="0"/>
              </a:rPr>
              <a:t>Sanırım Hasta Olduk…</a:t>
            </a:r>
            <a:endParaRPr lang="tr-TR" sz="2800" dirty="0">
              <a:solidFill>
                <a:srgbClr val="FF0000"/>
              </a:solidFill>
              <a:latin typeface="Comic Sans MS" panose="030F0702030302020204" pitchFamily="66" charset="0"/>
            </a:endParaRPr>
          </a:p>
        </p:txBody>
      </p:sp>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2038" y="1072481"/>
            <a:ext cx="2647950" cy="2733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http://a.dilcdn.com/bl/wp-content/uploads/sites/8/2014/01/Sick-Boy-Cartoon.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7981" y="1351781"/>
            <a:ext cx="2475867" cy="214922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18959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9660" y="1628800"/>
            <a:ext cx="4772791" cy="25233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1 Başlık"/>
          <p:cNvSpPr>
            <a:spLocks noGrp="1"/>
          </p:cNvSpPr>
          <p:nvPr>
            <p:ph type="title"/>
          </p:nvPr>
        </p:nvSpPr>
        <p:spPr/>
        <p:txBody>
          <a:bodyPr>
            <a:normAutofit/>
          </a:bodyPr>
          <a:lstStyle/>
          <a:p>
            <a:r>
              <a:rPr lang="tr-TR" sz="2800" dirty="0" smtClean="0">
                <a:solidFill>
                  <a:srgbClr val="FF0000"/>
                </a:solidFill>
                <a:latin typeface="Comic Sans MS" panose="030F0702030302020204" pitchFamily="66" charset="0"/>
              </a:rPr>
              <a:t>     Mikroplar Etkisiz Hale Getirildi. İyileşiyoruz…</a:t>
            </a:r>
            <a:endParaRPr lang="tr-TR" sz="2800" dirty="0">
              <a:solidFill>
                <a:srgbClr val="FF0000"/>
              </a:solidFill>
              <a:latin typeface="Comic Sans MS" panose="030F0702030302020204" pitchFamily="66" charset="0"/>
            </a:endParaRPr>
          </a:p>
        </p:txBody>
      </p:sp>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3888770"/>
            <a:ext cx="2664296" cy="26365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5936" y="4291353"/>
            <a:ext cx="676275" cy="129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6056" y="5326335"/>
            <a:ext cx="1533525" cy="1343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descr="http://simmaronresearch.com/wp-content/uploads/2013/02/Microbe.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73415" y="4894429"/>
            <a:ext cx="2370583" cy="191894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83467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2800" dirty="0" smtClean="0">
                <a:solidFill>
                  <a:srgbClr val="FF0000"/>
                </a:solidFill>
                <a:latin typeface="Comic Sans MS" panose="030F0702030302020204" pitchFamily="66" charset="0"/>
              </a:rPr>
              <a:t>Yeniden Sağlıklıyız…</a:t>
            </a:r>
            <a:endParaRPr lang="tr-TR" sz="2800" dirty="0">
              <a:solidFill>
                <a:srgbClr val="FF0000"/>
              </a:solidFill>
              <a:latin typeface="Comic Sans MS" panose="030F0702030302020204" pitchFamily="66"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484784"/>
            <a:ext cx="3240360" cy="4749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1484784"/>
            <a:ext cx="3343275" cy="47495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7685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2800" dirty="0" smtClean="0">
                <a:solidFill>
                  <a:srgbClr val="FF0000"/>
                </a:solidFill>
                <a:latin typeface="Comic Sans MS" panose="030F0702030302020204" pitchFamily="66" charset="0"/>
              </a:rPr>
              <a:t>Hasta Olunca Ne Yapmalıyız?</a:t>
            </a:r>
            <a:endParaRPr lang="tr-TR" sz="2800" dirty="0">
              <a:solidFill>
                <a:srgbClr val="FF0000"/>
              </a:solidFill>
              <a:latin typeface="Comic Sans MS" panose="030F0702030302020204" pitchFamily="66" charset="0"/>
            </a:endParaRPr>
          </a:p>
        </p:txBody>
      </p:sp>
      <p:pic>
        <p:nvPicPr>
          <p:cNvPr id="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614" y="3645024"/>
            <a:ext cx="3705225" cy="2704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descr="https://encrypted-tbn0.gstatic.com/images?q=tbn:ANd9GcQ9a9TZN9WNi-ye1Q_296zb_251lujo00dkM3mmFowik5_zPZB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152" y="3645024"/>
            <a:ext cx="2232248" cy="284874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C:\Users\fatma.isli\Desktop\Adsız.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38252" y="1412776"/>
            <a:ext cx="2773841" cy="20882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70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2800" dirty="0" smtClean="0">
                <a:solidFill>
                  <a:srgbClr val="FF0000"/>
                </a:solidFill>
                <a:latin typeface="Comic Sans MS" panose="030F0702030302020204" pitchFamily="66" charset="0"/>
              </a:rPr>
              <a:t>Doktora Gitmeli ve Muayene Olmalıyız!</a:t>
            </a:r>
            <a:endParaRPr lang="tr-TR" sz="2800" dirty="0">
              <a:solidFill>
                <a:srgbClr val="FF0000"/>
              </a:solidFill>
              <a:latin typeface="Comic Sans MS" panose="030F0702030302020204" pitchFamily="66" charset="0"/>
            </a:endParaRPr>
          </a:p>
        </p:txBody>
      </p:sp>
      <p:pic>
        <p:nvPicPr>
          <p:cNvPr id="4" name="Picture 2" descr="C:\Users\fatma.isli\Desktop\Adsız.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1700808"/>
            <a:ext cx="3384376" cy="453650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492896"/>
            <a:ext cx="4104456" cy="36547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02739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eofdreams.com/data_images/dreams/nurse/nurse-07.jpg"/>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2" y="1669301"/>
            <a:ext cx="4032448" cy="406395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4716016" y="4278982"/>
            <a:ext cx="1636390" cy="18143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Başlık 1"/>
          <p:cNvSpPr>
            <a:spLocks noGrp="1"/>
          </p:cNvSpPr>
          <p:nvPr>
            <p:ph type="title"/>
          </p:nvPr>
        </p:nvSpPr>
        <p:spPr>
          <a:xfrm>
            <a:off x="457200" y="274638"/>
            <a:ext cx="8229600" cy="1143000"/>
          </a:xfrm>
        </p:spPr>
        <p:txBody>
          <a:bodyPr>
            <a:noAutofit/>
          </a:bodyPr>
          <a:lstStyle/>
          <a:p>
            <a:r>
              <a:rPr lang="tr-TR" sz="2800" dirty="0" smtClean="0">
                <a:solidFill>
                  <a:srgbClr val="FF0000"/>
                </a:solidFill>
                <a:latin typeface="Comic Sans MS" panose="030F0702030302020204" pitchFamily="66" charset="0"/>
              </a:rPr>
              <a:t>Doktor Gerekli Görürse Bize İlaç </a:t>
            </a:r>
            <a:r>
              <a:rPr lang="tr-TR" sz="2800" dirty="0" err="1" smtClean="0">
                <a:solidFill>
                  <a:srgbClr val="FF0000"/>
                </a:solidFill>
                <a:latin typeface="Comic Sans MS" panose="030F0702030302020204" pitchFamily="66" charset="0"/>
              </a:rPr>
              <a:t>Reçeteleyecektir</a:t>
            </a:r>
            <a:r>
              <a:rPr lang="tr-TR" sz="2800" dirty="0" smtClean="0">
                <a:solidFill>
                  <a:srgbClr val="FF0000"/>
                </a:solidFill>
                <a:latin typeface="Comic Sans MS" panose="030F0702030302020204" pitchFamily="66" charset="0"/>
              </a:rPr>
              <a:t>!</a:t>
            </a:r>
            <a:endParaRPr lang="tr-TR" sz="2800" dirty="0">
              <a:solidFill>
                <a:srgbClr val="FF0000"/>
              </a:solidFill>
              <a:latin typeface="Comic Sans MS" panose="030F0702030302020204" pitchFamily="66" charset="0"/>
            </a:endParaRPr>
          </a:p>
        </p:txBody>
      </p:sp>
      <p:pic>
        <p:nvPicPr>
          <p:cNvPr id="8"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4168" y="1916832"/>
            <a:ext cx="2061964" cy="2771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47863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www.usakfirmarehberi.com/firma/eczane_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7904" y="1700808"/>
            <a:ext cx="1656184" cy="1296144"/>
          </a:xfrm>
          <a:prstGeom prst="rect">
            <a:avLst/>
          </a:prstGeom>
          <a:noFill/>
          <a:extLst>
            <a:ext uri="{909E8E84-426E-40DD-AFC4-6F175D3DCCD1}">
              <a14:hiddenFill xmlns:a14="http://schemas.microsoft.com/office/drawing/2010/main">
                <a:solidFill>
                  <a:srgbClr val="FFFFFF"/>
                </a:solidFill>
              </a14:hiddenFill>
            </a:ext>
          </a:extLst>
        </p:spPr>
      </p:pic>
      <p:sp>
        <p:nvSpPr>
          <p:cNvPr id="5" name="Başlık 1"/>
          <p:cNvSpPr>
            <a:spLocks noGrp="1"/>
          </p:cNvSpPr>
          <p:nvPr>
            <p:ph type="title"/>
          </p:nvPr>
        </p:nvSpPr>
        <p:spPr>
          <a:xfrm>
            <a:off x="457200" y="274638"/>
            <a:ext cx="8229600" cy="1143000"/>
          </a:xfrm>
        </p:spPr>
        <p:txBody>
          <a:bodyPr>
            <a:noAutofit/>
          </a:bodyPr>
          <a:lstStyle/>
          <a:p>
            <a:r>
              <a:rPr lang="tr-TR" sz="2800" dirty="0" smtClean="0">
                <a:solidFill>
                  <a:srgbClr val="FF0000"/>
                </a:solidFill>
                <a:latin typeface="Comic Sans MS" panose="030F0702030302020204" pitchFamily="66" charset="0"/>
              </a:rPr>
              <a:t>Doktorun </a:t>
            </a:r>
            <a:r>
              <a:rPr lang="tr-TR" sz="2800" dirty="0" err="1" smtClean="0">
                <a:solidFill>
                  <a:srgbClr val="FF0000"/>
                </a:solidFill>
                <a:latin typeface="Comic Sans MS" panose="030F0702030302020204" pitchFamily="66" charset="0"/>
              </a:rPr>
              <a:t>Reçetelediği</a:t>
            </a:r>
            <a:r>
              <a:rPr lang="tr-TR" sz="2800" dirty="0" smtClean="0">
                <a:solidFill>
                  <a:srgbClr val="FF0000"/>
                </a:solidFill>
                <a:latin typeface="Comic Sans MS" panose="030F0702030302020204" pitchFamily="66" charset="0"/>
              </a:rPr>
              <a:t> İlacı Yalnızca </a:t>
            </a:r>
            <a:br>
              <a:rPr lang="tr-TR" sz="2800" dirty="0" smtClean="0">
                <a:solidFill>
                  <a:srgbClr val="FF0000"/>
                </a:solidFill>
                <a:latin typeface="Comic Sans MS" panose="030F0702030302020204" pitchFamily="66" charset="0"/>
              </a:rPr>
            </a:br>
            <a:r>
              <a:rPr lang="tr-TR" sz="2800" dirty="0" smtClean="0">
                <a:solidFill>
                  <a:srgbClr val="FF0000"/>
                </a:solidFill>
                <a:latin typeface="Comic Sans MS" panose="030F0702030302020204" pitchFamily="66" charset="0"/>
              </a:rPr>
              <a:t>Eczaneden Almalıyız!</a:t>
            </a:r>
            <a:endParaRPr lang="tr-TR" sz="2800" dirty="0">
              <a:solidFill>
                <a:srgbClr val="FF0000"/>
              </a:solidFill>
              <a:latin typeface="Comic Sans MS" panose="030F0702030302020204" pitchFamily="66" charset="0"/>
            </a:endParaRPr>
          </a:p>
        </p:txBody>
      </p:sp>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24186" y="3099414"/>
            <a:ext cx="4724078" cy="34035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7920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2800" dirty="0" smtClean="0">
                <a:solidFill>
                  <a:srgbClr val="FF0000"/>
                </a:solidFill>
                <a:latin typeface="Comic Sans MS" panose="030F0702030302020204" pitchFamily="66" charset="0"/>
              </a:rPr>
              <a:t>    İlaçlarımızı Doktorun ve Eczacının Tarif Ettiği Şekilde ve Sürede Kullanmalıyız.</a:t>
            </a:r>
            <a:endParaRPr lang="tr-TR" sz="2800" dirty="0">
              <a:solidFill>
                <a:srgbClr val="FF0000"/>
              </a:solidFill>
              <a:latin typeface="Comic Sans MS" panose="030F0702030302020204" pitchFamily="66" charset="0"/>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492896"/>
            <a:ext cx="2717676"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2276872"/>
            <a:ext cx="2808312" cy="3528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82340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Başlık 1"/>
          <p:cNvSpPr>
            <a:spLocks noGrp="1"/>
          </p:cNvSpPr>
          <p:nvPr>
            <p:ph type="title"/>
          </p:nvPr>
        </p:nvSpPr>
        <p:spPr>
          <a:xfrm>
            <a:off x="457200" y="404664"/>
            <a:ext cx="8229600" cy="1143000"/>
          </a:xfrm>
        </p:spPr>
        <p:txBody>
          <a:bodyPr>
            <a:noAutofit/>
          </a:bodyPr>
          <a:lstStyle/>
          <a:p>
            <a:r>
              <a:rPr lang="tr-TR" sz="2800" dirty="0" smtClean="0">
                <a:solidFill>
                  <a:srgbClr val="FF0000"/>
                </a:solidFill>
                <a:latin typeface="Comic Sans MS" panose="030F0702030302020204" pitchFamily="66" charset="0"/>
              </a:rPr>
              <a:t>İlaçlarımızı D</a:t>
            </a:r>
            <a:r>
              <a:rPr lang="en-US" sz="2800" dirty="0" err="1">
                <a:solidFill>
                  <a:srgbClr val="FF0000"/>
                </a:solidFill>
                <a:latin typeface="Comic Sans MS" panose="030F0702030302020204" pitchFamily="66" charset="0"/>
              </a:rPr>
              <a:t>oktoru</a:t>
            </a:r>
            <a:r>
              <a:rPr lang="tr-TR" sz="2800" dirty="0">
                <a:solidFill>
                  <a:srgbClr val="FF0000"/>
                </a:solidFill>
                <a:latin typeface="Comic Sans MS" panose="030F0702030302020204" pitchFamily="66" charset="0"/>
              </a:rPr>
              <a:t>muzu</a:t>
            </a:r>
            <a:r>
              <a:rPr lang="en-US" sz="2800" dirty="0">
                <a:solidFill>
                  <a:srgbClr val="FF0000"/>
                </a:solidFill>
                <a:latin typeface="Comic Sans MS" panose="030F0702030302020204" pitchFamily="66" charset="0"/>
              </a:rPr>
              <a:t>n </a:t>
            </a:r>
            <a:r>
              <a:rPr lang="tr-TR" sz="2800" dirty="0">
                <a:solidFill>
                  <a:srgbClr val="FF0000"/>
                </a:solidFill>
                <a:latin typeface="Comic Sans MS" panose="030F0702030302020204" pitchFamily="66" charset="0"/>
              </a:rPr>
              <a:t>S</a:t>
            </a:r>
            <a:r>
              <a:rPr lang="en-US" sz="2800" dirty="0" err="1">
                <a:solidFill>
                  <a:srgbClr val="FF0000"/>
                </a:solidFill>
                <a:latin typeface="Comic Sans MS" panose="030F0702030302020204" pitchFamily="66" charset="0"/>
              </a:rPr>
              <a:t>öyledi</a:t>
            </a:r>
            <a:r>
              <a:rPr lang="tr-TR" sz="2800" dirty="0">
                <a:solidFill>
                  <a:srgbClr val="FF0000"/>
                </a:solidFill>
                <a:latin typeface="Comic Sans MS" panose="030F0702030302020204" pitchFamily="66" charset="0"/>
              </a:rPr>
              <a:t>ğ</a:t>
            </a:r>
            <a:r>
              <a:rPr lang="en-US" sz="2800" dirty="0" err="1">
                <a:solidFill>
                  <a:srgbClr val="FF0000"/>
                </a:solidFill>
                <a:latin typeface="Comic Sans MS" panose="030F0702030302020204" pitchFamily="66" charset="0"/>
              </a:rPr>
              <a:t>i</a:t>
            </a:r>
            <a:r>
              <a:rPr lang="tr-TR" sz="2800" dirty="0">
                <a:solidFill>
                  <a:srgbClr val="FF0000"/>
                </a:solidFill>
                <a:latin typeface="Comic Sans MS" panose="030F0702030302020204" pitchFamily="66" charset="0"/>
              </a:rPr>
              <a:t> </a:t>
            </a:r>
            <a:r>
              <a:rPr lang="tr-TR" sz="2800" dirty="0" smtClean="0">
                <a:solidFill>
                  <a:srgbClr val="FF0000"/>
                </a:solidFill>
                <a:latin typeface="Comic Sans MS" panose="030F0702030302020204" pitchFamily="66" charset="0"/>
              </a:rPr>
              <a:t/>
            </a:r>
            <a:br>
              <a:rPr lang="tr-TR" sz="2800" dirty="0" smtClean="0">
                <a:solidFill>
                  <a:srgbClr val="FF0000"/>
                </a:solidFill>
                <a:latin typeface="Comic Sans MS" panose="030F0702030302020204" pitchFamily="66" charset="0"/>
              </a:rPr>
            </a:br>
            <a:r>
              <a:rPr lang="tr-TR" sz="2800" dirty="0" smtClean="0">
                <a:solidFill>
                  <a:srgbClr val="FF0000"/>
                </a:solidFill>
                <a:latin typeface="Comic Sans MS" panose="030F0702030302020204" pitchFamily="66" charset="0"/>
              </a:rPr>
              <a:t>Miktardan </a:t>
            </a:r>
            <a:r>
              <a:rPr lang="tr-TR" sz="2800" dirty="0">
                <a:solidFill>
                  <a:srgbClr val="FF0000"/>
                </a:solidFill>
                <a:latin typeface="Comic Sans MS" panose="030F0702030302020204" pitchFamily="66" charset="0"/>
              </a:rPr>
              <a:t>Daha</a:t>
            </a:r>
            <a:r>
              <a:rPr lang="en-US" sz="2800" dirty="0">
                <a:solidFill>
                  <a:srgbClr val="FF0000"/>
                </a:solidFill>
                <a:latin typeface="Comic Sans MS" panose="030F0702030302020204" pitchFamily="66" charset="0"/>
              </a:rPr>
              <a:t> </a:t>
            </a:r>
            <a:r>
              <a:rPr lang="en-US" sz="2800" dirty="0" err="1" smtClean="0">
                <a:solidFill>
                  <a:srgbClr val="FF0000"/>
                </a:solidFill>
                <a:latin typeface="Comic Sans MS" panose="030F0702030302020204" pitchFamily="66" charset="0"/>
              </a:rPr>
              <a:t>Fazla</a:t>
            </a:r>
            <a:r>
              <a:rPr lang="tr-TR" sz="2800" dirty="0" smtClean="0">
                <a:solidFill>
                  <a:srgbClr val="FF0000"/>
                </a:solidFill>
                <a:latin typeface="Comic Sans MS" panose="030F0702030302020204" pitchFamily="66" charset="0"/>
              </a:rPr>
              <a:t> </a:t>
            </a:r>
            <a:r>
              <a:rPr lang="en-US" sz="2800" dirty="0" smtClean="0">
                <a:solidFill>
                  <a:srgbClr val="FF0000"/>
                </a:solidFill>
                <a:latin typeface="Comic Sans MS" panose="030F0702030302020204" pitchFamily="66" charset="0"/>
              </a:rPr>
              <a:t>Al</a:t>
            </a:r>
            <a:r>
              <a:rPr lang="tr-TR" sz="2800" dirty="0" err="1" smtClean="0">
                <a:solidFill>
                  <a:srgbClr val="FF0000"/>
                </a:solidFill>
                <a:latin typeface="Comic Sans MS" panose="030F0702030302020204" pitchFamily="66" charset="0"/>
              </a:rPr>
              <a:t>mak</a:t>
            </a:r>
            <a:r>
              <a:rPr lang="tr-TR" sz="2800" dirty="0" smtClean="0">
                <a:solidFill>
                  <a:srgbClr val="FF0000"/>
                </a:solidFill>
                <a:latin typeface="Comic Sans MS" panose="030F0702030302020204" pitchFamily="66" charset="0"/>
              </a:rPr>
              <a:t> Tehlikeli </a:t>
            </a:r>
            <a:br>
              <a:rPr lang="tr-TR" sz="2800" dirty="0" smtClean="0">
                <a:solidFill>
                  <a:srgbClr val="FF0000"/>
                </a:solidFill>
                <a:latin typeface="Comic Sans MS" panose="030F0702030302020204" pitchFamily="66" charset="0"/>
              </a:rPr>
            </a:br>
            <a:r>
              <a:rPr lang="tr-TR" sz="2800" dirty="0" smtClean="0">
                <a:solidFill>
                  <a:srgbClr val="FF0000"/>
                </a:solidFill>
                <a:latin typeface="Comic Sans MS" panose="030F0702030302020204" pitchFamily="66" charset="0"/>
              </a:rPr>
              <a:t>Sonuçlara Neden Olabilir!</a:t>
            </a:r>
            <a:endParaRPr lang="tr-TR" sz="3200" dirty="0">
              <a:solidFill>
                <a:srgbClr val="FF0000"/>
              </a:solidFill>
              <a:latin typeface="Comic Sans MS" panose="030F0702030302020204" pitchFamily="66" charset="0"/>
            </a:endParaRPr>
          </a:p>
        </p:txBody>
      </p:sp>
      <p:sp>
        <p:nvSpPr>
          <p:cNvPr id="2" name="AutoShape 2" descr="data:image/jpeg;base64,/9j/4AAQSkZJRgABAQAAAQABAAD/2wCEAAkGBxQTEhQUExQVFhUXGR8XFhcXGBoXGRoWFRoXGh4bGhYZHy0gHh8lGxgdITEiJikrLi4wHSA2ODYsNygtLisBCgoKDg0OGxAQGy8mICYtLi40LCwwLDQ0LDc0Nyw3NDAsLDc2LC8sNSwvLzQsNjcsMSwsLSwsLCwsLCwsLywvLP/AABEIAMIBAwMBIgACEQEDEQH/xAAbAAEAAgMBAQAAAAAAAAAAAAAABAYCBQcDAf/EAEkQAAIBAwIDBQQFCAgFAwUAAAECAwAEERIhBRMxBiJBUWEUMnGBByNCUpEkM2JykqGxwRUWQ1OCk6KyVGNz0dKEw/AXRFVkg//EABoBAQADAQEBAAAAAAAAAAAAAAACAwQFAQb/xAAxEQACAgEDAQUGBgMBAAAAAAAAAQIDEQQSMSEFE0FR8DJhcZGhsSJCUoHB0RUz4fH/2gAMAwEAAhEDEQA/AO40pSgFKUoBSlKAUpSgFKUoBSsDINQXI1EEgZ3IXAJA8gWH4jzrOgFK8ra4WRQ6MGU9GHQ74yD4j1rLmrq05GrGdOd8dM464z40BnSvG6uVjUsxwOnmSScAAdSSdgB1NR+U7gmRjGCNlRsMo82cePoNhuMt1oCdSollfrISE1kL9soVVvVWIAceq5FS6AUpSgFKUoBSlKAUpSgFKUoBSlKAUpSgFKUoBSlKAUpSgFKUoBSlRr+8WJDI+yLu7EgBF8XJP2R1J8Bk+FAe0r6QT5bn4DrWdfCAR5g1H4e+UAJJKkoSepKErk/HGfnQGYYFyMbhQc+jFtv9H8Ki8bOUEQODMwi64Okgs+COjcpXIPmBXy1UG6nbfISKMjw7plfI/wA3HyrJxquVHhHGWI296Vgqnz2Ecg/xePgA4rcmNFWIDmOeXEMd0HBOpgMd1VBY7jOMDcivkVhHCOZ4jLSSEAs504JYgZOwGw2GAAAABUDg9yLic3GNsPHDnryVYBn9ObIoI65SNDscivbh96l39au9ujfVscaZWTrIPNFIwp8SCwyAjEDGODLe13JxpH1MRH5kMNOSozqnbOnI6A6F6sZJ0YLjXKNAG4QkYAG4Ln72PDJUeuAa1VrKZX9rmbTAm1tH97Vtz2HUu+dKKOin7z4WM93LcysBGrLG3R2ZYUI2PNI2mlU5PLHcQgZbUFIA30F40u8a4T+8cHDb/YTYkfpHA6EagalomM7k58/5VXk7Z2a5El1BgHHMUnlbY2aXdFbJxp15OPiBOsuJyT6XhiXkMAVkd9JdWGQyRhSdJyPeKnrtjGQNrSsUzjfGfHG4rKgFKUoBSlKAUpSgFKUoBSlKAUpSgFKUoBSlKAUpSgFR5L2MNpLrq+7kav2evhXs6AjBAI8Qem/pWDMka7lUUfBQPH4UBEuOMRJp1FxqOlfqpNzgtgDTucAnHkDROMQMQpkUFtgsmY2PoEcAn8KxkmtbpDHzIpVyNlcEhgcqQVOVYEZDDBBGRuKgS3EtsCt0OfbHbn6QXQHbFxGBhl/5ijAz3lUKXIEjheqCT2ZiTGctbNjog6wk9Mp1XoSngeWxr3gk0XMkZP51BKu+5ZMRyY9AOT82NVrtNAsUJazuoImA1xwyyqIS4A0GMlsxEEDuqeWwLBl7xYZRdplubODiEeByJB7TGGB0Kfq51Y+UYbnfpCNfvUBv+EyFri8yAAsiRjzOIInyf8zHyqqW/EEhtLviM02iS4leFHZ2aONFlaCEKgOMKBzGI3OXOfKfxXtNHbTXcEKl7ptM2DnlgtEkas79F/Njujc7EDckcW4JEk7WSyGSRYi4kMhYxrO2puSqHujcaiQN+6MnpVVl0YZL6qJWY8Mndk5XskcUcix+0oIYNDLlU0YAiIyCY4gW2yMg+dTOKwwrElsdEcAQ612Ci2gC6lIO2jBVG/RY9Otcq4l2cgmkjkeNMpn7IwykEaWHjjOQfA1B4tH7Cqzxs7xIQjWjuxjkV3Q8tM5KguqEoO6wXBGMg569bCbSaxk0W9n2QTknlIvT3T3UntFwxt4owZFBbT7PbkYEj+PtMyFgB/ZRk9HPfwuJOYsYmh0QkH2ThudGuNP7a9OMJGAQSjZC5GQ7kLWnk7V2+lTEfa9Lq0ajZrziUiq+ph9mOBSp72yEoBjlLnednoRAwfiE8c19OdXs8RDMSuplULqJYIM492NPe65kbaYCycHsgBz52DOBlWxphiXG4hQ+6uMgu3ebffTpA2thIpQctSqDZBp0DSNhpU7geA2HTbbBqOlm0hDz+G6xA5RSOhY/bbx32G2BkajhfdorSFtE11bxt00vKitnbbBOfEfjQGzpWrs+0dpK/LiureR/uJKjN+yDmtpQClKUApSlAKUpQClKUApSlAKUpQClKUApSlAKUpQHhcTEFVUAs3mcAKOrHzxkDHiSOm5FaHZidZ5J1ltmaQhvrreSZkwAGWOQzgohIyFGy+tWe4G3vFMblhp6f4gRiuf3V/LMjSf0lJb2b5jSSRbeOSTVtqik0rpU/ZbGo9RjYn1LJ42lySeP8UZW5MvDYb0+Ig7+kgA/WLLHoTrsNZYjfFar2NmR9V5NYLJpC26s6RIce6JJgGbPQiFox5DOSffjl5c2ixw2rxTSsO5A0BzpzvI8iSqEX9Ig5O25NYwcfv8AmLBNa2haRSVxO6q+jGpBmJhqCnVg4yAdzg1LMFLa31I4m47kuhrobWHhkgea2gW3lKo8scYaJHwFVwWy8StsGRiy9CGyWBjdtnFpdW68PZYnuu5dRIgaJoX7qyPH7obdgDsW38t8+K2Kxq/5He2SkESeziK5tSpG/MtVYgrjqVRT6itL2H4dptleQBmfSyMSWPKUDlDvZ06R0UEgedU6u/uoF+i0/fWe5cmX9Hx2ELOiiSTOmJmRec0kpwFaQDvZY9cDbzqdwCw9ljWFpAxJJU4wSxGpx697UR6Y8s1OvrhY0dyM8tS+B12B6epwQK1DRmSZWLoDExd1PviNGl5bKB4Mkmkk+viK4e5zTz69fyfQ7Ywktvr1/BvXcKCSQABkk7AAeJNantJbEqk2tUFuTMdaF1OlGHuqwORnI3rW9oLg3kMSWzaopZAszqDlE2PeUjI89x5Do1Q7e95HJ0ZZZXCLEzE6uYqkBmOc6YzEo3C6mYmpQqa6+PkeWXJ9PDp1K3a8CSWNWjQvdEu8lu2ViRMsNLAEMh2Gkas/LerFYcFhjjhEc8RGrnxPax6+ISMdwneJ5QQ7E7DbfG9T5IXlaZrePQqMPbpIXXn7rlkhdxpyqgEk48AN816i1MST3nCYytg8a82XIE4EOrmvCJW1dNjrxurEA7E9CuU5LOfXrg5Vsa4ySx+/r6mzh4tfSyheLGaGzUBQyFIlkYkhTdPExYZyAdJVM4yBXReH8NhgXTDFHEvkihR+4b1S04NLFBiCZ7uNl70N2wcSIw3CyhQVJB6NqXw26j59H/HVWU2JZyuktAsu00WjGu3kB3OkMGRtwVzvtWvTX7ntZj1VG1bkXe+sYplKTRpIp6q6hx+DCtYLWez79ozSxfatJXLbf/ryuSY28kJKHoNPWt3StbimYlJrgmcH4rHcxLLE2VOxBGGVhsyOp3VgdiD0qbVLuuz55zz29zPbSSACQRcso5XYO0ciMC+NtQxsBXtFxS+tt51S7hHV4UMc6jzMOSsnroKnyU9KpcGi9WJlupUbh99HPGskTh0boR/AjqCOhB3B2NSagTFKUoBSlKAUpSgFKUoBSlKAUpSgFantDx1LVF7pklkOmCFMa5XxnAzsABuzHZRua21Uns8xuWa/k6zZFup/s7XPdA9ZMCVj13UdFFSjHLIylhEWbs9zwZuKSCbAzyQzJawqAScJnvkDcu+TsMAYFUns9ZXF5fG4lgCWCxGC3ilGMQ4AXRGdwTpBLHz2J2q8dvRrgit84FzOkLY8Y+9I67eaRlfnWPH+Iez20soG6r3F6Zc91F+bECqNXZtxCPiX6OvdmyXgab6O+HpHbMylmLSSLqdtR5cMjxxqCfshF2HTc+dGsk4jIJmZ/Z4iyQ8t2TmucrJJrQg6MZQYxnDncEV84zwzkcGlg1kGO2OWU4JZV1N8mbOfQmtd2olvLGATwTxpbqI15DQqTGDpT6thgvgnOGPnvWNZcsp9Wzc8RjhrokfO2Fo1hYzGC8ulV/q0gZllDNJ3dCGRS67ZPdbwNQ73iiWFrEpBcoEjIGM+71PyUkeeMVhw/hslxMtzcvO6r3oY5tIKsQMuY4wFToMIM4xknNRxweaV3EwVonQpKThXV4yNDoQMEbcwDwLuPSqrLFNqMnlIvpqlWnKEcN+sswfiMj4kjxJz0zCCQoJGlgmonGpJVbKnGVfbJUitlFYyui2gY86cEEagwgt+jYYAEqqnSCdyzD5ZdkuAkqI7MCQA4a4cMsAKn3lTOJJB0ymM43Za6ZwDs1HbBiuXkfBllf33I6dNlUeCjAHxJJsqo3POPw/cjZeorGer+SOddqOFSW95aeyaVM0bxsjZ0SezqrIrEe62gsA2PADpWu9hiuG0MHgnj1MYmADoz6CGTwKho1KsMjbFdA7cWuJeGuOovFT5SxyKf5VsOOdmIblQJFOpd0kU6ZEPmjjcfDofEGtNtCn1XR+ZVXqEsp9V5HEEt7iGO7tVfRLNHujAcqdVXSWjfORI2CWJ6lsEdDVvtuG64g0U0cHDLiNHuI86CHT31U+6gcAK/wCqfPNZ9oeByRLpu4/arcHInRO+mMfnIl3+Lx7YzkAV52fBrQt7RHFExfvaxhgSfFeoB+FZJ2yr9pf16+xdHTxs9l/Pn19GWrgnF47gOYVYxIdCSYARyMg8vfJCkYzgA+Ga1XasxQXNheyYURzGJ5OmI543XLH7obHwyajdkyba4ktifqZcy24+6+5ljB/BwPLV5GrLxbhsdxEYpRlSQ3h1RgwODsdx0Ox3BpCajNSXBCytyg4S5LGDSqlw25NnPFbHJtZiUgycmGUAtysncxsoJX7pUjoQBNu+1SF2htEa7mX3liIEcZ3/ADs57idOgy3pXarsjOO5HCsqlCW1lgpVeB4oRq/IR/y/rj8jNt+OipPZvjguVcNGYZ4m0TwsQWjcjI7w2ZWG6sNiKsyQwZ3MbW0jXUIJB3uYlGeYoGOYqgfnkHlu4Gk5OkrabW4WRFkjYMjqGVgchlYZBB8iDWrrXdnbn2e5ks2ICSA3Frk+Z+uiAP3WIcekmBstVWR8S2uXgWqlKVUWilKUApSlAKUpQClKUApSq/237Qex2xZMGeVhDbIftTy7LkeQ94+g9aAhdpO078x7OyjMtzpIeQkrDb6h3Wkkxu24YIu59Km2NsI444x0RFQfBQB/KvLhFgIIUjG5Ay7eLyNu7sfFmbLE+tecXHLZpeStxA0v92JEL7DPug56b1ojHaZ5S3Fc7TytcX1pDFgrbPz7ls7ISjLGn6zBmOPAYPjUrtHw2O4tpYpRlShPwYAkMPUHeoHZ+XXd8QkRWMMkqlJTsHaNBG4TxZQybN0OT5b7q+TVFIuQMowydgMqRknyFcjUzbt+B2NLWlT8Sl8WuXHAoXd/7KAylskvGTHqGfNgep67+eayExvZFuJAREpzbRN4D++cffb7I+yPUmtP2Yke9t4OeAILdViijBysjwqF5r+fTAXoMHrVqrLfZtzBcm7TU7sTlxhf+kPinEUgTU+SSdKIoy7ueiqviTUrgnZl7kiS+9zYraKe4P8ArON5D+j7voa1fBXWe4M53CExwei5wzj1cjr90L5mugcOetem0yglKS6/YlqtzXu9cm8s4QoAUAADAAGAAPAAeFfeLcShtYXnncRxIMsx8PAAAbkknAA3JNfbZ68eP8FgvYGt7hdUbYJAJU5U5BBBzsa2o4lmclIn7Vw8TWxktlkCLxNI++ACeVC8pYAE7YPjvV3sOLwTvPFG+ZIH0SoQQykjI2PUEdCNjg+RqpW/AILW94bZ2y6Y4hcXbgksxOhYVLE+ZlP7NWuPhECXMl0i6ZpUCSMDgOE90svQsOmeuNq9ILJ8vo65t2o4ZyS9xbLpkHeeMbJMB1DL0DkdHAznGciukX0m1Unj90veXIyBkjxwcgHHrg/gahKKl0Z19HDc8GpYLcwo6MV1BZInHvI3VWHqPEeO4PWtz2a47z9UUoCXMX51B0YeEkeeqN19Oh9az2NbNquOgeQL+qJXxXtxzhrvomgbl3MW8T+B84381b/541xk1CbrfGTVbW5RU1z9zcfSJw8z8PnQKXYBXVVGWJRlOAAM5IyPnXj/AFQWLlScOb2OVNzszrIuPcmUtvv4nJG/jWy7LcdF3Dr0lJFOiaM9UkXqPh4g+XzrcVoU5Q6IxOuE+r8TLs7xj2mNtS8uaNuXNHnOiQAHY+KsCGU+II9a13ar8mki4gucR4iugPtW0jAaiB1MTkMD90vUVvqOIwSj3LlTbSjw5iBpYm+OBIn+IVa7q2WRHjcZR1KMD4qwwR+BrsU2d5BM4l9fdWOJ6g1r+N8HjuU0vkMp1RSLtJFIOjxt1BB+R6HIrX9hZnNoschJkt2e2cnqTAxRTv5oFb51YKu5RVwz72T4k89srS45yM0M2NhzYWKMwHgGK6gPJhW4qtdiwdV/10+1nT5Y5FvnH+PV881ZazPk0rgUpSvD0UpSgFKUoBSlKAhcZ4pHbQvNM2lEG+2SSSAFAG5JJAA8SRVL4VwqW6mW+4gmJVP5Lb5JW2Q+Y6NK2xZj0wuMYwNnxoi44hHEd47RBcMNsGeYukWf1FSRsebKfCpvEImaKRUOGZGVT5MVIB/GrYR8SqyXgV68m9tvJrIkrBbojTgHBmaYErGSNxGAO8BuxIHTOYnb22i9ngsI4Y1F1II10qqrGkeHd1UD3ginG3U1rfokkMz3lyx3ZbaFvD6yC3UPt+sa3nGF18TgH9zbSP8AAzSRoP3RtXls9tbke0w3WqJPt4VRVRAFVQFVRsAqjAA+VVz6QSzWyQKSpuJVhJHXlnU7/wChCPnVnqr9rW/KbFf0pX+axaf4Oa4ieOp3sZwvPCMLeFUVUQBVUAKB0AFRuNTmO3ndfeWN2HxCkiptRpZ1MnJYZ1ozehVSqsP9a/jWJc5OjL2cFX7K8SRMR5xpCgeXe6D4+OK6Vw266Vx3ivDms2xkqN+TN9nOnSuo9FdV232PXxIFj7P8ZZSirpEYfT6LEsRIOfMv4+XrX0rasW+HBO9d9Hcl8vD4+veujOv21zUbtB2pgs4w8xYljiONBqkkIGSETx+JwB4muer9IkCSiNRLO2nJ5KqyAjOcMSM77ZzjYeOa1Ed69zI9zKrK7EoisMGOFWOlQPX3ifEnyAqiyxQWTk16TvrNqfTzLHwbtep4jPcTxSRJIkcMDvoxHGmpiJCrnTqkYnPQYGTV7veKqiM7Z0qpY43OFGTgDrtXJyoOx3B6/Cq7wOTiUUCiKVVUArypNTg6SV6ODpGB0UgHr41XXfu9ovv7OVTSrTfP8fDzOqcT43I7aYxhQw1OcfYkXUMHqGjyQRvv+FL4jI8hFrE2ZT+ck68uNmY5J88EhV8Tv0zWdsLmeFZJLglSMmO3jVH22ZdTMdwcg4wdtjU2wdETTbwtjOTkFO8fF3fvE+Zwxqu3WKKxDq/sWUx2Lp09eGCZbwpBEqKMIgCqPHyA9ST+JqTUaC3bIaQhmHugDCrnyzuTjbUfXAGSKk1yWaY8ECwcQ8SixsLqN0fH2pIAHRj6hSwz5VdqoF9aTzX1mtqU5kIeduYSqlBojKkqpI1ByM4q0x8Fv5j9fcRQJ4raqzSEeXPlHd+ITNdKnTzshFo5Go1FdVkk/XREPtPfDm2kEffnNzC+he8yxK/fkYD3V05GT51eTVZh7FxQuZLWae2dlCyMhSXmYJIL89XJbc7gj+FafifZu+MrB2W/gONKTTPbaT4h4oF5cg8RkH4efVpq7qODj3299PdwbvsncLJNxB4yGjNyullOVZhbwK+CNjhlI2rY8d4pyI8qvMmc6IIh1klPQeijqzeCgmq7xTiHELK1Z47GzEcS50QyudKjqRHylBA6kAjxq09lOEphbtpvapZUGmbACLG2+iFB7idM7ljgaicbTlLCK4wyyf2Y4R7LbpEW1vu8r/fmkYvI3zdjgeAxW1rxku41OGdAfIsAfwNQl7RWhbQLq31Z06ecmc9MYznOfCqS82dKwimVhlWDDzBBH7qzoBSlKAUpSgFKUoCh9n5M8Q4tnrz4h8hbxgfwqx1U76ZLHi87zMUiv0iKSNtHz4AyGPV0UlNLb9fPwq2Vog+hnsX4il/R0CJOKARskft0pRj7rHOlgvwZPh3gPA17cevEt+IRPKdK3EPJRzsolhkZwpboCwlOM9dNTOyPckv4T1S7eQfqXIWYH4ZZh/hrY9oOG29xA6XSq0ONTFzpC6d9WvI0488jxqE698HElXZssUjxqlfSHdrDLYSMSSJXXQuC7CWMqMKTuNQUZ9a1SRcyRzBLdRWYAWCPnygsB1kyza1U9FXPTB8az/oaHS66N395yS0hI3B5jEtkEAjfbArDHRPxZO/t2qDxGLbTRYKicRsjIFKuY5EOUcDOCRggr9pSOo+HQgGoHC+L4YW9wQJvsMdlmUfaXwDeaeB6bVuq404Sqlh8n1VN1eorU4PKZBAm0kScgjHebDYP/wDM+HpqqJw7siJ41nh4YJEYBkY8mLmKftLE77A+GrTU8SFmljYYwBpO+GVwR+IYEEeWnzroH0eTBuGWePswpGw8niHLYfJlI+VbdHWp5z7uDFrrXXt2+/nqcc4jay2kk891azW8blQjFQ6hURVCFoiyr3gcAkA52r2tbhZEV0OVYZBrvjoCCCAQRgg7gg+BFcu7VdkuGQueVdGymbfkwATaj5i0AZv2ABWuemTX4TzS9ryr/DYunu59fIq8jhQSSAAMknoAPE194NwziFwTos5FVsGJ5MRx8sjZmZjqOeuFUkdPWtlwTs+4cSPb39/pOpFeGGxgLDoWSWTW2CARqGPHBq7HtDxXqODjHkb6LV+GjH76V6ZL2iWq7YlJruei95E7LfRlDDGou3N04JbQ3dgBdixxCNn3Y7vn0A6V97fdnrWG29pihjhmjeIK0SiMsHljQxsFwGUqxGDnGxHSpn9cp4xm64ZeRD7TR8u5VR1JblMWx66arXH+0acSeLkEmzhIk1kFedOAcYVgDojznJ6vj7m9lrhXW2zmUqdtqw+pjXnPMqKWYgKoySfAVruJcXS2QvI+vWcxIoGpthhUA3bzJ6b+GwrVcNinnbn3XdAOYrcHup+k/wB5/LPT0Ow5Wn0krn7vM6faHalWjhmXWXgiXwS9vEmnuF5MfNCoiyxtI6xRliMhXUKWLaiMnFbFuN8SbrcwIP0LfJ/1uf51jSvoIQUIqK4R8Bb2lqLJubfPuR89svD71/Of1UgT/bFXnIsje/c3Tf8AqJF/2EV60qZQ9Vc/zMhtw1DnUZXz11zSv/vc14L2ftR/9vF80B/jWzpXmCDusfMn82a/+grb/h4f8tf+1Z/0Pb/3EP8Alr/2qbSmCPeT82a234QIZRPaMbaYDGuMDSQfBomGkjptgdBV24T9IUkfdvou6P7e3DOvxeDd1+K6x8KrdK8cUzVTr7qumcryZ2Czu45UWSJ1kRhlWRgykehG1e9cXs3kgcy20hhc7tjeNz/zIujfHZvJhV54F26jciO6UQSE4DZzC5JwAsh91j91sbnALVW4tHa0+uru6cPyf8FvpSlRNgpSlARuJcPinjaKaNZI22ZHAYHxGx8QdwfA1RuJ9jjYwyzWd/cW0MSGQxSAXUSoi5IRJO8Ngejda6FVD+lniH1MNmvvXL9/0t4cPJ+J0p/iNer3EJyUYuUuEc6tuK8XNwt2PZA7RCN1PMCsuSy8xR9pSxwV8yNxWxuufcEG8m5oByIUXRACOhKdXIPQsTjyqTSrsHzdmutmsZx8BSlK9MhHv7GOZCkqBlPgfA+YPUH1FQ7XhUkeyXdwF8FYxyY9MuhOK2lKhOuM/aWS+nV3Uf6ptfAg29/LBkXLcyPORMFClPSRF20/pj5461ueG9p24ak0ixNcW0mZQsZBMcpAyR4GJ/eJGdJycHUcRK0U3BJI2LWcxgzuYyNUJ+CH3c+n7qyS0mye+rp7vA7+l7cVkO61fXykuf3Or2NhNfxpLPd4icahDZPoQg/Ze5U8x/UoUB8vPfcO4Xb2qEQxRwr1YqoXPqzeJ9TXAbSxvIyzLy4yxyxtbme21HzZVGnPqAKmFLhvzsPPx09ovZZx+zIhX91Tbml7L+n9mhajSt/7V9f6Os3/AG7tUyIi9yw8LcB18t5mIiB9NWfStY3bufO1kun9K4Ab9lYyv+qqI91enAVLWMerSSY+QVRXwR3be9cov/ThAP4uW/hVLWqlwkviXPW9mwXWbl8EWjjvbF71DaxwT26sPymSUKO4djFEykhi46uDsufEjFW4hNzozb2pCpjlvKo7qKBgpHj3mxttsN987UfhCv8Annlm9JHOn/LTSh/Cp0MSqoVQFUbAAYAHoBVi0spyUrXx4LgwX9uQhW69Kmm/zPn9kQ+H8JjiOoZeQjBkkOpyPLUeg9BgVPpXwnHXatiSXRHzk5ynLdJ5Z9pUaXiES+9LGvxdR/E14f05bf38R+Dqf4GvchQk+EzYUqDHxWNgSnMkAOCY4pZBnyyinfcV7CdyAVtb1gehW0nI/HRXmUWLT2viL+TJFKJaXbHC2F2fHJWJB+LyCvZeC8QIyLBx6PNAv8HNebkTWivf5WeNKmDsvxMgEW1uMjOGudx6HTGRn4EivUdjOKeViPQzTfyhpvRYuz9R+n6o11K247C8RIH11mpxuNMzAH0ORn8BXrF2AviO9dWqn9G3kYY+JmH8Kb0SXZt/kvmaOvjqCCCAQdiDuCPUVYI/o8u8969hx+jbHP75qzb6OJ//AMhj4Wy/zevN6PV2Zf7vmarg3aC4s8CP66Af2Dt3l/6Mp6fqNlegBSuh9n+0dveKTC/eX85Gw0yRk+Dodx8eh8Caq4+jZsDN/Pnx0xwAZ9AUOPxNIvoujEiSm+vRKh7skZgjIH3SRFkj0JwfKoNp8HW0sNRD8NjTX75+3Uv9K+IMADJPqcZPqcbV8qJsMq4jxDjKXV5PdGRdH5m3ywH1MZOWG/25Mt6jTXap4Q6sjDKsCpGSNiMHcbjatBbdguGoqoLG2IUYBaJXb5u4LE+pJr1PBRqKXdDZnBzT2uP+8T9of96yFyh6Ov7Qrpv9SeHf8Baf5Ef/AI0/qTw7/gLT/Ij/APGp94c7/EL9f0/6cy9oT7y/iKG5T76/tCup2/ZOxTOiztVz1xDGM4/w+te6cAtQQRbQAg5BESAgjxBxTvB/iF+v6f8ATjz8UgXrNEPjIo/nXkvHLckKsyOx6Kh5jH4KmSa7kLSMfYT9kV7V5vJLsmHjJnDY7/VnRDdPjrptZzj/AEVIjSdgCtleHPT6kp4435hGPnXaqU3ssXZdPm/p/Rx5eFXx6cPuPm9sv8Zqlxdl+IMB+TxpnwknAx6Ny1b92a6tSvN7Jrs2jy+pzOHsVfEd72VDnwkkk28/zS/hUr+oFwc/lUK+X5O7fj9cK6FSm5li0GnX5fuUeP6Pc413cvTflxxr3vMaw+B6b/GpEX0ewADXPcvjrl0TPx5aL+7FXCleZZYtLSuIL5FT/wDpzYEEMkz/AK1zcH/3KlR9heGgk+w2xJ66olb/AHA1YqV4XKKXCNbb9n7SMAJa26AbgLEgwc52wNt96npEo3CgfAAVnSh6KUpQClKUApSlAKUpQClKUApSlAKUpQClKUApSlAKUpQClKUApSlAKUpQClKUApSlAKUpQClKUApSlAKUpQClKUApSlAKUpQClKUApSlAKUpQClKUApSlAKUpQClKUApSlAKUpQClKUApSlAKUpQClKUApSlAKUpQClKUApSlAKUpQClKUApSlAKUpQClKUApSlAKUpQClKUApSlAKUpQClKUApSlAKUpQClKUApSlAKUpQClKUApSlAKUpQH/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4103" y="2780928"/>
            <a:ext cx="2409825" cy="2552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http://4.bp.blogspot.com/-6uoQSuWekqk/UW6mYnk3aEI/AAAAAAAAKOk/CPkvTNtNSys/s1600/tummy+ache.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2775470"/>
            <a:ext cx="2232248" cy="285003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0995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p:cNvSpPr>
            <a:spLocks noGrp="1"/>
          </p:cNvSpPr>
          <p:nvPr>
            <p:ph type="title"/>
          </p:nvPr>
        </p:nvSpPr>
        <p:spPr>
          <a:xfrm>
            <a:off x="457200" y="773832"/>
            <a:ext cx="8229600" cy="1143000"/>
          </a:xfrm>
        </p:spPr>
        <p:txBody>
          <a:bodyPr>
            <a:noAutofit/>
          </a:bodyPr>
          <a:lstStyle/>
          <a:p>
            <a:r>
              <a:rPr lang="tr-TR" sz="2800" b="1" dirty="0" smtClean="0">
                <a:solidFill>
                  <a:srgbClr val="7030A0"/>
                </a:solidFill>
                <a:latin typeface="Comic Sans MS" panose="030F0702030302020204" pitchFamily="66" charset="0"/>
              </a:rPr>
              <a:t/>
            </a:r>
            <a:br>
              <a:rPr lang="tr-TR" sz="2800" b="1" dirty="0" smtClean="0">
                <a:solidFill>
                  <a:srgbClr val="7030A0"/>
                </a:solidFill>
                <a:latin typeface="Comic Sans MS" panose="030F0702030302020204" pitchFamily="66" charset="0"/>
              </a:rPr>
            </a:br>
            <a:r>
              <a:rPr lang="tr-TR" sz="2800" b="1" dirty="0">
                <a:solidFill>
                  <a:srgbClr val="FF0000"/>
                </a:solidFill>
                <a:latin typeface="Comic Sans MS" panose="030F0702030302020204" pitchFamily="66" charset="0"/>
              </a:rPr>
              <a:t>Kendi Kendimize İlaç Kullanmamalıyız!</a:t>
            </a:r>
            <a:r>
              <a:rPr lang="tr-TR" sz="2800" b="1" dirty="0">
                <a:solidFill>
                  <a:srgbClr val="7030A0"/>
                </a:solidFill>
                <a:latin typeface="Comic Sans MS" panose="030F0702030302020204" pitchFamily="66" charset="0"/>
              </a:rPr>
              <a:t/>
            </a:r>
            <a:br>
              <a:rPr lang="tr-TR" sz="2800" b="1" dirty="0">
                <a:solidFill>
                  <a:srgbClr val="7030A0"/>
                </a:solidFill>
                <a:latin typeface="Comic Sans MS" panose="030F0702030302020204" pitchFamily="66" charset="0"/>
              </a:rPr>
            </a:br>
            <a:r>
              <a:rPr lang="tr-TR" sz="2800" dirty="0" smtClean="0">
                <a:solidFill>
                  <a:schemeClr val="tx2"/>
                </a:solidFill>
                <a:latin typeface="Comic Sans MS" panose="030F0702030302020204" pitchFamily="66" charset="0"/>
              </a:rPr>
              <a:t>İlaçlarımızı </a:t>
            </a:r>
            <a:r>
              <a:rPr lang="tr-TR" sz="2800" dirty="0">
                <a:solidFill>
                  <a:schemeClr val="tx2"/>
                </a:solidFill>
                <a:latin typeface="Comic Sans MS" panose="030F0702030302020204" pitchFamily="66" charset="0"/>
              </a:rPr>
              <a:t>Sağlık Çalışanları ve </a:t>
            </a:r>
            <a:r>
              <a:rPr lang="tr-TR" sz="2800" dirty="0" smtClean="0">
                <a:solidFill>
                  <a:schemeClr val="tx2"/>
                </a:solidFill>
                <a:latin typeface="Comic Sans MS" panose="030F0702030302020204" pitchFamily="66" charset="0"/>
              </a:rPr>
              <a:t>Büyüklerimiz Uygulamalıdır. </a:t>
            </a:r>
            <a:r>
              <a:rPr lang="tr-TR" sz="2800" dirty="0" smtClean="0">
                <a:solidFill>
                  <a:schemeClr val="tx2">
                    <a:lumMod val="75000"/>
                  </a:schemeClr>
                </a:solidFill>
                <a:latin typeface="Comic Sans MS" panose="030F0702030302020204" pitchFamily="66" charset="0"/>
              </a:rPr>
              <a:t/>
            </a:r>
            <a:br>
              <a:rPr lang="tr-TR" sz="2800" dirty="0" smtClean="0">
                <a:solidFill>
                  <a:schemeClr val="tx2">
                    <a:lumMod val="75000"/>
                  </a:schemeClr>
                </a:solidFill>
                <a:latin typeface="Comic Sans MS" panose="030F0702030302020204" pitchFamily="66" charset="0"/>
              </a:rPr>
            </a:br>
            <a:endParaRPr lang="tr-TR" sz="2800" b="1" dirty="0">
              <a:solidFill>
                <a:srgbClr val="7030A0"/>
              </a:solidFill>
              <a:latin typeface="Comic Sans MS" panose="030F0702030302020204" pitchFamily="66" charset="0"/>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2239094"/>
            <a:ext cx="3629025" cy="36381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AutoShape 2" descr="data:image/jpeg;base64,/9j/4AAQSkZJRgABAQAAAQABAAD/2wCEAAkGBxQSEhQUEhQUFhUXGRYYGRgXFhgdIBgcGBceGBgVIB4YHiohHRolHRcaIjEhJSksLi4uFx8zODMsNygtLisBCgoKDg0OGxAQGy8kICQsLDQvLy80LiwsLCwsLCw0LCwsLCwsLCwsLC8sLCwsLCwsLCwsLCwsLCwsLCwsLCwsLP/AABEIAMwA9wMBIgACEQEDEQH/xAAbAAEAAgMBAQAAAAAAAAAAAAAABgcDBAUCAf/EAEkQAAIBAwEFBAYGCAMGBgMAAAECAwAEESEFBhIxQRMiUWEHMnGBkaEUQlJiscEjcoKSorLR4TND8BUkNFODk3OjwtLi8RY1Y//EABkBAQADAQEAAAAAAAAAAAAAAAABAgMEBf/EAC0RAAICAQMDAgQGAwAAAAAAAAABAhEDEiExBEFhIrETUXHhBRQykaHwIzOB/9oADAMBAAIRAxEAPwC7aUpQClK8yycKk4JwCcAZJ8gBzNAemONToKie2PSNYW5K9qZXH1YV4/dxern31Fd9Yb66Ba7mhsLT6sTyZdv1ljzxt90HA8+dQOGJw2LSQyIObtCsan2aliPgfKqzelWTBanRZL+ltPqWVyR4nhH4ZrNa+lu2JxNBcReZUMB8Dn5VDEWTAyyZ64U/+6vpD9eBvLUf1rj/ADnj+/sdn5PyWlcXdvtS1kS2uAWIyrIxV43GqMRoy6/LNVvu96Qr62LJdIbhI2KPnHaIQcHX637XxrkfRArh4Wa3mGqspx+GhHl8qxttGR70tMoWSRcScPquyjSUDpkDUeOfGt1nTi3HldjF4GpJS4fcvjYm14ruFZoG4kb4gjmpHQjwrBtneO1tP+InSM8wpOWPsVct8qpzZW2p7CWeO2H/ABCgrnlG4ODJjyGf4fCsdnsk3E4gDkvJ37i4c5KRj13JbkTyA8xVllTqu5V4mrvsXRsHeCC9Vnt2ZlU4LGN1GfAF1GfdXUqFtvvsuxjWCOUMsY4QsSl+X3h3SfHWtVPS3ZZ1S5UfaMa4+TZrUyJ9StLZG1obqMS28iuh6jofAg6g+RrdoBSlKAUpSgFKUoBSlKAUpSgFKUoBSlKAUpSgFKV8dgASSABkknkAOZoD6TVbb2+krDGDZwEknIy4yq+PD0Y+Z09tcXfLfCTaDtbWjFLVdHkHOXy/U8uvXSuNaQrGOGFR5seWfM9T5D5VhmzqGy3ZviwOe72X94MS7OaR+1upGmlP2jkDy/toPKt3t0GgI06DX5Cvn0fPrkt5dPh/XNZCQo6AfAV5s8jm7k7PRhjUFUVR47f7rn3Y/EinbH7D/wAP9afSV6ZPsUn5gYp2x+w3yH4mq14LX5PMkqkYYNjzU/iK05pU7pLKeAgq2RyyAwPng/6xW3EvGOJhoeSnkB4noSa1ry1EgYhV7vqjA1IPez48sfGtIaU6ZnO2rRjj2krMWXB+qM9B46a6n2chXhNnqxZm434jlgXAU+GinkPOt23hUqCmV8gc48sHIr68ePWRWHiFGR7v6fCra1F+nYjQ5L1bnyG34PVijHsP/wAa9XFzwKS6HhHPGG/v8q9JGMZRiB7cj4Hl7sV6WTXDjBPLwP8AfyNZ3bt/c0qlS29jS2XvCdnzrNCsiBsccTqVWZD1HQN1Bq99l7QjuIkmibiRwGU/kfAjkR4iqc2NtdLVvo92qy2Ep9VxxCBj9Zc8l64HLmNedkbsbvmxdkgYvaSd9VJyYmxnun60bD3g455Jr1sTi4Jpnk5E1NpoktKUq5QUpSgFKUoBSlKAUpSgFKUoBSlKAUpSgFVd6Vt5Gdxs+3OCcGdh0HMR/DU+4dTU93n2wtnayzt9Re6PtMdEX3sRVFbJiaQvLKcvKSzseuTnh9/M+WBWeXJojZpix65UbtpbAKFXSMdernqfZ+Ps57TMFHgOQH5ACvruFGTyH+sV4ijPrN638vkPPxNeQ3e7PWSrZHzDN90e7P8AQfOvSwKNcZPidT8TWSvEkoHM6+A5n3VFt7Imlyz3XO2pdARsT6mMfrk6AD7vj41tFS3rd1fDPP2nw8hWXdnZH+0ZZjj9BFG6L4NI6FVPuBz5d2t8GPVL6GOfJpj9TzI3ChI6DT4aV6iThAHgK0bSXigUnmOFW8irAMPlWxf3ixIWb3DxPhWTg7097NFJVq7UeI1Kk46cx4qfVI8xqPPhraRgRkaisMjeq45aA+w8j7j+Jr00ZByvvU8j5+Ro9yVsHjIPEvPqOjf3869Ah18j0P4e2vkcwOnI+B5/391eZO6eLodG/AN+R/tUb/8ARsYpoA6tE+uRofz9oP5VN/RDt9pIns5j+kt/Vz1jzjH7J09hWodcLpkc11Hu5j3jSsGzL/6JtG1uFPcdgj+BV8ISfcQ37NdnSZN9Pz9zk6vHtq+XsX3SlK7zgFKUoBSlKAUpSgFKUoBSlKAUpSgFKUoCpfTdtjLwWgOAP0snzVM+7jPwqLbOvCz9mqFVQAktzOdRp0znNS+22GLq8u9p3Y/3aFpOyU/5ggBUMfuDgz5ny5xfZTM6tM/rzO0jftHIHsrm6ulC2dPSW50jNMvEwAJHDhtMczoOfsJ+Feuyb7Z+C/0rC9ysau7nA4vwAXHyrY2XsO+vgGjUW8LcpH5sPEAan5DzrihinPjg7J5Yx55MUoVRl5CB5sF/DFaUm2bePPCQf1Rz99TbZ3oxtfWmkknPXvcIyOY7uvzqSWG61nDgx28QI6leI/FsmuhdPHu2/wCDB55vhJfyVXs3Zd1tIhYkMUH1pGBwR5faPkPfVu7D2THaQpDEMKvXqxPNj5mt6vtbpKKqKpGe7dt2yod67A2t5KnKO4zLEegc+unx194rzsSzW8vDC3L6LMy+TOAoPuzVj71bvpewGNjwsDxRv1RhyPs6EVWe7hlsNpwJdKUJDQ8X1XDnusDyI4sD39KhY1r1oiU2o6Wa2xX4ouBx3kJjYezTHw091bkDc1PNdPaOjf66g1m30sfoV+ZMYhue9nor/WHx737Z8K17qDiwy6MvIg4yOorizw0z8M68M7j5RlkQNoQD7axtb6YDMAemc/zZrxFIx5cJxzBypHtxmsnfPRR7yfyFY013Ntn2FsdOE6ldM+Pgfh881x94I/8Adz4xvp5DkPkRXVCcLA5J4tCT1I1HyzXP2/pDP/0z8wPyrXC/8ia+a9zLL/rd/Jl+7Kn7SCJz9aNG+Kg1tVp7Gi4LeFTzWOMfBAK3K9Y8oUpSgFKVXG2/SH27fRNnBxctKYuORQAoXPHINTyweY88UBNtr7dtrUZuJo488gx1PsUan3CopP6WbEHEYnl/Ujx/OQa+bI3Dtoz2lxm5mOrSTd7J8lOmPbk129hXcU0KywKFjbPDhQMgEgHA5ZxnFVc0aLG+5xY/SrafXiuox4tEMfwsakWxN7LO70guI2b7BPC37rYNbBrj7X3Ztbn/ABYULfbUcLjwIZdajWPhMlVKgC391svBmZ7qy6udZYB4t9tB486nVpdJKiyRsGRgCrA5BB61dOyjVcmWlKUIFKUoCFela5EGzGjjAXtGjhUDwJyR+6pFQGIBQq+WB54FSn0zykixiVSzNMWCDmxUBQB73+dQ/bWwZoryC34uK5niGcerGZHIIHkqIST11rnz4XkpI6MGZY7bOXt5wbfQ5/SN+LVeFgyIsUQIDCNcL14QAMgeFUNthBCkluT3op3Uearnve+rw2skDQK87BFUKyycXCUJGAytzB1x55xrSENMa8slz1S1eERvfVprCRb621jYqtxF9Vs6LJ5MfV4vHHPWphs2+SeJJYzlHUMPf09o5e6omN44HVrW7ljljkUoJ1wMhtB2i6cDfeA4Sfs8q7O5ezHtrOOFzkqZNR1BkYqfYRg++rvgqudjuUrQvtswwiUyOB2Kq7jqA2eE+eSCB5ioF2O0NrtxcTWlmfVGoZ18cDBYkeJC+GahIlyosY3SZxxpnw4hn4Zrze2Ucy8MqK6+DDPvHgfMVF7P0abPRcNE0h6s7vk/uEAe4VtWn0SwPALsqp5QvN2n7obLj2A415U27C33N/eXYKXlu0L6dUbmUYeq3n4EdQTVRxzyWshtrscLLoG6EdDnqvgfjV12V2sq8ShwOXeRlz54cA4861NvbBgvE4J04seqw0ZfMEcvZyqsoqS0yLJuL1RKxeMNg/Ag/mK+cLjkQ362h+I/pXVn9GM0Z/3W7wv2ZFP4rofhUUhvDGJVuXbjjcoQDjONNOHHUHWuSXTyirTs6I9Qm6ar2N+7nKrllxgg6MDyOeuD8q1trkZAYMULw8fCMnhDEtgeOBW9szZl3cLxQWmEI0eVgvEP2tSK0bi47CRobyMRyIBk5yGHTBHjnSrRxSh6q4IlkjNab5J1tP0rBFzBZykaAGVgg10GgDE+yrJQ6CqX3Q3XkvriOVo2jtI2D5YEGUg5UAH6uevLHtq6a74ttWzgkknSNbaW0I7eNpZnCIvNj8APM+QqDXnpI7R0Syi4uIMeOcOitw/VQAZYnx6eBrsek3ZD3NhIsYy8ZWUL9vg1ZfepNQ3b+8kd9DEsHBDGpRjcTd1YGAz2cYGrvjQhdMGrrlWVfD3J/sveqCW1Ny7CJVysisdY3GhTzPhjnkVSe9+1sbQ+k28RgPdkXJ1Y6/pCv1eLqvx1JrONpRlvpAVZGUESIG0DrolwAfq4JHFjIB9tTvYOzbK3xdX9zbSTuug40KRqR6qLzY4PrEZ10rSUYxXJnGTbOdsXevaW0VZbOG3QrgPI754c9eE6j4NW7Z7hz2duW/2m8ZjUsAABCvXBDk5BPXTnyrjbL2xZWdzM2yori6lkHCE1EcYJzgd3jIyBz6da6q7sXm0GEm1JuGMHItojgDyONB8SfMVjsjVapGLd/ee52mqQx/oWXW4nX7PJVjzyd9dTywanVlZpCgSMYHmSST1Yk6knxNcjdmwWGW8VFCL2qcIAwAogj4R8eL51tba3jtrTH0iZUJ1C6lsePCuuKze72N47K2dRlBBB1B5g1EbOcbIuOBjiwnJKk5xbSnmp8I2+R9+ensbe2zum4IZ1L9FOVY+wMBn3V2J4VdSrqGVhgqwyCPAg0TcWJJSR0fpKZUca5cEqOId4DGSPEajl41lqpYdzYLjaUlrxTC3gg41USH9DJK4wEJ5Lhc4NdWXZO17DW1uBewj/ACph3wPAEnJ9ze6tTnexYtKgGy/ShGX7K7t5reUZyOEsNPLAYfD318qaFkvl2Qj3S3L95o0KRg/U4jl2/WIwPYD41y4Nj8W1pbpholvFEn6zs5c+0LgftGpLQCoBUOxtkRbS2nd3bIBBHJwhT/mOoC8R8u7xEfeHnVh3lsXACuyYOcqEP86kCoduC/Y3m0rRtCJjKvmGJz8inxqdVlN7m+NLScHaG7X0hSk9xPIp5giH8o9PdXP2W30OV7O2inmCIkn6SaMAK5I7nHg4yMEch5VLq4N+9vJLHKHcSQkgNGpOVbHFE3dIKnA08gRVdSXJdY3L9KOLtfZLXs8UnZz2zgAcRWGaNwpLLxBXI0JOCR1ruHZN0ww184/8OCJf5g1fbbaltCvAiGNRk4EZAGeZxXTsr1JRmNsgc/L41HxE9kyzwTirkmQu/wBybpzk3zSjqswbB8sAlP4a6OwdjyWrDuSEdRGLUJ7SFRHPzqV0q2pmelA0pSoLCouu5UBvZbuQB+IqyoR3VYKAznPM5GfKpRWC9thLG8bZAdWUkHBAYYOD461KZDVkK2ZvfPd7SEVsoNpHxCR+HOcA9/i6d7AUdRr7No26ybfj7oPBalmyAcakL7+8K2dzdmy2EM0Vw0fYxsWjkGhKaliwxoR+eOgrJ6OIDM1ztFwQbluGIHmIY9F+OPlV487GUuNyb1p7W2pFbRNLO4RF5k9T0AHMk+ArQ3q3nhsI+KQ8TtokakcTn38lHVjoKj+z9gXE92k+00SVWjYxorZjtmz6hU+uzKfX8VPlVzM1rl7rackPbRTQbOlJAVTiSXTiVpcapE2DjHlnmDWudjwNth4ZI0MUNsht4io4FBIDELyJzn/QqWXF7Ds+COJON8ZSKMd531JWJB1AGmToABk6ZqJb07NvYjFtQ8JkiOJIE1CQHmvFjLsMkk8hnIHd1lrYiL3M++u6UJgee3iSOeIF1MaheILqyEDQ5Gf/AKzUK3dsrJYXu7qAuJJeC3hRiS5x3l4VOo4j1/pm29kbUiuollhYMjD3g9VYdD5VA7Pd6KDbcUUXF2axvcBCchGbKd3y0X4DwrOMnVM2lFWmjct994rcdglhPDMSAkAjVeLPI6dPdXY9Hm0Wms1Eh/SxM8cmefErdfMgitP0mxBIIrpdJLeaJlPXBYAr7M4rg7B3jgi2vMsMnFb3RGuCAsvMEZ6E5GfvjwqKtbE3UtywNrTiCKe4xqsZYjxKBiv44rh7rboxoonulE11J33dxxcJOvCoOgxyz+WKke0bbtYnT7QIrZqt7F63Odf7Dt5hiSGM41B4QGU9CrLqp8wa3baIqoUsWxpxNzPhnxPnWSufvBe9hbTy/Yjcj247vzxUE8bnI9Gv6WXaN1/zbjs1P3YVwPd3qnNRb0YWXZbNt883BkP7bFh8sVKa3OUrO+UXe8SRnVLeE598ZJ+co+FK8+i0/SL/AGld8wzlVPkzkj+FUpUkFnUpSoJKw9IELWG0INpICY3xFMB8Mn2rjHnGKnMEquqshDKwBBHIgjINbe1tmx3MLwzLxI4wR+BHgQdQarXZl/LsaT6Je8TWrE9hcAEhcnPCccvMdOmnKslZeEq2ZYEqZGMkeY/vXDmS4t5Ga04pXkZWkWYKEwAFzxqAQ3CByD8hkV27edZFDoyup1DKQQfYRWSs06NmkzkbTW9uIZIibaESKykr2kjLxDBIPcGcHwrd2dbdnGqYQcICjgBAwBgc/wCtbVKN2FFLgUpWltbasNtGZJ5FRBpk9T4ADUnyFQSbtK4Wxt7rW6fs4pDx4yFdWQsPFQwHEPZXalkCqWYhVAySSAAPEk8hSgmme6r+62reX988ezZVSO2Q8TNqkjk44TofDA/VY9abY3im2i5s9l5KnSW41CqvUA9AfHmenjU63V3disIFhi16u55u3Vj+AHQVpGPdmM53siIndrad7iK/lhit8gusGeKUD6ueg/1ipDvFt5LFYba3jVp5MRwQ5woA7oZj0QfE4qS1Q/pPiaW7e7tzJJCOBDKobhSRBgqrjoCM8Q0DEjOaujNssnYG7DxTTyXpjuWmjUGUjVc5DwBToIuRGPPNZ73bPAVs7JO1mVQOHiPDEoGA0r6kDwHrH51wd3r3aW0IY0ZWtlAxJcsMPIOnZKRoSOb8vCpvsXY8VpH2cC8IzkknLO3V2Y6sx8TVuCtWamwtgiEmWVzNcuO9Kwxgf8uNeSRjwGp6kmu0RSlVLEB2zuFJFI1xsub6PIdWiP8Ahv7sHh9hBHhio9sC5uf9tAXqLHMbdkwvIgd5WGp54Pwq36r/ANIG7N091Be2IVpYxwspIGQCSp7xAIwzAjPLFGrJTo3989ltdwpbroJJELt9lEPGx9ugA8zS53OtHt+wWIIuhVk9dWHJw3Mt7a48f+3pdOytoPvMQflxN+FRLbIu5buKzN+9xIzYlEOVjjAPeBKkBiACTppjHOqKLLucb4Lb2ekixqspDOBgsNOLHJ8dCeo8c1s1yd5ttpZW7TNrjuovV2Pqr+Z8gajvY7buxoIbND1yC2D+8c/CqqLZo5qJId4d4oLJOKZxnHdQes3sH5nSqx3l2/tG4tv0sQS3u3VYtMEcLAhQc5IOBqRrrip/sD0aW8T9tcu13NoeKX1c+PCSc/tE1xfSxtERXuzzKjmCJu1bA0YhweEE6EgJy8DWkYpGMptll2FsIoo4xyRFUfsgD8q096L/ALCzuJeqROR7cYX5kVk2NtmC7jElvIrr1xzU+DA6qfI1FPTLfdns4pnWWRE9w75/lqSpj9Cll2ezy/8AzZXb3LiMfymlSPciy7GwtYyMERISPNxxt82NKA7dKUoBWC+so5kaOVFdG5qwyDWelAVzeejua2YybKumizqYZCSp9+D/ABA+2tN949rWv/FWHaqPrxZ18+5xD4gVaVKNJ8kptcFXw+lW2ziWG4jPXRTj+IH5Vvx+krZ5/wAxx7Yn/IGp3PaRv66I36yg/iK0W3cszqbW3/7Sf0quhFviSIm/pI2eP85v+1J/SuTaX8W1dpI65a3touJQy4zIzYzg+WP3a9+jCzje3llMaEvPIRlF7owMKNNAM1z9n7x29ptHaDTErxNGiBUJ9QEEd3l0rWONRaZjPNKScSWb57J+kW7Mmk0X6SFhzDLrgHzxj4VADK909jNtCdpbW4cqyoeBYnBwFIGnPXPPANS99+lYE29pdzYBOez4V08WOcD3VG93NkSXWy7qMxlVZzNb+GcZ4VPhlcZ+8avKpPYzi5RW5cWzdnRW8YjhjWNByVRj3+Z8zWS5uFjRnkYKiglmY4AA6k1H9w9vG6sI5TlpEUo4GMl0GOpxlhg6+NbFvsyS4cS3gACnMduDlY8cnc8pJf4V6ZPeOJua5STaHrB4bP7JyslwPvdY4T4es3XA5yKCFUUIihVUABVGAAOQAHIV7pQClKUApSlAK+SOFBJ0ABJPgBqa+14niDqynkwKn2EYNAVkl7d7aLmOU2tiGKjg/wASXHPJ6D5DPWuvbWNhsiIv3Y8jBZjxO/3R1PsAxXHsvR9tG14o7S/RYSSdVOR54wRnHUEZrq7H9GcYkE19M93L9/IT4EkkeROPKoastGSS43Ofu7YS7WukvbhClpCf93ib67Z/xD5aA58QANASbMr4qgAAAADQAdPKvtSVFa9/Yxzo0cyK6NzVhkH+/nWxSgKp2z6P7mxkNzsmRtOcWe9jwGdJF+62vtqL7y7zS7Ue0t5YuzkWTgcDOrOVUHhOqkDOQfGr+rk7Q3bt5p4rh4x20TBlcaE45BvtD21NkUdVVAAA5DQe6lfaVBIpSlAKUpQClKUArX2g/DFIfBHPwU1sVr7Rj4opFHNkcfFSKAqD0fbQvEs1S2sxKvE57RpQoJJ1GDrpXpGvn2lmO0tkniiPGOLuYlOQ7sNWbTp513/RH/8Arl/8ST8RUkt9lqlxNcAnilSJGHh2fFg+8OP3aiWR8F44VtIjG1Nq3loEa+ls+yc8BVA6soYEFwWOoHM6cq3PR1IDs+3HVAUYEYIZWOQQay3OxIoJRJb2EckjZJlZkAQ+LFyW/dBrBubcFmvQWSTFwT2ieqxZFLAanRfV88VbC9zPqE9JpbkTfRNq3dmdEm/TRjz9bA/ZLf8AbqzKqP0iyG1vbG9X6rcLHyU5I96M4q20cEAjUEAj2HWpmqZWDtH2lKVUuKUpQClKUApSlAKUpQClKUApSlAKUpQClKUApSlAKUpQClKUAr6K+UoCvd15Vsrm4sJCEJkaaDOgkjk14R94EEY8j4VMKgnpvuIxFbx8AM7OSjfWRR62CPFio18/Coxuha3NxctbNe3SKsXHlJDnOVHD3s6d4/ColjtOReOWmoljb1WSyIpeJJFXOe0naJFHi2AQw8iK4e593HHFc3MzxxpLO5Q+opRAEQop1wQvvxXC3/3TS2tDMZ7mZ+NFHbScQGSc6YqMrsQNgySO+AMZPIeGudPZWvT4nL9Jj1ORLaR2fSHvZDeIIYFZgjdoZCMDRSuAOeO9zOOVWruBeGbZ1q559mFPtQlP/TVM3dskcEgUADhPv99Wx6KVxsu3/wCof/NatM+NwaszwTUk6JbSlK5zcUpSgFKUoBSlKAUpSgFKUoBSlKAUpSgFKUoBSlKAUpSgFKUoBSlY7mThRmH1VY/AZoCjd7dpxXO1JXnWV7eH9DmI6pw5748e/wAR9lSz0dbPsg0s1pPNM2AjdqMFQe8BgqD05+Rqv93/APCLnUsWYnxqQ7G2x9B2YJU1nuZncAc+FGwx9gVSPa9a5sWmEWnyZ4ctzdrgsfbuzoriB45xmMgk+K4GeIY1yKqCXs4uBYLxbk5A4RC4wufW4zpoKnW8e87W9xazR5khmiYug5lQQyuv3gHOnXl4VCI5IjPcfR8mAvxJlSuOMZZMHUYORTpIy1qnRPVyjp4ujX29Jwwt54HzyfkKuncW17LZ9on/APJCfa3eP41SW8iZh9jA/Ij86vjdmcSWds68jDF/IBW3WP1mHSfoOlSlK5DqFKUoBSlKAUpSgFKUoBSlKAUpSgFKUoBSlKAUpSgFKUoBSlKAVFPSheyQ7OmeKQxuDEAQRkgyKrDXxBNa/pB3sltTFb2q8d1PommeEZ4QcdSToM6aEmq72/ubtBSbi9D3IAyxSTjKePd0IA+7pTjcmMdUtN15fBs7ubmXUtpFNayQOrhiY5OJSpDEEBhkEadcVh2juXeWcMlw6W4VcAqJHY4dgpABAAGW8a4UF5HH3oLiSEnX9FIy/EKay328t1LDJGbueWMjDgoCMdMsRkcueelTDqZOudvBvn/Dvh36ov6SXtsZmj+jsBOtxGVBVFlVsICckKcYxnwNfTtiHo+fYD/SpXsb0oTdkgltUlAAHFHIMnAxkq2Rn311YfSbbDnZXCnySI/MNW8es0qlRyS/Dpy9TUv2+xCYtn3N4pSC1mYNpxsOBR55ap9uNeS2LR7MvQqvwloJFbKyKTxNFkgd5ST7vdnDL6VU/wAuzuCfvmNR+JqF7575TXLQO0cURgkEkYVyz5064AwcDQCssmf4kt2jWHRZMcHJRaXzf3L3pXN3d2yl5bxzx8mGo6qw0ZD5g5FdKqFRSlKAUpSgFKUoBSlKAUpSgFKUoBSlKAUpSgFKUoBSlKAUpSgIfv3upJdNDc2rhLqD1OLkwzxAZ6EHPlqQa0P/AM6vIBi82ZccQ5tD31PnpkD4mp/X2gKt3eSPbM7nsxBZwcOYFCqZXbJy5THcGOX96sy1tUiUJGiog0CqAAPcKgO9e58NuzXVtJPbyMWJ7KTCk8zoQeZ6cqr2Xf8A2jExUXTsB9pIyfjw1JBaW9+4Mdye1tikE+RlgvdcdQyrzPnXCi9GNyfWu4h+rCT+L1ErHf3aMpwbpl/VSL80NSzZcNxcY7S/vdfsvGv8sdVcIvlG+Pqs2NaYSaXhm9F6K0/zbudh4IqIPwJrdstkbI2a3GXhEg+tNKHceYBOh9grKno6t3AM015NnpJcMR8FxW/Zbi7Pi1W1iJ8XBc/xk1KilwUnlnk3k2/q7OHult2CXadyllxPbyxiV2CMEWdTwsRkD1lK58StT6vEMKoOFFVQOigAfAV7oUFKUoBSlKAUpSgFKUoBSlKAUpSgFKUoBSlKA//Z"/>
          <p:cNvSpPr>
            <a:spLocks noChangeAspect="1" noChangeArrowheads="1"/>
          </p:cNvSpPr>
          <p:nvPr/>
        </p:nvSpPr>
        <p:spPr bwMode="auto">
          <a:xfrm>
            <a:off x="155575" y="-1714500"/>
            <a:ext cx="4333875" cy="35718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205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335" y="2560662"/>
            <a:ext cx="4391025" cy="3676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0302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3.gstatic.com/images?q=tbn:ANd9GcQrKrFP4kcmx2H9q_nmC3pmv3TEOgvDQE3JM6CW_8F-eiDq9OIL7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2300" y="3212976"/>
            <a:ext cx="1743075" cy="28575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104" y="3451820"/>
            <a:ext cx="2304256" cy="2857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8162" y="4482430"/>
            <a:ext cx="2428875" cy="1466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descr="http://i.istockimg.com/file_thumbview_approve/35141150/3/stock-illustration-35141150-capsule-drug-cartoon.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57287" y="2418123"/>
            <a:ext cx="1809750" cy="1368152"/>
          </a:xfrm>
          <a:prstGeom prst="rect">
            <a:avLst/>
          </a:prstGeom>
          <a:noFill/>
          <a:extLst>
            <a:ext uri="{909E8E84-426E-40DD-AFC4-6F175D3DCCD1}">
              <a14:hiddenFill xmlns:a14="http://schemas.microsoft.com/office/drawing/2010/main">
                <a:solidFill>
                  <a:srgbClr val="FFFFFF"/>
                </a:solidFill>
              </a14:hiddenFill>
            </a:ext>
          </a:extLst>
        </p:spPr>
      </p:pic>
      <p:sp>
        <p:nvSpPr>
          <p:cNvPr id="11" name="Başlık 1"/>
          <p:cNvSpPr>
            <a:spLocks noGrp="1"/>
          </p:cNvSpPr>
          <p:nvPr>
            <p:ph type="title"/>
          </p:nvPr>
        </p:nvSpPr>
        <p:spPr>
          <a:xfrm>
            <a:off x="457200" y="188640"/>
            <a:ext cx="8229600" cy="1143000"/>
          </a:xfrm>
        </p:spPr>
        <p:txBody>
          <a:bodyPr>
            <a:normAutofit/>
          </a:bodyPr>
          <a:lstStyle/>
          <a:p>
            <a:r>
              <a:rPr lang="tr-TR" sz="3200" dirty="0" smtClean="0">
                <a:solidFill>
                  <a:srgbClr val="FF0000"/>
                </a:solidFill>
                <a:latin typeface="Comic Sans MS" panose="030F0702030302020204" pitchFamily="66" charset="0"/>
              </a:rPr>
              <a:t>Şimdi de İlaçları Tanıyalım…</a:t>
            </a:r>
            <a:endParaRPr lang="tr-TR" sz="3200" dirty="0">
              <a:solidFill>
                <a:srgbClr val="FF0000"/>
              </a:solidFill>
              <a:latin typeface="Comic Sans MS" panose="030F0702030302020204" pitchFamily="66" charset="0"/>
            </a:endParaRPr>
          </a:p>
        </p:txBody>
      </p:sp>
      <p:pic>
        <p:nvPicPr>
          <p:cNvPr id="1026" name="Picture 2" descr="http://ec.l.thumbs.canstockphoto.com/canstock14117286.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55976" y="1609415"/>
            <a:ext cx="2032699" cy="161741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9539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3200" dirty="0" smtClean="0">
                <a:solidFill>
                  <a:srgbClr val="FF0000"/>
                </a:solidFill>
                <a:latin typeface="Comic Sans MS" panose="030F0702030302020204" pitchFamily="66" charset="0"/>
              </a:rPr>
              <a:t>İlaçlar Şeker Değildir!</a:t>
            </a:r>
            <a:endParaRPr lang="tr-TR" sz="3200" dirty="0">
              <a:solidFill>
                <a:srgbClr val="FF0000"/>
              </a:solidFill>
              <a:latin typeface="Comic Sans MS" panose="030F0702030302020204" pitchFamily="66" charset="0"/>
            </a:endParaRPr>
          </a:p>
        </p:txBody>
      </p:sp>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3482" y="2060848"/>
            <a:ext cx="3612734" cy="3456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4" name="Düz Bağlayıcı 3"/>
          <p:cNvCxnSpPr/>
          <p:nvPr/>
        </p:nvCxnSpPr>
        <p:spPr>
          <a:xfrm>
            <a:off x="2411760" y="1628800"/>
            <a:ext cx="4536504" cy="432048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Düz Bağlayıcı 5"/>
          <p:cNvCxnSpPr/>
          <p:nvPr/>
        </p:nvCxnSpPr>
        <p:spPr>
          <a:xfrm flipH="1">
            <a:off x="2411760" y="1628800"/>
            <a:ext cx="4536504" cy="432048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3" name="AutoShape 2" descr="Satır içi resim 2"/>
          <p:cNvSpPr>
            <a:spLocks noChangeAspect="1" noChangeArrowheads="1"/>
          </p:cNvSpPr>
          <p:nvPr/>
        </p:nvSpPr>
        <p:spPr bwMode="auto">
          <a:xfrm>
            <a:off x="155575" y="-1881188"/>
            <a:ext cx="2590800" cy="3924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7" name="AutoShape 4" descr="Satır içi resim 2"/>
          <p:cNvSpPr>
            <a:spLocks noChangeAspect="1" noChangeArrowheads="1"/>
          </p:cNvSpPr>
          <p:nvPr/>
        </p:nvSpPr>
        <p:spPr bwMode="auto">
          <a:xfrm>
            <a:off x="307975" y="-1728788"/>
            <a:ext cx="2590800" cy="3924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3929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3200" dirty="0" smtClean="0">
                <a:solidFill>
                  <a:srgbClr val="FF0000"/>
                </a:solidFill>
                <a:latin typeface="Comic Sans MS" panose="030F0702030302020204" pitchFamily="66" charset="0"/>
              </a:rPr>
              <a:t>İlaçlarla Asla Oyun Oynanmaz!  </a:t>
            </a:r>
            <a:endParaRPr lang="tr-TR" sz="3200" dirty="0">
              <a:solidFill>
                <a:srgbClr val="FF0000"/>
              </a:solidFill>
              <a:latin typeface="Comic Sans MS" panose="030F0702030302020204" pitchFamily="66" charset="0"/>
            </a:endParaRP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484784"/>
            <a:ext cx="3816424" cy="415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descr="http://static4.bigstockphoto.com/thumbs/1/0/5/small2/5019635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510" y="2060849"/>
            <a:ext cx="2915394" cy="31892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99312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a:bodyPr>
          <a:lstStyle/>
          <a:p>
            <a:r>
              <a:rPr lang="tr-TR" sz="2800" dirty="0">
                <a:solidFill>
                  <a:srgbClr val="FF0000"/>
                </a:solidFill>
                <a:latin typeface="Comic Sans MS" panose="030F0702030302020204" pitchFamily="66" charset="0"/>
              </a:rPr>
              <a:t>Hastalıklardan Nasıl Korunuruz?</a:t>
            </a:r>
          </a:p>
        </p:txBody>
      </p:sp>
      <p:pic>
        <p:nvPicPr>
          <p:cNvPr id="3" name="Picture 2" descr="http://mascotcreatortoolkit.com/kid_gif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648744"/>
            <a:ext cx="2736304" cy="35197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4.bp.blogspot.com/-xPMHXRCSG9Y/TkhqyAf__GI/AAAAAAAABWk/TDxk2Daawkw/s320/QuestionMark.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1124743"/>
            <a:ext cx="2376264" cy="23762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4844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1"/>
          <p:cNvSpPr>
            <a:spLocks noGrp="1"/>
          </p:cNvSpPr>
          <p:nvPr>
            <p:ph type="title"/>
          </p:nvPr>
        </p:nvSpPr>
        <p:spPr>
          <a:xfrm>
            <a:off x="457200" y="485800"/>
            <a:ext cx="8229600" cy="1143000"/>
          </a:xfrm>
        </p:spPr>
        <p:txBody>
          <a:bodyPr>
            <a:normAutofit/>
          </a:bodyPr>
          <a:lstStyle/>
          <a:p>
            <a:r>
              <a:rPr lang="tr-TR" sz="2800" dirty="0" smtClean="0">
                <a:solidFill>
                  <a:srgbClr val="FF0000"/>
                </a:solidFill>
                <a:latin typeface="Comic Sans MS" panose="030F0702030302020204" pitchFamily="66" charset="0"/>
              </a:rPr>
              <a:t>Hastalanmamak ve Hastalığımızı </a:t>
            </a:r>
            <a:r>
              <a:rPr lang="tr-TR" sz="2800" dirty="0">
                <a:solidFill>
                  <a:srgbClr val="FF0000"/>
                </a:solidFill>
                <a:latin typeface="Comic Sans MS" panose="030F0702030302020204" pitchFamily="66" charset="0"/>
              </a:rPr>
              <a:t>B</a:t>
            </a:r>
            <a:r>
              <a:rPr lang="tr-TR" sz="2800" dirty="0" smtClean="0">
                <a:solidFill>
                  <a:srgbClr val="FF0000"/>
                </a:solidFill>
                <a:latin typeface="Comic Sans MS" panose="030F0702030302020204" pitchFamily="66" charset="0"/>
              </a:rPr>
              <a:t>aşkasına Bulaştırmamak İçin Ellerimizi Yıkamalıyız!</a:t>
            </a:r>
            <a:endParaRPr lang="tr-TR" sz="2800" dirty="0">
              <a:solidFill>
                <a:srgbClr val="FF0000"/>
              </a:solidFill>
              <a:latin typeface="Comic Sans MS" panose="030F0702030302020204" pitchFamily="66" charset="0"/>
            </a:endParaRPr>
          </a:p>
        </p:txBody>
      </p:sp>
      <p:pic>
        <p:nvPicPr>
          <p:cNvPr id="2050" name="Picture 2" descr="http://cache4.asset-cache.net/gc/95722323-boy-and-girl-washing-hands-gettyimages.jpg?v=1&amp;c=IWSAsset&amp;k=2&amp;d=8tnRAkUJDZICAHjQf3Ea%2BmBxmYa2AMlnVTpvCeHH%2BwU%3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2204864"/>
            <a:ext cx="5112568" cy="366940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95557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9" y="2616200"/>
            <a:ext cx="2185844" cy="3371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AutoShape 2" descr="data:image/jpeg;base64,/9j/4AAQSkZJRgABAQAAAQABAAD/2wCEAAkGBxMTEhUUEhIVFRUWFBQUGBcXGBcVGhQXFBUWFxQYGBcaHSggGBolHBYUITEhJSorLi4uFx8zODMtNygtLisBCgoKDg0OGxAQGywkHyQsLCwsMC0sKy8sLCwsNCwsLCwsLCwsLCwsNCwsLy0sLCwsLCwtLSw0LCwsLCw0LCwsMv/AABEIAMwA9wMBIgACEQEDEQH/xAAbAAEAAwEBAQEAAAAAAAAAAAAABAUGAwIBB//EAEsQAAEDAgIGBQYICwcFAAAAAAEAAgMEESExBQYSQVFhcYGRobETIjJCUnIzQ2KCksHR4RQVI1Njg5OistLxByQ0VHPC8BYXhJSj/8QAGQEBAAMBAQAAAAAAAAAAAAAAAAECAwQF/8QALREBAQACAQMDAgQGAwAAAAAAAAECEQMEEjEhQVETFDJhgbEicZGh0eFCUmL/2gAMAwEAAhEDEQA/AP3FERAREQEREBERAREQEREBEXhkrSXAEEtIBHC4BHcQg9qp0hUFlVTC+D2zMI6mOHeLdatlk9Y6u9bSsbmx7SfnuaLdje9BrEREBERAREQEREBERAREQEREBERAREQEREBERAREQEREBERAWeo6m2kZmA4OjYT7zA36nFWGntKCniL83HzWji4/UM+pVGqOiXguqJr7bwbA52cQS48CeCDQ1tSIo3SOya0nptu6TkslqpQPmmdVS5bRLebjhh8low/ornW8F0AjBxkljj7XX+oK2pYGxsaxos1oDR1IOq+Er6udRMGNc9xsGguPQBdB4oqpssbZGei4Ajj0HmMl3Wd1FlLqYg+rI5o6CGu8XFaJAREQEREBERAREQEREBERAREQEREBERARFDrdKwRfCSsbyLhf6OaCYiz51thPwUc03NkZt2usvB03VO9Ci2RxklaP3QLqNwaNFmjVaQdupmftHH7F82K451UY6IgfEqO6J0laUphLVwNdi1jJJbbiQWgX67K8WCr21TKqDarbbbJIwRDHhi0gdZsrb8Cq/wDPu/Yxp3w0stYD8Bf/ADMPeSFarA6009W2Db/DS7YkY4AwxjEHA3HMqzpXVj2Ne2sYQ5ocLwt3i+4p3Q01aymss8lRMKSHdZ0h3DIi/IYHmSF22q8fHQO6Y3DwKq9Cy1rX1Dwymc50zmk3e0+ZawHLFO6I012itHtgjEbd2JO9xOZKlrO/jisHpUbXe5M0dzgvQ1kcPTo6ge6GvHcVO4NAiom620uT3PjPCSN7e+xCsKXS9PJ6E0bjwDhfszUiaiIgIiICIiAiIgIiIPzHR2sukZ5p2OlhgdDIWGLyO3YbiSXAkc9+eFwrZmmNIt+MpHjnFLGe0SuHcpuuGqxmIqaUiOrjFgfVnaPi5PqO7woND6XbNdpBjmYdmSJ2DmOGeG8c0FxHrTVt+Eo43jjFPY/RkYPFTafXemwE4lpj+nZss/atJj7XKsQoNkauPY8ptt2LX29obNuO1lZUUusxkJbSQul3eUd5kY6zi7owWVqNBRnGL8kdrasBeNzuL4b7Lr7yLHmr/RemhdsUzGxPPmsLfgpOAYfVd8h2PDatdVytnhLo7R1RL/iKl1vzcP5NvRtZuHSu9JoSnj9CFt+JG0e111YIsrlakREVQREQZ/XSlLomyNzjdfDMNda56iGqRq5poTs2XYSNHnD2h7Q+vgrdzQQQRcHAg7wc1i67R/4NWQmI4PeLDhdwa5vMWP8AyymDT6cpvKU8jRmWkjpb5w7wqDUvSvxDjxczxc36+1a1YTWXRpp5RLHg1ztpvyHjG3RvH3KZ8Ddqj0NUgVFTCc/KeVbz2gNr/aetW9LNtsY/2mtd9IArKa2wPimZUR4XsCeDm4C/Itw6iog2CKBoXSjaiPaGDhg5vsn7DuU9QBUKp0RA/wBOFh57IB7RipqKRUDQDWfASzQ8mvJb1tde66Nlro8nxVA4OHkn9RHm9qs0UzOmkOHWmMENqI5Kdx3vF2E8njA9yvIZWuAc1wc05EEEHoIVc9gIsQCDmCLg9SqX6FMZL6SQwPzLc4n+8zd0jLgtJn8o01SKi0Vp/af5GoZ5KfcL3ZJzY7f0eOKvVdAiIgIiICo9YNVKarIdI0slb6M0Z2JG8POGYzwN81eIg/M9LU9ZQuYHuZVse7ZZb8nP1t9F+4XFiSV9pNOwvdsEmKT83MDE/os7PqurmF/ltIzOf8Q0Mjbwvm7vP0hwVtpDR0U7dmaJkjeD2h1ui+R6FS56qdKNeJYw4FrgCDgQcQUl1RMeNHUvi/RyXmi6AHHbZ1O6lCmqKmD/ABNM7ZHxsF5mdJZ8I3sPSpmUqNLKi0k6DzZSXw7pDi6L/UOb2fLzG+4u4aJpviMQcb8VlKKtjlbtxPa9vFpv1HgeRXaiqXU580F0O9gxMfF0Y3jizrbjg6uWHwmVpkXiGVr2hzSHNcLgjEEHeCvaySIiEoCooqczVrpHehABG3m+1z2bR7ldmQcQvAkaMrbzhxOJTcTquqz2uz/yLWDFzpG2HQD9oHWr3y7eKp6xglq4ifQhZt9L3OIaP3QepJlPlPbVxTxbDGt9lrW/RFl9mha9pa4AtIsQd6+eXbx8VzqaoNY5wxIa4gcSBcBR3RHbWb1Wptiqna03YwFvXtjZvzADlrFVavUPkYvOIMjztvN953dXjdWqtbsERFCBERAREQQ9LaNZPHsOwIxY7ex24jllcfcvWqmlHysfHN8NC7Yf8rOzu49l96lLL6raSbJpOoDLFphLj818bGHod+UI6Frx32RW7REWiBERAREQfm2npXUmlnyi5jkhhkeOOLoZCBy2KfrcOa2kUoc0OaQWkXBGRBWf1/hDZ6KUgEOfNSOvkWzx+UAI3japwPnKjpNKP0e8Nfd9K91mu3xOJwaTuJORODssHelzZ5z6nZf0azDeHdP1b5FxpKpkjQ+Nwc07x4EbjyXUm2aKKfSmrcMrvKNvDN+dis1x98ejIOTgepU8z5ac2qgNm9hOwHyZ4eUBxhPTdvPctTJU8FHeb5434qPrdq847VVS1DoSXMG0xxu9g3k+uzg7iMndOdxHXbbQ5hBByKpJNFmLGD0N8JNgP9In0PdPm8NleaWo2SXNva/5RliC08dnMOta43jqvOV75vHySdt/iXhlJ3ryvkfnW2cb5WxvfKy9viIzBC5vVt6PC+kWX1jrEHgbrvVVW2ALW38VB6o7TiL8VMqp2FtgMcN1rKEibLNiIu1M1pPnGyJrivoK7CnJuWi4ubHiuCIdBM7iujKk8L9CjqRRzBpx4ditMr8ouM+HYTDo6cF7UetnDiLbt64skIyKvOT5U+nuJyKK+vYxpdIQ0DeclidYdb3yv/B6RpLnDIYOLctp7vio+ZxOQucFrNWb9mervSw1u1jt/d6fz5HnYOyczvaDu+U7IC6k/wBnujRFNKCdp4hic92V3SvkvYbmgRNAHAcSSqnQehhCNp5D5nCzn2sAM9iMeqzvNrndbVali5qnEZTMjB4tZDG/+KR46llxc31OXWPif3b58XZx7vmtMiIu5yiIiAiIgy/9pUROj5ZAPOgMdUP/AB5GyO7WtcOtVMjGvaQQHMc2xBFw5rhkQcwQttX0jZYpIni7ZGPjcOLXtLSOwr811Rmc6jhD/TY0wv8AfgcYn97D2rz+vx9Jk7Oky9bEJ1FU0b/KUZdJHvhJu9o4MLjaRvyXHaGNicArnROukU+DzsOBs4WIDTwc0+cw8iFLVZpbQMFQdp7S2QCwlYdiRvzhmPkm45LDDqvTt5PX8/f/AG1z6f13g1Ebw4XaQQciDcHrXWJm0QOK/OfxfXUxvC8Tt5EQy9bT+Tk/d6FKpdfNghlQwsdwkaYHHo2hsv8Amlb44zL8F3+7C24/imn6PLQgAkOyF8VVVFK12OThgHDO3A8RyKhU+s8LwLvc3k69u0XCsIpWvHmuDvdN/BLMsbvWkTVnrdumifyZNyCMct18+/xKk19VcBrTmd2OXG4FurioZYePaL/Yvga7i0dA+9VuVqe2DHnaLTwvcfWui+QsAONzc48SpFQ5htsghRFrXmmaC4B2Sm1cDA0mwB3KtX1TtWzdfERFCyRDVuaLC32Lgvi8TTNaLucGjiSB4ojUjrHa4vlfFT6h8eycssLZ33LMVWscDL2cXkeyMO02CzlVryXksp2F7srRNMzh0kDYZ85aTjy1/lS2bbeWVrRdxDQN5Ngs5pnXGGFpLSDu2nYNvwAzceQWfGjq6pN5XCnHF5E0tuTQfJs7XdCuNF6uwQnbAMkv52U7b/m7mDk0BUy5OLD33fy8NcePPL8lMIqyucHOLoIvbeLSEfoojgwfKfj8k5rR6L0XFTs2Im2ubuJJc57vae44uPSpiLk5efLk9L4+HRx8WOHjyK81Ib/ddo5vmqH9LfLPEZ+g1iztbUiKN8jsmMc89DGlx8FsNXKMw0lPEcXRwxMceLmsAces3K6+gx9bWHV30kWKIi9JwiIiAiIgL8woI/JVmkKf2akVDfdq2CTDltiVfp6/ONabRaYidcWqaN8duMlM8PHXsSu7Fz9Vj3cV/q26fLXJExEReK9QXiaJrwWvaHNOYcA4HpBwXtEQopdUaX4tjoT+he6MfQB2D1tUKTVadvwVZf8A1omuP0oyzwWqRbY9RyY+Kzy4cL5jLtbpWP0XRSDlM9v7skZA7V1brDpNnp0Tn8wYHeD2k9i0aLT7vP3kv6Kfb4+1rOnXmpZ8JoupPuRk/wAL3L23+0Q+toyuH6p/8qv0T7r/AMxH2/5qT/uJH/kK79i7+Vff+4APo6OrT+qk+piukT7mf9T6F+VJ/wBbTu9DRlT85pb/ABlq8HWHSL/Qoizm50I8ZXeCvkT7q+2MT9vPe1nHDSknpOhjH+q8n6LI2g/SXJuq8zsZaw/qo2t/ekMhWoRVvVcntdfyiZ0+Huo4tUqUYvYZj+mc6QfQJ2B1BXUUbWgNa0NaMgAAB0AL0ixyzyy83bWYzHxBERVWEREEHTMe2xsVr+WlhgI4tlla2Xsj8oepfpK/OGuDq6lZe3k2z1JPAtaIWA9Pl3n5i3Edad+PcvX6LHXHv5eb1WW89fCei5RVDXZHHgV1XW5xERARFxq5LN5nBBGrau1wDYDMr85/tDq9n8EqMAIKtlyd0cwMUhvuHnNWr0hLc7O4eKy+k42y7bHjaa4FhB3tOFlGU3LEy6u1uizWpmkXFrqWZ15YAACc5YThHJzI9E8xzWlXgcmFwyuNethlMpuCIiquIiICIiAiIgIiICIiAiIgIiICIiAiKv09pHyEDngXfgyNvtyPwjb258ACdymS26iLdTdQNE1zXVVTIcrsp2nMbMG0XkfrJJAfcC1dNVFuRuOH2LB6Hp/JhjL3IBufacbl7jzLiT1rT6Mkzb1j617+GPbjMfh5GWXdbWoikDhcKZBVkYHEd4VFQy2dbccPsVorKrhrr4hFBoZbHZ3HxRBPUPSJ9Hr+pTFF0g3AHgfFBmar03dKoaplnkc79q0ukYsdrjgfqVVW0+0LjMd/JBi9N00jHsng+GiJc0ZCRp+EidyO7gbFavQ+k46mJssZ812YObHDBzHDc4HBQJotoWP9FnZDLRzGeFpex1vLwD1wMPKxfpAN3rDmuTqun+pNzzHRwc3ZdXw3qKNo3SEc8bZYXh7HZEd4IzBG8FSV5FmvSvRl2IiIkREQEREBERAREQEREBERARFB0tpaKnaDI7F2DGNG0+Q8GNGJ6chvIUyW3URbJN1Jq6lkTHSSODGNF3OOAAWPkndUSCeQFrWgiGN2BYDnI8bpHDC3qjDMlfJ3yVDxJUDZa07UcAN2sO5zzk+Tubu4qdTwF2Jy8V6vTdN9P+LLz+zz+fn7/SeHWij9bqH1q60YzM9X2/UocEJcQB/QK4jYGgAbl2OZ2gHnN6R4q5Vfo6LHa4ZdKsEH1qLvRR3dyCILFeXtuCDvXpEFNNFm1yqKiAtPLcVqqmDaHNVcseYcOpBmqqk2sRgfFVU8F8HCx8FqKijLcRiO8KFLCHDEfcgws+jZYJDNSPDHE3ew38lN77R6LvljHpVvonWyKRwimBp58vJyEWeeMUnoyDv5K0noSMsR3qor9FxStLZGAjeCLjsORXPzdNhyet8tuPmyw/k0iLERaNqqf/C1Lg0fFS3mjtwFzts6ipcetNQw2qKIke3TvD//AJv2XDvXn59HyY+PV149ThfPo1iLPQ660RNnymE8Jo3xd7hs96tKXS9PJ8HURP8AdkY7wK58uPLHzK3meN8VNRGm+WPQvtlVZ8RfbJZB8RHG2eHTgoVVpinj+EqIWe9IweJSS3wi2RNRZ+TXOjGDJTKeEMckve1tu9RpdapXfAUT/ene2EfRbtOPYFrj0/Jl4xrO82E81qVE0lpSGBu1NK2MHAbRxceDW5uPIBZWaorJfhKkRN9mnbsn9q+7uwNSi0Mxh2msu85yPJe89L3kuXVh0OV/FWGfVz/jEuq1imlwpo/JM/OzDzjzZDn1vt0FQ6SgDXF13SSu9KR52nu5X9VvyRYDgrSOj4nsUuGC+DW9n1ld3Hw4cf4Y5c+TLPyiQ0m93YrCnpy7LAcVKgoBm7HkpoC1ZvEMIaLD+qk08BceW8rrT0ZOLsB3lWLGgCwFggMaALDIL01tzYL6xhJsFY09OG9KD1BFsi3avi6ogIiIC5TwB3TxXVEFVLCW59qhzUjXcjxC0BF1Floh6uHJBnJaRzd1xxCiSQtdmLrRyRFuYXCSBrsx1oMxJo/2T1H7VFlpHDNt+9aeTR/snt+1R30jxuv0YoMrJSMOBH/OgquqdW6Z+LoYyeJY2/bZbOSMesO0Li6jYd1ugoMOdTqb1Ymt90vZ/CV9Gq7BkZeqon/nWydo9u4nuK8HR3yu771Fkqdsh/0032p//Ym/nXw6sMOflT01Ex/3rX/i8+0O9fPxe7iO9O2fBusgNUqffAw+8XO8SVKp9XoWYshhaeIY2/bZaYaOPtBeho7i7u+9ShStoufYF0bSN5lXTaBvMrq2mYPVHXj4oKaKH2W9gUqOhcc8OlWrW7gOxdmUjzut04IK6KhaM8fBSmi2AU+PR/tHs+1So4GtyHWgroqRzuQ5/Yp0FK1vM8Su4CkR0jjnh/zggjqRDSk54BS4qZreZ4ldkHiKINFgvaIgIiICIiAiIgIiIC4SUrTut0LuiCA+iO4g9y4vgcMwfFWqIKYjiuTqZh9UeHgr1zQcxdczTN9n6kFE6hZzHX9q8HR44nuV4aNvNcZKYDeUFP8Ai/5Xd96fi/5Xd96sixeLIIH4v+V3fevQ0eOJ7lPDF2jpwd5QVraFnM9f2Lo2mYPVHj4q1FE3mvYpWcEFWBZdGxE5Aq0bGBkAF6QVzKNxzsF3ZRDeSe5SkQeWMAyFl6REBERAREQEREH/2Q=="/>
          <p:cNvSpPr>
            <a:spLocks noChangeAspect="1" noChangeArrowheads="1"/>
          </p:cNvSpPr>
          <p:nvPr/>
        </p:nvSpPr>
        <p:spPr bwMode="auto">
          <a:xfrm>
            <a:off x="155575" y="-2270125"/>
            <a:ext cx="5715000" cy="4733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5" name="AutoShape 4" descr="data:image/jpeg;base64,/9j/4AAQSkZJRgABAQAAAQABAAD/2wCEAAkGBxMTEhUUEhIVFRUWFBQUGBcXGBcVGhQXFBUWFxQYGBcaHSggGBolHBYUITEhJSorLi4uFx8zODMtNygtLisBCgoKDg0OGxAQGywkHyQsLCwsMC0sKy8sLCwsNCwsLCwsLCwsLCwsNCwsLy0sLCwsLCwtLSw0LCwsLCw0LCwsMv/AABEIAMwA9wMBIgACEQEDEQH/xAAbAAEAAwEBAQEAAAAAAAAAAAAABAUGAwIBB//EAEsQAAEDAgIGBQYICwcFAAAAAAEAAgMEESExBQYSQVFhcYGRobETIjJCUnIzQ2KCksHR4RQVI1Njg5OistLxByQ0VHPC8BYXhJSj/8QAGQEBAAMBAQAAAAAAAAAAAAAAAAECAwQF/8QALREBAQACAQMDAgQGAwAAAAAAAAECEQMEEjEhQVETFDJhgbEicZGh0eFCUmL/2gAMAwEAAhEDEQA/AP3FERAREQEREBERAREQEREBEXhkrSXAEEtIBHC4BHcQg9qp0hUFlVTC+D2zMI6mOHeLdatlk9Y6u9bSsbmx7SfnuaLdje9BrEREBERAREQEREBERAREQEREBERAREQEREBERAREQEREBERAWeo6m2kZmA4OjYT7zA36nFWGntKCniL83HzWji4/UM+pVGqOiXguqJr7bwbA52cQS48CeCDQ1tSIo3SOya0nptu6TkslqpQPmmdVS5bRLebjhh8low/ornW8F0AjBxkljj7XX+oK2pYGxsaxos1oDR1IOq+Er6udRMGNc9xsGguPQBdB4oqpssbZGei4Ajj0HmMl3Wd1FlLqYg+rI5o6CGu8XFaJAREQEREBERAREQEREBERAREQEREBERARFDrdKwRfCSsbyLhf6OaCYiz51thPwUc03NkZt2usvB03VO9Ci2RxklaP3QLqNwaNFmjVaQdupmftHH7F82K451UY6IgfEqO6J0laUphLVwNdi1jJJbbiQWgX67K8WCr21TKqDarbbbJIwRDHhi0gdZsrb8Cq/wDPu/Yxp3w0stYD8Bf/ADMPeSFarA6009W2Db/DS7YkY4AwxjEHA3HMqzpXVj2Ne2sYQ5ocLwt3i+4p3Q01aymss8lRMKSHdZ0h3DIi/IYHmSF22q8fHQO6Y3DwKq9Cy1rX1Dwymc50zmk3e0+ZawHLFO6I012itHtgjEbd2JO9xOZKlrO/jisHpUbXe5M0dzgvQ1kcPTo6ge6GvHcVO4NAiom620uT3PjPCSN7e+xCsKXS9PJ6E0bjwDhfszUiaiIgIiICIiAiIgIiIPzHR2sukZ5p2OlhgdDIWGLyO3YbiSXAkc9+eFwrZmmNIt+MpHjnFLGe0SuHcpuuGqxmIqaUiOrjFgfVnaPi5PqO7woND6XbNdpBjmYdmSJ2DmOGeG8c0FxHrTVt+Eo43jjFPY/RkYPFTafXemwE4lpj+nZss/atJj7XKsQoNkauPY8ptt2LX29obNuO1lZUUusxkJbSQul3eUd5kY6zi7owWVqNBRnGL8kdrasBeNzuL4b7Lr7yLHmr/RemhdsUzGxPPmsLfgpOAYfVd8h2PDatdVytnhLo7R1RL/iKl1vzcP5NvRtZuHSu9JoSnj9CFt+JG0e111YIsrlakREVQREQZ/XSlLomyNzjdfDMNda56iGqRq5poTs2XYSNHnD2h7Q+vgrdzQQQRcHAg7wc1i67R/4NWQmI4PeLDhdwa5vMWP8AyymDT6cpvKU8jRmWkjpb5w7wqDUvSvxDjxczxc36+1a1YTWXRpp5RLHg1ztpvyHjG3RvH3KZ8Ddqj0NUgVFTCc/KeVbz2gNr/aetW9LNtsY/2mtd9IArKa2wPimZUR4XsCeDm4C/Itw6iog2CKBoXSjaiPaGDhg5vsn7DuU9QBUKp0RA/wBOFh57IB7RipqKRUDQDWfASzQ8mvJb1tde66Nlro8nxVA4OHkn9RHm9qs0UzOmkOHWmMENqI5Kdx3vF2E8njA9yvIZWuAc1wc05EEEHoIVc9gIsQCDmCLg9SqX6FMZL6SQwPzLc4n+8zd0jLgtJn8o01SKi0Vp/af5GoZ5KfcL3ZJzY7f0eOKvVdAiIgIiICo9YNVKarIdI0slb6M0Z2JG8POGYzwN81eIg/M9LU9ZQuYHuZVse7ZZb8nP1t9F+4XFiSV9pNOwvdsEmKT83MDE/os7PqurmF/ltIzOf8Q0Mjbwvm7vP0hwVtpDR0U7dmaJkjeD2h1ui+R6FS56qdKNeJYw4FrgCDgQcQUl1RMeNHUvi/RyXmi6AHHbZ1O6lCmqKmD/ABNM7ZHxsF5mdJZ8I3sPSpmUqNLKi0k6DzZSXw7pDi6L/UOb2fLzG+4u4aJpviMQcb8VlKKtjlbtxPa9vFpv1HgeRXaiqXU580F0O9gxMfF0Y3jizrbjg6uWHwmVpkXiGVr2hzSHNcLgjEEHeCvaySIiEoCooqczVrpHehABG3m+1z2bR7ldmQcQvAkaMrbzhxOJTcTquqz2uz/yLWDFzpG2HQD9oHWr3y7eKp6xglq4ifQhZt9L3OIaP3QepJlPlPbVxTxbDGt9lrW/RFl9mha9pa4AtIsQd6+eXbx8VzqaoNY5wxIa4gcSBcBR3RHbWb1Wptiqna03YwFvXtjZvzADlrFVavUPkYvOIMjztvN953dXjdWqtbsERFCBERAREQQ9LaNZPHsOwIxY7ex24jllcfcvWqmlHysfHN8NC7Yf8rOzu49l96lLL6raSbJpOoDLFphLj818bGHod+UI6Frx32RW7REWiBERAREQfm2npXUmlnyi5jkhhkeOOLoZCBy2KfrcOa2kUoc0OaQWkXBGRBWf1/hDZ6KUgEOfNSOvkWzx+UAI3japwPnKjpNKP0e8Nfd9K91mu3xOJwaTuJORODssHelzZ5z6nZf0azDeHdP1b5FxpKpkjQ+Nwc07x4EbjyXUm2aKKfSmrcMrvKNvDN+dis1x98ejIOTgepU8z5ac2qgNm9hOwHyZ4eUBxhPTdvPctTJU8FHeb5434qPrdq847VVS1DoSXMG0xxu9g3k+uzg7iMndOdxHXbbQ5hBByKpJNFmLGD0N8JNgP9In0PdPm8NleaWo2SXNva/5RliC08dnMOta43jqvOV75vHySdt/iXhlJ3ryvkfnW2cb5WxvfKy9viIzBC5vVt6PC+kWX1jrEHgbrvVVW2ALW38VB6o7TiL8VMqp2FtgMcN1rKEibLNiIu1M1pPnGyJrivoK7CnJuWi4ubHiuCIdBM7iujKk8L9CjqRRzBpx4ditMr8ouM+HYTDo6cF7UetnDiLbt64skIyKvOT5U+nuJyKK+vYxpdIQ0DeclidYdb3yv/B6RpLnDIYOLctp7vio+ZxOQucFrNWb9mervSw1u1jt/d6fz5HnYOyczvaDu+U7IC6k/wBnujRFNKCdp4hic92V3SvkvYbmgRNAHAcSSqnQehhCNp5D5nCzn2sAM9iMeqzvNrndbVali5qnEZTMjB4tZDG/+KR46llxc31OXWPif3b58XZx7vmtMiIu5yiIiAiIgy/9pUROj5ZAPOgMdUP/AB5GyO7WtcOtVMjGvaQQHMc2xBFw5rhkQcwQttX0jZYpIni7ZGPjcOLXtLSOwr811Rmc6jhD/TY0wv8AfgcYn97D2rz+vx9Jk7Oky9bEJ1FU0b/KUZdJHvhJu9o4MLjaRvyXHaGNicArnROukU+DzsOBs4WIDTwc0+cw8iFLVZpbQMFQdp7S2QCwlYdiRvzhmPkm45LDDqvTt5PX8/f/AG1z6f13g1Ebw4XaQQciDcHrXWJm0QOK/OfxfXUxvC8Tt5EQy9bT+Tk/d6FKpdfNghlQwsdwkaYHHo2hsv8Amlb44zL8F3+7C24/imn6PLQgAkOyF8VVVFK12OThgHDO3A8RyKhU+s8LwLvc3k69u0XCsIpWvHmuDvdN/BLMsbvWkTVnrdumifyZNyCMct18+/xKk19VcBrTmd2OXG4FurioZYePaL/Yvga7i0dA+9VuVqe2DHnaLTwvcfWui+QsAONzc48SpFQ5htsghRFrXmmaC4B2Sm1cDA0mwB3KtX1TtWzdfERFCyRDVuaLC32Lgvi8TTNaLucGjiSB4ojUjrHa4vlfFT6h8eycssLZ33LMVWscDL2cXkeyMO02CzlVryXksp2F7srRNMzh0kDYZ85aTjy1/lS2bbeWVrRdxDQN5Ngs5pnXGGFpLSDu2nYNvwAzceQWfGjq6pN5XCnHF5E0tuTQfJs7XdCuNF6uwQnbAMkv52U7b/m7mDk0BUy5OLD33fy8NcePPL8lMIqyucHOLoIvbeLSEfoojgwfKfj8k5rR6L0XFTs2Im2ubuJJc57vae44uPSpiLk5efLk9L4+HRx8WOHjyK81Ib/ddo5vmqH9LfLPEZ+g1iztbUiKN8jsmMc89DGlx8FsNXKMw0lPEcXRwxMceLmsAces3K6+gx9bWHV30kWKIi9JwiIiAiIgL8woI/JVmkKf2akVDfdq2CTDltiVfp6/ONabRaYidcWqaN8duMlM8PHXsSu7Fz9Vj3cV/q26fLXJExEReK9QXiaJrwWvaHNOYcA4HpBwXtEQopdUaX4tjoT+he6MfQB2D1tUKTVadvwVZf8A1omuP0oyzwWqRbY9RyY+Kzy4cL5jLtbpWP0XRSDlM9v7skZA7V1brDpNnp0Tn8wYHeD2k9i0aLT7vP3kv6Kfb4+1rOnXmpZ8JoupPuRk/wAL3L23+0Q+toyuH6p/8qv0T7r/AMxH2/5qT/uJH/kK79i7+Vff+4APo6OrT+qk+piukT7mf9T6F+VJ/wBbTu9DRlT85pb/ABlq8HWHSL/Qoizm50I8ZXeCvkT7q+2MT9vPe1nHDSknpOhjH+q8n6LI2g/SXJuq8zsZaw/qo2t/ekMhWoRVvVcntdfyiZ0+Huo4tUqUYvYZj+mc6QfQJ2B1BXUUbWgNa0NaMgAAB0AL0ixyzyy83bWYzHxBERVWEREEHTMe2xsVr+WlhgI4tlla2Xsj8oepfpK/OGuDq6lZe3k2z1JPAtaIWA9Pl3n5i3Edad+PcvX6LHXHv5eb1WW89fCei5RVDXZHHgV1XW5xERARFxq5LN5nBBGrau1wDYDMr85/tDq9n8EqMAIKtlyd0cwMUhvuHnNWr0hLc7O4eKy+k42y7bHjaa4FhB3tOFlGU3LEy6u1uizWpmkXFrqWZ15YAACc5YThHJzI9E8xzWlXgcmFwyuNethlMpuCIiquIiICIiAiIgIiICIiAiIgIiICIiAiKv09pHyEDngXfgyNvtyPwjb258ACdymS26iLdTdQNE1zXVVTIcrsp2nMbMG0XkfrJJAfcC1dNVFuRuOH2LB6Hp/JhjL3IBufacbl7jzLiT1rT6Mkzb1j617+GPbjMfh5GWXdbWoikDhcKZBVkYHEd4VFQy2dbccPsVorKrhrr4hFBoZbHZ3HxRBPUPSJ9Hr+pTFF0g3AHgfFBmar03dKoaplnkc79q0ukYsdrjgfqVVW0+0LjMd/JBi9N00jHsng+GiJc0ZCRp+EidyO7gbFavQ+k46mJssZ812YObHDBzHDc4HBQJotoWP9FnZDLRzGeFpex1vLwD1wMPKxfpAN3rDmuTqun+pNzzHRwc3ZdXw3qKNo3SEc8bZYXh7HZEd4IzBG8FSV5FmvSvRl2IiIkREQEREBERAREQEREBERARFB0tpaKnaDI7F2DGNG0+Q8GNGJ6chvIUyW3URbJN1Jq6lkTHSSODGNF3OOAAWPkndUSCeQFrWgiGN2BYDnI8bpHDC3qjDMlfJ3yVDxJUDZa07UcAN2sO5zzk+Tubu4qdTwF2Jy8V6vTdN9P+LLz+zz+fn7/SeHWij9bqH1q60YzM9X2/UocEJcQB/QK4jYGgAbl2OZ2gHnN6R4q5Vfo6LHa4ZdKsEH1qLvRR3dyCILFeXtuCDvXpEFNNFm1yqKiAtPLcVqqmDaHNVcseYcOpBmqqk2sRgfFVU8F8HCx8FqKijLcRiO8KFLCHDEfcgws+jZYJDNSPDHE3ew38lN77R6LvljHpVvonWyKRwimBp58vJyEWeeMUnoyDv5K0noSMsR3qor9FxStLZGAjeCLjsORXPzdNhyet8tuPmyw/k0iLERaNqqf/C1Lg0fFS3mjtwFzts6ipcetNQw2qKIke3TvD//AJv2XDvXn59HyY+PV149ThfPo1iLPQ660RNnymE8Jo3xd7hs96tKXS9PJ8HURP8AdkY7wK58uPLHzK3meN8VNRGm+WPQvtlVZ8RfbJZB8RHG2eHTgoVVpinj+EqIWe9IweJSS3wi2RNRZ+TXOjGDJTKeEMckve1tu9RpdapXfAUT/ene2EfRbtOPYFrj0/Jl4xrO82E81qVE0lpSGBu1NK2MHAbRxceDW5uPIBZWaorJfhKkRN9mnbsn9q+7uwNSi0Mxh2msu85yPJe89L3kuXVh0OV/FWGfVz/jEuq1imlwpo/JM/OzDzjzZDn1vt0FQ6SgDXF13SSu9KR52nu5X9VvyRYDgrSOj4nsUuGC+DW9n1ld3Hw4cf4Y5c+TLPyiQ0m93YrCnpy7LAcVKgoBm7HkpoC1ZvEMIaLD+qk08BceW8rrT0ZOLsB3lWLGgCwFggMaALDIL01tzYL6xhJsFY09OG9KD1BFsi3avi6ogIiIC5TwB3TxXVEFVLCW59qhzUjXcjxC0BF1Floh6uHJBnJaRzd1xxCiSQtdmLrRyRFuYXCSBrsx1oMxJo/2T1H7VFlpHDNt+9aeTR/snt+1R30jxuv0YoMrJSMOBH/OgquqdW6Z+LoYyeJY2/bZbOSMesO0Li6jYd1ugoMOdTqb1Ymt90vZ/CV9Gq7BkZeqon/nWydo9u4nuK8HR3yu771Fkqdsh/0032p//Ym/nXw6sMOflT01Ex/3rX/i8+0O9fPxe7iO9O2fBusgNUqffAw+8XO8SVKp9XoWYshhaeIY2/bZaYaOPtBeho7i7u+9ShStoufYF0bSN5lXTaBvMrq2mYPVHXj4oKaKH2W9gUqOhcc8OlWrW7gOxdmUjzut04IK6KhaM8fBSmi2AU+PR/tHs+1So4GtyHWgroqRzuQ5/Yp0FK1vM8Su4CkR0jjnh/zggjqRDSk54BS4qZreZ4ldkHiKINFgvaIgIiICIiAiIgIiIC4SUrTut0LuiCA+iO4g9y4vgcMwfFWqIKYjiuTqZh9UeHgr1zQcxdczTN9n6kFE6hZzHX9q8HR44nuV4aNvNcZKYDeUFP8Ai/5Xd96fi/5Xd96sixeLIIH4v+V3fevQ0eOJ7lPDF2jpwd5QVraFnM9f2Lo2mYPVHj4q1FE3mvYpWcEFWBZdGxE5Aq0bGBkAF6QVzKNxzsF3ZRDeSe5SkQeWMAyFl6REBERAREQEREH/2Q=="/>
          <p:cNvSpPr>
            <a:spLocks noChangeAspect="1" noChangeArrowheads="1"/>
          </p:cNvSpPr>
          <p:nvPr/>
        </p:nvSpPr>
        <p:spPr bwMode="auto">
          <a:xfrm>
            <a:off x="307975" y="-2117725"/>
            <a:ext cx="5715000" cy="4733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6" name="AutoShape 6" descr="data:image/jpeg;base64,/9j/4AAQSkZJRgABAQAAAQABAAD/2wCEAAkGBxMTEhUUEhIVFRUWFBQUGBcXGBcVGhQXFBUWFxQYGBcaHSggGBolHBYUITEhJSorLi4uFx8zODMtNygtLisBCgoKDg0OGxAQGywkHyQsLCwsMC0sKy8sLCwsNCwsLCwsLCwsLCwsNCwsLy0sLCwsLCwtLSw0LCwsLCw0LCwsMv/AABEIAMwA9wMBIgACEQEDEQH/xAAbAAEAAwEBAQEAAAAAAAAAAAAABAUGAwIBB//EAEsQAAEDAgIGBQYICwcFAAAAAAEAAgMEESExBQYSQVFhcYGRobETIjJCUnIzQ2KCksHR4RQVI1Njg5OistLxByQ0VHPC8BYXhJSj/8QAGQEBAAMBAQAAAAAAAAAAAAAAAAECAwQF/8QALREBAQACAQMDAgQGAwAAAAAAAAECEQMEEjEhQVETFDJhgbEicZGh0eFCUmL/2gAMAwEAAhEDEQA/AP3FERAREQEREBERAREQEREBEXhkrSXAEEtIBHC4BHcQg9qp0hUFlVTC+D2zMI6mOHeLdatlk9Y6u9bSsbmx7SfnuaLdje9BrEREBERAREQEREBERAREQEREBERAREQEREBERAREQEREBERAWeo6m2kZmA4OjYT7zA36nFWGntKCniL83HzWji4/UM+pVGqOiXguqJr7bwbA52cQS48CeCDQ1tSIo3SOya0nptu6TkslqpQPmmdVS5bRLebjhh8low/ornW8F0AjBxkljj7XX+oK2pYGxsaxos1oDR1IOq+Er6udRMGNc9xsGguPQBdB4oqpssbZGei4Ajj0HmMl3Wd1FlLqYg+rI5o6CGu8XFaJAREQEREBERAREQEREBERAREQEREBERARFDrdKwRfCSsbyLhf6OaCYiz51thPwUc03NkZt2usvB03VO9Ci2RxklaP3QLqNwaNFmjVaQdupmftHH7F82K451UY6IgfEqO6J0laUphLVwNdi1jJJbbiQWgX67K8WCr21TKqDarbbbJIwRDHhi0gdZsrb8Cq/wDPu/Yxp3w0stYD8Bf/ADMPeSFarA6009W2Db/DS7YkY4AwxjEHA3HMqzpXVj2Ne2sYQ5ocLwt3i+4p3Q01aymss8lRMKSHdZ0h3DIi/IYHmSF22q8fHQO6Y3DwKq9Cy1rX1Dwymc50zmk3e0+ZawHLFO6I012itHtgjEbd2JO9xOZKlrO/jisHpUbXe5M0dzgvQ1kcPTo6ge6GvHcVO4NAiom620uT3PjPCSN7e+xCsKXS9PJ6E0bjwDhfszUiaiIgIiICIiAiIgIiIPzHR2sukZ5p2OlhgdDIWGLyO3YbiSXAkc9+eFwrZmmNIt+MpHjnFLGe0SuHcpuuGqxmIqaUiOrjFgfVnaPi5PqO7woND6XbNdpBjmYdmSJ2DmOGeG8c0FxHrTVt+Eo43jjFPY/RkYPFTafXemwE4lpj+nZss/atJj7XKsQoNkauPY8ptt2LX29obNuO1lZUUusxkJbSQul3eUd5kY6zi7owWVqNBRnGL8kdrasBeNzuL4b7Lr7yLHmr/RemhdsUzGxPPmsLfgpOAYfVd8h2PDatdVytnhLo7R1RL/iKl1vzcP5NvRtZuHSu9JoSnj9CFt+JG0e111YIsrlakREVQREQZ/XSlLomyNzjdfDMNda56iGqRq5poTs2XYSNHnD2h7Q+vgrdzQQQRcHAg7wc1i67R/4NWQmI4PeLDhdwa5vMWP8AyymDT6cpvKU8jRmWkjpb5w7wqDUvSvxDjxczxc36+1a1YTWXRpp5RLHg1ztpvyHjG3RvH3KZ8Ddqj0NUgVFTCc/KeVbz2gNr/aetW9LNtsY/2mtd9IArKa2wPimZUR4XsCeDm4C/Itw6iog2CKBoXSjaiPaGDhg5vsn7DuU9QBUKp0RA/wBOFh57IB7RipqKRUDQDWfASzQ8mvJb1tde66Nlro8nxVA4OHkn9RHm9qs0UzOmkOHWmMENqI5Kdx3vF2E8njA9yvIZWuAc1wc05EEEHoIVc9gIsQCDmCLg9SqX6FMZL6SQwPzLc4n+8zd0jLgtJn8o01SKi0Vp/af5GoZ5KfcL3ZJzY7f0eOKvVdAiIgIiICo9YNVKarIdI0slb6M0Z2JG8POGYzwN81eIg/M9LU9ZQuYHuZVse7ZZb8nP1t9F+4XFiSV9pNOwvdsEmKT83MDE/os7PqurmF/ltIzOf8Q0Mjbwvm7vP0hwVtpDR0U7dmaJkjeD2h1ui+R6FS56qdKNeJYw4FrgCDgQcQUl1RMeNHUvi/RyXmi6AHHbZ1O6lCmqKmD/ABNM7ZHxsF5mdJZ8I3sPSpmUqNLKi0k6DzZSXw7pDi6L/UOb2fLzG+4u4aJpviMQcb8VlKKtjlbtxPa9vFpv1HgeRXaiqXU580F0O9gxMfF0Y3jizrbjg6uWHwmVpkXiGVr2hzSHNcLgjEEHeCvaySIiEoCooqczVrpHehABG3m+1z2bR7ldmQcQvAkaMrbzhxOJTcTquqz2uz/yLWDFzpG2HQD9oHWr3y7eKp6xglq4ifQhZt9L3OIaP3QepJlPlPbVxTxbDGt9lrW/RFl9mha9pa4AtIsQd6+eXbx8VzqaoNY5wxIa4gcSBcBR3RHbWb1Wptiqna03YwFvXtjZvzADlrFVavUPkYvOIMjztvN953dXjdWqtbsERFCBERAREQQ9LaNZPHsOwIxY7ex24jllcfcvWqmlHysfHN8NC7Yf8rOzu49l96lLL6raSbJpOoDLFphLj818bGHod+UI6Frx32RW7REWiBERAREQfm2npXUmlnyi5jkhhkeOOLoZCBy2KfrcOa2kUoc0OaQWkXBGRBWf1/hDZ6KUgEOfNSOvkWzx+UAI3japwPnKjpNKP0e8Nfd9K91mu3xOJwaTuJORODssHelzZ5z6nZf0azDeHdP1b5FxpKpkjQ+Nwc07x4EbjyXUm2aKKfSmrcMrvKNvDN+dis1x98ejIOTgepU8z5ac2qgNm9hOwHyZ4eUBxhPTdvPctTJU8FHeb5434qPrdq847VVS1DoSXMG0xxu9g3k+uzg7iMndOdxHXbbQ5hBByKpJNFmLGD0N8JNgP9In0PdPm8NleaWo2SXNva/5RliC08dnMOta43jqvOV75vHySdt/iXhlJ3ryvkfnW2cb5WxvfKy9viIzBC5vVt6PC+kWX1jrEHgbrvVVW2ALW38VB6o7TiL8VMqp2FtgMcN1rKEibLNiIu1M1pPnGyJrivoK7CnJuWi4ubHiuCIdBM7iujKk8L9CjqRRzBpx4ditMr8ouM+HYTDo6cF7UetnDiLbt64skIyKvOT5U+nuJyKK+vYxpdIQ0DeclidYdb3yv/B6RpLnDIYOLctp7vio+ZxOQucFrNWb9mervSw1u1jt/d6fz5HnYOyczvaDu+U7IC6k/wBnujRFNKCdp4hic92V3SvkvYbmgRNAHAcSSqnQehhCNp5D5nCzn2sAM9iMeqzvNrndbVali5qnEZTMjB4tZDG/+KR46llxc31OXWPif3b58XZx7vmtMiIu5yiIiAiIgy/9pUROj5ZAPOgMdUP/AB5GyO7WtcOtVMjGvaQQHMc2xBFw5rhkQcwQttX0jZYpIni7ZGPjcOLXtLSOwr811Rmc6jhD/TY0wv8AfgcYn97D2rz+vx9Jk7Oky9bEJ1FU0b/KUZdJHvhJu9o4MLjaRvyXHaGNicArnROukU+DzsOBs4WIDTwc0+cw8iFLVZpbQMFQdp7S2QCwlYdiRvzhmPkm45LDDqvTt5PX8/f/AG1z6f13g1Ebw4XaQQciDcHrXWJm0QOK/OfxfXUxvC8Tt5EQy9bT+Tk/d6FKpdfNghlQwsdwkaYHHo2hsv8Amlb44zL8F3+7C24/imn6PLQgAkOyF8VVVFK12OThgHDO3A8RyKhU+s8LwLvc3k69u0XCsIpWvHmuDvdN/BLMsbvWkTVnrdumifyZNyCMct18+/xKk19VcBrTmd2OXG4FurioZYePaL/Yvga7i0dA+9VuVqe2DHnaLTwvcfWui+QsAONzc48SpFQ5htsghRFrXmmaC4B2Sm1cDA0mwB3KtX1TtWzdfERFCyRDVuaLC32Lgvi8TTNaLucGjiSB4ojUjrHa4vlfFT6h8eycssLZ33LMVWscDL2cXkeyMO02CzlVryXksp2F7srRNMzh0kDYZ85aTjy1/lS2bbeWVrRdxDQN5Ngs5pnXGGFpLSDu2nYNvwAzceQWfGjq6pN5XCnHF5E0tuTQfJs7XdCuNF6uwQnbAMkv52U7b/m7mDk0BUy5OLD33fy8NcePPL8lMIqyucHOLoIvbeLSEfoojgwfKfj8k5rR6L0XFTs2Im2ubuJJc57vae44uPSpiLk5efLk9L4+HRx8WOHjyK81Ib/ddo5vmqH9LfLPEZ+g1iztbUiKN8jsmMc89DGlx8FsNXKMw0lPEcXRwxMceLmsAces3K6+gx9bWHV30kWKIi9JwiIiAiIgL8woI/JVmkKf2akVDfdq2CTDltiVfp6/ONabRaYidcWqaN8duMlM8PHXsSu7Fz9Vj3cV/q26fLXJExEReK9QXiaJrwWvaHNOYcA4HpBwXtEQopdUaX4tjoT+he6MfQB2D1tUKTVadvwVZf8A1omuP0oyzwWqRbY9RyY+Kzy4cL5jLtbpWP0XRSDlM9v7skZA7V1brDpNnp0Tn8wYHeD2k9i0aLT7vP3kv6Kfb4+1rOnXmpZ8JoupPuRk/wAL3L23+0Q+toyuH6p/8qv0T7r/AMxH2/5qT/uJH/kK79i7+Vff+4APo6OrT+qk+piukT7mf9T6F+VJ/wBbTu9DRlT85pb/ABlq8HWHSL/Qoizm50I8ZXeCvkT7q+2MT9vPe1nHDSknpOhjH+q8n6LI2g/SXJuq8zsZaw/qo2t/ekMhWoRVvVcntdfyiZ0+Huo4tUqUYvYZj+mc6QfQJ2B1BXUUbWgNa0NaMgAAB0AL0ixyzyy83bWYzHxBERVWEREEHTMe2xsVr+WlhgI4tlla2Xsj8oepfpK/OGuDq6lZe3k2z1JPAtaIWA9Pl3n5i3Edad+PcvX6LHXHv5eb1WW89fCei5RVDXZHHgV1XW5xERARFxq5LN5nBBGrau1wDYDMr85/tDq9n8EqMAIKtlyd0cwMUhvuHnNWr0hLc7O4eKy+k42y7bHjaa4FhB3tOFlGU3LEy6u1uizWpmkXFrqWZ15YAACc5YThHJzI9E8xzWlXgcmFwyuNethlMpuCIiquIiICIiAiIgIiICIiAiIgIiICIiAiKv09pHyEDngXfgyNvtyPwjb258ACdymS26iLdTdQNE1zXVVTIcrsp2nMbMG0XkfrJJAfcC1dNVFuRuOH2LB6Hp/JhjL3IBufacbl7jzLiT1rT6Mkzb1j617+GPbjMfh5GWXdbWoikDhcKZBVkYHEd4VFQy2dbccPsVorKrhrr4hFBoZbHZ3HxRBPUPSJ9Hr+pTFF0g3AHgfFBmar03dKoaplnkc79q0ukYsdrjgfqVVW0+0LjMd/JBi9N00jHsng+GiJc0ZCRp+EidyO7gbFavQ+k46mJssZ812YObHDBzHDc4HBQJotoWP9FnZDLRzGeFpex1vLwD1wMPKxfpAN3rDmuTqun+pNzzHRwc3ZdXw3qKNo3SEc8bZYXh7HZEd4IzBG8FSV5FmvSvRl2IiIkREQEREBERAREQEREBERARFB0tpaKnaDI7F2DGNG0+Q8GNGJ6chvIUyW3URbJN1Jq6lkTHSSODGNF3OOAAWPkndUSCeQFrWgiGN2BYDnI8bpHDC3qjDMlfJ3yVDxJUDZa07UcAN2sO5zzk+Tubu4qdTwF2Jy8V6vTdN9P+LLz+zz+fn7/SeHWij9bqH1q60YzM9X2/UocEJcQB/QK4jYGgAbl2OZ2gHnN6R4q5Vfo6LHa4ZdKsEH1qLvRR3dyCILFeXtuCDvXpEFNNFm1yqKiAtPLcVqqmDaHNVcseYcOpBmqqk2sRgfFVU8F8HCx8FqKijLcRiO8KFLCHDEfcgws+jZYJDNSPDHE3ew38lN77R6LvljHpVvonWyKRwimBp58vJyEWeeMUnoyDv5K0noSMsR3qor9FxStLZGAjeCLjsORXPzdNhyet8tuPmyw/k0iLERaNqqf/C1Lg0fFS3mjtwFzts6ipcetNQw2qKIke3TvD//AJv2XDvXn59HyY+PV149ThfPo1iLPQ660RNnymE8Jo3xd7hs96tKXS9PJ8HURP8AdkY7wK58uPLHzK3meN8VNRGm+WPQvtlVZ8RfbJZB8RHG2eHTgoVVpinj+EqIWe9IweJSS3wi2RNRZ+TXOjGDJTKeEMckve1tu9RpdapXfAUT/ene2EfRbtOPYFrj0/Jl4xrO82E81qVE0lpSGBu1NK2MHAbRxceDW5uPIBZWaorJfhKkRN9mnbsn9q+7uwNSi0Mxh2msu85yPJe89L3kuXVh0OV/FWGfVz/jEuq1imlwpo/JM/OzDzjzZDn1vt0FQ6SgDXF13SSu9KR52nu5X9VvyRYDgrSOj4nsUuGC+DW9n1ld3Hw4cf4Y5c+TLPyiQ0m93YrCnpy7LAcVKgoBm7HkpoC1ZvEMIaLD+qk08BceW8rrT0ZOLsB3lWLGgCwFggMaALDIL01tzYL6xhJsFY09OG9KD1BFsi3avi6ogIiIC5TwB3TxXVEFVLCW59qhzUjXcjxC0BF1Floh6uHJBnJaRzd1xxCiSQtdmLrRyRFuYXCSBrsx1oMxJo/2T1H7VFlpHDNt+9aeTR/snt+1R30jxuv0YoMrJSMOBH/OgquqdW6Z+LoYyeJY2/bZbOSMesO0Li6jYd1ugoMOdTqb1Ymt90vZ/CV9Gq7BkZeqon/nWydo9u4nuK8HR3yu771Fkqdsh/0032p//Ym/nXw6sMOflT01Ex/3rX/i8+0O9fPxe7iO9O2fBusgNUqffAw+8XO8SVKp9XoWYshhaeIY2/bZaYaOPtBeho7i7u+9ShStoufYF0bSN5lXTaBvMrq2mYPVHXj4oKaKH2W9gUqOhcc8OlWrW7gOxdmUjzut04IK6KhaM8fBSmi2AU+PR/tHs+1So4GtyHWgroqRzuQ5/Yp0FK1vM8Su4CkR0jjnh/zggjqRDSk54BS4qZreZ4ldkHiKINFgvaIgIiICIiAiIgIiIC4SUrTut0LuiCA+iO4g9y4vgcMwfFWqIKYjiuTqZh9UeHgr1zQcxdczTN9n6kFE6hZzHX9q8HR44nuV4aNvNcZKYDeUFP8Ai/5Xd96fi/5Xd96sixeLIIH4v+V3fevQ0eOJ7lPDF2jpwd5QVraFnM9f2Lo2mYPVHj4q1FE3mvYpWcEFWBZdGxE5Aq0bGBkAF6QVzKNxzsF3ZRDeSe5SkQeWMAyFl6REBERAREQEREH/2Q=="/>
          <p:cNvSpPr>
            <a:spLocks noChangeAspect="1" noChangeArrowheads="1"/>
          </p:cNvSpPr>
          <p:nvPr/>
        </p:nvSpPr>
        <p:spPr bwMode="auto">
          <a:xfrm>
            <a:off x="460375" y="-1965325"/>
            <a:ext cx="5715000" cy="4733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7" name="AutoShape 8" descr="data:image/jpeg;base64,/9j/4AAQSkZJRgABAQAAAQABAAD/2wCEAAkGBxMTEhUUEhIVFRUWFBQUGBcXGBcVGhQXFBUWFxQYGBcaHSggGBolHBYUITEhJSorLi4uFx8zODMtNygtLisBCgoKDg0OGxAQGywkHyQsLCwsMC0sKy8sLCwsNCwsLCwsLCwsLCwsNCwsLy0sLCwsLCwtLSw0LCwsLCw0LCwsMv/AABEIAMwA9wMBIgACEQEDEQH/xAAbAAEAAwEBAQEAAAAAAAAAAAAABAUGAwIBB//EAEsQAAEDAgIGBQYICwcFAAAAAAEAAgMEESExBQYSQVFhcYGRobETIjJCUnIzQ2KCksHR4RQVI1Njg5OistLxByQ0VHPC8BYXhJSj/8QAGQEBAAMBAQAAAAAAAAAAAAAAAAECAwQF/8QALREBAQACAQMDAgQGAwAAAAAAAAECEQMEEjEhQVETFDJhgbEicZGh0eFCUmL/2gAMAwEAAhEDEQA/AP3FERAREQEREBERAREQEREBEXhkrSXAEEtIBHC4BHcQg9qp0hUFlVTC+D2zMI6mOHeLdatlk9Y6u9bSsbmx7SfnuaLdje9BrEREBERAREQEREBERAREQEREBERAREQEREBERAREQEREBERAWeo6m2kZmA4OjYT7zA36nFWGntKCniL83HzWji4/UM+pVGqOiXguqJr7bwbA52cQS48CeCDQ1tSIo3SOya0nptu6TkslqpQPmmdVS5bRLebjhh8low/ornW8F0AjBxkljj7XX+oK2pYGxsaxos1oDR1IOq+Er6udRMGNc9xsGguPQBdB4oqpssbZGei4Ajj0HmMl3Wd1FlLqYg+rI5o6CGu8XFaJAREQEREBERAREQEREBERAREQEREBERARFDrdKwRfCSsbyLhf6OaCYiz51thPwUc03NkZt2usvB03VO9Ci2RxklaP3QLqNwaNFmjVaQdupmftHH7F82K451UY6IgfEqO6J0laUphLVwNdi1jJJbbiQWgX67K8WCr21TKqDarbbbJIwRDHhi0gdZsrb8Cq/wDPu/Yxp3w0stYD8Bf/ADMPeSFarA6009W2Db/DS7YkY4AwxjEHA3HMqzpXVj2Ne2sYQ5ocLwt3i+4p3Q01aymss8lRMKSHdZ0h3DIi/IYHmSF22q8fHQO6Y3DwKq9Cy1rX1Dwymc50zmk3e0+ZawHLFO6I012itHtgjEbd2JO9xOZKlrO/jisHpUbXe5M0dzgvQ1kcPTo6ge6GvHcVO4NAiom620uT3PjPCSN7e+xCsKXS9PJ6E0bjwDhfszUiaiIgIiICIiAiIgIiIPzHR2sukZ5p2OlhgdDIWGLyO3YbiSXAkc9+eFwrZmmNIt+MpHjnFLGe0SuHcpuuGqxmIqaUiOrjFgfVnaPi5PqO7woND6XbNdpBjmYdmSJ2DmOGeG8c0FxHrTVt+Eo43jjFPY/RkYPFTafXemwE4lpj+nZss/atJj7XKsQoNkauPY8ptt2LX29obNuO1lZUUusxkJbSQul3eUd5kY6zi7owWVqNBRnGL8kdrasBeNzuL4b7Lr7yLHmr/RemhdsUzGxPPmsLfgpOAYfVd8h2PDatdVytnhLo7R1RL/iKl1vzcP5NvRtZuHSu9JoSnj9CFt+JG0e111YIsrlakREVQREQZ/XSlLomyNzjdfDMNda56iGqRq5poTs2XYSNHnD2h7Q+vgrdzQQQRcHAg7wc1i67R/4NWQmI4PeLDhdwa5vMWP8AyymDT6cpvKU8jRmWkjpb5w7wqDUvSvxDjxczxc36+1a1YTWXRpp5RLHg1ztpvyHjG3RvH3KZ8Ddqj0NUgVFTCc/KeVbz2gNr/aetW9LNtsY/2mtd9IArKa2wPimZUR4XsCeDm4C/Itw6iog2CKBoXSjaiPaGDhg5vsn7DuU9QBUKp0RA/wBOFh57IB7RipqKRUDQDWfASzQ8mvJb1tde66Nlro8nxVA4OHkn9RHm9qs0UzOmkOHWmMENqI5Kdx3vF2E8njA9yvIZWuAc1wc05EEEHoIVc9gIsQCDmCLg9SqX6FMZL6SQwPzLc4n+8zd0jLgtJn8o01SKi0Vp/af5GoZ5KfcL3ZJzY7f0eOKvVdAiIgIiICo9YNVKarIdI0slb6M0Z2JG8POGYzwN81eIg/M9LU9ZQuYHuZVse7ZZb8nP1t9F+4XFiSV9pNOwvdsEmKT83MDE/os7PqurmF/ltIzOf8Q0Mjbwvm7vP0hwVtpDR0U7dmaJkjeD2h1ui+R6FS56qdKNeJYw4FrgCDgQcQUl1RMeNHUvi/RyXmi6AHHbZ1O6lCmqKmD/ABNM7ZHxsF5mdJZ8I3sPSpmUqNLKi0k6DzZSXw7pDi6L/UOb2fLzG+4u4aJpviMQcb8VlKKtjlbtxPa9vFpv1HgeRXaiqXU580F0O9gxMfF0Y3jizrbjg6uWHwmVpkXiGVr2hzSHNcLgjEEHeCvaySIiEoCooqczVrpHehABG3m+1z2bR7ldmQcQvAkaMrbzhxOJTcTquqz2uz/yLWDFzpG2HQD9oHWr3y7eKp6xglq4ifQhZt9L3OIaP3QepJlPlPbVxTxbDGt9lrW/RFl9mha9pa4AtIsQd6+eXbx8VzqaoNY5wxIa4gcSBcBR3RHbWb1Wptiqna03YwFvXtjZvzADlrFVavUPkYvOIMjztvN953dXjdWqtbsERFCBERAREQQ9LaNZPHsOwIxY7ex24jllcfcvWqmlHysfHN8NC7Yf8rOzu49l96lLL6raSbJpOoDLFphLj818bGHod+UI6Frx32RW7REWiBERAREQfm2npXUmlnyi5jkhhkeOOLoZCBy2KfrcOa2kUoc0OaQWkXBGRBWf1/hDZ6KUgEOfNSOvkWzx+UAI3japwPnKjpNKP0e8Nfd9K91mu3xOJwaTuJORODssHelzZ5z6nZf0azDeHdP1b5FxpKpkjQ+Nwc07x4EbjyXUm2aKKfSmrcMrvKNvDN+dis1x98ejIOTgepU8z5ac2qgNm9hOwHyZ4eUBxhPTdvPctTJU8FHeb5434qPrdq847VVS1DoSXMG0xxu9g3k+uzg7iMndOdxHXbbQ5hBByKpJNFmLGD0N8JNgP9In0PdPm8NleaWo2SXNva/5RliC08dnMOta43jqvOV75vHySdt/iXhlJ3ryvkfnW2cb5WxvfKy9viIzBC5vVt6PC+kWX1jrEHgbrvVVW2ALW38VB6o7TiL8VMqp2FtgMcN1rKEibLNiIu1M1pPnGyJrivoK7CnJuWi4ubHiuCIdBM7iujKk8L9CjqRRzBpx4ditMr8ouM+HYTDo6cF7UetnDiLbt64skIyKvOT5U+nuJyKK+vYxpdIQ0DeclidYdb3yv/B6RpLnDIYOLctp7vio+ZxOQucFrNWb9mervSw1u1jt/d6fz5HnYOyczvaDu+U7IC6k/wBnujRFNKCdp4hic92V3SvkvYbmgRNAHAcSSqnQehhCNp5D5nCzn2sAM9iMeqzvNrndbVali5qnEZTMjB4tZDG/+KR46llxc31OXWPif3b58XZx7vmtMiIu5yiIiAiIgy/9pUROj5ZAPOgMdUP/AB5GyO7WtcOtVMjGvaQQHMc2xBFw5rhkQcwQttX0jZYpIni7ZGPjcOLXtLSOwr811Rmc6jhD/TY0wv8AfgcYn97D2rz+vx9Jk7Oky9bEJ1FU0b/KUZdJHvhJu9o4MLjaRvyXHaGNicArnROukU+DzsOBs4WIDTwc0+cw8iFLVZpbQMFQdp7S2QCwlYdiRvzhmPkm45LDDqvTt5PX8/f/AG1z6f13g1Ebw4XaQQciDcHrXWJm0QOK/OfxfXUxvC8Tt5EQy9bT+Tk/d6FKpdfNghlQwsdwkaYHHo2hsv8Amlb44zL8F3+7C24/imn6PLQgAkOyF8VVVFK12OThgHDO3A8RyKhU+s8LwLvc3k69u0XCsIpWvHmuDvdN/BLMsbvWkTVnrdumifyZNyCMct18+/xKk19VcBrTmd2OXG4FurioZYePaL/Yvga7i0dA+9VuVqe2DHnaLTwvcfWui+QsAONzc48SpFQ5htsghRFrXmmaC4B2Sm1cDA0mwB3KtX1TtWzdfERFCyRDVuaLC32Lgvi8TTNaLucGjiSB4ojUjrHa4vlfFT6h8eycssLZ33LMVWscDL2cXkeyMO02CzlVryXksp2F7srRNMzh0kDYZ85aTjy1/lS2bbeWVrRdxDQN5Ngs5pnXGGFpLSDu2nYNvwAzceQWfGjq6pN5XCnHF5E0tuTQfJs7XdCuNF6uwQnbAMkv52U7b/m7mDk0BUy5OLD33fy8NcePPL8lMIqyucHOLoIvbeLSEfoojgwfKfj8k5rR6L0XFTs2Im2ubuJJc57vae44uPSpiLk5efLk9L4+HRx8WOHjyK81Ib/ddo5vmqH9LfLPEZ+g1iztbUiKN8jsmMc89DGlx8FsNXKMw0lPEcXRwxMceLmsAces3K6+gx9bWHV30kWKIi9JwiIiAiIgL8woI/JVmkKf2akVDfdq2CTDltiVfp6/ONabRaYidcWqaN8duMlM8PHXsSu7Fz9Vj3cV/q26fLXJExEReK9QXiaJrwWvaHNOYcA4HpBwXtEQopdUaX4tjoT+he6MfQB2D1tUKTVadvwVZf8A1omuP0oyzwWqRbY9RyY+Kzy4cL5jLtbpWP0XRSDlM9v7skZA7V1brDpNnp0Tn8wYHeD2k9i0aLT7vP3kv6Kfb4+1rOnXmpZ8JoupPuRk/wAL3L23+0Q+toyuH6p/8qv0T7r/AMxH2/5qT/uJH/kK79i7+Vff+4APo6OrT+qk+piukT7mf9T6F+VJ/wBbTu9DRlT85pb/ABlq8HWHSL/Qoizm50I8ZXeCvkT7q+2MT9vPe1nHDSknpOhjH+q8n6LI2g/SXJuq8zsZaw/qo2t/ekMhWoRVvVcntdfyiZ0+Huo4tUqUYvYZj+mc6QfQJ2B1BXUUbWgNa0NaMgAAB0AL0ixyzyy83bWYzHxBERVWEREEHTMe2xsVr+WlhgI4tlla2Xsj8oepfpK/OGuDq6lZe3k2z1JPAtaIWA9Pl3n5i3Edad+PcvX6LHXHv5eb1WW89fCei5RVDXZHHgV1XW5xERARFxq5LN5nBBGrau1wDYDMr85/tDq9n8EqMAIKtlyd0cwMUhvuHnNWr0hLc7O4eKy+k42y7bHjaa4FhB3tOFlGU3LEy6u1uizWpmkXFrqWZ15YAACc5YThHJzI9E8xzWlXgcmFwyuNethlMpuCIiquIiICIiAiIgIiICIiAiIgIiICIiAiKv09pHyEDngXfgyNvtyPwjb258ACdymS26iLdTdQNE1zXVVTIcrsp2nMbMG0XkfrJJAfcC1dNVFuRuOH2LB6Hp/JhjL3IBufacbl7jzLiT1rT6Mkzb1j617+GPbjMfh5GWXdbWoikDhcKZBVkYHEd4VFQy2dbccPsVorKrhrr4hFBoZbHZ3HxRBPUPSJ9Hr+pTFF0g3AHgfFBmar03dKoaplnkc79q0ukYsdrjgfqVVW0+0LjMd/JBi9N00jHsng+GiJc0ZCRp+EidyO7gbFavQ+k46mJssZ812YObHDBzHDc4HBQJotoWP9FnZDLRzGeFpex1vLwD1wMPKxfpAN3rDmuTqun+pNzzHRwc3ZdXw3qKNo3SEc8bZYXh7HZEd4IzBG8FSV5FmvSvRl2IiIkREQEREBERAREQEREBERARFB0tpaKnaDI7F2DGNG0+Q8GNGJ6chvIUyW3URbJN1Jq6lkTHSSODGNF3OOAAWPkndUSCeQFrWgiGN2BYDnI8bpHDC3qjDMlfJ3yVDxJUDZa07UcAN2sO5zzk+Tubu4qdTwF2Jy8V6vTdN9P+LLz+zz+fn7/SeHWij9bqH1q60YzM9X2/UocEJcQB/QK4jYGgAbl2OZ2gHnN6R4q5Vfo6LHa4ZdKsEH1qLvRR3dyCILFeXtuCDvXpEFNNFm1yqKiAtPLcVqqmDaHNVcseYcOpBmqqk2sRgfFVU8F8HCx8FqKijLcRiO8KFLCHDEfcgws+jZYJDNSPDHE3ew38lN77R6LvljHpVvonWyKRwimBp58vJyEWeeMUnoyDv5K0noSMsR3qor9FxStLZGAjeCLjsORXPzdNhyet8tuPmyw/k0iLERaNqqf/C1Lg0fFS3mjtwFzts6ipcetNQw2qKIke3TvD//AJv2XDvXn59HyY+PV149ThfPo1iLPQ660RNnymE8Jo3xd7hs96tKXS9PJ8HURP8AdkY7wK58uPLHzK3meN8VNRGm+WPQvtlVZ8RfbJZB8RHG2eHTgoVVpinj+EqIWe9IweJSS3wi2RNRZ+TXOjGDJTKeEMckve1tu9RpdapXfAUT/ene2EfRbtOPYFrj0/Jl4xrO82E81qVE0lpSGBu1NK2MHAbRxceDW5uPIBZWaorJfhKkRN9mnbsn9q+7uwNSi0Mxh2msu85yPJe89L3kuXVh0OV/FWGfVz/jEuq1imlwpo/JM/OzDzjzZDn1vt0FQ6SgDXF13SSu9KR52nu5X9VvyRYDgrSOj4nsUuGC+DW9n1ld3Hw4cf4Y5c+TLPyiQ0m93YrCnpy7LAcVKgoBm7HkpoC1ZvEMIaLD+qk08BceW8rrT0ZOLsB3lWLGgCwFggMaALDIL01tzYL6xhJsFY09OG9KD1BFsi3avi6ogIiIC5TwB3TxXVEFVLCW59qhzUjXcjxC0BF1Floh6uHJBnJaRzd1xxCiSQtdmLrRyRFuYXCSBrsx1oMxJo/2T1H7VFlpHDNt+9aeTR/snt+1R30jxuv0YoMrJSMOBH/OgquqdW6Z+LoYyeJY2/bZbOSMesO0Li6jYd1ugoMOdTqb1Ymt90vZ/CV9Gq7BkZeqon/nWydo9u4nuK8HR3yu771Fkqdsh/0032p//Ym/nXw6sMOflT01Ex/3rX/i8+0O9fPxe7iO9O2fBusgNUqffAw+8XO8SVKp9XoWYshhaeIY2/bZaYaOPtBeho7i7u+9ShStoufYF0bSN5lXTaBvMrq2mYPVHXj4oKaKH2W9gUqOhcc8OlWrW7gOxdmUjzut04IK6KhaM8fBSmi2AU+PR/tHs+1So4GtyHWgroqRzuQ5/Yp0FK1vM8Su4CkR0jjnh/zggjqRDSk54BS4qZreZ4ldkHiKINFgvaIgIiICIiAiIgIiIC4SUrTut0LuiCA+iO4g9y4vgcMwfFWqIKYjiuTqZh9UeHgr1zQcxdczTN9n6kFE6hZzHX9q8HR44nuV4aNvNcZKYDeUFP8Ai/5Xd96fi/5Xd96sixeLIIH4v+V3fevQ0eOJ7lPDF2jpwd5QVraFnM9f2Lo2mYPVHj4q1FE3mvYpWcEFWBZdGxE5Aq0bGBkAF6QVzKNxzsF3ZRDeSe5SkQeWMAyFl6REBERAREQEREH/2Q=="/>
          <p:cNvSpPr>
            <a:spLocks noChangeAspect="1" noChangeArrowheads="1"/>
          </p:cNvSpPr>
          <p:nvPr/>
        </p:nvSpPr>
        <p:spPr bwMode="auto">
          <a:xfrm>
            <a:off x="612775" y="-1812925"/>
            <a:ext cx="5715000" cy="4733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8" name="AutoShape 10" descr="data:image/jpeg;base64,/9j/4AAQSkZJRgABAQAAAQABAAD/2wCEAAkGBxMTEhUUEhIVFRUWFBQUGBcXGBcVGhQXFBUWFxQYGBcaHSggGBolHBYUITEhJSorLi4uFx8zODMtNygtLisBCgoKDg0OGxAQGywkHyQsLCwsMC0sKy8sLCwsNCwsLCwsLCwsLCwsNCwsLy0sLCwsLCwtLSw0LCwsLCw0LCwsMv/AABEIAMwA9wMBIgACEQEDEQH/xAAbAAEAAwEBAQEAAAAAAAAAAAAABAUGAwIBB//EAEsQAAEDAgIGBQYICwcFAAAAAAEAAgMEESExBQYSQVFhcYGRobETIjJCUnIzQ2KCksHR4RQVI1Njg5OistLxByQ0VHPC8BYXhJSj/8QAGQEBAAMBAQAAAAAAAAAAAAAAAAECAwQF/8QALREBAQACAQMDAgQGAwAAAAAAAAECEQMEEjEhQVETFDJhgbEicZGh0eFCUmL/2gAMAwEAAhEDEQA/AP3FERAREQEREBERAREQEREBEXhkrSXAEEtIBHC4BHcQg9qp0hUFlVTC+D2zMI6mOHeLdatlk9Y6u9bSsbmx7SfnuaLdje9BrEREBERAREQEREBERAREQEREBERAREQEREBERAREQEREBERAWeo6m2kZmA4OjYT7zA36nFWGntKCniL83HzWji4/UM+pVGqOiXguqJr7bwbA52cQS48CeCDQ1tSIo3SOya0nptu6TkslqpQPmmdVS5bRLebjhh8low/ornW8F0AjBxkljj7XX+oK2pYGxsaxos1oDR1IOq+Er6udRMGNc9xsGguPQBdB4oqpssbZGei4Ajj0HmMl3Wd1FlLqYg+rI5o6CGu8XFaJAREQEREBERAREQEREBERAREQEREBERARFDrdKwRfCSsbyLhf6OaCYiz51thPwUc03NkZt2usvB03VO9Ci2RxklaP3QLqNwaNFmjVaQdupmftHH7F82K451UY6IgfEqO6J0laUphLVwNdi1jJJbbiQWgX67K8WCr21TKqDarbbbJIwRDHhi0gdZsrb8Cq/wDPu/Yxp3w0stYD8Bf/ADMPeSFarA6009W2Db/DS7YkY4AwxjEHA3HMqzpXVj2Ne2sYQ5ocLwt3i+4p3Q01aymss8lRMKSHdZ0h3DIi/IYHmSF22q8fHQO6Y3DwKq9Cy1rX1Dwymc50zmk3e0+ZawHLFO6I012itHtgjEbd2JO9xOZKlrO/jisHpUbXe5M0dzgvQ1kcPTo6ge6GvHcVO4NAiom620uT3PjPCSN7e+xCsKXS9PJ6E0bjwDhfszUiaiIgIiICIiAiIgIiIPzHR2sukZ5p2OlhgdDIWGLyO3YbiSXAkc9+eFwrZmmNIt+MpHjnFLGe0SuHcpuuGqxmIqaUiOrjFgfVnaPi5PqO7woND6XbNdpBjmYdmSJ2DmOGeG8c0FxHrTVt+Eo43jjFPY/RkYPFTafXemwE4lpj+nZss/atJj7XKsQoNkauPY8ptt2LX29obNuO1lZUUusxkJbSQul3eUd5kY6zi7owWVqNBRnGL8kdrasBeNzuL4b7Lr7yLHmr/RemhdsUzGxPPmsLfgpOAYfVd8h2PDatdVytnhLo7R1RL/iKl1vzcP5NvRtZuHSu9JoSnj9CFt+JG0e111YIsrlakREVQREQZ/XSlLomyNzjdfDMNda56iGqRq5poTs2XYSNHnD2h7Q+vgrdzQQQRcHAg7wc1i67R/4NWQmI4PeLDhdwa5vMWP8AyymDT6cpvKU8jRmWkjpb5w7wqDUvSvxDjxczxc36+1a1YTWXRpp5RLHg1ztpvyHjG3RvH3KZ8Ddqj0NUgVFTCc/KeVbz2gNr/aetW9LNtsY/2mtd9IArKa2wPimZUR4XsCeDm4C/Itw6iog2CKBoXSjaiPaGDhg5vsn7DuU9QBUKp0RA/wBOFh57IB7RipqKRUDQDWfASzQ8mvJb1tde66Nlro8nxVA4OHkn9RHm9qs0UzOmkOHWmMENqI5Kdx3vF2E8njA9yvIZWuAc1wc05EEEHoIVc9gIsQCDmCLg9SqX6FMZL6SQwPzLc4n+8zd0jLgtJn8o01SKi0Vp/af5GoZ5KfcL3ZJzY7f0eOKvVdAiIgIiICo9YNVKarIdI0slb6M0Z2JG8POGYzwN81eIg/M9LU9ZQuYHuZVse7ZZb8nP1t9F+4XFiSV9pNOwvdsEmKT83MDE/os7PqurmF/ltIzOf8Q0Mjbwvm7vP0hwVtpDR0U7dmaJkjeD2h1ui+R6FS56qdKNeJYw4FrgCDgQcQUl1RMeNHUvi/RyXmi6AHHbZ1O6lCmqKmD/ABNM7ZHxsF5mdJZ8I3sPSpmUqNLKi0k6DzZSXw7pDi6L/UOb2fLzG+4u4aJpviMQcb8VlKKtjlbtxPa9vFpv1HgeRXaiqXU580F0O9gxMfF0Y3jizrbjg6uWHwmVpkXiGVr2hzSHNcLgjEEHeCvaySIiEoCooqczVrpHehABG3m+1z2bR7ldmQcQvAkaMrbzhxOJTcTquqz2uz/yLWDFzpG2HQD9oHWr3y7eKp6xglq4ifQhZt9L3OIaP3QepJlPlPbVxTxbDGt9lrW/RFl9mha9pa4AtIsQd6+eXbx8VzqaoNY5wxIa4gcSBcBR3RHbWb1Wptiqna03YwFvXtjZvzADlrFVavUPkYvOIMjztvN953dXjdWqtbsERFCBERAREQQ9LaNZPHsOwIxY7ex24jllcfcvWqmlHysfHN8NC7Yf8rOzu49l96lLL6raSbJpOoDLFphLj818bGHod+UI6Frx32RW7REWiBERAREQfm2npXUmlnyi5jkhhkeOOLoZCBy2KfrcOa2kUoc0OaQWkXBGRBWf1/hDZ6KUgEOfNSOvkWzx+UAI3japwPnKjpNKP0e8Nfd9K91mu3xOJwaTuJORODssHelzZ5z6nZf0azDeHdP1b5FxpKpkjQ+Nwc07x4EbjyXUm2aKKfSmrcMrvKNvDN+dis1x98ejIOTgepU8z5ac2qgNm9hOwHyZ4eUBxhPTdvPctTJU8FHeb5434qPrdq847VVS1DoSXMG0xxu9g3k+uzg7iMndOdxHXbbQ5hBByKpJNFmLGD0N8JNgP9In0PdPm8NleaWo2SXNva/5RliC08dnMOta43jqvOV75vHySdt/iXhlJ3ryvkfnW2cb5WxvfKy9viIzBC5vVt6PC+kWX1jrEHgbrvVVW2ALW38VB6o7TiL8VMqp2FtgMcN1rKEibLNiIu1M1pPnGyJrivoK7CnJuWi4ubHiuCIdBM7iujKk8L9CjqRRzBpx4ditMr8ouM+HYTDo6cF7UetnDiLbt64skIyKvOT5U+nuJyKK+vYxpdIQ0DeclidYdb3yv/B6RpLnDIYOLctp7vio+ZxOQucFrNWb9mervSw1u1jt/d6fz5HnYOyczvaDu+U7IC6k/wBnujRFNKCdp4hic92V3SvkvYbmgRNAHAcSSqnQehhCNp5D5nCzn2sAM9iMeqzvNrndbVali5qnEZTMjB4tZDG/+KR46llxc31OXWPif3b58XZx7vmtMiIu5yiIiAiIgy/9pUROj5ZAPOgMdUP/AB5GyO7WtcOtVMjGvaQQHMc2xBFw5rhkQcwQttX0jZYpIni7ZGPjcOLXtLSOwr811Rmc6jhD/TY0wv8AfgcYn97D2rz+vx9Jk7Oky9bEJ1FU0b/KUZdJHvhJu9o4MLjaRvyXHaGNicArnROukU+DzsOBs4WIDTwc0+cw8iFLVZpbQMFQdp7S2QCwlYdiRvzhmPkm45LDDqvTt5PX8/f/AG1z6f13g1Ebw4XaQQciDcHrXWJm0QOK/OfxfXUxvC8Tt5EQy9bT+Tk/d6FKpdfNghlQwsdwkaYHHo2hsv8Amlb44zL8F3+7C24/imn6PLQgAkOyF8VVVFK12OThgHDO3A8RyKhU+s8LwLvc3k69u0XCsIpWvHmuDvdN/BLMsbvWkTVnrdumifyZNyCMct18+/xKk19VcBrTmd2OXG4FurioZYePaL/Yvga7i0dA+9VuVqe2DHnaLTwvcfWui+QsAONzc48SpFQ5htsghRFrXmmaC4B2Sm1cDA0mwB3KtX1TtWzdfERFCyRDVuaLC32Lgvi8TTNaLucGjiSB4ojUjrHa4vlfFT6h8eycssLZ33LMVWscDL2cXkeyMO02CzlVryXksp2F7srRNMzh0kDYZ85aTjy1/lS2bbeWVrRdxDQN5Ngs5pnXGGFpLSDu2nYNvwAzceQWfGjq6pN5XCnHF5E0tuTQfJs7XdCuNF6uwQnbAMkv52U7b/m7mDk0BUy5OLD33fy8NcePPL8lMIqyucHOLoIvbeLSEfoojgwfKfj8k5rR6L0XFTs2Im2ubuJJc57vae44uPSpiLk5efLk9L4+HRx8WOHjyK81Ib/ddo5vmqH9LfLPEZ+g1iztbUiKN8jsmMc89DGlx8FsNXKMw0lPEcXRwxMceLmsAces3K6+gx9bWHV30kWKIi9JwiIiAiIgL8woI/JVmkKf2akVDfdq2CTDltiVfp6/ONabRaYidcWqaN8duMlM8PHXsSu7Fz9Vj3cV/q26fLXJExEReK9QXiaJrwWvaHNOYcA4HpBwXtEQopdUaX4tjoT+he6MfQB2D1tUKTVadvwVZf8A1omuP0oyzwWqRbY9RyY+Kzy4cL5jLtbpWP0XRSDlM9v7skZA7V1brDpNnp0Tn8wYHeD2k9i0aLT7vP3kv6Kfb4+1rOnXmpZ8JoupPuRk/wAL3L23+0Q+toyuH6p/8qv0T7r/AMxH2/5qT/uJH/kK79i7+Vff+4APo6OrT+qk+piukT7mf9T6F+VJ/wBbTu9DRlT85pb/ABlq8HWHSL/Qoizm50I8ZXeCvkT7q+2MT9vPe1nHDSknpOhjH+q8n6LI2g/SXJuq8zsZaw/qo2t/ekMhWoRVvVcntdfyiZ0+Huo4tUqUYvYZj+mc6QfQJ2B1BXUUbWgNa0NaMgAAB0AL0ixyzyy83bWYzHxBERVWEREEHTMe2xsVr+WlhgI4tlla2Xsj8oepfpK/OGuDq6lZe3k2z1JPAtaIWA9Pl3n5i3Edad+PcvX6LHXHv5eb1WW89fCei5RVDXZHHgV1XW5xERARFxq5LN5nBBGrau1wDYDMr85/tDq9n8EqMAIKtlyd0cwMUhvuHnNWr0hLc7O4eKy+k42y7bHjaa4FhB3tOFlGU3LEy6u1uizWpmkXFrqWZ15YAACc5YThHJzI9E8xzWlXgcmFwyuNethlMpuCIiquIiICIiAiIgIiICIiAiIgIiICIiAiKv09pHyEDngXfgyNvtyPwjb258ACdymS26iLdTdQNE1zXVVTIcrsp2nMbMG0XkfrJJAfcC1dNVFuRuOH2LB6Hp/JhjL3IBufacbl7jzLiT1rT6Mkzb1j617+GPbjMfh5GWXdbWoikDhcKZBVkYHEd4VFQy2dbccPsVorKrhrr4hFBoZbHZ3HxRBPUPSJ9Hr+pTFF0g3AHgfFBmar03dKoaplnkc79q0ukYsdrjgfqVVW0+0LjMd/JBi9N00jHsng+GiJc0ZCRp+EidyO7gbFavQ+k46mJssZ812YObHDBzHDc4HBQJotoWP9FnZDLRzGeFpex1vLwD1wMPKxfpAN3rDmuTqun+pNzzHRwc3ZdXw3qKNo3SEc8bZYXh7HZEd4IzBG8FSV5FmvSvRl2IiIkREQEREBERAREQEREBERARFB0tpaKnaDI7F2DGNG0+Q8GNGJ6chvIUyW3URbJN1Jq6lkTHSSODGNF3OOAAWPkndUSCeQFrWgiGN2BYDnI8bpHDC3qjDMlfJ3yVDxJUDZa07UcAN2sO5zzk+Tubu4qdTwF2Jy8V6vTdN9P+LLz+zz+fn7/SeHWij9bqH1q60YzM9X2/UocEJcQB/QK4jYGgAbl2OZ2gHnN6R4q5Vfo6LHa4ZdKsEH1qLvRR3dyCILFeXtuCDvXpEFNNFm1yqKiAtPLcVqqmDaHNVcseYcOpBmqqk2sRgfFVU8F8HCx8FqKijLcRiO8KFLCHDEfcgws+jZYJDNSPDHE3ew38lN77R6LvljHpVvonWyKRwimBp58vJyEWeeMUnoyDv5K0noSMsR3qor9FxStLZGAjeCLjsORXPzdNhyet8tuPmyw/k0iLERaNqqf/C1Lg0fFS3mjtwFzts6ipcetNQw2qKIke3TvD//AJv2XDvXn59HyY+PV149ThfPo1iLPQ660RNnymE8Jo3xd7hs96tKXS9PJ8HURP8AdkY7wK58uPLHzK3meN8VNRGm+WPQvtlVZ8RfbJZB8RHG2eHTgoVVpinj+EqIWe9IweJSS3wi2RNRZ+TXOjGDJTKeEMckve1tu9RpdapXfAUT/ene2EfRbtOPYFrj0/Jl4xrO82E81qVE0lpSGBu1NK2MHAbRxceDW5uPIBZWaorJfhKkRN9mnbsn9q+7uwNSi0Mxh2msu85yPJe89L3kuXVh0OV/FWGfVz/jEuq1imlwpo/JM/OzDzjzZDn1vt0FQ6SgDXF13SSu9KR52nu5X9VvyRYDgrSOj4nsUuGC+DW9n1ld3Hw4cf4Y5c+TLPyiQ0m93YrCnpy7LAcVKgoBm7HkpoC1ZvEMIaLD+qk08BceW8rrT0ZOLsB3lWLGgCwFggMaALDIL01tzYL6xhJsFY09OG9KD1BFsi3avi6ogIiIC5TwB3TxXVEFVLCW59qhzUjXcjxC0BF1Floh6uHJBnJaRzd1xxCiSQtdmLrRyRFuYXCSBrsx1oMxJo/2T1H7VFlpHDNt+9aeTR/snt+1R30jxuv0YoMrJSMOBH/OgquqdW6Z+LoYyeJY2/bZbOSMesO0Li6jYd1ugoMOdTqb1Ymt90vZ/CV9Gq7BkZeqon/nWydo9u4nuK8HR3yu771Fkqdsh/0032p//Ym/nXw6sMOflT01Ex/3rX/i8+0O9fPxe7iO9O2fBusgNUqffAw+8XO8SVKp9XoWYshhaeIY2/bZaYaOPtBeho7i7u+9ShStoufYF0bSN5lXTaBvMrq2mYPVHXj4oKaKH2W9gUqOhcc8OlWrW7gOxdmUjzut04IK6KhaM8fBSmi2AU+PR/tHs+1So4GtyHWgroqRzuQ5/Yp0FK1vM8Su4CkR0jjnh/zggjqRDSk54BS4qZreZ4ldkHiKINFgvaIgIiICIiAiIgIiIC4SUrTut0LuiCA+iO4g9y4vgcMwfFWqIKYjiuTqZh9UeHgr1zQcxdczTN9n6kFE6hZzHX9q8HR44nuV4aNvNcZKYDeUFP8Ai/5Xd96fi/5Xd96sixeLIIH4v+V3fevQ0eOJ7lPDF2jpwd5QVraFnM9f2Lo2mYPVHj4q1FE3mvYpWcEFWBZdGxE5Aq0bGBkAF6QVzKNxzsF3ZRDeSe5SkQeWMAyFl6REBERAREQEREH/2Q=="/>
          <p:cNvSpPr>
            <a:spLocks noChangeAspect="1" noChangeArrowheads="1"/>
          </p:cNvSpPr>
          <p:nvPr/>
        </p:nvSpPr>
        <p:spPr bwMode="auto">
          <a:xfrm>
            <a:off x="765175" y="-1660525"/>
            <a:ext cx="5715000" cy="4733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9" name="AutoShape 12" descr="data:image/jpeg;base64,/9j/4AAQSkZJRgABAQAAAQABAAD/2wCEAAkGBxMTEhUUEhIVFRUWFBQUGBcXGBcVGhQXFBUWFxQYGBcaHSggGBolHBYUITEhJSorLi4uFx8zODMtNygtLisBCgoKDg0OGxAQGywkHyQsLCwsMC0sKy8sLCwsNCwsLCwsLCwsLCwsNCwsLy0sLCwsLCwtLSw0LCwsLCw0LCwsMv/AABEIAMwA9wMBIgACEQEDEQH/xAAbAAEAAwEBAQEAAAAAAAAAAAAABAUGAwIBB//EAEsQAAEDAgIGBQYICwcFAAAAAAEAAgMEESExBQYSQVFhcYGRobETIjJCUnIzQ2KCksHR4RQVI1Njg5OistLxByQ0VHPC8BYXhJSj/8QAGQEBAAMBAQAAAAAAAAAAAAAAAAECAwQF/8QALREBAQACAQMDAgQGAwAAAAAAAAECEQMEEjEhQVETFDJhgbEicZGh0eFCUmL/2gAMAwEAAhEDEQA/AP3FERAREQEREBERAREQEREBEXhkrSXAEEtIBHC4BHcQg9qp0hUFlVTC+D2zMI6mOHeLdatlk9Y6u9bSsbmx7SfnuaLdje9BrEREBERAREQEREBERAREQEREBERAREQEREBERAREQEREBERAWeo6m2kZmA4OjYT7zA36nFWGntKCniL83HzWji4/UM+pVGqOiXguqJr7bwbA52cQS48CeCDQ1tSIo3SOya0nptu6TkslqpQPmmdVS5bRLebjhh8low/ornW8F0AjBxkljj7XX+oK2pYGxsaxos1oDR1IOq+Er6udRMGNc9xsGguPQBdB4oqpssbZGei4Ajj0HmMl3Wd1FlLqYg+rI5o6CGu8XFaJAREQEREBERAREQEREBERAREQEREBERARFDrdKwRfCSsbyLhf6OaCYiz51thPwUc03NkZt2usvB03VO9Ci2RxklaP3QLqNwaNFmjVaQdupmftHH7F82K451UY6IgfEqO6J0laUphLVwNdi1jJJbbiQWgX67K8WCr21TKqDarbbbJIwRDHhi0gdZsrb8Cq/wDPu/Yxp3w0stYD8Bf/ADMPeSFarA6009W2Db/DS7YkY4AwxjEHA3HMqzpXVj2Ne2sYQ5ocLwt3i+4p3Q01aymss8lRMKSHdZ0h3DIi/IYHmSF22q8fHQO6Y3DwKq9Cy1rX1Dwymc50zmk3e0+ZawHLFO6I012itHtgjEbd2JO9xOZKlrO/jisHpUbXe5M0dzgvQ1kcPTo6ge6GvHcVO4NAiom620uT3PjPCSN7e+xCsKXS9PJ6E0bjwDhfszUiaiIgIiICIiAiIgIiIPzHR2sukZ5p2OlhgdDIWGLyO3YbiSXAkc9+eFwrZmmNIt+MpHjnFLGe0SuHcpuuGqxmIqaUiOrjFgfVnaPi5PqO7woND6XbNdpBjmYdmSJ2DmOGeG8c0FxHrTVt+Eo43jjFPY/RkYPFTafXemwE4lpj+nZss/atJj7XKsQoNkauPY8ptt2LX29obNuO1lZUUusxkJbSQul3eUd5kY6zi7owWVqNBRnGL8kdrasBeNzuL4b7Lr7yLHmr/RemhdsUzGxPPmsLfgpOAYfVd8h2PDatdVytnhLo7R1RL/iKl1vzcP5NvRtZuHSu9JoSnj9CFt+JG0e111YIsrlakREVQREQZ/XSlLomyNzjdfDMNda56iGqRq5poTs2XYSNHnD2h7Q+vgrdzQQQRcHAg7wc1i67R/4NWQmI4PeLDhdwa5vMWP8AyymDT6cpvKU8jRmWkjpb5w7wqDUvSvxDjxczxc36+1a1YTWXRpp5RLHg1ztpvyHjG3RvH3KZ8Ddqj0NUgVFTCc/KeVbz2gNr/aetW9LNtsY/2mtd9IArKa2wPimZUR4XsCeDm4C/Itw6iog2CKBoXSjaiPaGDhg5vsn7DuU9QBUKp0RA/wBOFh57IB7RipqKRUDQDWfASzQ8mvJb1tde66Nlro8nxVA4OHkn9RHm9qs0UzOmkOHWmMENqI5Kdx3vF2E8njA9yvIZWuAc1wc05EEEHoIVc9gIsQCDmCLg9SqX6FMZL6SQwPzLc4n+8zd0jLgtJn8o01SKi0Vp/af5GoZ5KfcL3ZJzY7f0eOKvVdAiIgIiICo9YNVKarIdI0slb6M0Z2JG8POGYzwN81eIg/M9LU9ZQuYHuZVse7ZZb8nP1t9F+4XFiSV9pNOwvdsEmKT83MDE/os7PqurmF/ltIzOf8Q0Mjbwvm7vP0hwVtpDR0U7dmaJkjeD2h1ui+R6FS56qdKNeJYw4FrgCDgQcQUl1RMeNHUvi/RyXmi6AHHbZ1O6lCmqKmD/ABNM7ZHxsF5mdJZ8I3sPSpmUqNLKi0k6DzZSXw7pDi6L/UOb2fLzG+4u4aJpviMQcb8VlKKtjlbtxPa9vFpv1HgeRXaiqXU580F0O9gxMfF0Y3jizrbjg6uWHwmVpkXiGVr2hzSHNcLgjEEHeCvaySIiEoCooqczVrpHehABG3m+1z2bR7ldmQcQvAkaMrbzhxOJTcTquqz2uz/yLWDFzpG2HQD9oHWr3y7eKp6xglq4ifQhZt9L3OIaP3QepJlPlPbVxTxbDGt9lrW/RFl9mha9pa4AtIsQd6+eXbx8VzqaoNY5wxIa4gcSBcBR3RHbWb1Wptiqna03YwFvXtjZvzADlrFVavUPkYvOIMjztvN953dXjdWqtbsERFCBERAREQQ9LaNZPHsOwIxY7ex24jllcfcvWqmlHysfHN8NC7Yf8rOzu49l96lLL6raSbJpOoDLFphLj818bGHod+UI6Frx32RW7REWiBERAREQfm2npXUmlnyi5jkhhkeOOLoZCBy2KfrcOa2kUoc0OaQWkXBGRBWf1/hDZ6KUgEOfNSOvkWzx+UAI3japwPnKjpNKP0e8Nfd9K91mu3xOJwaTuJORODssHelzZ5z6nZf0azDeHdP1b5FxpKpkjQ+Nwc07x4EbjyXUm2aKKfSmrcMrvKNvDN+dis1x98ejIOTgepU8z5ac2qgNm9hOwHyZ4eUBxhPTdvPctTJU8FHeb5434qPrdq847VVS1DoSXMG0xxu9g3k+uzg7iMndOdxHXbbQ5hBByKpJNFmLGD0N8JNgP9In0PdPm8NleaWo2SXNva/5RliC08dnMOta43jqvOV75vHySdt/iXhlJ3ryvkfnW2cb5WxvfKy9viIzBC5vVt6PC+kWX1jrEHgbrvVVW2ALW38VB6o7TiL8VMqp2FtgMcN1rKEibLNiIu1M1pPnGyJrivoK7CnJuWi4ubHiuCIdBM7iujKk8L9CjqRRzBpx4ditMr8ouM+HYTDo6cF7UetnDiLbt64skIyKvOT5U+nuJyKK+vYxpdIQ0DeclidYdb3yv/B6RpLnDIYOLctp7vio+ZxOQucFrNWb9mervSw1u1jt/d6fz5HnYOyczvaDu+U7IC6k/wBnujRFNKCdp4hic92V3SvkvYbmgRNAHAcSSqnQehhCNp5D5nCzn2sAM9iMeqzvNrndbVali5qnEZTMjB4tZDG/+KR46llxc31OXWPif3b58XZx7vmtMiIu5yiIiAiIgy/9pUROj5ZAPOgMdUP/AB5GyO7WtcOtVMjGvaQQHMc2xBFw5rhkQcwQttX0jZYpIni7ZGPjcOLXtLSOwr811Rmc6jhD/TY0wv8AfgcYn97D2rz+vx9Jk7Oky9bEJ1FU0b/KUZdJHvhJu9o4MLjaRvyXHaGNicArnROukU+DzsOBs4WIDTwc0+cw8iFLVZpbQMFQdp7S2QCwlYdiRvzhmPkm45LDDqvTt5PX8/f/AG1z6f13g1Ebw4XaQQciDcHrXWJm0QOK/OfxfXUxvC8Tt5EQy9bT+Tk/d6FKpdfNghlQwsdwkaYHHo2hsv8Amlb44zL8F3+7C24/imn6PLQgAkOyF8VVVFK12OThgHDO3A8RyKhU+s8LwLvc3k69u0XCsIpWvHmuDvdN/BLMsbvWkTVnrdumifyZNyCMct18+/xKk19VcBrTmd2OXG4FurioZYePaL/Yvga7i0dA+9VuVqe2DHnaLTwvcfWui+QsAONzc48SpFQ5htsghRFrXmmaC4B2Sm1cDA0mwB3KtX1TtWzdfERFCyRDVuaLC32Lgvi8TTNaLucGjiSB4ojUjrHa4vlfFT6h8eycssLZ33LMVWscDL2cXkeyMO02CzlVryXksp2F7srRNMzh0kDYZ85aTjy1/lS2bbeWVrRdxDQN5Ngs5pnXGGFpLSDu2nYNvwAzceQWfGjq6pN5XCnHF5E0tuTQfJs7XdCuNF6uwQnbAMkv52U7b/m7mDk0BUy5OLD33fy8NcePPL8lMIqyucHOLoIvbeLSEfoojgwfKfj8k5rR6L0XFTs2Im2ubuJJc57vae44uPSpiLk5efLk9L4+HRx8WOHjyK81Ib/ddo5vmqH9LfLPEZ+g1iztbUiKN8jsmMc89DGlx8FsNXKMw0lPEcXRwxMceLmsAces3K6+gx9bWHV30kWKIi9JwiIiAiIgL8woI/JVmkKf2akVDfdq2CTDltiVfp6/ONabRaYidcWqaN8duMlM8PHXsSu7Fz9Vj3cV/q26fLXJExEReK9QXiaJrwWvaHNOYcA4HpBwXtEQopdUaX4tjoT+he6MfQB2D1tUKTVadvwVZf8A1omuP0oyzwWqRbY9RyY+Kzy4cL5jLtbpWP0XRSDlM9v7skZA7V1brDpNnp0Tn8wYHeD2k9i0aLT7vP3kv6Kfb4+1rOnXmpZ8JoupPuRk/wAL3L23+0Q+toyuH6p/8qv0T7r/AMxH2/5qT/uJH/kK79i7+Vff+4APo6OrT+qk+piukT7mf9T6F+VJ/wBbTu9DRlT85pb/ABlq8HWHSL/Qoizm50I8ZXeCvkT7q+2MT9vPe1nHDSknpOhjH+q8n6LI2g/SXJuq8zsZaw/qo2t/ekMhWoRVvVcntdfyiZ0+Huo4tUqUYvYZj+mc6QfQJ2B1BXUUbWgNa0NaMgAAB0AL0ixyzyy83bWYzHxBERVWEREEHTMe2xsVr+WlhgI4tlla2Xsj8oepfpK/OGuDq6lZe3k2z1JPAtaIWA9Pl3n5i3Edad+PcvX6LHXHv5eb1WW89fCei5RVDXZHHgV1XW5xERARFxq5LN5nBBGrau1wDYDMr85/tDq9n8EqMAIKtlyd0cwMUhvuHnNWr0hLc7O4eKy+k42y7bHjaa4FhB3tOFlGU3LEy6u1uizWpmkXFrqWZ15YAACc5YThHJzI9E8xzWlXgcmFwyuNethlMpuCIiquIiICIiAiIgIiICIiAiIgIiICIiAiKv09pHyEDngXfgyNvtyPwjb258ACdymS26iLdTdQNE1zXVVTIcrsp2nMbMG0XkfrJJAfcC1dNVFuRuOH2LB6Hp/JhjL3IBufacbl7jzLiT1rT6Mkzb1j617+GPbjMfh5GWXdbWoikDhcKZBVkYHEd4VFQy2dbccPsVorKrhrr4hFBoZbHZ3HxRBPUPSJ9Hr+pTFF0g3AHgfFBmar03dKoaplnkc79q0ukYsdrjgfqVVW0+0LjMd/JBi9N00jHsng+GiJc0ZCRp+EidyO7gbFavQ+k46mJssZ812YObHDBzHDc4HBQJotoWP9FnZDLRzGeFpex1vLwD1wMPKxfpAN3rDmuTqun+pNzzHRwc3ZdXw3qKNo3SEc8bZYXh7HZEd4IzBG8FSV5FmvSvRl2IiIkREQEREBERAREQEREBERARFB0tpaKnaDI7F2DGNG0+Q8GNGJ6chvIUyW3URbJN1Jq6lkTHSSODGNF3OOAAWPkndUSCeQFrWgiGN2BYDnI8bpHDC3qjDMlfJ3yVDxJUDZa07UcAN2sO5zzk+Tubu4qdTwF2Jy8V6vTdN9P+LLz+zz+fn7/SeHWij9bqH1q60YzM9X2/UocEJcQB/QK4jYGgAbl2OZ2gHnN6R4q5Vfo6LHa4ZdKsEH1qLvRR3dyCILFeXtuCDvXpEFNNFm1yqKiAtPLcVqqmDaHNVcseYcOpBmqqk2sRgfFVU8F8HCx8FqKijLcRiO8KFLCHDEfcgws+jZYJDNSPDHE3ew38lN77R6LvljHpVvonWyKRwimBp58vJyEWeeMUnoyDv5K0noSMsR3qor9FxStLZGAjeCLjsORXPzdNhyet8tuPmyw/k0iLERaNqqf/C1Lg0fFS3mjtwFzts6ipcetNQw2qKIke3TvD//AJv2XDvXn59HyY+PV149ThfPo1iLPQ660RNnymE8Jo3xd7hs96tKXS9PJ8HURP8AdkY7wK58uPLHzK3meN8VNRGm+WPQvtlVZ8RfbJZB8RHG2eHTgoVVpinj+EqIWe9IweJSS3wi2RNRZ+TXOjGDJTKeEMckve1tu9RpdapXfAUT/ene2EfRbtOPYFrj0/Jl4xrO82E81qVE0lpSGBu1NK2MHAbRxceDW5uPIBZWaorJfhKkRN9mnbsn9q+7uwNSi0Mxh2msu85yPJe89L3kuXVh0OV/FWGfVz/jEuq1imlwpo/JM/OzDzjzZDn1vt0FQ6SgDXF13SSu9KR52nu5X9VvyRYDgrSOj4nsUuGC+DW9n1ld3Hw4cf4Y5c+TLPyiQ0m93YrCnpy7LAcVKgoBm7HkpoC1ZvEMIaLD+qk08BceW8rrT0ZOLsB3lWLGgCwFggMaALDIL01tzYL6xhJsFY09OG9KD1BFsi3avi6ogIiIC5TwB3TxXVEFVLCW59qhzUjXcjxC0BF1Floh6uHJBnJaRzd1xxCiSQtdmLrRyRFuYXCSBrsx1oMxJo/2T1H7VFlpHDNt+9aeTR/snt+1R30jxuv0YoMrJSMOBH/OgquqdW6Z+LoYyeJY2/bZbOSMesO0Li6jYd1ugoMOdTqb1Ymt90vZ/CV9Gq7BkZeqon/nWydo9u4nuK8HR3yu771Fkqdsh/0032p//Ym/nXw6sMOflT01Ex/3rX/i8+0O9fPxe7iO9O2fBusgNUqffAw+8XO8SVKp9XoWYshhaeIY2/bZaYaOPtBeho7i7u+9ShStoufYF0bSN5lXTaBvMrq2mYPVHXj4oKaKH2W9gUqOhcc8OlWrW7gOxdmUjzut04IK6KhaM8fBSmi2AU+PR/tHs+1So4GtyHWgroqRzuQ5/Yp0FK1vM8Su4CkR0jjnh/zggjqRDSk54BS4qZreZ4ldkHiKINFgvaIgIiICIiAiIgIiIC4SUrTut0LuiCA+iO4g9y4vgcMwfFWqIKYjiuTqZh9UeHgr1zQcxdczTN9n6kFE6hZzHX9q8HR44nuV4aNvNcZKYDeUFP8Ai/5Xd96fi/5Xd96sixeLIIH4v+V3fevQ0eOJ7lPDF2jpwd5QVraFnM9f2Lo2mYPVHj4q1FE3mvYpWcEFWBZdGxE5Aq0bGBkAF6QVzKNxzsF3ZRDeSe5SkQeWMAyFl6REBERAREQEREH/2Q=="/>
          <p:cNvSpPr>
            <a:spLocks noChangeAspect="1" noChangeArrowheads="1"/>
          </p:cNvSpPr>
          <p:nvPr/>
        </p:nvSpPr>
        <p:spPr bwMode="auto">
          <a:xfrm>
            <a:off x="917575" y="-1508125"/>
            <a:ext cx="5715000" cy="4733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10" name="AutoShape 14" descr="data:image/jpeg;base64,/9j/4AAQSkZJRgABAQAAAQABAAD/2wCEAAkGBxMTEhUUEhIVFRUWFBQUGBcXGBcVGhQXFBUWFxQYGBcaHSggGBolHBYUITEhJSorLi4uFx8zODMtNygtLisBCgoKDg0OGxAQGywkHyQsLCwsMC0sKy8sLCwsNCwsLCwsLCwsLCwsNCwsLy0sLCwsLCwtLSw0LCwsLCw0LCwsMv/AABEIAMwA9wMBIgACEQEDEQH/xAAbAAEAAwEBAQEAAAAAAAAAAAAABAUGAwIBB//EAEsQAAEDAgIGBQYICwcFAAAAAAEAAgMEESExBQYSQVFhcYGRobETIjJCUnIzQ2KCksHR4RQVI1Njg5OistLxByQ0VHPC8BYXhJSj/8QAGQEBAAMBAQAAAAAAAAAAAAAAAAECAwQF/8QALREBAQACAQMDAgQGAwAAAAAAAAECEQMEEjEhQVETFDJhgbEicZGh0eFCUmL/2gAMAwEAAhEDEQA/AP3FERAREQEREBERAREQEREBEXhkrSXAEEtIBHC4BHcQg9qp0hUFlVTC+D2zMI6mOHeLdatlk9Y6u9bSsbmx7SfnuaLdje9BrEREBERAREQEREBERAREQEREBERAREQEREBERAREQEREBERAWeo6m2kZmA4OjYT7zA36nFWGntKCniL83HzWji4/UM+pVGqOiXguqJr7bwbA52cQS48CeCDQ1tSIo3SOya0nptu6TkslqpQPmmdVS5bRLebjhh8low/ornW8F0AjBxkljj7XX+oK2pYGxsaxos1oDR1IOq+Er6udRMGNc9xsGguPQBdB4oqpssbZGei4Ajj0HmMl3Wd1FlLqYg+rI5o6CGu8XFaJAREQEREBERAREQEREBERAREQEREBERARFDrdKwRfCSsbyLhf6OaCYiz51thPwUc03NkZt2usvB03VO9Ci2RxklaP3QLqNwaNFmjVaQdupmftHH7F82K451UY6IgfEqO6J0laUphLVwNdi1jJJbbiQWgX67K8WCr21TKqDarbbbJIwRDHhi0gdZsrb8Cq/wDPu/Yxp3w0stYD8Bf/ADMPeSFarA6009W2Db/DS7YkY4AwxjEHA3HMqzpXVj2Ne2sYQ5ocLwt3i+4p3Q01aymss8lRMKSHdZ0h3DIi/IYHmSF22q8fHQO6Y3DwKq9Cy1rX1Dwymc50zmk3e0+ZawHLFO6I012itHtgjEbd2JO9xOZKlrO/jisHpUbXe5M0dzgvQ1kcPTo6ge6GvHcVO4NAiom620uT3PjPCSN7e+xCsKXS9PJ6E0bjwDhfszUiaiIgIiICIiAiIgIiIPzHR2sukZ5p2OlhgdDIWGLyO3YbiSXAkc9+eFwrZmmNIt+MpHjnFLGe0SuHcpuuGqxmIqaUiOrjFgfVnaPi5PqO7woND6XbNdpBjmYdmSJ2DmOGeG8c0FxHrTVt+Eo43jjFPY/RkYPFTafXemwE4lpj+nZss/atJj7XKsQoNkauPY8ptt2LX29obNuO1lZUUusxkJbSQul3eUd5kY6zi7owWVqNBRnGL8kdrasBeNzuL4b7Lr7yLHmr/RemhdsUzGxPPmsLfgpOAYfVd8h2PDatdVytnhLo7R1RL/iKl1vzcP5NvRtZuHSu9JoSnj9CFt+JG0e111YIsrlakREVQREQZ/XSlLomyNzjdfDMNda56iGqRq5poTs2XYSNHnD2h7Q+vgrdzQQQRcHAg7wc1i67R/4NWQmI4PeLDhdwa5vMWP8AyymDT6cpvKU8jRmWkjpb5w7wqDUvSvxDjxczxc36+1a1YTWXRpp5RLHg1ztpvyHjG3RvH3KZ8Ddqj0NUgVFTCc/KeVbz2gNr/aetW9LNtsY/2mtd9IArKa2wPimZUR4XsCeDm4C/Itw6iog2CKBoXSjaiPaGDhg5vsn7DuU9QBUKp0RA/wBOFh57IB7RipqKRUDQDWfASzQ8mvJb1tde66Nlro8nxVA4OHkn9RHm9qs0UzOmkOHWmMENqI5Kdx3vF2E8njA9yvIZWuAc1wc05EEEHoIVc9gIsQCDmCLg9SqX6FMZL6SQwPzLc4n+8zd0jLgtJn8o01SKi0Vp/af5GoZ5KfcL3ZJzY7f0eOKvVdAiIgIiICo9YNVKarIdI0slb6M0Z2JG8POGYzwN81eIg/M9LU9ZQuYHuZVse7ZZb8nP1t9F+4XFiSV9pNOwvdsEmKT83MDE/os7PqurmF/ltIzOf8Q0Mjbwvm7vP0hwVtpDR0U7dmaJkjeD2h1ui+R6FS56qdKNeJYw4FrgCDgQcQUl1RMeNHUvi/RyXmi6AHHbZ1O6lCmqKmD/ABNM7ZHxsF5mdJZ8I3sPSpmUqNLKi0k6DzZSXw7pDi6L/UOb2fLzG+4u4aJpviMQcb8VlKKtjlbtxPa9vFpv1HgeRXaiqXU580F0O9gxMfF0Y3jizrbjg6uWHwmVpkXiGVr2hzSHNcLgjEEHeCvaySIiEoCooqczVrpHehABG3m+1z2bR7ldmQcQvAkaMrbzhxOJTcTquqz2uz/yLWDFzpG2HQD9oHWr3y7eKp6xglq4ifQhZt9L3OIaP3QepJlPlPbVxTxbDGt9lrW/RFl9mha9pa4AtIsQd6+eXbx8VzqaoNY5wxIa4gcSBcBR3RHbWb1Wptiqna03YwFvXtjZvzADlrFVavUPkYvOIMjztvN953dXjdWqtbsERFCBERAREQQ9LaNZPHsOwIxY7ex24jllcfcvWqmlHysfHN8NC7Yf8rOzu49l96lLL6raSbJpOoDLFphLj818bGHod+UI6Frx32RW7REWiBERAREQfm2npXUmlnyi5jkhhkeOOLoZCBy2KfrcOa2kUoc0OaQWkXBGRBWf1/hDZ6KUgEOfNSOvkWzx+UAI3japwPnKjpNKP0e8Nfd9K91mu3xOJwaTuJORODssHelzZ5z6nZf0azDeHdP1b5FxpKpkjQ+Nwc07x4EbjyXUm2aKKfSmrcMrvKNvDN+dis1x98ejIOTgepU8z5ac2qgNm9hOwHyZ4eUBxhPTdvPctTJU8FHeb5434qPrdq847VVS1DoSXMG0xxu9g3k+uzg7iMndOdxHXbbQ5hBByKpJNFmLGD0N8JNgP9In0PdPm8NleaWo2SXNva/5RliC08dnMOta43jqvOV75vHySdt/iXhlJ3ryvkfnW2cb5WxvfKy9viIzBC5vVt6PC+kWX1jrEHgbrvVVW2ALW38VB6o7TiL8VMqp2FtgMcN1rKEibLNiIu1M1pPnGyJrivoK7CnJuWi4ubHiuCIdBM7iujKk8L9CjqRRzBpx4ditMr8ouM+HYTDo6cF7UetnDiLbt64skIyKvOT5U+nuJyKK+vYxpdIQ0DeclidYdb3yv/B6RpLnDIYOLctp7vio+ZxOQucFrNWb9mervSw1u1jt/d6fz5HnYOyczvaDu+U7IC6k/wBnujRFNKCdp4hic92V3SvkvYbmgRNAHAcSSqnQehhCNp5D5nCzn2sAM9iMeqzvNrndbVali5qnEZTMjB4tZDG/+KR46llxc31OXWPif3b58XZx7vmtMiIu5yiIiAiIgy/9pUROj5ZAPOgMdUP/AB5GyO7WtcOtVMjGvaQQHMc2xBFw5rhkQcwQttX0jZYpIni7ZGPjcOLXtLSOwr811Rmc6jhD/TY0wv8AfgcYn97D2rz+vx9Jk7Oky9bEJ1FU0b/KUZdJHvhJu9o4MLjaRvyXHaGNicArnROukU+DzsOBs4WIDTwc0+cw8iFLVZpbQMFQdp7S2QCwlYdiRvzhmPkm45LDDqvTt5PX8/f/AG1z6f13g1Ebw4XaQQciDcHrXWJm0QOK/OfxfXUxvC8Tt5EQy9bT+Tk/d6FKpdfNghlQwsdwkaYHHo2hsv8Amlb44zL8F3+7C24/imn6PLQgAkOyF8VVVFK12OThgHDO3A8RyKhU+s8LwLvc3k69u0XCsIpWvHmuDvdN/BLMsbvWkTVnrdumifyZNyCMct18+/xKk19VcBrTmd2OXG4FurioZYePaL/Yvga7i0dA+9VuVqe2DHnaLTwvcfWui+QsAONzc48SpFQ5htsghRFrXmmaC4B2Sm1cDA0mwB3KtX1TtWzdfERFCyRDVuaLC32Lgvi8TTNaLucGjiSB4ojUjrHa4vlfFT6h8eycssLZ33LMVWscDL2cXkeyMO02CzlVryXksp2F7srRNMzh0kDYZ85aTjy1/lS2bbeWVrRdxDQN5Ngs5pnXGGFpLSDu2nYNvwAzceQWfGjq6pN5XCnHF5E0tuTQfJs7XdCuNF6uwQnbAMkv52U7b/m7mDk0BUy5OLD33fy8NcePPL8lMIqyucHOLoIvbeLSEfoojgwfKfj8k5rR6L0XFTs2Im2ubuJJc57vae44uPSpiLk5efLk9L4+HRx8WOHjyK81Ib/ddo5vmqH9LfLPEZ+g1iztbUiKN8jsmMc89DGlx8FsNXKMw0lPEcXRwxMceLmsAces3K6+gx9bWHV30kWKIi9JwiIiAiIgL8woI/JVmkKf2akVDfdq2CTDltiVfp6/ONabRaYidcWqaN8duMlM8PHXsSu7Fz9Vj3cV/q26fLXJExEReK9QXiaJrwWvaHNOYcA4HpBwXtEQopdUaX4tjoT+he6MfQB2D1tUKTVadvwVZf8A1omuP0oyzwWqRbY9RyY+Kzy4cL5jLtbpWP0XRSDlM9v7skZA7V1brDpNnp0Tn8wYHeD2k9i0aLT7vP3kv6Kfb4+1rOnXmpZ8JoupPuRk/wAL3L23+0Q+toyuH6p/8qv0T7r/AMxH2/5qT/uJH/kK79i7+Vff+4APo6OrT+qk+piukT7mf9T6F+VJ/wBbTu9DRlT85pb/ABlq8HWHSL/Qoizm50I8ZXeCvkT7q+2MT9vPe1nHDSknpOhjH+q8n6LI2g/SXJuq8zsZaw/qo2t/ekMhWoRVvVcntdfyiZ0+Huo4tUqUYvYZj+mc6QfQJ2B1BXUUbWgNa0NaMgAAB0AL0ixyzyy83bWYzHxBERVWEREEHTMe2xsVr+WlhgI4tlla2Xsj8oepfpK/OGuDq6lZe3k2z1JPAtaIWA9Pl3n5i3Edad+PcvX6LHXHv5eb1WW89fCei5RVDXZHHgV1XW5xERARFxq5LN5nBBGrau1wDYDMr85/tDq9n8EqMAIKtlyd0cwMUhvuHnNWr0hLc7O4eKy+k42y7bHjaa4FhB3tOFlGU3LEy6u1uizWpmkXFrqWZ15YAACc5YThHJzI9E8xzWlXgcmFwyuNethlMpuCIiquIiICIiAiIgIiICIiAiIgIiICIiAiKv09pHyEDngXfgyNvtyPwjb258ACdymS26iLdTdQNE1zXVVTIcrsp2nMbMG0XkfrJJAfcC1dNVFuRuOH2LB6Hp/JhjL3IBufacbl7jzLiT1rT6Mkzb1j617+GPbjMfh5GWXdbWoikDhcKZBVkYHEd4VFQy2dbccPsVorKrhrr4hFBoZbHZ3HxRBPUPSJ9Hr+pTFF0g3AHgfFBmar03dKoaplnkc79q0ukYsdrjgfqVVW0+0LjMd/JBi9N00jHsng+GiJc0ZCRp+EidyO7gbFavQ+k46mJssZ812YObHDBzHDc4HBQJotoWP9FnZDLRzGeFpex1vLwD1wMPKxfpAN3rDmuTqun+pNzzHRwc3ZdXw3qKNo3SEc8bZYXh7HZEd4IzBG8FSV5FmvSvRl2IiIkREQEREBERAREQEREBERARFB0tpaKnaDI7F2DGNG0+Q8GNGJ6chvIUyW3URbJN1Jq6lkTHSSODGNF3OOAAWPkndUSCeQFrWgiGN2BYDnI8bpHDC3qjDMlfJ3yVDxJUDZa07UcAN2sO5zzk+Tubu4qdTwF2Jy8V6vTdN9P+LLz+zz+fn7/SeHWij9bqH1q60YzM9X2/UocEJcQB/QK4jYGgAbl2OZ2gHnN6R4q5Vfo6LHa4ZdKsEH1qLvRR3dyCILFeXtuCDvXpEFNNFm1yqKiAtPLcVqqmDaHNVcseYcOpBmqqk2sRgfFVU8F8HCx8FqKijLcRiO8KFLCHDEfcgws+jZYJDNSPDHE3ew38lN77R6LvljHpVvonWyKRwimBp58vJyEWeeMUnoyDv5K0noSMsR3qor9FxStLZGAjeCLjsORXPzdNhyet8tuPmyw/k0iLERaNqqf/C1Lg0fFS3mjtwFzts6ipcetNQw2qKIke3TvD//AJv2XDvXn59HyY+PV149ThfPo1iLPQ660RNnymE8Jo3xd7hs96tKXS9PJ8HURP8AdkY7wK58uPLHzK3meN8VNRGm+WPQvtlVZ8RfbJZB8RHG2eHTgoVVpinj+EqIWe9IweJSS3wi2RNRZ+TXOjGDJTKeEMckve1tu9RpdapXfAUT/ene2EfRbtOPYFrj0/Jl4xrO82E81qVE0lpSGBu1NK2MHAbRxceDW5uPIBZWaorJfhKkRN9mnbsn9q+7uwNSi0Mxh2msu85yPJe89L3kuXVh0OV/FWGfVz/jEuq1imlwpo/JM/OzDzjzZDn1vt0FQ6SgDXF13SSu9KR52nu5X9VvyRYDgrSOj4nsUuGC+DW9n1ld3Hw4cf4Y5c+TLPyiQ0m93YrCnpy7LAcVKgoBm7HkpoC1ZvEMIaLD+qk08BceW8rrT0ZOLsB3lWLGgCwFggMaALDIL01tzYL6xhJsFY09OG9KD1BFsi3avi6ogIiIC5TwB3TxXVEFVLCW59qhzUjXcjxC0BF1Floh6uHJBnJaRzd1xxCiSQtdmLrRyRFuYXCSBrsx1oMxJo/2T1H7VFlpHDNt+9aeTR/snt+1R30jxuv0YoMrJSMOBH/OgquqdW6Z+LoYyeJY2/bZbOSMesO0Li6jYd1ugoMOdTqb1Ymt90vZ/CV9Gq7BkZeqon/nWydo9u4nuK8HR3yu771Fkqdsh/0032p//Ym/nXw6sMOflT01Ex/3rX/i8+0O9fPxe7iO9O2fBusgNUqffAw+8XO8SVKp9XoWYshhaeIY2/bZaYaOPtBeho7i7u+9ShStoufYF0bSN5lXTaBvMrq2mYPVHXj4oKaKH2W9gUqOhcc8OlWrW7gOxdmUjzut04IK6KhaM8fBSmi2AU+PR/tHs+1So4GtyHWgroqRzuQ5/Yp0FK1vM8Su4CkR0jjnh/zggjqRDSk54BS4qZreZ4ldkHiKINFgvaIgIiICIiAiIgIiIC4SUrTut0LuiCA+iO4g9y4vgcMwfFWqIKYjiuTqZh9UeHgr1zQcxdczTN9n6kFE6hZzHX9q8HR44nuV4aNvNcZKYDeUFP8Ai/5Xd96fi/5Xd96sixeLIIH4v+V3fevQ0eOJ7lPDF2jpwd5QVraFnM9f2Lo2mYPVHj4q1FE3mvYpWcEFWBZdGxE5Aq0bGBkAF6QVzKNxzsF3ZRDeSe5SkQeWMAyFl6REBERAREQEREH/2Q=="/>
          <p:cNvSpPr>
            <a:spLocks noChangeAspect="1" noChangeArrowheads="1"/>
          </p:cNvSpPr>
          <p:nvPr/>
        </p:nvSpPr>
        <p:spPr bwMode="auto">
          <a:xfrm>
            <a:off x="1069975" y="-1355725"/>
            <a:ext cx="5715000" cy="4733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11" name="AutoShape 16" descr="data:image/jpeg;base64,/9j/4AAQSkZJRgABAQAAAQABAAD/2wCEAAkGBxMTEhUUEhIVFRUWFBQUGBcXGBcVGhQXFBUWFxQYGBcaHSggGBolHBYUITEhJSorLi4uFx8zODMtNygtLisBCgoKDg0OGxAQGywkHyQsLCwsMC0sKy8sLCwsNCwsLCwsLCwsLCwsNCwsLy0sLCwsLCwtLSw0LCwsLCw0LCwsMv/AABEIAMwA9wMBIgACEQEDEQH/xAAbAAEAAwEBAQEAAAAAAAAAAAAABAUGAwIBB//EAEsQAAEDAgIGBQYICwcFAAAAAAEAAgMEESExBQYSQVFhcYGRobETIjJCUnIzQ2KCksHR4RQVI1Njg5OistLxByQ0VHPC8BYXhJSj/8QAGQEBAAMBAQAAAAAAAAAAAAAAAAECAwQF/8QALREBAQACAQMDAgQGAwAAAAAAAAECEQMEEjEhQVETFDJhgbEicZGh0eFCUmL/2gAMAwEAAhEDEQA/AP3FERAREQEREBERAREQEREBEXhkrSXAEEtIBHC4BHcQg9qp0hUFlVTC+D2zMI6mOHeLdatlk9Y6u9bSsbmx7SfnuaLdje9BrEREBERAREQEREBERAREQEREBERAREQEREBERAREQEREBERAWeo6m2kZmA4OjYT7zA36nFWGntKCniL83HzWji4/UM+pVGqOiXguqJr7bwbA52cQS48CeCDQ1tSIo3SOya0nptu6TkslqpQPmmdVS5bRLebjhh8low/ornW8F0AjBxkljj7XX+oK2pYGxsaxos1oDR1IOq+Er6udRMGNc9xsGguPQBdB4oqpssbZGei4Ajj0HmMl3Wd1FlLqYg+rI5o6CGu8XFaJAREQEREBERAREQEREBERAREQEREBERARFDrdKwRfCSsbyLhf6OaCYiz51thPwUc03NkZt2usvB03VO9Ci2RxklaP3QLqNwaNFmjVaQdupmftHH7F82K451UY6IgfEqO6J0laUphLVwNdi1jJJbbiQWgX67K8WCr21TKqDarbbbJIwRDHhi0gdZsrb8Cq/wDPu/Yxp3w0stYD8Bf/ADMPeSFarA6009W2Db/DS7YkY4AwxjEHA3HMqzpXVj2Ne2sYQ5ocLwt3i+4p3Q01aymss8lRMKSHdZ0h3DIi/IYHmSF22q8fHQO6Y3DwKq9Cy1rX1Dwymc50zmk3e0+ZawHLFO6I012itHtgjEbd2JO9xOZKlrO/jisHpUbXe5M0dzgvQ1kcPTo6ge6GvHcVO4NAiom620uT3PjPCSN7e+xCsKXS9PJ6E0bjwDhfszUiaiIgIiICIiAiIgIiIPzHR2sukZ5p2OlhgdDIWGLyO3YbiSXAkc9+eFwrZmmNIt+MpHjnFLGe0SuHcpuuGqxmIqaUiOrjFgfVnaPi5PqO7woND6XbNdpBjmYdmSJ2DmOGeG8c0FxHrTVt+Eo43jjFPY/RkYPFTafXemwE4lpj+nZss/atJj7XKsQoNkauPY8ptt2LX29obNuO1lZUUusxkJbSQul3eUd5kY6zi7owWVqNBRnGL8kdrasBeNzuL4b7Lr7yLHmr/RemhdsUzGxPPmsLfgpOAYfVd8h2PDatdVytnhLo7R1RL/iKl1vzcP5NvRtZuHSu9JoSnj9CFt+JG0e111YIsrlakREVQREQZ/XSlLomyNzjdfDMNda56iGqRq5poTs2XYSNHnD2h7Q+vgrdzQQQRcHAg7wc1i67R/4NWQmI4PeLDhdwa5vMWP8AyymDT6cpvKU8jRmWkjpb5w7wqDUvSvxDjxczxc36+1a1YTWXRpp5RLHg1ztpvyHjG3RvH3KZ8Ddqj0NUgVFTCc/KeVbz2gNr/aetW9LNtsY/2mtd9IArKa2wPimZUR4XsCeDm4C/Itw6iog2CKBoXSjaiPaGDhg5vsn7DuU9QBUKp0RA/wBOFh57IB7RipqKRUDQDWfASzQ8mvJb1tde66Nlro8nxVA4OHkn9RHm9qs0UzOmkOHWmMENqI5Kdx3vF2E8njA9yvIZWuAc1wc05EEEHoIVc9gIsQCDmCLg9SqX6FMZL6SQwPzLc4n+8zd0jLgtJn8o01SKi0Vp/af5GoZ5KfcL3ZJzY7f0eOKvVdAiIgIiICo9YNVKarIdI0slb6M0Z2JG8POGYzwN81eIg/M9LU9ZQuYHuZVse7ZZb8nP1t9F+4XFiSV9pNOwvdsEmKT83MDE/os7PqurmF/ltIzOf8Q0Mjbwvm7vP0hwVtpDR0U7dmaJkjeD2h1ui+R6FS56qdKNeJYw4FrgCDgQcQUl1RMeNHUvi/RyXmi6AHHbZ1O6lCmqKmD/ABNM7ZHxsF5mdJZ8I3sPSpmUqNLKi0k6DzZSXw7pDi6L/UOb2fLzG+4u4aJpviMQcb8VlKKtjlbtxPa9vFpv1HgeRXaiqXU580F0O9gxMfF0Y3jizrbjg6uWHwmVpkXiGVr2hzSHNcLgjEEHeCvaySIiEoCooqczVrpHehABG3m+1z2bR7ldmQcQvAkaMrbzhxOJTcTquqz2uz/yLWDFzpG2HQD9oHWr3y7eKp6xglq4ifQhZt9L3OIaP3QepJlPlPbVxTxbDGt9lrW/RFl9mha9pa4AtIsQd6+eXbx8VzqaoNY5wxIa4gcSBcBR3RHbWb1Wptiqna03YwFvXtjZvzADlrFVavUPkYvOIMjztvN953dXjdWqtbsERFCBERAREQQ9LaNZPHsOwIxY7ex24jllcfcvWqmlHysfHN8NC7Yf8rOzu49l96lLL6raSbJpOoDLFphLj818bGHod+UI6Frx32RW7REWiBERAREQfm2npXUmlnyi5jkhhkeOOLoZCBy2KfrcOa2kUoc0OaQWkXBGRBWf1/hDZ6KUgEOfNSOvkWzx+UAI3japwPnKjpNKP0e8Nfd9K91mu3xOJwaTuJORODssHelzZ5z6nZf0azDeHdP1b5FxpKpkjQ+Nwc07x4EbjyXUm2aKKfSmrcMrvKNvDN+dis1x98ejIOTgepU8z5ac2qgNm9hOwHyZ4eUBxhPTdvPctTJU8FHeb5434qPrdq847VVS1DoSXMG0xxu9g3k+uzg7iMndOdxHXbbQ5hBByKpJNFmLGD0N8JNgP9In0PdPm8NleaWo2SXNva/5RliC08dnMOta43jqvOV75vHySdt/iXhlJ3ryvkfnW2cb5WxvfKy9viIzBC5vVt6PC+kWX1jrEHgbrvVVW2ALW38VB6o7TiL8VMqp2FtgMcN1rKEibLNiIu1M1pPnGyJrivoK7CnJuWi4ubHiuCIdBM7iujKk8L9CjqRRzBpx4ditMr8ouM+HYTDo6cF7UetnDiLbt64skIyKvOT5U+nuJyKK+vYxpdIQ0DeclidYdb3yv/B6RpLnDIYOLctp7vio+ZxOQucFrNWb9mervSw1u1jt/d6fz5HnYOyczvaDu+U7IC6k/wBnujRFNKCdp4hic92V3SvkvYbmgRNAHAcSSqnQehhCNp5D5nCzn2sAM9iMeqzvNrndbVali5qnEZTMjB4tZDG/+KR46llxc31OXWPif3b58XZx7vmtMiIu5yiIiAiIgy/9pUROj5ZAPOgMdUP/AB5GyO7WtcOtVMjGvaQQHMc2xBFw5rhkQcwQttX0jZYpIni7ZGPjcOLXtLSOwr811Rmc6jhD/TY0wv8AfgcYn97D2rz+vx9Jk7Oky9bEJ1FU0b/KUZdJHvhJu9o4MLjaRvyXHaGNicArnROukU+DzsOBs4WIDTwc0+cw8iFLVZpbQMFQdp7S2QCwlYdiRvzhmPkm45LDDqvTt5PX8/f/AG1z6f13g1Ebw4XaQQciDcHrXWJm0QOK/OfxfXUxvC8Tt5EQy9bT+Tk/d6FKpdfNghlQwsdwkaYHHo2hsv8Amlb44zL8F3+7C24/imn6PLQgAkOyF8VVVFK12OThgHDO3A8RyKhU+s8LwLvc3k69u0XCsIpWvHmuDvdN/BLMsbvWkTVnrdumifyZNyCMct18+/xKk19VcBrTmd2OXG4FurioZYePaL/Yvga7i0dA+9VuVqe2DHnaLTwvcfWui+QsAONzc48SpFQ5htsghRFrXmmaC4B2Sm1cDA0mwB3KtX1TtWzdfERFCyRDVuaLC32Lgvi8TTNaLucGjiSB4ojUjrHa4vlfFT6h8eycssLZ33LMVWscDL2cXkeyMO02CzlVryXksp2F7srRNMzh0kDYZ85aTjy1/lS2bbeWVrRdxDQN5Ngs5pnXGGFpLSDu2nYNvwAzceQWfGjq6pN5XCnHF5E0tuTQfJs7XdCuNF6uwQnbAMkv52U7b/m7mDk0BUy5OLD33fy8NcePPL8lMIqyucHOLoIvbeLSEfoojgwfKfj8k5rR6L0XFTs2Im2ubuJJc57vae44uPSpiLk5efLk9L4+HRx8WOHjyK81Ib/ddo5vmqH9LfLPEZ+g1iztbUiKN8jsmMc89DGlx8FsNXKMw0lPEcXRwxMceLmsAces3K6+gx9bWHV30kWKIi9JwiIiAiIgL8woI/JVmkKf2akVDfdq2CTDltiVfp6/ONabRaYidcWqaN8duMlM8PHXsSu7Fz9Vj3cV/q26fLXJExEReK9QXiaJrwWvaHNOYcA4HpBwXtEQopdUaX4tjoT+he6MfQB2D1tUKTVadvwVZf8A1omuP0oyzwWqRbY9RyY+Kzy4cL5jLtbpWP0XRSDlM9v7skZA7V1brDpNnp0Tn8wYHeD2k9i0aLT7vP3kv6Kfb4+1rOnXmpZ8JoupPuRk/wAL3L23+0Q+toyuH6p/8qv0T7r/AMxH2/5qT/uJH/kK79i7+Vff+4APo6OrT+qk+piukT7mf9T6F+VJ/wBbTu9DRlT85pb/ABlq8HWHSL/Qoizm50I8ZXeCvkT7q+2MT9vPe1nHDSknpOhjH+q8n6LI2g/SXJuq8zsZaw/qo2t/ekMhWoRVvVcntdfyiZ0+Huo4tUqUYvYZj+mc6QfQJ2B1BXUUbWgNa0NaMgAAB0AL0ixyzyy83bWYzHxBERVWEREEHTMe2xsVr+WlhgI4tlla2Xsj8oepfpK/OGuDq6lZe3k2z1JPAtaIWA9Pl3n5i3Edad+PcvX6LHXHv5eb1WW89fCei5RVDXZHHgV1XW5xERARFxq5LN5nBBGrau1wDYDMr85/tDq9n8EqMAIKtlyd0cwMUhvuHnNWr0hLc7O4eKy+k42y7bHjaa4FhB3tOFlGU3LEy6u1uizWpmkXFrqWZ15YAACc5YThHJzI9E8xzWlXgcmFwyuNethlMpuCIiquIiICIiAiIgIiICIiAiIgIiICIiAiKv09pHyEDngXfgyNvtyPwjb258ACdymS26iLdTdQNE1zXVVTIcrsp2nMbMG0XkfrJJAfcC1dNVFuRuOH2LB6Hp/JhjL3IBufacbl7jzLiT1rT6Mkzb1j617+GPbjMfh5GWXdbWoikDhcKZBVkYHEd4VFQy2dbccPsVorKrhrr4hFBoZbHZ3HxRBPUPSJ9Hr+pTFF0g3AHgfFBmar03dKoaplnkc79q0ukYsdrjgfqVVW0+0LjMd/JBi9N00jHsng+GiJc0ZCRp+EidyO7gbFavQ+k46mJssZ812YObHDBzHDc4HBQJotoWP9FnZDLRzGeFpex1vLwD1wMPKxfpAN3rDmuTqun+pNzzHRwc3ZdXw3qKNo3SEc8bZYXh7HZEd4IzBG8FSV5FmvSvRl2IiIkREQEREBERAREQEREBERARFB0tpaKnaDI7F2DGNG0+Q8GNGJ6chvIUyW3URbJN1Jq6lkTHSSODGNF3OOAAWPkndUSCeQFrWgiGN2BYDnI8bpHDC3qjDMlfJ3yVDxJUDZa07UcAN2sO5zzk+Tubu4qdTwF2Jy8V6vTdN9P+LLz+zz+fn7/SeHWij9bqH1q60YzM9X2/UocEJcQB/QK4jYGgAbl2OZ2gHnN6R4q5Vfo6LHa4ZdKsEH1qLvRR3dyCILFeXtuCDvXpEFNNFm1yqKiAtPLcVqqmDaHNVcseYcOpBmqqk2sRgfFVU8F8HCx8FqKijLcRiO8KFLCHDEfcgws+jZYJDNSPDHE3ew38lN77R6LvljHpVvonWyKRwimBp58vJyEWeeMUnoyDv5K0noSMsR3qor9FxStLZGAjeCLjsORXPzdNhyet8tuPmyw/k0iLERaNqqf/C1Lg0fFS3mjtwFzts6ipcetNQw2qKIke3TvD//AJv2XDvXn59HyY+PV149ThfPo1iLPQ660RNnymE8Jo3xd7hs96tKXS9PJ8HURP8AdkY7wK58uPLHzK3meN8VNRGm+WPQvtlVZ8RfbJZB8RHG2eHTgoVVpinj+EqIWe9IweJSS3wi2RNRZ+TXOjGDJTKeEMckve1tu9RpdapXfAUT/ene2EfRbtOPYFrj0/Jl4xrO82E81qVE0lpSGBu1NK2MHAbRxceDW5uPIBZWaorJfhKkRN9mnbsn9q+7uwNSi0Mxh2msu85yPJe89L3kuXVh0OV/FWGfVz/jEuq1imlwpo/JM/OzDzjzZDn1vt0FQ6SgDXF13SSu9KR52nu5X9VvyRYDgrSOj4nsUuGC+DW9n1ld3Hw4cf4Y5c+TLPyiQ0m93YrCnpy7LAcVKgoBm7HkpoC1ZvEMIaLD+qk08BceW8rrT0ZOLsB3lWLGgCwFggMaALDIL01tzYL6xhJsFY09OG9KD1BFsi3avi6ogIiIC5TwB3TxXVEFVLCW59qhzUjXcjxC0BF1Floh6uHJBnJaRzd1xxCiSQtdmLrRyRFuYXCSBrsx1oMxJo/2T1H7VFlpHDNt+9aeTR/snt+1R30jxuv0YoMrJSMOBH/OgquqdW6Z+LoYyeJY2/bZbOSMesO0Li6jYd1ugoMOdTqb1Ymt90vZ/CV9Gq7BkZeqon/nWydo9u4nuK8HR3yu771Fkqdsh/0032p//Ym/nXw6sMOflT01Ex/3rX/i8+0O9fPxe7iO9O2fBusgNUqffAw+8XO8SVKp9XoWYshhaeIY2/bZaYaOPtBeho7i7u+9ShStoufYF0bSN5lXTaBvMrq2mYPVHXj4oKaKH2W9gUqOhcc8OlWrW7gOxdmUjzut04IK6KhaM8fBSmi2AU+PR/tHs+1So4GtyHWgroqRzuQ5/Yp0FK1vM8Su4CkR0jjnh/zggjqRDSk54BS4qZreZ4ldkHiKINFgvaIgIiICIiAiIgIiIC4SUrTut0LuiCA+iO4g9y4vgcMwfFWqIKYjiuTqZh9UeHgr1zQcxdczTN9n6kFE6hZzHX9q8HR44nuV4aNvNcZKYDeUFP8Ai/5Xd96fi/5Xd96sixeLIIH4v+V3fevQ0eOJ7lPDF2jpwd5QVraFnM9f2Lo2mYPVHj4q1FE3mvYpWcEFWBZdGxE5Aq0bGBkAF6QVzKNxzsF3ZRDeSe5SkQeWMAyFl6REBERAREQEREH/2Q=="/>
          <p:cNvSpPr>
            <a:spLocks noChangeAspect="1" noChangeArrowheads="1"/>
          </p:cNvSpPr>
          <p:nvPr/>
        </p:nvSpPr>
        <p:spPr bwMode="auto">
          <a:xfrm>
            <a:off x="1222375" y="-1203325"/>
            <a:ext cx="5715000" cy="4733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3091" name="Picture 19" descr="https://encrypted-tbn2.gstatic.com/images?q=tbn:ANd9GcTQVcardOinBTqKCQUD_7zDt9XOoO5CLu_aCG_KljVvxd7fC8q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4941452"/>
            <a:ext cx="1428996" cy="863812"/>
          </a:xfrm>
          <a:prstGeom prst="rect">
            <a:avLst/>
          </a:prstGeom>
          <a:noFill/>
          <a:extLst>
            <a:ext uri="{909E8E84-426E-40DD-AFC4-6F175D3DCCD1}">
              <a14:hiddenFill xmlns:a14="http://schemas.microsoft.com/office/drawing/2010/main">
                <a:solidFill>
                  <a:srgbClr val="FFFFFF"/>
                </a:solidFill>
              </a14:hiddenFill>
            </a:ext>
          </a:extLst>
        </p:spPr>
      </p:pic>
      <p:sp>
        <p:nvSpPr>
          <p:cNvPr id="15" name="Başlık 1"/>
          <p:cNvSpPr>
            <a:spLocks noGrp="1"/>
          </p:cNvSpPr>
          <p:nvPr>
            <p:ph type="title"/>
          </p:nvPr>
        </p:nvSpPr>
        <p:spPr>
          <a:xfrm>
            <a:off x="457200" y="401637"/>
            <a:ext cx="8229600" cy="1227163"/>
          </a:xfrm>
        </p:spPr>
        <p:txBody>
          <a:bodyPr>
            <a:noAutofit/>
          </a:bodyPr>
          <a:lstStyle/>
          <a:p>
            <a:r>
              <a:rPr lang="tr-TR" sz="2800" dirty="0">
                <a:solidFill>
                  <a:srgbClr val="FF0000"/>
                </a:solidFill>
                <a:latin typeface="Comic Sans MS" panose="030F0702030302020204" pitchFamily="66" charset="0"/>
              </a:rPr>
              <a:t>Hastalanmamak </a:t>
            </a:r>
            <a:r>
              <a:rPr lang="tr-TR" sz="2800" dirty="0" smtClean="0">
                <a:solidFill>
                  <a:srgbClr val="FF0000"/>
                </a:solidFill>
                <a:latin typeface="Comic Sans MS" panose="030F0702030302020204" pitchFamily="66" charset="0"/>
              </a:rPr>
              <a:t>ve Hastalık Sonrası Eski Sağlığımıza Kavuşmak İçin Sağlıklı Gıdalar   Yemeli ve Bol Su Tüketmeliyiz!</a:t>
            </a:r>
            <a:endParaRPr lang="tr-TR" sz="2800" dirty="0">
              <a:solidFill>
                <a:srgbClr val="FF0000"/>
              </a:solidFill>
              <a:latin typeface="Comic Sans MS" panose="030F0702030302020204" pitchFamily="66" charset="0"/>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7375" y="2616200"/>
            <a:ext cx="2025453" cy="32989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2" descr="http://sohailla4kids.in/images/phocagallery/paint/520486women.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3568" y="3378200"/>
            <a:ext cx="2289919" cy="235505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http://www.pageresource.com/clipart/clipart/food/fruits/lemons/lemon-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30121" y="5342767"/>
            <a:ext cx="950492" cy="114401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22785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140968"/>
            <a:ext cx="3322393" cy="15360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4" y="1988840"/>
            <a:ext cx="4320480" cy="3744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Başlık 1"/>
          <p:cNvSpPr>
            <a:spLocks noGrp="1"/>
          </p:cNvSpPr>
          <p:nvPr>
            <p:ph type="title"/>
          </p:nvPr>
        </p:nvSpPr>
        <p:spPr>
          <a:xfrm>
            <a:off x="107504" y="773832"/>
            <a:ext cx="8928992" cy="1143000"/>
          </a:xfrm>
        </p:spPr>
        <p:txBody>
          <a:bodyPr>
            <a:noAutofit/>
          </a:bodyPr>
          <a:lstStyle/>
          <a:p>
            <a:r>
              <a:rPr lang="tr-TR" sz="2800" dirty="0" smtClean="0">
                <a:solidFill>
                  <a:srgbClr val="FF0000"/>
                </a:solidFill>
                <a:latin typeface="Comic Sans MS" panose="030F0702030302020204" pitchFamily="66" charset="0"/>
              </a:rPr>
              <a:t>   </a:t>
            </a:r>
            <a:br>
              <a:rPr lang="tr-TR" sz="2800" dirty="0" smtClean="0">
                <a:solidFill>
                  <a:srgbClr val="FF0000"/>
                </a:solidFill>
                <a:latin typeface="Comic Sans MS" panose="030F0702030302020204" pitchFamily="66" charset="0"/>
              </a:rPr>
            </a:br>
            <a:r>
              <a:rPr lang="tr-TR" sz="2800" dirty="0" smtClean="0">
                <a:solidFill>
                  <a:srgbClr val="FF0000"/>
                </a:solidFill>
                <a:latin typeface="Comic Sans MS" panose="030F0702030302020204" pitchFamily="66" charset="0"/>
              </a:rPr>
              <a:t>Hastalandığımızda Doktorumuzun </a:t>
            </a:r>
            <a:br>
              <a:rPr lang="tr-TR" sz="2800" dirty="0" smtClean="0">
                <a:solidFill>
                  <a:srgbClr val="FF0000"/>
                </a:solidFill>
                <a:latin typeface="Comic Sans MS" panose="030F0702030302020204" pitchFamily="66" charset="0"/>
              </a:rPr>
            </a:br>
            <a:r>
              <a:rPr lang="tr-TR" sz="2800" dirty="0" smtClean="0">
                <a:solidFill>
                  <a:srgbClr val="FF0000"/>
                </a:solidFill>
                <a:latin typeface="Comic Sans MS" panose="030F0702030302020204" pitchFamily="66" charset="0"/>
              </a:rPr>
              <a:t>     Önerisine </a:t>
            </a:r>
            <a:r>
              <a:rPr lang="tr-TR" sz="2800" dirty="0">
                <a:solidFill>
                  <a:srgbClr val="FF0000"/>
                </a:solidFill>
                <a:latin typeface="Comic Sans MS" panose="030F0702030302020204" pitchFamily="66" charset="0"/>
              </a:rPr>
              <a:t>G</a:t>
            </a:r>
            <a:r>
              <a:rPr lang="tr-TR" sz="2800" dirty="0" smtClean="0">
                <a:solidFill>
                  <a:srgbClr val="FF0000"/>
                </a:solidFill>
                <a:latin typeface="Comic Sans MS" panose="030F0702030302020204" pitchFamily="66" charset="0"/>
              </a:rPr>
              <a:t>öre İlaçlarımızı Kullanırsak ve Sağlıklı Besinler Tüketirsek Yeniden Sağlıklı Oluruz.</a:t>
            </a:r>
            <a:br>
              <a:rPr lang="tr-TR" sz="2800" dirty="0" smtClean="0">
                <a:solidFill>
                  <a:srgbClr val="FF0000"/>
                </a:solidFill>
                <a:latin typeface="Comic Sans MS" panose="030F0702030302020204" pitchFamily="66" charset="0"/>
              </a:rPr>
            </a:br>
            <a:r>
              <a:rPr lang="tr-TR" sz="2800" dirty="0" smtClean="0">
                <a:solidFill>
                  <a:srgbClr val="FF0000"/>
                </a:solidFill>
                <a:latin typeface="Comic Sans MS" panose="030F0702030302020204" pitchFamily="66" charset="0"/>
              </a:rPr>
              <a:t> </a:t>
            </a:r>
            <a:endParaRPr lang="tr-TR" sz="2800" dirty="0">
              <a:solidFill>
                <a:srgbClr val="FF0000"/>
              </a:solidFill>
              <a:latin typeface="Comic Sans MS" panose="030F0702030302020204" pitchFamily="66" charset="0"/>
            </a:endParaRPr>
          </a:p>
        </p:txBody>
      </p:sp>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
        <p:nvSpPr>
          <p:cNvPr id="7" name="Başlık 1"/>
          <p:cNvSpPr txBox="1">
            <a:spLocks/>
          </p:cNvSpPr>
          <p:nvPr/>
        </p:nvSpPr>
        <p:spPr>
          <a:xfrm>
            <a:off x="609600" y="5454352"/>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tr-TR" sz="2800" dirty="0" smtClean="0">
                <a:solidFill>
                  <a:srgbClr val="FF0000"/>
                </a:solidFill>
                <a:latin typeface="Comic Sans MS" panose="030F0702030302020204" pitchFamily="66" charset="0"/>
              </a:rPr>
              <a:t>   </a:t>
            </a:r>
            <a:br>
              <a:rPr lang="tr-TR" sz="2800" dirty="0" smtClean="0">
                <a:solidFill>
                  <a:srgbClr val="FF0000"/>
                </a:solidFill>
                <a:latin typeface="Comic Sans MS" panose="030F0702030302020204" pitchFamily="66" charset="0"/>
              </a:rPr>
            </a:br>
            <a:r>
              <a:rPr lang="tr-TR" sz="2800" dirty="0" smtClean="0">
                <a:solidFill>
                  <a:srgbClr val="FF0000"/>
                </a:solidFill>
                <a:latin typeface="Comic Sans MS" panose="030F0702030302020204" pitchFamily="66" charset="0"/>
              </a:rPr>
              <a:t>Arkadaşlarımızın Yanına Döneriz…</a:t>
            </a:r>
            <a:endParaRPr lang="tr-TR" sz="28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3359417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3563888" y="4572001"/>
            <a:ext cx="4032448" cy="1214437"/>
          </a:xfrm>
        </p:spPr>
        <p:txBody>
          <a:bodyPr wrap="square" lIns="91440" tIns="45720" rIns="91440" bIns="45720" numCol="1" anchorCtr="0" compatLnSpc="1">
            <a:prstTxWarp prst="textNoShape">
              <a:avLst/>
            </a:prstTxWarp>
            <a:noAutofit/>
          </a:bodyPr>
          <a:lstStyle/>
          <a:p>
            <a:r>
              <a:rPr lang="tr-TR" sz="4000" b="1" cap="none" dirty="0" smtClean="0">
                <a:solidFill>
                  <a:srgbClr val="FF3300"/>
                </a:solidFill>
                <a:latin typeface="Comic Sans MS" panose="030F0702030302020204" pitchFamily="66" charset="0"/>
              </a:rPr>
              <a:t>TEŞEKKÜRLER</a:t>
            </a:r>
          </a:p>
        </p:txBody>
      </p:sp>
      <p:pic>
        <p:nvPicPr>
          <p:cNvPr id="26628" name="Picture 2" descr="http://t1.gstatic.com/images?q=tbn:ANd9GcROU7U2A5nd2SXoYjDpuGUxr8Xs45KkHDkAm44cgdhzXfnKpDti7Q"/>
          <p:cNvPicPr>
            <a:picLocks noChangeAspect="1" noChangeArrowheads="1"/>
          </p:cNvPicPr>
          <p:nvPr/>
        </p:nvPicPr>
        <p:blipFill>
          <a:blip r:embed="rId2" cstate="print"/>
          <a:srcRect/>
          <a:stretch>
            <a:fillRect/>
          </a:stretch>
        </p:blipFill>
        <p:spPr bwMode="auto">
          <a:xfrm>
            <a:off x="1187624" y="4643438"/>
            <a:ext cx="2108200" cy="1143000"/>
          </a:xfrm>
          <a:prstGeom prst="rect">
            <a:avLst/>
          </a:prstGeom>
          <a:noFill/>
          <a:ln w="9525">
            <a:noFill/>
            <a:miter lim="800000"/>
            <a:headEnd/>
            <a:tailEnd/>
          </a:ln>
        </p:spPr>
      </p:pic>
      <p:pic>
        <p:nvPicPr>
          <p:cNvPr id="6" name="Picture 2" descr="http://www.altincocuklaranaokulu.com/images/oyun.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241724" y="332656"/>
            <a:ext cx="4286250" cy="40957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1944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2"/>
          <p:cNvPicPr>
            <a:picLocks noChangeAspect="1" noChangeArrowheads="1"/>
          </p:cNvPicPr>
          <p:nvPr/>
        </p:nvPicPr>
        <p:blipFill>
          <a:blip r:embed="rId2" cstate="print"/>
          <a:srcRect/>
          <a:stretch>
            <a:fillRect/>
          </a:stretch>
        </p:blipFill>
        <p:spPr bwMode="auto">
          <a:xfrm>
            <a:off x="571500" y="1357313"/>
            <a:ext cx="7435850" cy="4138612"/>
          </a:xfrm>
          <a:prstGeom prst="rect">
            <a:avLst/>
          </a:prstGeom>
          <a:noFill/>
          <a:ln w="9525">
            <a:noFill/>
            <a:miter lim="800000"/>
            <a:headEnd/>
            <a:tailEnd/>
          </a:ln>
        </p:spPr>
      </p:pic>
      <p:sp>
        <p:nvSpPr>
          <p:cNvPr id="27652" name="8 Dikdörtgen"/>
          <p:cNvSpPr>
            <a:spLocks noChangeArrowheads="1"/>
          </p:cNvSpPr>
          <p:nvPr/>
        </p:nvSpPr>
        <p:spPr bwMode="auto">
          <a:xfrm>
            <a:off x="3204929" y="4409080"/>
            <a:ext cx="2168992" cy="369332"/>
          </a:xfrm>
          <a:prstGeom prst="rect">
            <a:avLst/>
          </a:prstGeom>
          <a:noFill/>
          <a:ln w="9525">
            <a:solidFill>
              <a:schemeClr val="bg1"/>
            </a:solidFill>
            <a:miter lim="800000"/>
            <a:headEnd/>
            <a:tailEnd/>
          </a:ln>
        </p:spPr>
        <p:txBody>
          <a:bodyPr wrap="none">
            <a:spAutoFit/>
          </a:bodyPr>
          <a:lstStyle/>
          <a:p>
            <a:r>
              <a:rPr lang="tr-TR" i="1" dirty="0" smtClean="0">
                <a:latin typeface="Calibri" pitchFamily="34" charset="0"/>
              </a:rPr>
              <a:t>www.akilciilac.gov.tr </a:t>
            </a:r>
            <a:endParaRPr lang="tr-TR" i="1" dirty="0">
              <a:latin typeface="Century Schoolbook"/>
            </a:endParaRP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496" y="58074"/>
            <a:ext cx="1053219" cy="1053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6378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2716</TotalTime>
  <Words>555</Words>
  <Application>Microsoft Office PowerPoint</Application>
  <PresentationFormat>Ekran Gösterisi (4:3)</PresentationFormat>
  <Paragraphs>58</Paragraphs>
  <Slides>21</Slides>
  <Notes>18</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21</vt:i4>
      </vt:variant>
    </vt:vector>
  </HeadingPairs>
  <TitlesOfParts>
    <vt:vector size="26" baseType="lpstr">
      <vt:lpstr>Arial</vt:lpstr>
      <vt:lpstr>Calibri</vt:lpstr>
      <vt:lpstr>Century Schoolbook</vt:lpstr>
      <vt:lpstr>Comic Sans MS</vt:lpstr>
      <vt:lpstr>Ofis Teması</vt:lpstr>
      <vt:lpstr>Okul Öncesi Çocuklar İçin  Akılcı İlaç Kullanımı</vt:lpstr>
      <vt:lpstr>Neden Hasta Oluruz? </vt:lpstr>
      <vt:lpstr>Sanırım Hasta Olduk…</vt:lpstr>
      <vt:lpstr>     Mikroplar Etkisiz Hale Getirildi. İyileşiyoruz…</vt:lpstr>
      <vt:lpstr>Yeniden Sağlıklıyız…</vt:lpstr>
      <vt:lpstr>Hasta Olunca Ne Yapmalıyız?</vt:lpstr>
      <vt:lpstr>Doktora Gitmeli ve Muayene Olmalıyız!</vt:lpstr>
      <vt:lpstr>Doktor Gerekli Görürse Bize İlaç Reçeteleyecektir!</vt:lpstr>
      <vt:lpstr>Doktorun Reçetelediği İlacı Yalnızca  Eczaneden Almalıyız!</vt:lpstr>
      <vt:lpstr>    İlaçlarımızı Doktorun ve Eczacının Tarif Ettiği Şekilde ve Sürede Kullanmalıyız.</vt:lpstr>
      <vt:lpstr>İlaçlarımızı Doktorumuzun Söylediği  Miktardan Daha Fazla Almak Tehlikeli  Sonuçlara Neden Olabilir!</vt:lpstr>
      <vt:lpstr> Kendi Kendimize İlaç Kullanmamalıyız! İlaçlarımızı Sağlık Çalışanları ve Büyüklerimiz Uygulamalıdır.  </vt:lpstr>
      <vt:lpstr>Şimdi de İlaçları Tanıyalım…</vt:lpstr>
      <vt:lpstr>İlaçlar Şeker Değildir!</vt:lpstr>
      <vt:lpstr>İlaçlarla Asla Oyun Oynanmaz!  </vt:lpstr>
      <vt:lpstr>Hastalıklardan Nasıl Korunuruz?</vt:lpstr>
      <vt:lpstr>Hastalanmamak ve Hastalığımızı Başkasına Bulaştırmamak İçin Ellerimizi Yıkamalıyız!</vt:lpstr>
      <vt:lpstr>Hastalanmamak ve Hastalık Sonrası Eski Sağlığımıza Kavuşmak İçin Sağlıklı Gıdalar   Yemeli ve Bol Su Tüketmeliyiz!</vt:lpstr>
      <vt:lpstr>    Hastalandığımızda Doktorumuzun       Önerisine Göre İlaçlarımızı Kullanırsak ve Sağlıklı Besinler Tüketirsek Yeniden Sağlıklı Oluruz.  </vt:lpstr>
      <vt:lpstr>TEŞEKKÜRLER</vt:lpstr>
      <vt:lpstr>PowerPoint Sunusu</vt:lpstr>
    </vt:vector>
  </TitlesOfParts>
  <Company>TITCK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Fatma İŞLİ</dc:creator>
  <cp:lastModifiedBy>Enis Hürkan BURAKÇİ</cp:lastModifiedBy>
  <cp:revision>313</cp:revision>
  <dcterms:created xsi:type="dcterms:W3CDTF">2014-12-10T08:18:32Z</dcterms:created>
  <dcterms:modified xsi:type="dcterms:W3CDTF">2023-01-11T13:17:13Z</dcterms:modified>
</cp:coreProperties>
</file>