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</p:sldMasterIdLst>
  <p:notesMasterIdLst>
    <p:notesMasterId r:id="rId39"/>
  </p:notesMasterIdLst>
  <p:sldIdLst>
    <p:sldId id="304" r:id="rId3"/>
    <p:sldId id="306" r:id="rId4"/>
    <p:sldId id="307" r:id="rId5"/>
    <p:sldId id="308" r:id="rId6"/>
    <p:sldId id="301" r:id="rId7"/>
    <p:sldId id="293" r:id="rId8"/>
    <p:sldId id="305" r:id="rId9"/>
    <p:sldId id="309" r:id="rId10"/>
    <p:sldId id="336" r:id="rId11"/>
    <p:sldId id="318" r:id="rId12"/>
    <p:sldId id="337" r:id="rId13"/>
    <p:sldId id="329" r:id="rId14"/>
    <p:sldId id="332" r:id="rId15"/>
    <p:sldId id="333" r:id="rId16"/>
    <p:sldId id="334" r:id="rId17"/>
    <p:sldId id="330" r:id="rId18"/>
    <p:sldId id="335" r:id="rId19"/>
    <p:sldId id="331" r:id="rId20"/>
    <p:sldId id="311" r:id="rId21"/>
    <p:sldId id="313" r:id="rId22"/>
    <p:sldId id="314" r:id="rId23"/>
    <p:sldId id="315" r:id="rId24"/>
    <p:sldId id="316" r:id="rId25"/>
    <p:sldId id="340" r:id="rId26"/>
    <p:sldId id="345" r:id="rId27"/>
    <p:sldId id="347" r:id="rId28"/>
    <p:sldId id="350" r:id="rId29"/>
    <p:sldId id="341" r:id="rId30"/>
    <p:sldId id="339" r:id="rId31"/>
    <p:sldId id="343" r:id="rId32"/>
    <p:sldId id="342" r:id="rId33"/>
    <p:sldId id="348" r:id="rId34"/>
    <p:sldId id="344" r:id="rId35"/>
    <p:sldId id="349" r:id="rId36"/>
    <p:sldId id="338" r:id="rId37"/>
    <p:sldId id="295" r:id="rId38"/>
  </p:sldIdLst>
  <p:sldSz cx="12188825" cy="6858000"/>
  <p:notesSz cx="6858000" cy="9144000"/>
  <p:defaultTextStyle>
    <a:defPPr>
      <a:defRPr lang="en-US"/>
    </a:defPPr>
    <a:lvl1pPr marL="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3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8C8D"/>
    <a:srgbClr val="FBCF6D"/>
    <a:srgbClr val="01B6E5"/>
    <a:srgbClr val="92D050"/>
    <a:srgbClr val="E48E9F"/>
    <a:srgbClr val="1084A4"/>
    <a:srgbClr val="29AAC9"/>
    <a:srgbClr val="38B3AE"/>
    <a:srgbClr val="6E4996"/>
    <a:srgbClr val="FDC5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764" autoAdjust="0"/>
    <p:restoredTop sz="93979" autoAdjust="0"/>
  </p:normalViewPr>
  <p:slideViewPr>
    <p:cSldViewPr>
      <p:cViewPr varScale="1">
        <p:scale>
          <a:sx n="109" d="100"/>
          <a:sy n="109" d="100"/>
        </p:scale>
        <p:origin x="516" y="114"/>
      </p:cViewPr>
      <p:guideLst>
        <p:guide orient="horz" pos="2160"/>
        <p:guide pos="383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2" d="100"/>
        <a:sy n="52" d="100"/>
      </p:scale>
      <p:origin x="0" y="-204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B488F7-1FAC-40D2-BB7E-BA3CE28D8950}" type="datetimeFigureOut">
              <a:rPr lang="en-US" smtClean="0"/>
              <a:pPr/>
              <a:t>7/10/2018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2D21D1-52E2-420B-B491-CFF6D7BB79F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94786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86200"/>
            <a:ext cx="12188825" cy="29718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  <a:alpha val="53000"/>
                </a:schemeClr>
              </a:gs>
              <a:gs pos="0">
                <a:schemeClr val="bg1">
                  <a:lumMod val="9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9" rIns="91436" bIns="45719"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162" y="3887117"/>
            <a:ext cx="10360501" cy="610820"/>
          </a:xfrm>
        </p:spPr>
        <p:txBody>
          <a:bodyPr/>
          <a:lstStyle>
            <a:lvl1pPr algn="ctr">
              <a:defRPr lang="en-US" sz="40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324" y="4399020"/>
            <a:ext cx="8532178" cy="764440"/>
          </a:xfrm>
        </p:spPr>
        <p:txBody>
          <a:bodyPr>
            <a:normAutofit/>
          </a:bodyPr>
          <a:lstStyle>
            <a:lvl1pPr marL="0" indent="0" algn="ctr">
              <a:buNone/>
              <a:defRPr lang="en-US" sz="2400" kern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6094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8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3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8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2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7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D6DB-6798-42D2-B9AD-FC6F1C72FC30}" type="datetimeFigureOut">
              <a:rPr lang="en-US" smtClean="0"/>
              <a:pPr/>
              <a:t>7/10/2018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DE275-BE14-4364-AEA2-5F5667C0FD4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1541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162" y="2130426"/>
            <a:ext cx="10360501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324" y="3886200"/>
            <a:ext cx="8532178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/>
              <a:pPr/>
              <a:t>7/10/2018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7184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/>
              <a:pPr/>
              <a:t>7/10/2018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9236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2833" y="4406901"/>
            <a:ext cx="10360501" cy="1362075"/>
          </a:xfrm>
        </p:spPr>
        <p:txBody>
          <a:bodyPr anchor="t"/>
          <a:lstStyle>
            <a:lvl1pPr algn="l">
              <a:defRPr sz="53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2833" y="2906713"/>
            <a:ext cx="10360501" cy="1500187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09493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898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48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797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46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69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645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594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/>
              <a:pPr/>
              <a:t>7/10/2018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81707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441" y="1600201"/>
            <a:ext cx="5383398" cy="4525963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5986" y="1600201"/>
            <a:ext cx="5383398" cy="4525963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/>
              <a:pPr/>
              <a:t>7/10/2018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186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441" y="1535113"/>
            <a:ext cx="5385514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441" y="2174875"/>
            <a:ext cx="5385514" cy="3951288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1756" y="1535113"/>
            <a:ext cx="5387630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1756" y="2174875"/>
            <a:ext cx="5387630" cy="3951288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/>
              <a:pPr/>
              <a:t>7/10/2018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58990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/>
              <a:pPr/>
              <a:t>7/10/2018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987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/>
              <a:pPr/>
              <a:t>7/10/2018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2494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443" y="273049"/>
            <a:ext cx="4010039" cy="1162051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5492" y="273052"/>
            <a:ext cx="6813892" cy="5853113"/>
          </a:xfrm>
        </p:spPr>
        <p:txBody>
          <a:bodyPr/>
          <a:lstStyle>
            <a:lvl1pPr>
              <a:defRPr sz="4300"/>
            </a:lvl1pPr>
            <a:lvl2pPr>
              <a:defRPr sz="37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443" y="1435102"/>
            <a:ext cx="4010039" cy="4691063"/>
          </a:xfrm>
        </p:spPr>
        <p:txBody>
          <a:bodyPr/>
          <a:lstStyle>
            <a:lvl1pPr marL="0" indent="0">
              <a:buNone/>
              <a:defRPr sz="19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/>
              <a:pPr/>
              <a:t>7/10/2018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90817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095" y="4800600"/>
            <a:ext cx="7313295" cy="566739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095" y="612775"/>
            <a:ext cx="7313295" cy="4114800"/>
          </a:xfrm>
        </p:spPr>
        <p:txBody>
          <a:bodyPr/>
          <a:lstStyle>
            <a:lvl1pPr marL="0" indent="0">
              <a:buNone/>
              <a:defRPr sz="4300"/>
            </a:lvl1pPr>
            <a:lvl2pPr marL="609493" indent="0">
              <a:buNone/>
              <a:defRPr sz="3700"/>
            </a:lvl2pPr>
            <a:lvl3pPr marL="1218987" indent="0">
              <a:buNone/>
              <a:defRPr sz="3200"/>
            </a:lvl3pPr>
            <a:lvl4pPr marL="1828480" indent="0">
              <a:buNone/>
              <a:defRPr sz="2700"/>
            </a:lvl4pPr>
            <a:lvl5pPr marL="2437973" indent="0">
              <a:buNone/>
              <a:defRPr sz="2700"/>
            </a:lvl5pPr>
            <a:lvl6pPr marL="3047467" indent="0">
              <a:buNone/>
              <a:defRPr sz="2700"/>
            </a:lvl6pPr>
            <a:lvl7pPr marL="3656960" indent="0">
              <a:buNone/>
              <a:defRPr sz="2700"/>
            </a:lvl7pPr>
            <a:lvl8pPr marL="4266453" indent="0">
              <a:buNone/>
              <a:defRPr sz="2700"/>
            </a:lvl8pPr>
            <a:lvl9pPr marL="4875947" indent="0">
              <a:buNone/>
              <a:defRPr sz="27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095" y="5367338"/>
            <a:ext cx="7313295" cy="804863"/>
          </a:xfrm>
        </p:spPr>
        <p:txBody>
          <a:bodyPr/>
          <a:lstStyle>
            <a:lvl1pPr marL="0" indent="0">
              <a:buNone/>
              <a:defRPr sz="19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/>
              <a:pPr/>
              <a:t>7/10/2018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38142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/>
              <a:pPr/>
              <a:t>7/10/2018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41580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274639"/>
            <a:ext cx="2742486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441" y="274639"/>
            <a:ext cx="802431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/>
              <a:pPr/>
              <a:t>7/10/2018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50223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86200"/>
            <a:ext cx="12188825" cy="2971800"/>
          </a:xfrm>
          <a:prstGeom prst="rect">
            <a:avLst/>
          </a:prstGeom>
          <a:gradFill flip="none" rotWithShape="1">
            <a:gsLst>
              <a:gs pos="100000">
                <a:schemeClr val="bg1">
                  <a:lumMod val="65000"/>
                  <a:alpha val="53000"/>
                </a:schemeClr>
              </a:gs>
              <a:gs pos="0">
                <a:schemeClr val="bg1">
                  <a:lumMod val="9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9" rIns="91436" bIns="45719" rtlCol="0" anchor="ctr"/>
          <a:lstStyle/>
          <a:p>
            <a:pPr marL="0" marR="0" lvl="0" indent="0" algn="ctr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162" y="4875580"/>
            <a:ext cx="10360501" cy="610820"/>
          </a:xfrm>
        </p:spPr>
        <p:txBody>
          <a:bodyPr/>
          <a:lstStyle>
            <a:lvl1pPr algn="ctr">
              <a:defRPr lang="en-US" sz="40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324" y="5483960"/>
            <a:ext cx="8532178" cy="764440"/>
          </a:xfrm>
        </p:spPr>
        <p:txBody>
          <a:bodyPr>
            <a:normAutofit/>
          </a:bodyPr>
          <a:lstStyle>
            <a:lvl1pPr marL="0" indent="0" algn="ctr">
              <a:buNone/>
              <a:defRPr lang="en-US" sz="2400" kern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6094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8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3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8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2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7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578D6DB-6798-42D2-B9AD-FC6F1C72FC30}" type="datetimeFigureOut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7/10/2018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5EDE275-BE14-4364-AEA2-5F5667C0FD49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560808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27812" y="1752600"/>
            <a:ext cx="4833323" cy="28956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25404F2-BE9A-4460-8815-8F645183555F}" type="datetimeFigureOut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7/10/2018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E69268-9C8B-4EBF-A9EE-DC5DC2D48DC3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6" name="Group 5"/>
          <p:cNvGrpSpPr/>
          <p:nvPr userDrawn="1"/>
        </p:nvGrpSpPr>
        <p:grpSpPr>
          <a:xfrm>
            <a:off x="-1" y="6324600"/>
            <a:ext cx="12188825" cy="533400"/>
            <a:chOff x="-1" y="6324600"/>
            <a:chExt cx="12188825" cy="533400"/>
          </a:xfrm>
        </p:grpSpPr>
        <p:sp>
          <p:nvSpPr>
            <p:cNvPr id="7" name="Rectangle 6"/>
            <p:cNvSpPr/>
            <p:nvPr/>
          </p:nvSpPr>
          <p:spPr>
            <a:xfrm>
              <a:off x="-1" y="6324600"/>
              <a:ext cx="12188825" cy="533400"/>
            </a:xfrm>
            <a:prstGeom prst="rect">
              <a:avLst/>
            </a:prstGeom>
            <a:solidFill>
              <a:srgbClr val="0070C0"/>
            </a:solidFill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noFill/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pic>
          <p:nvPicPr>
            <p:cNvPr id="8" name="Picture 2" descr="E:\cloud\drive\websites\slidemodel\logo\sebastian\slidemodel-logo-trans.png"/>
            <p:cNvPicPr>
              <a:picLocks noChangeAspect="1" noChangeArrowheads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7768" y="6444988"/>
              <a:ext cx="1575924" cy="298324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1485013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162" y="2130426"/>
            <a:ext cx="10360501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324" y="3886200"/>
            <a:ext cx="8532178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25404F2-BE9A-4460-8815-8F645183555F}" type="datetimeFigureOut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7/10/2018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E69268-9C8B-4EBF-A9EE-DC5DC2D48DC3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980116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25404F2-BE9A-4460-8815-8F645183555F}" type="datetimeFigureOut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7/10/2018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E69268-9C8B-4EBF-A9EE-DC5DC2D48DC3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7" name="Group 6"/>
          <p:cNvGrpSpPr/>
          <p:nvPr userDrawn="1"/>
        </p:nvGrpSpPr>
        <p:grpSpPr>
          <a:xfrm>
            <a:off x="-1" y="6324600"/>
            <a:ext cx="12188825" cy="533400"/>
            <a:chOff x="-1" y="6324600"/>
            <a:chExt cx="12188825" cy="533400"/>
          </a:xfrm>
        </p:grpSpPr>
        <p:sp>
          <p:nvSpPr>
            <p:cNvPr id="8" name="Rectangle 7"/>
            <p:cNvSpPr/>
            <p:nvPr/>
          </p:nvSpPr>
          <p:spPr>
            <a:xfrm>
              <a:off x="-1" y="6324600"/>
              <a:ext cx="12188825" cy="533400"/>
            </a:xfrm>
            <a:prstGeom prst="rect">
              <a:avLst/>
            </a:prstGeom>
            <a:solidFill>
              <a:srgbClr val="0070C0"/>
            </a:solidFill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noFill/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pic>
          <p:nvPicPr>
            <p:cNvPr id="9" name="Picture 2" descr="E:\cloud\drive\websites\slidemodel\logo\sebastian\slidemodel-logo-trans.png"/>
            <p:cNvPicPr>
              <a:picLocks noChangeAspect="1" noChangeArrowheads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7768" y="6444988"/>
              <a:ext cx="1575924" cy="298324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5586104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25404F2-BE9A-4460-8815-8F645183555F}" type="datetimeFigureOut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7/10/2018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E69268-9C8B-4EBF-A9EE-DC5DC2D48DC3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5" name="Group 4"/>
          <p:cNvGrpSpPr/>
          <p:nvPr userDrawn="1"/>
        </p:nvGrpSpPr>
        <p:grpSpPr>
          <a:xfrm>
            <a:off x="-1" y="6324600"/>
            <a:ext cx="12188825" cy="533400"/>
            <a:chOff x="-1" y="6324600"/>
            <a:chExt cx="12188825" cy="533400"/>
          </a:xfrm>
        </p:grpSpPr>
        <p:sp>
          <p:nvSpPr>
            <p:cNvPr id="6" name="Rectangle 5"/>
            <p:cNvSpPr/>
            <p:nvPr/>
          </p:nvSpPr>
          <p:spPr>
            <a:xfrm>
              <a:off x="-1" y="6324600"/>
              <a:ext cx="12188825" cy="533400"/>
            </a:xfrm>
            <a:prstGeom prst="rect">
              <a:avLst/>
            </a:prstGeom>
            <a:solidFill>
              <a:srgbClr val="0070C0"/>
            </a:solidFill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noFill/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pic>
          <p:nvPicPr>
            <p:cNvPr id="7" name="Picture 2" descr="E:\cloud\drive\websites\slidemodel\logo\sebastian\slidemodel-logo-trans.png"/>
            <p:cNvPicPr>
              <a:picLocks noChangeAspect="1" noChangeArrowheads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7768" y="6444988"/>
              <a:ext cx="1575924" cy="298324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25873200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2833" y="4406901"/>
            <a:ext cx="10360501" cy="1362075"/>
          </a:xfrm>
        </p:spPr>
        <p:txBody>
          <a:bodyPr anchor="t"/>
          <a:lstStyle>
            <a:lvl1pPr algn="l">
              <a:defRPr sz="53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2833" y="2906713"/>
            <a:ext cx="10360501" cy="1500187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09493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898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48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797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46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69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645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594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25404F2-BE9A-4460-8815-8F645183555F}" type="datetimeFigureOut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7/10/2018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E69268-9C8B-4EBF-A9EE-DC5DC2D48DC3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2979338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441" y="1600201"/>
            <a:ext cx="5383398" cy="4525963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5986" y="1600201"/>
            <a:ext cx="5383398" cy="4525963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25404F2-BE9A-4460-8815-8F645183555F}" type="datetimeFigureOut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7/10/2018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E69268-9C8B-4EBF-A9EE-DC5DC2D48DC3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9197660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441" y="1535113"/>
            <a:ext cx="5385514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441" y="2174875"/>
            <a:ext cx="5385514" cy="3951288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1756" y="1535113"/>
            <a:ext cx="5387630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1756" y="2174875"/>
            <a:ext cx="5387630" cy="3951288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25404F2-BE9A-4460-8815-8F645183555F}" type="datetimeFigureOut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7/10/2018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E69268-9C8B-4EBF-A9EE-DC5DC2D48DC3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885988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25404F2-BE9A-4460-8815-8F645183555F}" type="datetimeFigureOut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7/10/2018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E69268-9C8B-4EBF-A9EE-DC5DC2D48DC3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870718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443" y="273049"/>
            <a:ext cx="4010039" cy="1162051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5492" y="273052"/>
            <a:ext cx="6813892" cy="5853113"/>
          </a:xfrm>
        </p:spPr>
        <p:txBody>
          <a:bodyPr/>
          <a:lstStyle>
            <a:lvl1pPr>
              <a:defRPr sz="4300"/>
            </a:lvl1pPr>
            <a:lvl2pPr>
              <a:defRPr sz="37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443" y="1435102"/>
            <a:ext cx="4010039" cy="4691063"/>
          </a:xfrm>
        </p:spPr>
        <p:txBody>
          <a:bodyPr/>
          <a:lstStyle>
            <a:lvl1pPr marL="0" indent="0">
              <a:buNone/>
              <a:defRPr sz="19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25404F2-BE9A-4460-8815-8F645183555F}" type="datetimeFigureOut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7/10/2018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E69268-9C8B-4EBF-A9EE-DC5DC2D48DC3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079140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095" y="4800600"/>
            <a:ext cx="7313295" cy="566739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095" y="612775"/>
            <a:ext cx="7313295" cy="4114800"/>
          </a:xfrm>
        </p:spPr>
        <p:txBody>
          <a:bodyPr/>
          <a:lstStyle>
            <a:lvl1pPr marL="0" indent="0">
              <a:buNone/>
              <a:defRPr sz="4300"/>
            </a:lvl1pPr>
            <a:lvl2pPr marL="609493" indent="0">
              <a:buNone/>
              <a:defRPr sz="3700"/>
            </a:lvl2pPr>
            <a:lvl3pPr marL="1218987" indent="0">
              <a:buNone/>
              <a:defRPr sz="3200"/>
            </a:lvl3pPr>
            <a:lvl4pPr marL="1828480" indent="0">
              <a:buNone/>
              <a:defRPr sz="2700"/>
            </a:lvl4pPr>
            <a:lvl5pPr marL="2437973" indent="0">
              <a:buNone/>
              <a:defRPr sz="2700"/>
            </a:lvl5pPr>
            <a:lvl6pPr marL="3047467" indent="0">
              <a:buNone/>
              <a:defRPr sz="2700"/>
            </a:lvl6pPr>
            <a:lvl7pPr marL="3656960" indent="0">
              <a:buNone/>
              <a:defRPr sz="2700"/>
            </a:lvl7pPr>
            <a:lvl8pPr marL="4266453" indent="0">
              <a:buNone/>
              <a:defRPr sz="2700"/>
            </a:lvl8pPr>
            <a:lvl9pPr marL="4875947" indent="0">
              <a:buNone/>
              <a:defRPr sz="27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095" y="5367338"/>
            <a:ext cx="7313295" cy="804863"/>
          </a:xfrm>
        </p:spPr>
        <p:txBody>
          <a:bodyPr/>
          <a:lstStyle>
            <a:lvl1pPr marL="0" indent="0">
              <a:buNone/>
              <a:defRPr sz="19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25404F2-BE9A-4460-8815-8F645183555F}" type="datetimeFigureOut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7/10/2018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E69268-9C8B-4EBF-A9EE-DC5DC2D48DC3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40404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25404F2-BE9A-4460-8815-8F645183555F}" type="datetimeFigureOut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7/10/2018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E69268-9C8B-4EBF-A9EE-DC5DC2D48DC3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3626552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274639"/>
            <a:ext cx="2742486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441" y="274639"/>
            <a:ext cx="802431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25404F2-BE9A-4460-8815-8F645183555F}" type="datetimeFigureOut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7/10/2018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E69268-9C8B-4EBF-A9EE-DC5DC2D48DC3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2047016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lidemodel2">
    <p:bg>
      <p:bgPr>
        <a:gradFill flip="none" rotWithShape="1">
          <a:gsLst>
            <a:gs pos="55000">
              <a:srgbClr val="1181AE"/>
            </a:gs>
            <a:gs pos="0">
              <a:srgbClr val="1181AE"/>
            </a:gs>
            <a:gs pos="100000">
              <a:srgbClr val="095474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217834" y="2870633"/>
            <a:ext cx="5930678" cy="711081"/>
          </a:xfrm>
        </p:spPr>
        <p:txBody>
          <a:bodyPr>
            <a:normAutofit/>
          </a:bodyPr>
          <a:lstStyle>
            <a:lvl1pPr algn="ctr">
              <a:defRPr sz="3600" b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Open Sans" pitchFamily="34" charset="0"/>
                <a:cs typeface="Open Sans" pitchFamily="34" charset="0"/>
              </a:defRPr>
            </a:lvl1pPr>
          </a:lstStyle>
          <a:p>
            <a:r>
              <a:rPr lang="en-US" smtClean="0"/>
              <a:t>SlideModel.com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25404F2-BE9A-4460-8815-8F645183555F}" type="datetimeFigureOut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7/10/2018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E69268-9C8B-4EBF-A9EE-DC5DC2D48DC3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91797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1000">
              <a:srgbClr val="EEEEEE"/>
            </a:gs>
            <a:gs pos="0">
              <a:schemeClr val="bg1"/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441" y="274639"/>
            <a:ext cx="10969943" cy="711081"/>
          </a:xfrm>
          <a:prstGeom prst="rect">
            <a:avLst/>
          </a:prstGeom>
        </p:spPr>
        <p:txBody>
          <a:bodyPr vert="horz" lIns="121899" tIns="60949" rIns="121899" bIns="60949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441" y="1138425"/>
            <a:ext cx="10969943" cy="4987739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441" y="6356351"/>
            <a:ext cx="2844059" cy="365125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5404F2-BE9A-4460-8815-8F645183555F}" type="datetimeFigureOut">
              <a:rPr lang="en-US" smtClean="0"/>
              <a:pPr/>
              <a:t>7/10/2018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4515" y="6356351"/>
            <a:ext cx="3859795" cy="365125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5325" y="6356351"/>
            <a:ext cx="2844059" cy="365125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4508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l" defTabSz="1218987" rtl="0" eaLnBrk="1" latinLnBrk="0" hangingPunct="1"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20" indent="-457120" algn="l" defTabSz="1218987" rtl="0" eaLnBrk="1" latinLnBrk="0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j-lt"/>
          <a:ea typeface="+mn-ea"/>
          <a:cs typeface="+mn-cs"/>
        </a:defRPr>
      </a:lvl1pPr>
      <a:lvl2pPr marL="990427" indent="-380933" algn="l" defTabSz="1218987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j-lt"/>
          <a:ea typeface="+mn-ea"/>
          <a:cs typeface="+mn-cs"/>
        </a:defRPr>
      </a:lvl2pPr>
      <a:lvl3pPr marL="1523733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3pPr>
      <a:lvl4pPr marL="2133227" indent="-304747" algn="l" defTabSz="1218987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j-lt"/>
          <a:ea typeface="+mn-ea"/>
          <a:cs typeface="+mn-cs"/>
        </a:defRPr>
      </a:lvl4pPr>
      <a:lvl5pPr marL="2742720" indent="-304747" algn="l" defTabSz="1218987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j-lt"/>
          <a:ea typeface="+mn-ea"/>
          <a:cs typeface="+mn-cs"/>
        </a:defRPr>
      </a:lvl5pPr>
      <a:lvl6pPr marL="3352213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1707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200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0693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1000">
              <a:srgbClr val="EEEEEE"/>
            </a:gs>
            <a:gs pos="0">
              <a:schemeClr val="bg1"/>
            </a:gs>
            <a:gs pos="100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441" y="274639"/>
            <a:ext cx="10969943" cy="711081"/>
          </a:xfrm>
          <a:prstGeom prst="rect">
            <a:avLst/>
          </a:prstGeom>
        </p:spPr>
        <p:txBody>
          <a:bodyPr vert="horz" lIns="121899" tIns="60949" rIns="121899" bIns="60949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441" y="1138425"/>
            <a:ext cx="10969943" cy="4987739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441" y="6356351"/>
            <a:ext cx="2844059" cy="365125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25404F2-BE9A-4460-8815-8F645183555F}" type="datetimeFigureOut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7/10/2018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4515" y="6356351"/>
            <a:ext cx="3859795" cy="365125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5325" y="6356351"/>
            <a:ext cx="2844059" cy="365125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E69268-9C8B-4EBF-A9EE-DC5DC2D48DC3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21898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18485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75" r:id="rId13"/>
    <p:sldLayoutId id="2147483676" r:id="rId14"/>
  </p:sldLayoutIdLst>
  <p:txStyles>
    <p:titleStyle>
      <a:lvl1pPr algn="l" defTabSz="1218987" rtl="0" eaLnBrk="1" latinLnBrk="0" hangingPunct="1"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20" indent="-457120" algn="l" defTabSz="1218987" rtl="0" eaLnBrk="1" latinLnBrk="0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j-lt"/>
          <a:ea typeface="+mn-ea"/>
          <a:cs typeface="+mn-cs"/>
        </a:defRPr>
      </a:lvl1pPr>
      <a:lvl2pPr marL="990427" indent="-380933" algn="l" defTabSz="1218987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j-lt"/>
          <a:ea typeface="+mn-ea"/>
          <a:cs typeface="+mn-cs"/>
        </a:defRPr>
      </a:lvl2pPr>
      <a:lvl3pPr marL="1523733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3pPr>
      <a:lvl4pPr marL="2133227" indent="-304747" algn="l" defTabSz="1218987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j-lt"/>
          <a:ea typeface="+mn-ea"/>
          <a:cs typeface="+mn-cs"/>
        </a:defRPr>
      </a:lvl4pPr>
      <a:lvl5pPr marL="2742720" indent="-304747" algn="l" defTabSz="1218987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j-lt"/>
          <a:ea typeface="+mn-ea"/>
          <a:cs typeface="+mn-cs"/>
        </a:defRPr>
      </a:lvl5pPr>
      <a:lvl6pPr marL="3352213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1707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200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0693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8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5.png"/><Relationship Id="rId18" Type="http://schemas.openxmlformats.org/officeDocument/2006/relationships/image" Target="../media/image60.png"/><Relationship Id="rId3" Type="http://schemas.openxmlformats.org/officeDocument/2006/relationships/image" Target="../media/image46.png"/><Relationship Id="rId21" Type="http://schemas.openxmlformats.org/officeDocument/2006/relationships/image" Target="../media/image63.png"/><Relationship Id="rId7" Type="http://schemas.openxmlformats.org/officeDocument/2006/relationships/image" Target="../media/image49.png"/><Relationship Id="rId12" Type="http://schemas.openxmlformats.org/officeDocument/2006/relationships/image" Target="../media/image54.png"/><Relationship Id="rId17" Type="http://schemas.openxmlformats.org/officeDocument/2006/relationships/image" Target="../media/image59.png"/><Relationship Id="rId2" Type="http://schemas.openxmlformats.org/officeDocument/2006/relationships/image" Target="../media/image45.jpeg"/><Relationship Id="rId16" Type="http://schemas.openxmlformats.org/officeDocument/2006/relationships/image" Target="../media/image58.png"/><Relationship Id="rId20" Type="http://schemas.openxmlformats.org/officeDocument/2006/relationships/image" Target="../media/image62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8.jpeg"/><Relationship Id="rId11" Type="http://schemas.openxmlformats.org/officeDocument/2006/relationships/image" Target="../media/image53.png"/><Relationship Id="rId5" Type="http://schemas.openxmlformats.org/officeDocument/2006/relationships/image" Target="../media/image47.jpeg"/><Relationship Id="rId15" Type="http://schemas.openxmlformats.org/officeDocument/2006/relationships/image" Target="../media/image57.png"/><Relationship Id="rId23" Type="http://schemas.openxmlformats.org/officeDocument/2006/relationships/image" Target="../media/image65.png"/><Relationship Id="rId10" Type="http://schemas.openxmlformats.org/officeDocument/2006/relationships/image" Target="../media/image52.jpeg"/><Relationship Id="rId19" Type="http://schemas.openxmlformats.org/officeDocument/2006/relationships/image" Target="../media/image61.png"/><Relationship Id="rId4" Type="http://schemas.microsoft.com/office/2007/relationships/hdphoto" Target="../media/hdphoto1.wdp"/><Relationship Id="rId9" Type="http://schemas.openxmlformats.org/officeDocument/2006/relationships/image" Target="../media/image51.png"/><Relationship Id="rId14" Type="http://schemas.openxmlformats.org/officeDocument/2006/relationships/image" Target="../media/image56.png"/><Relationship Id="rId22" Type="http://schemas.openxmlformats.org/officeDocument/2006/relationships/image" Target="../media/image6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-1"/>
            <a:ext cx="12188825" cy="6862012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227012" y="2133600"/>
            <a:ext cx="4480560" cy="4480560"/>
            <a:chOff x="854439" y="1094912"/>
            <a:chExt cx="4480560" cy="4480560"/>
          </a:xfrm>
        </p:grpSpPr>
        <p:sp>
          <p:nvSpPr>
            <p:cNvPr id="8" name="Oval 7"/>
            <p:cNvSpPr/>
            <p:nvPr/>
          </p:nvSpPr>
          <p:spPr>
            <a:xfrm>
              <a:off x="854439" y="1094912"/>
              <a:ext cx="4480560" cy="4480560"/>
            </a:xfrm>
            <a:prstGeom prst="ellipse">
              <a:avLst/>
            </a:prstGeom>
            <a:gradFill flip="none" rotWithShape="1">
              <a:gsLst>
                <a:gs pos="0">
                  <a:srgbClr val="1B6FAB">
                    <a:lumMod val="40000"/>
                    <a:lumOff val="60000"/>
                    <a:alpha val="80000"/>
                  </a:srgbClr>
                </a:gs>
                <a:gs pos="46000">
                  <a:srgbClr val="1B6FAB">
                    <a:lumMod val="95000"/>
                    <a:lumOff val="5000"/>
                  </a:srgbClr>
                </a:gs>
                <a:gs pos="100000">
                  <a:srgbClr val="1B6FAB">
                    <a:lumMod val="6000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 w="12700" cap="flat" cmpd="sng" algn="ctr">
              <a:noFill/>
              <a:prstDash val="solid"/>
              <a:miter lim="800000"/>
            </a:ln>
            <a:effectLst>
              <a:outerShdw blurRad="57785" dist="33020" dir="3180000" algn="ctr">
                <a:srgbClr val="000000">
                  <a:alpha val="30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">
                <a:rot lat="0" lon="0" rev="600000"/>
              </a:lightRig>
            </a:scene3d>
            <a:sp3d prstMaterial="metal">
              <a:bevelT w="38100" h="57150" prst="angle"/>
            </a:sp3d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" name="Rectangle 4"/>
            <p:cNvSpPr/>
            <p:nvPr/>
          </p:nvSpPr>
          <p:spPr>
            <a:xfrm>
              <a:off x="1172134" y="3337650"/>
              <a:ext cx="3845170" cy="144655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tr-TR" sz="4400" b="1" dirty="0">
                  <a:solidFill>
                    <a:schemeClr val="bg1"/>
                  </a:solidFill>
                  <a:latin typeface="Corbel" panose="020B0503020204020204" pitchFamily="34" charset="0"/>
                </a:rPr>
                <a:t>Kişisel </a:t>
              </a:r>
              <a:r>
                <a:rPr lang="tr-TR" sz="4400" b="1" dirty="0" smtClean="0">
                  <a:solidFill>
                    <a:schemeClr val="bg1"/>
                  </a:solidFill>
                  <a:latin typeface="Corbel" panose="020B0503020204020204" pitchFamily="34" charset="0"/>
                </a:rPr>
                <a:t>Sağlık</a:t>
              </a:r>
            </a:p>
            <a:p>
              <a:pPr algn="ctr"/>
              <a:r>
                <a:rPr lang="tr-TR" sz="4400" b="1" dirty="0" smtClean="0">
                  <a:solidFill>
                    <a:schemeClr val="bg1"/>
                  </a:solidFill>
                  <a:latin typeface="Corbel" panose="020B0503020204020204" pitchFamily="34" charset="0"/>
                </a:rPr>
                <a:t> </a:t>
              </a:r>
              <a:r>
                <a:rPr lang="tr-TR" sz="4400" b="1" dirty="0">
                  <a:solidFill>
                    <a:schemeClr val="bg1"/>
                  </a:solidFill>
                  <a:latin typeface="Corbel" panose="020B0503020204020204" pitchFamily="34" charset="0"/>
                </a:rPr>
                <a:t>Sistemi</a:t>
              </a:r>
            </a:p>
          </p:txBody>
        </p:sp>
        <p:cxnSp>
          <p:nvCxnSpPr>
            <p:cNvPr id="10" name="Straight Connector 5"/>
            <p:cNvCxnSpPr/>
            <p:nvPr/>
          </p:nvCxnSpPr>
          <p:spPr>
            <a:xfrm flipH="1">
              <a:off x="1300094" y="3275716"/>
              <a:ext cx="3474720" cy="0"/>
            </a:xfrm>
            <a:prstGeom prst="line">
              <a:avLst/>
            </a:prstGeom>
            <a:noFill/>
            <a:ln w="3175" cap="flat" cmpd="sng" algn="ctr">
              <a:solidFill>
                <a:srgbClr val="1B6FAB">
                  <a:lumMod val="60000"/>
                  <a:lumOff val="40000"/>
                </a:srgbClr>
              </a:solidFill>
              <a:prstDash val="sysDot"/>
              <a:miter lim="800000"/>
            </a:ln>
            <a:effectLst/>
          </p:spPr>
        </p:cxnSp>
      </p:grpSp>
      <p:pic>
        <p:nvPicPr>
          <p:cNvPr id="5" name="Resi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3163" y="3393115"/>
            <a:ext cx="3360190" cy="749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521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0"/>
            <a:ext cx="12188825" cy="6972300"/>
          </a:xfrm>
          <a:prstGeom prst="rect">
            <a:avLst/>
          </a:prstGeom>
        </p:spPr>
      </p:pic>
      <p:sp>
        <p:nvSpPr>
          <p:cNvPr id="4" name="Rectangle 2"/>
          <p:cNvSpPr/>
          <p:nvPr/>
        </p:nvSpPr>
        <p:spPr>
          <a:xfrm>
            <a:off x="379412" y="-4011"/>
            <a:ext cx="5334000" cy="6862011"/>
          </a:xfrm>
          <a:prstGeom prst="rect">
            <a:avLst/>
          </a:prstGeom>
          <a:solidFill>
            <a:schemeClr val="accent4">
              <a:lumMod val="75000"/>
              <a:alpha val="6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Metin kutusu 4"/>
          <p:cNvSpPr txBox="1"/>
          <p:nvPr/>
        </p:nvSpPr>
        <p:spPr>
          <a:xfrm>
            <a:off x="454025" y="762000"/>
            <a:ext cx="5029200" cy="5509200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tr-TR" sz="3200" b="1" dirty="0" smtClean="0">
                <a:solidFill>
                  <a:schemeClr val="bg1"/>
                </a:solidFill>
              </a:rPr>
              <a:t>e-Nabız Kişisel Sağlık </a:t>
            </a:r>
            <a:r>
              <a:rPr lang="tr-TR" sz="3200" b="1" dirty="0">
                <a:solidFill>
                  <a:schemeClr val="bg1"/>
                </a:solidFill>
              </a:rPr>
              <a:t>Sistemi, </a:t>
            </a:r>
            <a:r>
              <a:rPr lang="tr-TR" sz="3200" b="1" dirty="0" smtClean="0">
                <a:solidFill>
                  <a:schemeClr val="bg1"/>
                </a:solidFill>
              </a:rPr>
              <a:t>vatandaşların </a:t>
            </a:r>
            <a:r>
              <a:rPr lang="tr-TR" sz="3200" b="1" dirty="0">
                <a:solidFill>
                  <a:schemeClr val="bg1"/>
                </a:solidFill>
              </a:rPr>
              <a:t>tüm </a:t>
            </a:r>
            <a:r>
              <a:rPr lang="tr-TR" sz="3200" b="1" dirty="0" smtClean="0">
                <a:solidFill>
                  <a:schemeClr val="bg1"/>
                </a:solidFill>
              </a:rPr>
              <a:t>sağlık</a:t>
            </a:r>
            <a:endParaRPr lang="tr-TR" sz="3200" b="1" dirty="0">
              <a:solidFill>
                <a:schemeClr val="bg1"/>
              </a:solidFill>
            </a:endParaRPr>
          </a:p>
          <a:p>
            <a:pPr algn="ctr"/>
            <a:r>
              <a:rPr lang="tr-TR" sz="3200" b="1" dirty="0">
                <a:solidFill>
                  <a:schemeClr val="bg1"/>
                </a:solidFill>
              </a:rPr>
              <a:t>kayıtlarını tek bir platformda toplayan, zaman ve mekândan </a:t>
            </a:r>
            <a:r>
              <a:rPr lang="tr-TR" sz="3200" b="1" dirty="0" smtClean="0">
                <a:solidFill>
                  <a:schemeClr val="bg1"/>
                </a:solidFill>
              </a:rPr>
              <a:t>bağımsız</a:t>
            </a:r>
            <a:endParaRPr lang="tr-TR" sz="3200" b="1" dirty="0">
              <a:solidFill>
                <a:schemeClr val="bg1"/>
              </a:solidFill>
            </a:endParaRPr>
          </a:p>
          <a:p>
            <a:pPr algn="ctr"/>
            <a:r>
              <a:rPr lang="tr-TR" sz="3200" b="1" dirty="0">
                <a:solidFill>
                  <a:schemeClr val="bg1"/>
                </a:solidFill>
              </a:rPr>
              <a:t>olarak kolay, hızlı ve güvenilir </a:t>
            </a:r>
            <a:r>
              <a:rPr lang="tr-TR" sz="3200" b="1" dirty="0" smtClean="0">
                <a:solidFill>
                  <a:schemeClr val="bg1"/>
                </a:solidFill>
              </a:rPr>
              <a:t>şekilde erişimine </a:t>
            </a:r>
            <a:r>
              <a:rPr lang="tr-TR" sz="3200" b="1" dirty="0">
                <a:solidFill>
                  <a:schemeClr val="bg1"/>
                </a:solidFill>
              </a:rPr>
              <a:t>ve kontrolüne sunan</a:t>
            </a:r>
          </a:p>
          <a:p>
            <a:pPr algn="ctr"/>
            <a:r>
              <a:rPr lang="tr-TR" sz="3200" b="1" dirty="0" smtClean="0">
                <a:solidFill>
                  <a:schemeClr val="bg1"/>
                </a:solidFill>
              </a:rPr>
              <a:t>kişisel sağlık </a:t>
            </a:r>
            <a:r>
              <a:rPr lang="tr-TR" sz="3200" b="1" dirty="0">
                <a:solidFill>
                  <a:schemeClr val="bg1"/>
                </a:solidFill>
              </a:rPr>
              <a:t>kaydı </a:t>
            </a:r>
            <a:r>
              <a:rPr lang="tr-TR" sz="3200" b="1" dirty="0" smtClean="0">
                <a:solidFill>
                  <a:schemeClr val="bg1"/>
                </a:solidFill>
              </a:rPr>
              <a:t>sistemidir.</a:t>
            </a:r>
            <a:endParaRPr lang="tr-TR" sz="3200" b="1" dirty="0">
              <a:solidFill>
                <a:schemeClr val="bg1"/>
              </a:solidFill>
            </a:endParaRPr>
          </a:p>
        </p:txBody>
      </p:sp>
      <p:pic>
        <p:nvPicPr>
          <p:cNvPr id="6" name="Resim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04412" y="5819648"/>
            <a:ext cx="2133759" cy="867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7862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0"/>
            <a:ext cx="12204615" cy="6858000"/>
          </a:xfrm>
          <a:prstGeom prst="rect">
            <a:avLst/>
          </a:prstGeom>
        </p:spPr>
      </p:pic>
      <p:sp>
        <p:nvSpPr>
          <p:cNvPr id="6" name="Rectangle 1"/>
          <p:cNvSpPr/>
          <p:nvPr/>
        </p:nvSpPr>
        <p:spPr>
          <a:xfrm>
            <a:off x="303212" y="1"/>
            <a:ext cx="50292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0"/>
                  <a:lumMod val="55000"/>
                  <a:lumOff val="45000"/>
                </a:schemeClr>
              </a:gs>
              <a:gs pos="8000">
                <a:schemeClr val="accent1">
                  <a:lumMod val="95000"/>
                  <a:lumOff val="5000"/>
                  <a:alpha val="66000"/>
                </a:schemeClr>
              </a:gs>
              <a:gs pos="100000">
                <a:schemeClr val="accent1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Metin kutusu 6"/>
          <p:cNvSpPr txBox="1"/>
          <p:nvPr/>
        </p:nvSpPr>
        <p:spPr>
          <a:xfrm>
            <a:off x="455612" y="630179"/>
            <a:ext cx="4724400" cy="5509200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tr-TR" sz="3200" b="1" dirty="0" smtClean="0">
                <a:solidFill>
                  <a:schemeClr val="bg1"/>
                </a:solidFill>
              </a:rPr>
              <a:t>e-Nabız </a:t>
            </a:r>
            <a:r>
              <a:rPr lang="tr-TR" sz="3200" b="1" dirty="0">
                <a:solidFill>
                  <a:schemeClr val="bg1"/>
                </a:solidFill>
              </a:rPr>
              <a:t>ile tüm </a:t>
            </a:r>
            <a:r>
              <a:rPr lang="tr-TR" sz="3200" b="1" dirty="0" smtClean="0">
                <a:solidFill>
                  <a:schemeClr val="bg1"/>
                </a:solidFill>
              </a:rPr>
              <a:t>vatandaşlar,</a:t>
            </a:r>
            <a:endParaRPr lang="tr-TR" sz="3200" b="1" dirty="0">
              <a:solidFill>
                <a:schemeClr val="bg1"/>
              </a:solidFill>
            </a:endParaRPr>
          </a:p>
          <a:p>
            <a:pPr algn="ctr"/>
            <a:r>
              <a:rPr lang="tr-TR" sz="3200" b="1" dirty="0">
                <a:solidFill>
                  <a:schemeClr val="bg1"/>
                </a:solidFill>
              </a:rPr>
              <a:t>Hastane Ziyaretleri, Reçeteler, Raporlar, Hastalık </a:t>
            </a:r>
            <a:r>
              <a:rPr lang="tr-TR" sz="3200" b="1" dirty="0" smtClean="0">
                <a:solidFill>
                  <a:schemeClr val="bg1"/>
                </a:solidFill>
              </a:rPr>
              <a:t>Geçmişi, </a:t>
            </a:r>
            <a:r>
              <a:rPr lang="tr-TR" sz="3200" b="1" dirty="0">
                <a:solidFill>
                  <a:schemeClr val="bg1"/>
                </a:solidFill>
              </a:rPr>
              <a:t>Tahliller,</a:t>
            </a:r>
          </a:p>
          <a:p>
            <a:pPr algn="ctr"/>
            <a:r>
              <a:rPr lang="tr-TR" sz="3200" b="1" dirty="0">
                <a:solidFill>
                  <a:schemeClr val="bg1"/>
                </a:solidFill>
              </a:rPr>
              <a:t>Radyolojik Görüntüler, Acil Durum Notları gibi muayene ve tedavilerine</a:t>
            </a:r>
          </a:p>
          <a:p>
            <a:pPr algn="ctr"/>
            <a:r>
              <a:rPr lang="tr-TR" sz="3200" b="1" dirty="0">
                <a:solidFill>
                  <a:schemeClr val="bg1"/>
                </a:solidFill>
              </a:rPr>
              <a:t>ait her tür detaylı bilgiyi içeren </a:t>
            </a:r>
            <a:r>
              <a:rPr lang="tr-TR" sz="3200" b="1" dirty="0" smtClean="0">
                <a:solidFill>
                  <a:schemeClr val="bg1"/>
                </a:solidFill>
              </a:rPr>
              <a:t>sağlık geçmişlerine…</a:t>
            </a:r>
            <a:endParaRPr lang="tr-TR" sz="3200" dirty="0"/>
          </a:p>
        </p:txBody>
      </p:sp>
      <p:pic>
        <p:nvPicPr>
          <p:cNvPr id="2" name="Resim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04412" y="5819648"/>
            <a:ext cx="2133759" cy="867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6108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3" name="Resim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38100"/>
            <a:ext cx="12188825" cy="6743700"/>
          </a:xfrm>
          <a:prstGeom prst="rect">
            <a:avLst/>
          </a:prstGeom>
        </p:spPr>
      </p:pic>
      <p:sp>
        <p:nvSpPr>
          <p:cNvPr id="4" name="Dikdörtgen 3"/>
          <p:cNvSpPr/>
          <p:nvPr/>
        </p:nvSpPr>
        <p:spPr>
          <a:xfrm>
            <a:off x="6475412" y="381000"/>
            <a:ext cx="5561093" cy="2554545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r"/>
            <a:r>
              <a:rPr lang="tr-TR" sz="4000" b="1" dirty="0" smtClean="0">
                <a:solidFill>
                  <a:schemeClr val="bg1"/>
                </a:solidFill>
              </a:rPr>
              <a:t>…cep </a:t>
            </a:r>
            <a:r>
              <a:rPr lang="tr-TR" sz="4000" b="1" dirty="0">
                <a:solidFill>
                  <a:schemeClr val="bg1"/>
                </a:solidFill>
              </a:rPr>
              <a:t>telefonlarından,</a:t>
            </a:r>
          </a:p>
          <a:p>
            <a:pPr algn="r"/>
            <a:r>
              <a:rPr lang="tr-TR" sz="4000" b="1" dirty="0">
                <a:solidFill>
                  <a:schemeClr val="bg1"/>
                </a:solidFill>
              </a:rPr>
              <a:t>tabletlerinden ya da bilgisayarlarından 7/24 </a:t>
            </a:r>
            <a:r>
              <a:rPr lang="tr-TR" sz="4000" b="1" dirty="0" smtClean="0">
                <a:solidFill>
                  <a:schemeClr val="bg1"/>
                </a:solidFill>
              </a:rPr>
              <a:t>erişebilmekte…</a:t>
            </a:r>
            <a:endParaRPr lang="tr-TR" sz="4000" b="1" dirty="0">
              <a:solidFill>
                <a:schemeClr val="bg1"/>
              </a:solidFill>
            </a:endParaRP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812" y="5715000"/>
            <a:ext cx="2133759" cy="867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057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6019" y="420159"/>
            <a:ext cx="10969943" cy="711081"/>
          </a:xfrm>
        </p:spPr>
        <p:txBody>
          <a:bodyPr/>
          <a:lstStyle/>
          <a:p>
            <a:r>
              <a:rPr lang="tr-TR" b="1" dirty="0" smtClean="0">
                <a:solidFill>
                  <a:srgbClr val="7030A0"/>
                </a:solidFill>
              </a:rPr>
              <a:t>Paylaşım Onayı</a:t>
            </a:r>
            <a:endParaRPr lang="en-US" b="1" dirty="0">
              <a:solidFill>
                <a:srgbClr val="7030A0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0" y="1396739"/>
            <a:ext cx="12188825" cy="413811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Freeform 50"/>
          <p:cNvSpPr/>
          <p:nvPr/>
        </p:nvSpPr>
        <p:spPr>
          <a:xfrm>
            <a:off x="10800875" y="1131240"/>
            <a:ext cx="1411408" cy="4607075"/>
          </a:xfrm>
          <a:custGeom>
            <a:avLst/>
            <a:gdLst>
              <a:gd name="connsiteX0" fmla="*/ 447607 w 2454694"/>
              <a:gd name="connsiteY0" fmla="*/ 77904 h 4646854"/>
              <a:gd name="connsiteX1" fmla="*/ 2196196 w 2454694"/>
              <a:gd name="connsiteY1" fmla="*/ 1714198 h 4646854"/>
              <a:gd name="connsiteX2" fmla="*/ 2228280 w 2454694"/>
              <a:gd name="connsiteY2" fmla="*/ 4232809 h 4646854"/>
              <a:gd name="connsiteX3" fmla="*/ 126764 w 2454694"/>
              <a:gd name="connsiteY3" fmla="*/ 4216767 h 4646854"/>
              <a:gd name="connsiteX4" fmla="*/ 447607 w 2454694"/>
              <a:gd name="connsiteY4" fmla="*/ 77904 h 4646854"/>
              <a:gd name="connsiteX0" fmla="*/ 447607 w 2454694"/>
              <a:gd name="connsiteY0" fmla="*/ 0 h 4568950"/>
              <a:gd name="connsiteX1" fmla="*/ 2196196 w 2454694"/>
              <a:gd name="connsiteY1" fmla="*/ 1636294 h 4568950"/>
              <a:gd name="connsiteX2" fmla="*/ 2228280 w 2454694"/>
              <a:gd name="connsiteY2" fmla="*/ 4154905 h 4568950"/>
              <a:gd name="connsiteX3" fmla="*/ 126764 w 2454694"/>
              <a:gd name="connsiteY3" fmla="*/ 4138863 h 4568950"/>
              <a:gd name="connsiteX4" fmla="*/ 447607 w 2454694"/>
              <a:gd name="connsiteY4" fmla="*/ 0 h 4568950"/>
              <a:gd name="connsiteX0" fmla="*/ 447607 w 2228280"/>
              <a:gd name="connsiteY0" fmla="*/ 0 h 4568950"/>
              <a:gd name="connsiteX1" fmla="*/ 2196196 w 2228280"/>
              <a:gd name="connsiteY1" fmla="*/ 1636294 h 4568950"/>
              <a:gd name="connsiteX2" fmla="*/ 2228280 w 2228280"/>
              <a:gd name="connsiteY2" fmla="*/ 4154905 h 4568950"/>
              <a:gd name="connsiteX3" fmla="*/ 126764 w 2228280"/>
              <a:gd name="connsiteY3" fmla="*/ 4138863 h 4568950"/>
              <a:gd name="connsiteX4" fmla="*/ 447607 w 2228280"/>
              <a:gd name="connsiteY4" fmla="*/ 0 h 4568950"/>
              <a:gd name="connsiteX0" fmla="*/ 447607 w 2228280"/>
              <a:gd name="connsiteY0" fmla="*/ 0 h 4154905"/>
              <a:gd name="connsiteX1" fmla="*/ 2196196 w 2228280"/>
              <a:gd name="connsiteY1" fmla="*/ 1636294 h 4154905"/>
              <a:gd name="connsiteX2" fmla="*/ 2228280 w 2228280"/>
              <a:gd name="connsiteY2" fmla="*/ 4154905 h 4154905"/>
              <a:gd name="connsiteX3" fmla="*/ 126764 w 2228280"/>
              <a:gd name="connsiteY3" fmla="*/ 4138863 h 4154905"/>
              <a:gd name="connsiteX4" fmla="*/ 447607 w 2228280"/>
              <a:gd name="connsiteY4" fmla="*/ 0 h 4154905"/>
              <a:gd name="connsiteX0" fmla="*/ 320843 w 2101516"/>
              <a:gd name="connsiteY0" fmla="*/ 0 h 4154905"/>
              <a:gd name="connsiteX1" fmla="*/ 2069432 w 2101516"/>
              <a:gd name="connsiteY1" fmla="*/ 1636294 h 4154905"/>
              <a:gd name="connsiteX2" fmla="*/ 2101516 w 2101516"/>
              <a:gd name="connsiteY2" fmla="*/ 4154905 h 4154905"/>
              <a:gd name="connsiteX3" fmla="*/ 0 w 2101516"/>
              <a:gd name="connsiteY3" fmla="*/ 4138863 h 4154905"/>
              <a:gd name="connsiteX4" fmla="*/ 320843 w 2101516"/>
              <a:gd name="connsiteY4" fmla="*/ 0 h 4154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01516" h="4154905">
                <a:moveTo>
                  <a:pt x="320843" y="0"/>
                </a:moveTo>
                <a:lnTo>
                  <a:pt x="2069432" y="1636294"/>
                </a:lnTo>
                <a:lnTo>
                  <a:pt x="2101516" y="4154905"/>
                </a:lnTo>
                <a:lnTo>
                  <a:pt x="0" y="4138863"/>
                </a:lnTo>
                <a:lnTo>
                  <a:pt x="320843" y="0"/>
                </a:lnTo>
                <a:close/>
              </a:path>
            </a:pathLst>
          </a:custGeom>
          <a:solidFill>
            <a:schemeClr val="tx1">
              <a:alpha val="1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TextBox 108"/>
          <p:cNvSpPr txBox="1"/>
          <p:nvPr/>
        </p:nvSpPr>
        <p:spPr>
          <a:xfrm>
            <a:off x="252318" y="1677301"/>
            <a:ext cx="7105520" cy="2437590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 marL="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tr-TR" sz="3200" b="1" dirty="0" smtClean="0">
                <a:solidFill>
                  <a:schemeClr val="bg1"/>
                </a:solidFill>
                <a:cs typeface="Arial" pitchFamily="34" charset="0"/>
              </a:rPr>
              <a:t>…dilerse belirlediği </a:t>
            </a:r>
            <a:r>
              <a:rPr lang="tr-TR" sz="3200" b="1" dirty="0">
                <a:solidFill>
                  <a:schemeClr val="bg1"/>
                </a:solidFill>
                <a:cs typeface="Arial" pitchFamily="34" charset="0"/>
              </a:rPr>
              <a:t>kurallar çerçevesinde tümünü ya da bir kısmını istediği süre</a:t>
            </a:r>
          </a:p>
          <a:p>
            <a:pPr>
              <a:lnSpc>
                <a:spcPct val="110000"/>
              </a:lnSpc>
            </a:pPr>
            <a:r>
              <a:rPr lang="tr-TR" sz="3200" b="1" dirty="0">
                <a:solidFill>
                  <a:schemeClr val="bg1"/>
                </a:solidFill>
                <a:cs typeface="Arial" pitchFamily="34" charset="0"/>
              </a:rPr>
              <a:t>kadar </a:t>
            </a:r>
            <a:r>
              <a:rPr lang="tr-TR" sz="4800" b="1" dirty="0">
                <a:solidFill>
                  <a:schemeClr val="bg1"/>
                </a:solidFill>
                <a:cs typeface="Arial" pitchFamily="34" charset="0"/>
              </a:rPr>
              <a:t>hekimleri</a:t>
            </a:r>
            <a:r>
              <a:rPr lang="tr-TR" sz="3200" b="1" dirty="0">
                <a:solidFill>
                  <a:schemeClr val="bg1"/>
                </a:solidFill>
                <a:cs typeface="Arial" pitchFamily="34" charset="0"/>
              </a:rPr>
              <a:t> ya da yakınlarıyla paylaşabilmektedir.</a:t>
            </a:r>
          </a:p>
        </p:txBody>
      </p:sp>
      <p:grpSp>
        <p:nvGrpSpPr>
          <p:cNvPr id="8" name="Grup 7"/>
          <p:cNvGrpSpPr/>
          <p:nvPr/>
        </p:nvGrpSpPr>
        <p:grpSpPr>
          <a:xfrm>
            <a:off x="8344019" y="1089005"/>
            <a:ext cx="3002155" cy="5357550"/>
            <a:chOff x="8805262" y="958681"/>
            <a:chExt cx="2729478" cy="5571236"/>
          </a:xfrm>
        </p:grpSpPr>
        <p:pic>
          <p:nvPicPr>
            <p:cNvPr id="6" name="Resim 5"/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805262" y="958681"/>
              <a:ext cx="2729478" cy="5571236"/>
            </a:xfrm>
            <a:prstGeom prst="rect">
              <a:avLst/>
            </a:prstGeom>
          </p:spPr>
        </p:pic>
        <p:pic>
          <p:nvPicPr>
            <p:cNvPr id="4" name="Resim 3"/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-32"/>
            <a:stretch/>
          </p:blipFill>
          <p:spPr>
            <a:xfrm>
              <a:off x="8990012" y="1630652"/>
              <a:ext cx="2362200" cy="3812266"/>
            </a:xfrm>
            <a:prstGeom prst="rect">
              <a:avLst/>
            </a:prstGeom>
          </p:spPr>
        </p:pic>
      </p:grpSp>
      <p:grpSp>
        <p:nvGrpSpPr>
          <p:cNvPr id="3" name="Grup 2"/>
          <p:cNvGrpSpPr/>
          <p:nvPr/>
        </p:nvGrpSpPr>
        <p:grpSpPr>
          <a:xfrm>
            <a:off x="8344020" y="519865"/>
            <a:ext cx="2970031" cy="5891862"/>
            <a:chOff x="5359943" y="810112"/>
            <a:chExt cx="2970031" cy="5891862"/>
          </a:xfrm>
        </p:grpSpPr>
        <p:grpSp>
          <p:nvGrpSpPr>
            <p:cNvPr id="55" name="Group 51"/>
            <p:cNvGrpSpPr/>
            <p:nvPr/>
          </p:nvGrpSpPr>
          <p:grpSpPr>
            <a:xfrm>
              <a:off x="5359943" y="810112"/>
              <a:ext cx="2970031" cy="5891862"/>
              <a:chOff x="7770812" y="1286764"/>
              <a:chExt cx="2667000" cy="4733036"/>
            </a:xfrm>
          </p:grpSpPr>
          <p:grpSp>
            <p:nvGrpSpPr>
              <p:cNvPr id="56" name="Group 6"/>
              <p:cNvGrpSpPr/>
              <p:nvPr/>
            </p:nvGrpSpPr>
            <p:grpSpPr>
              <a:xfrm>
                <a:off x="7770812" y="1286764"/>
                <a:ext cx="2667000" cy="4733036"/>
                <a:chOff x="7770812" y="1286764"/>
                <a:chExt cx="2667000" cy="4733036"/>
              </a:xfrm>
            </p:grpSpPr>
            <p:sp>
              <p:nvSpPr>
                <p:cNvPr id="89" name="Rounded Rectangle 11"/>
                <p:cNvSpPr/>
                <p:nvPr/>
              </p:nvSpPr>
              <p:spPr>
                <a:xfrm>
                  <a:off x="7770812" y="1286764"/>
                  <a:ext cx="2667000" cy="4733036"/>
                </a:xfrm>
                <a:prstGeom prst="roundRect">
                  <a:avLst>
                    <a:gd name="adj" fmla="val 0"/>
                  </a:avLst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49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898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48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797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746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696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645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594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/>
                </a:p>
              </p:txBody>
            </p:sp>
            <p:sp>
              <p:nvSpPr>
                <p:cNvPr id="90" name="Rounded Rectangle 12"/>
                <p:cNvSpPr/>
                <p:nvPr/>
              </p:nvSpPr>
              <p:spPr>
                <a:xfrm>
                  <a:off x="8597201" y="1523416"/>
                  <a:ext cx="1014222" cy="84519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49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898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48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797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746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696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645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594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/>
                </a:p>
              </p:txBody>
            </p:sp>
            <p:sp>
              <p:nvSpPr>
                <p:cNvPr id="91" name="Rounded Rectangle 13"/>
                <p:cNvSpPr/>
                <p:nvPr/>
              </p:nvSpPr>
              <p:spPr>
                <a:xfrm>
                  <a:off x="8808497" y="5597208"/>
                  <a:ext cx="591630" cy="253556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49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898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48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797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746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696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645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594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/>
                </a:p>
              </p:txBody>
            </p:sp>
            <p:sp>
              <p:nvSpPr>
                <p:cNvPr id="92" name="Rectangle 2"/>
                <p:cNvSpPr/>
                <p:nvPr/>
              </p:nvSpPr>
              <p:spPr>
                <a:xfrm>
                  <a:off x="7876698" y="1743964"/>
                  <a:ext cx="2455228" cy="3733800"/>
                </a:xfrm>
                <a:prstGeom prst="rect">
                  <a:avLst/>
                </a:prstGeom>
                <a:solidFill>
                  <a:schemeClr val="accent2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57" name="Group 49"/>
              <p:cNvGrpSpPr/>
              <p:nvPr/>
            </p:nvGrpSpPr>
            <p:grpSpPr>
              <a:xfrm>
                <a:off x="8121113" y="1926346"/>
                <a:ext cx="1979815" cy="3352561"/>
                <a:chOff x="7999412" y="1942388"/>
                <a:chExt cx="1979815" cy="3352561"/>
              </a:xfrm>
            </p:grpSpPr>
            <p:sp>
              <p:nvSpPr>
                <p:cNvPr id="58" name="Rectangle 17"/>
                <p:cNvSpPr/>
                <p:nvPr/>
              </p:nvSpPr>
              <p:spPr>
                <a:xfrm>
                  <a:off x="8001937" y="1942388"/>
                  <a:ext cx="960528" cy="772882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9" name="Rectangle 18"/>
                <p:cNvSpPr/>
                <p:nvPr/>
              </p:nvSpPr>
              <p:spPr>
                <a:xfrm>
                  <a:off x="9029700" y="1942388"/>
                  <a:ext cx="949527" cy="771486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0" name="Rectangle 20"/>
                <p:cNvSpPr/>
                <p:nvPr/>
              </p:nvSpPr>
              <p:spPr>
                <a:xfrm>
                  <a:off x="7999412" y="2776763"/>
                  <a:ext cx="960528" cy="772882"/>
                </a:xfrm>
                <a:prstGeom prst="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1" name="Rectangle 21"/>
                <p:cNvSpPr/>
                <p:nvPr/>
              </p:nvSpPr>
              <p:spPr>
                <a:xfrm>
                  <a:off x="9029700" y="2776763"/>
                  <a:ext cx="949527" cy="771486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2" name="Rectangle 22"/>
                <p:cNvSpPr/>
                <p:nvPr/>
              </p:nvSpPr>
              <p:spPr>
                <a:xfrm>
                  <a:off x="8000922" y="3595348"/>
                  <a:ext cx="1978305" cy="1699601"/>
                </a:xfrm>
                <a:prstGeom prst="rect">
                  <a:avLst/>
                </a:prstGeom>
                <a:blipFill dpi="0" rotWithShape="1">
                  <a:blip r:embed="rId4" cstate="email">
                    <a:extLst>
                      <a:ext uri="{28A0092B-C50C-407E-A947-70E740481C1C}">
                        <a14:useLocalDpi xmlns:a14="http://schemas.microsoft.com/office/drawing/2010/main"/>
                      </a:ext>
                    </a:extLst>
                  </a:blip>
                  <a:srcRect/>
                  <a:stretch>
                    <a:fillRect/>
                  </a:stretch>
                </a:blip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grpSp>
              <p:nvGrpSpPr>
                <p:cNvPr id="63" name="Group 23"/>
                <p:cNvGrpSpPr/>
                <p:nvPr/>
              </p:nvGrpSpPr>
              <p:grpSpPr>
                <a:xfrm>
                  <a:off x="9201935" y="2915499"/>
                  <a:ext cx="572277" cy="479974"/>
                  <a:chOff x="4075113" y="2662238"/>
                  <a:chExt cx="1377950" cy="1155700"/>
                </a:xfrm>
                <a:solidFill>
                  <a:schemeClr val="bg1"/>
                </a:solidFill>
              </p:grpSpPr>
              <p:sp>
                <p:nvSpPr>
                  <p:cNvPr id="79" name="Freeform 55"/>
                  <p:cNvSpPr>
                    <a:spLocks/>
                  </p:cNvSpPr>
                  <p:nvPr/>
                </p:nvSpPr>
                <p:spPr bwMode="auto">
                  <a:xfrm>
                    <a:off x="4567238" y="3249613"/>
                    <a:ext cx="885825" cy="568325"/>
                  </a:xfrm>
                  <a:custGeom>
                    <a:avLst/>
                    <a:gdLst>
                      <a:gd name="T0" fmla="*/ 1262 w 2230"/>
                      <a:gd name="T1" fmla="*/ 3 h 1430"/>
                      <a:gd name="T2" fmla="*/ 1428 w 2230"/>
                      <a:gd name="T3" fmla="*/ 74 h 1430"/>
                      <a:gd name="T4" fmla="*/ 1583 w 2230"/>
                      <a:gd name="T5" fmla="*/ 164 h 1430"/>
                      <a:gd name="T6" fmla="*/ 1725 w 2230"/>
                      <a:gd name="T7" fmla="*/ 273 h 1430"/>
                      <a:gd name="T8" fmla="*/ 1853 w 2230"/>
                      <a:gd name="T9" fmla="*/ 397 h 1430"/>
                      <a:gd name="T10" fmla="*/ 1964 w 2230"/>
                      <a:gd name="T11" fmla="*/ 536 h 1430"/>
                      <a:gd name="T12" fmla="*/ 2056 w 2230"/>
                      <a:gd name="T13" fmla="*/ 685 h 1430"/>
                      <a:gd name="T14" fmla="*/ 2130 w 2230"/>
                      <a:gd name="T15" fmla="*/ 844 h 1430"/>
                      <a:gd name="T16" fmla="*/ 2184 w 2230"/>
                      <a:gd name="T17" fmla="*/ 1013 h 1430"/>
                      <a:gd name="T18" fmla="*/ 2218 w 2230"/>
                      <a:gd name="T19" fmla="*/ 1190 h 1430"/>
                      <a:gd name="T20" fmla="*/ 2230 w 2230"/>
                      <a:gd name="T21" fmla="*/ 1373 h 1430"/>
                      <a:gd name="T22" fmla="*/ 2227 w 2230"/>
                      <a:gd name="T23" fmla="*/ 1392 h 1430"/>
                      <a:gd name="T24" fmla="*/ 2208 w 2230"/>
                      <a:gd name="T25" fmla="*/ 1419 h 1430"/>
                      <a:gd name="T26" fmla="*/ 2176 w 2230"/>
                      <a:gd name="T27" fmla="*/ 1430 h 1430"/>
                      <a:gd name="T28" fmla="*/ 1935 w 2230"/>
                      <a:gd name="T29" fmla="*/ 1427 h 1430"/>
                      <a:gd name="T30" fmla="*/ 1907 w 2230"/>
                      <a:gd name="T31" fmla="*/ 1407 h 1430"/>
                      <a:gd name="T32" fmla="*/ 1897 w 2230"/>
                      <a:gd name="T33" fmla="*/ 1375 h 1430"/>
                      <a:gd name="T34" fmla="*/ 1907 w 2230"/>
                      <a:gd name="T35" fmla="*/ 1344 h 1430"/>
                      <a:gd name="T36" fmla="*/ 1935 w 2230"/>
                      <a:gd name="T37" fmla="*/ 1324 h 1430"/>
                      <a:gd name="T38" fmla="*/ 2120 w 2230"/>
                      <a:gd name="T39" fmla="*/ 1321 h 1430"/>
                      <a:gd name="T40" fmla="*/ 2102 w 2230"/>
                      <a:gd name="T41" fmla="*/ 1145 h 1430"/>
                      <a:gd name="T42" fmla="*/ 2061 w 2230"/>
                      <a:gd name="T43" fmla="*/ 977 h 1430"/>
                      <a:gd name="T44" fmla="*/ 2001 w 2230"/>
                      <a:gd name="T45" fmla="*/ 818 h 1430"/>
                      <a:gd name="T46" fmla="*/ 1922 w 2230"/>
                      <a:gd name="T47" fmla="*/ 669 h 1430"/>
                      <a:gd name="T48" fmla="*/ 1822 w 2230"/>
                      <a:gd name="T49" fmla="*/ 528 h 1430"/>
                      <a:gd name="T50" fmla="*/ 1701 w 2230"/>
                      <a:gd name="T51" fmla="*/ 397 h 1430"/>
                      <a:gd name="T52" fmla="*/ 1564 w 2230"/>
                      <a:gd name="T53" fmla="*/ 283 h 1430"/>
                      <a:gd name="T54" fmla="*/ 1412 w 2230"/>
                      <a:gd name="T55" fmla="*/ 189 h 1430"/>
                      <a:gd name="T56" fmla="*/ 1248 w 2230"/>
                      <a:gd name="T57" fmla="*/ 114 h 1430"/>
                      <a:gd name="T58" fmla="*/ 1144 w 2230"/>
                      <a:gd name="T59" fmla="*/ 164 h 1430"/>
                      <a:gd name="T60" fmla="*/ 1032 w 2230"/>
                      <a:gd name="T61" fmla="*/ 202 h 1430"/>
                      <a:gd name="T62" fmla="*/ 906 w 2230"/>
                      <a:gd name="T63" fmla="*/ 229 h 1430"/>
                      <a:gd name="T64" fmla="*/ 774 w 2230"/>
                      <a:gd name="T65" fmla="*/ 238 h 1430"/>
                      <a:gd name="T66" fmla="*/ 643 w 2230"/>
                      <a:gd name="T67" fmla="*/ 229 h 1430"/>
                      <a:gd name="T68" fmla="*/ 517 w 2230"/>
                      <a:gd name="T69" fmla="*/ 202 h 1430"/>
                      <a:gd name="T70" fmla="*/ 405 w 2230"/>
                      <a:gd name="T71" fmla="*/ 164 h 1430"/>
                      <a:gd name="T72" fmla="*/ 301 w 2230"/>
                      <a:gd name="T73" fmla="*/ 114 h 1430"/>
                      <a:gd name="T74" fmla="*/ 200 w 2230"/>
                      <a:gd name="T75" fmla="*/ 156 h 1430"/>
                      <a:gd name="T76" fmla="*/ 81 w 2230"/>
                      <a:gd name="T77" fmla="*/ 220 h 1430"/>
                      <a:gd name="T78" fmla="*/ 55 w 2230"/>
                      <a:gd name="T79" fmla="*/ 228 h 1430"/>
                      <a:gd name="T80" fmla="*/ 27 w 2230"/>
                      <a:gd name="T81" fmla="*/ 220 h 1430"/>
                      <a:gd name="T82" fmla="*/ 7 w 2230"/>
                      <a:gd name="T83" fmla="*/ 201 h 1430"/>
                      <a:gd name="T84" fmla="*/ 0 w 2230"/>
                      <a:gd name="T85" fmla="*/ 174 h 1430"/>
                      <a:gd name="T86" fmla="*/ 6 w 2230"/>
                      <a:gd name="T87" fmla="*/ 147 h 1430"/>
                      <a:gd name="T88" fmla="*/ 26 w 2230"/>
                      <a:gd name="T89" fmla="*/ 127 h 1430"/>
                      <a:gd name="T90" fmla="*/ 154 w 2230"/>
                      <a:gd name="T91" fmla="*/ 58 h 1430"/>
                      <a:gd name="T92" fmla="*/ 285 w 2230"/>
                      <a:gd name="T93" fmla="*/ 4 h 1430"/>
                      <a:gd name="T94" fmla="*/ 315 w 2230"/>
                      <a:gd name="T95" fmla="*/ 0 h 1430"/>
                      <a:gd name="T96" fmla="*/ 335 w 2230"/>
                      <a:gd name="T97" fmla="*/ 8 h 1430"/>
                      <a:gd name="T98" fmla="*/ 437 w 2230"/>
                      <a:gd name="T99" fmla="*/ 60 h 1430"/>
                      <a:gd name="T100" fmla="*/ 545 w 2230"/>
                      <a:gd name="T101" fmla="*/ 98 h 1430"/>
                      <a:gd name="T102" fmla="*/ 657 w 2230"/>
                      <a:gd name="T103" fmla="*/ 121 h 1430"/>
                      <a:gd name="T104" fmla="*/ 774 w 2230"/>
                      <a:gd name="T105" fmla="*/ 130 h 1430"/>
                      <a:gd name="T106" fmla="*/ 892 w 2230"/>
                      <a:gd name="T107" fmla="*/ 121 h 1430"/>
                      <a:gd name="T108" fmla="*/ 1004 w 2230"/>
                      <a:gd name="T109" fmla="*/ 98 h 1430"/>
                      <a:gd name="T110" fmla="*/ 1113 w 2230"/>
                      <a:gd name="T111" fmla="*/ 60 h 1430"/>
                      <a:gd name="T112" fmla="*/ 1215 w 2230"/>
                      <a:gd name="T113" fmla="*/ 7 h 1430"/>
                      <a:gd name="T114" fmla="*/ 1233 w 2230"/>
                      <a:gd name="T115" fmla="*/ 1 h 1430"/>
                      <a:gd name="T116" fmla="*/ 1236 w 2230"/>
                      <a:gd name="T117" fmla="*/ 0 h 143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</a:cxnLst>
                    <a:rect l="0" t="0" r="r" b="b"/>
                    <a:pathLst>
                      <a:path w="2230" h="1430">
                        <a:moveTo>
                          <a:pt x="1249" y="0"/>
                        </a:moveTo>
                        <a:lnTo>
                          <a:pt x="1262" y="3"/>
                        </a:lnTo>
                        <a:lnTo>
                          <a:pt x="1346" y="36"/>
                        </a:lnTo>
                        <a:lnTo>
                          <a:pt x="1428" y="74"/>
                        </a:lnTo>
                        <a:lnTo>
                          <a:pt x="1507" y="117"/>
                        </a:lnTo>
                        <a:lnTo>
                          <a:pt x="1583" y="164"/>
                        </a:lnTo>
                        <a:lnTo>
                          <a:pt x="1656" y="217"/>
                        </a:lnTo>
                        <a:lnTo>
                          <a:pt x="1725" y="273"/>
                        </a:lnTo>
                        <a:lnTo>
                          <a:pt x="1790" y="333"/>
                        </a:lnTo>
                        <a:lnTo>
                          <a:pt x="1853" y="397"/>
                        </a:lnTo>
                        <a:lnTo>
                          <a:pt x="1911" y="466"/>
                        </a:lnTo>
                        <a:lnTo>
                          <a:pt x="1964" y="536"/>
                        </a:lnTo>
                        <a:lnTo>
                          <a:pt x="2013" y="609"/>
                        </a:lnTo>
                        <a:lnTo>
                          <a:pt x="2056" y="685"/>
                        </a:lnTo>
                        <a:lnTo>
                          <a:pt x="2095" y="763"/>
                        </a:lnTo>
                        <a:lnTo>
                          <a:pt x="2130" y="844"/>
                        </a:lnTo>
                        <a:lnTo>
                          <a:pt x="2159" y="927"/>
                        </a:lnTo>
                        <a:lnTo>
                          <a:pt x="2184" y="1013"/>
                        </a:lnTo>
                        <a:lnTo>
                          <a:pt x="2203" y="1100"/>
                        </a:lnTo>
                        <a:lnTo>
                          <a:pt x="2218" y="1190"/>
                        </a:lnTo>
                        <a:lnTo>
                          <a:pt x="2227" y="1280"/>
                        </a:lnTo>
                        <a:lnTo>
                          <a:pt x="2230" y="1373"/>
                        </a:lnTo>
                        <a:lnTo>
                          <a:pt x="2230" y="1375"/>
                        </a:lnTo>
                        <a:lnTo>
                          <a:pt x="2227" y="1392"/>
                        </a:lnTo>
                        <a:lnTo>
                          <a:pt x="2219" y="1408"/>
                        </a:lnTo>
                        <a:lnTo>
                          <a:pt x="2208" y="1419"/>
                        </a:lnTo>
                        <a:lnTo>
                          <a:pt x="2193" y="1427"/>
                        </a:lnTo>
                        <a:lnTo>
                          <a:pt x="2176" y="1430"/>
                        </a:lnTo>
                        <a:lnTo>
                          <a:pt x="1952" y="1430"/>
                        </a:lnTo>
                        <a:lnTo>
                          <a:pt x="1935" y="1427"/>
                        </a:lnTo>
                        <a:lnTo>
                          <a:pt x="1920" y="1419"/>
                        </a:lnTo>
                        <a:lnTo>
                          <a:pt x="1907" y="1407"/>
                        </a:lnTo>
                        <a:lnTo>
                          <a:pt x="1900" y="1392"/>
                        </a:lnTo>
                        <a:lnTo>
                          <a:pt x="1897" y="1375"/>
                        </a:lnTo>
                        <a:lnTo>
                          <a:pt x="1900" y="1358"/>
                        </a:lnTo>
                        <a:lnTo>
                          <a:pt x="1907" y="1344"/>
                        </a:lnTo>
                        <a:lnTo>
                          <a:pt x="1919" y="1331"/>
                        </a:lnTo>
                        <a:lnTo>
                          <a:pt x="1935" y="1324"/>
                        </a:lnTo>
                        <a:lnTo>
                          <a:pt x="1952" y="1321"/>
                        </a:lnTo>
                        <a:lnTo>
                          <a:pt x="2120" y="1321"/>
                        </a:lnTo>
                        <a:lnTo>
                          <a:pt x="2114" y="1232"/>
                        </a:lnTo>
                        <a:lnTo>
                          <a:pt x="2102" y="1145"/>
                        </a:lnTo>
                        <a:lnTo>
                          <a:pt x="2084" y="1060"/>
                        </a:lnTo>
                        <a:lnTo>
                          <a:pt x="2061" y="977"/>
                        </a:lnTo>
                        <a:lnTo>
                          <a:pt x="2034" y="897"/>
                        </a:lnTo>
                        <a:lnTo>
                          <a:pt x="2001" y="818"/>
                        </a:lnTo>
                        <a:lnTo>
                          <a:pt x="1963" y="742"/>
                        </a:lnTo>
                        <a:lnTo>
                          <a:pt x="1922" y="669"/>
                        </a:lnTo>
                        <a:lnTo>
                          <a:pt x="1876" y="599"/>
                        </a:lnTo>
                        <a:lnTo>
                          <a:pt x="1822" y="528"/>
                        </a:lnTo>
                        <a:lnTo>
                          <a:pt x="1763" y="460"/>
                        </a:lnTo>
                        <a:lnTo>
                          <a:pt x="1701" y="397"/>
                        </a:lnTo>
                        <a:lnTo>
                          <a:pt x="1635" y="338"/>
                        </a:lnTo>
                        <a:lnTo>
                          <a:pt x="1564" y="283"/>
                        </a:lnTo>
                        <a:lnTo>
                          <a:pt x="1490" y="233"/>
                        </a:lnTo>
                        <a:lnTo>
                          <a:pt x="1412" y="189"/>
                        </a:lnTo>
                        <a:lnTo>
                          <a:pt x="1331" y="149"/>
                        </a:lnTo>
                        <a:lnTo>
                          <a:pt x="1248" y="114"/>
                        </a:lnTo>
                        <a:lnTo>
                          <a:pt x="1196" y="141"/>
                        </a:lnTo>
                        <a:lnTo>
                          <a:pt x="1144" y="164"/>
                        </a:lnTo>
                        <a:lnTo>
                          <a:pt x="1089" y="185"/>
                        </a:lnTo>
                        <a:lnTo>
                          <a:pt x="1032" y="202"/>
                        </a:lnTo>
                        <a:lnTo>
                          <a:pt x="970" y="218"/>
                        </a:lnTo>
                        <a:lnTo>
                          <a:pt x="906" y="229"/>
                        </a:lnTo>
                        <a:lnTo>
                          <a:pt x="840" y="236"/>
                        </a:lnTo>
                        <a:lnTo>
                          <a:pt x="774" y="238"/>
                        </a:lnTo>
                        <a:lnTo>
                          <a:pt x="709" y="236"/>
                        </a:lnTo>
                        <a:lnTo>
                          <a:pt x="643" y="229"/>
                        </a:lnTo>
                        <a:lnTo>
                          <a:pt x="579" y="218"/>
                        </a:lnTo>
                        <a:lnTo>
                          <a:pt x="517" y="202"/>
                        </a:lnTo>
                        <a:lnTo>
                          <a:pt x="460" y="185"/>
                        </a:lnTo>
                        <a:lnTo>
                          <a:pt x="405" y="164"/>
                        </a:lnTo>
                        <a:lnTo>
                          <a:pt x="353" y="140"/>
                        </a:lnTo>
                        <a:lnTo>
                          <a:pt x="301" y="114"/>
                        </a:lnTo>
                        <a:lnTo>
                          <a:pt x="251" y="134"/>
                        </a:lnTo>
                        <a:lnTo>
                          <a:pt x="200" y="156"/>
                        </a:lnTo>
                        <a:lnTo>
                          <a:pt x="140" y="186"/>
                        </a:lnTo>
                        <a:lnTo>
                          <a:pt x="81" y="220"/>
                        </a:lnTo>
                        <a:lnTo>
                          <a:pt x="68" y="225"/>
                        </a:lnTo>
                        <a:lnTo>
                          <a:pt x="55" y="228"/>
                        </a:lnTo>
                        <a:lnTo>
                          <a:pt x="41" y="225"/>
                        </a:lnTo>
                        <a:lnTo>
                          <a:pt x="27" y="220"/>
                        </a:lnTo>
                        <a:lnTo>
                          <a:pt x="17" y="213"/>
                        </a:lnTo>
                        <a:lnTo>
                          <a:pt x="7" y="201"/>
                        </a:lnTo>
                        <a:lnTo>
                          <a:pt x="2" y="188"/>
                        </a:lnTo>
                        <a:lnTo>
                          <a:pt x="0" y="174"/>
                        </a:lnTo>
                        <a:lnTo>
                          <a:pt x="1" y="160"/>
                        </a:lnTo>
                        <a:lnTo>
                          <a:pt x="6" y="147"/>
                        </a:lnTo>
                        <a:lnTo>
                          <a:pt x="15" y="136"/>
                        </a:lnTo>
                        <a:lnTo>
                          <a:pt x="26" y="127"/>
                        </a:lnTo>
                        <a:lnTo>
                          <a:pt x="89" y="91"/>
                        </a:lnTo>
                        <a:lnTo>
                          <a:pt x="154" y="58"/>
                        </a:lnTo>
                        <a:lnTo>
                          <a:pt x="219" y="29"/>
                        </a:lnTo>
                        <a:lnTo>
                          <a:pt x="285" y="4"/>
                        </a:lnTo>
                        <a:lnTo>
                          <a:pt x="299" y="0"/>
                        </a:lnTo>
                        <a:lnTo>
                          <a:pt x="315" y="0"/>
                        </a:lnTo>
                        <a:lnTo>
                          <a:pt x="330" y="5"/>
                        </a:lnTo>
                        <a:lnTo>
                          <a:pt x="335" y="8"/>
                        </a:lnTo>
                        <a:lnTo>
                          <a:pt x="384" y="36"/>
                        </a:lnTo>
                        <a:lnTo>
                          <a:pt x="437" y="60"/>
                        </a:lnTo>
                        <a:lnTo>
                          <a:pt x="491" y="81"/>
                        </a:lnTo>
                        <a:lnTo>
                          <a:pt x="545" y="98"/>
                        </a:lnTo>
                        <a:lnTo>
                          <a:pt x="600" y="112"/>
                        </a:lnTo>
                        <a:lnTo>
                          <a:pt x="657" y="121"/>
                        </a:lnTo>
                        <a:lnTo>
                          <a:pt x="715" y="127"/>
                        </a:lnTo>
                        <a:lnTo>
                          <a:pt x="774" y="130"/>
                        </a:lnTo>
                        <a:lnTo>
                          <a:pt x="834" y="127"/>
                        </a:lnTo>
                        <a:lnTo>
                          <a:pt x="892" y="121"/>
                        </a:lnTo>
                        <a:lnTo>
                          <a:pt x="949" y="112"/>
                        </a:lnTo>
                        <a:lnTo>
                          <a:pt x="1004" y="98"/>
                        </a:lnTo>
                        <a:lnTo>
                          <a:pt x="1059" y="81"/>
                        </a:lnTo>
                        <a:lnTo>
                          <a:pt x="1113" y="60"/>
                        </a:lnTo>
                        <a:lnTo>
                          <a:pt x="1166" y="36"/>
                        </a:lnTo>
                        <a:lnTo>
                          <a:pt x="1215" y="7"/>
                        </a:lnTo>
                        <a:lnTo>
                          <a:pt x="1224" y="3"/>
                        </a:lnTo>
                        <a:lnTo>
                          <a:pt x="1233" y="1"/>
                        </a:lnTo>
                        <a:lnTo>
                          <a:pt x="1235" y="0"/>
                        </a:lnTo>
                        <a:lnTo>
                          <a:pt x="1236" y="0"/>
                        </a:lnTo>
                        <a:lnTo>
                          <a:pt x="1249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0" name="Freeform 56"/>
                  <p:cNvSpPr>
                    <a:spLocks noEditPoints="1"/>
                  </p:cNvSpPr>
                  <p:nvPr/>
                </p:nvSpPr>
                <p:spPr bwMode="auto">
                  <a:xfrm>
                    <a:off x="4575175" y="2662238"/>
                    <a:ext cx="600075" cy="598488"/>
                  </a:xfrm>
                  <a:custGeom>
                    <a:avLst/>
                    <a:gdLst>
                      <a:gd name="T0" fmla="*/ 405 w 1509"/>
                      <a:gd name="T1" fmla="*/ 533 h 1510"/>
                      <a:gd name="T2" fmla="*/ 199 w 1509"/>
                      <a:gd name="T3" fmla="*/ 620 h 1510"/>
                      <a:gd name="T4" fmla="*/ 108 w 1509"/>
                      <a:gd name="T5" fmla="*/ 756 h 1510"/>
                      <a:gd name="T6" fmla="*/ 186 w 1509"/>
                      <a:gd name="T7" fmla="*/ 1063 h 1510"/>
                      <a:gd name="T8" fmla="*/ 393 w 1509"/>
                      <a:gd name="T9" fmla="*/ 1291 h 1510"/>
                      <a:gd name="T10" fmla="*/ 689 w 1509"/>
                      <a:gd name="T11" fmla="*/ 1399 h 1510"/>
                      <a:gd name="T12" fmla="*/ 1006 w 1509"/>
                      <a:gd name="T13" fmla="*/ 1351 h 1510"/>
                      <a:gd name="T14" fmla="*/ 1253 w 1509"/>
                      <a:gd name="T15" fmla="*/ 1167 h 1510"/>
                      <a:gd name="T16" fmla="*/ 1388 w 1509"/>
                      <a:gd name="T17" fmla="*/ 885 h 1510"/>
                      <a:gd name="T18" fmla="*/ 1387 w 1509"/>
                      <a:gd name="T19" fmla="*/ 623 h 1510"/>
                      <a:gd name="T20" fmla="*/ 678 w 1509"/>
                      <a:gd name="T21" fmla="*/ 582 h 1510"/>
                      <a:gd name="T22" fmla="*/ 523 w 1509"/>
                      <a:gd name="T23" fmla="*/ 449 h 1510"/>
                      <a:gd name="T24" fmla="*/ 422 w 1509"/>
                      <a:gd name="T25" fmla="*/ 201 h 1510"/>
                      <a:gd name="T26" fmla="*/ 362 w 1509"/>
                      <a:gd name="T27" fmla="*/ 241 h 1510"/>
                      <a:gd name="T28" fmla="*/ 311 w 1509"/>
                      <a:gd name="T29" fmla="*/ 286 h 1510"/>
                      <a:gd name="T30" fmla="*/ 220 w 1509"/>
                      <a:gd name="T31" fmla="*/ 392 h 1510"/>
                      <a:gd name="T32" fmla="*/ 185 w 1509"/>
                      <a:gd name="T33" fmla="*/ 449 h 1510"/>
                      <a:gd name="T34" fmla="*/ 155 w 1509"/>
                      <a:gd name="T35" fmla="*/ 514 h 1510"/>
                      <a:gd name="T36" fmla="*/ 334 w 1509"/>
                      <a:gd name="T37" fmla="*/ 452 h 1510"/>
                      <a:gd name="T38" fmla="*/ 439 w 1509"/>
                      <a:gd name="T39" fmla="*/ 295 h 1510"/>
                      <a:gd name="T40" fmla="*/ 705 w 1509"/>
                      <a:gd name="T41" fmla="*/ 111 h 1510"/>
                      <a:gd name="T42" fmla="*/ 561 w 1509"/>
                      <a:gd name="T43" fmla="*/ 256 h 1510"/>
                      <a:gd name="T44" fmla="*/ 647 w 1509"/>
                      <a:gd name="T45" fmla="*/ 427 h 1510"/>
                      <a:gd name="T46" fmla="*/ 816 w 1509"/>
                      <a:gd name="T47" fmla="*/ 511 h 1510"/>
                      <a:gd name="T48" fmla="*/ 1279 w 1509"/>
                      <a:gd name="T49" fmla="*/ 377 h 1510"/>
                      <a:gd name="T50" fmla="*/ 1075 w 1509"/>
                      <a:gd name="T51" fmla="*/ 194 h 1510"/>
                      <a:gd name="T52" fmla="*/ 850 w 1509"/>
                      <a:gd name="T53" fmla="*/ 116 h 1510"/>
                      <a:gd name="T54" fmla="*/ 755 w 1509"/>
                      <a:gd name="T55" fmla="*/ 110 h 1510"/>
                      <a:gd name="T56" fmla="*/ 839 w 1509"/>
                      <a:gd name="T57" fmla="*/ 5 h 1510"/>
                      <a:gd name="T58" fmla="*/ 933 w 1509"/>
                      <a:gd name="T59" fmla="*/ 22 h 1510"/>
                      <a:gd name="T60" fmla="*/ 1025 w 1509"/>
                      <a:gd name="T61" fmla="*/ 51 h 1510"/>
                      <a:gd name="T62" fmla="*/ 1244 w 1509"/>
                      <a:gd name="T63" fmla="*/ 180 h 1510"/>
                      <a:gd name="T64" fmla="*/ 1437 w 1509"/>
                      <a:gd name="T65" fmla="*/ 432 h 1510"/>
                      <a:gd name="T66" fmla="*/ 1509 w 1509"/>
                      <a:gd name="T67" fmla="*/ 756 h 1510"/>
                      <a:gd name="T68" fmla="*/ 1437 w 1509"/>
                      <a:gd name="T69" fmla="*/ 1079 h 1510"/>
                      <a:gd name="T70" fmla="*/ 1241 w 1509"/>
                      <a:gd name="T71" fmla="*/ 1333 h 1510"/>
                      <a:gd name="T72" fmla="*/ 955 w 1509"/>
                      <a:gd name="T73" fmla="*/ 1484 h 1510"/>
                      <a:gd name="T74" fmla="*/ 619 w 1509"/>
                      <a:gd name="T75" fmla="*/ 1499 h 1510"/>
                      <a:gd name="T76" fmla="*/ 319 w 1509"/>
                      <a:gd name="T77" fmla="*/ 1372 h 1510"/>
                      <a:gd name="T78" fmla="*/ 103 w 1509"/>
                      <a:gd name="T79" fmla="*/ 1136 h 1510"/>
                      <a:gd name="T80" fmla="*/ 3 w 1509"/>
                      <a:gd name="T81" fmla="*/ 824 h 1510"/>
                      <a:gd name="T82" fmla="*/ 27 w 1509"/>
                      <a:gd name="T83" fmla="*/ 556 h 1510"/>
                      <a:gd name="T84" fmla="*/ 48 w 1509"/>
                      <a:gd name="T85" fmla="*/ 490 h 1510"/>
                      <a:gd name="T86" fmla="*/ 88 w 1509"/>
                      <a:gd name="T87" fmla="*/ 401 h 1510"/>
                      <a:gd name="T88" fmla="*/ 137 w 1509"/>
                      <a:gd name="T89" fmla="*/ 323 h 1510"/>
                      <a:gd name="T90" fmla="*/ 243 w 1509"/>
                      <a:gd name="T91" fmla="*/ 200 h 1510"/>
                      <a:gd name="T92" fmla="*/ 306 w 1509"/>
                      <a:gd name="T93" fmla="*/ 148 h 1510"/>
                      <a:gd name="T94" fmla="*/ 387 w 1509"/>
                      <a:gd name="T95" fmla="*/ 96 h 1510"/>
                      <a:gd name="T96" fmla="*/ 470 w 1509"/>
                      <a:gd name="T97" fmla="*/ 56 h 1510"/>
                      <a:gd name="T98" fmla="*/ 584 w 1509"/>
                      <a:gd name="T99" fmla="*/ 20 h 1510"/>
                      <a:gd name="T100" fmla="*/ 654 w 1509"/>
                      <a:gd name="T101" fmla="*/ 8 h 151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</a:cxnLst>
                    <a:rect l="0" t="0" r="r" b="b"/>
                    <a:pathLst>
                      <a:path w="1509" h="1510">
                        <a:moveTo>
                          <a:pt x="504" y="419"/>
                        </a:moveTo>
                        <a:lnTo>
                          <a:pt x="484" y="449"/>
                        </a:lnTo>
                        <a:lnTo>
                          <a:pt x="463" y="478"/>
                        </a:lnTo>
                        <a:lnTo>
                          <a:pt x="439" y="504"/>
                        </a:lnTo>
                        <a:lnTo>
                          <a:pt x="405" y="533"/>
                        </a:lnTo>
                        <a:lnTo>
                          <a:pt x="370" y="560"/>
                        </a:lnTo>
                        <a:lnTo>
                          <a:pt x="331" y="582"/>
                        </a:lnTo>
                        <a:lnTo>
                          <a:pt x="288" y="599"/>
                        </a:lnTo>
                        <a:lnTo>
                          <a:pt x="244" y="612"/>
                        </a:lnTo>
                        <a:lnTo>
                          <a:pt x="199" y="620"/>
                        </a:lnTo>
                        <a:lnTo>
                          <a:pt x="152" y="623"/>
                        </a:lnTo>
                        <a:lnTo>
                          <a:pt x="122" y="623"/>
                        </a:lnTo>
                        <a:lnTo>
                          <a:pt x="115" y="666"/>
                        </a:lnTo>
                        <a:lnTo>
                          <a:pt x="109" y="710"/>
                        </a:lnTo>
                        <a:lnTo>
                          <a:pt x="108" y="756"/>
                        </a:lnTo>
                        <a:lnTo>
                          <a:pt x="111" y="822"/>
                        </a:lnTo>
                        <a:lnTo>
                          <a:pt x="121" y="885"/>
                        </a:lnTo>
                        <a:lnTo>
                          <a:pt x="137" y="948"/>
                        </a:lnTo>
                        <a:lnTo>
                          <a:pt x="159" y="1007"/>
                        </a:lnTo>
                        <a:lnTo>
                          <a:pt x="186" y="1063"/>
                        </a:lnTo>
                        <a:lnTo>
                          <a:pt x="219" y="1117"/>
                        </a:lnTo>
                        <a:lnTo>
                          <a:pt x="256" y="1167"/>
                        </a:lnTo>
                        <a:lnTo>
                          <a:pt x="298" y="1212"/>
                        </a:lnTo>
                        <a:lnTo>
                          <a:pt x="343" y="1254"/>
                        </a:lnTo>
                        <a:lnTo>
                          <a:pt x="393" y="1291"/>
                        </a:lnTo>
                        <a:lnTo>
                          <a:pt x="446" y="1324"/>
                        </a:lnTo>
                        <a:lnTo>
                          <a:pt x="503" y="1351"/>
                        </a:lnTo>
                        <a:lnTo>
                          <a:pt x="562" y="1373"/>
                        </a:lnTo>
                        <a:lnTo>
                          <a:pt x="624" y="1389"/>
                        </a:lnTo>
                        <a:lnTo>
                          <a:pt x="689" y="1399"/>
                        </a:lnTo>
                        <a:lnTo>
                          <a:pt x="754" y="1402"/>
                        </a:lnTo>
                        <a:lnTo>
                          <a:pt x="820" y="1399"/>
                        </a:lnTo>
                        <a:lnTo>
                          <a:pt x="885" y="1389"/>
                        </a:lnTo>
                        <a:lnTo>
                          <a:pt x="947" y="1373"/>
                        </a:lnTo>
                        <a:lnTo>
                          <a:pt x="1006" y="1351"/>
                        </a:lnTo>
                        <a:lnTo>
                          <a:pt x="1063" y="1324"/>
                        </a:lnTo>
                        <a:lnTo>
                          <a:pt x="1116" y="1291"/>
                        </a:lnTo>
                        <a:lnTo>
                          <a:pt x="1166" y="1254"/>
                        </a:lnTo>
                        <a:lnTo>
                          <a:pt x="1212" y="1212"/>
                        </a:lnTo>
                        <a:lnTo>
                          <a:pt x="1253" y="1167"/>
                        </a:lnTo>
                        <a:lnTo>
                          <a:pt x="1290" y="1117"/>
                        </a:lnTo>
                        <a:lnTo>
                          <a:pt x="1323" y="1063"/>
                        </a:lnTo>
                        <a:lnTo>
                          <a:pt x="1350" y="1007"/>
                        </a:lnTo>
                        <a:lnTo>
                          <a:pt x="1372" y="948"/>
                        </a:lnTo>
                        <a:lnTo>
                          <a:pt x="1388" y="885"/>
                        </a:lnTo>
                        <a:lnTo>
                          <a:pt x="1398" y="822"/>
                        </a:lnTo>
                        <a:lnTo>
                          <a:pt x="1401" y="756"/>
                        </a:lnTo>
                        <a:lnTo>
                          <a:pt x="1400" y="710"/>
                        </a:lnTo>
                        <a:lnTo>
                          <a:pt x="1394" y="666"/>
                        </a:lnTo>
                        <a:lnTo>
                          <a:pt x="1387" y="623"/>
                        </a:lnTo>
                        <a:lnTo>
                          <a:pt x="856" y="623"/>
                        </a:lnTo>
                        <a:lnTo>
                          <a:pt x="809" y="620"/>
                        </a:lnTo>
                        <a:lnTo>
                          <a:pt x="764" y="612"/>
                        </a:lnTo>
                        <a:lnTo>
                          <a:pt x="720" y="599"/>
                        </a:lnTo>
                        <a:lnTo>
                          <a:pt x="678" y="582"/>
                        </a:lnTo>
                        <a:lnTo>
                          <a:pt x="639" y="560"/>
                        </a:lnTo>
                        <a:lnTo>
                          <a:pt x="602" y="533"/>
                        </a:lnTo>
                        <a:lnTo>
                          <a:pt x="570" y="504"/>
                        </a:lnTo>
                        <a:lnTo>
                          <a:pt x="545" y="478"/>
                        </a:lnTo>
                        <a:lnTo>
                          <a:pt x="523" y="449"/>
                        </a:lnTo>
                        <a:lnTo>
                          <a:pt x="504" y="419"/>
                        </a:lnTo>
                        <a:close/>
                        <a:moveTo>
                          <a:pt x="450" y="186"/>
                        </a:moveTo>
                        <a:lnTo>
                          <a:pt x="449" y="187"/>
                        </a:lnTo>
                        <a:lnTo>
                          <a:pt x="440" y="191"/>
                        </a:lnTo>
                        <a:lnTo>
                          <a:pt x="422" y="201"/>
                        </a:lnTo>
                        <a:lnTo>
                          <a:pt x="414" y="207"/>
                        </a:lnTo>
                        <a:lnTo>
                          <a:pt x="397" y="217"/>
                        </a:lnTo>
                        <a:lnTo>
                          <a:pt x="387" y="224"/>
                        </a:lnTo>
                        <a:lnTo>
                          <a:pt x="373" y="234"/>
                        </a:lnTo>
                        <a:lnTo>
                          <a:pt x="362" y="241"/>
                        </a:lnTo>
                        <a:lnTo>
                          <a:pt x="351" y="251"/>
                        </a:lnTo>
                        <a:lnTo>
                          <a:pt x="339" y="262"/>
                        </a:lnTo>
                        <a:lnTo>
                          <a:pt x="330" y="269"/>
                        </a:lnTo>
                        <a:lnTo>
                          <a:pt x="316" y="280"/>
                        </a:lnTo>
                        <a:lnTo>
                          <a:pt x="311" y="286"/>
                        </a:lnTo>
                        <a:lnTo>
                          <a:pt x="276" y="322"/>
                        </a:lnTo>
                        <a:lnTo>
                          <a:pt x="248" y="354"/>
                        </a:lnTo>
                        <a:lnTo>
                          <a:pt x="238" y="367"/>
                        </a:lnTo>
                        <a:lnTo>
                          <a:pt x="233" y="374"/>
                        </a:lnTo>
                        <a:lnTo>
                          <a:pt x="220" y="392"/>
                        </a:lnTo>
                        <a:lnTo>
                          <a:pt x="216" y="397"/>
                        </a:lnTo>
                        <a:lnTo>
                          <a:pt x="203" y="419"/>
                        </a:lnTo>
                        <a:lnTo>
                          <a:pt x="200" y="423"/>
                        </a:lnTo>
                        <a:lnTo>
                          <a:pt x="187" y="446"/>
                        </a:lnTo>
                        <a:lnTo>
                          <a:pt x="185" y="449"/>
                        </a:lnTo>
                        <a:lnTo>
                          <a:pt x="173" y="473"/>
                        </a:lnTo>
                        <a:lnTo>
                          <a:pt x="172" y="477"/>
                        </a:lnTo>
                        <a:lnTo>
                          <a:pt x="160" y="502"/>
                        </a:lnTo>
                        <a:lnTo>
                          <a:pt x="159" y="505"/>
                        </a:lnTo>
                        <a:lnTo>
                          <a:pt x="155" y="514"/>
                        </a:lnTo>
                        <a:lnTo>
                          <a:pt x="195" y="511"/>
                        </a:lnTo>
                        <a:lnTo>
                          <a:pt x="233" y="503"/>
                        </a:lnTo>
                        <a:lnTo>
                          <a:pt x="268" y="490"/>
                        </a:lnTo>
                        <a:lnTo>
                          <a:pt x="303" y="473"/>
                        </a:lnTo>
                        <a:lnTo>
                          <a:pt x="334" y="452"/>
                        </a:lnTo>
                        <a:lnTo>
                          <a:pt x="362" y="427"/>
                        </a:lnTo>
                        <a:lnTo>
                          <a:pt x="387" y="399"/>
                        </a:lnTo>
                        <a:lnTo>
                          <a:pt x="409" y="366"/>
                        </a:lnTo>
                        <a:lnTo>
                          <a:pt x="426" y="332"/>
                        </a:lnTo>
                        <a:lnTo>
                          <a:pt x="439" y="295"/>
                        </a:lnTo>
                        <a:lnTo>
                          <a:pt x="448" y="256"/>
                        </a:lnTo>
                        <a:lnTo>
                          <a:pt x="450" y="216"/>
                        </a:lnTo>
                        <a:lnTo>
                          <a:pt x="450" y="186"/>
                        </a:lnTo>
                        <a:close/>
                        <a:moveTo>
                          <a:pt x="755" y="110"/>
                        </a:moveTo>
                        <a:lnTo>
                          <a:pt x="705" y="111"/>
                        </a:lnTo>
                        <a:lnTo>
                          <a:pt x="654" y="117"/>
                        </a:lnTo>
                        <a:lnTo>
                          <a:pt x="606" y="127"/>
                        </a:lnTo>
                        <a:lnTo>
                          <a:pt x="558" y="139"/>
                        </a:lnTo>
                        <a:lnTo>
                          <a:pt x="558" y="216"/>
                        </a:lnTo>
                        <a:lnTo>
                          <a:pt x="561" y="256"/>
                        </a:lnTo>
                        <a:lnTo>
                          <a:pt x="570" y="295"/>
                        </a:lnTo>
                        <a:lnTo>
                          <a:pt x="582" y="332"/>
                        </a:lnTo>
                        <a:lnTo>
                          <a:pt x="599" y="366"/>
                        </a:lnTo>
                        <a:lnTo>
                          <a:pt x="621" y="399"/>
                        </a:lnTo>
                        <a:lnTo>
                          <a:pt x="647" y="427"/>
                        </a:lnTo>
                        <a:lnTo>
                          <a:pt x="675" y="452"/>
                        </a:lnTo>
                        <a:lnTo>
                          <a:pt x="707" y="473"/>
                        </a:lnTo>
                        <a:lnTo>
                          <a:pt x="741" y="491"/>
                        </a:lnTo>
                        <a:lnTo>
                          <a:pt x="778" y="504"/>
                        </a:lnTo>
                        <a:lnTo>
                          <a:pt x="816" y="511"/>
                        </a:lnTo>
                        <a:lnTo>
                          <a:pt x="857" y="514"/>
                        </a:lnTo>
                        <a:lnTo>
                          <a:pt x="1354" y="514"/>
                        </a:lnTo>
                        <a:lnTo>
                          <a:pt x="1332" y="467"/>
                        </a:lnTo>
                        <a:lnTo>
                          <a:pt x="1307" y="421"/>
                        </a:lnTo>
                        <a:lnTo>
                          <a:pt x="1279" y="377"/>
                        </a:lnTo>
                        <a:lnTo>
                          <a:pt x="1247" y="336"/>
                        </a:lnTo>
                        <a:lnTo>
                          <a:pt x="1212" y="298"/>
                        </a:lnTo>
                        <a:lnTo>
                          <a:pt x="1169" y="259"/>
                        </a:lnTo>
                        <a:lnTo>
                          <a:pt x="1124" y="225"/>
                        </a:lnTo>
                        <a:lnTo>
                          <a:pt x="1075" y="194"/>
                        </a:lnTo>
                        <a:lnTo>
                          <a:pt x="1024" y="168"/>
                        </a:lnTo>
                        <a:lnTo>
                          <a:pt x="970" y="146"/>
                        </a:lnTo>
                        <a:lnTo>
                          <a:pt x="913" y="129"/>
                        </a:lnTo>
                        <a:lnTo>
                          <a:pt x="855" y="117"/>
                        </a:lnTo>
                        <a:lnTo>
                          <a:pt x="850" y="116"/>
                        </a:lnTo>
                        <a:lnTo>
                          <a:pt x="826" y="113"/>
                        </a:lnTo>
                        <a:lnTo>
                          <a:pt x="817" y="112"/>
                        </a:lnTo>
                        <a:lnTo>
                          <a:pt x="794" y="111"/>
                        </a:lnTo>
                        <a:lnTo>
                          <a:pt x="786" y="110"/>
                        </a:lnTo>
                        <a:lnTo>
                          <a:pt x="755" y="110"/>
                        </a:lnTo>
                        <a:close/>
                        <a:moveTo>
                          <a:pt x="755" y="0"/>
                        </a:moveTo>
                        <a:lnTo>
                          <a:pt x="791" y="1"/>
                        </a:lnTo>
                        <a:lnTo>
                          <a:pt x="802" y="2"/>
                        </a:lnTo>
                        <a:lnTo>
                          <a:pt x="826" y="4"/>
                        </a:lnTo>
                        <a:lnTo>
                          <a:pt x="839" y="5"/>
                        </a:lnTo>
                        <a:lnTo>
                          <a:pt x="860" y="9"/>
                        </a:lnTo>
                        <a:lnTo>
                          <a:pt x="875" y="11"/>
                        </a:lnTo>
                        <a:lnTo>
                          <a:pt x="895" y="14"/>
                        </a:lnTo>
                        <a:lnTo>
                          <a:pt x="910" y="17"/>
                        </a:lnTo>
                        <a:lnTo>
                          <a:pt x="933" y="22"/>
                        </a:lnTo>
                        <a:lnTo>
                          <a:pt x="959" y="29"/>
                        </a:lnTo>
                        <a:lnTo>
                          <a:pt x="973" y="33"/>
                        </a:lnTo>
                        <a:lnTo>
                          <a:pt x="993" y="39"/>
                        </a:lnTo>
                        <a:lnTo>
                          <a:pt x="1004" y="42"/>
                        </a:lnTo>
                        <a:lnTo>
                          <a:pt x="1025" y="51"/>
                        </a:lnTo>
                        <a:lnTo>
                          <a:pt x="1032" y="54"/>
                        </a:lnTo>
                        <a:lnTo>
                          <a:pt x="1089" y="79"/>
                        </a:lnTo>
                        <a:lnTo>
                          <a:pt x="1144" y="109"/>
                        </a:lnTo>
                        <a:lnTo>
                          <a:pt x="1195" y="142"/>
                        </a:lnTo>
                        <a:lnTo>
                          <a:pt x="1244" y="180"/>
                        </a:lnTo>
                        <a:lnTo>
                          <a:pt x="1288" y="221"/>
                        </a:lnTo>
                        <a:lnTo>
                          <a:pt x="1332" y="269"/>
                        </a:lnTo>
                        <a:lnTo>
                          <a:pt x="1371" y="321"/>
                        </a:lnTo>
                        <a:lnTo>
                          <a:pt x="1406" y="374"/>
                        </a:lnTo>
                        <a:lnTo>
                          <a:pt x="1437" y="432"/>
                        </a:lnTo>
                        <a:lnTo>
                          <a:pt x="1463" y="492"/>
                        </a:lnTo>
                        <a:lnTo>
                          <a:pt x="1483" y="554"/>
                        </a:lnTo>
                        <a:lnTo>
                          <a:pt x="1498" y="620"/>
                        </a:lnTo>
                        <a:lnTo>
                          <a:pt x="1506" y="687"/>
                        </a:lnTo>
                        <a:lnTo>
                          <a:pt x="1509" y="756"/>
                        </a:lnTo>
                        <a:lnTo>
                          <a:pt x="1506" y="824"/>
                        </a:lnTo>
                        <a:lnTo>
                          <a:pt x="1498" y="892"/>
                        </a:lnTo>
                        <a:lnTo>
                          <a:pt x="1483" y="956"/>
                        </a:lnTo>
                        <a:lnTo>
                          <a:pt x="1463" y="1019"/>
                        </a:lnTo>
                        <a:lnTo>
                          <a:pt x="1437" y="1079"/>
                        </a:lnTo>
                        <a:lnTo>
                          <a:pt x="1406" y="1136"/>
                        </a:lnTo>
                        <a:lnTo>
                          <a:pt x="1371" y="1191"/>
                        </a:lnTo>
                        <a:lnTo>
                          <a:pt x="1332" y="1242"/>
                        </a:lnTo>
                        <a:lnTo>
                          <a:pt x="1288" y="1289"/>
                        </a:lnTo>
                        <a:lnTo>
                          <a:pt x="1241" y="1333"/>
                        </a:lnTo>
                        <a:lnTo>
                          <a:pt x="1190" y="1372"/>
                        </a:lnTo>
                        <a:lnTo>
                          <a:pt x="1135" y="1408"/>
                        </a:lnTo>
                        <a:lnTo>
                          <a:pt x="1078" y="1438"/>
                        </a:lnTo>
                        <a:lnTo>
                          <a:pt x="1018" y="1464"/>
                        </a:lnTo>
                        <a:lnTo>
                          <a:pt x="955" y="1484"/>
                        </a:lnTo>
                        <a:lnTo>
                          <a:pt x="890" y="1499"/>
                        </a:lnTo>
                        <a:lnTo>
                          <a:pt x="824" y="1507"/>
                        </a:lnTo>
                        <a:lnTo>
                          <a:pt x="755" y="1510"/>
                        </a:lnTo>
                        <a:lnTo>
                          <a:pt x="687" y="1507"/>
                        </a:lnTo>
                        <a:lnTo>
                          <a:pt x="619" y="1499"/>
                        </a:lnTo>
                        <a:lnTo>
                          <a:pt x="554" y="1484"/>
                        </a:lnTo>
                        <a:lnTo>
                          <a:pt x="492" y="1464"/>
                        </a:lnTo>
                        <a:lnTo>
                          <a:pt x="432" y="1438"/>
                        </a:lnTo>
                        <a:lnTo>
                          <a:pt x="374" y="1408"/>
                        </a:lnTo>
                        <a:lnTo>
                          <a:pt x="319" y="1372"/>
                        </a:lnTo>
                        <a:lnTo>
                          <a:pt x="268" y="1333"/>
                        </a:lnTo>
                        <a:lnTo>
                          <a:pt x="221" y="1289"/>
                        </a:lnTo>
                        <a:lnTo>
                          <a:pt x="178" y="1242"/>
                        </a:lnTo>
                        <a:lnTo>
                          <a:pt x="138" y="1191"/>
                        </a:lnTo>
                        <a:lnTo>
                          <a:pt x="103" y="1136"/>
                        </a:lnTo>
                        <a:lnTo>
                          <a:pt x="73" y="1079"/>
                        </a:lnTo>
                        <a:lnTo>
                          <a:pt x="47" y="1019"/>
                        </a:lnTo>
                        <a:lnTo>
                          <a:pt x="27" y="956"/>
                        </a:lnTo>
                        <a:lnTo>
                          <a:pt x="12" y="892"/>
                        </a:lnTo>
                        <a:lnTo>
                          <a:pt x="3" y="824"/>
                        </a:lnTo>
                        <a:lnTo>
                          <a:pt x="0" y="756"/>
                        </a:lnTo>
                        <a:lnTo>
                          <a:pt x="3" y="689"/>
                        </a:lnTo>
                        <a:lnTo>
                          <a:pt x="11" y="624"/>
                        </a:lnTo>
                        <a:lnTo>
                          <a:pt x="25" y="562"/>
                        </a:lnTo>
                        <a:lnTo>
                          <a:pt x="27" y="556"/>
                        </a:lnTo>
                        <a:lnTo>
                          <a:pt x="29" y="549"/>
                        </a:lnTo>
                        <a:lnTo>
                          <a:pt x="30" y="544"/>
                        </a:lnTo>
                        <a:lnTo>
                          <a:pt x="38" y="520"/>
                        </a:lnTo>
                        <a:lnTo>
                          <a:pt x="43" y="503"/>
                        </a:lnTo>
                        <a:lnTo>
                          <a:pt x="48" y="490"/>
                        </a:lnTo>
                        <a:lnTo>
                          <a:pt x="58" y="465"/>
                        </a:lnTo>
                        <a:lnTo>
                          <a:pt x="62" y="455"/>
                        </a:lnTo>
                        <a:lnTo>
                          <a:pt x="71" y="434"/>
                        </a:lnTo>
                        <a:lnTo>
                          <a:pt x="76" y="426"/>
                        </a:lnTo>
                        <a:lnTo>
                          <a:pt x="88" y="401"/>
                        </a:lnTo>
                        <a:lnTo>
                          <a:pt x="94" y="391"/>
                        </a:lnTo>
                        <a:lnTo>
                          <a:pt x="107" y="368"/>
                        </a:lnTo>
                        <a:lnTo>
                          <a:pt x="114" y="357"/>
                        </a:lnTo>
                        <a:lnTo>
                          <a:pt x="123" y="343"/>
                        </a:lnTo>
                        <a:lnTo>
                          <a:pt x="137" y="323"/>
                        </a:lnTo>
                        <a:lnTo>
                          <a:pt x="143" y="313"/>
                        </a:lnTo>
                        <a:lnTo>
                          <a:pt x="180" y="266"/>
                        </a:lnTo>
                        <a:lnTo>
                          <a:pt x="221" y="221"/>
                        </a:lnTo>
                        <a:lnTo>
                          <a:pt x="226" y="217"/>
                        </a:lnTo>
                        <a:lnTo>
                          <a:pt x="243" y="200"/>
                        </a:lnTo>
                        <a:lnTo>
                          <a:pt x="253" y="192"/>
                        </a:lnTo>
                        <a:lnTo>
                          <a:pt x="272" y="176"/>
                        </a:lnTo>
                        <a:lnTo>
                          <a:pt x="276" y="172"/>
                        </a:lnTo>
                        <a:lnTo>
                          <a:pt x="299" y="154"/>
                        </a:lnTo>
                        <a:lnTo>
                          <a:pt x="306" y="148"/>
                        </a:lnTo>
                        <a:lnTo>
                          <a:pt x="330" y="132"/>
                        </a:lnTo>
                        <a:lnTo>
                          <a:pt x="339" y="126"/>
                        </a:lnTo>
                        <a:lnTo>
                          <a:pt x="355" y="115"/>
                        </a:lnTo>
                        <a:lnTo>
                          <a:pt x="374" y="103"/>
                        </a:lnTo>
                        <a:lnTo>
                          <a:pt x="387" y="96"/>
                        </a:lnTo>
                        <a:lnTo>
                          <a:pt x="402" y="88"/>
                        </a:lnTo>
                        <a:lnTo>
                          <a:pt x="412" y="83"/>
                        </a:lnTo>
                        <a:lnTo>
                          <a:pt x="439" y="70"/>
                        </a:lnTo>
                        <a:lnTo>
                          <a:pt x="450" y="66"/>
                        </a:lnTo>
                        <a:lnTo>
                          <a:pt x="470" y="56"/>
                        </a:lnTo>
                        <a:lnTo>
                          <a:pt x="485" y="51"/>
                        </a:lnTo>
                        <a:lnTo>
                          <a:pt x="486" y="50"/>
                        </a:lnTo>
                        <a:lnTo>
                          <a:pt x="535" y="34"/>
                        </a:lnTo>
                        <a:lnTo>
                          <a:pt x="584" y="20"/>
                        </a:lnTo>
                        <a:lnTo>
                          <a:pt x="584" y="20"/>
                        </a:lnTo>
                        <a:lnTo>
                          <a:pt x="617" y="13"/>
                        </a:lnTo>
                        <a:lnTo>
                          <a:pt x="617" y="13"/>
                        </a:lnTo>
                        <a:lnTo>
                          <a:pt x="618" y="13"/>
                        </a:lnTo>
                        <a:lnTo>
                          <a:pt x="651" y="8"/>
                        </a:lnTo>
                        <a:lnTo>
                          <a:pt x="654" y="8"/>
                        </a:lnTo>
                        <a:lnTo>
                          <a:pt x="685" y="4"/>
                        </a:lnTo>
                        <a:lnTo>
                          <a:pt x="696" y="3"/>
                        </a:lnTo>
                        <a:lnTo>
                          <a:pt x="718" y="1"/>
                        </a:lnTo>
                        <a:lnTo>
                          <a:pt x="755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1" name="Freeform 57"/>
                  <p:cNvSpPr>
                    <a:spLocks noEditPoints="1"/>
                  </p:cNvSpPr>
                  <p:nvPr/>
                </p:nvSpPr>
                <p:spPr bwMode="auto">
                  <a:xfrm>
                    <a:off x="4799013" y="3351213"/>
                    <a:ext cx="152400" cy="153988"/>
                  </a:xfrm>
                  <a:custGeom>
                    <a:avLst/>
                    <a:gdLst>
                      <a:gd name="T0" fmla="*/ 194 w 387"/>
                      <a:gd name="T1" fmla="*/ 131 h 389"/>
                      <a:gd name="T2" fmla="*/ 131 w 387"/>
                      <a:gd name="T3" fmla="*/ 194 h 389"/>
                      <a:gd name="T4" fmla="*/ 194 w 387"/>
                      <a:gd name="T5" fmla="*/ 257 h 389"/>
                      <a:gd name="T6" fmla="*/ 257 w 387"/>
                      <a:gd name="T7" fmla="*/ 194 h 389"/>
                      <a:gd name="T8" fmla="*/ 194 w 387"/>
                      <a:gd name="T9" fmla="*/ 131 h 389"/>
                      <a:gd name="T10" fmla="*/ 186 w 387"/>
                      <a:gd name="T11" fmla="*/ 0 h 389"/>
                      <a:gd name="T12" fmla="*/ 201 w 387"/>
                      <a:gd name="T13" fmla="*/ 0 h 389"/>
                      <a:gd name="T14" fmla="*/ 218 w 387"/>
                      <a:gd name="T15" fmla="*/ 5 h 389"/>
                      <a:gd name="T16" fmla="*/ 232 w 387"/>
                      <a:gd name="T17" fmla="*/ 15 h 389"/>
                      <a:gd name="T18" fmla="*/ 372 w 387"/>
                      <a:gd name="T19" fmla="*/ 155 h 389"/>
                      <a:gd name="T20" fmla="*/ 383 w 387"/>
                      <a:gd name="T21" fmla="*/ 170 h 389"/>
                      <a:gd name="T22" fmla="*/ 387 w 387"/>
                      <a:gd name="T23" fmla="*/ 185 h 389"/>
                      <a:gd name="T24" fmla="*/ 387 w 387"/>
                      <a:gd name="T25" fmla="*/ 202 h 389"/>
                      <a:gd name="T26" fmla="*/ 383 w 387"/>
                      <a:gd name="T27" fmla="*/ 218 h 389"/>
                      <a:gd name="T28" fmla="*/ 372 w 387"/>
                      <a:gd name="T29" fmla="*/ 232 h 389"/>
                      <a:gd name="T30" fmla="*/ 232 w 387"/>
                      <a:gd name="T31" fmla="*/ 372 h 389"/>
                      <a:gd name="T32" fmla="*/ 220 w 387"/>
                      <a:gd name="T33" fmla="*/ 381 h 389"/>
                      <a:gd name="T34" fmla="*/ 208 w 387"/>
                      <a:gd name="T35" fmla="*/ 387 h 389"/>
                      <a:gd name="T36" fmla="*/ 194 w 387"/>
                      <a:gd name="T37" fmla="*/ 389 h 389"/>
                      <a:gd name="T38" fmla="*/ 179 w 387"/>
                      <a:gd name="T39" fmla="*/ 387 h 389"/>
                      <a:gd name="T40" fmla="*/ 167 w 387"/>
                      <a:gd name="T41" fmla="*/ 381 h 389"/>
                      <a:gd name="T42" fmla="*/ 155 w 387"/>
                      <a:gd name="T43" fmla="*/ 372 h 389"/>
                      <a:gd name="T44" fmla="*/ 15 w 387"/>
                      <a:gd name="T45" fmla="*/ 232 h 389"/>
                      <a:gd name="T46" fmla="*/ 6 w 387"/>
                      <a:gd name="T47" fmla="*/ 218 h 389"/>
                      <a:gd name="T48" fmla="*/ 0 w 387"/>
                      <a:gd name="T49" fmla="*/ 202 h 389"/>
                      <a:gd name="T50" fmla="*/ 0 w 387"/>
                      <a:gd name="T51" fmla="*/ 185 h 389"/>
                      <a:gd name="T52" fmla="*/ 6 w 387"/>
                      <a:gd name="T53" fmla="*/ 170 h 389"/>
                      <a:gd name="T54" fmla="*/ 15 w 387"/>
                      <a:gd name="T55" fmla="*/ 155 h 389"/>
                      <a:gd name="T56" fmla="*/ 155 w 387"/>
                      <a:gd name="T57" fmla="*/ 15 h 389"/>
                      <a:gd name="T58" fmla="*/ 169 w 387"/>
                      <a:gd name="T59" fmla="*/ 5 h 389"/>
                      <a:gd name="T60" fmla="*/ 186 w 387"/>
                      <a:gd name="T61" fmla="*/ 0 h 38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</a:cxnLst>
                    <a:rect l="0" t="0" r="r" b="b"/>
                    <a:pathLst>
                      <a:path w="387" h="389">
                        <a:moveTo>
                          <a:pt x="194" y="131"/>
                        </a:moveTo>
                        <a:lnTo>
                          <a:pt x="131" y="194"/>
                        </a:lnTo>
                        <a:lnTo>
                          <a:pt x="194" y="257"/>
                        </a:lnTo>
                        <a:lnTo>
                          <a:pt x="257" y="194"/>
                        </a:lnTo>
                        <a:lnTo>
                          <a:pt x="194" y="131"/>
                        </a:lnTo>
                        <a:close/>
                        <a:moveTo>
                          <a:pt x="186" y="0"/>
                        </a:moveTo>
                        <a:lnTo>
                          <a:pt x="201" y="0"/>
                        </a:lnTo>
                        <a:lnTo>
                          <a:pt x="218" y="5"/>
                        </a:lnTo>
                        <a:lnTo>
                          <a:pt x="232" y="15"/>
                        </a:lnTo>
                        <a:lnTo>
                          <a:pt x="372" y="155"/>
                        </a:lnTo>
                        <a:lnTo>
                          <a:pt x="383" y="170"/>
                        </a:lnTo>
                        <a:lnTo>
                          <a:pt x="387" y="185"/>
                        </a:lnTo>
                        <a:lnTo>
                          <a:pt x="387" y="202"/>
                        </a:lnTo>
                        <a:lnTo>
                          <a:pt x="383" y="218"/>
                        </a:lnTo>
                        <a:lnTo>
                          <a:pt x="372" y="232"/>
                        </a:lnTo>
                        <a:lnTo>
                          <a:pt x="232" y="372"/>
                        </a:lnTo>
                        <a:lnTo>
                          <a:pt x="220" y="381"/>
                        </a:lnTo>
                        <a:lnTo>
                          <a:pt x="208" y="387"/>
                        </a:lnTo>
                        <a:lnTo>
                          <a:pt x="194" y="389"/>
                        </a:lnTo>
                        <a:lnTo>
                          <a:pt x="179" y="387"/>
                        </a:lnTo>
                        <a:lnTo>
                          <a:pt x="167" y="381"/>
                        </a:lnTo>
                        <a:lnTo>
                          <a:pt x="155" y="372"/>
                        </a:lnTo>
                        <a:lnTo>
                          <a:pt x="15" y="232"/>
                        </a:lnTo>
                        <a:lnTo>
                          <a:pt x="6" y="218"/>
                        </a:lnTo>
                        <a:lnTo>
                          <a:pt x="0" y="202"/>
                        </a:lnTo>
                        <a:lnTo>
                          <a:pt x="0" y="185"/>
                        </a:lnTo>
                        <a:lnTo>
                          <a:pt x="6" y="170"/>
                        </a:lnTo>
                        <a:lnTo>
                          <a:pt x="15" y="155"/>
                        </a:lnTo>
                        <a:lnTo>
                          <a:pt x="155" y="15"/>
                        </a:lnTo>
                        <a:lnTo>
                          <a:pt x="169" y="5"/>
                        </a:lnTo>
                        <a:lnTo>
                          <a:pt x="186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2" name="Freeform 58"/>
                  <p:cNvSpPr>
                    <a:spLocks/>
                  </p:cNvSpPr>
                  <p:nvPr/>
                </p:nvSpPr>
                <p:spPr bwMode="auto">
                  <a:xfrm>
                    <a:off x="4792663" y="3529013"/>
                    <a:ext cx="165100" cy="212725"/>
                  </a:xfrm>
                  <a:custGeom>
                    <a:avLst/>
                    <a:gdLst>
                      <a:gd name="T0" fmla="*/ 206 w 417"/>
                      <a:gd name="T1" fmla="*/ 0 h 535"/>
                      <a:gd name="T2" fmla="*/ 223 w 417"/>
                      <a:gd name="T3" fmla="*/ 2 h 535"/>
                      <a:gd name="T4" fmla="*/ 238 w 417"/>
                      <a:gd name="T5" fmla="*/ 9 h 535"/>
                      <a:gd name="T6" fmla="*/ 250 w 417"/>
                      <a:gd name="T7" fmla="*/ 21 h 535"/>
                      <a:gd name="T8" fmla="*/ 259 w 417"/>
                      <a:gd name="T9" fmla="*/ 36 h 535"/>
                      <a:gd name="T10" fmla="*/ 413 w 417"/>
                      <a:gd name="T11" fmla="*/ 462 h 535"/>
                      <a:gd name="T12" fmla="*/ 417 w 417"/>
                      <a:gd name="T13" fmla="*/ 477 h 535"/>
                      <a:gd name="T14" fmla="*/ 416 w 417"/>
                      <a:gd name="T15" fmla="*/ 491 h 535"/>
                      <a:gd name="T16" fmla="*/ 411 w 417"/>
                      <a:gd name="T17" fmla="*/ 505 h 535"/>
                      <a:gd name="T18" fmla="*/ 404 w 417"/>
                      <a:gd name="T19" fmla="*/ 516 h 535"/>
                      <a:gd name="T20" fmla="*/ 393 w 417"/>
                      <a:gd name="T21" fmla="*/ 526 h 535"/>
                      <a:gd name="T22" fmla="*/ 381 w 417"/>
                      <a:gd name="T23" fmla="*/ 532 h 535"/>
                      <a:gd name="T24" fmla="*/ 364 w 417"/>
                      <a:gd name="T25" fmla="*/ 535 h 535"/>
                      <a:gd name="T26" fmla="*/ 347 w 417"/>
                      <a:gd name="T27" fmla="*/ 533 h 535"/>
                      <a:gd name="T28" fmla="*/ 332 w 417"/>
                      <a:gd name="T29" fmla="*/ 527 h 535"/>
                      <a:gd name="T30" fmla="*/ 320 w 417"/>
                      <a:gd name="T31" fmla="*/ 515 h 535"/>
                      <a:gd name="T32" fmla="*/ 311 w 417"/>
                      <a:gd name="T33" fmla="*/ 499 h 535"/>
                      <a:gd name="T34" fmla="*/ 208 w 417"/>
                      <a:gd name="T35" fmla="*/ 214 h 535"/>
                      <a:gd name="T36" fmla="*/ 104 w 417"/>
                      <a:gd name="T37" fmla="*/ 499 h 535"/>
                      <a:gd name="T38" fmla="*/ 95 w 417"/>
                      <a:gd name="T39" fmla="*/ 515 h 535"/>
                      <a:gd name="T40" fmla="*/ 84 w 417"/>
                      <a:gd name="T41" fmla="*/ 527 h 535"/>
                      <a:gd name="T42" fmla="*/ 68 w 417"/>
                      <a:gd name="T43" fmla="*/ 533 h 535"/>
                      <a:gd name="T44" fmla="*/ 52 w 417"/>
                      <a:gd name="T45" fmla="*/ 535 h 535"/>
                      <a:gd name="T46" fmla="*/ 34 w 417"/>
                      <a:gd name="T47" fmla="*/ 532 h 535"/>
                      <a:gd name="T48" fmla="*/ 22 w 417"/>
                      <a:gd name="T49" fmla="*/ 526 h 535"/>
                      <a:gd name="T50" fmla="*/ 11 w 417"/>
                      <a:gd name="T51" fmla="*/ 516 h 535"/>
                      <a:gd name="T52" fmla="*/ 4 w 417"/>
                      <a:gd name="T53" fmla="*/ 505 h 535"/>
                      <a:gd name="T54" fmla="*/ 0 w 417"/>
                      <a:gd name="T55" fmla="*/ 491 h 535"/>
                      <a:gd name="T56" fmla="*/ 0 w 417"/>
                      <a:gd name="T57" fmla="*/ 477 h 535"/>
                      <a:gd name="T58" fmla="*/ 2 w 417"/>
                      <a:gd name="T59" fmla="*/ 462 h 535"/>
                      <a:gd name="T60" fmla="*/ 156 w 417"/>
                      <a:gd name="T61" fmla="*/ 37 h 535"/>
                      <a:gd name="T62" fmla="*/ 164 w 417"/>
                      <a:gd name="T63" fmla="*/ 23 h 535"/>
                      <a:gd name="T64" fmla="*/ 175 w 417"/>
                      <a:gd name="T65" fmla="*/ 11 h 535"/>
                      <a:gd name="T66" fmla="*/ 189 w 417"/>
                      <a:gd name="T67" fmla="*/ 4 h 535"/>
                      <a:gd name="T68" fmla="*/ 206 w 417"/>
                      <a:gd name="T69" fmla="*/ 0 h 53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</a:cxnLst>
                    <a:rect l="0" t="0" r="r" b="b"/>
                    <a:pathLst>
                      <a:path w="417" h="535">
                        <a:moveTo>
                          <a:pt x="206" y="0"/>
                        </a:moveTo>
                        <a:lnTo>
                          <a:pt x="223" y="2"/>
                        </a:lnTo>
                        <a:lnTo>
                          <a:pt x="238" y="9"/>
                        </a:lnTo>
                        <a:lnTo>
                          <a:pt x="250" y="21"/>
                        </a:lnTo>
                        <a:lnTo>
                          <a:pt x="259" y="36"/>
                        </a:lnTo>
                        <a:lnTo>
                          <a:pt x="413" y="462"/>
                        </a:lnTo>
                        <a:lnTo>
                          <a:pt x="417" y="477"/>
                        </a:lnTo>
                        <a:lnTo>
                          <a:pt x="416" y="491"/>
                        </a:lnTo>
                        <a:lnTo>
                          <a:pt x="411" y="505"/>
                        </a:lnTo>
                        <a:lnTo>
                          <a:pt x="404" y="516"/>
                        </a:lnTo>
                        <a:lnTo>
                          <a:pt x="393" y="526"/>
                        </a:lnTo>
                        <a:lnTo>
                          <a:pt x="381" y="532"/>
                        </a:lnTo>
                        <a:lnTo>
                          <a:pt x="364" y="535"/>
                        </a:lnTo>
                        <a:lnTo>
                          <a:pt x="347" y="533"/>
                        </a:lnTo>
                        <a:lnTo>
                          <a:pt x="332" y="527"/>
                        </a:lnTo>
                        <a:lnTo>
                          <a:pt x="320" y="515"/>
                        </a:lnTo>
                        <a:lnTo>
                          <a:pt x="311" y="499"/>
                        </a:lnTo>
                        <a:lnTo>
                          <a:pt x="208" y="214"/>
                        </a:lnTo>
                        <a:lnTo>
                          <a:pt x="104" y="499"/>
                        </a:lnTo>
                        <a:lnTo>
                          <a:pt x="95" y="515"/>
                        </a:lnTo>
                        <a:lnTo>
                          <a:pt x="84" y="527"/>
                        </a:lnTo>
                        <a:lnTo>
                          <a:pt x="68" y="533"/>
                        </a:lnTo>
                        <a:lnTo>
                          <a:pt x="52" y="535"/>
                        </a:lnTo>
                        <a:lnTo>
                          <a:pt x="34" y="532"/>
                        </a:lnTo>
                        <a:lnTo>
                          <a:pt x="22" y="526"/>
                        </a:lnTo>
                        <a:lnTo>
                          <a:pt x="11" y="516"/>
                        </a:lnTo>
                        <a:lnTo>
                          <a:pt x="4" y="505"/>
                        </a:lnTo>
                        <a:lnTo>
                          <a:pt x="0" y="491"/>
                        </a:lnTo>
                        <a:lnTo>
                          <a:pt x="0" y="477"/>
                        </a:lnTo>
                        <a:lnTo>
                          <a:pt x="2" y="462"/>
                        </a:lnTo>
                        <a:lnTo>
                          <a:pt x="156" y="37"/>
                        </a:lnTo>
                        <a:lnTo>
                          <a:pt x="164" y="23"/>
                        </a:lnTo>
                        <a:lnTo>
                          <a:pt x="175" y="11"/>
                        </a:lnTo>
                        <a:lnTo>
                          <a:pt x="189" y="4"/>
                        </a:lnTo>
                        <a:lnTo>
                          <a:pt x="206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3" name="Freeform 59"/>
                  <p:cNvSpPr>
                    <a:spLocks/>
                  </p:cNvSpPr>
                  <p:nvPr/>
                </p:nvSpPr>
                <p:spPr bwMode="auto">
                  <a:xfrm>
                    <a:off x="4775200" y="3125788"/>
                    <a:ext cx="200025" cy="60325"/>
                  </a:xfrm>
                  <a:custGeom>
                    <a:avLst/>
                    <a:gdLst>
                      <a:gd name="T0" fmla="*/ 58 w 505"/>
                      <a:gd name="T1" fmla="*/ 0 h 149"/>
                      <a:gd name="T2" fmla="*/ 75 w 505"/>
                      <a:gd name="T3" fmla="*/ 4 h 149"/>
                      <a:gd name="T4" fmla="*/ 118 w 505"/>
                      <a:gd name="T5" fmla="*/ 20 h 149"/>
                      <a:gd name="T6" fmla="*/ 161 w 505"/>
                      <a:gd name="T7" fmla="*/ 32 h 149"/>
                      <a:gd name="T8" fmla="*/ 206 w 505"/>
                      <a:gd name="T9" fmla="*/ 38 h 149"/>
                      <a:gd name="T10" fmla="*/ 252 w 505"/>
                      <a:gd name="T11" fmla="*/ 40 h 149"/>
                      <a:gd name="T12" fmla="*/ 299 w 505"/>
                      <a:gd name="T13" fmla="*/ 38 h 149"/>
                      <a:gd name="T14" fmla="*/ 344 w 505"/>
                      <a:gd name="T15" fmla="*/ 32 h 149"/>
                      <a:gd name="T16" fmla="*/ 388 w 505"/>
                      <a:gd name="T17" fmla="*/ 20 h 149"/>
                      <a:gd name="T18" fmla="*/ 430 w 505"/>
                      <a:gd name="T19" fmla="*/ 4 h 149"/>
                      <a:gd name="T20" fmla="*/ 447 w 505"/>
                      <a:gd name="T21" fmla="*/ 0 h 149"/>
                      <a:gd name="T22" fmla="*/ 464 w 505"/>
                      <a:gd name="T23" fmla="*/ 2 h 149"/>
                      <a:gd name="T24" fmla="*/ 478 w 505"/>
                      <a:gd name="T25" fmla="*/ 8 h 149"/>
                      <a:gd name="T26" fmla="*/ 491 w 505"/>
                      <a:gd name="T27" fmla="*/ 19 h 149"/>
                      <a:gd name="T28" fmla="*/ 501 w 505"/>
                      <a:gd name="T29" fmla="*/ 34 h 149"/>
                      <a:gd name="T30" fmla="*/ 505 w 505"/>
                      <a:gd name="T31" fmla="*/ 51 h 149"/>
                      <a:gd name="T32" fmla="*/ 504 w 505"/>
                      <a:gd name="T33" fmla="*/ 66 h 149"/>
                      <a:gd name="T34" fmla="*/ 497 w 505"/>
                      <a:gd name="T35" fmla="*/ 82 h 149"/>
                      <a:gd name="T36" fmla="*/ 487 w 505"/>
                      <a:gd name="T37" fmla="*/ 95 h 149"/>
                      <a:gd name="T38" fmla="*/ 472 w 505"/>
                      <a:gd name="T39" fmla="*/ 104 h 149"/>
                      <a:gd name="T40" fmla="*/ 437 w 505"/>
                      <a:gd name="T41" fmla="*/ 117 h 149"/>
                      <a:gd name="T42" fmla="*/ 402 w 505"/>
                      <a:gd name="T43" fmla="*/ 129 h 149"/>
                      <a:gd name="T44" fmla="*/ 365 w 505"/>
                      <a:gd name="T45" fmla="*/ 137 h 149"/>
                      <a:gd name="T46" fmla="*/ 309 w 505"/>
                      <a:gd name="T47" fmla="*/ 145 h 149"/>
                      <a:gd name="T48" fmla="*/ 252 w 505"/>
                      <a:gd name="T49" fmla="*/ 149 h 149"/>
                      <a:gd name="T50" fmla="*/ 196 w 505"/>
                      <a:gd name="T51" fmla="*/ 145 h 149"/>
                      <a:gd name="T52" fmla="*/ 141 w 505"/>
                      <a:gd name="T53" fmla="*/ 137 h 149"/>
                      <a:gd name="T54" fmla="*/ 104 w 505"/>
                      <a:gd name="T55" fmla="*/ 129 h 149"/>
                      <a:gd name="T56" fmla="*/ 68 w 505"/>
                      <a:gd name="T57" fmla="*/ 117 h 149"/>
                      <a:gd name="T58" fmla="*/ 33 w 505"/>
                      <a:gd name="T59" fmla="*/ 104 h 149"/>
                      <a:gd name="T60" fmla="*/ 18 w 505"/>
                      <a:gd name="T61" fmla="*/ 95 h 149"/>
                      <a:gd name="T62" fmla="*/ 8 w 505"/>
                      <a:gd name="T63" fmla="*/ 82 h 149"/>
                      <a:gd name="T64" fmla="*/ 1 w 505"/>
                      <a:gd name="T65" fmla="*/ 66 h 149"/>
                      <a:gd name="T66" fmla="*/ 0 w 505"/>
                      <a:gd name="T67" fmla="*/ 51 h 149"/>
                      <a:gd name="T68" fmla="*/ 4 w 505"/>
                      <a:gd name="T69" fmla="*/ 34 h 149"/>
                      <a:gd name="T70" fmla="*/ 14 w 505"/>
                      <a:gd name="T71" fmla="*/ 19 h 149"/>
                      <a:gd name="T72" fmla="*/ 27 w 505"/>
                      <a:gd name="T73" fmla="*/ 8 h 149"/>
                      <a:gd name="T74" fmla="*/ 41 w 505"/>
                      <a:gd name="T75" fmla="*/ 2 h 149"/>
                      <a:gd name="T76" fmla="*/ 58 w 505"/>
                      <a:gd name="T77" fmla="*/ 0 h 14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</a:cxnLst>
                    <a:rect l="0" t="0" r="r" b="b"/>
                    <a:pathLst>
                      <a:path w="505" h="149">
                        <a:moveTo>
                          <a:pt x="58" y="0"/>
                        </a:moveTo>
                        <a:lnTo>
                          <a:pt x="75" y="4"/>
                        </a:lnTo>
                        <a:lnTo>
                          <a:pt x="118" y="20"/>
                        </a:lnTo>
                        <a:lnTo>
                          <a:pt x="161" y="32"/>
                        </a:lnTo>
                        <a:lnTo>
                          <a:pt x="206" y="38"/>
                        </a:lnTo>
                        <a:lnTo>
                          <a:pt x="252" y="40"/>
                        </a:lnTo>
                        <a:lnTo>
                          <a:pt x="299" y="38"/>
                        </a:lnTo>
                        <a:lnTo>
                          <a:pt x="344" y="32"/>
                        </a:lnTo>
                        <a:lnTo>
                          <a:pt x="388" y="20"/>
                        </a:lnTo>
                        <a:lnTo>
                          <a:pt x="430" y="4"/>
                        </a:lnTo>
                        <a:lnTo>
                          <a:pt x="447" y="0"/>
                        </a:lnTo>
                        <a:lnTo>
                          <a:pt x="464" y="2"/>
                        </a:lnTo>
                        <a:lnTo>
                          <a:pt x="478" y="8"/>
                        </a:lnTo>
                        <a:lnTo>
                          <a:pt x="491" y="19"/>
                        </a:lnTo>
                        <a:lnTo>
                          <a:pt x="501" y="34"/>
                        </a:lnTo>
                        <a:lnTo>
                          <a:pt x="505" y="51"/>
                        </a:lnTo>
                        <a:lnTo>
                          <a:pt x="504" y="66"/>
                        </a:lnTo>
                        <a:lnTo>
                          <a:pt x="497" y="82"/>
                        </a:lnTo>
                        <a:lnTo>
                          <a:pt x="487" y="95"/>
                        </a:lnTo>
                        <a:lnTo>
                          <a:pt x="472" y="104"/>
                        </a:lnTo>
                        <a:lnTo>
                          <a:pt x="437" y="117"/>
                        </a:lnTo>
                        <a:lnTo>
                          <a:pt x="402" y="129"/>
                        </a:lnTo>
                        <a:lnTo>
                          <a:pt x="365" y="137"/>
                        </a:lnTo>
                        <a:lnTo>
                          <a:pt x="309" y="145"/>
                        </a:lnTo>
                        <a:lnTo>
                          <a:pt x="252" y="149"/>
                        </a:lnTo>
                        <a:lnTo>
                          <a:pt x="196" y="145"/>
                        </a:lnTo>
                        <a:lnTo>
                          <a:pt x="141" y="137"/>
                        </a:lnTo>
                        <a:lnTo>
                          <a:pt x="104" y="129"/>
                        </a:lnTo>
                        <a:lnTo>
                          <a:pt x="68" y="117"/>
                        </a:lnTo>
                        <a:lnTo>
                          <a:pt x="33" y="104"/>
                        </a:lnTo>
                        <a:lnTo>
                          <a:pt x="18" y="95"/>
                        </a:lnTo>
                        <a:lnTo>
                          <a:pt x="8" y="82"/>
                        </a:lnTo>
                        <a:lnTo>
                          <a:pt x="1" y="66"/>
                        </a:lnTo>
                        <a:lnTo>
                          <a:pt x="0" y="51"/>
                        </a:lnTo>
                        <a:lnTo>
                          <a:pt x="4" y="34"/>
                        </a:lnTo>
                        <a:lnTo>
                          <a:pt x="14" y="19"/>
                        </a:lnTo>
                        <a:lnTo>
                          <a:pt x="27" y="8"/>
                        </a:lnTo>
                        <a:lnTo>
                          <a:pt x="41" y="2"/>
                        </a:lnTo>
                        <a:lnTo>
                          <a:pt x="58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4" name="Freeform 60"/>
                  <p:cNvSpPr>
                    <a:spLocks/>
                  </p:cNvSpPr>
                  <p:nvPr/>
                </p:nvSpPr>
                <p:spPr bwMode="auto">
                  <a:xfrm>
                    <a:off x="4741863" y="3644900"/>
                    <a:ext cx="511175" cy="173038"/>
                  </a:xfrm>
                  <a:custGeom>
                    <a:avLst/>
                    <a:gdLst>
                      <a:gd name="T0" fmla="*/ 1161 w 1285"/>
                      <a:gd name="T1" fmla="*/ 0 h 436"/>
                      <a:gd name="T2" fmla="*/ 1178 w 1285"/>
                      <a:gd name="T3" fmla="*/ 1 h 436"/>
                      <a:gd name="T4" fmla="*/ 1192 w 1285"/>
                      <a:gd name="T5" fmla="*/ 7 h 436"/>
                      <a:gd name="T6" fmla="*/ 1206 w 1285"/>
                      <a:gd name="T7" fmla="*/ 18 h 436"/>
                      <a:gd name="T8" fmla="*/ 1215 w 1285"/>
                      <a:gd name="T9" fmla="*/ 32 h 436"/>
                      <a:gd name="T10" fmla="*/ 1236 w 1285"/>
                      <a:gd name="T11" fmla="*/ 88 h 436"/>
                      <a:gd name="T12" fmla="*/ 1254 w 1285"/>
                      <a:gd name="T13" fmla="*/ 145 h 436"/>
                      <a:gd name="T14" fmla="*/ 1267 w 1285"/>
                      <a:gd name="T15" fmla="*/ 203 h 436"/>
                      <a:gd name="T16" fmla="*/ 1278 w 1285"/>
                      <a:gd name="T17" fmla="*/ 262 h 436"/>
                      <a:gd name="T18" fmla="*/ 1283 w 1285"/>
                      <a:gd name="T19" fmla="*/ 321 h 436"/>
                      <a:gd name="T20" fmla="*/ 1285 w 1285"/>
                      <a:gd name="T21" fmla="*/ 381 h 436"/>
                      <a:gd name="T22" fmla="*/ 1283 w 1285"/>
                      <a:gd name="T23" fmla="*/ 398 h 436"/>
                      <a:gd name="T24" fmla="*/ 1275 w 1285"/>
                      <a:gd name="T25" fmla="*/ 414 h 436"/>
                      <a:gd name="T26" fmla="*/ 1263 w 1285"/>
                      <a:gd name="T27" fmla="*/ 425 h 436"/>
                      <a:gd name="T28" fmla="*/ 1248 w 1285"/>
                      <a:gd name="T29" fmla="*/ 433 h 436"/>
                      <a:gd name="T30" fmla="*/ 1231 w 1285"/>
                      <a:gd name="T31" fmla="*/ 436 h 436"/>
                      <a:gd name="T32" fmla="*/ 55 w 1285"/>
                      <a:gd name="T33" fmla="*/ 436 h 436"/>
                      <a:gd name="T34" fmla="*/ 37 w 1285"/>
                      <a:gd name="T35" fmla="*/ 433 h 436"/>
                      <a:gd name="T36" fmla="*/ 22 w 1285"/>
                      <a:gd name="T37" fmla="*/ 425 h 436"/>
                      <a:gd name="T38" fmla="*/ 11 w 1285"/>
                      <a:gd name="T39" fmla="*/ 414 h 436"/>
                      <a:gd name="T40" fmla="*/ 2 w 1285"/>
                      <a:gd name="T41" fmla="*/ 398 h 436"/>
                      <a:gd name="T42" fmla="*/ 0 w 1285"/>
                      <a:gd name="T43" fmla="*/ 381 h 436"/>
                      <a:gd name="T44" fmla="*/ 2 w 1285"/>
                      <a:gd name="T45" fmla="*/ 364 h 436"/>
                      <a:gd name="T46" fmla="*/ 11 w 1285"/>
                      <a:gd name="T47" fmla="*/ 350 h 436"/>
                      <a:gd name="T48" fmla="*/ 22 w 1285"/>
                      <a:gd name="T49" fmla="*/ 337 h 436"/>
                      <a:gd name="T50" fmla="*/ 37 w 1285"/>
                      <a:gd name="T51" fmla="*/ 330 h 436"/>
                      <a:gd name="T52" fmla="*/ 55 w 1285"/>
                      <a:gd name="T53" fmla="*/ 327 h 436"/>
                      <a:gd name="T54" fmla="*/ 1175 w 1285"/>
                      <a:gd name="T55" fmla="*/ 327 h 436"/>
                      <a:gd name="T56" fmla="*/ 1170 w 1285"/>
                      <a:gd name="T57" fmla="*/ 275 h 436"/>
                      <a:gd name="T58" fmla="*/ 1162 w 1285"/>
                      <a:gd name="T59" fmla="*/ 224 h 436"/>
                      <a:gd name="T60" fmla="*/ 1149 w 1285"/>
                      <a:gd name="T61" fmla="*/ 173 h 436"/>
                      <a:gd name="T62" fmla="*/ 1135 w 1285"/>
                      <a:gd name="T63" fmla="*/ 123 h 436"/>
                      <a:gd name="T64" fmla="*/ 1116 w 1285"/>
                      <a:gd name="T65" fmla="*/ 75 h 436"/>
                      <a:gd name="T66" fmla="*/ 1111 w 1285"/>
                      <a:gd name="T67" fmla="*/ 58 h 436"/>
                      <a:gd name="T68" fmla="*/ 1112 w 1285"/>
                      <a:gd name="T69" fmla="*/ 41 h 436"/>
                      <a:gd name="T70" fmla="*/ 1119 w 1285"/>
                      <a:gd name="T71" fmla="*/ 26 h 436"/>
                      <a:gd name="T72" fmla="*/ 1129 w 1285"/>
                      <a:gd name="T73" fmla="*/ 13 h 436"/>
                      <a:gd name="T74" fmla="*/ 1144 w 1285"/>
                      <a:gd name="T75" fmla="*/ 4 h 436"/>
                      <a:gd name="T76" fmla="*/ 1161 w 1285"/>
                      <a:gd name="T77" fmla="*/ 0 h 43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</a:cxnLst>
                    <a:rect l="0" t="0" r="r" b="b"/>
                    <a:pathLst>
                      <a:path w="1285" h="436">
                        <a:moveTo>
                          <a:pt x="1161" y="0"/>
                        </a:moveTo>
                        <a:lnTo>
                          <a:pt x="1178" y="1"/>
                        </a:lnTo>
                        <a:lnTo>
                          <a:pt x="1192" y="7"/>
                        </a:lnTo>
                        <a:lnTo>
                          <a:pt x="1206" y="18"/>
                        </a:lnTo>
                        <a:lnTo>
                          <a:pt x="1215" y="32"/>
                        </a:lnTo>
                        <a:lnTo>
                          <a:pt x="1236" y="88"/>
                        </a:lnTo>
                        <a:lnTo>
                          <a:pt x="1254" y="145"/>
                        </a:lnTo>
                        <a:lnTo>
                          <a:pt x="1267" y="203"/>
                        </a:lnTo>
                        <a:lnTo>
                          <a:pt x="1278" y="262"/>
                        </a:lnTo>
                        <a:lnTo>
                          <a:pt x="1283" y="321"/>
                        </a:lnTo>
                        <a:lnTo>
                          <a:pt x="1285" y="381"/>
                        </a:lnTo>
                        <a:lnTo>
                          <a:pt x="1283" y="398"/>
                        </a:lnTo>
                        <a:lnTo>
                          <a:pt x="1275" y="414"/>
                        </a:lnTo>
                        <a:lnTo>
                          <a:pt x="1263" y="425"/>
                        </a:lnTo>
                        <a:lnTo>
                          <a:pt x="1248" y="433"/>
                        </a:lnTo>
                        <a:lnTo>
                          <a:pt x="1231" y="436"/>
                        </a:lnTo>
                        <a:lnTo>
                          <a:pt x="55" y="436"/>
                        </a:lnTo>
                        <a:lnTo>
                          <a:pt x="37" y="433"/>
                        </a:lnTo>
                        <a:lnTo>
                          <a:pt x="22" y="425"/>
                        </a:lnTo>
                        <a:lnTo>
                          <a:pt x="11" y="414"/>
                        </a:lnTo>
                        <a:lnTo>
                          <a:pt x="2" y="398"/>
                        </a:lnTo>
                        <a:lnTo>
                          <a:pt x="0" y="381"/>
                        </a:lnTo>
                        <a:lnTo>
                          <a:pt x="2" y="364"/>
                        </a:lnTo>
                        <a:lnTo>
                          <a:pt x="11" y="350"/>
                        </a:lnTo>
                        <a:lnTo>
                          <a:pt x="22" y="337"/>
                        </a:lnTo>
                        <a:lnTo>
                          <a:pt x="37" y="330"/>
                        </a:lnTo>
                        <a:lnTo>
                          <a:pt x="55" y="327"/>
                        </a:lnTo>
                        <a:lnTo>
                          <a:pt x="1175" y="327"/>
                        </a:lnTo>
                        <a:lnTo>
                          <a:pt x="1170" y="275"/>
                        </a:lnTo>
                        <a:lnTo>
                          <a:pt x="1162" y="224"/>
                        </a:lnTo>
                        <a:lnTo>
                          <a:pt x="1149" y="173"/>
                        </a:lnTo>
                        <a:lnTo>
                          <a:pt x="1135" y="123"/>
                        </a:lnTo>
                        <a:lnTo>
                          <a:pt x="1116" y="75"/>
                        </a:lnTo>
                        <a:lnTo>
                          <a:pt x="1111" y="58"/>
                        </a:lnTo>
                        <a:lnTo>
                          <a:pt x="1112" y="41"/>
                        </a:lnTo>
                        <a:lnTo>
                          <a:pt x="1119" y="26"/>
                        </a:lnTo>
                        <a:lnTo>
                          <a:pt x="1129" y="13"/>
                        </a:lnTo>
                        <a:lnTo>
                          <a:pt x="1144" y="4"/>
                        </a:lnTo>
                        <a:lnTo>
                          <a:pt x="1161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5" name="Freeform 61"/>
                  <p:cNvSpPr>
                    <a:spLocks/>
                  </p:cNvSpPr>
                  <p:nvPr/>
                </p:nvSpPr>
                <p:spPr bwMode="auto">
                  <a:xfrm>
                    <a:off x="4075113" y="3532188"/>
                    <a:ext cx="598487" cy="285750"/>
                  </a:xfrm>
                  <a:custGeom>
                    <a:avLst/>
                    <a:gdLst>
                      <a:gd name="T0" fmla="*/ 1104 w 1509"/>
                      <a:gd name="T1" fmla="*/ 0 h 718"/>
                      <a:gd name="T2" fmla="*/ 1117 w 1509"/>
                      <a:gd name="T3" fmla="*/ 2 h 718"/>
                      <a:gd name="T4" fmla="*/ 1122 w 1509"/>
                      <a:gd name="T5" fmla="*/ 4 h 718"/>
                      <a:gd name="T6" fmla="*/ 1183 w 1509"/>
                      <a:gd name="T7" fmla="*/ 42 h 718"/>
                      <a:gd name="T8" fmla="*/ 1285 w 1509"/>
                      <a:gd name="T9" fmla="*/ 128 h 718"/>
                      <a:gd name="T10" fmla="*/ 1371 w 1509"/>
                      <a:gd name="T11" fmla="*/ 229 h 718"/>
                      <a:gd name="T12" fmla="*/ 1438 w 1509"/>
                      <a:gd name="T13" fmla="*/ 342 h 718"/>
                      <a:gd name="T14" fmla="*/ 1483 w 1509"/>
                      <a:gd name="T15" fmla="*/ 464 h 718"/>
                      <a:gd name="T16" fmla="*/ 1506 w 1509"/>
                      <a:gd name="T17" fmla="*/ 595 h 718"/>
                      <a:gd name="T18" fmla="*/ 1509 w 1509"/>
                      <a:gd name="T19" fmla="*/ 664 h 718"/>
                      <a:gd name="T20" fmla="*/ 1499 w 1509"/>
                      <a:gd name="T21" fmla="*/ 696 h 718"/>
                      <a:gd name="T22" fmla="*/ 1473 w 1509"/>
                      <a:gd name="T23" fmla="*/ 716 h 718"/>
                      <a:gd name="T24" fmla="*/ 54 w 1509"/>
                      <a:gd name="T25" fmla="*/ 718 h 718"/>
                      <a:gd name="T26" fmla="*/ 22 w 1509"/>
                      <a:gd name="T27" fmla="*/ 707 h 718"/>
                      <a:gd name="T28" fmla="*/ 3 w 1509"/>
                      <a:gd name="T29" fmla="*/ 681 h 718"/>
                      <a:gd name="T30" fmla="*/ 3 w 1509"/>
                      <a:gd name="T31" fmla="*/ 596 h 718"/>
                      <a:gd name="T32" fmla="*/ 27 w 1509"/>
                      <a:gd name="T33" fmla="*/ 465 h 718"/>
                      <a:gd name="T34" fmla="*/ 73 w 1509"/>
                      <a:gd name="T35" fmla="*/ 342 h 718"/>
                      <a:gd name="T36" fmla="*/ 138 w 1509"/>
                      <a:gd name="T37" fmla="*/ 229 h 718"/>
                      <a:gd name="T38" fmla="*/ 224 w 1509"/>
                      <a:gd name="T39" fmla="*/ 128 h 718"/>
                      <a:gd name="T40" fmla="*/ 327 w 1509"/>
                      <a:gd name="T41" fmla="*/ 42 h 718"/>
                      <a:gd name="T42" fmla="*/ 396 w 1509"/>
                      <a:gd name="T43" fmla="*/ 2 h 718"/>
                      <a:gd name="T44" fmla="*/ 421 w 1509"/>
                      <a:gd name="T45" fmla="*/ 1 h 718"/>
                      <a:gd name="T46" fmla="*/ 442 w 1509"/>
                      <a:gd name="T47" fmla="*/ 12 h 718"/>
                      <a:gd name="T48" fmla="*/ 493 w 1509"/>
                      <a:gd name="T49" fmla="*/ 47 h 718"/>
                      <a:gd name="T50" fmla="*/ 530 w 1509"/>
                      <a:gd name="T51" fmla="*/ 67 h 718"/>
                      <a:gd name="T52" fmla="*/ 567 w 1509"/>
                      <a:gd name="T53" fmla="*/ 84 h 718"/>
                      <a:gd name="T54" fmla="*/ 603 w 1509"/>
                      <a:gd name="T55" fmla="*/ 99 h 718"/>
                      <a:gd name="T56" fmla="*/ 620 w 1509"/>
                      <a:gd name="T57" fmla="*/ 127 h 718"/>
                      <a:gd name="T58" fmla="*/ 620 w 1509"/>
                      <a:gd name="T59" fmla="*/ 160 h 718"/>
                      <a:gd name="T60" fmla="*/ 599 w 1509"/>
                      <a:gd name="T61" fmla="*/ 187 h 718"/>
                      <a:gd name="T62" fmla="*/ 568 w 1509"/>
                      <a:gd name="T63" fmla="*/ 196 h 718"/>
                      <a:gd name="T64" fmla="*/ 528 w 1509"/>
                      <a:gd name="T65" fmla="*/ 185 h 718"/>
                      <a:gd name="T66" fmla="*/ 480 w 1509"/>
                      <a:gd name="T67" fmla="*/ 164 h 718"/>
                      <a:gd name="T68" fmla="*/ 439 w 1509"/>
                      <a:gd name="T69" fmla="*/ 140 h 718"/>
                      <a:gd name="T70" fmla="*/ 416 w 1509"/>
                      <a:gd name="T71" fmla="*/ 126 h 718"/>
                      <a:gd name="T72" fmla="*/ 357 w 1509"/>
                      <a:gd name="T73" fmla="*/ 155 h 718"/>
                      <a:gd name="T74" fmla="*/ 268 w 1509"/>
                      <a:gd name="T75" fmla="*/ 239 h 718"/>
                      <a:gd name="T76" fmla="*/ 196 w 1509"/>
                      <a:gd name="T77" fmla="*/ 339 h 718"/>
                      <a:gd name="T78" fmla="*/ 147 w 1509"/>
                      <a:gd name="T79" fmla="*/ 441 h 718"/>
                      <a:gd name="T80" fmla="*/ 118 w 1509"/>
                      <a:gd name="T81" fmla="*/ 551 h 718"/>
                      <a:gd name="T82" fmla="*/ 1399 w 1509"/>
                      <a:gd name="T83" fmla="*/ 610 h 718"/>
                      <a:gd name="T84" fmla="*/ 1379 w 1509"/>
                      <a:gd name="T85" fmla="*/ 496 h 718"/>
                      <a:gd name="T86" fmla="*/ 1340 w 1509"/>
                      <a:gd name="T87" fmla="*/ 389 h 718"/>
                      <a:gd name="T88" fmla="*/ 1280 w 1509"/>
                      <a:gd name="T89" fmla="*/ 287 h 718"/>
                      <a:gd name="T90" fmla="*/ 1200 w 1509"/>
                      <a:gd name="T91" fmla="*/ 195 h 718"/>
                      <a:gd name="T92" fmla="*/ 1103 w 1509"/>
                      <a:gd name="T93" fmla="*/ 119 h 718"/>
                      <a:gd name="T94" fmla="*/ 1071 w 1509"/>
                      <a:gd name="T95" fmla="*/ 139 h 718"/>
                      <a:gd name="T96" fmla="*/ 1029 w 1509"/>
                      <a:gd name="T97" fmla="*/ 164 h 718"/>
                      <a:gd name="T98" fmla="*/ 982 w 1509"/>
                      <a:gd name="T99" fmla="*/ 185 h 718"/>
                      <a:gd name="T100" fmla="*/ 942 w 1509"/>
                      <a:gd name="T101" fmla="*/ 196 h 718"/>
                      <a:gd name="T102" fmla="*/ 910 w 1509"/>
                      <a:gd name="T103" fmla="*/ 187 h 718"/>
                      <a:gd name="T104" fmla="*/ 890 w 1509"/>
                      <a:gd name="T105" fmla="*/ 160 h 718"/>
                      <a:gd name="T106" fmla="*/ 888 w 1509"/>
                      <a:gd name="T107" fmla="*/ 132 h 718"/>
                      <a:gd name="T108" fmla="*/ 900 w 1509"/>
                      <a:gd name="T109" fmla="*/ 107 h 718"/>
                      <a:gd name="T110" fmla="*/ 923 w 1509"/>
                      <a:gd name="T111" fmla="*/ 91 h 718"/>
                      <a:gd name="T112" fmla="*/ 962 w 1509"/>
                      <a:gd name="T113" fmla="*/ 76 h 718"/>
                      <a:gd name="T114" fmla="*/ 999 w 1509"/>
                      <a:gd name="T115" fmla="*/ 57 h 718"/>
                      <a:gd name="T116" fmla="*/ 1050 w 1509"/>
                      <a:gd name="T117" fmla="*/ 25 h 718"/>
                      <a:gd name="T118" fmla="*/ 1068 w 1509"/>
                      <a:gd name="T119" fmla="*/ 11 h 718"/>
                      <a:gd name="T120" fmla="*/ 1080 w 1509"/>
                      <a:gd name="T121" fmla="*/ 4 h 718"/>
                      <a:gd name="T122" fmla="*/ 1090 w 1509"/>
                      <a:gd name="T123" fmla="*/ 1 h 718"/>
                      <a:gd name="T124" fmla="*/ 1100 w 1509"/>
                      <a:gd name="T125" fmla="*/ 0 h 71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509" h="718">
                        <a:moveTo>
                          <a:pt x="1100" y="0"/>
                        </a:moveTo>
                        <a:lnTo>
                          <a:pt x="1104" y="0"/>
                        </a:lnTo>
                        <a:lnTo>
                          <a:pt x="1108" y="1"/>
                        </a:lnTo>
                        <a:lnTo>
                          <a:pt x="1117" y="2"/>
                        </a:lnTo>
                        <a:lnTo>
                          <a:pt x="1117" y="2"/>
                        </a:lnTo>
                        <a:lnTo>
                          <a:pt x="1122" y="4"/>
                        </a:lnTo>
                        <a:lnTo>
                          <a:pt x="1127" y="8"/>
                        </a:lnTo>
                        <a:lnTo>
                          <a:pt x="1183" y="42"/>
                        </a:lnTo>
                        <a:lnTo>
                          <a:pt x="1237" y="84"/>
                        </a:lnTo>
                        <a:lnTo>
                          <a:pt x="1285" y="128"/>
                        </a:lnTo>
                        <a:lnTo>
                          <a:pt x="1330" y="176"/>
                        </a:lnTo>
                        <a:lnTo>
                          <a:pt x="1371" y="229"/>
                        </a:lnTo>
                        <a:lnTo>
                          <a:pt x="1407" y="285"/>
                        </a:lnTo>
                        <a:lnTo>
                          <a:pt x="1438" y="342"/>
                        </a:lnTo>
                        <a:lnTo>
                          <a:pt x="1462" y="402"/>
                        </a:lnTo>
                        <a:lnTo>
                          <a:pt x="1483" y="464"/>
                        </a:lnTo>
                        <a:lnTo>
                          <a:pt x="1498" y="528"/>
                        </a:lnTo>
                        <a:lnTo>
                          <a:pt x="1506" y="595"/>
                        </a:lnTo>
                        <a:lnTo>
                          <a:pt x="1509" y="663"/>
                        </a:lnTo>
                        <a:lnTo>
                          <a:pt x="1509" y="664"/>
                        </a:lnTo>
                        <a:lnTo>
                          <a:pt x="1506" y="681"/>
                        </a:lnTo>
                        <a:lnTo>
                          <a:pt x="1499" y="696"/>
                        </a:lnTo>
                        <a:lnTo>
                          <a:pt x="1487" y="707"/>
                        </a:lnTo>
                        <a:lnTo>
                          <a:pt x="1473" y="716"/>
                        </a:lnTo>
                        <a:lnTo>
                          <a:pt x="1456" y="718"/>
                        </a:lnTo>
                        <a:lnTo>
                          <a:pt x="54" y="718"/>
                        </a:lnTo>
                        <a:lnTo>
                          <a:pt x="37" y="716"/>
                        </a:lnTo>
                        <a:lnTo>
                          <a:pt x="22" y="707"/>
                        </a:lnTo>
                        <a:lnTo>
                          <a:pt x="11" y="696"/>
                        </a:lnTo>
                        <a:lnTo>
                          <a:pt x="3" y="681"/>
                        </a:lnTo>
                        <a:lnTo>
                          <a:pt x="0" y="664"/>
                        </a:lnTo>
                        <a:lnTo>
                          <a:pt x="3" y="596"/>
                        </a:lnTo>
                        <a:lnTo>
                          <a:pt x="13" y="529"/>
                        </a:lnTo>
                        <a:lnTo>
                          <a:pt x="27" y="465"/>
                        </a:lnTo>
                        <a:lnTo>
                          <a:pt x="47" y="402"/>
                        </a:lnTo>
                        <a:lnTo>
                          <a:pt x="73" y="342"/>
                        </a:lnTo>
                        <a:lnTo>
                          <a:pt x="102" y="285"/>
                        </a:lnTo>
                        <a:lnTo>
                          <a:pt x="138" y="229"/>
                        </a:lnTo>
                        <a:lnTo>
                          <a:pt x="179" y="176"/>
                        </a:lnTo>
                        <a:lnTo>
                          <a:pt x="224" y="128"/>
                        </a:lnTo>
                        <a:lnTo>
                          <a:pt x="273" y="84"/>
                        </a:lnTo>
                        <a:lnTo>
                          <a:pt x="327" y="42"/>
                        </a:lnTo>
                        <a:lnTo>
                          <a:pt x="382" y="8"/>
                        </a:lnTo>
                        <a:lnTo>
                          <a:pt x="396" y="2"/>
                        </a:lnTo>
                        <a:lnTo>
                          <a:pt x="410" y="0"/>
                        </a:lnTo>
                        <a:lnTo>
                          <a:pt x="421" y="1"/>
                        </a:lnTo>
                        <a:lnTo>
                          <a:pt x="432" y="6"/>
                        </a:lnTo>
                        <a:lnTo>
                          <a:pt x="442" y="12"/>
                        </a:lnTo>
                        <a:lnTo>
                          <a:pt x="476" y="36"/>
                        </a:lnTo>
                        <a:lnTo>
                          <a:pt x="493" y="47"/>
                        </a:lnTo>
                        <a:lnTo>
                          <a:pt x="512" y="57"/>
                        </a:lnTo>
                        <a:lnTo>
                          <a:pt x="530" y="67"/>
                        </a:lnTo>
                        <a:lnTo>
                          <a:pt x="549" y="76"/>
                        </a:lnTo>
                        <a:lnTo>
                          <a:pt x="567" y="84"/>
                        </a:lnTo>
                        <a:lnTo>
                          <a:pt x="587" y="91"/>
                        </a:lnTo>
                        <a:lnTo>
                          <a:pt x="603" y="99"/>
                        </a:lnTo>
                        <a:lnTo>
                          <a:pt x="614" y="112"/>
                        </a:lnTo>
                        <a:lnTo>
                          <a:pt x="620" y="127"/>
                        </a:lnTo>
                        <a:lnTo>
                          <a:pt x="624" y="144"/>
                        </a:lnTo>
                        <a:lnTo>
                          <a:pt x="620" y="160"/>
                        </a:lnTo>
                        <a:lnTo>
                          <a:pt x="612" y="175"/>
                        </a:lnTo>
                        <a:lnTo>
                          <a:pt x="599" y="187"/>
                        </a:lnTo>
                        <a:lnTo>
                          <a:pt x="585" y="194"/>
                        </a:lnTo>
                        <a:lnTo>
                          <a:pt x="568" y="196"/>
                        </a:lnTo>
                        <a:lnTo>
                          <a:pt x="551" y="193"/>
                        </a:lnTo>
                        <a:lnTo>
                          <a:pt x="528" y="185"/>
                        </a:lnTo>
                        <a:lnTo>
                          <a:pt x="505" y="174"/>
                        </a:lnTo>
                        <a:lnTo>
                          <a:pt x="480" y="164"/>
                        </a:lnTo>
                        <a:lnTo>
                          <a:pt x="459" y="152"/>
                        </a:lnTo>
                        <a:lnTo>
                          <a:pt x="439" y="140"/>
                        </a:lnTo>
                        <a:lnTo>
                          <a:pt x="417" y="126"/>
                        </a:lnTo>
                        <a:lnTo>
                          <a:pt x="416" y="126"/>
                        </a:lnTo>
                        <a:lnTo>
                          <a:pt x="407" y="119"/>
                        </a:lnTo>
                        <a:lnTo>
                          <a:pt x="357" y="155"/>
                        </a:lnTo>
                        <a:lnTo>
                          <a:pt x="310" y="195"/>
                        </a:lnTo>
                        <a:lnTo>
                          <a:pt x="268" y="239"/>
                        </a:lnTo>
                        <a:lnTo>
                          <a:pt x="230" y="287"/>
                        </a:lnTo>
                        <a:lnTo>
                          <a:pt x="196" y="339"/>
                        </a:lnTo>
                        <a:lnTo>
                          <a:pt x="170" y="389"/>
                        </a:lnTo>
                        <a:lnTo>
                          <a:pt x="147" y="441"/>
                        </a:lnTo>
                        <a:lnTo>
                          <a:pt x="131" y="496"/>
                        </a:lnTo>
                        <a:lnTo>
                          <a:pt x="118" y="551"/>
                        </a:lnTo>
                        <a:lnTo>
                          <a:pt x="111" y="610"/>
                        </a:lnTo>
                        <a:lnTo>
                          <a:pt x="1399" y="610"/>
                        </a:lnTo>
                        <a:lnTo>
                          <a:pt x="1391" y="551"/>
                        </a:lnTo>
                        <a:lnTo>
                          <a:pt x="1379" y="496"/>
                        </a:lnTo>
                        <a:lnTo>
                          <a:pt x="1362" y="441"/>
                        </a:lnTo>
                        <a:lnTo>
                          <a:pt x="1340" y="389"/>
                        </a:lnTo>
                        <a:lnTo>
                          <a:pt x="1314" y="339"/>
                        </a:lnTo>
                        <a:lnTo>
                          <a:pt x="1280" y="287"/>
                        </a:lnTo>
                        <a:lnTo>
                          <a:pt x="1242" y="239"/>
                        </a:lnTo>
                        <a:lnTo>
                          <a:pt x="1200" y="195"/>
                        </a:lnTo>
                        <a:lnTo>
                          <a:pt x="1153" y="155"/>
                        </a:lnTo>
                        <a:lnTo>
                          <a:pt x="1103" y="119"/>
                        </a:lnTo>
                        <a:lnTo>
                          <a:pt x="1093" y="126"/>
                        </a:lnTo>
                        <a:lnTo>
                          <a:pt x="1071" y="139"/>
                        </a:lnTo>
                        <a:lnTo>
                          <a:pt x="1050" y="152"/>
                        </a:lnTo>
                        <a:lnTo>
                          <a:pt x="1029" y="164"/>
                        </a:lnTo>
                        <a:lnTo>
                          <a:pt x="1005" y="174"/>
                        </a:lnTo>
                        <a:lnTo>
                          <a:pt x="982" y="185"/>
                        </a:lnTo>
                        <a:lnTo>
                          <a:pt x="959" y="193"/>
                        </a:lnTo>
                        <a:lnTo>
                          <a:pt x="942" y="196"/>
                        </a:lnTo>
                        <a:lnTo>
                          <a:pt x="925" y="194"/>
                        </a:lnTo>
                        <a:lnTo>
                          <a:pt x="910" y="187"/>
                        </a:lnTo>
                        <a:lnTo>
                          <a:pt x="898" y="175"/>
                        </a:lnTo>
                        <a:lnTo>
                          <a:pt x="890" y="160"/>
                        </a:lnTo>
                        <a:lnTo>
                          <a:pt x="887" y="146"/>
                        </a:lnTo>
                        <a:lnTo>
                          <a:pt x="888" y="132"/>
                        </a:lnTo>
                        <a:lnTo>
                          <a:pt x="892" y="118"/>
                        </a:lnTo>
                        <a:lnTo>
                          <a:pt x="900" y="107"/>
                        </a:lnTo>
                        <a:lnTo>
                          <a:pt x="910" y="97"/>
                        </a:lnTo>
                        <a:lnTo>
                          <a:pt x="923" y="91"/>
                        </a:lnTo>
                        <a:lnTo>
                          <a:pt x="943" y="84"/>
                        </a:lnTo>
                        <a:lnTo>
                          <a:pt x="962" y="76"/>
                        </a:lnTo>
                        <a:lnTo>
                          <a:pt x="980" y="67"/>
                        </a:lnTo>
                        <a:lnTo>
                          <a:pt x="999" y="57"/>
                        </a:lnTo>
                        <a:lnTo>
                          <a:pt x="1033" y="36"/>
                        </a:lnTo>
                        <a:lnTo>
                          <a:pt x="1050" y="25"/>
                        </a:lnTo>
                        <a:lnTo>
                          <a:pt x="1067" y="12"/>
                        </a:lnTo>
                        <a:lnTo>
                          <a:pt x="1068" y="11"/>
                        </a:lnTo>
                        <a:lnTo>
                          <a:pt x="1073" y="8"/>
                        </a:lnTo>
                        <a:lnTo>
                          <a:pt x="1080" y="4"/>
                        </a:lnTo>
                        <a:lnTo>
                          <a:pt x="1082" y="3"/>
                        </a:lnTo>
                        <a:lnTo>
                          <a:pt x="1090" y="1"/>
                        </a:lnTo>
                        <a:lnTo>
                          <a:pt x="1092" y="1"/>
                        </a:lnTo>
                        <a:lnTo>
                          <a:pt x="1100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6" name="Freeform 62"/>
                  <p:cNvSpPr>
                    <a:spLocks noEditPoints="1"/>
                  </p:cNvSpPr>
                  <p:nvPr/>
                </p:nvSpPr>
                <p:spPr bwMode="auto">
                  <a:xfrm>
                    <a:off x="4214813" y="3217863"/>
                    <a:ext cx="320675" cy="322263"/>
                  </a:xfrm>
                  <a:custGeom>
                    <a:avLst/>
                    <a:gdLst>
                      <a:gd name="T0" fmla="*/ 149 w 808"/>
                      <a:gd name="T1" fmla="*/ 252 h 809"/>
                      <a:gd name="T2" fmla="*/ 119 w 808"/>
                      <a:gd name="T3" fmla="*/ 323 h 809"/>
                      <a:gd name="T4" fmla="*/ 107 w 808"/>
                      <a:gd name="T5" fmla="*/ 405 h 809"/>
                      <a:gd name="T6" fmla="*/ 118 w 808"/>
                      <a:gd name="T7" fmla="*/ 482 h 809"/>
                      <a:gd name="T8" fmla="*/ 148 w 808"/>
                      <a:gd name="T9" fmla="*/ 553 h 809"/>
                      <a:gd name="T10" fmla="*/ 194 w 808"/>
                      <a:gd name="T11" fmla="*/ 613 h 809"/>
                      <a:gd name="T12" fmla="*/ 223 w 808"/>
                      <a:gd name="T13" fmla="*/ 638 h 809"/>
                      <a:gd name="T14" fmla="*/ 288 w 808"/>
                      <a:gd name="T15" fmla="*/ 676 h 809"/>
                      <a:gd name="T16" fmla="*/ 363 w 808"/>
                      <a:gd name="T17" fmla="*/ 697 h 809"/>
                      <a:gd name="T18" fmla="*/ 444 w 808"/>
                      <a:gd name="T19" fmla="*/ 697 h 809"/>
                      <a:gd name="T20" fmla="*/ 519 w 808"/>
                      <a:gd name="T21" fmla="*/ 676 h 809"/>
                      <a:gd name="T22" fmla="*/ 584 w 808"/>
                      <a:gd name="T23" fmla="*/ 638 h 809"/>
                      <a:gd name="T24" fmla="*/ 614 w 808"/>
                      <a:gd name="T25" fmla="*/ 613 h 809"/>
                      <a:gd name="T26" fmla="*/ 659 w 808"/>
                      <a:gd name="T27" fmla="*/ 553 h 809"/>
                      <a:gd name="T28" fmla="*/ 690 w 808"/>
                      <a:gd name="T29" fmla="*/ 482 h 809"/>
                      <a:gd name="T30" fmla="*/ 700 w 808"/>
                      <a:gd name="T31" fmla="*/ 405 h 809"/>
                      <a:gd name="T32" fmla="*/ 384 w 808"/>
                      <a:gd name="T33" fmla="*/ 364 h 809"/>
                      <a:gd name="T34" fmla="*/ 313 w 808"/>
                      <a:gd name="T35" fmla="*/ 353 h 809"/>
                      <a:gd name="T36" fmla="*/ 249 w 808"/>
                      <a:gd name="T37" fmla="*/ 320 h 809"/>
                      <a:gd name="T38" fmla="*/ 222 w 808"/>
                      <a:gd name="T39" fmla="*/ 297 h 809"/>
                      <a:gd name="T40" fmla="*/ 185 w 808"/>
                      <a:gd name="T41" fmla="*/ 249 h 809"/>
                      <a:gd name="T42" fmla="*/ 404 w 808"/>
                      <a:gd name="T43" fmla="*/ 107 h 809"/>
                      <a:gd name="T44" fmla="*/ 329 w 808"/>
                      <a:gd name="T45" fmla="*/ 117 h 809"/>
                      <a:gd name="T46" fmla="*/ 263 w 808"/>
                      <a:gd name="T47" fmla="*/ 143 h 809"/>
                      <a:gd name="T48" fmla="*/ 274 w 808"/>
                      <a:gd name="T49" fmla="*/ 185 h 809"/>
                      <a:gd name="T50" fmla="*/ 299 w 808"/>
                      <a:gd name="T51" fmla="*/ 220 h 809"/>
                      <a:gd name="T52" fmla="*/ 337 w 808"/>
                      <a:gd name="T53" fmla="*/ 246 h 809"/>
                      <a:gd name="T54" fmla="*/ 384 w 808"/>
                      <a:gd name="T55" fmla="*/ 256 h 809"/>
                      <a:gd name="T56" fmla="*/ 638 w 808"/>
                      <a:gd name="T57" fmla="*/ 223 h 809"/>
                      <a:gd name="T58" fmla="*/ 584 w 808"/>
                      <a:gd name="T59" fmla="*/ 170 h 809"/>
                      <a:gd name="T60" fmla="*/ 519 w 808"/>
                      <a:gd name="T61" fmla="*/ 131 h 809"/>
                      <a:gd name="T62" fmla="*/ 444 w 808"/>
                      <a:gd name="T63" fmla="*/ 110 h 809"/>
                      <a:gd name="T64" fmla="*/ 404 w 808"/>
                      <a:gd name="T65" fmla="*/ 0 h 809"/>
                      <a:gd name="T66" fmla="*/ 497 w 808"/>
                      <a:gd name="T67" fmla="*/ 10 h 809"/>
                      <a:gd name="T68" fmla="*/ 582 w 808"/>
                      <a:gd name="T69" fmla="*/ 41 h 809"/>
                      <a:gd name="T70" fmla="*/ 657 w 808"/>
                      <a:gd name="T71" fmla="*/ 88 h 809"/>
                      <a:gd name="T72" fmla="*/ 717 w 808"/>
                      <a:gd name="T73" fmla="*/ 148 h 809"/>
                      <a:gd name="T74" fmla="*/ 762 w 808"/>
                      <a:gd name="T75" fmla="*/ 217 h 809"/>
                      <a:gd name="T76" fmla="*/ 793 w 808"/>
                      <a:gd name="T77" fmla="*/ 294 h 809"/>
                      <a:gd name="T78" fmla="*/ 801 w 808"/>
                      <a:gd name="T79" fmla="*/ 331 h 809"/>
                      <a:gd name="T80" fmla="*/ 808 w 808"/>
                      <a:gd name="T81" fmla="*/ 405 h 809"/>
                      <a:gd name="T82" fmla="*/ 797 w 808"/>
                      <a:gd name="T83" fmla="*/ 496 h 809"/>
                      <a:gd name="T84" fmla="*/ 767 w 808"/>
                      <a:gd name="T85" fmla="*/ 582 h 809"/>
                      <a:gd name="T86" fmla="*/ 719 w 808"/>
                      <a:gd name="T87" fmla="*/ 657 h 809"/>
                      <a:gd name="T88" fmla="*/ 656 w 808"/>
                      <a:gd name="T89" fmla="*/ 720 h 809"/>
                      <a:gd name="T90" fmla="*/ 581 w 808"/>
                      <a:gd name="T91" fmla="*/ 768 h 809"/>
                      <a:gd name="T92" fmla="*/ 496 w 808"/>
                      <a:gd name="T93" fmla="*/ 798 h 809"/>
                      <a:gd name="T94" fmla="*/ 404 w 808"/>
                      <a:gd name="T95" fmla="*/ 809 h 809"/>
                      <a:gd name="T96" fmla="*/ 312 w 808"/>
                      <a:gd name="T97" fmla="*/ 798 h 809"/>
                      <a:gd name="T98" fmla="*/ 226 w 808"/>
                      <a:gd name="T99" fmla="*/ 768 h 809"/>
                      <a:gd name="T100" fmla="*/ 151 w 808"/>
                      <a:gd name="T101" fmla="*/ 720 h 809"/>
                      <a:gd name="T102" fmla="*/ 118 w 808"/>
                      <a:gd name="T103" fmla="*/ 689 h 809"/>
                      <a:gd name="T104" fmla="*/ 62 w 808"/>
                      <a:gd name="T105" fmla="*/ 621 h 809"/>
                      <a:gd name="T106" fmla="*/ 23 w 808"/>
                      <a:gd name="T107" fmla="*/ 540 h 809"/>
                      <a:gd name="T108" fmla="*/ 2 w 808"/>
                      <a:gd name="T109" fmla="*/ 451 h 809"/>
                      <a:gd name="T110" fmla="*/ 2 w 808"/>
                      <a:gd name="T111" fmla="*/ 357 h 809"/>
                      <a:gd name="T112" fmla="*/ 23 w 808"/>
                      <a:gd name="T113" fmla="*/ 268 h 809"/>
                      <a:gd name="T114" fmla="*/ 62 w 808"/>
                      <a:gd name="T115" fmla="*/ 187 h 809"/>
                      <a:gd name="T116" fmla="*/ 118 w 808"/>
                      <a:gd name="T117" fmla="*/ 118 h 809"/>
                      <a:gd name="T118" fmla="*/ 151 w 808"/>
                      <a:gd name="T119" fmla="*/ 88 h 809"/>
                      <a:gd name="T120" fmla="*/ 226 w 808"/>
                      <a:gd name="T121" fmla="*/ 41 h 809"/>
                      <a:gd name="T122" fmla="*/ 312 w 808"/>
                      <a:gd name="T123" fmla="*/ 10 h 809"/>
                      <a:gd name="T124" fmla="*/ 404 w 808"/>
                      <a:gd name="T125" fmla="*/ 0 h 80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808" h="809">
                        <a:moveTo>
                          <a:pt x="171" y="220"/>
                        </a:moveTo>
                        <a:lnTo>
                          <a:pt x="149" y="252"/>
                        </a:lnTo>
                        <a:lnTo>
                          <a:pt x="131" y="286"/>
                        </a:lnTo>
                        <a:lnTo>
                          <a:pt x="119" y="323"/>
                        </a:lnTo>
                        <a:lnTo>
                          <a:pt x="110" y="363"/>
                        </a:lnTo>
                        <a:lnTo>
                          <a:pt x="107" y="405"/>
                        </a:lnTo>
                        <a:lnTo>
                          <a:pt x="110" y="445"/>
                        </a:lnTo>
                        <a:lnTo>
                          <a:pt x="118" y="482"/>
                        </a:lnTo>
                        <a:lnTo>
                          <a:pt x="130" y="519"/>
                        </a:lnTo>
                        <a:lnTo>
                          <a:pt x="148" y="553"/>
                        </a:lnTo>
                        <a:lnTo>
                          <a:pt x="169" y="585"/>
                        </a:lnTo>
                        <a:lnTo>
                          <a:pt x="194" y="613"/>
                        </a:lnTo>
                        <a:lnTo>
                          <a:pt x="195" y="613"/>
                        </a:lnTo>
                        <a:lnTo>
                          <a:pt x="223" y="638"/>
                        </a:lnTo>
                        <a:lnTo>
                          <a:pt x="255" y="660"/>
                        </a:lnTo>
                        <a:lnTo>
                          <a:pt x="288" y="676"/>
                        </a:lnTo>
                        <a:lnTo>
                          <a:pt x="325" y="689"/>
                        </a:lnTo>
                        <a:lnTo>
                          <a:pt x="363" y="697"/>
                        </a:lnTo>
                        <a:lnTo>
                          <a:pt x="404" y="700"/>
                        </a:lnTo>
                        <a:lnTo>
                          <a:pt x="444" y="697"/>
                        </a:lnTo>
                        <a:lnTo>
                          <a:pt x="482" y="689"/>
                        </a:lnTo>
                        <a:lnTo>
                          <a:pt x="519" y="676"/>
                        </a:lnTo>
                        <a:lnTo>
                          <a:pt x="554" y="660"/>
                        </a:lnTo>
                        <a:lnTo>
                          <a:pt x="584" y="638"/>
                        </a:lnTo>
                        <a:lnTo>
                          <a:pt x="613" y="614"/>
                        </a:lnTo>
                        <a:lnTo>
                          <a:pt x="614" y="613"/>
                        </a:lnTo>
                        <a:lnTo>
                          <a:pt x="638" y="585"/>
                        </a:lnTo>
                        <a:lnTo>
                          <a:pt x="659" y="553"/>
                        </a:lnTo>
                        <a:lnTo>
                          <a:pt x="677" y="519"/>
                        </a:lnTo>
                        <a:lnTo>
                          <a:pt x="690" y="482"/>
                        </a:lnTo>
                        <a:lnTo>
                          <a:pt x="697" y="445"/>
                        </a:lnTo>
                        <a:lnTo>
                          <a:pt x="700" y="405"/>
                        </a:lnTo>
                        <a:lnTo>
                          <a:pt x="697" y="364"/>
                        </a:lnTo>
                        <a:lnTo>
                          <a:pt x="384" y="364"/>
                        </a:lnTo>
                        <a:lnTo>
                          <a:pt x="347" y="362"/>
                        </a:lnTo>
                        <a:lnTo>
                          <a:pt x="313" y="353"/>
                        </a:lnTo>
                        <a:lnTo>
                          <a:pt x="279" y="339"/>
                        </a:lnTo>
                        <a:lnTo>
                          <a:pt x="249" y="320"/>
                        </a:lnTo>
                        <a:lnTo>
                          <a:pt x="222" y="297"/>
                        </a:lnTo>
                        <a:lnTo>
                          <a:pt x="222" y="297"/>
                        </a:lnTo>
                        <a:lnTo>
                          <a:pt x="202" y="274"/>
                        </a:lnTo>
                        <a:lnTo>
                          <a:pt x="185" y="249"/>
                        </a:lnTo>
                        <a:lnTo>
                          <a:pt x="171" y="220"/>
                        </a:lnTo>
                        <a:close/>
                        <a:moveTo>
                          <a:pt x="404" y="107"/>
                        </a:moveTo>
                        <a:lnTo>
                          <a:pt x="366" y="110"/>
                        </a:lnTo>
                        <a:lnTo>
                          <a:pt x="329" y="117"/>
                        </a:lnTo>
                        <a:lnTo>
                          <a:pt x="296" y="128"/>
                        </a:lnTo>
                        <a:lnTo>
                          <a:pt x="263" y="143"/>
                        </a:lnTo>
                        <a:lnTo>
                          <a:pt x="266" y="165"/>
                        </a:lnTo>
                        <a:lnTo>
                          <a:pt x="274" y="185"/>
                        </a:lnTo>
                        <a:lnTo>
                          <a:pt x="285" y="204"/>
                        </a:lnTo>
                        <a:lnTo>
                          <a:pt x="299" y="220"/>
                        </a:lnTo>
                        <a:lnTo>
                          <a:pt x="317" y="235"/>
                        </a:lnTo>
                        <a:lnTo>
                          <a:pt x="337" y="246"/>
                        </a:lnTo>
                        <a:lnTo>
                          <a:pt x="360" y="254"/>
                        </a:lnTo>
                        <a:lnTo>
                          <a:pt x="384" y="256"/>
                        </a:lnTo>
                        <a:lnTo>
                          <a:pt x="660" y="256"/>
                        </a:lnTo>
                        <a:lnTo>
                          <a:pt x="638" y="223"/>
                        </a:lnTo>
                        <a:lnTo>
                          <a:pt x="613" y="195"/>
                        </a:lnTo>
                        <a:lnTo>
                          <a:pt x="584" y="170"/>
                        </a:lnTo>
                        <a:lnTo>
                          <a:pt x="553" y="148"/>
                        </a:lnTo>
                        <a:lnTo>
                          <a:pt x="519" y="131"/>
                        </a:lnTo>
                        <a:lnTo>
                          <a:pt x="482" y="118"/>
                        </a:lnTo>
                        <a:lnTo>
                          <a:pt x="444" y="110"/>
                        </a:lnTo>
                        <a:lnTo>
                          <a:pt x="404" y="107"/>
                        </a:lnTo>
                        <a:close/>
                        <a:moveTo>
                          <a:pt x="404" y="0"/>
                        </a:moveTo>
                        <a:lnTo>
                          <a:pt x="451" y="2"/>
                        </a:lnTo>
                        <a:lnTo>
                          <a:pt x="497" y="10"/>
                        </a:lnTo>
                        <a:lnTo>
                          <a:pt x="540" y="23"/>
                        </a:lnTo>
                        <a:lnTo>
                          <a:pt x="582" y="41"/>
                        </a:lnTo>
                        <a:lnTo>
                          <a:pt x="620" y="62"/>
                        </a:lnTo>
                        <a:lnTo>
                          <a:pt x="657" y="88"/>
                        </a:lnTo>
                        <a:lnTo>
                          <a:pt x="690" y="118"/>
                        </a:lnTo>
                        <a:lnTo>
                          <a:pt x="717" y="148"/>
                        </a:lnTo>
                        <a:lnTo>
                          <a:pt x="741" y="181"/>
                        </a:lnTo>
                        <a:lnTo>
                          <a:pt x="762" y="217"/>
                        </a:lnTo>
                        <a:lnTo>
                          <a:pt x="779" y="254"/>
                        </a:lnTo>
                        <a:lnTo>
                          <a:pt x="793" y="294"/>
                        </a:lnTo>
                        <a:lnTo>
                          <a:pt x="793" y="296"/>
                        </a:lnTo>
                        <a:lnTo>
                          <a:pt x="801" y="331"/>
                        </a:lnTo>
                        <a:lnTo>
                          <a:pt x="807" y="367"/>
                        </a:lnTo>
                        <a:lnTo>
                          <a:pt x="808" y="405"/>
                        </a:lnTo>
                        <a:lnTo>
                          <a:pt x="806" y="451"/>
                        </a:lnTo>
                        <a:lnTo>
                          <a:pt x="797" y="496"/>
                        </a:lnTo>
                        <a:lnTo>
                          <a:pt x="784" y="540"/>
                        </a:lnTo>
                        <a:lnTo>
                          <a:pt x="767" y="582"/>
                        </a:lnTo>
                        <a:lnTo>
                          <a:pt x="746" y="621"/>
                        </a:lnTo>
                        <a:lnTo>
                          <a:pt x="719" y="657"/>
                        </a:lnTo>
                        <a:lnTo>
                          <a:pt x="690" y="690"/>
                        </a:lnTo>
                        <a:lnTo>
                          <a:pt x="656" y="720"/>
                        </a:lnTo>
                        <a:lnTo>
                          <a:pt x="620" y="746"/>
                        </a:lnTo>
                        <a:lnTo>
                          <a:pt x="581" y="768"/>
                        </a:lnTo>
                        <a:lnTo>
                          <a:pt x="540" y="785"/>
                        </a:lnTo>
                        <a:lnTo>
                          <a:pt x="496" y="798"/>
                        </a:lnTo>
                        <a:lnTo>
                          <a:pt x="451" y="806"/>
                        </a:lnTo>
                        <a:lnTo>
                          <a:pt x="404" y="809"/>
                        </a:lnTo>
                        <a:lnTo>
                          <a:pt x="357" y="806"/>
                        </a:lnTo>
                        <a:lnTo>
                          <a:pt x="312" y="798"/>
                        </a:lnTo>
                        <a:lnTo>
                          <a:pt x="267" y="785"/>
                        </a:lnTo>
                        <a:lnTo>
                          <a:pt x="226" y="768"/>
                        </a:lnTo>
                        <a:lnTo>
                          <a:pt x="187" y="746"/>
                        </a:lnTo>
                        <a:lnTo>
                          <a:pt x="151" y="720"/>
                        </a:lnTo>
                        <a:lnTo>
                          <a:pt x="118" y="690"/>
                        </a:lnTo>
                        <a:lnTo>
                          <a:pt x="118" y="689"/>
                        </a:lnTo>
                        <a:lnTo>
                          <a:pt x="88" y="656"/>
                        </a:lnTo>
                        <a:lnTo>
                          <a:pt x="62" y="621"/>
                        </a:lnTo>
                        <a:lnTo>
                          <a:pt x="41" y="582"/>
                        </a:lnTo>
                        <a:lnTo>
                          <a:pt x="23" y="540"/>
                        </a:lnTo>
                        <a:lnTo>
                          <a:pt x="10" y="496"/>
                        </a:lnTo>
                        <a:lnTo>
                          <a:pt x="2" y="451"/>
                        </a:lnTo>
                        <a:lnTo>
                          <a:pt x="0" y="405"/>
                        </a:lnTo>
                        <a:lnTo>
                          <a:pt x="2" y="357"/>
                        </a:lnTo>
                        <a:lnTo>
                          <a:pt x="10" y="312"/>
                        </a:lnTo>
                        <a:lnTo>
                          <a:pt x="23" y="268"/>
                        </a:lnTo>
                        <a:lnTo>
                          <a:pt x="41" y="226"/>
                        </a:lnTo>
                        <a:lnTo>
                          <a:pt x="62" y="187"/>
                        </a:lnTo>
                        <a:lnTo>
                          <a:pt x="88" y="152"/>
                        </a:lnTo>
                        <a:lnTo>
                          <a:pt x="118" y="118"/>
                        </a:lnTo>
                        <a:lnTo>
                          <a:pt x="118" y="118"/>
                        </a:lnTo>
                        <a:lnTo>
                          <a:pt x="151" y="88"/>
                        </a:lnTo>
                        <a:lnTo>
                          <a:pt x="187" y="62"/>
                        </a:lnTo>
                        <a:lnTo>
                          <a:pt x="226" y="41"/>
                        </a:lnTo>
                        <a:lnTo>
                          <a:pt x="267" y="23"/>
                        </a:lnTo>
                        <a:lnTo>
                          <a:pt x="312" y="10"/>
                        </a:lnTo>
                        <a:lnTo>
                          <a:pt x="357" y="2"/>
                        </a:lnTo>
                        <a:lnTo>
                          <a:pt x="404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7" name="Freeform 63"/>
                  <p:cNvSpPr>
                    <a:spLocks/>
                  </p:cNvSpPr>
                  <p:nvPr/>
                </p:nvSpPr>
                <p:spPr bwMode="auto">
                  <a:xfrm>
                    <a:off x="4352925" y="3582988"/>
                    <a:ext cx="42862" cy="158750"/>
                  </a:xfrm>
                  <a:custGeom>
                    <a:avLst/>
                    <a:gdLst>
                      <a:gd name="T0" fmla="*/ 55 w 109"/>
                      <a:gd name="T1" fmla="*/ 0 h 399"/>
                      <a:gd name="T2" fmla="*/ 72 w 109"/>
                      <a:gd name="T3" fmla="*/ 3 h 399"/>
                      <a:gd name="T4" fmla="*/ 87 w 109"/>
                      <a:gd name="T5" fmla="*/ 10 h 399"/>
                      <a:gd name="T6" fmla="*/ 98 w 109"/>
                      <a:gd name="T7" fmla="*/ 22 h 399"/>
                      <a:gd name="T8" fmla="*/ 106 w 109"/>
                      <a:gd name="T9" fmla="*/ 37 h 399"/>
                      <a:gd name="T10" fmla="*/ 109 w 109"/>
                      <a:gd name="T11" fmla="*/ 55 h 399"/>
                      <a:gd name="T12" fmla="*/ 109 w 109"/>
                      <a:gd name="T13" fmla="*/ 344 h 399"/>
                      <a:gd name="T14" fmla="*/ 106 w 109"/>
                      <a:gd name="T15" fmla="*/ 361 h 399"/>
                      <a:gd name="T16" fmla="*/ 98 w 109"/>
                      <a:gd name="T17" fmla="*/ 376 h 399"/>
                      <a:gd name="T18" fmla="*/ 87 w 109"/>
                      <a:gd name="T19" fmla="*/ 389 h 399"/>
                      <a:gd name="T20" fmla="*/ 72 w 109"/>
                      <a:gd name="T21" fmla="*/ 396 h 399"/>
                      <a:gd name="T22" fmla="*/ 55 w 109"/>
                      <a:gd name="T23" fmla="*/ 399 h 399"/>
                      <a:gd name="T24" fmla="*/ 37 w 109"/>
                      <a:gd name="T25" fmla="*/ 396 h 399"/>
                      <a:gd name="T26" fmla="*/ 23 w 109"/>
                      <a:gd name="T27" fmla="*/ 389 h 399"/>
                      <a:gd name="T28" fmla="*/ 11 w 109"/>
                      <a:gd name="T29" fmla="*/ 376 h 399"/>
                      <a:gd name="T30" fmla="*/ 4 w 109"/>
                      <a:gd name="T31" fmla="*/ 361 h 399"/>
                      <a:gd name="T32" fmla="*/ 0 w 109"/>
                      <a:gd name="T33" fmla="*/ 344 h 399"/>
                      <a:gd name="T34" fmla="*/ 0 w 109"/>
                      <a:gd name="T35" fmla="*/ 55 h 399"/>
                      <a:gd name="T36" fmla="*/ 4 w 109"/>
                      <a:gd name="T37" fmla="*/ 37 h 399"/>
                      <a:gd name="T38" fmla="*/ 11 w 109"/>
                      <a:gd name="T39" fmla="*/ 22 h 399"/>
                      <a:gd name="T40" fmla="*/ 23 w 109"/>
                      <a:gd name="T41" fmla="*/ 10 h 399"/>
                      <a:gd name="T42" fmla="*/ 37 w 109"/>
                      <a:gd name="T43" fmla="*/ 3 h 399"/>
                      <a:gd name="T44" fmla="*/ 55 w 109"/>
                      <a:gd name="T45" fmla="*/ 0 h 39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</a:cxnLst>
                    <a:rect l="0" t="0" r="r" b="b"/>
                    <a:pathLst>
                      <a:path w="109" h="399">
                        <a:moveTo>
                          <a:pt x="55" y="0"/>
                        </a:moveTo>
                        <a:lnTo>
                          <a:pt x="72" y="3"/>
                        </a:lnTo>
                        <a:lnTo>
                          <a:pt x="87" y="10"/>
                        </a:lnTo>
                        <a:lnTo>
                          <a:pt x="98" y="22"/>
                        </a:lnTo>
                        <a:lnTo>
                          <a:pt x="106" y="37"/>
                        </a:lnTo>
                        <a:lnTo>
                          <a:pt x="109" y="55"/>
                        </a:lnTo>
                        <a:lnTo>
                          <a:pt x="109" y="344"/>
                        </a:lnTo>
                        <a:lnTo>
                          <a:pt x="106" y="361"/>
                        </a:lnTo>
                        <a:lnTo>
                          <a:pt x="98" y="376"/>
                        </a:lnTo>
                        <a:lnTo>
                          <a:pt x="87" y="389"/>
                        </a:lnTo>
                        <a:lnTo>
                          <a:pt x="72" y="396"/>
                        </a:lnTo>
                        <a:lnTo>
                          <a:pt x="55" y="399"/>
                        </a:lnTo>
                        <a:lnTo>
                          <a:pt x="37" y="396"/>
                        </a:lnTo>
                        <a:lnTo>
                          <a:pt x="23" y="389"/>
                        </a:lnTo>
                        <a:lnTo>
                          <a:pt x="11" y="376"/>
                        </a:lnTo>
                        <a:lnTo>
                          <a:pt x="4" y="361"/>
                        </a:lnTo>
                        <a:lnTo>
                          <a:pt x="0" y="344"/>
                        </a:lnTo>
                        <a:lnTo>
                          <a:pt x="0" y="55"/>
                        </a:lnTo>
                        <a:lnTo>
                          <a:pt x="4" y="37"/>
                        </a:lnTo>
                        <a:lnTo>
                          <a:pt x="11" y="22"/>
                        </a:lnTo>
                        <a:lnTo>
                          <a:pt x="23" y="10"/>
                        </a:lnTo>
                        <a:lnTo>
                          <a:pt x="37" y="3"/>
                        </a:lnTo>
                        <a:lnTo>
                          <a:pt x="55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8" name="Freeform 64"/>
                  <p:cNvSpPr>
                    <a:spLocks/>
                  </p:cNvSpPr>
                  <p:nvPr/>
                </p:nvSpPr>
                <p:spPr bwMode="auto">
                  <a:xfrm>
                    <a:off x="4313238" y="3422650"/>
                    <a:ext cx="122237" cy="50800"/>
                  </a:xfrm>
                  <a:custGeom>
                    <a:avLst/>
                    <a:gdLst>
                      <a:gd name="T0" fmla="*/ 249 w 307"/>
                      <a:gd name="T1" fmla="*/ 0 h 128"/>
                      <a:gd name="T2" fmla="*/ 266 w 307"/>
                      <a:gd name="T3" fmla="*/ 1 h 128"/>
                      <a:gd name="T4" fmla="*/ 281 w 307"/>
                      <a:gd name="T5" fmla="*/ 8 h 128"/>
                      <a:gd name="T6" fmla="*/ 293 w 307"/>
                      <a:gd name="T7" fmla="*/ 18 h 128"/>
                      <a:gd name="T8" fmla="*/ 303 w 307"/>
                      <a:gd name="T9" fmla="*/ 33 h 128"/>
                      <a:gd name="T10" fmla="*/ 307 w 307"/>
                      <a:gd name="T11" fmla="*/ 50 h 128"/>
                      <a:gd name="T12" fmla="*/ 306 w 307"/>
                      <a:gd name="T13" fmla="*/ 67 h 128"/>
                      <a:gd name="T14" fmla="*/ 300 w 307"/>
                      <a:gd name="T15" fmla="*/ 81 h 128"/>
                      <a:gd name="T16" fmla="*/ 289 w 307"/>
                      <a:gd name="T17" fmla="*/ 94 h 128"/>
                      <a:gd name="T18" fmla="*/ 274 w 307"/>
                      <a:gd name="T19" fmla="*/ 103 h 128"/>
                      <a:gd name="T20" fmla="*/ 245 w 307"/>
                      <a:gd name="T21" fmla="*/ 114 h 128"/>
                      <a:gd name="T22" fmla="*/ 215 w 307"/>
                      <a:gd name="T23" fmla="*/ 121 h 128"/>
                      <a:gd name="T24" fmla="*/ 185 w 307"/>
                      <a:gd name="T25" fmla="*/ 127 h 128"/>
                      <a:gd name="T26" fmla="*/ 154 w 307"/>
                      <a:gd name="T27" fmla="*/ 128 h 128"/>
                      <a:gd name="T28" fmla="*/ 123 w 307"/>
                      <a:gd name="T29" fmla="*/ 127 h 128"/>
                      <a:gd name="T30" fmla="*/ 92 w 307"/>
                      <a:gd name="T31" fmla="*/ 121 h 128"/>
                      <a:gd name="T32" fmla="*/ 91 w 307"/>
                      <a:gd name="T33" fmla="*/ 121 h 128"/>
                      <a:gd name="T34" fmla="*/ 62 w 307"/>
                      <a:gd name="T35" fmla="*/ 114 h 128"/>
                      <a:gd name="T36" fmla="*/ 33 w 307"/>
                      <a:gd name="T37" fmla="*/ 103 h 128"/>
                      <a:gd name="T38" fmla="*/ 19 w 307"/>
                      <a:gd name="T39" fmla="*/ 94 h 128"/>
                      <a:gd name="T40" fmla="*/ 8 w 307"/>
                      <a:gd name="T41" fmla="*/ 81 h 128"/>
                      <a:gd name="T42" fmla="*/ 3 w 307"/>
                      <a:gd name="T43" fmla="*/ 67 h 128"/>
                      <a:gd name="T44" fmla="*/ 0 w 307"/>
                      <a:gd name="T45" fmla="*/ 50 h 128"/>
                      <a:gd name="T46" fmla="*/ 5 w 307"/>
                      <a:gd name="T47" fmla="*/ 33 h 128"/>
                      <a:gd name="T48" fmla="*/ 12 w 307"/>
                      <a:gd name="T49" fmla="*/ 20 h 128"/>
                      <a:gd name="T50" fmla="*/ 23 w 307"/>
                      <a:gd name="T51" fmla="*/ 11 h 128"/>
                      <a:gd name="T52" fmla="*/ 34 w 307"/>
                      <a:gd name="T53" fmla="*/ 3 h 128"/>
                      <a:gd name="T54" fmla="*/ 48 w 307"/>
                      <a:gd name="T55" fmla="*/ 0 h 128"/>
                      <a:gd name="T56" fmla="*/ 62 w 307"/>
                      <a:gd name="T57" fmla="*/ 0 h 128"/>
                      <a:gd name="T58" fmla="*/ 75 w 307"/>
                      <a:gd name="T59" fmla="*/ 4 h 128"/>
                      <a:gd name="T60" fmla="*/ 93 w 307"/>
                      <a:gd name="T61" fmla="*/ 11 h 128"/>
                      <a:gd name="T62" fmla="*/ 112 w 307"/>
                      <a:gd name="T63" fmla="*/ 15 h 128"/>
                      <a:gd name="T64" fmla="*/ 114 w 307"/>
                      <a:gd name="T65" fmla="*/ 16 h 128"/>
                      <a:gd name="T66" fmla="*/ 133 w 307"/>
                      <a:gd name="T67" fmla="*/ 18 h 128"/>
                      <a:gd name="T68" fmla="*/ 154 w 307"/>
                      <a:gd name="T69" fmla="*/ 19 h 128"/>
                      <a:gd name="T70" fmla="*/ 174 w 307"/>
                      <a:gd name="T71" fmla="*/ 18 h 128"/>
                      <a:gd name="T72" fmla="*/ 193 w 307"/>
                      <a:gd name="T73" fmla="*/ 16 h 128"/>
                      <a:gd name="T74" fmla="*/ 194 w 307"/>
                      <a:gd name="T75" fmla="*/ 16 h 128"/>
                      <a:gd name="T76" fmla="*/ 213 w 307"/>
                      <a:gd name="T77" fmla="*/ 11 h 128"/>
                      <a:gd name="T78" fmla="*/ 232 w 307"/>
                      <a:gd name="T79" fmla="*/ 4 h 128"/>
                      <a:gd name="T80" fmla="*/ 249 w 307"/>
                      <a:gd name="T81" fmla="*/ 0 h 1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</a:cxnLst>
                    <a:rect l="0" t="0" r="r" b="b"/>
                    <a:pathLst>
                      <a:path w="307" h="128">
                        <a:moveTo>
                          <a:pt x="249" y="0"/>
                        </a:moveTo>
                        <a:lnTo>
                          <a:pt x="266" y="1"/>
                        </a:lnTo>
                        <a:lnTo>
                          <a:pt x="281" y="8"/>
                        </a:lnTo>
                        <a:lnTo>
                          <a:pt x="293" y="18"/>
                        </a:lnTo>
                        <a:lnTo>
                          <a:pt x="303" y="33"/>
                        </a:lnTo>
                        <a:lnTo>
                          <a:pt x="307" y="50"/>
                        </a:lnTo>
                        <a:lnTo>
                          <a:pt x="306" y="67"/>
                        </a:lnTo>
                        <a:lnTo>
                          <a:pt x="300" y="81"/>
                        </a:lnTo>
                        <a:lnTo>
                          <a:pt x="289" y="94"/>
                        </a:lnTo>
                        <a:lnTo>
                          <a:pt x="274" y="103"/>
                        </a:lnTo>
                        <a:lnTo>
                          <a:pt x="245" y="114"/>
                        </a:lnTo>
                        <a:lnTo>
                          <a:pt x="215" y="121"/>
                        </a:lnTo>
                        <a:lnTo>
                          <a:pt x="185" y="127"/>
                        </a:lnTo>
                        <a:lnTo>
                          <a:pt x="154" y="128"/>
                        </a:lnTo>
                        <a:lnTo>
                          <a:pt x="123" y="127"/>
                        </a:lnTo>
                        <a:lnTo>
                          <a:pt x="92" y="121"/>
                        </a:lnTo>
                        <a:lnTo>
                          <a:pt x="91" y="121"/>
                        </a:lnTo>
                        <a:lnTo>
                          <a:pt x="62" y="114"/>
                        </a:lnTo>
                        <a:lnTo>
                          <a:pt x="33" y="103"/>
                        </a:lnTo>
                        <a:lnTo>
                          <a:pt x="19" y="94"/>
                        </a:lnTo>
                        <a:lnTo>
                          <a:pt x="8" y="81"/>
                        </a:lnTo>
                        <a:lnTo>
                          <a:pt x="3" y="67"/>
                        </a:lnTo>
                        <a:lnTo>
                          <a:pt x="0" y="50"/>
                        </a:lnTo>
                        <a:lnTo>
                          <a:pt x="5" y="33"/>
                        </a:lnTo>
                        <a:lnTo>
                          <a:pt x="12" y="20"/>
                        </a:lnTo>
                        <a:lnTo>
                          <a:pt x="23" y="11"/>
                        </a:lnTo>
                        <a:lnTo>
                          <a:pt x="34" y="3"/>
                        </a:lnTo>
                        <a:lnTo>
                          <a:pt x="48" y="0"/>
                        </a:lnTo>
                        <a:lnTo>
                          <a:pt x="62" y="0"/>
                        </a:lnTo>
                        <a:lnTo>
                          <a:pt x="75" y="4"/>
                        </a:lnTo>
                        <a:lnTo>
                          <a:pt x="93" y="11"/>
                        </a:lnTo>
                        <a:lnTo>
                          <a:pt x="112" y="15"/>
                        </a:lnTo>
                        <a:lnTo>
                          <a:pt x="114" y="16"/>
                        </a:lnTo>
                        <a:lnTo>
                          <a:pt x="133" y="18"/>
                        </a:lnTo>
                        <a:lnTo>
                          <a:pt x="154" y="19"/>
                        </a:lnTo>
                        <a:lnTo>
                          <a:pt x="174" y="18"/>
                        </a:lnTo>
                        <a:lnTo>
                          <a:pt x="193" y="16"/>
                        </a:lnTo>
                        <a:lnTo>
                          <a:pt x="194" y="16"/>
                        </a:lnTo>
                        <a:lnTo>
                          <a:pt x="213" y="11"/>
                        </a:lnTo>
                        <a:lnTo>
                          <a:pt x="232" y="4"/>
                        </a:lnTo>
                        <a:lnTo>
                          <a:pt x="249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64" name="Group 34"/>
                <p:cNvGrpSpPr/>
                <p:nvPr/>
              </p:nvGrpSpPr>
              <p:grpSpPr>
                <a:xfrm>
                  <a:off x="8203260" y="2893170"/>
                  <a:ext cx="533547" cy="533547"/>
                  <a:chOff x="5507038" y="1766888"/>
                  <a:chExt cx="1166813" cy="1166813"/>
                </a:xfrm>
                <a:solidFill>
                  <a:schemeClr val="bg1"/>
                </a:solidFill>
              </p:grpSpPr>
              <p:sp>
                <p:nvSpPr>
                  <p:cNvPr id="76" name="Freeform 27"/>
                  <p:cNvSpPr>
                    <a:spLocks/>
                  </p:cNvSpPr>
                  <p:nvPr/>
                </p:nvSpPr>
                <p:spPr bwMode="auto">
                  <a:xfrm>
                    <a:off x="5507038" y="1984376"/>
                    <a:ext cx="1166813" cy="949325"/>
                  </a:xfrm>
                  <a:custGeom>
                    <a:avLst/>
                    <a:gdLst>
                      <a:gd name="T0" fmla="*/ 726 w 735"/>
                      <a:gd name="T1" fmla="*/ 0 h 598"/>
                      <a:gd name="T2" fmla="*/ 733 w 735"/>
                      <a:gd name="T3" fmla="*/ 6 h 598"/>
                      <a:gd name="T4" fmla="*/ 735 w 735"/>
                      <a:gd name="T5" fmla="*/ 11 h 598"/>
                      <a:gd name="T6" fmla="*/ 735 w 735"/>
                      <a:gd name="T7" fmla="*/ 453 h 598"/>
                      <a:gd name="T8" fmla="*/ 729 w 735"/>
                      <a:gd name="T9" fmla="*/ 459 h 598"/>
                      <a:gd name="T10" fmla="*/ 522 w 735"/>
                      <a:gd name="T11" fmla="*/ 596 h 598"/>
                      <a:gd name="T12" fmla="*/ 517 w 735"/>
                      <a:gd name="T13" fmla="*/ 598 h 598"/>
                      <a:gd name="T14" fmla="*/ 511 w 735"/>
                      <a:gd name="T15" fmla="*/ 596 h 598"/>
                      <a:gd name="T16" fmla="*/ 218 w 735"/>
                      <a:gd name="T17" fmla="*/ 462 h 598"/>
                      <a:gd name="T18" fmla="*/ 13 w 735"/>
                      <a:gd name="T19" fmla="*/ 598 h 598"/>
                      <a:gd name="T20" fmla="*/ 5 w 735"/>
                      <a:gd name="T21" fmla="*/ 596 h 598"/>
                      <a:gd name="T22" fmla="*/ 0 w 735"/>
                      <a:gd name="T23" fmla="*/ 589 h 598"/>
                      <a:gd name="T24" fmla="*/ 0 w 735"/>
                      <a:gd name="T25" fmla="*/ 152 h 598"/>
                      <a:gd name="T26" fmla="*/ 2 w 735"/>
                      <a:gd name="T27" fmla="*/ 145 h 598"/>
                      <a:gd name="T28" fmla="*/ 167 w 735"/>
                      <a:gd name="T29" fmla="*/ 48 h 598"/>
                      <a:gd name="T30" fmla="*/ 174 w 735"/>
                      <a:gd name="T31" fmla="*/ 46 h 598"/>
                      <a:gd name="T32" fmla="*/ 181 w 735"/>
                      <a:gd name="T33" fmla="*/ 51 h 598"/>
                      <a:gd name="T34" fmla="*/ 183 w 735"/>
                      <a:gd name="T35" fmla="*/ 61 h 598"/>
                      <a:gd name="T36" fmla="*/ 178 w 735"/>
                      <a:gd name="T37" fmla="*/ 68 h 598"/>
                      <a:gd name="T38" fmla="*/ 22 w 735"/>
                      <a:gd name="T39" fmla="*/ 565 h 598"/>
                      <a:gd name="T40" fmla="*/ 207 w 735"/>
                      <a:gd name="T41" fmla="*/ 173 h 598"/>
                      <a:gd name="T42" fmla="*/ 211 w 735"/>
                      <a:gd name="T43" fmla="*/ 165 h 598"/>
                      <a:gd name="T44" fmla="*/ 218 w 735"/>
                      <a:gd name="T45" fmla="*/ 162 h 598"/>
                      <a:gd name="T46" fmla="*/ 225 w 735"/>
                      <a:gd name="T47" fmla="*/ 165 h 598"/>
                      <a:gd name="T48" fmla="*/ 229 w 735"/>
                      <a:gd name="T49" fmla="*/ 173 h 598"/>
                      <a:gd name="T50" fmla="*/ 506 w 735"/>
                      <a:gd name="T51" fmla="*/ 569 h 598"/>
                      <a:gd name="T52" fmla="*/ 506 w 735"/>
                      <a:gd name="T53" fmla="*/ 169 h 598"/>
                      <a:gd name="T54" fmla="*/ 513 w 735"/>
                      <a:gd name="T55" fmla="*/ 162 h 598"/>
                      <a:gd name="T56" fmla="*/ 520 w 735"/>
                      <a:gd name="T57" fmla="*/ 162 h 598"/>
                      <a:gd name="T58" fmla="*/ 528 w 735"/>
                      <a:gd name="T59" fmla="*/ 169 h 598"/>
                      <a:gd name="T60" fmla="*/ 528 w 735"/>
                      <a:gd name="T61" fmla="*/ 565 h 598"/>
                      <a:gd name="T62" fmla="*/ 711 w 735"/>
                      <a:gd name="T63" fmla="*/ 33 h 598"/>
                      <a:gd name="T64" fmla="*/ 540 w 735"/>
                      <a:gd name="T65" fmla="*/ 138 h 598"/>
                      <a:gd name="T66" fmla="*/ 533 w 735"/>
                      <a:gd name="T67" fmla="*/ 136 h 598"/>
                      <a:gd name="T68" fmla="*/ 528 w 735"/>
                      <a:gd name="T69" fmla="*/ 129 h 598"/>
                      <a:gd name="T70" fmla="*/ 529 w 735"/>
                      <a:gd name="T71" fmla="*/ 119 h 598"/>
                      <a:gd name="T72" fmla="*/ 716 w 735"/>
                      <a:gd name="T73" fmla="*/ 2 h 59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</a:cxnLst>
                    <a:rect l="0" t="0" r="r" b="b"/>
                    <a:pathLst>
                      <a:path w="735" h="598">
                        <a:moveTo>
                          <a:pt x="722" y="0"/>
                        </a:moveTo>
                        <a:lnTo>
                          <a:pt x="726" y="0"/>
                        </a:lnTo>
                        <a:lnTo>
                          <a:pt x="729" y="2"/>
                        </a:lnTo>
                        <a:lnTo>
                          <a:pt x="733" y="6"/>
                        </a:lnTo>
                        <a:lnTo>
                          <a:pt x="735" y="9"/>
                        </a:lnTo>
                        <a:lnTo>
                          <a:pt x="735" y="11"/>
                        </a:lnTo>
                        <a:lnTo>
                          <a:pt x="735" y="448"/>
                        </a:lnTo>
                        <a:lnTo>
                          <a:pt x="735" y="453"/>
                        </a:lnTo>
                        <a:lnTo>
                          <a:pt x="731" y="457"/>
                        </a:lnTo>
                        <a:lnTo>
                          <a:pt x="729" y="459"/>
                        </a:lnTo>
                        <a:lnTo>
                          <a:pt x="522" y="596"/>
                        </a:lnTo>
                        <a:lnTo>
                          <a:pt x="522" y="596"/>
                        </a:lnTo>
                        <a:lnTo>
                          <a:pt x="518" y="598"/>
                        </a:lnTo>
                        <a:lnTo>
                          <a:pt x="517" y="598"/>
                        </a:lnTo>
                        <a:lnTo>
                          <a:pt x="517" y="598"/>
                        </a:lnTo>
                        <a:lnTo>
                          <a:pt x="511" y="596"/>
                        </a:lnTo>
                        <a:lnTo>
                          <a:pt x="511" y="596"/>
                        </a:lnTo>
                        <a:lnTo>
                          <a:pt x="218" y="462"/>
                        </a:lnTo>
                        <a:lnTo>
                          <a:pt x="18" y="596"/>
                        </a:lnTo>
                        <a:lnTo>
                          <a:pt x="13" y="598"/>
                        </a:lnTo>
                        <a:lnTo>
                          <a:pt x="9" y="598"/>
                        </a:lnTo>
                        <a:lnTo>
                          <a:pt x="5" y="596"/>
                        </a:lnTo>
                        <a:lnTo>
                          <a:pt x="2" y="593"/>
                        </a:lnTo>
                        <a:lnTo>
                          <a:pt x="0" y="589"/>
                        </a:lnTo>
                        <a:lnTo>
                          <a:pt x="0" y="585"/>
                        </a:lnTo>
                        <a:lnTo>
                          <a:pt x="0" y="152"/>
                        </a:lnTo>
                        <a:lnTo>
                          <a:pt x="0" y="149"/>
                        </a:lnTo>
                        <a:lnTo>
                          <a:pt x="2" y="145"/>
                        </a:lnTo>
                        <a:lnTo>
                          <a:pt x="5" y="143"/>
                        </a:lnTo>
                        <a:lnTo>
                          <a:pt x="167" y="48"/>
                        </a:lnTo>
                        <a:lnTo>
                          <a:pt x="170" y="46"/>
                        </a:lnTo>
                        <a:lnTo>
                          <a:pt x="174" y="46"/>
                        </a:lnTo>
                        <a:lnTo>
                          <a:pt x="179" y="48"/>
                        </a:lnTo>
                        <a:lnTo>
                          <a:pt x="181" y="51"/>
                        </a:lnTo>
                        <a:lnTo>
                          <a:pt x="183" y="55"/>
                        </a:lnTo>
                        <a:lnTo>
                          <a:pt x="183" y="61"/>
                        </a:lnTo>
                        <a:lnTo>
                          <a:pt x="181" y="64"/>
                        </a:lnTo>
                        <a:lnTo>
                          <a:pt x="178" y="68"/>
                        </a:lnTo>
                        <a:lnTo>
                          <a:pt x="22" y="160"/>
                        </a:lnTo>
                        <a:lnTo>
                          <a:pt x="22" y="565"/>
                        </a:lnTo>
                        <a:lnTo>
                          <a:pt x="207" y="442"/>
                        </a:lnTo>
                        <a:lnTo>
                          <a:pt x="207" y="173"/>
                        </a:lnTo>
                        <a:lnTo>
                          <a:pt x="207" y="169"/>
                        </a:lnTo>
                        <a:lnTo>
                          <a:pt x="211" y="165"/>
                        </a:lnTo>
                        <a:lnTo>
                          <a:pt x="212" y="162"/>
                        </a:lnTo>
                        <a:lnTo>
                          <a:pt x="218" y="162"/>
                        </a:lnTo>
                        <a:lnTo>
                          <a:pt x="222" y="162"/>
                        </a:lnTo>
                        <a:lnTo>
                          <a:pt x="225" y="165"/>
                        </a:lnTo>
                        <a:lnTo>
                          <a:pt x="229" y="169"/>
                        </a:lnTo>
                        <a:lnTo>
                          <a:pt x="229" y="173"/>
                        </a:lnTo>
                        <a:lnTo>
                          <a:pt x="229" y="440"/>
                        </a:lnTo>
                        <a:lnTo>
                          <a:pt x="506" y="569"/>
                        </a:lnTo>
                        <a:lnTo>
                          <a:pt x="506" y="173"/>
                        </a:lnTo>
                        <a:lnTo>
                          <a:pt x="506" y="169"/>
                        </a:lnTo>
                        <a:lnTo>
                          <a:pt x="509" y="165"/>
                        </a:lnTo>
                        <a:lnTo>
                          <a:pt x="513" y="162"/>
                        </a:lnTo>
                        <a:lnTo>
                          <a:pt x="517" y="162"/>
                        </a:lnTo>
                        <a:lnTo>
                          <a:pt x="520" y="162"/>
                        </a:lnTo>
                        <a:lnTo>
                          <a:pt x="524" y="165"/>
                        </a:lnTo>
                        <a:lnTo>
                          <a:pt x="528" y="169"/>
                        </a:lnTo>
                        <a:lnTo>
                          <a:pt x="528" y="173"/>
                        </a:lnTo>
                        <a:lnTo>
                          <a:pt x="528" y="565"/>
                        </a:lnTo>
                        <a:lnTo>
                          <a:pt x="711" y="442"/>
                        </a:lnTo>
                        <a:lnTo>
                          <a:pt x="711" y="33"/>
                        </a:lnTo>
                        <a:lnTo>
                          <a:pt x="546" y="136"/>
                        </a:lnTo>
                        <a:lnTo>
                          <a:pt x="540" y="138"/>
                        </a:lnTo>
                        <a:lnTo>
                          <a:pt x="537" y="138"/>
                        </a:lnTo>
                        <a:lnTo>
                          <a:pt x="533" y="136"/>
                        </a:lnTo>
                        <a:lnTo>
                          <a:pt x="529" y="132"/>
                        </a:lnTo>
                        <a:lnTo>
                          <a:pt x="528" y="129"/>
                        </a:lnTo>
                        <a:lnTo>
                          <a:pt x="528" y="125"/>
                        </a:lnTo>
                        <a:lnTo>
                          <a:pt x="529" y="119"/>
                        </a:lnTo>
                        <a:lnTo>
                          <a:pt x="533" y="117"/>
                        </a:lnTo>
                        <a:lnTo>
                          <a:pt x="716" y="2"/>
                        </a:lnTo>
                        <a:lnTo>
                          <a:pt x="722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7" name="Freeform 28"/>
                  <p:cNvSpPr>
                    <a:spLocks noEditPoints="1"/>
                  </p:cNvSpPr>
                  <p:nvPr/>
                </p:nvSpPr>
                <p:spPr bwMode="auto">
                  <a:xfrm>
                    <a:off x="5835651" y="1766888"/>
                    <a:ext cx="509588" cy="701675"/>
                  </a:xfrm>
                  <a:custGeom>
                    <a:avLst/>
                    <a:gdLst>
                      <a:gd name="T0" fmla="*/ 123 w 321"/>
                      <a:gd name="T1" fmla="*/ 27 h 442"/>
                      <a:gd name="T2" fmla="*/ 62 w 321"/>
                      <a:gd name="T3" fmla="*/ 62 h 442"/>
                      <a:gd name="T4" fmla="*/ 27 w 321"/>
                      <a:gd name="T5" fmla="*/ 124 h 442"/>
                      <a:gd name="T6" fmla="*/ 26 w 321"/>
                      <a:gd name="T7" fmla="*/ 192 h 442"/>
                      <a:gd name="T8" fmla="*/ 55 w 321"/>
                      <a:gd name="T9" fmla="*/ 262 h 442"/>
                      <a:gd name="T10" fmla="*/ 104 w 321"/>
                      <a:gd name="T11" fmla="*/ 339 h 442"/>
                      <a:gd name="T12" fmla="*/ 159 w 321"/>
                      <a:gd name="T13" fmla="*/ 412 h 442"/>
                      <a:gd name="T14" fmla="*/ 216 w 321"/>
                      <a:gd name="T15" fmla="*/ 339 h 442"/>
                      <a:gd name="T16" fmla="*/ 266 w 321"/>
                      <a:gd name="T17" fmla="*/ 262 h 442"/>
                      <a:gd name="T18" fmla="*/ 293 w 321"/>
                      <a:gd name="T19" fmla="*/ 192 h 442"/>
                      <a:gd name="T20" fmla="*/ 293 w 321"/>
                      <a:gd name="T21" fmla="*/ 124 h 442"/>
                      <a:gd name="T22" fmla="*/ 258 w 321"/>
                      <a:gd name="T23" fmla="*/ 62 h 442"/>
                      <a:gd name="T24" fmla="*/ 196 w 321"/>
                      <a:gd name="T25" fmla="*/ 27 h 442"/>
                      <a:gd name="T26" fmla="*/ 159 w 321"/>
                      <a:gd name="T27" fmla="*/ 0 h 442"/>
                      <a:gd name="T28" fmla="*/ 223 w 321"/>
                      <a:gd name="T29" fmla="*/ 12 h 442"/>
                      <a:gd name="T30" fmla="*/ 273 w 321"/>
                      <a:gd name="T31" fmla="*/ 45 h 442"/>
                      <a:gd name="T32" fmla="*/ 293 w 321"/>
                      <a:gd name="T33" fmla="*/ 69 h 442"/>
                      <a:gd name="T34" fmla="*/ 317 w 321"/>
                      <a:gd name="T35" fmla="*/ 128 h 442"/>
                      <a:gd name="T36" fmla="*/ 317 w 321"/>
                      <a:gd name="T37" fmla="*/ 196 h 442"/>
                      <a:gd name="T38" fmla="*/ 286 w 321"/>
                      <a:gd name="T39" fmla="*/ 271 h 442"/>
                      <a:gd name="T40" fmla="*/ 240 w 321"/>
                      <a:gd name="T41" fmla="*/ 346 h 442"/>
                      <a:gd name="T42" fmla="*/ 190 w 321"/>
                      <a:gd name="T43" fmla="*/ 410 h 442"/>
                      <a:gd name="T44" fmla="*/ 165 w 321"/>
                      <a:gd name="T45" fmla="*/ 440 h 442"/>
                      <a:gd name="T46" fmla="*/ 158 w 321"/>
                      <a:gd name="T47" fmla="*/ 440 h 442"/>
                      <a:gd name="T48" fmla="*/ 150 w 321"/>
                      <a:gd name="T49" fmla="*/ 436 h 442"/>
                      <a:gd name="T50" fmla="*/ 104 w 321"/>
                      <a:gd name="T51" fmla="*/ 379 h 442"/>
                      <a:gd name="T52" fmla="*/ 57 w 321"/>
                      <a:gd name="T53" fmla="*/ 310 h 442"/>
                      <a:gd name="T54" fmla="*/ 16 w 321"/>
                      <a:gd name="T55" fmla="*/ 232 h 442"/>
                      <a:gd name="T56" fmla="*/ 0 w 321"/>
                      <a:gd name="T57" fmla="*/ 159 h 442"/>
                      <a:gd name="T58" fmla="*/ 13 w 321"/>
                      <a:gd name="T59" fmla="*/ 97 h 442"/>
                      <a:gd name="T60" fmla="*/ 46 w 321"/>
                      <a:gd name="T61" fmla="*/ 45 h 442"/>
                      <a:gd name="T62" fmla="*/ 97 w 321"/>
                      <a:gd name="T63" fmla="*/ 12 h 442"/>
                      <a:gd name="T64" fmla="*/ 159 w 321"/>
                      <a:gd name="T65" fmla="*/ 0 h 44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</a:cxnLst>
                    <a:rect l="0" t="0" r="r" b="b"/>
                    <a:pathLst>
                      <a:path w="321" h="442">
                        <a:moveTo>
                          <a:pt x="159" y="22"/>
                        </a:moveTo>
                        <a:lnTo>
                          <a:pt x="123" y="27"/>
                        </a:lnTo>
                        <a:lnTo>
                          <a:pt x="90" y="42"/>
                        </a:lnTo>
                        <a:lnTo>
                          <a:pt x="62" y="62"/>
                        </a:lnTo>
                        <a:lnTo>
                          <a:pt x="40" y="91"/>
                        </a:lnTo>
                        <a:lnTo>
                          <a:pt x="27" y="124"/>
                        </a:lnTo>
                        <a:lnTo>
                          <a:pt x="22" y="159"/>
                        </a:lnTo>
                        <a:lnTo>
                          <a:pt x="26" y="192"/>
                        </a:lnTo>
                        <a:lnTo>
                          <a:pt x="38" y="225"/>
                        </a:lnTo>
                        <a:lnTo>
                          <a:pt x="55" y="262"/>
                        </a:lnTo>
                        <a:lnTo>
                          <a:pt x="75" y="297"/>
                        </a:lnTo>
                        <a:lnTo>
                          <a:pt x="104" y="339"/>
                        </a:lnTo>
                        <a:lnTo>
                          <a:pt x="134" y="377"/>
                        </a:lnTo>
                        <a:lnTo>
                          <a:pt x="159" y="412"/>
                        </a:lnTo>
                        <a:lnTo>
                          <a:pt x="187" y="377"/>
                        </a:lnTo>
                        <a:lnTo>
                          <a:pt x="216" y="339"/>
                        </a:lnTo>
                        <a:lnTo>
                          <a:pt x="245" y="297"/>
                        </a:lnTo>
                        <a:lnTo>
                          <a:pt x="266" y="262"/>
                        </a:lnTo>
                        <a:lnTo>
                          <a:pt x="282" y="225"/>
                        </a:lnTo>
                        <a:lnTo>
                          <a:pt x="293" y="192"/>
                        </a:lnTo>
                        <a:lnTo>
                          <a:pt x="299" y="159"/>
                        </a:lnTo>
                        <a:lnTo>
                          <a:pt x="293" y="124"/>
                        </a:lnTo>
                        <a:lnTo>
                          <a:pt x="278" y="91"/>
                        </a:lnTo>
                        <a:lnTo>
                          <a:pt x="258" y="62"/>
                        </a:lnTo>
                        <a:lnTo>
                          <a:pt x="229" y="42"/>
                        </a:lnTo>
                        <a:lnTo>
                          <a:pt x="196" y="27"/>
                        </a:lnTo>
                        <a:lnTo>
                          <a:pt x="159" y="22"/>
                        </a:lnTo>
                        <a:close/>
                        <a:moveTo>
                          <a:pt x="159" y="0"/>
                        </a:moveTo>
                        <a:lnTo>
                          <a:pt x="192" y="3"/>
                        </a:lnTo>
                        <a:lnTo>
                          <a:pt x="223" y="12"/>
                        </a:lnTo>
                        <a:lnTo>
                          <a:pt x="249" y="27"/>
                        </a:lnTo>
                        <a:lnTo>
                          <a:pt x="273" y="45"/>
                        </a:lnTo>
                        <a:lnTo>
                          <a:pt x="273" y="45"/>
                        </a:lnTo>
                        <a:lnTo>
                          <a:pt x="293" y="69"/>
                        </a:lnTo>
                        <a:lnTo>
                          <a:pt x="308" y="97"/>
                        </a:lnTo>
                        <a:lnTo>
                          <a:pt x="317" y="128"/>
                        </a:lnTo>
                        <a:lnTo>
                          <a:pt x="321" y="161"/>
                        </a:lnTo>
                        <a:lnTo>
                          <a:pt x="317" y="196"/>
                        </a:lnTo>
                        <a:lnTo>
                          <a:pt x="304" y="232"/>
                        </a:lnTo>
                        <a:lnTo>
                          <a:pt x="286" y="271"/>
                        </a:lnTo>
                        <a:lnTo>
                          <a:pt x="264" y="310"/>
                        </a:lnTo>
                        <a:lnTo>
                          <a:pt x="240" y="346"/>
                        </a:lnTo>
                        <a:lnTo>
                          <a:pt x="214" y="379"/>
                        </a:lnTo>
                        <a:lnTo>
                          <a:pt x="190" y="410"/>
                        </a:lnTo>
                        <a:lnTo>
                          <a:pt x="168" y="436"/>
                        </a:lnTo>
                        <a:lnTo>
                          <a:pt x="165" y="440"/>
                        </a:lnTo>
                        <a:lnTo>
                          <a:pt x="161" y="442"/>
                        </a:lnTo>
                        <a:lnTo>
                          <a:pt x="158" y="440"/>
                        </a:lnTo>
                        <a:lnTo>
                          <a:pt x="152" y="438"/>
                        </a:lnTo>
                        <a:lnTo>
                          <a:pt x="150" y="436"/>
                        </a:lnTo>
                        <a:lnTo>
                          <a:pt x="128" y="409"/>
                        </a:lnTo>
                        <a:lnTo>
                          <a:pt x="104" y="379"/>
                        </a:lnTo>
                        <a:lnTo>
                          <a:pt x="81" y="344"/>
                        </a:lnTo>
                        <a:lnTo>
                          <a:pt x="57" y="310"/>
                        </a:lnTo>
                        <a:lnTo>
                          <a:pt x="35" y="271"/>
                        </a:lnTo>
                        <a:lnTo>
                          <a:pt x="16" y="232"/>
                        </a:lnTo>
                        <a:lnTo>
                          <a:pt x="4" y="196"/>
                        </a:lnTo>
                        <a:lnTo>
                          <a:pt x="0" y="159"/>
                        </a:lnTo>
                        <a:lnTo>
                          <a:pt x="2" y="128"/>
                        </a:lnTo>
                        <a:lnTo>
                          <a:pt x="13" y="97"/>
                        </a:lnTo>
                        <a:lnTo>
                          <a:pt x="27" y="69"/>
                        </a:lnTo>
                        <a:lnTo>
                          <a:pt x="46" y="45"/>
                        </a:lnTo>
                        <a:lnTo>
                          <a:pt x="70" y="27"/>
                        </a:lnTo>
                        <a:lnTo>
                          <a:pt x="97" y="12"/>
                        </a:lnTo>
                        <a:lnTo>
                          <a:pt x="128" y="3"/>
                        </a:lnTo>
                        <a:lnTo>
                          <a:pt x="159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8" name="Freeform 29"/>
                  <p:cNvSpPr>
                    <a:spLocks noEditPoints="1"/>
                  </p:cNvSpPr>
                  <p:nvPr/>
                </p:nvSpPr>
                <p:spPr bwMode="auto">
                  <a:xfrm>
                    <a:off x="5981701" y="1911351"/>
                    <a:ext cx="217488" cy="219075"/>
                  </a:xfrm>
                  <a:custGeom>
                    <a:avLst/>
                    <a:gdLst>
                      <a:gd name="T0" fmla="*/ 67 w 137"/>
                      <a:gd name="T1" fmla="*/ 22 h 138"/>
                      <a:gd name="T2" fmla="*/ 51 w 137"/>
                      <a:gd name="T3" fmla="*/ 26 h 138"/>
                      <a:gd name="T4" fmla="*/ 36 w 137"/>
                      <a:gd name="T5" fmla="*/ 37 h 138"/>
                      <a:gd name="T6" fmla="*/ 36 w 137"/>
                      <a:gd name="T7" fmla="*/ 37 h 138"/>
                      <a:gd name="T8" fmla="*/ 25 w 137"/>
                      <a:gd name="T9" fmla="*/ 52 h 138"/>
                      <a:gd name="T10" fmla="*/ 22 w 137"/>
                      <a:gd name="T11" fmla="*/ 70 h 138"/>
                      <a:gd name="T12" fmla="*/ 25 w 137"/>
                      <a:gd name="T13" fmla="*/ 86 h 138"/>
                      <a:gd name="T14" fmla="*/ 36 w 137"/>
                      <a:gd name="T15" fmla="*/ 101 h 138"/>
                      <a:gd name="T16" fmla="*/ 51 w 137"/>
                      <a:gd name="T17" fmla="*/ 112 h 138"/>
                      <a:gd name="T18" fmla="*/ 67 w 137"/>
                      <a:gd name="T19" fmla="*/ 116 h 138"/>
                      <a:gd name="T20" fmla="*/ 86 w 137"/>
                      <a:gd name="T21" fmla="*/ 112 h 138"/>
                      <a:gd name="T22" fmla="*/ 100 w 137"/>
                      <a:gd name="T23" fmla="*/ 101 h 138"/>
                      <a:gd name="T24" fmla="*/ 100 w 137"/>
                      <a:gd name="T25" fmla="*/ 101 h 138"/>
                      <a:gd name="T26" fmla="*/ 111 w 137"/>
                      <a:gd name="T27" fmla="*/ 86 h 138"/>
                      <a:gd name="T28" fmla="*/ 113 w 137"/>
                      <a:gd name="T29" fmla="*/ 70 h 138"/>
                      <a:gd name="T30" fmla="*/ 111 w 137"/>
                      <a:gd name="T31" fmla="*/ 52 h 138"/>
                      <a:gd name="T32" fmla="*/ 100 w 137"/>
                      <a:gd name="T33" fmla="*/ 37 h 138"/>
                      <a:gd name="T34" fmla="*/ 100 w 137"/>
                      <a:gd name="T35" fmla="*/ 37 h 138"/>
                      <a:gd name="T36" fmla="*/ 86 w 137"/>
                      <a:gd name="T37" fmla="*/ 26 h 138"/>
                      <a:gd name="T38" fmla="*/ 67 w 137"/>
                      <a:gd name="T39" fmla="*/ 22 h 138"/>
                      <a:gd name="T40" fmla="*/ 67 w 137"/>
                      <a:gd name="T41" fmla="*/ 0 h 138"/>
                      <a:gd name="T42" fmla="*/ 95 w 137"/>
                      <a:gd name="T43" fmla="*/ 6 h 138"/>
                      <a:gd name="T44" fmla="*/ 117 w 137"/>
                      <a:gd name="T45" fmla="*/ 20 h 138"/>
                      <a:gd name="T46" fmla="*/ 117 w 137"/>
                      <a:gd name="T47" fmla="*/ 20 h 138"/>
                      <a:gd name="T48" fmla="*/ 131 w 137"/>
                      <a:gd name="T49" fmla="*/ 42 h 138"/>
                      <a:gd name="T50" fmla="*/ 137 w 137"/>
                      <a:gd name="T51" fmla="*/ 70 h 138"/>
                      <a:gd name="T52" fmla="*/ 131 w 137"/>
                      <a:gd name="T53" fmla="*/ 96 h 138"/>
                      <a:gd name="T54" fmla="*/ 117 w 137"/>
                      <a:gd name="T55" fmla="*/ 118 h 138"/>
                      <a:gd name="T56" fmla="*/ 117 w 137"/>
                      <a:gd name="T57" fmla="*/ 118 h 138"/>
                      <a:gd name="T58" fmla="*/ 95 w 137"/>
                      <a:gd name="T59" fmla="*/ 132 h 138"/>
                      <a:gd name="T60" fmla="*/ 67 w 137"/>
                      <a:gd name="T61" fmla="*/ 138 h 138"/>
                      <a:gd name="T62" fmla="*/ 42 w 137"/>
                      <a:gd name="T63" fmla="*/ 132 h 138"/>
                      <a:gd name="T64" fmla="*/ 20 w 137"/>
                      <a:gd name="T65" fmla="*/ 118 h 138"/>
                      <a:gd name="T66" fmla="*/ 5 w 137"/>
                      <a:gd name="T67" fmla="*/ 96 h 138"/>
                      <a:gd name="T68" fmla="*/ 0 w 137"/>
                      <a:gd name="T69" fmla="*/ 70 h 138"/>
                      <a:gd name="T70" fmla="*/ 5 w 137"/>
                      <a:gd name="T71" fmla="*/ 42 h 138"/>
                      <a:gd name="T72" fmla="*/ 20 w 137"/>
                      <a:gd name="T73" fmla="*/ 20 h 138"/>
                      <a:gd name="T74" fmla="*/ 20 w 137"/>
                      <a:gd name="T75" fmla="*/ 20 h 138"/>
                      <a:gd name="T76" fmla="*/ 42 w 137"/>
                      <a:gd name="T77" fmla="*/ 6 h 138"/>
                      <a:gd name="T78" fmla="*/ 67 w 137"/>
                      <a:gd name="T79" fmla="*/ 0 h 13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</a:cxnLst>
                    <a:rect l="0" t="0" r="r" b="b"/>
                    <a:pathLst>
                      <a:path w="137" h="138">
                        <a:moveTo>
                          <a:pt x="67" y="22"/>
                        </a:moveTo>
                        <a:lnTo>
                          <a:pt x="51" y="26"/>
                        </a:lnTo>
                        <a:lnTo>
                          <a:pt x="36" y="37"/>
                        </a:lnTo>
                        <a:lnTo>
                          <a:pt x="36" y="37"/>
                        </a:lnTo>
                        <a:lnTo>
                          <a:pt x="25" y="52"/>
                        </a:lnTo>
                        <a:lnTo>
                          <a:pt x="22" y="70"/>
                        </a:lnTo>
                        <a:lnTo>
                          <a:pt x="25" y="86"/>
                        </a:lnTo>
                        <a:lnTo>
                          <a:pt x="36" y="101"/>
                        </a:lnTo>
                        <a:lnTo>
                          <a:pt x="51" y="112"/>
                        </a:lnTo>
                        <a:lnTo>
                          <a:pt x="67" y="116"/>
                        </a:lnTo>
                        <a:lnTo>
                          <a:pt x="86" y="112"/>
                        </a:lnTo>
                        <a:lnTo>
                          <a:pt x="100" y="101"/>
                        </a:lnTo>
                        <a:lnTo>
                          <a:pt x="100" y="101"/>
                        </a:lnTo>
                        <a:lnTo>
                          <a:pt x="111" y="86"/>
                        </a:lnTo>
                        <a:lnTo>
                          <a:pt x="113" y="70"/>
                        </a:lnTo>
                        <a:lnTo>
                          <a:pt x="111" y="52"/>
                        </a:lnTo>
                        <a:lnTo>
                          <a:pt x="100" y="37"/>
                        </a:lnTo>
                        <a:lnTo>
                          <a:pt x="100" y="37"/>
                        </a:lnTo>
                        <a:lnTo>
                          <a:pt x="86" y="26"/>
                        </a:lnTo>
                        <a:lnTo>
                          <a:pt x="67" y="22"/>
                        </a:lnTo>
                        <a:close/>
                        <a:moveTo>
                          <a:pt x="67" y="0"/>
                        </a:moveTo>
                        <a:lnTo>
                          <a:pt x="95" y="6"/>
                        </a:lnTo>
                        <a:lnTo>
                          <a:pt x="117" y="20"/>
                        </a:lnTo>
                        <a:lnTo>
                          <a:pt x="117" y="20"/>
                        </a:lnTo>
                        <a:lnTo>
                          <a:pt x="131" y="42"/>
                        </a:lnTo>
                        <a:lnTo>
                          <a:pt x="137" y="70"/>
                        </a:lnTo>
                        <a:lnTo>
                          <a:pt x="131" y="96"/>
                        </a:lnTo>
                        <a:lnTo>
                          <a:pt x="117" y="118"/>
                        </a:lnTo>
                        <a:lnTo>
                          <a:pt x="117" y="118"/>
                        </a:lnTo>
                        <a:lnTo>
                          <a:pt x="95" y="132"/>
                        </a:lnTo>
                        <a:lnTo>
                          <a:pt x="67" y="138"/>
                        </a:lnTo>
                        <a:lnTo>
                          <a:pt x="42" y="132"/>
                        </a:lnTo>
                        <a:lnTo>
                          <a:pt x="20" y="118"/>
                        </a:lnTo>
                        <a:lnTo>
                          <a:pt x="5" y="96"/>
                        </a:lnTo>
                        <a:lnTo>
                          <a:pt x="0" y="70"/>
                        </a:lnTo>
                        <a:lnTo>
                          <a:pt x="5" y="42"/>
                        </a:lnTo>
                        <a:lnTo>
                          <a:pt x="20" y="20"/>
                        </a:lnTo>
                        <a:lnTo>
                          <a:pt x="20" y="20"/>
                        </a:lnTo>
                        <a:lnTo>
                          <a:pt x="42" y="6"/>
                        </a:lnTo>
                        <a:lnTo>
                          <a:pt x="67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65" name="Group 38"/>
                <p:cNvGrpSpPr/>
                <p:nvPr/>
              </p:nvGrpSpPr>
              <p:grpSpPr>
                <a:xfrm>
                  <a:off x="9173294" y="2043722"/>
                  <a:ext cx="657690" cy="582934"/>
                  <a:chOff x="7219950" y="4870450"/>
                  <a:chExt cx="1382713" cy="1225550"/>
                </a:xfrm>
                <a:solidFill>
                  <a:schemeClr val="bg1"/>
                </a:solidFill>
              </p:grpSpPr>
              <p:sp>
                <p:nvSpPr>
                  <p:cNvPr id="69" name="Freeform 19"/>
                  <p:cNvSpPr>
                    <a:spLocks noEditPoints="1"/>
                  </p:cNvSpPr>
                  <p:nvPr/>
                </p:nvSpPr>
                <p:spPr bwMode="auto">
                  <a:xfrm>
                    <a:off x="7443788" y="4978400"/>
                    <a:ext cx="935038" cy="935038"/>
                  </a:xfrm>
                  <a:custGeom>
                    <a:avLst/>
                    <a:gdLst>
                      <a:gd name="T0" fmla="*/ 527 w 2358"/>
                      <a:gd name="T1" fmla="*/ 331 h 2357"/>
                      <a:gd name="T2" fmla="*/ 328 w 2358"/>
                      <a:gd name="T3" fmla="*/ 531 h 2357"/>
                      <a:gd name="T4" fmla="*/ 185 w 2358"/>
                      <a:gd name="T5" fmla="*/ 782 h 2357"/>
                      <a:gd name="T6" fmla="*/ 320 w 2358"/>
                      <a:gd name="T7" fmla="*/ 834 h 2357"/>
                      <a:gd name="T8" fmla="*/ 480 w 2358"/>
                      <a:gd name="T9" fmla="*/ 767 h 2357"/>
                      <a:gd name="T10" fmla="*/ 600 w 2358"/>
                      <a:gd name="T11" fmla="*/ 656 h 2357"/>
                      <a:gd name="T12" fmla="*/ 664 w 2358"/>
                      <a:gd name="T13" fmla="*/ 660 h 2357"/>
                      <a:gd name="T14" fmla="*/ 680 w 2358"/>
                      <a:gd name="T15" fmla="*/ 721 h 2357"/>
                      <a:gd name="T16" fmla="*/ 540 w 2358"/>
                      <a:gd name="T17" fmla="*/ 857 h 2357"/>
                      <a:gd name="T18" fmla="*/ 350 w 2358"/>
                      <a:gd name="T19" fmla="*/ 939 h 2357"/>
                      <a:gd name="T20" fmla="*/ 131 w 2358"/>
                      <a:gd name="T21" fmla="*/ 960 h 2357"/>
                      <a:gd name="T22" fmla="*/ 111 w 2358"/>
                      <a:gd name="T23" fmla="*/ 1259 h 2357"/>
                      <a:gd name="T24" fmla="*/ 179 w 2358"/>
                      <a:gd name="T25" fmla="*/ 1560 h 2357"/>
                      <a:gd name="T26" fmla="*/ 325 w 2358"/>
                      <a:gd name="T27" fmla="*/ 1822 h 2357"/>
                      <a:gd name="T28" fmla="*/ 535 w 2358"/>
                      <a:gd name="T29" fmla="*/ 2033 h 2357"/>
                      <a:gd name="T30" fmla="*/ 798 w 2358"/>
                      <a:gd name="T31" fmla="*/ 2178 h 2357"/>
                      <a:gd name="T32" fmla="*/ 1100 w 2358"/>
                      <a:gd name="T33" fmla="*/ 2246 h 2357"/>
                      <a:gd name="T34" fmla="*/ 1415 w 2358"/>
                      <a:gd name="T35" fmla="*/ 2222 h 2357"/>
                      <a:gd name="T36" fmla="*/ 1698 w 2358"/>
                      <a:gd name="T37" fmla="*/ 2115 h 2357"/>
                      <a:gd name="T38" fmla="*/ 1937 w 2358"/>
                      <a:gd name="T39" fmla="*/ 1935 h 2357"/>
                      <a:gd name="T40" fmla="*/ 2116 w 2358"/>
                      <a:gd name="T41" fmla="*/ 1696 h 2357"/>
                      <a:gd name="T42" fmla="*/ 2224 w 2358"/>
                      <a:gd name="T43" fmla="*/ 1413 h 2357"/>
                      <a:gd name="T44" fmla="*/ 2247 w 2358"/>
                      <a:gd name="T45" fmla="*/ 1105 h 2357"/>
                      <a:gd name="T46" fmla="*/ 1257 w 2358"/>
                      <a:gd name="T47" fmla="*/ 958 h 2357"/>
                      <a:gd name="T48" fmla="*/ 1027 w 2358"/>
                      <a:gd name="T49" fmla="*/ 886 h 2357"/>
                      <a:gd name="T50" fmla="*/ 845 w 2358"/>
                      <a:gd name="T51" fmla="*/ 736 h 2357"/>
                      <a:gd name="T52" fmla="*/ 731 w 2358"/>
                      <a:gd name="T53" fmla="*/ 527 h 2357"/>
                      <a:gd name="T54" fmla="*/ 703 w 2358"/>
                      <a:gd name="T55" fmla="*/ 220 h 2357"/>
                      <a:gd name="T56" fmla="*/ 954 w 2358"/>
                      <a:gd name="T57" fmla="*/ 133 h 2357"/>
                      <a:gd name="T58" fmla="*/ 814 w 2358"/>
                      <a:gd name="T59" fmla="*/ 396 h 2357"/>
                      <a:gd name="T60" fmla="*/ 873 w 2358"/>
                      <a:gd name="T61" fmla="*/ 586 h 2357"/>
                      <a:gd name="T62" fmla="*/ 997 w 2358"/>
                      <a:gd name="T63" fmla="*/ 736 h 2357"/>
                      <a:gd name="T64" fmla="*/ 1169 w 2358"/>
                      <a:gd name="T65" fmla="*/ 829 h 2357"/>
                      <a:gd name="T66" fmla="*/ 2199 w 2358"/>
                      <a:gd name="T67" fmla="*/ 851 h 2357"/>
                      <a:gd name="T68" fmla="*/ 2073 w 2358"/>
                      <a:gd name="T69" fmla="*/ 589 h 2357"/>
                      <a:gd name="T70" fmla="*/ 1937 w 2358"/>
                      <a:gd name="T71" fmla="*/ 421 h 2357"/>
                      <a:gd name="T72" fmla="*/ 1698 w 2358"/>
                      <a:gd name="T73" fmla="*/ 243 h 2357"/>
                      <a:gd name="T74" fmla="*/ 1415 w 2358"/>
                      <a:gd name="T75" fmla="*/ 135 h 2357"/>
                      <a:gd name="T76" fmla="*/ 1180 w 2358"/>
                      <a:gd name="T77" fmla="*/ 0 h 2357"/>
                      <a:gd name="T78" fmla="*/ 1519 w 2358"/>
                      <a:gd name="T79" fmla="*/ 50 h 2357"/>
                      <a:gd name="T80" fmla="*/ 1821 w 2358"/>
                      <a:gd name="T81" fmla="*/ 190 h 2357"/>
                      <a:gd name="T82" fmla="*/ 2013 w 2358"/>
                      <a:gd name="T83" fmla="*/ 345 h 2357"/>
                      <a:gd name="T84" fmla="*/ 2203 w 2358"/>
                      <a:gd name="T85" fmla="*/ 593 h 2357"/>
                      <a:gd name="T86" fmla="*/ 2321 w 2358"/>
                      <a:gd name="T87" fmla="*/ 886 h 2357"/>
                      <a:gd name="T88" fmla="*/ 2350 w 2358"/>
                      <a:gd name="T89" fmla="*/ 1037 h 2357"/>
                      <a:gd name="T90" fmla="*/ 2346 w 2358"/>
                      <a:gd name="T91" fmla="*/ 1353 h 2357"/>
                      <a:gd name="T92" fmla="*/ 2248 w 2358"/>
                      <a:gd name="T93" fmla="*/ 1675 h 2357"/>
                      <a:gd name="T94" fmla="*/ 2069 w 2358"/>
                      <a:gd name="T95" fmla="*/ 1952 h 2357"/>
                      <a:gd name="T96" fmla="*/ 1889 w 2358"/>
                      <a:gd name="T97" fmla="*/ 2120 h 2357"/>
                      <a:gd name="T98" fmla="*/ 1600 w 2358"/>
                      <a:gd name="T99" fmla="*/ 2280 h 2357"/>
                      <a:gd name="T100" fmla="*/ 1268 w 2358"/>
                      <a:gd name="T101" fmla="*/ 2353 h 2357"/>
                      <a:gd name="T102" fmla="*/ 921 w 2358"/>
                      <a:gd name="T103" fmla="*/ 2329 h 2357"/>
                      <a:gd name="T104" fmla="*/ 608 w 2358"/>
                      <a:gd name="T105" fmla="*/ 2210 h 2357"/>
                      <a:gd name="T106" fmla="*/ 346 w 2358"/>
                      <a:gd name="T107" fmla="*/ 2012 h 2357"/>
                      <a:gd name="T108" fmla="*/ 191 w 2358"/>
                      <a:gd name="T109" fmla="*/ 1820 h 2357"/>
                      <a:gd name="T110" fmla="*/ 50 w 2358"/>
                      <a:gd name="T111" fmla="*/ 1519 h 2357"/>
                      <a:gd name="T112" fmla="*/ 0 w 2358"/>
                      <a:gd name="T113" fmla="*/ 1179 h 2357"/>
                      <a:gd name="T114" fmla="*/ 50 w 2358"/>
                      <a:gd name="T115" fmla="*/ 838 h 2357"/>
                      <a:gd name="T116" fmla="*/ 191 w 2358"/>
                      <a:gd name="T117" fmla="*/ 537 h 2357"/>
                      <a:gd name="T118" fmla="*/ 405 w 2358"/>
                      <a:gd name="T119" fmla="*/ 289 h 2357"/>
                      <a:gd name="T120" fmla="*/ 682 w 2358"/>
                      <a:gd name="T121" fmla="*/ 109 h 2357"/>
                      <a:gd name="T122" fmla="*/ 1005 w 2358"/>
                      <a:gd name="T123" fmla="*/ 13 h 235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</a:cxnLst>
                    <a:rect l="0" t="0" r="r" b="b"/>
                    <a:pathLst>
                      <a:path w="2358" h="2357">
                        <a:moveTo>
                          <a:pt x="703" y="220"/>
                        </a:moveTo>
                        <a:lnTo>
                          <a:pt x="642" y="253"/>
                        </a:lnTo>
                        <a:lnTo>
                          <a:pt x="583" y="290"/>
                        </a:lnTo>
                        <a:lnTo>
                          <a:pt x="527" y="331"/>
                        </a:lnTo>
                        <a:lnTo>
                          <a:pt x="473" y="375"/>
                        </a:lnTo>
                        <a:lnTo>
                          <a:pt x="422" y="422"/>
                        </a:lnTo>
                        <a:lnTo>
                          <a:pt x="373" y="475"/>
                        </a:lnTo>
                        <a:lnTo>
                          <a:pt x="328" y="531"/>
                        </a:lnTo>
                        <a:lnTo>
                          <a:pt x="286" y="589"/>
                        </a:lnTo>
                        <a:lnTo>
                          <a:pt x="248" y="651"/>
                        </a:lnTo>
                        <a:lnTo>
                          <a:pt x="215" y="715"/>
                        </a:lnTo>
                        <a:lnTo>
                          <a:pt x="185" y="782"/>
                        </a:lnTo>
                        <a:lnTo>
                          <a:pt x="160" y="851"/>
                        </a:lnTo>
                        <a:lnTo>
                          <a:pt x="216" y="848"/>
                        </a:lnTo>
                        <a:lnTo>
                          <a:pt x="269" y="844"/>
                        </a:lnTo>
                        <a:lnTo>
                          <a:pt x="320" y="834"/>
                        </a:lnTo>
                        <a:lnTo>
                          <a:pt x="367" y="823"/>
                        </a:lnTo>
                        <a:lnTo>
                          <a:pt x="406" y="808"/>
                        </a:lnTo>
                        <a:lnTo>
                          <a:pt x="443" y="790"/>
                        </a:lnTo>
                        <a:lnTo>
                          <a:pt x="480" y="767"/>
                        </a:lnTo>
                        <a:lnTo>
                          <a:pt x="516" y="739"/>
                        </a:lnTo>
                        <a:lnTo>
                          <a:pt x="552" y="705"/>
                        </a:lnTo>
                        <a:lnTo>
                          <a:pt x="587" y="667"/>
                        </a:lnTo>
                        <a:lnTo>
                          <a:pt x="600" y="656"/>
                        </a:lnTo>
                        <a:lnTo>
                          <a:pt x="615" y="648"/>
                        </a:lnTo>
                        <a:lnTo>
                          <a:pt x="632" y="647"/>
                        </a:lnTo>
                        <a:lnTo>
                          <a:pt x="648" y="650"/>
                        </a:lnTo>
                        <a:lnTo>
                          <a:pt x="664" y="660"/>
                        </a:lnTo>
                        <a:lnTo>
                          <a:pt x="675" y="673"/>
                        </a:lnTo>
                        <a:lnTo>
                          <a:pt x="681" y="688"/>
                        </a:lnTo>
                        <a:lnTo>
                          <a:pt x="683" y="704"/>
                        </a:lnTo>
                        <a:lnTo>
                          <a:pt x="680" y="721"/>
                        </a:lnTo>
                        <a:lnTo>
                          <a:pt x="670" y="736"/>
                        </a:lnTo>
                        <a:lnTo>
                          <a:pt x="628" y="783"/>
                        </a:lnTo>
                        <a:lnTo>
                          <a:pt x="585" y="824"/>
                        </a:lnTo>
                        <a:lnTo>
                          <a:pt x="540" y="857"/>
                        </a:lnTo>
                        <a:lnTo>
                          <a:pt x="495" y="886"/>
                        </a:lnTo>
                        <a:lnTo>
                          <a:pt x="448" y="908"/>
                        </a:lnTo>
                        <a:lnTo>
                          <a:pt x="400" y="926"/>
                        </a:lnTo>
                        <a:lnTo>
                          <a:pt x="350" y="939"/>
                        </a:lnTo>
                        <a:lnTo>
                          <a:pt x="297" y="948"/>
                        </a:lnTo>
                        <a:lnTo>
                          <a:pt x="244" y="955"/>
                        </a:lnTo>
                        <a:lnTo>
                          <a:pt x="188" y="959"/>
                        </a:lnTo>
                        <a:lnTo>
                          <a:pt x="131" y="960"/>
                        </a:lnTo>
                        <a:lnTo>
                          <a:pt x="119" y="1032"/>
                        </a:lnTo>
                        <a:lnTo>
                          <a:pt x="111" y="1105"/>
                        </a:lnTo>
                        <a:lnTo>
                          <a:pt x="109" y="1179"/>
                        </a:lnTo>
                        <a:lnTo>
                          <a:pt x="111" y="1259"/>
                        </a:lnTo>
                        <a:lnTo>
                          <a:pt x="121" y="1337"/>
                        </a:lnTo>
                        <a:lnTo>
                          <a:pt x="135" y="1413"/>
                        </a:lnTo>
                        <a:lnTo>
                          <a:pt x="155" y="1487"/>
                        </a:lnTo>
                        <a:lnTo>
                          <a:pt x="179" y="1560"/>
                        </a:lnTo>
                        <a:lnTo>
                          <a:pt x="209" y="1630"/>
                        </a:lnTo>
                        <a:lnTo>
                          <a:pt x="242" y="1696"/>
                        </a:lnTo>
                        <a:lnTo>
                          <a:pt x="281" y="1761"/>
                        </a:lnTo>
                        <a:lnTo>
                          <a:pt x="325" y="1822"/>
                        </a:lnTo>
                        <a:lnTo>
                          <a:pt x="371" y="1880"/>
                        </a:lnTo>
                        <a:lnTo>
                          <a:pt x="422" y="1935"/>
                        </a:lnTo>
                        <a:lnTo>
                          <a:pt x="477" y="1986"/>
                        </a:lnTo>
                        <a:lnTo>
                          <a:pt x="535" y="2033"/>
                        </a:lnTo>
                        <a:lnTo>
                          <a:pt x="596" y="2075"/>
                        </a:lnTo>
                        <a:lnTo>
                          <a:pt x="661" y="2115"/>
                        </a:lnTo>
                        <a:lnTo>
                          <a:pt x="729" y="2148"/>
                        </a:lnTo>
                        <a:lnTo>
                          <a:pt x="798" y="2178"/>
                        </a:lnTo>
                        <a:lnTo>
                          <a:pt x="870" y="2203"/>
                        </a:lnTo>
                        <a:lnTo>
                          <a:pt x="945" y="2222"/>
                        </a:lnTo>
                        <a:lnTo>
                          <a:pt x="1021" y="2236"/>
                        </a:lnTo>
                        <a:lnTo>
                          <a:pt x="1100" y="2246"/>
                        </a:lnTo>
                        <a:lnTo>
                          <a:pt x="1180" y="2248"/>
                        </a:lnTo>
                        <a:lnTo>
                          <a:pt x="1259" y="2246"/>
                        </a:lnTo>
                        <a:lnTo>
                          <a:pt x="1337" y="2236"/>
                        </a:lnTo>
                        <a:lnTo>
                          <a:pt x="1415" y="2222"/>
                        </a:lnTo>
                        <a:lnTo>
                          <a:pt x="1489" y="2203"/>
                        </a:lnTo>
                        <a:lnTo>
                          <a:pt x="1560" y="2178"/>
                        </a:lnTo>
                        <a:lnTo>
                          <a:pt x="1631" y="2148"/>
                        </a:lnTo>
                        <a:lnTo>
                          <a:pt x="1698" y="2115"/>
                        </a:lnTo>
                        <a:lnTo>
                          <a:pt x="1762" y="2075"/>
                        </a:lnTo>
                        <a:lnTo>
                          <a:pt x="1824" y="2033"/>
                        </a:lnTo>
                        <a:lnTo>
                          <a:pt x="1882" y="1986"/>
                        </a:lnTo>
                        <a:lnTo>
                          <a:pt x="1937" y="1935"/>
                        </a:lnTo>
                        <a:lnTo>
                          <a:pt x="1987" y="1880"/>
                        </a:lnTo>
                        <a:lnTo>
                          <a:pt x="2034" y="1822"/>
                        </a:lnTo>
                        <a:lnTo>
                          <a:pt x="2077" y="1761"/>
                        </a:lnTo>
                        <a:lnTo>
                          <a:pt x="2116" y="1696"/>
                        </a:lnTo>
                        <a:lnTo>
                          <a:pt x="2150" y="1630"/>
                        </a:lnTo>
                        <a:lnTo>
                          <a:pt x="2180" y="1560"/>
                        </a:lnTo>
                        <a:lnTo>
                          <a:pt x="2204" y="1487"/>
                        </a:lnTo>
                        <a:lnTo>
                          <a:pt x="2224" y="1413"/>
                        </a:lnTo>
                        <a:lnTo>
                          <a:pt x="2238" y="1337"/>
                        </a:lnTo>
                        <a:lnTo>
                          <a:pt x="2246" y="1259"/>
                        </a:lnTo>
                        <a:lnTo>
                          <a:pt x="2250" y="1179"/>
                        </a:lnTo>
                        <a:lnTo>
                          <a:pt x="2247" y="1105"/>
                        </a:lnTo>
                        <a:lnTo>
                          <a:pt x="2240" y="1032"/>
                        </a:lnTo>
                        <a:lnTo>
                          <a:pt x="2227" y="961"/>
                        </a:lnTo>
                        <a:lnTo>
                          <a:pt x="1320" y="961"/>
                        </a:lnTo>
                        <a:lnTo>
                          <a:pt x="1257" y="958"/>
                        </a:lnTo>
                        <a:lnTo>
                          <a:pt x="1196" y="948"/>
                        </a:lnTo>
                        <a:lnTo>
                          <a:pt x="1138" y="932"/>
                        </a:lnTo>
                        <a:lnTo>
                          <a:pt x="1081" y="912"/>
                        </a:lnTo>
                        <a:lnTo>
                          <a:pt x="1027" y="886"/>
                        </a:lnTo>
                        <a:lnTo>
                          <a:pt x="976" y="855"/>
                        </a:lnTo>
                        <a:lnTo>
                          <a:pt x="928" y="819"/>
                        </a:lnTo>
                        <a:lnTo>
                          <a:pt x="885" y="779"/>
                        </a:lnTo>
                        <a:lnTo>
                          <a:pt x="845" y="736"/>
                        </a:lnTo>
                        <a:lnTo>
                          <a:pt x="809" y="688"/>
                        </a:lnTo>
                        <a:lnTo>
                          <a:pt x="778" y="638"/>
                        </a:lnTo>
                        <a:lnTo>
                          <a:pt x="752" y="584"/>
                        </a:lnTo>
                        <a:lnTo>
                          <a:pt x="731" y="527"/>
                        </a:lnTo>
                        <a:lnTo>
                          <a:pt x="716" y="468"/>
                        </a:lnTo>
                        <a:lnTo>
                          <a:pt x="706" y="407"/>
                        </a:lnTo>
                        <a:lnTo>
                          <a:pt x="703" y="344"/>
                        </a:lnTo>
                        <a:lnTo>
                          <a:pt x="703" y="220"/>
                        </a:lnTo>
                        <a:close/>
                        <a:moveTo>
                          <a:pt x="1180" y="109"/>
                        </a:moveTo>
                        <a:lnTo>
                          <a:pt x="1103" y="112"/>
                        </a:lnTo>
                        <a:lnTo>
                          <a:pt x="1028" y="120"/>
                        </a:lnTo>
                        <a:lnTo>
                          <a:pt x="954" y="133"/>
                        </a:lnTo>
                        <a:lnTo>
                          <a:pt x="882" y="151"/>
                        </a:lnTo>
                        <a:lnTo>
                          <a:pt x="812" y="174"/>
                        </a:lnTo>
                        <a:lnTo>
                          <a:pt x="812" y="344"/>
                        </a:lnTo>
                        <a:lnTo>
                          <a:pt x="814" y="396"/>
                        </a:lnTo>
                        <a:lnTo>
                          <a:pt x="823" y="446"/>
                        </a:lnTo>
                        <a:lnTo>
                          <a:pt x="835" y="495"/>
                        </a:lnTo>
                        <a:lnTo>
                          <a:pt x="852" y="542"/>
                        </a:lnTo>
                        <a:lnTo>
                          <a:pt x="873" y="586"/>
                        </a:lnTo>
                        <a:lnTo>
                          <a:pt x="899" y="627"/>
                        </a:lnTo>
                        <a:lnTo>
                          <a:pt x="928" y="666"/>
                        </a:lnTo>
                        <a:lnTo>
                          <a:pt x="961" y="703"/>
                        </a:lnTo>
                        <a:lnTo>
                          <a:pt x="997" y="736"/>
                        </a:lnTo>
                        <a:lnTo>
                          <a:pt x="1036" y="764"/>
                        </a:lnTo>
                        <a:lnTo>
                          <a:pt x="1078" y="790"/>
                        </a:lnTo>
                        <a:lnTo>
                          <a:pt x="1123" y="812"/>
                        </a:lnTo>
                        <a:lnTo>
                          <a:pt x="1169" y="829"/>
                        </a:lnTo>
                        <a:lnTo>
                          <a:pt x="1218" y="842"/>
                        </a:lnTo>
                        <a:lnTo>
                          <a:pt x="1268" y="849"/>
                        </a:lnTo>
                        <a:lnTo>
                          <a:pt x="1319" y="851"/>
                        </a:lnTo>
                        <a:lnTo>
                          <a:pt x="2199" y="851"/>
                        </a:lnTo>
                        <a:lnTo>
                          <a:pt x="2173" y="782"/>
                        </a:lnTo>
                        <a:lnTo>
                          <a:pt x="2145" y="716"/>
                        </a:lnTo>
                        <a:lnTo>
                          <a:pt x="2111" y="651"/>
                        </a:lnTo>
                        <a:lnTo>
                          <a:pt x="2073" y="589"/>
                        </a:lnTo>
                        <a:lnTo>
                          <a:pt x="2031" y="531"/>
                        </a:lnTo>
                        <a:lnTo>
                          <a:pt x="1985" y="475"/>
                        </a:lnTo>
                        <a:lnTo>
                          <a:pt x="1937" y="422"/>
                        </a:lnTo>
                        <a:lnTo>
                          <a:pt x="1937" y="421"/>
                        </a:lnTo>
                        <a:lnTo>
                          <a:pt x="1882" y="370"/>
                        </a:lnTo>
                        <a:lnTo>
                          <a:pt x="1824" y="324"/>
                        </a:lnTo>
                        <a:lnTo>
                          <a:pt x="1762" y="281"/>
                        </a:lnTo>
                        <a:lnTo>
                          <a:pt x="1698" y="243"/>
                        </a:lnTo>
                        <a:lnTo>
                          <a:pt x="1631" y="209"/>
                        </a:lnTo>
                        <a:lnTo>
                          <a:pt x="1560" y="179"/>
                        </a:lnTo>
                        <a:lnTo>
                          <a:pt x="1489" y="154"/>
                        </a:lnTo>
                        <a:lnTo>
                          <a:pt x="1415" y="135"/>
                        </a:lnTo>
                        <a:lnTo>
                          <a:pt x="1337" y="121"/>
                        </a:lnTo>
                        <a:lnTo>
                          <a:pt x="1259" y="112"/>
                        </a:lnTo>
                        <a:lnTo>
                          <a:pt x="1180" y="109"/>
                        </a:lnTo>
                        <a:close/>
                        <a:moveTo>
                          <a:pt x="1180" y="0"/>
                        </a:moveTo>
                        <a:lnTo>
                          <a:pt x="1268" y="4"/>
                        </a:lnTo>
                        <a:lnTo>
                          <a:pt x="1353" y="13"/>
                        </a:lnTo>
                        <a:lnTo>
                          <a:pt x="1438" y="28"/>
                        </a:lnTo>
                        <a:lnTo>
                          <a:pt x="1519" y="50"/>
                        </a:lnTo>
                        <a:lnTo>
                          <a:pt x="1600" y="77"/>
                        </a:lnTo>
                        <a:lnTo>
                          <a:pt x="1677" y="109"/>
                        </a:lnTo>
                        <a:lnTo>
                          <a:pt x="1751" y="147"/>
                        </a:lnTo>
                        <a:lnTo>
                          <a:pt x="1821" y="190"/>
                        </a:lnTo>
                        <a:lnTo>
                          <a:pt x="1889" y="237"/>
                        </a:lnTo>
                        <a:lnTo>
                          <a:pt x="1953" y="289"/>
                        </a:lnTo>
                        <a:lnTo>
                          <a:pt x="2013" y="345"/>
                        </a:lnTo>
                        <a:lnTo>
                          <a:pt x="2013" y="345"/>
                        </a:lnTo>
                        <a:lnTo>
                          <a:pt x="2067" y="402"/>
                        </a:lnTo>
                        <a:lnTo>
                          <a:pt x="2116" y="462"/>
                        </a:lnTo>
                        <a:lnTo>
                          <a:pt x="2162" y="527"/>
                        </a:lnTo>
                        <a:lnTo>
                          <a:pt x="2203" y="593"/>
                        </a:lnTo>
                        <a:lnTo>
                          <a:pt x="2240" y="663"/>
                        </a:lnTo>
                        <a:lnTo>
                          <a:pt x="2272" y="735"/>
                        </a:lnTo>
                        <a:lnTo>
                          <a:pt x="2299" y="810"/>
                        </a:lnTo>
                        <a:lnTo>
                          <a:pt x="2321" y="886"/>
                        </a:lnTo>
                        <a:lnTo>
                          <a:pt x="2324" y="893"/>
                        </a:lnTo>
                        <a:lnTo>
                          <a:pt x="2326" y="901"/>
                        </a:lnTo>
                        <a:lnTo>
                          <a:pt x="2339" y="968"/>
                        </a:lnTo>
                        <a:lnTo>
                          <a:pt x="2350" y="1037"/>
                        </a:lnTo>
                        <a:lnTo>
                          <a:pt x="2356" y="1108"/>
                        </a:lnTo>
                        <a:lnTo>
                          <a:pt x="2358" y="1179"/>
                        </a:lnTo>
                        <a:lnTo>
                          <a:pt x="2355" y="1266"/>
                        </a:lnTo>
                        <a:lnTo>
                          <a:pt x="2346" y="1353"/>
                        </a:lnTo>
                        <a:lnTo>
                          <a:pt x="2330" y="1437"/>
                        </a:lnTo>
                        <a:lnTo>
                          <a:pt x="2309" y="1519"/>
                        </a:lnTo>
                        <a:lnTo>
                          <a:pt x="2281" y="1598"/>
                        </a:lnTo>
                        <a:lnTo>
                          <a:pt x="2248" y="1675"/>
                        </a:lnTo>
                        <a:lnTo>
                          <a:pt x="2211" y="1749"/>
                        </a:lnTo>
                        <a:lnTo>
                          <a:pt x="2168" y="1820"/>
                        </a:lnTo>
                        <a:lnTo>
                          <a:pt x="2122" y="1887"/>
                        </a:lnTo>
                        <a:lnTo>
                          <a:pt x="2069" y="1952"/>
                        </a:lnTo>
                        <a:lnTo>
                          <a:pt x="2013" y="2012"/>
                        </a:lnTo>
                        <a:lnTo>
                          <a:pt x="2013" y="2012"/>
                        </a:lnTo>
                        <a:lnTo>
                          <a:pt x="1953" y="2068"/>
                        </a:lnTo>
                        <a:lnTo>
                          <a:pt x="1889" y="2120"/>
                        </a:lnTo>
                        <a:lnTo>
                          <a:pt x="1821" y="2167"/>
                        </a:lnTo>
                        <a:lnTo>
                          <a:pt x="1751" y="2210"/>
                        </a:lnTo>
                        <a:lnTo>
                          <a:pt x="1677" y="2248"/>
                        </a:lnTo>
                        <a:lnTo>
                          <a:pt x="1600" y="2280"/>
                        </a:lnTo>
                        <a:lnTo>
                          <a:pt x="1520" y="2307"/>
                        </a:lnTo>
                        <a:lnTo>
                          <a:pt x="1438" y="2329"/>
                        </a:lnTo>
                        <a:lnTo>
                          <a:pt x="1353" y="2344"/>
                        </a:lnTo>
                        <a:lnTo>
                          <a:pt x="1268" y="2353"/>
                        </a:lnTo>
                        <a:lnTo>
                          <a:pt x="1180" y="2357"/>
                        </a:lnTo>
                        <a:lnTo>
                          <a:pt x="1091" y="2353"/>
                        </a:lnTo>
                        <a:lnTo>
                          <a:pt x="1005" y="2344"/>
                        </a:lnTo>
                        <a:lnTo>
                          <a:pt x="921" y="2329"/>
                        </a:lnTo>
                        <a:lnTo>
                          <a:pt x="840" y="2307"/>
                        </a:lnTo>
                        <a:lnTo>
                          <a:pt x="759" y="2280"/>
                        </a:lnTo>
                        <a:lnTo>
                          <a:pt x="682" y="2248"/>
                        </a:lnTo>
                        <a:lnTo>
                          <a:pt x="608" y="2210"/>
                        </a:lnTo>
                        <a:lnTo>
                          <a:pt x="537" y="2167"/>
                        </a:lnTo>
                        <a:lnTo>
                          <a:pt x="470" y="2120"/>
                        </a:lnTo>
                        <a:lnTo>
                          <a:pt x="406" y="2068"/>
                        </a:lnTo>
                        <a:lnTo>
                          <a:pt x="346" y="2012"/>
                        </a:lnTo>
                        <a:lnTo>
                          <a:pt x="345" y="2012"/>
                        </a:lnTo>
                        <a:lnTo>
                          <a:pt x="289" y="1952"/>
                        </a:lnTo>
                        <a:lnTo>
                          <a:pt x="237" y="1887"/>
                        </a:lnTo>
                        <a:lnTo>
                          <a:pt x="191" y="1820"/>
                        </a:lnTo>
                        <a:lnTo>
                          <a:pt x="147" y="1749"/>
                        </a:lnTo>
                        <a:lnTo>
                          <a:pt x="110" y="1675"/>
                        </a:lnTo>
                        <a:lnTo>
                          <a:pt x="77" y="1598"/>
                        </a:lnTo>
                        <a:lnTo>
                          <a:pt x="50" y="1519"/>
                        </a:lnTo>
                        <a:lnTo>
                          <a:pt x="29" y="1437"/>
                        </a:lnTo>
                        <a:lnTo>
                          <a:pt x="13" y="1353"/>
                        </a:lnTo>
                        <a:lnTo>
                          <a:pt x="3" y="1266"/>
                        </a:lnTo>
                        <a:lnTo>
                          <a:pt x="0" y="1179"/>
                        </a:lnTo>
                        <a:lnTo>
                          <a:pt x="3" y="1091"/>
                        </a:lnTo>
                        <a:lnTo>
                          <a:pt x="13" y="1004"/>
                        </a:lnTo>
                        <a:lnTo>
                          <a:pt x="29" y="920"/>
                        </a:lnTo>
                        <a:lnTo>
                          <a:pt x="50" y="838"/>
                        </a:lnTo>
                        <a:lnTo>
                          <a:pt x="77" y="758"/>
                        </a:lnTo>
                        <a:lnTo>
                          <a:pt x="110" y="682"/>
                        </a:lnTo>
                        <a:lnTo>
                          <a:pt x="147" y="608"/>
                        </a:lnTo>
                        <a:lnTo>
                          <a:pt x="191" y="537"/>
                        </a:lnTo>
                        <a:lnTo>
                          <a:pt x="237" y="470"/>
                        </a:lnTo>
                        <a:lnTo>
                          <a:pt x="289" y="405"/>
                        </a:lnTo>
                        <a:lnTo>
                          <a:pt x="345" y="345"/>
                        </a:lnTo>
                        <a:lnTo>
                          <a:pt x="405" y="289"/>
                        </a:lnTo>
                        <a:lnTo>
                          <a:pt x="470" y="237"/>
                        </a:lnTo>
                        <a:lnTo>
                          <a:pt x="537" y="190"/>
                        </a:lnTo>
                        <a:lnTo>
                          <a:pt x="608" y="147"/>
                        </a:lnTo>
                        <a:lnTo>
                          <a:pt x="682" y="109"/>
                        </a:lnTo>
                        <a:lnTo>
                          <a:pt x="759" y="77"/>
                        </a:lnTo>
                        <a:lnTo>
                          <a:pt x="838" y="50"/>
                        </a:lnTo>
                        <a:lnTo>
                          <a:pt x="921" y="28"/>
                        </a:lnTo>
                        <a:lnTo>
                          <a:pt x="1005" y="13"/>
                        </a:lnTo>
                        <a:lnTo>
                          <a:pt x="1091" y="4"/>
                        </a:lnTo>
                        <a:lnTo>
                          <a:pt x="1180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0" name="Freeform 20"/>
                  <p:cNvSpPr>
                    <a:spLocks/>
                  </p:cNvSpPr>
                  <p:nvPr/>
                </p:nvSpPr>
                <p:spPr bwMode="auto">
                  <a:xfrm>
                    <a:off x="7759700" y="5734050"/>
                    <a:ext cx="303213" cy="68263"/>
                  </a:xfrm>
                  <a:custGeom>
                    <a:avLst/>
                    <a:gdLst>
                      <a:gd name="T0" fmla="*/ 706 w 764"/>
                      <a:gd name="T1" fmla="*/ 0 h 176"/>
                      <a:gd name="T2" fmla="*/ 723 w 764"/>
                      <a:gd name="T3" fmla="*/ 2 h 176"/>
                      <a:gd name="T4" fmla="*/ 739 w 764"/>
                      <a:gd name="T5" fmla="*/ 8 h 176"/>
                      <a:gd name="T6" fmla="*/ 752 w 764"/>
                      <a:gd name="T7" fmla="*/ 19 h 176"/>
                      <a:gd name="T8" fmla="*/ 760 w 764"/>
                      <a:gd name="T9" fmla="*/ 33 h 176"/>
                      <a:gd name="T10" fmla="*/ 764 w 764"/>
                      <a:gd name="T11" fmla="*/ 50 h 176"/>
                      <a:gd name="T12" fmla="*/ 763 w 764"/>
                      <a:gd name="T13" fmla="*/ 67 h 176"/>
                      <a:gd name="T14" fmla="*/ 757 w 764"/>
                      <a:gd name="T15" fmla="*/ 83 h 176"/>
                      <a:gd name="T16" fmla="*/ 746 w 764"/>
                      <a:gd name="T17" fmla="*/ 95 h 176"/>
                      <a:gd name="T18" fmla="*/ 732 w 764"/>
                      <a:gd name="T19" fmla="*/ 105 h 176"/>
                      <a:gd name="T20" fmla="*/ 677 w 764"/>
                      <a:gd name="T21" fmla="*/ 126 h 176"/>
                      <a:gd name="T22" fmla="*/ 620 w 764"/>
                      <a:gd name="T23" fmla="*/ 143 h 176"/>
                      <a:gd name="T24" fmla="*/ 560 w 764"/>
                      <a:gd name="T25" fmla="*/ 157 h 176"/>
                      <a:gd name="T26" fmla="*/ 502 w 764"/>
                      <a:gd name="T27" fmla="*/ 167 h 176"/>
                      <a:gd name="T28" fmla="*/ 443 w 764"/>
                      <a:gd name="T29" fmla="*/ 173 h 176"/>
                      <a:gd name="T30" fmla="*/ 383 w 764"/>
                      <a:gd name="T31" fmla="*/ 176 h 176"/>
                      <a:gd name="T32" fmla="*/ 323 w 764"/>
                      <a:gd name="T33" fmla="*/ 173 h 176"/>
                      <a:gd name="T34" fmla="*/ 262 w 764"/>
                      <a:gd name="T35" fmla="*/ 167 h 176"/>
                      <a:gd name="T36" fmla="*/ 203 w 764"/>
                      <a:gd name="T37" fmla="*/ 157 h 176"/>
                      <a:gd name="T38" fmla="*/ 145 w 764"/>
                      <a:gd name="T39" fmla="*/ 143 h 176"/>
                      <a:gd name="T40" fmla="*/ 88 w 764"/>
                      <a:gd name="T41" fmla="*/ 126 h 176"/>
                      <a:gd name="T42" fmla="*/ 33 w 764"/>
                      <a:gd name="T43" fmla="*/ 105 h 176"/>
                      <a:gd name="T44" fmla="*/ 18 w 764"/>
                      <a:gd name="T45" fmla="*/ 95 h 176"/>
                      <a:gd name="T46" fmla="*/ 8 w 764"/>
                      <a:gd name="T47" fmla="*/ 83 h 176"/>
                      <a:gd name="T48" fmla="*/ 1 w 764"/>
                      <a:gd name="T49" fmla="*/ 67 h 176"/>
                      <a:gd name="T50" fmla="*/ 0 w 764"/>
                      <a:gd name="T51" fmla="*/ 50 h 176"/>
                      <a:gd name="T52" fmla="*/ 3 w 764"/>
                      <a:gd name="T53" fmla="*/ 33 h 176"/>
                      <a:gd name="T54" fmla="*/ 11 w 764"/>
                      <a:gd name="T55" fmla="*/ 21 h 176"/>
                      <a:gd name="T56" fmla="*/ 21 w 764"/>
                      <a:gd name="T57" fmla="*/ 11 h 176"/>
                      <a:gd name="T58" fmla="*/ 34 w 764"/>
                      <a:gd name="T59" fmla="*/ 4 h 176"/>
                      <a:gd name="T60" fmla="*/ 47 w 764"/>
                      <a:gd name="T61" fmla="*/ 1 h 176"/>
                      <a:gd name="T62" fmla="*/ 62 w 764"/>
                      <a:gd name="T63" fmla="*/ 1 h 176"/>
                      <a:gd name="T64" fmla="*/ 75 w 764"/>
                      <a:gd name="T65" fmla="*/ 4 h 176"/>
                      <a:gd name="T66" fmla="*/ 124 w 764"/>
                      <a:gd name="T67" fmla="*/ 23 h 176"/>
                      <a:gd name="T68" fmla="*/ 174 w 764"/>
                      <a:gd name="T69" fmla="*/ 38 h 176"/>
                      <a:gd name="T70" fmla="*/ 225 w 764"/>
                      <a:gd name="T71" fmla="*/ 51 h 176"/>
                      <a:gd name="T72" fmla="*/ 276 w 764"/>
                      <a:gd name="T73" fmla="*/ 59 h 176"/>
                      <a:gd name="T74" fmla="*/ 329 w 764"/>
                      <a:gd name="T75" fmla="*/ 65 h 176"/>
                      <a:gd name="T76" fmla="*/ 383 w 764"/>
                      <a:gd name="T77" fmla="*/ 66 h 176"/>
                      <a:gd name="T78" fmla="*/ 436 w 764"/>
                      <a:gd name="T79" fmla="*/ 65 h 176"/>
                      <a:gd name="T80" fmla="*/ 489 w 764"/>
                      <a:gd name="T81" fmla="*/ 59 h 176"/>
                      <a:gd name="T82" fmla="*/ 539 w 764"/>
                      <a:gd name="T83" fmla="*/ 51 h 176"/>
                      <a:gd name="T84" fmla="*/ 591 w 764"/>
                      <a:gd name="T85" fmla="*/ 38 h 176"/>
                      <a:gd name="T86" fmla="*/ 641 w 764"/>
                      <a:gd name="T87" fmla="*/ 23 h 176"/>
                      <a:gd name="T88" fmla="*/ 689 w 764"/>
                      <a:gd name="T89" fmla="*/ 4 h 176"/>
                      <a:gd name="T90" fmla="*/ 706 w 764"/>
                      <a:gd name="T91" fmla="*/ 0 h 1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</a:cxnLst>
                    <a:rect l="0" t="0" r="r" b="b"/>
                    <a:pathLst>
                      <a:path w="764" h="176">
                        <a:moveTo>
                          <a:pt x="706" y="0"/>
                        </a:moveTo>
                        <a:lnTo>
                          <a:pt x="723" y="2"/>
                        </a:lnTo>
                        <a:lnTo>
                          <a:pt x="739" y="8"/>
                        </a:lnTo>
                        <a:lnTo>
                          <a:pt x="752" y="19"/>
                        </a:lnTo>
                        <a:lnTo>
                          <a:pt x="760" y="33"/>
                        </a:lnTo>
                        <a:lnTo>
                          <a:pt x="764" y="50"/>
                        </a:lnTo>
                        <a:lnTo>
                          <a:pt x="763" y="67"/>
                        </a:lnTo>
                        <a:lnTo>
                          <a:pt x="757" y="83"/>
                        </a:lnTo>
                        <a:lnTo>
                          <a:pt x="746" y="95"/>
                        </a:lnTo>
                        <a:lnTo>
                          <a:pt x="732" y="105"/>
                        </a:lnTo>
                        <a:lnTo>
                          <a:pt x="677" y="126"/>
                        </a:lnTo>
                        <a:lnTo>
                          <a:pt x="620" y="143"/>
                        </a:lnTo>
                        <a:lnTo>
                          <a:pt x="560" y="157"/>
                        </a:lnTo>
                        <a:lnTo>
                          <a:pt x="502" y="167"/>
                        </a:lnTo>
                        <a:lnTo>
                          <a:pt x="443" y="173"/>
                        </a:lnTo>
                        <a:lnTo>
                          <a:pt x="383" y="176"/>
                        </a:lnTo>
                        <a:lnTo>
                          <a:pt x="323" y="173"/>
                        </a:lnTo>
                        <a:lnTo>
                          <a:pt x="262" y="167"/>
                        </a:lnTo>
                        <a:lnTo>
                          <a:pt x="203" y="157"/>
                        </a:lnTo>
                        <a:lnTo>
                          <a:pt x="145" y="143"/>
                        </a:lnTo>
                        <a:lnTo>
                          <a:pt x="88" y="126"/>
                        </a:lnTo>
                        <a:lnTo>
                          <a:pt x="33" y="105"/>
                        </a:lnTo>
                        <a:lnTo>
                          <a:pt x="18" y="95"/>
                        </a:lnTo>
                        <a:lnTo>
                          <a:pt x="8" y="83"/>
                        </a:lnTo>
                        <a:lnTo>
                          <a:pt x="1" y="67"/>
                        </a:lnTo>
                        <a:lnTo>
                          <a:pt x="0" y="50"/>
                        </a:lnTo>
                        <a:lnTo>
                          <a:pt x="3" y="33"/>
                        </a:lnTo>
                        <a:lnTo>
                          <a:pt x="11" y="21"/>
                        </a:lnTo>
                        <a:lnTo>
                          <a:pt x="21" y="11"/>
                        </a:lnTo>
                        <a:lnTo>
                          <a:pt x="34" y="4"/>
                        </a:lnTo>
                        <a:lnTo>
                          <a:pt x="47" y="1"/>
                        </a:lnTo>
                        <a:lnTo>
                          <a:pt x="62" y="1"/>
                        </a:lnTo>
                        <a:lnTo>
                          <a:pt x="75" y="4"/>
                        </a:lnTo>
                        <a:lnTo>
                          <a:pt x="124" y="23"/>
                        </a:lnTo>
                        <a:lnTo>
                          <a:pt x="174" y="38"/>
                        </a:lnTo>
                        <a:lnTo>
                          <a:pt x="225" y="51"/>
                        </a:lnTo>
                        <a:lnTo>
                          <a:pt x="276" y="59"/>
                        </a:lnTo>
                        <a:lnTo>
                          <a:pt x="329" y="65"/>
                        </a:lnTo>
                        <a:lnTo>
                          <a:pt x="383" y="66"/>
                        </a:lnTo>
                        <a:lnTo>
                          <a:pt x="436" y="65"/>
                        </a:lnTo>
                        <a:lnTo>
                          <a:pt x="489" y="59"/>
                        </a:lnTo>
                        <a:lnTo>
                          <a:pt x="539" y="51"/>
                        </a:lnTo>
                        <a:lnTo>
                          <a:pt x="591" y="38"/>
                        </a:lnTo>
                        <a:lnTo>
                          <a:pt x="641" y="23"/>
                        </a:lnTo>
                        <a:lnTo>
                          <a:pt x="689" y="4"/>
                        </a:lnTo>
                        <a:lnTo>
                          <a:pt x="706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1" name="Freeform 21"/>
                  <p:cNvSpPr>
                    <a:spLocks/>
                  </p:cNvSpPr>
                  <p:nvPr/>
                </p:nvSpPr>
                <p:spPr bwMode="auto">
                  <a:xfrm>
                    <a:off x="8029575" y="5645150"/>
                    <a:ext cx="417513" cy="366713"/>
                  </a:xfrm>
                  <a:custGeom>
                    <a:avLst/>
                    <a:gdLst>
                      <a:gd name="T0" fmla="*/ 1019 w 1052"/>
                      <a:gd name="T1" fmla="*/ 5 h 923"/>
                      <a:gd name="T2" fmla="*/ 1044 w 1052"/>
                      <a:gd name="T3" fmla="*/ 26 h 923"/>
                      <a:gd name="T4" fmla="*/ 1052 w 1052"/>
                      <a:gd name="T5" fmla="*/ 58 h 923"/>
                      <a:gd name="T6" fmla="*/ 1034 w 1052"/>
                      <a:gd name="T7" fmla="*/ 106 h 923"/>
                      <a:gd name="T8" fmla="*/ 1003 w 1052"/>
                      <a:gd name="T9" fmla="*/ 170 h 923"/>
                      <a:gd name="T10" fmla="*/ 951 w 1052"/>
                      <a:gd name="T11" fmla="*/ 263 h 923"/>
                      <a:gd name="T12" fmla="*/ 913 w 1052"/>
                      <a:gd name="T13" fmla="*/ 324 h 923"/>
                      <a:gd name="T14" fmla="*/ 870 w 1052"/>
                      <a:gd name="T15" fmla="*/ 384 h 923"/>
                      <a:gd name="T16" fmla="*/ 830 w 1052"/>
                      <a:gd name="T17" fmla="*/ 436 h 923"/>
                      <a:gd name="T18" fmla="*/ 758 w 1052"/>
                      <a:gd name="T19" fmla="*/ 516 h 923"/>
                      <a:gd name="T20" fmla="*/ 731 w 1052"/>
                      <a:gd name="T21" fmla="*/ 542 h 923"/>
                      <a:gd name="T22" fmla="*/ 684 w 1052"/>
                      <a:gd name="T23" fmla="*/ 588 h 923"/>
                      <a:gd name="T24" fmla="*/ 631 w 1052"/>
                      <a:gd name="T25" fmla="*/ 633 h 923"/>
                      <a:gd name="T26" fmla="*/ 576 w 1052"/>
                      <a:gd name="T27" fmla="*/ 677 h 923"/>
                      <a:gd name="T28" fmla="*/ 459 w 1052"/>
                      <a:gd name="T29" fmla="*/ 756 h 923"/>
                      <a:gd name="T30" fmla="*/ 395 w 1052"/>
                      <a:gd name="T31" fmla="*/ 792 h 923"/>
                      <a:gd name="T32" fmla="*/ 335 w 1052"/>
                      <a:gd name="T33" fmla="*/ 822 h 923"/>
                      <a:gd name="T34" fmla="*/ 300 w 1052"/>
                      <a:gd name="T35" fmla="*/ 839 h 923"/>
                      <a:gd name="T36" fmla="*/ 266 w 1052"/>
                      <a:gd name="T37" fmla="*/ 854 h 923"/>
                      <a:gd name="T38" fmla="*/ 237 w 1052"/>
                      <a:gd name="T39" fmla="*/ 866 h 923"/>
                      <a:gd name="T40" fmla="*/ 204 w 1052"/>
                      <a:gd name="T41" fmla="*/ 878 h 923"/>
                      <a:gd name="T42" fmla="*/ 170 w 1052"/>
                      <a:gd name="T43" fmla="*/ 890 h 923"/>
                      <a:gd name="T44" fmla="*/ 102 w 1052"/>
                      <a:gd name="T45" fmla="*/ 911 h 923"/>
                      <a:gd name="T46" fmla="*/ 68 w 1052"/>
                      <a:gd name="T47" fmla="*/ 921 h 923"/>
                      <a:gd name="T48" fmla="*/ 34 w 1052"/>
                      <a:gd name="T49" fmla="*/ 918 h 923"/>
                      <a:gd name="T50" fmla="*/ 8 w 1052"/>
                      <a:gd name="T51" fmla="*/ 898 h 923"/>
                      <a:gd name="T52" fmla="*/ 0 w 1052"/>
                      <a:gd name="T53" fmla="*/ 865 h 923"/>
                      <a:gd name="T54" fmla="*/ 12 w 1052"/>
                      <a:gd name="T55" fmla="*/ 834 h 923"/>
                      <a:gd name="T56" fmla="*/ 40 w 1052"/>
                      <a:gd name="T57" fmla="*/ 816 h 923"/>
                      <a:gd name="T58" fmla="*/ 102 w 1052"/>
                      <a:gd name="T59" fmla="*/ 798 h 923"/>
                      <a:gd name="T60" fmla="*/ 136 w 1052"/>
                      <a:gd name="T61" fmla="*/ 787 h 923"/>
                      <a:gd name="T62" fmla="*/ 199 w 1052"/>
                      <a:gd name="T63" fmla="*/ 764 h 923"/>
                      <a:gd name="T64" fmla="*/ 228 w 1052"/>
                      <a:gd name="T65" fmla="*/ 752 h 923"/>
                      <a:gd name="T66" fmla="*/ 285 w 1052"/>
                      <a:gd name="T67" fmla="*/ 726 h 923"/>
                      <a:gd name="T68" fmla="*/ 317 w 1052"/>
                      <a:gd name="T69" fmla="*/ 710 h 923"/>
                      <a:gd name="T70" fmla="*/ 347 w 1052"/>
                      <a:gd name="T71" fmla="*/ 694 h 923"/>
                      <a:gd name="T72" fmla="*/ 403 w 1052"/>
                      <a:gd name="T73" fmla="*/ 664 h 923"/>
                      <a:gd name="T74" fmla="*/ 459 w 1052"/>
                      <a:gd name="T75" fmla="*/ 627 h 923"/>
                      <a:gd name="T76" fmla="*/ 510 w 1052"/>
                      <a:gd name="T77" fmla="*/ 590 h 923"/>
                      <a:gd name="T78" fmla="*/ 562 w 1052"/>
                      <a:gd name="T79" fmla="*/ 550 h 923"/>
                      <a:gd name="T80" fmla="*/ 611 w 1052"/>
                      <a:gd name="T81" fmla="*/ 507 h 923"/>
                      <a:gd name="T82" fmla="*/ 633 w 1052"/>
                      <a:gd name="T83" fmla="*/ 487 h 923"/>
                      <a:gd name="T84" fmla="*/ 658 w 1052"/>
                      <a:gd name="T85" fmla="*/ 462 h 923"/>
                      <a:gd name="T86" fmla="*/ 703 w 1052"/>
                      <a:gd name="T87" fmla="*/ 416 h 923"/>
                      <a:gd name="T88" fmla="*/ 745 w 1052"/>
                      <a:gd name="T89" fmla="*/ 367 h 923"/>
                      <a:gd name="T90" fmla="*/ 783 w 1052"/>
                      <a:gd name="T91" fmla="*/ 318 h 923"/>
                      <a:gd name="T92" fmla="*/ 804 w 1052"/>
                      <a:gd name="T93" fmla="*/ 289 h 923"/>
                      <a:gd name="T94" fmla="*/ 858 w 1052"/>
                      <a:gd name="T95" fmla="*/ 207 h 923"/>
                      <a:gd name="T96" fmla="*/ 891 w 1052"/>
                      <a:gd name="T97" fmla="*/ 151 h 923"/>
                      <a:gd name="T98" fmla="*/ 921 w 1052"/>
                      <a:gd name="T99" fmla="*/ 92 h 923"/>
                      <a:gd name="T100" fmla="*/ 948 w 1052"/>
                      <a:gd name="T101" fmla="*/ 33 h 923"/>
                      <a:gd name="T102" fmla="*/ 969 w 1052"/>
                      <a:gd name="T103" fmla="*/ 8 h 923"/>
                      <a:gd name="T104" fmla="*/ 1002 w 1052"/>
                      <a:gd name="T105" fmla="*/ 0 h 92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052" h="923">
                        <a:moveTo>
                          <a:pt x="1002" y="0"/>
                        </a:moveTo>
                        <a:lnTo>
                          <a:pt x="1019" y="5"/>
                        </a:lnTo>
                        <a:lnTo>
                          <a:pt x="1034" y="13"/>
                        </a:lnTo>
                        <a:lnTo>
                          <a:pt x="1044" y="26"/>
                        </a:lnTo>
                        <a:lnTo>
                          <a:pt x="1051" y="42"/>
                        </a:lnTo>
                        <a:lnTo>
                          <a:pt x="1052" y="58"/>
                        </a:lnTo>
                        <a:lnTo>
                          <a:pt x="1047" y="75"/>
                        </a:lnTo>
                        <a:lnTo>
                          <a:pt x="1034" y="106"/>
                        </a:lnTo>
                        <a:lnTo>
                          <a:pt x="1019" y="140"/>
                        </a:lnTo>
                        <a:lnTo>
                          <a:pt x="1003" y="170"/>
                        </a:lnTo>
                        <a:lnTo>
                          <a:pt x="986" y="203"/>
                        </a:lnTo>
                        <a:lnTo>
                          <a:pt x="951" y="263"/>
                        </a:lnTo>
                        <a:lnTo>
                          <a:pt x="913" y="323"/>
                        </a:lnTo>
                        <a:lnTo>
                          <a:pt x="913" y="324"/>
                        </a:lnTo>
                        <a:lnTo>
                          <a:pt x="873" y="381"/>
                        </a:lnTo>
                        <a:lnTo>
                          <a:pt x="870" y="384"/>
                        </a:lnTo>
                        <a:lnTo>
                          <a:pt x="850" y="410"/>
                        </a:lnTo>
                        <a:lnTo>
                          <a:pt x="830" y="436"/>
                        </a:lnTo>
                        <a:lnTo>
                          <a:pt x="783" y="490"/>
                        </a:lnTo>
                        <a:lnTo>
                          <a:pt x="758" y="516"/>
                        </a:lnTo>
                        <a:lnTo>
                          <a:pt x="734" y="539"/>
                        </a:lnTo>
                        <a:lnTo>
                          <a:pt x="731" y="542"/>
                        </a:lnTo>
                        <a:lnTo>
                          <a:pt x="709" y="565"/>
                        </a:lnTo>
                        <a:lnTo>
                          <a:pt x="684" y="588"/>
                        </a:lnTo>
                        <a:lnTo>
                          <a:pt x="658" y="610"/>
                        </a:lnTo>
                        <a:lnTo>
                          <a:pt x="631" y="633"/>
                        </a:lnTo>
                        <a:lnTo>
                          <a:pt x="603" y="655"/>
                        </a:lnTo>
                        <a:lnTo>
                          <a:pt x="576" y="677"/>
                        </a:lnTo>
                        <a:lnTo>
                          <a:pt x="519" y="718"/>
                        </a:lnTo>
                        <a:lnTo>
                          <a:pt x="459" y="756"/>
                        </a:lnTo>
                        <a:lnTo>
                          <a:pt x="398" y="791"/>
                        </a:lnTo>
                        <a:lnTo>
                          <a:pt x="395" y="792"/>
                        </a:lnTo>
                        <a:lnTo>
                          <a:pt x="365" y="808"/>
                        </a:lnTo>
                        <a:lnTo>
                          <a:pt x="335" y="822"/>
                        </a:lnTo>
                        <a:lnTo>
                          <a:pt x="333" y="824"/>
                        </a:lnTo>
                        <a:lnTo>
                          <a:pt x="300" y="839"/>
                        </a:lnTo>
                        <a:lnTo>
                          <a:pt x="270" y="852"/>
                        </a:lnTo>
                        <a:lnTo>
                          <a:pt x="266" y="854"/>
                        </a:lnTo>
                        <a:lnTo>
                          <a:pt x="239" y="866"/>
                        </a:lnTo>
                        <a:lnTo>
                          <a:pt x="237" y="866"/>
                        </a:lnTo>
                        <a:lnTo>
                          <a:pt x="205" y="878"/>
                        </a:lnTo>
                        <a:lnTo>
                          <a:pt x="204" y="878"/>
                        </a:lnTo>
                        <a:lnTo>
                          <a:pt x="171" y="890"/>
                        </a:lnTo>
                        <a:lnTo>
                          <a:pt x="170" y="890"/>
                        </a:lnTo>
                        <a:lnTo>
                          <a:pt x="137" y="902"/>
                        </a:lnTo>
                        <a:lnTo>
                          <a:pt x="102" y="911"/>
                        </a:lnTo>
                        <a:lnTo>
                          <a:pt x="101" y="912"/>
                        </a:lnTo>
                        <a:lnTo>
                          <a:pt x="68" y="921"/>
                        </a:lnTo>
                        <a:lnTo>
                          <a:pt x="51" y="923"/>
                        </a:lnTo>
                        <a:lnTo>
                          <a:pt x="34" y="918"/>
                        </a:lnTo>
                        <a:lnTo>
                          <a:pt x="20" y="911"/>
                        </a:lnTo>
                        <a:lnTo>
                          <a:pt x="8" y="898"/>
                        </a:lnTo>
                        <a:lnTo>
                          <a:pt x="2" y="883"/>
                        </a:lnTo>
                        <a:lnTo>
                          <a:pt x="0" y="865"/>
                        </a:lnTo>
                        <a:lnTo>
                          <a:pt x="3" y="849"/>
                        </a:lnTo>
                        <a:lnTo>
                          <a:pt x="12" y="834"/>
                        </a:lnTo>
                        <a:lnTo>
                          <a:pt x="24" y="822"/>
                        </a:lnTo>
                        <a:lnTo>
                          <a:pt x="40" y="816"/>
                        </a:lnTo>
                        <a:lnTo>
                          <a:pt x="74" y="806"/>
                        </a:lnTo>
                        <a:lnTo>
                          <a:pt x="102" y="798"/>
                        </a:lnTo>
                        <a:lnTo>
                          <a:pt x="103" y="798"/>
                        </a:lnTo>
                        <a:lnTo>
                          <a:pt x="136" y="787"/>
                        </a:lnTo>
                        <a:lnTo>
                          <a:pt x="167" y="777"/>
                        </a:lnTo>
                        <a:lnTo>
                          <a:pt x="199" y="764"/>
                        </a:lnTo>
                        <a:lnTo>
                          <a:pt x="225" y="754"/>
                        </a:lnTo>
                        <a:lnTo>
                          <a:pt x="228" y="752"/>
                        </a:lnTo>
                        <a:lnTo>
                          <a:pt x="259" y="739"/>
                        </a:lnTo>
                        <a:lnTo>
                          <a:pt x="285" y="726"/>
                        </a:lnTo>
                        <a:lnTo>
                          <a:pt x="288" y="725"/>
                        </a:lnTo>
                        <a:lnTo>
                          <a:pt x="317" y="710"/>
                        </a:lnTo>
                        <a:lnTo>
                          <a:pt x="343" y="697"/>
                        </a:lnTo>
                        <a:lnTo>
                          <a:pt x="347" y="694"/>
                        </a:lnTo>
                        <a:lnTo>
                          <a:pt x="375" y="680"/>
                        </a:lnTo>
                        <a:lnTo>
                          <a:pt x="403" y="664"/>
                        </a:lnTo>
                        <a:lnTo>
                          <a:pt x="430" y="646"/>
                        </a:lnTo>
                        <a:lnTo>
                          <a:pt x="459" y="627"/>
                        </a:lnTo>
                        <a:lnTo>
                          <a:pt x="484" y="609"/>
                        </a:lnTo>
                        <a:lnTo>
                          <a:pt x="510" y="590"/>
                        </a:lnTo>
                        <a:lnTo>
                          <a:pt x="562" y="550"/>
                        </a:lnTo>
                        <a:lnTo>
                          <a:pt x="562" y="550"/>
                        </a:lnTo>
                        <a:lnTo>
                          <a:pt x="585" y="530"/>
                        </a:lnTo>
                        <a:lnTo>
                          <a:pt x="611" y="507"/>
                        </a:lnTo>
                        <a:lnTo>
                          <a:pt x="612" y="507"/>
                        </a:lnTo>
                        <a:lnTo>
                          <a:pt x="633" y="487"/>
                        </a:lnTo>
                        <a:lnTo>
                          <a:pt x="655" y="466"/>
                        </a:lnTo>
                        <a:lnTo>
                          <a:pt x="658" y="462"/>
                        </a:lnTo>
                        <a:lnTo>
                          <a:pt x="682" y="439"/>
                        </a:lnTo>
                        <a:lnTo>
                          <a:pt x="703" y="416"/>
                        </a:lnTo>
                        <a:lnTo>
                          <a:pt x="724" y="391"/>
                        </a:lnTo>
                        <a:lnTo>
                          <a:pt x="745" y="367"/>
                        </a:lnTo>
                        <a:lnTo>
                          <a:pt x="765" y="343"/>
                        </a:lnTo>
                        <a:lnTo>
                          <a:pt x="783" y="318"/>
                        </a:lnTo>
                        <a:lnTo>
                          <a:pt x="785" y="315"/>
                        </a:lnTo>
                        <a:lnTo>
                          <a:pt x="804" y="289"/>
                        </a:lnTo>
                        <a:lnTo>
                          <a:pt x="823" y="262"/>
                        </a:lnTo>
                        <a:lnTo>
                          <a:pt x="858" y="207"/>
                        </a:lnTo>
                        <a:lnTo>
                          <a:pt x="874" y="181"/>
                        </a:lnTo>
                        <a:lnTo>
                          <a:pt x="891" y="151"/>
                        </a:lnTo>
                        <a:lnTo>
                          <a:pt x="906" y="123"/>
                        </a:lnTo>
                        <a:lnTo>
                          <a:pt x="921" y="92"/>
                        </a:lnTo>
                        <a:lnTo>
                          <a:pt x="934" y="65"/>
                        </a:lnTo>
                        <a:lnTo>
                          <a:pt x="948" y="33"/>
                        </a:lnTo>
                        <a:lnTo>
                          <a:pt x="956" y="18"/>
                        </a:lnTo>
                        <a:lnTo>
                          <a:pt x="969" y="8"/>
                        </a:lnTo>
                        <a:lnTo>
                          <a:pt x="985" y="1"/>
                        </a:lnTo>
                        <a:lnTo>
                          <a:pt x="1002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2" name="Freeform 22"/>
                  <p:cNvSpPr>
                    <a:spLocks noEditPoints="1"/>
                  </p:cNvSpPr>
                  <p:nvPr/>
                </p:nvSpPr>
                <p:spPr bwMode="auto">
                  <a:xfrm>
                    <a:off x="7219950" y="5292725"/>
                    <a:ext cx="182563" cy="322263"/>
                  </a:xfrm>
                  <a:custGeom>
                    <a:avLst/>
                    <a:gdLst>
                      <a:gd name="T0" fmla="*/ 316 w 460"/>
                      <a:gd name="T1" fmla="*/ 122 h 811"/>
                      <a:gd name="T2" fmla="*/ 252 w 460"/>
                      <a:gd name="T3" fmla="*/ 152 h 811"/>
                      <a:gd name="T4" fmla="*/ 196 w 460"/>
                      <a:gd name="T5" fmla="*/ 195 h 811"/>
                      <a:gd name="T6" fmla="*/ 150 w 460"/>
                      <a:gd name="T7" fmla="*/ 256 h 811"/>
                      <a:gd name="T8" fmla="*/ 119 w 460"/>
                      <a:gd name="T9" fmla="*/ 326 h 811"/>
                      <a:gd name="T10" fmla="*/ 109 w 460"/>
                      <a:gd name="T11" fmla="*/ 406 h 811"/>
                      <a:gd name="T12" fmla="*/ 119 w 460"/>
                      <a:gd name="T13" fmla="*/ 484 h 811"/>
                      <a:gd name="T14" fmla="*/ 150 w 460"/>
                      <a:gd name="T15" fmla="*/ 554 h 811"/>
                      <a:gd name="T16" fmla="*/ 196 w 460"/>
                      <a:gd name="T17" fmla="*/ 615 h 811"/>
                      <a:gd name="T18" fmla="*/ 252 w 460"/>
                      <a:gd name="T19" fmla="*/ 658 h 811"/>
                      <a:gd name="T20" fmla="*/ 316 w 460"/>
                      <a:gd name="T21" fmla="*/ 688 h 811"/>
                      <a:gd name="T22" fmla="*/ 352 w 460"/>
                      <a:gd name="T23" fmla="*/ 113 h 811"/>
                      <a:gd name="T24" fmla="*/ 406 w 460"/>
                      <a:gd name="T25" fmla="*/ 0 h 811"/>
                      <a:gd name="T26" fmla="*/ 438 w 460"/>
                      <a:gd name="T27" fmla="*/ 10 h 811"/>
                      <a:gd name="T28" fmla="*/ 458 w 460"/>
                      <a:gd name="T29" fmla="*/ 37 h 811"/>
                      <a:gd name="T30" fmla="*/ 460 w 460"/>
                      <a:gd name="T31" fmla="*/ 756 h 811"/>
                      <a:gd name="T32" fmla="*/ 449 w 460"/>
                      <a:gd name="T33" fmla="*/ 789 h 811"/>
                      <a:gd name="T34" fmla="*/ 423 w 460"/>
                      <a:gd name="T35" fmla="*/ 808 h 811"/>
                      <a:gd name="T36" fmla="*/ 358 w 460"/>
                      <a:gd name="T37" fmla="*/ 808 h 811"/>
                      <a:gd name="T38" fmla="*/ 268 w 460"/>
                      <a:gd name="T39" fmla="*/ 787 h 811"/>
                      <a:gd name="T40" fmla="*/ 188 w 460"/>
                      <a:gd name="T41" fmla="*/ 748 h 811"/>
                      <a:gd name="T42" fmla="*/ 119 w 460"/>
                      <a:gd name="T43" fmla="*/ 692 h 811"/>
                      <a:gd name="T44" fmla="*/ 63 w 460"/>
                      <a:gd name="T45" fmla="*/ 623 h 811"/>
                      <a:gd name="T46" fmla="*/ 23 w 460"/>
                      <a:gd name="T47" fmla="*/ 542 h 811"/>
                      <a:gd name="T48" fmla="*/ 3 w 460"/>
                      <a:gd name="T49" fmla="*/ 453 h 811"/>
                      <a:gd name="T50" fmla="*/ 3 w 460"/>
                      <a:gd name="T51" fmla="*/ 358 h 811"/>
                      <a:gd name="T52" fmla="*/ 23 w 460"/>
                      <a:gd name="T53" fmla="*/ 268 h 811"/>
                      <a:gd name="T54" fmla="*/ 63 w 460"/>
                      <a:gd name="T55" fmla="*/ 188 h 811"/>
                      <a:gd name="T56" fmla="*/ 119 w 460"/>
                      <a:gd name="T57" fmla="*/ 118 h 811"/>
                      <a:gd name="T58" fmla="*/ 188 w 460"/>
                      <a:gd name="T59" fmla="*/ 63 h 811"/>
                      <a:gd name="T60" fmla="*/ 267 w 460"/>
                      <a:gd name="T61" fmla="*/ 24 h 811"/>
                      <a:gd name="T62" fmla="*/ 356 w 460"/>
                      <a:gd name="T63" fmla="*/ 3 h 8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</a:cxnLst>
                    <a:rect l="0" t="0" r="r" b="b"/>
                    <a:pathLst>
                      <a:path w="460" h="811">
                        <a:moveTo>
                          <a:pt x="352" y="113"/>
                        </a:moveTo>
                        <a:lnTo>
                          <a:pt x="316" y="122"/>
                        </a:lnTo>
                        <a:lnTo>
                          <a:pt x="282" y="135"/>
                        </a:lnTo>
                        <a:lnTo>
                          <a:pt x="252" y="152"/>
                        </a:lnTo>
                        <a:lnTo>
                          <a:pt x="222" y="172"/>
                        </a:lnTo>
                        <a:lnTo>
                          <a:pt x="196" y="195"/>
                        </a:lnTo>
                        <a:lnTo>
                          <a:pt x="171" y="224"/>
                        </a:lnTo>
                        <a:lnTo>
                          <a:pt x="150" y="256"/>
                        </a:lnTo>
                        <a:lnTo>
                          <a:pt x="132" y="289"/>
                        </a:lnTo>
                        <a:lnTo>
                          <a:pt x="119" y="326"/>
                        </a:lnTo>
                        <a:lnTo>
                          <a:pt x="112" y="365"/>
                        </a:lnTo>
                        <a:lnTo>
                          <a:pt x="109" y="406"/>
                        </a:lnTo>
                        <a:lnTo>
                          <a:pt x="112" y="446"/>
                        </a:lnTo>
                        <a:lnTo>
                          <a:pt x="119" y="484"/>
                        </a:lnTo>
                        <a:lnTo>
                          <a:pt x="132" y="521"/>
                        </a:lnTo>
                        <a:lnTo>
                          <a:pt x="150" y="554"/>
                        </a:lnTo>
                        <a:lnTo>
                          <a:pt x="171" y="586"/>
                        </a:lnTo>
                        <a:lnTo>
                          <a:pt x="196" y="615"/>
                        </a:lnTo>
                        <a:lnTo>
                          <a:pt x="222" y="638"/>
                        </a:lnTo>
                        <a:lnTo>
                          <a:pt x="252" y="658"/>
                        </a:lnTo>
                        <a:lnTo>
                          <a:pt x="282" y="675"/>
                        </a:lnTo>
                        <a:lnTo>
                          <a:pt x="316" y="688"/>
                        </a:lnTo>
                        <a:lnTo>
                          <a:pt x="352" y="697"/>
                        </a:lnTo>
                        <a:lnTo>
                          <a:pt x="352" y="113"/>
                        </a:lnTo>
                        <a:close/>
                        <a:moveTo>
                          <a:pt x="404" y="0"/>
                        </a:moveTo>
                        <a:lnTo>
                          <a:pt x="406" y="0"/>
                        </a:lnTo>
                        <a:lnTo>
                          <a:pt x="423" y="3"/>
                        </a:lnTo>
                        <a:lnTo>
                          <a:pt x="438" y="10"/>
                        </a:lnTo>
                        <a:lnTo>
                          <a:pt x="449" y="22"/>
                        </a:lnTo>
                        <a:lnTo>
                          <a:pt x="458" y="37"/>
                        </a:lnTo>
                        <a:lnTo>
                          <a:pt x="460" y="54"/>
                        </a:lnTo>
                        <a:lnTo>
                          <a:pt x="460" y="756"/>
                        </a:lnTo>
                        <a:lnTo>
                          <a:pt x="458" y="773"/>
                        </a:lnTo>
                        <a:lnTo>
                          <a:pt x="449" y="789"/>
                        </a:lnTo>
                        <a:lnTo>
                          <a:pt x="438" y="801"/>
                        </a:lnTo>
                        <a:lnTo>
                          <a:pt x="423" y="808"/>
                        </a:lnTo>
                        <a:lnTo>
                          <a:pt x="406" y="811"/>
                        </a:lnTo>
                        <a:lnTo>
                          <a:pt x="358" y="808"/>
                        </a:lnTo>
                        <a:lnTo>
                          <a:pt x="313" y="801"/>
                        </a:lnTo>
                        <a:lnTo>
                          <a:pt x="268" y="787"/>
                        </a:lnTo>
                        <a:lnTo>
                          <a:pt x="227" y="770"/>
                        </a:lnTo>
                        <a:lnTo>
                          <a:pt x="188" y="748"/>
                        </a:lnTo>
                        <a:lnTo>
                          <a:pt x="152" y="721"/>
                        </a:lnTo>
                        <a:lnTo>
                          <a:pt x="119" y="692"/>
                        </a:lnTo>
                        <a:lnTo>
                          <a:pt x="89" y="659"/>
                        </a:lnTo>
                        <a:lnTo>
                          <a:pt x="63" y="623"/>
                        </a:lnTo>
                        <a:lnTo>
                          <a:pt x="41" y="584"/>
                        </a:lnTo>
                        <a:lnTo>
                          <a:pt x="23" y="542"/>
                        </a:lnTo>
                        <a:lnTo>
                          <a:pt x="11" y="498"/>
                        </a:lnTo>
                        <a:lnTo>
                          <a:pt x="3" y="453"/>
                        </a:lnTo>
                        <a:lnTo>
                          <a:pt x="0" y="406"/>
                        </a:lnTo>
                        <a:lnTo>
                          <a:pt x="3" y="358"/>
                        </a:lnTo>
                        <a:lnTo>
                          <a:pt x="11" y="313"/>
                        </a:lnTo>
                        <a:lnTo>
                          <a:pt x="23" y="268"/>
                        </a:lnTo>
                        <a:lnTo>
                          <a:pt x="41" y="227"/>
                        </a:lnTo>
                        <a:lnTo>
                          <a:pt x="63" y="188"/>
                        </a:lnTo>
                        <a:lnTo>
                          <a:pt x="89" y="151"/>
                        </a:lnTo>
                        <a:lnTo>
                          <a:pt x="119" y="118"/>
                        </a:lnTo>
                        <a:lnTo>
                          <a:pt x="152" y="89"/>
                        </a:lnTo>
                        <a:lnTo>
                          <a:pt x="188" y="63"/>
                        </a:lnTo>
                        <a:lnTo>
                          <a:pt x="226" y="41"/>
                        </a:lnTo>
                        <a:lnTo>
                          <a:pt x="267" y="24"/>
                        </a:lnTo>
                        <a:lnTo>
                          <a:pt x="311" y="10"/>
                        </a:lnTo>
                        <a:lnTo>
                          <a:pt x="356" y="3"/>
                        </a:lnTo>
                        <a:lnTo>
                          <a:pt x="404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3" name="Freeform 23"/>
                  <p:cNvSpPr>
                    <a:spLocks noEditPoints="1"/>
                  </p:cNvSpPr>
                  <p:nvPr/>
                </p:nvSpPr>
                <p:spPr bwMode="auto">
                  <a:xfrm>
                    <a:off x="8420100" y="5292725"/>
                    <a:ext cx="182563" cy="322263"/>
                  </a:xfrm>
                  <a:custGeom>
                    <a:avLst/>
                    <a:gdLst>
                      <a:gd name="T0" fmla="*/ 109 w 460"/>
                      <a:gd name="T1" fmla="*/ 697 h 811"/>
                      <a:gd name="T2" fmla="*/ 178 w 460"/>
                      <a:gd name="T3" fmla="*/ 675 h 811"/>
                      <a:gd name="T4" fmla="*/ 238 w 460"/>
                      <a:gd name="T5" fmla="*/ 638 h 811"/>
                      <a:gd name="T6" fmla="*/ 290 w 460"/>
                      <a:gd name="T7" fmla="*/ 586 h 811"/>
                      <a:gd name="T8" fmla="*/ 328 w 460"/>
                      <a:gd name="T9" fmla="*/ 521 h 811"/>
                      <a:gd name="T10" fmla="*/ 349 w 460"/>
                      <a:gd name="T11" fmla="*/ 446 h 811"/>
                      <a:gd name="T12" fmla="*/ 349 w 460"/>
                      <a:gd name="T13" fmla="*/ 365 h 811"/>
                      <a:gd name="T14" fmla="*/ 328 w 460"/>
                      <a:gd name="T15" fmla="*/ 289 h 811"/>
                      <a:gd name="T16" fmla="*/ 290 w 460"/>
                      <a:gd name="T17" fmla="*/ 224 h 811"/>
                      <a:gd name="T18" fmla="*/ 238 w 460"/>
                      <a:gd name="T19" fmla="*/ 172 h 811"/>
                      <a:gd name="T20" fmla="*/ 178 w 460"/>
                      <a:gd name="T21" fmla="*/ 135 h 811"/>
                      <a:gd name="T22" fmla="*/ 109 w 460"/>
                      <a:gd name="T23" fmla="*/ 113 h 811"/>
                      <a:gd name="T24" fmla="*/ 56 w 460"/>
                      <a:gd name="T25" fmla="*/ 0 h 811"/>
                      <a:gd name="T26" fmla="*/ 148 w 460"/>
                      <a:gd name="T27" fmla="*/ 10 h 811"/>
                      <a:gd name="T28" fmla="*/ 232 w 460"/>
                      <a:gd name="T29" fmla="*/ 41 h 811"/>
                      <a:gd name="T30" fmla="*/ 308 w 460"/>
                      <a:gd name="T31" fmla="*/ 89 h 811"/>
                      <a:gd name="T32" fmla="*/ 341 w 460"/>
                      <a:gd name="T33" fmla="*/ 118 h 811"/>
                      <a:gd name="T34" fmla="*/ 396 w 460"/>
                      <a:gd name="T35" fmla="*/ 188 h 811"/>
                      <a:gd name="T36" fmla="*/ 436 w 460"/>
                      <a:gd name="T37" fmla="*/ 268 h 811"/>
                      <a:gd name="T38" fmla="*/ 457 w 460"/>
                      <a:gd name="T39" fmla="*/ 358 h 811"/>
                      <a:gd name="T40" fmla="*/ 457 w 460"/>
                      <a:gd name="T41" fmla="*/ 453 h 811"/>
                      <a:gd name="T42" fmla="*/ 436 w 460"/>
                      <a:gd name="T43" fmla="*/ 542 h 811"/>
                      <a:gd name="T44" fmla="*/ 396 w 460"/>
                      <a:gd name="T45" fmla="*/ 623 h 811"/>
                      <a:gd name="T46" fmla="*/ 341 w 460"/>
                      <a:gd name="T47" fmla="*/ 692 h 811"/>
                      <a:gd name="T48" fmla="*/ 272 w 460"/>
                      <a:gd name="T49" fmla="*/ 748 h 811"/>
                      <a:gd name="T50" fmla="*/ 191 w 460"/>
                      <a:gd name="T51" fmla="*/ 787 h 811"/>
                      <a:gd name="T52" fmla="*/ 101 w 460"/>
                      <a:gd name="T53" fmla="*/ 808 h 811"/>
                      <a:gd name="T54" fmla="*/ 37 w 460"/>
                      <a:gd name="T55" fmla="*/ 808 h 811"/>
                      <a:gd name="T56" fmla="*/ 11 w 460"/>
                      <a:gd name="T57" fmla="*/ 789 h 811"/>
                      <a:gd name="T58" fmla="*/ 0 w 460"/>
                      <a:gd name="T59" fmla="*/ 756 h 811"/>
                      <a:gd name="T60" fmla="*/ 2 w 460"/>
                      <a:gd name="T61" fmla="*/ 37 h 811"/>
                      <a:gd name="T62" fmla="*/ 22 w 460"/>
                      <a:gd name="T63" fmla="*/ 10 h 811"/>
                      <a:gd name="T64" fmla="*/ 54 w 460"/>
                      <a:gd name="T65" fmla="*/ 0 h 8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</a:cxnLst>
                    <a:rect l="0" t="0" r="r" b="b"/>
                    <a:pathLst>
                      <a:path w="460" h="811">
                        <a:moveTo>
                          <a:pt x="109" y="113"/>
                        </a:moveTo>
                        <a:lnTo>
                          <a:pt x="109" y="697"/>
                        </a:lnTo>
                        <a:lnTo>
                          <a:pt x="144" y="688"/>
                        </a:lnTo>
                        <a:lnTo>
                          <a:pt x="178" y="675"/>
                        </a:lnTo>
                        <a:lnTo>
                          <a:pt x="209" y="658"/>
                        </a:lnTo>
                        <a:lnTo>
                          <a:pt x="238" y="638"/>
                        </a:lnTo>
                        <a:lnTo>
                          <a:pt x="264" y="615"/>
                        </a:lnTo>
                        <a:lnTo>
                          <a:pt x="290" y="586"/>
                        </a:lnTo>
                        <a:lnTo>
                          <a:pt x="311" y="554"/>
                        </a:lnTo>
                        <a:lnTo>
                          <a:pt x="328" y="521"/>
                        </a:lnTo>
                        <a:lnTo>
                          <a:pt x="340" y="484"/>
                        </a:lnTo>
                        <a:lnTo>
                          <a:pt x="349" y="446"/>
                        </a:lnTo>
                        <a:lnTo>
                          <a:pt x="351" y="406"/>
                        </a:lnTo>
                        <a:lnTo>
                          <a:pt x="349" y="365"/>
                        </a:lnTo>
                        <a:lnTo>
                          <a:pt x="340" y="326"/>
                        </a:lnTo>
                        <a:lnTo>
                          <a:pt x="328" y="289"/>
                        </a:lnTo>
                        <a:lnTo>
                          <a:pt x="311" y="256"/>
                        </a:lnTo>
                        <a:lnTo>
                          <a:pt x="290" y="224"/>
                        </a:lnTo>
                        <a:lnTo>
                          <a:pt x="264" y="195"/>
                        </a:lnTo>
                        <a:lnTo>
                          <a:pt x="238" y="172"/>
                        </a:lnTo>
                        <a:lnTo>
                          <a:pt x="209" y="152"/>
                        </a:lnTo>
                        <a:lnTo>
                          <a:pt x="178" y="135"/>
                        </a:lnTo>
                        <a:lnTo>
                          <a:pt x="144" y="122"/>
                        </a:lnTo>
                        <a:lnTo>
                          <a:pt x="109" y="113"/>
                        </a:lnTo>
                        <a:close/>
                        <a:moveTo>
                          <a:pt x="54" y="0"/>
                        </a:moveTo>
                        <a:lnTo>
                          <a:pt x="56" y="0"/>
                        </a:lnTo>
                        <a:lnTo>
                          <a:pt x="102" y="2"/>
                        </a:lnTo>
                        <a:lnTo>
                          <a:pt x="148" y="10"/>
                        </a:lnTo>
                        <a:lnTo>
                          <a:pt x="191" y="23"/>
                        </a:lnTo>
                        <a:lnTo>
                          <a:pt x="232" y="41"/>
                        </a:lnTo>
                        <a:lnTo>
                          <a:pt x="272" y="63"/>
                        </a:lnTo>
                        <a:lnTo>
                          <a:pt x="308" y="89"/>
                        </a:lnTo>
                        <a:lnTo>
                          <a:pt x="340" y="118"/>
                        </a:lnTo>
                        <a:lnTo>
                          <a:pt x="341" y="118"/>
                        </a:lnTo>
                        <a:lnTo>
                          <a:pt x="371" y="152"/>
                        </a:lnTo>
                        <a:lnTo>
                          <a:pt x="396" y="188"/>
                        </a:lnTo>
                        <a:lnTo>
                          <a:pt x="418" y="227"/>
                        </a:lnTo>
                        <a:lnTo>
                          <a:pt x="436" y="268"/>
                        </a:lnTo>
                        <a:lnTo>
                          <a:pt x="449" y="313"/>
                        </a:lnTo>
                        <a:lnTo>
                          <a:pt x="457" y="358"/>
                        </a:lnTo>
                        <a:lnTo>
                          <a:pt x="460" y="406"/>
                        </a:lnTo>
                        <a:lnTo>
                          <a:pt x="457" y="453"/>
                        </a:lnTo>
                        <a:lnTo>
                          <a:pt x="449" y="498"/>
                        </a:lnTo>
                        <a:lnTo>
                          <a:pt x="436" y="542"/>
                        </a:lnTo>
                        <a:lnTo>
                          <a:pt x="418" y="584"/>
                        </a:lnTo>
                        <a:lnTo>
                          <a:pt x="396" y="623"/>
                        </a:lnTo>
                        <a:lnTo>
                          <a:pt x="371" y="659"/>
                        </a:lnTo>
                        <a:lnTo>
                          <a:pt x="341" y="692"/>
                        </a:lnTo>
                        <a:lnTo>
                          <a:pt x="308" y="721"/>
                        </a:lnTo>
                        <a:lnTo>
                          <a:pt x="272" y="748"/>
                        </a:lnTo>
                        <a:lnTo>
                          <a:pt x="232" y="770"/>
                        </a:lnTo>
                        <a:lnTo>
                          <a:pt x="191" y="787"/>
                        </a:lnTo>
                        <a:lnTo>
                          <a:pt x="147" y="801"/>
                        </a:lnTo>
                        <a:lnTo>
                          <a:pt x="101" y="808"/>
                        </a:lnTo>
                        <a:lnTo>
                          <a:pt x="54" y="811"/>
                        </a:lnTo>
                        <a:lnTo>
                          <a:pt x="37" y="808"/>
                        </a:lnTo>
                        <a:lnTo>
                          <a:pt x="22" y="801"/>
                        </a:lnTo>
                        <a:lnTo>
                          <a:pt x="11" y="789"/>
                        </a:lnTo>
                        <a:lnTo>
                          <a:pt x="2" y="773"/>
                        </a:lnTo>
                        <a:lnTo>
                          <a:pt x="0" y="756"/>
                        </a:lnTo>
                        <a:lnTo>
                          <a:pt x="0" y="54"/>
                        </a:lnTo>
                        <a:lnTo>
                          <a:pt x="2" y="37"/>
                        </a:lnTo>
                        <a:lnTo>
                          <a:pt x="11" y="22"/>
                        </a:lnTo>
                        <a:lnTo>
                          <a:pt x="22" y="10"/>
                        </a:lnTo>
                        <a:lnTo>
                          <a:pt x="37" y="3"/>
                        </a:lnTo>
                        <a:lnTo>
                          <a:pt x="54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4" name="Freeform 24"/>
                  <p:cNvSpPr>
                    <a:spLocks/>
                  </p:cNvSpPr>
                  <p:nvPr/>
                </p:nvSpPr>
                <p:spPr bwMode="auto">
                  <a:xfrm>
                    <a:off x="7375525" y="4870450"/>
                    <a:ext cx="1071563" cy="384175"/>
                  </a:xfrm>
                  <a:custGeom>
                    <a:avLst/>
                    <a:gdLst>
                      <a:gd name="T0" fmla="*/ 1437 w 2699"/>
                      <a:gd name="T1" fmla="*/ 2 h 966"/>
                      <a:gd name="T2" fmla="*/ 1609 w 2699"/>
                      <a:gd name="T3" fmla="*/ 23 h 966"/>
                      <a:gd name="T4" fmla="*/ 1776 w 2699"/>
                      <a:gd name="T5" fmla="*/ 64 h 966"/>
                      <a:gd name="T6" fmla="*/ 1938 w 2699"/>
                      <a:gd name="T7" fmla="*/ 124 h 966"/>
                      <a:gd name="T8" fmla="*/ 2092 w 2699"/>
                      <a:gd name="T9" fmla="*/ 203 h 966"/>
                      <a:gd name="T10" fmla="*/ 2235 w 2699"/>
                      <a:gd name="T11" fmla="*/ 299 h 966"/>
                      <a:gd name="T12" fmla="*/ 2362 w 2699"/>
                      <a:gd name="T13" fmla="*/ 409 h 966"/>
                      <a:gd name="T14" fmla="*/ 2477 w 2699"/>
                      <a:gd name="T15" fmla="*/ 533 h 966"/>
                      <a:gd name="T16" fmla="*/ 2576 w 2699"/>
                      <a:gd name="T17" fmla="*/ 668 h 966"/>
                      <a:gd name="T18" fmla="*/ 2659 w 2699"/>
                      <a:gd name="T19" fmla="*/ 815 h 966"/>
                      <a:gd name="T20" fmla="*/ 2699 w 2699"/>
                      <a:gd name="T21" fmla="*/ 909 h 966"/>
                      <a:gd name="T22" fmla="*/ 2691 w 2699"/>
                      <a:gd name="T23" fmla="*/ 940 h 966"/>
                      <a:gd name="T24" fmla="*/ 2666 w 2699"/>
                      <a:gd name="T25" fmla="*/ 962 h 966"/>
                      <a:gd name="T26" fmla="*/ 2637 w 2699"/>
                      <a:gd name="T27" fmla="*/ 966 h 966"/>
                      <a:gd name="T28" fmla="*/ 2612 w 2699"/>
                      <a:gd name="T29" fmla="*/ 956 h 966"/>
                      <a:gd name="T30" fmla="*/ 2595 w 2699"/>
                      <a:gd name="T31" fmla="*/ 933 h 966"/>
                      <a:gd name="T32" fmla="*/ 2525 w 2699"/>
                      <a:gd name="T33" fmla="*/ 793 h 966"/>
                      <a:gd name="T34" fmla="*/ 2441 w 2699"/>
                      <a:gd name="T35" fmla="*/ 662 h 966"/>
                      <a:gd name="T36" fmla="*/ 2342 w 2699"/>
                      <a:gd name="T37" fmla="*/ 543 h 966"/>
                      <a:gd name="T38" fmla="*/ 2229 w 2699"/>
                      <a:gd name="T39" fmla="*/ 434 h 966"/>
                      <a:gd name="T40" fmla="*/ 2106 w 2699"/>
                      <a:gd name="T41" fmla="*/ 339 h 966"/>
                      <a:gd name="T42" fmla="*/ 1966 w 2699"/>
                      <a:gd name="T43" fmla="*/ 258 h 966"/>
                      <a:gd name="T44" fmla="*/ 1820 w 2699"/>
                      <a:gd name="T45" fmla="*/ 193 h 966"/>
                      <a:gd name="T46" fmla="*/ 1668 w 2699"/>
                      <a:gd name="T47" fmla="*/ 147 h 966"/>
                      <a:gd name="T48" fmla="*/ 1511 w 2699"/>
                      <a:gd name="T49" fmla="*/ 118 h 966"/>
                      <a:gd name="T50" fmla="*/ 1350 w 2699"/>
                      <a:gd name="T51" fmla="*/ 109 h 966"/>
                      <a:gd name="T52" fmla="*/ 1188 w 2699"/>
                      <a:gd name="T53" fmla="*/ 118 h 966"/>
                      <a:gd name="T54" fmla="*/ 1031 w 2699"/>
                      <a:gd name="T55" fmla="*/ 146 h 966"/>
                      <a:gd name="T56" fmla="*/ 878 w 2699"/>
                      <a:gd name="T57" fmla="*/ 192 h 966"/>
                      <a:gd name="T58" fmla="*/ 733 w 2699"/>
                      <a:gd name="T59" fmla="*/ 257 h 966"/>
                      <a:gd name="T60" fmla="*/ 594 w 2699"/>
                      <a:gd name="T61" fmla="*/ 339 h 966"/>
                      <a:gd name="T62" fmla="*/ 469 w 2699"/>
                      <a:gd name="T63" fmla="*/ 434 h 966"/>
                      <a:gd name="T64" fmla="*/ 356 w 2699"/>
                      <a:gd name="T65" fmla="*/ 542 h 966"/>
                      <a:gd name="T66" fmla="*/ 258 w 2699"/>
                      <a:gd name="T67" fmla="*/ 662 h 966"/>
                      <a:gd name="T68" fmla="*/ 173 w 2699"/>
                      <a:gd name="T69" fmla="*/ 793 h 966"/>
                      <a:gd name="T70" fmla="*/ 104 w 2699"/>
                      <a:gd name="T71" fmla="*/ 933 h 966"/>
                      <a:gd name="T72" fmla="*/ 82 w 2699"/>
                      <a:gd name="T73" fmla="*/ 958 h 966"/>
                      <a:gd name="T74" fmla="*/ 50 w 2699"/>
                      <a:gd name="T75" fmla="*/ 966 h 966"/>
                      <a:gd name="T76" fmla="*/ 18 w 2699"/>
                      <a:gd name="T77" fmla="*/ 953 h 966"/>
                      <a:gd name="T78" fmla="*/ 1 w 2699"/>
                      <a:gd name="T79" fmla="*/ 924 h 966"/>
                      <a:gd name="T80" fmla="*/ 4 w 2699"/>
                      <a:gd name="T81" fmla="*/ 892 h 966"/>
                      <a:gd name="T82" fmla="*/ 79 w 2699"/>
                      <a:gd name="T83" fmla="*/ 740 h 966"/>
                      <a:gd name="T84" fmla="*/ 170 w 2699"/>
                      <a:gd name="T85" fmla="*/ 599 h 966"/>
                      <a:gd name="T86" fmla="*/ 277 w 2699"/>
                      <a:gd name="T87" fmla="*/ 469 h 966"/>
                      <a:gd name="T88" fmla="*/ 399 w 2699"/>
                      <a:gd name="T89" fmla="*/ 352 h 966"/>
                      <a:gd name="T90" fmla="*/ 533 w 2699"/>
                      <a:gd name="T91" fmla="*/ 249 h 966"/>
                      <a:gd name="T92" fmla="*/ 683 w 2699"/>
                      <a:gd name="T93" fmla="*/ 161 h 966"/>
                      <a:gd name="T94" fmla="*/ 840 w 2699"/>
                      <a:gd name="T95" fmla="*/ 91 h 966"/>
                      <a:gd name="T96" fmla="*/ 1005 w 2699"/>
                      <a:gd name="T97" fmla="*/ 40 h 966"/>
                      <a:gd name="T98" fmla="*/ 1175 w 2699"/>
                      <a:gd name="T99" fmla="*/ 11 h 966"/>
                      <a:gd name="T100" fmla="*/ 1350 w 2699"/>
                      <a:gd name="T101" fmla="*/ 0 h 96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</a:cxnLst>
                    <a:rect l="0" t="0" r="r" b="b"/>
                    <a:pathLst>
                      <a:path w="2699" h="966">
                        <a:moveTo>
                          <a:pt x="1350" y="0"/>
                        </a:moveTo>
                        <a:lnTo>
                          <a:pt x="1437" y="2"/>
                        </a:lnTo>
                        <a:lnTo>
                          <a:pt x="1523" y="11"/>
                        </a:lnTo>
                        <a:lnTo>
                          <a:pt x="1609" y="23"/>
                        </a:lnTo>
                        <a:lnTo>
                          <a:pt x="1693" y="41"/>
                        </a:lnTo>
                        <a:lnTo>
                          <a:pt x="1776" y="64"/>
                        </a:lnTo>
                        <a:lnTo>
                          <a:pt x="1858" y="91"/>
                        </a:lnTo>
                        <a:lnTo>
                          <a:pt x="1938" y="124"/>
                        </a:lnTo>
                        <a:lnTo>
                          <a:pt x="2016" y="161"/>
                        </a:lnTo>
                        <a:lnTo>
                          <a:pt x="2092" y="203"/>
                        </a:lnTo>
                        <a:lnTo>
                          <a:pt x="2166" y="249"/>
                        </a:lnTo>
                        <a:lnTo>
                          <a:pt x="2235" y="299"/>
                        </a:lnTo>
                        <a:lnTo>
                          <a:pt x="2300" y="352"/>
                        </a:lnTo>
                        <a:lnTo>
                          <a:pt x="2362" y="409"/>
                        </a:lnTo>
                        <a:lnTo>
                          <a:pt x="2422" y="469"/>
                        </a:lnTo>
                        <a:lnTo>
                          <a:pt x="2477" y="533"/>
                        </a:lnTo>
                        <a:lnTo>
                          <a:pt x="2528" y="599"/>
                        </a:lnTo>
                        <a:lnTo>
                          <a:pt x="2576" y="668"/>
                        </a:lnTo>
                        <a:lnTo>
                          <a:pt x="2619" y="740"/>
                        </a:lnTo>
                        <a:lnTo>
                          <a:pt x="2659" y="815"/>
                        </a:lnTo>
                        <a:lnTo>
                          <a:pt x="2694" y="892"/>
                        </a:lnTo>
                        <a:lnTo>
                          <a:pt x="2699" y="909"/>
                        </a:lnTo>
                        <a:lnTo>
                          <a:pt x="2698" y="924"/>
                        </a:lnTo>
                        <a:lnTo>
                          <a:pt x="2691" y="940"/>
                        </a:lnTo>
                        <a:lnTo>
                          <a:pt x="2681" y="953"/>
                        </a:lnTo>
                        <a:lnTo>
                          <a:pt x="2666" y="962"/>
                        </a:lnTo>
                        <a:lnTo>
                          <a:pt x="2652" y="966"/>
                        </a:lnTo>
                        <a:lnTo>
                          <a:pt x="2637" y="966"/>
                        </a:lnTo>
                        <a:lnTo>
                          <a:pt x="2625" y="962"/>
                        </a:lnTo>
                        <a:lnTo>
                          <a:pt x="2612" y="956"/>
                        </a:lnTo>
                        <a:lnTo>
                          <a:pt x="2602" y="946"/>
                        </a:lnTo>
                        <a:lnTo>
                          <a:pt x="2595" y="933"/>
                        </a:lnTo>
                        <a:lnTo>
                          <a:pt x="2562" y="862"/>
                        </a:lnTo>
                        <a:lnTo>
                          <a:pt x="2525" y="793"/>
                        </a:lnTo>
                        <a:lnTo>
                          <a:pt x="2485" y="727"/>
                        </a:lnTo>
                        <a:lnTo>
                          <a:pt x="2441" y="662"/>
                        </a:lnTo>
                        <a:lnTo>
                          <a:pt x="2393" y="601"/>
                        </a:lnTo>
                        <a:lnTo>
                          <a:pt x="2342" y="543"/>
                        </a:lnTo>
                        <a:lnTo>
                          <a:pt x="2287" y="487"/>
                        </a:lnTo>
                        <a:lnTo>
                          <a:pt x="2229" y="434"/>
                        </a:lnTo>
                        <a:lnTo>
                          <a:pt x="2169" y="386"/>
                        </a:lnTo>
                        <a:lnTo>
                          <a:pt x="2106" y="339"/>
                        </a:lnTo>
                        <a:lnTo>
                          <a:pt x="2037" y="296"/>
                        </a:lnTo>
                        <a:lnTo>
                          <a:pt x="1966" y="258"/>
                        </a:lnTo>
                        <a:lnTo>
                          <a:pt x="1894" y="223"/>
                        </a:lnTo>
                        <a:lnTo>
                          <a:pt x="1820" y="193"/>
                        </a:lnTo>
                        <a:lnTo>
                          <a:pt x="1745" y="167"/>
                        </a:lnTo>
                        <a:lnTo>
                          <a:pt x="1668" y="147"/>
                        </a:lnTo>
                        <a:lnTo>
                          <a:pt x="1590" y="130"/>
                        </a:lnTo>
                        <a:lnTo>
                          <a:pt x="1511" y="118"/>
                        </a:lnTo>
                        <a:lnTo>
                          <a:pt x="1430" y="111"/>
                        </a:lnTo>
                        <a:lnTo>
                          <a:pt x="1350" y="109"/>
                        </a:lnTo>
                        <a:lnTo>
                          <a:pt x="1268" y="111"/>
                        </a:lnTo>
                        <a:lnTo>
                          <a:pt x="1188" y="118"/>
                        </a:lnTo>
                        <a:lnTo>
                          <a:pt x="1109" y="130"/>
                        </a:lnTo>
                        <a:lnTo>
                          <a:pt x="1031" y="146"/>
                        </a:lnTo>
                        <a:lnTo>
                          <a:pt x="954" y="167"/>
                        </a:lnTo>
                        <a:lnTo>
                          <a:pt x="878" y="192"/>
                        </a:lnTo>
                        <a:lnTo>
                          <a:pt x="804" y="223"/>
                        </a:lnTo>
                        <a:lnTo>
                          <a:pt x="733" y="257"/>
                        </a:lnTo>
                        <a:lnTo>
                          <a:pt x="662" y="296"/>
                        </a:lnTo>
                        <a:lnTo>
                          <a:pt x="594" y="339"/>
                        </a:lnTo>
                        <a:lnTo>
                          <a:pt x="530" y="385"/>
                        </a:lnTo>
                        <a:lnTo>
                          <a:pt x="469" y="434"/>
                        </a:lnTo>
                        <a:lnTo>
                          <a:pt x="411" y="487"/>
                        </a:lnTo>
                        <a:lnTo>
                          <a:pt x="356" y="542"/>
                        </a:lnTo>
                        <a:lnTo>
                          <a:pt x="306" y="601"/>
                        </a:lnTo>
                        <a:lnTo>
                          <a:pt x="258" y="662"/>
                        </a:lnTo>
                        <a:lnTo>
                          <a:pt x="214" y="727"/>
                        </a:lnTo>
                        <a:lnTo>
                          <a:pt x="173" y="793"/>
                        </a:lnTo>
                        <a:lnTo>
                          <a:pt x="136" y="862"/>
                        </a:lnTo>
                        <a:lnTo>
                          <a:pt x="104" y="933"/>
                        </a:lnTo>
                        <a:lnTo>
                          <a:pt x="95" y="948"/>
                        </a:lnTo>
                        <a:lnTo>
                          <a:pt x="82" y="958"/>
                        </a:lnTo>
                        <a:lnTo>
                          <a:pt x="67" y="965"/>
                        </a:lnTo>
                        <a:lnTo>
                          <a:pt x="50" y="966"/>
                        </a:lnTo>
                        <a:lnTo>
                          <a:pt x="33" y="962"/>
                        </a:lnTo>
                        <a:lnTo>
                          <a:pt x="18" y="953"/>
                        </a:lnTo>
                        <a:lnTo>
                          <a:pt x="8" y="940"/>
                        </a:lnTo>
                        <a:lnTo>
                          <a:pt x="1" y="924"/>
                        </a:lnTo>
                        <a:lnTo>
                          <a:pt x="0" y="908"/>
                        </a:lnTo>
                        <a:lnTo>
                          <a:pt x="4" y="892"/>
                        </a:lnTo>
                        <a:lnTo>
                          <a:pt x="39" y="815"/>
                        </a:lnTo>
                        <a:lnTo>
                          <a:pt x="79" y="740"/>
                        </a:lnTo>
                        <a:lnTo>
                          <a:pt x="123" y="668"/>
                        </a:lnTo>
                        <a:lnTo>
                          <a:pt x="170" y="599"/>
                        </a:lnTo>
                        <a:lnTo>
                          <a:pt x="222" y="533"/>
                        </a:lnTo>
                        <a:lnTo>
                          <a:pt x="277" y="469"/>
                        </a:lnTo>
                        <a:lnTo>
                          <a:pt x="336" y="408"/>
                        </a:lnTo>
                        <a:lnTo>
                          <a:pt x="399" y="352"/>
                        </a:lnTo>
                        <a:lnTo>
                          <a:pt x="464" y="299"/>
                        </a:lnTo>
                        <a:lnTo>
                          <a:pt x="533" y="249"/>
                        </a:lnTo>
                        <a:lnTo>
                          <a:pt x="607" y="203"/>
                        </a:lnTo>
                        <a:lnTo>
                          <a:pt x="683" y="161"/>
                        </a:lnTo>
                        <a:lnTo>
                          <a:pt x="761" y="124"/>
                        </a:lnTo>
                        <a:lnTo>
                          <a:pt x="840" y="91"/>
                        </a:lnTo>
                        <a:lnTo>
                          <a:pt x="922" y="63"/>
                        </a:lnTo>
                        <a:lnTo>
                          <a:pt x="1005" y="40"/>
                        </a:lnTo>
                        <a:lnTo>
                          <a:pt x="1090" y="23"/>
                        </a:lnTo>
                        <a:lnTo>
                          <a:pt x="1175" y="11"/>
                        </a:lnTo>
                        <a:lnTo>
                          <a:pt x="1262" y="2"/>
                        </a:lnTo>
                        <a:lnTo>
                          <a:pt x="1350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5" name="Freeform 25"/>
                  <p:cNvSpPr>
                    <a:spLocks noEditPoints="1"/>
                  </p:cNvSpPr>
                  <p:nvPr/>
                </p:nvSpPr>
                <p:spPr bwMode="auto">
                  <a:xfrm>
                    <a:off x="7834313" y="5940425"/>
                    <a:ext cx="153988" cy="155575"/>
                  </a:xfrm>
                  <a:custGeom>
                    <a:avLst/>
                    <a:gdLst>
                      <a:gd name="T0" fmla="*/ 173 w 390"/>
                      <a:gd name="T1" fmla="*/ 112 h 391"/>
                      <a:gd name="T2" fmla="*/ 135 w 390"/>
                      <a:gd name="T3" fmla="*/ 134 h 391"/>
                      <a:gd name="T4" fmla="*/ 116 w 390"/>
                      <a:gd name="T5" fmla="*/ 162 h 391"/>
                      <a:gd name="T6" fmla="*/ 109 w 390"/>
                      <a:gd name="T7" fmla="*/ 196 h 391"/>
                      <a:gd name="T8" fmla="*/ 116 w 390"/>
                      <a:gd name="T9" fmla="*/ 229 h 391"/>
                      <a:gd name="T10" fmla="*/ 134 w 390"/>
                      <a:gd name="T11" fmla="*/ 256 h 391"/>
                      <a:gd name="T12" fmla="*/ 147 w 390"/>
                      <a:gd name="T13" fmla="*/ 267 h 391"/>
                      <a:gd name="T14" fmla="*/ 178 w 390"/>
                      <a:gd name="T15" fmla="*/ 280 h 391"/>
                      <a:gd name="T16" fmla="*/ 213 w 390"/>
                      <a:gd name="T17" fmla="*/ 280 h 391"/>
                      <a:gd name="T18" fmla="*/ 243 w 390"/>
                      <a:gd name="T19" fmla="*/ 266 h 391"/>
                      <a:gd name="T20" fmla="*/ 270 w 390"/>
                      <a:gd name="T21" fmla="*/ 239 h 391"/>
                      <a:gd name="T22" fmla="*/ 282 w 390"/>
                      <a:gd name="T23" fmla="*/ 196 h 391"/>
                      <a:gd name="T24" fmla="*/ 270 w 390"/>
                      <a:gd name="T25" fmla="*/ 152 h 391"/>
                      <a:gd name="T26" fmla="*/ 239 w 390"/>
                      <a:gd name="T27" fmla="*/ 122 h 391"/>
                      <a:gd name="T28" fmla="*/ 196 w 390"/>
                      <a:gd name="T29" fmla="*/ 110 h 391"/>
                      <a:gd name="T30" fmla="*/ 227 w 390"/>
                      <a:gd name="T31" fmla="*/ 3 h 391"/>
                      <a:gd name="T32" fmla="*/ 285 w 390"/>
                      <a:gd name="T33" fmla="*/ 22 h 391"/>
                      <a:gd name="T34" fmla="*/ 333 w 390"/>
                      <a:gd name="T35" fmla="*/ 57 h 391"/>
                      <a:gd name="T36" fmla="*/ 352 w 390"/>
                      <a:gd name="T37" fmla="*/ 80 h 391"/>
                      <a:gd name="T38" fmla="*/ 381 w 390"/>
                      <a:gd name="T39" fmla="*/ 134 h 391"/>
                      <a:gd name="T40" fmla="*/ 390 w 390"/>
                      <a:gd name="T41" fmla="*/ 196 h 391"/>
                      <a:gd name="T42" fmla="*/ 381 w 390"/>
                      <a:gd name="T43" fmla="*/ 257 h 391"/>
                      <a:gd name="T44" fmla="*/ 352 w 390"/>
                      <a:gd name="T45" fmla="*/ 311 h 391"/>
                      <a:gd name="T46" fmla="*/ 311 w 390"/>
                      <a:gd name="T47" fmla="*/ 353 h 391"/>
                      <a:gd name="T48" fmla="*/ 257 w 390"/>
                      <a:gd name="T49" fmla="*/ 380 h 391"/>
                      <a:gd name="T50" fmla="*/ 195 w 390"/>
                      <a:gd name="T51" fmla="*/ 391 h 391"/>
                      <a:gd name="T52" fmla="*/ 134 w 390"/>
                      <a:gd name="T53" fmla="*/ 380 h 391"/>
                      <a:gd name="T54" fmla="*/ 81 w 390"/>
                      <a:gd name="T55" fmla="*/ 353 h 391"/>
                      <a:gd name="T56" fmla="*/ 57 w 390"/>
                      <a:gd name="T57" fmla="*/ 333 h 391"/>
                      <a:gd name="T58" fmla="*/ 21 w 390"/>
                      <a:gd name="T59" fmla="*/ 285 h 391"/>
                      <a:gd name="T60" fmla="*/ 2 w 390"/>
                      <a:gd name="T61" fmla="*/ 227 h 391"/>
                      <a:gd name="T62" fmla="*/ 2 w 390"/>
                      <a:gd name="T63" fmla="*/ 164 h 391"/>
                      <a:gd name="T64" fmla="*/ 21 w 390"/>
                      <a:gd name="T65" fmla="*/ 106 h 391"/>
                      <a:gd name="T66" fmla="*/ 57 w 390"/>
                      <a:gd name="T67" fmla="*/ 57 h 391"/>
                      <a:gd name="T68" fmla="*/ 106 w 390"/>
                      <a:gd name="T69" fmla="*/ 22 h 391"/>
                      <a:gd name="T70" fmla="*/ 164 w 390"/>
                      <a:gd name="T71" fmla="*/ 3 h 3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</a:cxnLst>
                    <a:rect l="0" t="0" r="r" b="b"/>
                    <a:pathLst>
                      <a:path w="390" h="391">
                        <a:moveTo>
                          <a:pt x="196" y="110"/>
                        </a:moveTo>
                        <a:lnTo>
                          <a:pt x="173" y="112"/>
                        </a:lnTo>
                        <a:lnTo>
                          <a:pt x="153" y="122"/>
                        </a:lnTo>
                        <a:lnTo>
                          <a:pt x="135" y="134"/>
                        </a:lnTo>
                        <a:lnTo>
                          <a:pt x="124" y="147"/>
                        </a:lnTo>
                        <a:lnTo>
                          <a:pt x="116" y="162"/>
                        </a:lnTo>
                        <a:lnTo>
                          <a:pt x="111" y="178"/>
                        </a:lnTo>
                        <a:lnTo>
                          <a:pt x="109" y="196"/>
                        </a:lnTo>
                        <a:lnTo>
                          <a:pt x="111" y="214"/>
                        </a:lnTo>
                        <a:lnTo>
                          <a:pt x="116" y="229"/>
                        </a:lnTo>
                        <a:lnTo>
                          <a:pt x="124" y="244"/>
                        </a:lnTo>
                        <a:lnTo>
                          <a:pt x="134" y="256"/>
                        </a:lnTo>
                        <a:lnTo>
                          <a:pt x="135" y="257"/>
                        </a:lnTo>
                        <a:lnTo>
                          <a:pt x="147" y="267"/>
                        </a:lnTo>
                        <a:lnTo>
                          <a:pt x="162" y="275"/>
                        </a:lnTo>
                        <a:lnTo>
                          <a:pt x="178" y="280"/>
                        </a:lnTo>
                        <a:lnTo>
                          <a:pt x="196" y="282"/>
                        </a:lnTo>
                        <a:lnTo>
                          <a:pt x="213" y="280"/>
                        </a:lnTo>
                        <a:lnTo>
                          <a:pt x="229" y="275"/>
                        </a:lnTo>
                        <a:lnTo>
                          <a:pt x="243" y="266"/>
                        </a:lnTo>
                        <a:lnTo>
                          <a:pt x="256" y="256"/>
                        </a:lnTo>
                        <a:lnTo>
                          <a:pt x="270" y="239"/>
                        </a:lnTo>
                        <a:lnTo>
                          <a:pt x="278" y="219"/>
                        </a:lnTo>
                        <a:lnTo>
                          <a:pt x="282" y="196"/>
                        </a:lnTo>
                        <a:lnTo>
                          <a:pt x="278" y="172"/>
                        </a:lnTo>
                        <a:lnTo>
                          <a:pt x="270" y="152"/>
                        </a:lnTo>
                        <a:lnTo>
                          <a:pt x="256" y="134"/>
                        </a:lnTo>
                        <a:lnTo>
                          <a:pt x="239" y="122"/>
                        </a:lnTo>
                        <a:lnTo>
                          <a:pt x="218" y="112"/>
                        </a:lnTo>
                        <a:lnTo>
                          <a:pt x="196" y="110"/>
                        </a:lnTo>
                        <a:close/>
                        <a:moveTo>
                          <a:pt x="196" y="0"/>
                        </a:moveTo>
                        <a:lnTo>
                          <a:pt x="227" y="3"/>
                        </a:lnTo>
                        <a:lnTo>
                          <a:pt x="256" y="11"/>
                        </a:lnTo>
                        <a:lnTo>
                          <a:pt x="285" y="22"/>
                        </a:lnTo>
                        <a:lnTo>
                          <a:pt x="310" y="38"/>
                        </a:lnTo>
                        <a:lnTo>
                          <a:pt x="333" y="57"/>
                        </a:lnTo>
                        <a:lnTo>
                          <a:pt x="333" y="58"/>
                        </a:lnTo>
                        <a:lnTo>
                          <a:pt x="352" y="80"/>
                        </a:lnTo>
                        <a:lnTo>
                          <a:pt x="368" y="106"/>
                        </a:lnTo>
                        <a:lnTo>
                          <a:pt x="381" y="134"/>
                        </a:lnTo>
                        <a:lnTo>
                          <a:pt x="388" y="164"/>
                        </a:lnTo>
                        <a:lnTo>
                          <a:pt x="390" y="196"/>
                        </a:lnTo>
                        <a:lnTo>
                          <a:pt x="388" y="227"/>
                        </a:lnTo>
                        <a:lnTo>
                          <a:pt x="381" y="257"/>
                        </a:lnTo>
                        <a:lnTo>
                          <a:pt x="368" y="285"/>
                        </a:lnTo>
                        <a:lnTo>
                          <a:pt x="352" y="311"/>
                        </a:lnTo>
                        <a:lnTo>
                          <a:pt x="333" y="333"/>
                        </a:lnTo>
                        <a:lnTo>
                          <a:pt x="311" y="353"/>
                        </a:lnTo>
                        <a:lnTo>
                          <a:pt x="285" y="369"/>
                        </a:lnTo>
                        <a:lnTo>
                          <a:pt x="257" y="380"/>
                        </a:lnTo>
                        <a:lnTo>
                          <a:pt x="227" y="388"/>
                        </a:lnTo>
                        <a:lnTo>
                          <a:pt x="195" y="391"/>
                        </a:lnTo>
                        <a:lnTo>
                          <a:pt x="164" y="388"/>
                        </a:lnTo>
                        <a:lnTo>
                          <a:pt x="134" y="380"/>
                        </a:lnTo>
                        <a:lnTo>
                          <a:pt x="106" y="369"/>
                        </a:lnTo>
                        <a:lnTo>
                          <a:pt x="81" y="353"/>
                        </a:lnTo>
                        <a:lnTo>
                          <a:pt x="57" y="333"/>
                        </a:lnTo>
                        <a:lnTo>
                          <a:pt x="57" y="333"/>
                        </a:lnTo>
                        <a:lnTo>
                          <a:pt x="37" y="311"/>
                        </a:lnTo>
                        <a:lnTo>
                          <a:pt x="21" y="285"/>
                        </a:lnTo>
                        <a:lnTo>
                          <a:pt x="10" y="257"/>
                        </a:lnTo>
                        <a:lnTo>
                          <a:pt x="2" y="227"/>
                        </a:lnTo>
                        <a:lnTo>
                          <a:pt x="0" y="196"/>
                        </a:lnTo>
                        <a:lnTo>
                          <a:pt x="2" y="164"/>
                        </a:lnTo>
                        <a:lnTo>
                          <a:pt x="10" y="134"/>
                        </a:lnTo>
                        <a:lnTo>
                          <a:pt x="21" y="106"/>
                        </a:lnTo>
                        <a:lnTo>
                          <a:pt x="37" y="80"/>
                        </a:lnTo>
                        <a:lnTo>
                          <a:pt x="57" y="57"/>
                        </a:lnTo>
                        <a:lnTo>
                          <a:pt x="80" y="38"/>
                        </a:lnTo>
                        <a:lnTo>
                          <a:pt x="106" y="22"/>
                        </a:lnTo>
                        <a:lnTo>
                          <a:pt x="134" y="11"/>
                        </a:lnTo>
                        <a:lnTo>
                          <a:pt x="164" y="3"/>
                        </a:lnTo>
                        <a:lnTo>
                          <a:pt x="196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66" name="Group 46"/>
                <p:cNvGrpSpPr/>
                <p:nvPr/>
              </p:nvGrpSpPr>
              <p:grpSpPr>
                <a:xfrm>
                  <a:off x="8210874" y="2049396"/>
                  <a:ext cx="556613" cy="557369"/>
                  <a:chOff x="3359151" y="3932238"/>
                  <a:chExt cx="1166813" cy="1168400"/>
                </a:xfrm>
                <a:solidFill>
                  <a:schemeClr val="bg1"/>
                </a:solidFill>
              </p:grpSpPr>
              <p:sp>
                <p:nvSpPr>
                  <p:cNvPr id="67" name="Freeform 20"/>
                  <p:cNvSpPr>
                    <a:spLocks noEditPoints="1"/>
                  </p:cNvSpPr>
                  <p:nvPr/>
                </p:nvSpPr>
                <p:spPr bwMode="auto">
                  <a:xfrm>
                    <a:off x="3359151" y="3932238"/>
                    <a:ext cx="1166813" cy="1168400"/>
                  </a:xfrm>
                  <a:custGeom>
                    <a:avLst/>
                    <a:gdLst>
                      <a:gd name="T0" fmla="*/ 312 w 735"/>
                      <a:gd name="T1" fmla="*/ 28 h 736"/>
                      <a:gd name="T2" fmla="*/ 209 w 735"/>
                      <a:gd name="T3" fmla="*/ 61 h 736"/>
                      <a:gd name="T4" fmla="*/ 125 w 735"/>
                      <a:gd name="T5" fmla="*/ 123 h 736"/>
                      <a:gd name="T6" fmla="*/ 63 w 735"/>
                      <a:gd name="T7" fmla="*/ 210 h 736"/>
                      <a:gd name="T8" fmla="*/ 28 w 735"/>
                      <a:gd name="T9" fmla="*/ 312 h 736"/>
                      <a:gd name="T10" fmla="*/ 28 w 735"/>
                      <a:gd name="T11" fmla="*/ 424 h 736"/>
                      <a:gd name="T12" fmla="*/ 63 w 735"/>
                      <a:gd name="T13" fmla="*/ 527 h 736"/>
                      <a:gd name="T14" fmla="*/ 125 w 735"/>
                      <a:gd name="T15" fmla="*/ 611 h 736"/>
                      <a:gd name="T16" fmla="*/ 209 w 735"/>
                      <a:gd name="T17" fmla="*/ 675 h 736"/>
                      <a:gd name="T18" fmla="*/ 312 w 735"/>
                      <a:gd name="T19" fmla="*/ 708 h 736"/>
                      <a:gd name="T20" fmla="*/ 424 w 735"/>
                      <a:gd name="T21" fmla="*/ 708 h 736"/>
                      <a:gd name="T22" fmla="*/ 526 w 735"/>
                      <a:gd name="T23" fmla="*/ 675 h 736"/>
                      <a:gd name="T24" fmla="*/ 612 w 735"/>
                      <a:gd name="T25" fmla="*/ 611 h 736"/>
                      <a:gd name="T26" fmla="*/ 675 w 735"/>
                      <a:gd name="T27" fmla="*/ 527 h 736"/>
                      <a:gd name="T28" fmla="*/ 708 w 735"/>
                      <a:gd name="T29" fmla="*/ 424 h 736"/>
                      <a:gd name="T30" fmla="*/ 708 w 735"/>
                      <a:gd name="T31" fmla="*/ 312 h 736"/>
                      <a:gd name="T32" fmla="*/ 675 w 735"/>
                      <a:gd name="T33" fmla="*/ 210 h 736"/>
                      <a:gd name="T34" fmla="*/ 612 w 735"/>
                      <a:gd name="T35" fmla="*/ 123 h 736"/>
                      <a:gd name="T36" fmla="*/ 526 w 735"/>
                      <a:gd name="T37" fmla="*/ 61 h 736"/>
                      <a:gd name="T38" fmla="*/ 424 w 735"/>
                      <a:gd name="T39" fmla="*/ 28 h 736"/>
                      <a:gd name="T40" fmla="*/ 369 w 735"/>
                      <a:gd name="T41" fmla="*/ 0 h 736"/>
                      <a:gd name="T42" fmla="*/ 484 w 735"/>
                      <a:gd name="T43" fmla="*/ 19 h 736"/>
                      <a:gd name="T44" fmla="*/ 585 w 735"/>
                      <a:gd name="T45" fmla="*/ 72 h 736"/>
                      <a:gd name="T46" fmla="*/ 664 w 735"/>
                      <a:gd name="T47" fmla="*/ 151 h 736"/>
                      <a:gd name="T48" fmla="*/ 717 w 735"/>
                      <a:gd name="T49" fmla="*/ 252 h 736"/>
                      <a:gd name="T50" fmla="*/ 735 w 735"/>
                      <a:gd name="T51" fmla="*/ 367 h 736"/>
                      <a:gd name="T52" fmla="*/ 717 w 735"/>
                      <a:gd name="T53" fmla="*/ 485 h 736"/>
                      <a:gd name="T54" fmla="*/ 664 w 735"/>
                      <a:gd name="T55" fmla="*/ 586 h 736"/>
                      <a:gd name="T56" fmla="*/ 585 w 735"/>
                      <a:gd name="T57" fmla="*/ 664 h 736"/>
                      <a:gd name="T58" fmla="*/ 484 w 735"/>
                      <a:gd name="T59" fmla="*/ 718 h 736"/>
                      <a:gd name="T60" fmla="*/ 369 w 735"/>
                      <a:gd name="T61" fmla="*/ 736 h 736"/>
                      <a:gd name="T62" fmla="*/ 251 w 735"/>
                      <a:gd name="T63" fmla="*/ 718 h 736"/>
                      <a:gd name="T64" fmla="*/ 151 w 735"/>
                      <a:gd name="T65" fmla="*/ 664 h 736"/>
                      <a:gd name="T66" fmla="*/ 72 w 735"/>
                      <a:gd name="T67" fmla="*/ 586 h 736"/>
                      <a:gd name="T68" fmla="*/ 19 w 735"/>
                      <a:gd name="T69" fmla="*/ 485 h 736"/>
                      <a:gd name="T70" fmla="*/ 0 w 735"/>
                      <a:gd name="T71" fmla="*/ 367 h 736"/>
                      <a:gd name="T72" fmla="*/ 19 w 735"/>
                      <a:gd name="T73" fmla="*/ 252 h 736"/>
                      <a:gd name="T74" fmla="*/ 72 w 735"/>
                      <a:gd name="T75" fmla="*/ 151 h 736"/>
                      <a:gd name="T76" fmla="*/ 151 w 735"/>
                      <a:gd name="T77" fmla="*/ 72 h 736"/>
                      <a:gd name="T78" fmla="*/ 251 w 735"/>
                      <a:gd name="T79" fmla="*/ 19 h 736"/>
                      <a:gd name="T80" fmla="*/ 369 w 735"/>
                      <a:gd name="T81" fmla="*/ 0 h 73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</a:cxnLst>
                    <a:rect l="0" t="0" r="r" b="b"/>
                    <a:pathLst>
                      <a:path w="735" h="736">
                        <a:moveTo>
                          <a:pt x="369" y="22"/>
                        </a:moveTo>
                        <a:lnTo>
                          <a:pt x="312" y="28"/>
                        </a:lnTo>
                        <a:lnTo>
                          <a:pt x="259" y="41"/>
                        </a:lnTo>
                        <a:lnTo>
                          <a:pt x="209" y="61"/>
                        </a:lnTo>
                        <a:lnTo>
                          <a:pt x="165" y="90"/>
                        </a:lnTo>
                        <a:lnTo>
                          <a:pt x="125" y="123"/>
                        </a:lnTo>
                        <a:lnTo>
                          <a:pt x="90" y="164"/>
                        </a:lnTo>
                        <a:lnTo>
                          <a:pt x="63" y="210"/>
                        </a:lnTo>
                        <a:lnTo>
                          <a:pt x="41" y="259"/>
                        </a:lnTo>
                        <a:lnTo>
                          <a:pt x="28" y="312"/>
                        </a:lnTo>
                        <a:lnTo>
                          <a:pt x="24" y="367"/>
                        </a:lnTo>
                        <a:lnTo>
                          <a:pt x="28" y="424"/>
                        </a:lnTo>
                        <a:lnTo>
                          <a:pt x="41" y="477"/>
                        </a:lnTo>
                        <a:lnTo>
                          <a:pt x="63" y="527"/>
                        </a:lnTo>
                        <a:lnTo>
                          <a:pt x="90" y="571"/>
                        </a:lnTo>
                        <a:lnTo>
                          <a:pt x="125" y="611"/>
                        </a:lnTo>
                        <a:lnTo>
                          <a:pt x="165" y="646"/>
                        </a:lnTo>
                        <a:lnTo>
                          <a:pt x="209" y="675"/>
                        </a:lnTo>
                        <a:lnTo>
                          <a:pt x="259" y="696"/>
                        </a:lnTo>
                        <a:lnTo>
                          <a:pt x="312" y="708"/>
                        </a:lnTo>
                        <a:lnTo>
                          <a:pt x="369" y="712"/>
                        </a:lnTo>
                        <a:lnTo>
                          <a:pt x="424" y="708"/>
                        </a:lnTo>
                        <a:lnTo>
                          <a:pt x="477" y="696"/>
                        </a:lnTo>
                        <a:lnTo>
                          <a:pt x="526" y="675"/>
                        </a:lnTo>
                        <a:lnTo>
                          <a:pt x="572" y="646"/>
                        </a:lnTo>
                        <a:lnTo>
                          <a:pt x="612" y="611"/>
                        </a:lnTo>
                        <a:lnTo>
                          <a:pt x="645" y="571"/>
                        </a:lnTo>
                        <a:lnTo>
                          <a:pt x="675" y="527"/>
                        </a:lnTo>
                        <a:lnTo>
                          <a:pt x="695" y="477"/>
                        </a:lnTo>
                        <a:lnTo>
                          <a:pt x="708" y="424"/>
                        </a:lnTo>
                        <a:lnTo>
                          <a:pt x="713" y="367"/>
                        </a:lnTo>
                        <a:lnTo>
                          <a:pt x="708" y="312"/>
                        </a:lnTo>
                        <a:lnTo>
                          <a:pt x="695" y="259"/>
                        </a:lnTo>
                        <a:lnTo>
                          <a:pt x="675" y="210"/>
                        </a:lnTo>
                        <a:lnTo>
                          <a:pt x="645" y="164"/>
                        </a:lnTo>
                        <a:lnTo>
                          <a:pt x="612" y="123"/>
                        </a:lnTo>
                        <a:lnTo>
                          <a:pt x="572" y="90"/>
                        </a:lnTo>
                        <a:lnTo>
                          <a:pt x="526" y="61"/>
                        </a:lnTo>
                        <a:lnTo>
                          <a:pt x="477" y="41"/>
                        </a:lnTo>
                        <a:lnTo>
                          <a:pt x="424" y="28"/>
                        </a:lnTo>
                        <a:lnTo>
                          <a:pt x="369" y="22"/>
                        </a:lnTo>
                        <a:close/>
                        <a:moveTo>
                          <a:pt x="369" y="0"/>
                        </a:moveTo>
                        <a:lnTo>
                          <a:pt x="427" y="6"/>
                        </a:lnTo>
                        <a:lnTo>
                          <a:pt x="484" y="19"/>
                        </a:lnTo>
                        <a:lnTo>
                          <a:pt x="537" y="41"/>
                        </a:lnTo>
                        <a:lnTo>
                          <a:pt x="585" y="72"/>
                        </a:lnTo>
                        <a:lnTo>
                          <a:pt x="627" y="109"/>
                        </a:lnTo>
                        <a:lnTo>
                          <a:pt x="664" y="151"/>
                        </a:lnTo>
                        <a:lnTo>
                          <a:pt x="695" y="198"/>
                        </a:lnTo>
                        <a:lnTo>
                          <a:pt x="717" y="252"/>
                        </a:lnTo>
                        <a:lnTo>
                          <a:pt x="731" y="309"/>
                        </a:lnTo>
                        <a:lnTo>
                          <a:pt x="735" y="367"/>
                        </a:lnTo>
                        <a:lnTo>
                          <a:pt x="731" y="428"/>
                        </a:lnTo>
                        <a:lnTo>
                          <a:pt x="717" y="485"/>
                        </a:lnTo>
                        <a:lnTo>
                          <a:pt x="695" y="538"/>
                        </a:lnTo>
                        <a:lnTo>
                          <a:pt x="664" y="586"/>
                        </a:lnTo>
                        <a:lnTo>
                          <a:pt x="627" y="628"/>
                        </a:lnTo>
                        <a:lnTo>
                          <a:pt x="585" y="664"/>
                        </a:lnTo>
                        <a:lnTo>
                          <a:pt x="537" y="696"/>
                        </a:lnTo>
                        <a:lnTo>
                          <a:pt x="484" y="718"/>
                        </a:lnTo>
                        <a:lnTo>
                          <a:pt x="427" y="730"/>
                        </a:lnTo>
                        <a:lnTo>
                          <a:pt x="369" y="736"/>
                        </a:lnTo>
                        <a:lnTo>
                          <a:pt x="308" y="730"/>
                        </a:lnTo>
                        <a:lnTo>
                          <a:pt x="251" y="718"/>
                        </a:lnTo>
                        <a:lnTo>
                          <a:pt x="198" y="696"/>
                        </a:lnTo>
                        <a:lnTo>
                          <a:pt x="151" y="664"/>
                        </a:lnTo>
                        <a:lnTo>
                          <a:pt x="108" y="628"/>
                        </a:lnTo>
                        <a:lnTo>
                          <a:pt x="72" y="586"/>
                        </a:lnTo>
                        <a:lnTo>
                          <a:pt x="41" y="538"/>
                        </a:lnTo>
                        <a:lnTo>
                          <a:pt x="19" y="485"/>
                        </a:lnTo>
                        <a:lnTo>
                          <a:pt x="6" y="428"/>
                        </a:lnTo>
                        <a:lnTo>
                          <a:pt x="0" y="367"/>
                        </a:lnTo>
                        <a:lnTo>
                          <a:pt x="6" y="309"/>
                        </a:lnTo>
                        <a:lnTo>
                          <a:pt x="19" y="252"/>
                        </a:lnTo>
                        <a:lnTo>
                          <a:pt x="41" y="198"/>
                        </a:lnTo>
                        <a:lnTo>
                          <a:pt x="72" y="151"/>
                        </a:lnTo>
                        <a:lnTo>
                          <a:pt x="108" y="109"/>
                        </a:lnTo>
                        <a:lnTo>
                          <a:pt x="151" y="72"/>
                        </a:lnTo>
                        <a:lnTo>
                          <a:pt x="198" y="41"/>
                        </a:lnTo>
                        <a:lnTo>
                          <a:pt x="251" y="19"/>
                        </a:lnTo>
                        <a:lnTo>
                          <a:pt x="308" y="6"/>
                        </a:lnTo>
                        <a:lnTo>
                          <a:pt x="369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68" name="Freeform 21"/>
                  <p:cNvSpPr>
                    <a:spLocks/>
                  </p:cNvSpPr>
                  <p:nvPr/>
                </p:nvSpPr>
                <p:spPr bwMode="auto">
                  <a:xfrm>
                    <a:off x="3505201" y="4224338"/>
                    <a:ext cx="649288" cy="582613"/>
                  </a:xfrm>
                  <a:custGeom>
                    <a:avLst/>
                    <a:gdLst>
                      <a:gd name="T0" fmla="*/ 313 w 409"/>
                      <a:gd name="T1" fmla="*/ 3 h 367"/>
                      <a:gd name="T2" fmla="*/ 379 w 409"/>
                      <a:gd name="T3" fmla="*/ 31 h 367"/>
                      <a:gd name="T4" fmla="*/ 409 w 409"/>
                      <a:gd name="T5" fmla="*/ 59 h 367"/>
                      <a:gd name="T6" fmla="*/ 409 w 409"/>
                      <a:gd name="T7" fmla="*/ 66 h 367"/>
                      <a:gd name="T8" fmla="*/ 403 w 409"/>
                      <a:gd name="T9" fmla="*/ 73 h 367"/>
                      <a:gd name="T10" fmla="*/ 394 w 409"/>
                      <a:gd name="T11" fmla="*/ 73 h 367"/>
                      <a:gd name="T12" fmla="*/ 366 w 409"/>
                      <a:gd name="T13" fmla="*/ 49 h 367"/>
                      <a:gd name="T14" fmla="*/ 308 w 409"/>
                      <a:gd name="T15" fmla="*/ 26 h 367"/>
                      <a:gd name="T16" fmla="*/ 244 w 409"/>
                      <a:gd name="T17" fmla="*/ 26 h 367"/>
                      <a:gd name="T18" fmla="*/ 187 w 409"/>
                      <a:gd name="T19" fmla="*/ 49 h 367"/>
                      <a:gd name="T20" fmla="*/ 143 w 409"/>
                      <a:gd name="T21" fmla="*/ 95 h 367"/>
                      <a:gd name="T22" fmla="*/ 123 w 409"/>
                      <a:gd name="T23" fmla="*/ 137 h 367"/>
                      <a:gd name="T24" fmla="*/ 337 w 409"/>
                      <a:gd name="T25" fmla="*/ 139 h 367"/>
                      <a:gd name="T26" fmla="*/ 344 w 409"/>
                      <a:gd name="T27" fmla="*/ 145 h 367"/>
                      <a:gd name="T28" fmla="*/ 344 w 409"/>
                      <a:gd name="T29" fmla="*/ 154 h 367"/>
                      <a:gd name="T30" fmla="*/ 337 w 409"/>
                      <a:gd name="T31" fmla="*/ 159 h 367"/>
                      <a:gd name="T32" fmla="*/ 117 w 409"/>
                      <a:gd name="T33" fmla="*/ 161 h 367"/>
                      <a:gd name="T34" fmla="*/ 115 w 409"/>
                      <a:gd name="T35" fmla="*/ 183 h 367"/>
                      <a:gd name="T36" fmla="*/ 117 w 409"/>
                      <a:gd name="T37" fmla="*/ 207 h 367"/>
                      <a:gd name="T38" fmla="*/ 291 w 409"/>
                      <a:gd name="T39" fmla="*/ 207 h 367"/>
                      <a:gd name="T40" fmla="*/ 299 w 409"/>
                      <a:gd name="T41" fmla="*/ 214 h 367"/>
                      <a:gd name="T42" fmla="*/ 299 w 409"/>
                      <a:gd name="T43" fmla="*/ 224 h 367"/>
                      <a:gd name="T44" fmla="*/ 291 w 409"/>
                      <a:gd name="T45" fmla="*/ 229 h 367"/>
                      <a:gd name="T46" fmla="*/ 123 w 409"/>
                      <a:gd name="T47" fmla="*/ 231 h 367"/>
                      <a:gd name="T48" fmla="*/ 143 w 409"/>
                      <a:gd name="T49" fmla="*/ 273 h 367"/>
                      <a:gd name="T50" fmla="*/ 187 w 409"/>
                      <a:gd name="T51" fmla="*/ 317 h 367"/>
                      <a:gd name="T52" fmla="*/ 244 w 409"/>
                      <a:gd name="T53" fmla="*/ 341 h 367"/>
                      <a:gd name="T54" fmla="*/ 308 w 409"/>
                      <a:gd name="T55" fmla="*/ 341 h 367"/>
                      <a:gd name="T56" fmla="*/ 337 w 409"/>
                      <a:gd name="T57" fmla="*/ 332 h 367"/>
                      <a:gd name="T58" fmla="*/ 390 w 409"/>
                      <a:gd name="T59" fmla="*/ 297 h 367"/>
                      <a:gd name="T60" fmla="*/ 398 w 409"/>
                      <a:gd name="T61" fmla="*/ 293 h 367"/>
                      <a:gd name="T62" fmla="*/ 407 w 409"/>
                      <a:gd name="T63" fmla="*/ 297 h 367"/>
                      <a:gd name="T64" fmla="*/ 409 w 409"/>
                      <a:gd name="T65" fmla="*/ 306 h 367"/>
                      <a:gd name="T66" fmla="*/ 407 w 409"/>
                      <a:gd name="T67" fmla="*/ 314 h 367"/>
                      <a:gd name="T68" fmla="*/ 346 w 409"/>
                      <a:gd name="T69" fmla="*/ 354 h 367"/>
                      <a:gd name="T70" fmla="*/ 277 w 409"/>
                      <a:gd name="T71" fmla="*/ 367 h 367"/>
                      <a:gd name="T72" fmla="*/ 207 w 409"/>
                      <a:gd name="T73" fmla="*/ 354 h 367"/>
                      <a:gd name="T74" fmla="*/ 146 w 409"/>
                      <a:gd name="T75" fmla="*/ 314 h 367"/>
                      <a:gd name="T76" fmla="*/ 106 w 409"/>
                      <a:gd name="T77" fmla="*/ 255 h 367"/>
                      <a:gd name="T78" fmla="*/ 99 w 409"/>
                      <a:gd name="T79" fmla="*/ 231 h 367"/>
                      <a:gd name="T80" fmla="*/ 7 w 409"/>
                      <a:gd name="T81" fmla="*/ 229 h 367"/>
                      <a:gd name="T82" fmla="*/ 2 w 409"/>
                      <a:gd name="T83" fmla="*/ 224 h 367"/>
                      <a:gd name="T84" fmla="*/ 2 w 409"/>
                      <a:gd name="T85" fmla="*/ 214 h 367"/>
                      <a:gd name="T86" fmla="*/ 7 w 409"/>
                      <a:gd name="T87" fmla="*/ 209 h 367"/>
                      <a:gd name="T88" fmla="*/ 95 w 409"/>
                      <a:gd name="T89" fmla="*/ 207 h 367"/>
                      <a:gd name="T90" fmla="*/ 93 w 409"/>
                      <a:gd name="T91" fmla="*/ 183 h 367"/>
                      <a:gd name="T92" fmla="*/ 95 w 409"/>
                      <a:gd name="T93" fmla="*/ 161 h 367"/>
                      <a:gd name="T94" fmla="*/ 53 w 409"/>
                      <a:gd name="T95" fmla="*/ 159 h 367"/>
                      <a:gd name="T96" fmla="*/ 48 w 409"/>
                      <a:gd name="T97" fmla="*/ 154 h 367"/>
                      <a:gd name="T98" fmla="*/ 48 w 409"/>
                      <a:gd name="T99" fmla="*/ 145 h 367"/>
                      <a:gd name="T100" fmla="*/ 53 w 409"/>
                      <a:gd name="T101" fmla="*/ 139 h 367"/>
                      <a:gd name="T102" fmla="*/ 99 w 409"/>
                      <a:gd name="T103" fmla="*/ 137 h 367"/>
                      <a:gd name="T104" fmla="*/ 106 w 409"/>
                      <a:gd name="T105" fmla="*/ 114 h 367"/>
                      <a:gd name="T106" fmla="*/ 146 w 409"/>
                      <a:gd name="T107" fmla="*/ 55 h 367"/>
                      <a:gd name="T108" fmla="*/ 207 w 409"/>
                      <a:gd name="T109" fmla="*/ 14 h 367"/>
                      <a:gd name="T110" fmla="*/ 277 w 409"/>
                      <a:gd name="T111" fmla="*/ 0 h 36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</a:cxnLst>
                    <a:rect l="0" t="0" r="r" b="b"/>
                    <a:pathLst>
                      <a:path w="409" h="367">
                        <a:moveTo>
                          <a:pt x="277" y="0"/>
                        </a:moveTo>
                        <a:lnTo>
                          <a:pt x="313" y="3"/>
                        </a:lnTo>
                        <a:lnTo>
                          <a:pt x="346" y="14"/>
                        </a:lnTo>
                        <a:lnTo>
                          <a:pt x="379" y="31"/>
                        </a:lnTo>
                        <a:lnTo>
                          <a:pt x="407" y="55"/>
                        </a:lnTo>
                        <a:lnTo>
                          <a:pt x="409" y="59"/>
                        </a:lnTo>
                        <a:lnTo>
                          <a:pt x="409" y="62"/>
                        </a:lnTo>
                        <a:lnTo>
                          <a:pt x="409" y="66"/>
                        </a:lnTo>
                        <a:lnTo>
                          <a:pt x="407" y="70"/>
                        </a:lnTo>
                        <a:lnTo>
                          <a:pt x="403" y="73"/>
                        </a:lnTo>
                        <a:lnTo>
                          <a:pt x="398" y="73"/>
                        </a:lnTo>
                        <a:lnTo>
                          <a:pt x="394" y="73"/>
                        </a:lnTo>
                        <a:lnTo>
                          <a:pt x="390" y="70"/>
                        </a:lnTo>
                        <a:lnTo>
                          <a:pt x="366" y="49"/>
                        </a:lnTo>
                        <a:lnTo>
                          <a:pt x="337" y="35"/>
                        </a:lnTo>
                        <a:lnTo>
                          <a:pt x="308" y="26"/>
                        </a:lnTo>
                        <a:lnTo>
                          <a:pt x="277" y="24"/>
                        </a:lnTo>
                        <a:lnTo>
                          <a:pt x="244" y="26"/>
                        </a:lnTo>
                        <a:lnTo>
                          <a:pt x="214" y="35"/>
                        </a:lnTo>
                        <a:lnTo>
                          <a:pt x="187" y="49"/>
                        </a:lnTo>
                        <a:lnTo>
                          <a:pt x="163" y="70"/>
                        </a:lnTo>
                        <a:lnTo>
                          <a:pt x="143" y="95"/>
                        </a:lnTo>
                        <a:lnTo>
                          <a:pt x="128" y="123"/>
                        </a:lnTo>
                        <a:lnTo>
                          <a:pt x="123" y="137"/>
                        </a:lnTo>
                        <a:lnTo>
                          <a:pt x="333" y="137"/>
                        </a:lnTo>
                        <a:lnTo>
                          <a:pt x="337" y="139"/>
                        </a:lnTo>
                        <a:lnTo>
                          <a:pt x="341" y="141"/>
                        </a:lnTo>
                        <a:lnTo>
                          <a:pt x="344" y="145"/>
                        </a:lnTo>
                        <a:lnTo>
                          <a:pt x="344" y="150"/>
                        </a:lnTo>
                        <a:lnTo>
                          <a:pt x="344" y="154"/>
                        </a:lnTo>
                        <a:lnTo>
                          <a:pt x="341" y="158"/>
                        </a:lnTo>
                        <a:lnTo>
                          <a:pt x="337" y="159"/>
                        </a:lnTo>
                        <a:lnTo>
                          <a:pt x="333" y="161"/>
                        </a:lnTo>
                        <a:lnTo>
                          <a:pt x="117" y="161"/>
                        </a:lnTo>
                        <a:lnTo>
                          <a:pt x="117" y="172"/>
                        </a:lnTo>
                        <a:lnTo>
                          <a:pt x="115" y="183"/>
                        </a:lnTo>
                        <a:lnTo>
                          <a:pt x="117" y="196"/>
                        </a:lnTo>
                        <a:lnTo>
                          <a:pt x="117" y="207"/>
                        </a:lnTo>
                        <a:lnTo>
                          <a:pt x="288" y="207"/>
                        </a:lnTo>
                        <a:lnTo>
                          <a:pt x="291" y="207"/>
                        </a:lnTo>
                        <a:lnTo>
                          <a:pt x="295" y="211"/>
                        </a:lnTo>
                        <a:lnTo>
                          <a:pt x="299" y="214"/>
                        </a:lnTo>
                        <a:lnTo>
                          <a:pt x="299" y="218"/>
                        </a:lnTo>
                        <a:lnTo>
                          <a:pt x="299" y="224"/>
                        </a:lnTo>
                        <a:lnTo>
                          <a:pt x="295" y="227"/>
                        </a:lnTo>
                        <a:lnTo>
                          <a:pt x="291" y="229"/>
                        </a:lnTo>
                        <a:lnTo>
                          <a:pt x="288" y="229"/>
                        </a:lnTo>
                        <a:lnTo>
                          <a:pt x="123" y="231"/>
                        </a:lnTo>
                        <a:lnTo>
                          <a:pt x="128" y="246"/>
                        </a:lnTo>
                        <a:lnTo>
                          <a:pt x="143" y="273"/>
                        </a:lnTo>
                        <a:lnTo>
                          <a:pt x="163" y="297"/>
                        </a:lnTo>
                        <a:lnTo>
                          <a:pt x="187" y="317"/>
                        </a:lnTo>
                        <a:lnTo>
                          <a:pt x="214" y="332"/>
                        </a:lnTo>
                        <a:lnTo>
                          <a:pt x="244" y="341"/>
                        </a:lnTo>
                        <a:lnTo>
                          <a:pt x="277" y="345"/>
                        </a:lnTo>
                        <a:lnTo>
                          <a:pt x="308" y="341"/>
                        </a:lnTo>
                        <a:lnTo>
                          <a:pt x="337" y="332"/>
                        </a:lnTo>
                        <a:lnTo>
                          <a:pt x="337" y="332"/>
                        </a:lnTo>
                        <a:lnTo>
                          <a:pt x="366" y="317"/>
                        </a:lnTo>
                        <a:lnTo>
                          <a:pt x="390" y="297"/>
                        </a:lnTo>
                        <a:lnTo>
                          <a:pt x="394" y="295"/>
                        </a:lnTo>
                        <a:lnTo>
                          <a:pt x="398" y="293"/>
                        </a:lnTo>
                        <a:lnTo>
                          <a:pt x="403" y="295"/>
                        </a:lnTo>
                        <a:lnTo>
                          <a:pt x="407" y="297"/>
                        </a:lnTo>
                        <a:lnTo>
                          <a:pt x="409" y="301"/>
                        </a:lnTo>
                        <a:lnTo>
                          <a:pt x="409" y="306"/>
                        </a:lnTo>
                        <a:lnTo>
                          <a:pt x="409" y="310"/>
                        </a:lnTo>
                        <a:lnTo>
                          <a:pt x="407" y="314"/>
                        </a:lnTo>
                        <a:lnTo>
                          <a:pt x="379" y="336"/>
                        </a:lnTo>
                        <a:lnTo>
                          <a:pt x="346" y="354"/>
                        </a:lnTo>
                        <a:lnTo>
                          <a:pt x="313" y="363"/>
                        </a:lnTo>
                        <a:lnTo>
                          <a:pt x="277" y="367"/>
                        </a:lnTo>
                        <a:lnTo>
                          <a:pt x="240" y="363"/>
                        </a:lnTo>
                        <a:lnTo>
                          <a:pt x="207" y="354"/>
                        </a:lnTo>
                        <a:lnTo>
                          <a:pt x="174" y="337"/>
                        </a:lnTo>
                        <a:lnTo>
                          <a:pt x="146" y="314"/>
                        </a:lnTo>
                        <a:lnTo>
                          <a:pt x="124" y="286"/>
                        </a:lnTo>
                        <a:lnTo>
                          <a:pt x="106" y="255"/>
                        </a:lnTo>
                        <a:lnTo>
                          <a:pt x="103" y="242"/>
                        </a:lnTo>
                        <a:lnTo>
                          <a:pt x="99" y="231"/>
                        </a:lnTo>
                        <a:lnTo>
                          <a:pt x="13" y="231"/>
                        </a:lnTo>
                        <a:lnTo>
                          <a:pt x="7" y="229"/>
                        </a:lnTo>
                        <a:lnTo>
                          <a:pt x="4" y="227"/>
                        </a:lnTo>
                        <a:lnTo>
                          <a:pt x="2" y="224"/>
                        </a:lnTo>
                        <a:lnTo>
                          <a:pt x="0" y="218"/>
                        </a:lnTo>
                        <a:lnTo>
                          <a:pt x="2" y="214"/>
                        </a:lnTo>
                        <a:lnTo>
                          <a:pt x="4" y="211"/>
                        </a:lnTo>
                        <a:lnTo>
                          <a:pt x="7" y="209"/>
                        </a:lnTo>
                        <a:lnTo>
                          <a:pt x="13" y="207"/>
                        </a:lnTo>
                        <a:lnTo>
                          <a:pt x="95" y="207"/>
                        </a:lnTo>
                        <a:lnTo>
                          <a:pt x="93" y="196"/>
                        </a:lnTo>
                        <a:lnTo>
                          <a:pt x="93" y="183"/>
                        </a:lnTo>
                        <a:lnTo>
                          <a:pt x="93" y="172"/>
                        </a:lnTo>
                        <a:lnTo>
                          <a:pt x="95" y="161"/>
                        </a:lnTo>
                        <a:lnTo>
                          <a:pt x="59" y="161"/>
                        </a:lnTo>
                        <a:lnTo>
                          <a:pt x="53" y="159"/>
                        </a:lnTo>
                        <a:lnTo>
                          <a:pt x="49" y="158"/>
                        </a:lnTo>
                        <a:lnTo>
                          <a:pt x="48" y="154"/>
                        </a:lnTo>
                        <a:lnTo>
                          <a:pt x="46" y="150"/>
                        </a:lnTo>
                        <a:lnTo>
                          <a:pt x="48" y="145"/>
                        </a:lnTo>
                        <a:lnTo>
                          <a:pt x="49" y="141"/>
                        </a:lnTo>
                        <a:lnTo>
                          <a:pt x="53" y="139"/>
                        </a:lnTo>
                        <a:lnTo>
                          <a:pt x="59" y="137"/>
                        </a:lnTo>
                        <a:lnTo>
                          <a:pt x="99" y="137"/>
                        </a:lnTo>
                        <a:lnTo>
                          <a:pt x="103" y="126"/>
                        </a:lnTo>
                        <a:lnTo>
                          <a:pt x="106" y="114"/>
                        </a:lnTo>
                        <a:lnTo>
                          <a:pt x="124" y="82"/>
                        </a:lnTo>
                        <a:lnTo>
                          <a:pt x="146" y="55"/>
                        </a:lnTo>
                        <a:lnTo>
                          <a:pt x="174" y="31"/>
                        </a:lnTo>
                        <a:lnTo>
                          <a:pt x="207" y="14"/>
                        </a:lnTo>
                        <a:lnTo>
                          <a:pt x="240" y="3"/>
                        </a:lnTo>
                        <a:lnTo>
                          <a:pt x="277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</p:grpSp>
          </p:grpSp>
        </p:grpSp>
        <p:pic>
          <p:nvPicPr>
            <p:cNvPr id="48" name="Resim 47"/>
            <p:cNvPicPr>
              <a:picLocks noChangeAspect="1"/>
            </p:cNvPicPr>
            <p:nvPr/>
          </p:nvPicPr>
          <p:blipFill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-32"/>
            <a:stretch/>
          </p:blipFill>
          <p:spPr>
            <a:xfrm>
              <a:off x="5501124" y="1396739"/>
              <a:ext cx="2709534" cy="4630488"/>
            </a:xfrm>
            <a:prstGeom prst="rect">
              <a:avLst/>
            </a:prstGeom>
          </p:spPr>
        </p:pic>
      </p:grpSp>
      <p:grpSp>
        <p:nvGrpSpPr>
          <p:cNvPr id="148" name="Group 7"/>
          <p:cNvGrpSpPr/>
          <p:nvPr/>
        </p:nvGrpSpPr>
        <p:grpSpPr>
          <a:xfrm>
            <a:off x="2488229" y="4370213"/>
            <a:ext cx="1192637" cy="1555063"/>
            <a:chOff x="9592919" y="3281030"/>
            <a:chExt cx="2412301" cy="3122817"/>
          </a:xfrm>
        </p:grpSpPr>
        <p:sp>
          <p:nvSpPr>
            <p:cNvPr id="149" name="Freeform 158"/>
            <p:cNvSpPr>
              <a:spLocks/>
            </p:cNvSpPr>
            <p:nvPr/>
          </p:nvSpPr>
          <p:spPr bwMode="auto">
            <a:xfrm>
              <a:off x="9592919" y="5059133"/>
              <a:ext cx="2412301" cy="1344714"/>
            </a:xfrm>
            <a:custGeom>
              <a:avLst/>
              <a:gdLst>
                <a:gd name="T0" fmla="*/ 57 w 331"/>
                <a:gd name="T1" fmla="*/ 39 h 197"/>
                <a:gd name="T2" fmla="*/ 0 w 331"/>
                <a:gd name="T3" fmla="*/ 145 h 197"/>
                <a:gd name="T4" fmla="*/ 166 w 331"/>
                <a:gd name="T5" fmla="*/ 197 h 197"/>
                <a:gd name="T6" fmla="*/ 331 w 331"/>
                <a:gd name="T7" fmla="*/ 145 h 197"/>
                <a:gd name="T8" fmla="*/ 274 w 331"/>
                <a:gd name="T9" fmla="*/ 39 h 197"/>
                <a:gd name="T10" fmla="*/ 165 w 331"/>
                <a:gd name="T11" fmla="*/ 1 h 197"/>
                <a:gd name="T12" fmla="*/ 57 w 331"/>
                <a:gd name="T13" fmla="*/ 39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1" h="197">
                  <a:moveTo>
                    <a:pt x="57" y="39"/>
                  </a:moveTo>
                  <a:cubicBezTo>
                    <a:pt x="29" y="58"/>
                    <a:pt x="17" y="98"/>
                    <a:pt x="0" y="145"/>
                  </a:cubicBezTo>
                  <a:cubicBezTo>
                    <a:pt x="47" y="178"/>
                    <a:pt x="104" y="197"/>
                    <a:pt x="166" y="197"/>
                  </a:cubicBezTo>
                  <a:cubicBezTo>
                    <a:pt x="227" y="197"/>
                    <a:pt x="284" y="178"/>
                    <a:pt x="331" y="145"/>
                  </a:cubicBezTo>
                  <a:cubicBezTo>
                    <a:pt x="314" y="98"/>
                    <a:pt x="302" y="57"/>
                    <a:pt x="274" y="39"/>
                  </a:cubicBezTo>
                  <a:cubicBezTo>
                    <a:pt x="224" y="8"/>
                    <a:pt x="194" y="1"/>
                    <a:pt x="165" y="1"/>
                  </a:cubicBezTo>
                  <a:cubicBezTo>
                    <a:pt x="135" y="0"/>
                    <a:pt x="106" y="8"/>
                    <a:pt x="57" y="39"/>
                  </a:cubicBezTo>
                  <a:close/>
                </a:path>
              </a:pathLst>
            </a:custGeom>
            <a:solidFill>
              <a:srgbClr val="27AAB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grpSp>
          <p:nvGrpSpPr>
            <p:cNvPr id="150" name="Group 9"/>
            <p:cNvGrpSpPr/>
            <p:nvPr/>
          </p:nvGrpSpPr>
          <p:grpSpPr>
            <a:xfrm>
              <a:off x="10528695" y="4589748"/>
              <a:ext cx="560994" cy="1088627"/>
              <a:chOff x="6048941" y="4798352"/>
              <a:chExt cx="549031" cy="1349261"/>
            </a:xfrm>
          </p:grpSpPr>
          <p:grpSp>
            <p:nvGrpSpPr>
              <p:cNvPr id="153" name="Group 12"/>
              <p:cNvGrpSpPr/>
              <p:nvPr/>
            </p:nvGrpSpPr>
            <p:grpSpPr>
              <a:xfrm>
                <a:off x="6048941" y="4798352"/>
                <a:ext cx="542456" cy="1088197"/>
                <a:chOff x="6048941" y="4798352"/>
                <a:chExt cx="542456" cy="1088197"/>
              </a:xfrm>
            </p:grpSpPr>
            <p:sp>
              <p:nvSpPr>
                <p:cNvPr id="155" name="Freeform 159"/>
                <p:cNvSpPr>
                  <a:spLocks/>
                </p:cNvSpPr>
                <p:nvPr/>
              </p:nvSpPr>
              <p:spPr bwMode="auto">
                <a:xfrm>
                  <a:off x="6048941" y="4798352"/>
                  <a:ext cx="542456" cy="1088197"/>
                </a:xfrm>
                <a:custGeom>
                  <a:avLst/>
                  <a:gdLst>
                    <a:gd name="T0" fmla="*/ 0 w 82"/>
                    <a:gd name="T1" fmla="*/ 0 h 163"/>
                    <a:gd name="T2" fmla="*/ 82 w 82"/>
                    <a:gd name="T3" fmla="*/ 0 h 163"/>
                    <a:gd name="T4" fmla="*/ 82 w 82"/>
                    <a:gd name="T5" fmla="*/ 118 h 163"/>
                    <a:gd name="T6" fmla="*/ 0 w 82"/>
                    <a:gd name="T7" fmla="*/ 118 h 163"/>
                    <a:gd name="T8" fmla="*/ 0 w 82"/>
                    <a:gd name="T9" fmla="*/ 0 h 1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163">
                      <a:moveTo>
                        <a:pt x="0" y="0"/>
                      </a:moveTo>
                      <a:cubicBezTo>
                        <a:pt x="82" y="0"/>
                        <a:pt x="82" y="0"/>
                        <a:pt x="82" y="0"/>
                      </a:cubicBezTo>
                      <a:cubicBezTo>
                        <a:pt x="82" y="118"/>
                        <a:pt x="82" y="118"/>
                        <a:pt x="82" y="118"/>
                      </a:cubicBezTo>
                      <a:cubicBezTo>
                        <a:pt x="82" y="158"/>
                        <a:pt x="0" y="163"/>
                        <a:pt x="0" y="118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DDDB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56" name="Freeform 160"/>
                <p:cNvSpPr>
                  <a:spLocks/>
                </p:cNvSpPr>
                <p:nvPr/>
              </p:nvSpPr>
              <p:spPr bwMode="auto">
                <a:xfrm>
                  <a:off x="6048941" y="5105400"/>
                  <a:ext cx="542456" cy="462250"/>
                </a:xfrm>
                <a:custGeom>
                  <a:avLst/>
                  <a:gdLst>
                    <a:gd name="T0" fmla="*/ 165 w 165"/>
                    <a:gd name="T1" fmla="*/ 30 h 114"/>
                    <a:gd name="T2" fmla="*/ 165 w 165"/>
                    <a:gd name="T3" fmla="*/ 0 h 114"/>
                    <a:gd name="T4" fmla="*/ 0 w 165"/>
                    <a:gd name="T5" fmla="*/ 0 h 114"/>
                    <a:gd name="T6" fmla="*/ 0 w 165"/>
                    <a:gd name="T7" fmla="*/ 114 h 114"/>
                    <a:gd name="T8" fmla="*/ 165 w 165"/>
                    <a:gd name="T9" fmla="*/ 30 h 114"/>
                    <a:gd name="connsiteX0" fmla="*/ 10000 w 10000"/>
                    <a:gd name="connsiteY0" fmla="*/ 2632 h 10000"/>
                    <a:gd name="connsiteX1" fmla="*/ 10000 w 10000"/>
                    <a:gd name="connsiteY1" fmla="*/ 0 h 10000"/>
                    <a:gd name="connsiteX2" fmla="*/ 0 w 10000"/>
                    <a:gd name="connsiteY2" fmla="*/ 0 h 10000"/>
                    <a:gd name="connsiteX3" fmla="*/ 0 w 10000"/>
                    <a:gd name="connsiteY3" fmla="*/ 10000 h 10000"/>
                    <a:gd name="connsiteX4" fmla="*/ 10000 w 10000"/>
                    <a:gd name="connsiteY4" fmla="*/ 2632 h 10000"/>
                    <a:gd name="connsiteX0" fmla="*/ 10000 w 10000"/>
                    <a:gd name="connsiteY0" fmla="*/ 2632 h 10000"/>
                    <a:gd name="connsiteX1" fmla="*/ 10000 w 10000"/>
                    <a:gd name="connsiteY1" fmla="*/ 0 h 10000"/>
                    <a:gd name="connsiteX2" fmla="*/ 0 w 10000"/>
                    <a:gd name="connsiteY2" fmla="*/ 0 h 10000"/>
                    <a:gd name="connsiteX3" fmla="*/ 0 w 10000"/>
                    <a:gd name="connsiteY3" fmla="*/ 10000 h 10000"/>
                    <a:gd name="connsiteX4" fmla="*/ 10000 w 10000"/>
                    <a:gd name="connsiteY4" fmla="*/ 2632 h 1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0000" h="10000">
                      <a:moveTo>
                        <a:pt x="10000" y="2632"/>
                      </a:moveTo>
                      <a:lnTo>
                        <a:pt x="10000" y="0"/>
                      </a:lnTo>
                      <a:lnTo>
                        <a:pt x="0" y="0"/>
                      </a:lnTo>
                      <a:lnTo>
                        <a:pt x="0" y="10000"/>
                      </a:lnTo>
                      <a:cubicBezTo>
                        <a:pt x="4328" y="8476"/>
                        <a:pt x="7077" y="7714"/>
                        <a:pt x="10000" y="2632"/>
                      </a:cubicBezTo>
                      <a:close/>
                    </a:path>
                  </a:pathLst>
                </a:custGeom>
                <a:solidFill>
                  <a:srgbClr val="EC8D7D">
                    <a:alpha val="30196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</p:grpSp>
          <p:sp>
            <p:nvSpPr>
              <p:cNvPr id="154" name="Freeform 165"/>
              <p:cNvSpPr>
                <a:spLocks/>
              </p:cNvSpPr>
              <p:nvPr/>
            </p:nvSpPr>
            <p:spPr bwMode="auto">
              <a:xfrm>
                <a:off x="6055516" y="5561075"/>
                <a:ext cx="542456" cy="586538"/>
              </a:xfrm>
              <a:custGeom>
                <a:avLst/>
                <a:gdLst>
                  <a:gd name="T0" fmla="*/ 82 w 82"/>
                  <a:gd name="T1" fmla="*/ 0 h 105"/>
                  <a:gd name="T2" fmla="*/ 41 w 82"/>
                  <a:gd name="T3" fmla="*/ 105 h 105"/>
                  <a:gd name="T4" fmla="*/ 0 w 82"/>
                  <a:gd name="T5" fmla="*/ 0 h 105"/>
                  <a:gd name="T6" fmla="*/ 82 w 82"/>
                  <a:gd name="T7" fmla="*/ 0 h 105"/>
                  <a:gd name="connsiteX0" fmla="*/ 10000 w 10000"/>
                  <a:gd name="connsiteY0" fmla="*/ 0 h 8376"/>
                  <a:gd name="connsiteX1" fmla="*/ 4783 w 10000"/>
                  <a:gd name="connsiteY1" fmla="*/ 8376 h 8376"/>
                  <a:gd name="connsiteX2" fmla="*/ 0 w 10000"/>
                  <a:gd name="connsiteY2" fmla="*/ 0 h 8376"/>
                  <a:gd name="connsiteX3" fmla="*/ 10000 w 10000"/>
                  <a:gd name="connsiteY3" fmla="*/ 0 h 8376"/>
                  <a:gd name="connsiteX0" fmla="*/ 10000 w 10000"/>
                  <a:gd name="connsiteY0" fmla="*/ 0 h 10000"/>
                  <a:gd name="connsiteX1" fmla="*/ 4783 w 10000"/>
                  <a:gd name="connsiteY1" fmla="*/ 10000 h 10000"/>
                  <a:gd name="connsiteX2" fmla="*/ 0 w 10000"/>
                  <a:gd name="connsiteY2" fmla="*/ 0 h 10000"/>
                  <a:gd name="connsiteX3" fmla="*/ 10000 w 10000"/>
                  <a:gd name="connsiteY3" fmla="*/ 0 h 10000"/>
                  <a:gd name="connsiteX0" fmla="*/ 10000 w 10000"/>
                  <a:gd name="connsiteY0" fmla="*/ 0 h 10000"/>
                  <a:gd name="connsiteX1" fmla="*/ 4783 w 10000"/>
                  <a:gd name="connsiteY1" fmla="*/ 10000 h 10000"/>
                  <a:gd name="connsiteX2" fmla="*/ 0 w 10000"/>
                  <a:gd name="connsiteY2" fmla="*/ 0 h 10000"/>
                  <a:gd name="connsiteX3" fmla="*/ 10000 w 10000"/>
                  <a:gd name="connsiteY3" fmla="*/ 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000" h="10000">
                    <a:moveTo>
                      <a:pt x="10000" y="0"/>
                    </a:moveTo>
                    <a:cubicBezTo>
                      <a:pt x="9512" y="4549"/>
                      <a:pt x="5920" y="6537"/>
                      <a:pt x="4783" y="10000"/>
                    </a:cubicBezTo>
                    <a:cubicBezTo>
                      <a:pt x="3700" y="6008"/>
                      <a:pt x="366" y="4434"/>
                      <a:pt x="0" y="0"/>
                    </a:cubicBezTo>
                    <a:lnTo>
                      <a:pt x="10000" y="0"/>
                    </a:lnTo>
                    <a:close/>
                  </a:path>
                </a:pathLst>
              </a:custGeom>
              <a:solidFill>
                <a:srgbClr val="FDDD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151" name="Freeform 161"/>
            <p:cNvSpPr>
              <a:spLocks/>
            </p:cNvSpPr>
            <p:nvPr/>
          </p:nvSpPr>
          <p:spPr bwMode="auto">
            <a:xfrm>
              <a:off x="10329109" y="3683570"/>
              <a:ext cx="976016" cy="1340011"/>
            </a:xfrm>
            <a:custGeom>
              <a:avLst/>
              <a:gdLst>
                <a:gd name="T0" fmla="*/ 173 w 347"/>
                <a:gd name="T1" fmla="*/ 0 h 229"/>
                <a:gd name="T2" fmla="*/ 173 w 347"/>
                <a:gd name="T3" fmla="*/ 229 h 229"/>
                <a:gd name="T4" fmla="*/ 173 w 347"/>
                <a:gd name="T5" fmla="*/ 0 h 229"/>
                <a:gd name="connsiteX0" fmla="*/ 3160 w 6330"/>
                <a:gd name="connsiteY0" fmla="*/ 0 h 10000"/>
                <a:gd name="connsiteX1" fmla="*/ 3160 w 6330"/>
                <a:gd name="connsiteY1" fmla="*/ 10000 h 10000"/>
                <a:gd name="connsiteX2" fmla="*/ 3160 w 6330"/>
                <a:gd name="connsiteY2" fmla="*/ 0 h 10000"/>
                <a:gd name="connsiteX0" fmla="*/ 4679 w 9357"/>
                <a:gd name="connsiteY0" fmla="*/ 0 h 10000"/>
                <a:gd name="connsiteX1" fmla="*/ 4679 w 9357"/>
                <a:gd name="connsiteY1" fmla="*/ 10000 h 10000"/>
                <a:gd name="connsiteX2" fmla="*/ 4679 w 9357"/>
                <a:gd name="connsiteY2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357" h="10000">
                  <a:moveTo>
                    <a:pt x="4679" y="0"/>
                  </a:moveTo>
                  <a:cubicBezTo>
                    <a:pt x="11782" y="0"/>
                    <a:pt x="9989" y="9921"/>
                    <a:pt x="4679" y="10000"/>
                  </a:cubicBezTo>
                  <a:cubicBezTo>
                    <a:pt x="-631" y="10079"/>
                    <a:pt x="-2424" y="0"/>
                    <a:pt x="4679" y="0"/>
                  </a:cubicBezTo>
                  <a:close/>
                </a:path>
              </a:pathLst>
            </a:custGeom>
            <a:solidFill>
              <a:srgbClr val="FDDDB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52" name="Freeform 11"/>
            <p:cNvSpPr/>
            <p:nvPr/>
          </p:nvSpPr>
          <p:spPr>
            <a:xfrm>
              <a:off x="10116955" y="3281030"/>
              <a:ext cx="1380707" cy="1589303"/>
            </a:xfrm>
            <a:custGeom>
              <a:avLst/>
              <a:gdLst>
                <a:gd name="connsiteX0" fmla="*/ 6636774 w 9586452"/>
                <a:gd name="connsiteY0" fmla="*/ 0 h 11415251"/>
                <a:gd name="connsiteX1" fmla="*/ 0 w 9586452"/>
                <a:gd name="connsiteY1" fmla="*/ 5338916 h 11415251"/>
                <a:gd name="connsiteX2" fmla="*/ 324465 w 9586452"/>
                <a:gd name="connsiteY2" fmla="*/ 7728155 h 11415251"/>
                <a:gd name="connsiteX3" fmla="*/ 1681316 w 9586452"/>
                <a:gd name="connsiteY3" fmla="*/ 11297264 h 11415251"/>
                <a:gd name="connsiteX4" fmla="*/ 2094271 w 9586452"/>
                <a:gd name="connsiteY4" fmla="*/ 8170606 h 11415251"/>
                <a:gd name="connsiteX5" fmla="*/ 1769806 w 9586452"/>
                <a:gd name="connsiteY5" fmla="*/ 6518787 h 11415251"/>
                <a:gd name="connsiteX6" fmla="*/ 7521677 w 9586452"/>
                <a:gd name="connsiteY6" fmla="*/ 3067664 h 11415251"/>
                <a:gd name="connsiteX7" fmla="*/ 8141110 w 9586452"/>
                <a:gd name="connsiteY7" fmla="*/ 4365522 h 11415251"/>
                <a:gd name="connsiteX8" fmla="*/ 8613058 w 9586452"/>
                <a:gd name="connsiteY8" fmla="*/ 5633884 h 11415251"/>
                <a:gd name="connsiteX9" fmla="*/ 8996516 w 9586452"/>
                <a:gd name="connsiteY9" fmla="*/ 7462684 h 11415251"/>
                <a:gd name="connsiteX10" fmla="*/ 8436077 w 9586452"/>
                <a:gd name="connsiteY10" fmla="*/ 7934632 h 11415251"/>
                <a:gd name="connsiteX11" fmla="*/ 7728155 w 9586452"/>
                <a:gd name="connsiteY11" fmla="*/ 10441858 h 11415251"/>
                <a:gd name="connsiteX12" fmla="*/ 8672052 w 9586452"/>
                <a:gd name="connsiteY12" fmla="*/ 9261987 h 11415251"/>
                <a:gd name="connsiteX13" fmla="*/ 7344697 w 9586452"/>
                <a:gd name="connsiteY13" fmla="*/ 11415251 h 11415251"/>
                <a:gd name="connsiteX14" fmla="*/ 9586452 w 9586452"/>
                <a:gd name="connsiteY14" fmla="*/ 8436077 h 11415251"/>
                <a:gd name="connsiteX15" fmla="*/ 9527458 w 9586452"/>
                <a:gd name="connsiteY15" fmla="*/ 9350477 h 11415251"/>
                <a:gd name="connsiteX16" fmla="*/ 6636774 w 9586452"/>
                <a:gd name="connsiteY16" fmla="*/ 0 h 11415251"/>
                <a:gd name="connsiteX0" fmla="*/ 6636774 w 10164042"/>
                <a:gd name="connsiteY0" fmla="*/ 0 h 11415251"/>
                <a:gd name="connsiteX1" fmla="*/ 0 w 10164042"/>
                <a:gd name="connsiteY1" fmla="*/ 5338916 h 11415251"/>
                <a:gd name="connsiteX2" fmla="*/ 324465 w 10164042"/>
                <a:gd name="connsiteY2" fmla="*/ 7728155 h 11415251"/>
                <a:gd name="connsiteX3" fmla="*/ 1681316 w 10164042"/>
                <a:gd name="connsiteY3" fmla="*/ 11297264 h 11415251"/>
                <a:gd name="connsiteX4" fmla="*/ 2094271 w 10164042"/>
                <a:gd name="connsiteY4" fmla="*/ 8170606 h 11415251"/>
                <a:gd name="connsiteX5" fmla="*/ 1769806 w 10164042"/>
                <a:gd name="connsiteY5" fmla="*/ 6518787 h 11415251"/>
                <a:gd name="connsiteX6" fmla="*/ 7521677 w 10164042"/>
                <a:gd name="connsiteY6" fmla="*/ 3067664 h 11415251"/>
                <a:gd name="connsiteX7" fmla="*/ 8141110 w 10164042"/>
                <a:gd name="connsiteY7" fmla="*/ 4365522 h 11415251"/>
                <a:gd name="connsiteX8" fmla="*/ 8613058 w 10164042"/>
                <a:gd name="connsiteY8" fmla="*/ 5633884 h 11415251"/>
                <a:gd name="connsiteX9" fmla="*/ 8996516 w 10164042"/>
                <a:gd name="connsiteY9" fmla="*/ 7462684 h 11415251"/>
                <a:gd name="connsiteX10" fmla="*/ 8436077 w 10164042"/>
                <a:gd name="connsiteY10" fmla="*/ 7934632 h 11415251"/>
                <a:gd name="connsiteX11" fmla="*/ 7728155 w 10164042"/>
                <a:gd name="connsiteY11" fmla="*/ 10441858 h 11415251"/>
                <a:gd name="connsiteX12" fmla="*/ 8672052 w 10164042"/>
                <a:gd name="connsiteY12" fmla="*/ 9261987 h 11415251"/>
                <a:gd name="connsiteX13" fmla="*/ 7344697 w 10164042"/>
                <a:gd name="connsiteY13" fmla="*/ 11415251 h 11415251"/>
                <a:gd name="connsiteX14" fmla="*/ 9586452 w 10164042"/>
                <a:gd name="connsiteY14" fmla="*/ 8436077 h 11415251"/>
                <a:gd name="connsiteX15" fmla="*/ 9527458 w 10164042"/>
                <a:gd name="connsiteY15" fmla="*/ 9350477 h 11415251"/>
                <a:gd name="connsiteX16" fmla="*/ 6636774 w 10164042"/>
                <a:gd name="connsiteY16" fmla="*/ 0 h 11415251"/>
                <a:gd name="connsiteX0" fmla="*/ 6636774 w 10441179"/>
                <a:gd name="connsiteY0" fmla="*/ 171479 h 11586730"/>
                <a:gd name="connsiteX1" fmla="*/ 0 w 10441179"/>
                <a:gd name="connsiteY1" fmla="*/ 5510395 h 11586730"/>
                <a:gd name="connsiteX2" fmla="*/ 324465 w 10441179"/>
                <a:gd name="connsiteY2" fmla="*/ 7899634 h 11586730"/>
                <a:gd name="connsiteX3" fmla="*/ 1681316 w 10441179"/>
                <a:gd name="connsiteY3" fmla="*/ 11468743 h 11586730"/>
                <a:gd name="connsiteX4" fmla="*/ 2094271 w 10441179"/>
                <a:gd name="connsiteY4" fmla="*/ 8342085 h 11586730"/>
                <a:gd name="connsiteX5" fmla="*/ 1769806 w 10441179"/>
                <a:gd name="connsiteY5" fmla="*/ 6690266 h 11586730"/>
                <a:gd name="connsiteX6" fmla="*/ 7521677 w 10441179"/>
                <a:gd name="connsiteY6" fmla="*/ 3239143 h 11586730"/>
                <a:gd name="connsiteX7" fmla="*/ 8141110 w 10441179"/>
                <a:gd name="connsiteY7" fmla="*/ 4537001 h 11586730"/>
                <a:gd name="connsiteX8" fmla="*/ 8613058 w 10441179"/>
                <a:gd name="connsiteY8" fmla="*/ 5805363 h 11586730"/>
                <a:gd name="connsiteX9" fmla="*/ 8996516 w 10441179"/>
                <a:gd name="connsiteY9" fmla="*/ 7634163 h 11586730"/>
                <a:gd name="connsiteX10" fmla="*/ 8436077 w 10441179"/>
                <a:gd name="connsiteY10" fmla="*/ 8106111 h 11586730"/>
                <a:gd name="connsiteX11" fmla="*/ 7728155 w 10441179"/>
                <a:gd name="connsiteY11" fmla="*/ 10613337 h 11586730"/>
                <a:gd name="connsiteX12" fmla="*/ 8672052 w 10441179"/>
                <a:gd name="connsiteY12" fmla="*/ 9433466 h 11586730"/>
                <a:gd name="connsiteX13" fmla="*/ 7344697 w 10441179"/>
                <a:gd name="connsiteY13" fmla="*/ 11586730 h 11586730"/>
                <a:gd name="connsiteX14" fmla="*/ 9586452 w 10441179"/>
                <a:gd name="connsiteY14" fmla="*/ 8607556 h 11586730"/>
                <a:gd name="connsiteX15" fmla="*/ 9527458 w 10441179"/>
                <a:gd name="connsiteY15" fmla="*/ 9521956 h 11586730"/>
                <a:gd name="connsiteX16" fmla="*/ 6636774 w 10441179"/>
                <a:gd name="connsiteY16" fmla="*/ 171479 h 11586730"/>
                <a:gd name="connsiteX0" fmla="*/ 6636774 w 10502143"/>
                <a:gd name="connsiteY0" fmla="*/ 171479 h 11586730"/>
                <a:gd name="connsiteX1" fmla="*/ 0 w 10502143"/>
                <a:gd name="connsiteY1" fmla="*/ 5510395 h 11586730"/>
                <a:gd name="connsiteX2" fmla="*/ 324465 w 10502143"/>
                <a:gd name="connsiteY2" fmla="*/ 7899634 h 11586730"/>
                <a:gd name="connsiteX3" fmla="*/ 1681316 w 10502143"/>
                <a:gd name="connsiteY3" fmla="*/ 11468743 h 11586730"/>
                <a:gd name="connsiteX4" fmla="*/ 2094271 w 10502143"/>
                <a:gd name="connsiteY4" fmla="*/ 8342085 h 11586730"/>
                <a:gd name="connsiteX5" fmla="*/ 1769806 w 10502143"/>
                <a:gd name="connsiteY5" fmla="*/ 6690266 h 11586730"/>
                <a:gd name="connsiteX6" fmla="*/ 7521677 w 10502143"/>
                <a:gd name="connsiteY6" fmla="*/ 3239143 h 11586730"/>
                <a:gd name="connsiteX7" fmla="*/ 8141110 w 10502143"/>
                <a:gd name="connsiteY7" fmla="*/ 4537001 h 11586730"/>
                <a:gd name="connsiteX8" fmla="*/ 8613058 w 10502143"/>
                <a:gd name="connsiteY8" fmla="*/ 5805363 h 11586730"/>
                <a:gd name="connsiteX9" fmla="*/ 8996516 w 10502143"/>
                <a:gd name="connsiteY9" fmla="*/ 7634163 h 11586730"/>
                <a:gd name="connsiteX10" fmla="*/ 8436077 w 10502143"/>
                <a:gd name="connsiteY10" fmla="*/ 8106111 h 11586730"/>
                <a:gd name="connsiteX11" fmla="*/ 7728155 w 10502143"/>
                <a:gd name="connsiteY11" fmla="*/ 10613337 h 11586730"/>
                <a:gd name="connsiteX12" fmla="*/ 8672052 w 10502143"/>
                <a:gd name="connsiteY12" fmla="*/ 9433466 h 11586730"/>
                <a:gd name="connsiteX13" fmla="*/ 7344697 w 10502143"/>
                <a:gd name="connsiteY13" fmla="*/ 11586730 h 11586730"/>
                <a:gd name="connsiteX14" fmla="*/ 9586452 w 10502143"/>
                <a:gd name="connsiteY14" fmla="*/ 8607556 h 11586730"/>
                <a:gd name="connsiteX15" fmla="*/ 9603658 w 10502143"/>
                <a:gd name="connsiteY15" fmla="*/ 9521956 h 11586730"/>
                <a:gd name="connsiteX16" fmla="*/ 6636774 w 10502143"/>
                <a:gd name="connsiteY16" fmla="*/ 171479 h 11586730"/>
                <a:gd name="connsiteX0" fmla="*/ 6636774 w 10502143"/>
                <a:gd name="connsiteY0" fmla="*/ 171479 h 11586730"/>
                <a:gd name="connsiteX1" fmla="*/ 0 w 10502143"/>
                <a:gd name="connsiteY1" fmla="*/ 5510395 h 11586730"/>
                <a:gd name="connsiteX2" fmla="*/ 324465 w 10502143"/>
                <a:gd name="connsiteY2" fmla="*/ 7899634 h 11586730"/>
                <a:gd name="connsiteX3" fmla="*/ 1681316 w 10502143"/>
                <a:gd name="connsiteY3" fmla="*/ 11468743 h 11586730"/>
                <a:gd name="connsiteX4" fmla="*/ 2094271 w 10502143"/>
                <a:gd name="connsiteY4" fmla="*/ 8342085 h 11586730"/>
                <a:gd name="connsiteX5" fmla="*/ 1769806 w 10502143"/>
                <a:gd name="connsiteY5" fmla="*/ 6690266 h 11586730"/>
                <a:gd name="connsiteX6" fmla="*/ 7521677 w 10502143"/>
                <a:gd name="connsiteY6" fmla="*/ 3239143 h 11586730"/>
                <a:gd name="connsiteX7" fmla="*/ 8141110 w 10502143"/>
                <a:gd name="connsiteY7" fmla="*/ 4537001 h 11586730"/>
                <a:gd name="connsiteX8" fmla="*/ 8613058 w 10502143"/>
                <a:gd name="connsiteY8" fmla="*/ 5805363 h 11586730"/>
                <a:gd name="connsiteX9" fmla="*/ 8996516 w 10502143"/>
                <a:gd name="connsiteY9" fmla="*/ 7634163 h 11586730"/>
                <a:gd name="connsiteX10" fmla="*/ 8436077 w 10502143"/>
                <a:gd name="connsiteY10" fmla="*/ 8106111 h 11586730"/>
                <a:gd name="connsiteX11" fmla="*/ 7728155 w 10502143"/>
                <a:gd name="connsiteY11" fmla="*/ 10613337 h 11586730"/>
                <a:gd name="connsiteX12" fmla="*/ 8672052 w 10502143"/>
                <a:gd name="connsiteY12" fmla="*/ 9433466 h 11586730"/>
                <a:gd name="connsiteX13" fmla="*/ 7344697 w 10502143"/>
                <a:gd name="connsiteY13" fmla="*/ 11586730 h 11586730"/>
                <a:gd name="connsiteX14" fmla="*/ 9586452 w 10502143"/>
                <a:gd name="connsiteY14" fmla="*/ 8607556 h 11586730"/>
                <a:gd name="connsiteX15" fmla="*/ 9603658 w 10502143"/>
                <a:gd name="connsiteY15" fmla="*/ 9521956 h 11586730"/>
                <a:gd name="connsiteX16" fmla="*/ 6636774 w 10502143"/>
                <a:gd name="connsiteY16" fmla="*/ 171479 h 11586730"/>
                <a:gd name="connsiteX0" fmla="*/ 6636774 w 10502143"/>
                <a:gd name="connsiteY0" fmla="*/ 171479 h 11586730"/>
                <a:gd name="connsiteX1" fmla="*/ 0 w 10502143"/>
                <a:gd name="connsiteY1" fmla="*/ 5510395 h 11586730"/>
                <a:gd name="connsiteX2" fmla="*/ 324465 w 10502143"/>
                <a:gd name="connsiteY2" fmla="*/ 7899634 h 11586730"/>
                <a:gd name="connsiteX3" fmla="*/ 1681316 w 10502143"/>
                <a:gd name="connsiteY3" fmla="*/ 11468743 h 11586730"/>
                <a:gd name="connsiteX4" fmla="*/ 2094271 w 10502143"/>
                <a:gd name="connsiteY4" fmla="*/ 8342085 h 11586730"/>
                <a:gd name="connsiteX5" fmla="*/ 1769806 w 10502143"/>
                <a:gd name="connsiteY5" fmla="*/ 6690266 h 11586730"/>
                <a:gd name="connsiteX6" fmla="*/ 7521677 w 10502143"/>
                <a:gd name="connsiteY6" fmla="*/ 3239143 h 11586730"/>
                <a:gd name="connsiteX7" fmla="*/ 8141110 w 10502143"/>
                <a:gd name="connsiteY7" fmla="*/ 4537001 h 11586730"/>
                <a:gd name="connsiteX8" fmla="*/ 8613058 w 10502143"/>
                <a:gd name="connsiteY8" fmla="*/ 5805363 h 11586730"/>
                <a:gd name="connsiteX9" fmla="*/ 8996516 w 10502143"/>
                <a:gd name="connsiteY9" fmla="*/ 7634163 h 11586730"/>
                <a:gd name="connsiteX10" fmla="*/ 8436077 w 10502143"/>
                <a:gd name="connsiteY10" fmla="*/ 8106111 h 11586730"/>
                <a:gd name="connsiteX11" fmla="*/ 7728155 w 10502143"/>
                <a:gd name="connsiteY11" fmla="*/ 10613337 h 11586730"/>
                <a:gd name="connsiteX12" fmla="*/ 8672052 w 10502143"/>
                <a:gd name="connsiteY12" fmla="*/ 9433466 h 11586730"/>
                <a:gd name="connsiteX13" fmla="*/ 7344697 w 10502143"/>
                <a:gd name="connsiteY13" fmla="*/ 11586730 h 11586730"/>
                <a:gd name="connsiteX14" fmla="*/ 9586452 w 10502143"/>
                <a:gd name="connsiteY14" fmla="*/ 8607556 h 11586730"/>
                <a:gd name="connsiteX15" fmla="*/ 9603658 w 10502143"/>
                <a:gd name="connsiteY15" fmla="*/ 9521956 h 11586730"/>
                <a:gd name="connsiteX16" fmla="*/ 6636774 w 10502143"/>
                <a:gd name="connsiteY16" fmla="*/ 171479 h 11586730"/>
                <a:gd name="connsiteX0" fmla="*/ 6636774 w 10502143"/>
                <a:gd name="connsiteY0" fmla="*/ 171479 h 11586730"/>
                <a:gd name="connsiteX1" fmla="*/ 0 w 10502143"/>
                <a:gd name="connsiteY1" fmla="*/ 5510395 h 11586730"/>
                <a:gd name="connsiteX2" fmla="*/ 324465 w 10502143"/>
                <a:gd name="connsiteY2" fmla="*/ 7899634 h 11586730"/>
                <a:gd name="connsiteX3" fmla="*/ 1681316 w 10502143"/>
                <a:gd name="connsiteY3" fmla="*/ 11468743 h 11586730"/>
                <a:gd name="connsiteX4" fmla="*/ 2094271 w 10502143"/>
                <a:gd name="connsiteY4" fmla="*/ 8342085 h 11586730"/>
                <a:gd name="connsiteX5" fmla="*/ 1769806 w 10502143"/>
                <a:gd name="connsiteY5" fmla="*/ 6690266 h 11586730"/>
                <a:gd name="connsiteX6" fmla="*/ 7521677 w 10502143"/>
                <a:gd name="connsiteY6" fmla="*/ 3239143 h 11586730"/>
                <a:gd name="connsiteX7" fmla="*/ 8141110 w 10502143"/>
                <a:gd name="connsiteY7" fmla="*/ 4537001 h 11586730"/>
                <a:gd name="connsiteX8" fmla="*/ 8613058 w 10502143"/>
                <a:gd name="connsiteY8" fmla="*/ 5805363 h 11586730"/>
                <a:gd name="connsiteX9" fmla="*/ 8996516 w 10502143"/>
                <a:gd name="connsiteY9" fmla="*/ 7634163 h 11586730"/>
                <a:gd name="connsiteX10" fmla="*/ 8436077 w 10502143"/>
                <a:gd name="connsiteY10" fmla="*/ 8106111 h 11586730"/>
                <a:gd name="connsiteX11" fmla="*/ 7728155 w 10502143"/>
                <a:gd name="connsiteY11" fmla="*/ 10613337 h 11586730"/>
                <a:gd name="connsiteX12" fmla="*/ 8672052 w 10502143"/>
                <a:gd name="connsiteY12" fmla="*/ 9433466 h 11586730"/>
                <a:gd name="connsiteX13" fmla="*/ 7344697 w 10502143"/>
                <a:gd name="connsiteY13" fmla="*/ 11586730 h 11586730"/>
                <a:gd name="connsiteX14" fmla="*/ 9586452 w 10502143"/>
                <a:gd name="connsiteY14" fmla="*/ 8607556 h 11586730"/>
                <a:gd name="connsiteX15" fmla="*/ 9603658 w 10502143"/>
                <a:gd name="connsiteY15" fmla="*/ 9521956 h 11586730"/>
                <a:gd name="connsiteX16" fmla="*/ 6636774 w 10502143"/>
                <a:gd name="connsiteY16" fmla="*/ 171479 h 11586730"/>
                <a:gd name="connsiteX0" fmla="*/ 6636774 w 10502143"/>
                <a:gd name="connsiteY0" fmla="*/ 171479 h 11614722"/>
                <a:gd name="connsiteX1" fmla="*/ 0 w 10502143"/>
                <a:gd name="connsiteY1" fmla="*/ 5510395 h 11614722"/>
                <a:gd name="connsiteX2" fmla="*/ 324465 w 10502143"/>
                <a:gd name="connsiteY2" fmla="*/ 7899634 h 11614722"/>
                <a:gd name="connsiteX3" fmla="*/ 1681316 w 10502143"/>
                <a:gd name="connsiteY3" fmla="*/ 11468743 h 11614722"/>
                <a:gd name="connsiteX4" fmla="*/ 2094271 w 10502143"/>
                <a:gd name="connsiteY4" fmla="*/ 8342085 h 11614722"/>
                <a:gd name="connsiteX5" fmla="*/ 1769806 w 10502143"/>
                <a:gd name="connsiteY5" fmla="*/ 6690266 h 11614722"/>
                <a:gd name="connsiteX6" fmla="*/ 7521677 w 10502143"/>
                <a:gd name="connsiteY6" fmla="*/ 3239143 h 11614722"/>
                <a:gd name="connsiteX7" fmla="*/ 8141110 w 10502143"/>
                <a:gd name="connsiteY7" fmla="*/ 4537001 h 11614722"/>
                <a:gd name="connsiteX8" fmla="*/ 8613058 w 10502143"/>
                <a:gd name="connsiteY8" fmla="*/ 5805363 h 11614722"/>
                <a:gd name="connsiteX9" fmla="*/ 8996516 w 10502143"/>
                <a:gd name="connsiteY9" fmla="*/ 7634163 h 11614722"/>
                <a:gd name="connsiteX10" fmla="*/ 8436077 w 10502143"/>
                <a:gd name="connsiteY10" fmla="*/ 8106111 h 11614722"/>
                <a:gd name="connsiteX11" fmla="*/ 7728155 w 10502143"/>
                <a:gd name="connsiteY11" fmla="*/ 10613337 h 11614722"/>
                <a:gd name="connsiteX12" fmla="*/ 8672052 w 10502143"/>
                <a:gd name="connsiteY12" fmla="*/ 9433466 h 11614722"/>
                <a:gd name="connsiteX13" fmla="*/ 7447334 w 10502143"/>
                <a:gd name="connsiteY13" fmla="*/ 11614722 h 11614722"/>
                <a:gd name="connsiteX14" fmla="*/ 9586452 w 10502143"/>
                <a:gd name="connsiteY14" fmla="*/ 8607556 h 11614722"/>
                <a:gd name="connsiteX15" fmla="*/ 9603658 w 10502143"/>
                <a:gd name="connsiteY15" fmla="*/ 9521956 h 11614722"/>
                <a:gd name="connsiteX16" fmla="*/ 6636774 w 10502143"/>
                <a:gd name="connsiteY16" fmla="*/ 171479 h 11614722"/>
                <a:gd name="connsiteX0" fmla="*/ 6636774 w 10502143"/>
                <a:gd name="connsiteY0" fmla="*/ 171479 h 11614722"/>
                <a:gd name="connsiteX1" fmla="*/ 0 w 10502143"/>
                <a:gd name="connsiteY1" fmla="*/ 5510395 h 11614722"/>
                <a:gd name="connsiteX2" fmla="*/ 324465 w 10502143"/>
                <a:gd name="connsiteY2" fmla="*/ 7899634 h 11614722"/>
                <a:gd name="connsiteX3" fmla="*/ 1681316 w 10502143"/>
                <a:gd name="connsiteY3" fmla="*/ 11468743 h 11614722"/>
                <a:gd name="connsiteX4" fmla="*/ 2094271 w 10502143"/>
                <a:gd name="connsiteY4" fmla="*/ 8342085 h 11614722"/>
                <a:gd name="connsiteX5" fmla="*/ 1769806 w 10502143"/>
                <a:gd name="connsiteY5" fmla="*/ 6690266 h 11614722"/>
                <a:gd name="connsiteX6" fmla="*/ 7521677 w 10502143"/>
                <a:gd name="connsiteY6" fmla="*/ 3239143 h 11614722"/>
                <a:gd name="connsiteX7" fmla="*/ 8141110 w 10502143"/>
                <a:gd name="connsiteY7" fmla="*/ 4537001 h 11614722"/>
                <a:gd name="connsiteX8" fmla="*/ 8613058 w 10502143"/>
                <a:gd name="connsiteY8" fmla="*/ 5805363 h 11614722"/>
                <a:gd name="connsiteX9" fmla="*/ 8996516 w 10502143"/>
                <a:gd name="connsiteY9" fmla="*/ 7634163 h 11614722"/>
                <a:gd name="connsiteX10" fmla="*/ 8436077 w 10502143"/>
                <a:gd name="connsiteY10" fmla="*/ 8106111 h 11614722"/>
                <a:gd name="connsiteX11" fmla="*/ 7728155 w 10502143"/>
                <a:gd name="connsiteY11" fmla="*/ 10613337 h 11614722"/>
                <a:gd name="connsiteX12" fmla="*/ 8672052 w 10502143"/>
                <a:gd name="connsiteY12" fmla="*/ 9433466 h 11614722"/>
                <a:gd name="connsiteX13" fmla="*/ 7447334 w 10502143"/>
                <a:gd name="connsiteY13" fmla="*/ 11614722 h 11614722"/>
                <a:gd name="connsiteX14" fmla="*/ 9586452 w 10502143"/>
                <a:gd name="connsiteY14" fmla="*/ 8607556 h 11614722"/>
                <a:gd name="connsiteX15" fmla="*/ 9603658 w 10502143"/>
                <a:gd name="connsiteY15" fmla="*/ 9521956 h 11614722"/>
                <a:gd name="connsiteX16" fmla="*/ 6636774 w 10502143"/>
                <a:gd name="connsiteY16" fmla="*/ 171479 h 11614722"/>
                <a:gd name="connsiteX0" fmla="*/ 6636774 w 10502143"/>
                <a:gd name="connsiteY0" fmla="*/ 171479 h 11614722"/>
                <a:gd name="connsiteX1" fmla="*/ 0 w 10502143"/>
                <a:gd name="connsiteY1" fmla="*/ 5510395 h 11614722"/>
                <a:gd name="connsiteX2" fmla="*/ 324465 w 10502143"/>
                <a:gd name="connsiteY2" fmla="*/ 7899634 h 11614722"/>
                <a:gd name="connsiteX3" fmla="*/ 1681316 w 10502143"/>
                <a:gd name="connsiteY3" fmla="*/ 11468743 h 11614722"/>
                <a:gd name="connsiteX4" fmla="*/ 2094271 w 10502143"/>
                <a:gd name="connsiteY4" fmla="*/ 8342085 h 11614722"/>
                <a:gd name="connsiteX5" fmla="*/ 1769806 w 10502143"/>
                <a:gd name="connsiteY5" fmla="*/ 6690266 h 11614722"/>
                <a:gd name="connsiteX6" fmla="*/ 7521677 w 10502143"/>
                <a:gd name="connsiteY6" fmla="*/ 3239143 h 11614722"/>
                <a:gd name="connsiteX7" fmla="*/ 8141110 w 10502143"/>
                <a:gd name="connsiteY7" fmla="*/ 4537001 h 11614722"/>
                <a:gd name="connsiteX8" fmla="*/ 8613058 w 10502143"/>
                <a:gd name="connsiteY8" fmla="*/ 5805363 h 11614722"/>
                <a:gd name="connsiteX9" fmla="*/ 8996516 w 10502143"/>
                <a:gd name="connsiteY9" fmla="*/ 7634163 h 11614722"/>
                <a:gd name="connsiteX10" fmla="*/ 8436077 w 10502143"/>
                <a:gd name="connsiteY10" fmla="*/ 8106111 h 11614722"/>
                <a:gd name="connsiteX11" fmla="*/ 7728155 w 10502143"/>
                <a:gd name="connsiteY11" fmla="*/ 10613337 h 11614722"/>
                <a:gd name="connsiteX12" fmla="*/ 8672052 w 10502143"/>
                <a:gd name="connsiteY12" fmla="*/ 9433466 h 11614722"/>
                <a:gd name="connsiteX13" fmla="*/ 7447334 w 10502143"/>
                <a:gd name="connsiteY13" fmla="*/ 11614722 h 11614722"/>
                <a:gd name="connsiteX14" fmla="*/ 9586452 w 10502143"/>
                <a:gd name="connsiteY14" fmla="*/ 8607556 h 11614722"/>
                <a:gd name="connsiteX15" fmla="*/ 9603658 w 10502143"/>
                <a:gd name="connsiteY15" fmla="*/ 9521956 h 11614722"/>
                <a:gd name="connsiteX16" fmla="*/ 6636774 w 10502143"/>
                <a:gd name="connsiteY16" fmla="*/ 171479 h 11614722"/>
                <a:gd name="connsiteX0" fmla="*/ 6636774 w 10502143"/>
                <a:gd name="connsiteY0" fmla="*/ 171479 h 11614722"/>
                <a:gd name="connsiteX1" fmla="*/ 0 w 10502143"/>
                <a:gd name="connsiteY1" fmla="*/ 5510395 h 11614722"/>
                <a:gd name="connsiteX2" fmla="*/ 324465 w 10502143"/>
                <a:gd name="connsiteY2" fmla="*/ 7899634 h 11614722"/>
                <a:gd name="connsiteX3" fmla="*/ 1681316 w 10502143"/>
                <a:gd name="connsiteY3" fmla="*/ 11468743 h 11614722"/>
                <a:gd name="connsiteX4" fmla="*/ 2094271 w 10502143"/>
                <a:gd name="connsiteY4" fmla="*/ 8342085 h 11614722"/>
                <a:gd name="connsiteX5" fmla="*/ 1769806 w 10502143"/>
                <a:gd name="connsiteY5" fmla="*/ 6690266 h 11614722"/>
                <a:gd name="connsiteX6" fmla="*/ 7521677 w 10502143"/>
                <a:gd name="connsiteY6" fmla="*/ 3239143 h 11614722"/>
                <a:gd name="connsiteX7" fmla="*/ 8141110 w 10502143"/>
                <a:gd name="connsiteY7" fmla="*/ 4537001 h 11614722"/>
                <a:gd name="connsiteX8" fmla="*/ 8613058 w 10502143"/>
                <a:gd name="connsiteY8" fmla="*/ 5805363 h 11614722"/>
                <a:gd name="connsiteX9" fmla="*/ 8996516 w 10502143"/>
                <a:gd name="connsiteY9" fmla="*/ 7634163 h 11614722"/>
                <a:gd name="connsiteX10" fmla="*/ 8436077 w 10502143"/>
                <a:gd name="connsiteY10" fmla="*/ 8106111 h 11614722"/>
                <a:gd name="connsiteX11" fmla="*/ 7728155 w 10502143"/>
                <a:gd name="connsiteY11" fmla="*/ 10613337 h 11614722"/>
                <a:gd name="connsiteX12" fmla="*/ 8672052 w 10502143"/>
                <a:gd name="connsiteY12" fmla="*/ 9433466 h 11614722"/>
                <a:gd name="connsiteX13" fmla="*/ 7447334 w 10502143"/>
                <a:gd name="connsiteY13" fmla="*/ 11614722 h 11614722"/>
                <a:gd name="connsiteX14" fmla="*/ 9586452 w 10502143"/>
                <a:gd name="connsiteY14" fmla="*/ 8607556 h 11614722"/>
                <a:gd name="connsiteX15" fmla="*/ 9603658 w 10502143"/>
                <a:gd name="connsiteY15" fmla="*/ 9521956 h 11614722"/>
                <a:gd name="connsiteX16" fmla="*/ 6636774 w 10502143"/>
                <a:gd name="connsiteY16" fmla="*/ 171479 h 11614722"/>
                <a:gd name="connsiteX0" fmla="*/ 6636774 w 10502143"/>
                <a:gd name="connsiteY0" fmla="*/ 171479 h 11614722"/>
                <a:gd name="connsiteX1" fmla="*/ 0 w 10502143"/>
                <a:gd name="connsiteY1" fmla="*/ 5510395 h 11614722"/>
                <a:gd name="connsiteX2" fmla="*/ 324465 w 10502143"/>
                <a:gd name="connsiteY2" fmla="*/ 7899634 h 11614722"/>
                <a:gd name="connsiteX3" fmla="*/ 1681316 w 10502143"/>
                <a:gd name="connsiteY3" fmla="*/ 11468743 h 11614722"/>
                <a:gd name="connsiteX4" fmla="*/ 2094271 w 10502143"/>
                <a:gd name="connsiteY4" fmla="*/ 8342085 h 11614722"/>
                <a:gd name="connsiteX5" fmla="*/ 1769806 w 10502143"/>
                <a:gd name="connsiteY5" fmla="*/ 6690266 h 11614722"/>
                <a:gd name="connsiteX6" fmla="*/ 7521677 w 10502143"/>
                <a:gd name="connsiteY6" fmla="*/ 3239143 h 11614722"/>
                <a:gd name="connsiteX7" fmla="*/ 8141110 w 10502143"/>
                <a:gd name="connsiteY7" fmla="*/ 4537001 h 11614722"/>
                <a:gd name="connsiteX8" fmla="*/ 8613058 w 10502143"/>
                <a:gd name="connsiteY8" fmla="*/ 5805363 h 11614722"/>
                <a:gd name="connsiteX9" fmla="*/ 8996516 w 10502143"/>
                <a:gd name="connsiteY9" fmla="*/ 7634163 h 11614722"/>
                <a:gd name="connsiteX10" fmla="*/ 8436077 w 10502143"/>
                <a:gd name="connsiteY10" fmla="*/ 8106111 h 11614722"/>
                <a:gd name="connsiteX11" fmla="*/ 7728155 w 10502143"/>
                <a:gd name="connsiteY11" fmla="*/ 10613337 h 11614722"/>
                <a:gd name="connsiteX12" fmla="*/ 8672052 w 10502143"/>
                <a:gd name="connsiteY12" fmla="*/ 9433466 h 11614722"/>
                <a:gd name="connsiteX13" fmla="*/ 7447334 w 10502143"/>
                <a:gd name="connsiteY13" fmla="*/ 11614722 h 11614722"/>
                <a:gd name="connsiteX14" fmla="*/ 9586452 w 10502143"/>
                <a:gd name="connsiteY14" fmla="*/ 8607556 h 11614722"/>
                <a:gd name="connsiteX15" fmla="*/ 9603658 w 10502143"/>
                <a:gd name="connsiteY15" fmla="*/ 9521956 h 11614722"/>
                <a:gd name="connsiteX16" fmla="*/ 6636774 w 10502143"/>
                <a:gd name="connsiteY16" fmla="*/ 171479 h 11614722"/>
                <a:gd name="connsiteX0" fmla="*/ 6636774 w 10502143"/>
                <a:gd name="connsiteY0" fmla="*/ 171479 h 11614722"/>
                <a:gd name="connsiteX1" fmla="*/ 0 w 10502143"/>
                <a:gd name="connsiteY1" fmla="*/ 5510395 h 11614722"/>
                <a:gd name="connsiteX2" fmla="*/ 324465 w 10502143"/>
                <a:gd name="connsiteY2" fmla="*/ 7899634 h 11614722"/>
                <a:gd name="connsiteX3" fmla="*/ 1681316 w 10502143"/>
                <a:gd name="connsiteY3" fmla="*/ 11468743 h 11614722"/>
                <a:gd name="connsiteX4" fmla="*/ 2094271 w 10502143"/>
                <a:gd name="connsiteY4" fmla="*/ 8342085 h 11614722"/>
                <a:gd name="connsiteX5" fmla="*/ 1769806 w 10502143"/>
                <a:gd name="connsiteY5" fmla="*/ 6690266 h 11614722"/>
                <a:gd name="connsiteX6" fmla="*/ 7521677 w 10502143"/>
                <a:gd name="connsiteY6" fmla="*/ 3239143 h 11614722"/>
                <a:gd name="connsiteX7" fmla="*/ 8141110 w 10502143"/>
                <a:gd name="connsiteY7" fmla="*/ 4537001 h 11614722"/>
                <a:gd name="connsiteX8" fmla="*/ 8613058 w 10502143"/>
                <a:gd name="connsiteY8" fmla="*/ 5805363 h 11614722"/>
                <a:gd name="connsiteX9" fmla="*/ 8996516 w 10502143"/>
                <a:gd name="connsiteY9" fmla="*/ 7634163 h 11614722"/>
                <a:gd name="connsiteX10" fmla="*/ 8352102 w 10502143"/>
                <a:gd name="connsiteY10" fmla="*/ 8106111 h 11614722"/>
                <a:gd name="connsiteX11" fmla="*/ 7728155 w 10502143"/>
                <a:gd name="connsiteY11" fmla="*/ 10613337 h 11614722"/>
                <a:gd name="connsiteX12" fmla="*/ 8672052 w 10502143"/>
                <a:gd name="connsiteY12" fmla="*/ 9433466 h 11614722"/>
                <a:gd name="connsiteX13" fmla="*/ 7447334 w 10502143"/>
                <a:gd name="connsiteY13" fmla="*/ 11614722 h 11614722"/>
                <a:gd name="connsiteX14" fmla="*/ 9586452 w 10502143"/>
                <a:gd name="connsiteY14" fmla="*/ 8607556 h 11614722"/>
                <a:gd name="connsiteX15" fmla="*/ 9603658 w 10502143"/>
                <a:gd name="connsiteY15" fmla="*/ 9521956 h 11614722"/>
                <a:gd name="connsiteX16" fmla="*/ 6636774 w 10502143"/>
                <a:gd name="connsiteY16" fmla="*/ 171479 h 11614722"/>
                <a:gd name="connsiteX0" fmla="*/ 6636774 w 10502143"/>
                <a:gd name="connsiteY0" fmla="*/ 171479 h 11614722"/>
                <a:gd name="connsiteX1" fmla="*/ 0 w 10502143"/>
                <a:gd name="connsiteY1" fmla="*/ 5510395 h 11614722"/>
                <a:gd name="connsiteX2" fmla="*/ 324465 w 10502143"/>
                <a:gd name="connsiteY2" fmla="*/ 7899634 h 11614722"/>
                <a:gd name="connsiteX3" fmla="*/ 1681316 w 10502143"/>
                <a:gd name="connsiteY3" fmla="*/ 11468743 h 11614722"/>
                <a:gd name="connsiteX4" fmla="*/ 2094271 w 10502143"/>
                <a:gd name="connsiteY4" fmla="*/ 8342085 h 11614722"/>
                <a:gd name="connsiteX5" fmla="*/ 1769806 w 10502143"/>
                <a:gd name="connsiteY5" fmla="*/ 6690266 h 11614722"/>
                <a:gd name="connsiteX6" fmla="*/ 7521677 w 10502143"/>
                <a:gd name="connsiteY6" fmla="*/ 3239143 h 11614722"/>
                <a:gd name="connsiteX7" fmla="*/ 8141110 w 10502143"/>
                <a:gd name="connsiteY7" fmla="*/ 4537001 h 11614722"/>
                <a:gd name="connsiteX8" fmla="*/ 8613058 w 10502143"/>
                <a:gd name="connsiteY8" fmla="*/ 5805363 h 11614722"/>
                <a:gd name="connsiteX9" fmla="*/ 8996516 w 10502143"/>
                <a:gd name="connsiteY9" fmla="*/ 7634163 h 11614722"/>
                <a:gd name="connsiteX10" fmla="*/ 8352102 w 10502143"/>
                <a:gd name="connsiteY10" fmla="*/ 8106111 h 11614722"/>
                <a:gd name="connsiteX11" fmla="*/ 7728155 w 10502143"/>
                <a:gd name="connsiteY11" fmla="*/ 10613337 h 11614722"/>
                <a:gd name="connsiteX12" fmla="*/ 8672052 w 10502143"/>
                <a:gd name="connsiteY12" fmla="*/ 9433466 h 11614722"/>
                <a:gd name="connsiteX13" fmla="*/ 7447334 w 10502143"/>
                <a:gd name="connsiteY13" fmla="*/ 11614722 h 11614722"/>
                <a:gd name="connsiteX14" fmla="*/ 9586452 w 10502143"/>
                <a:gd name="connsiteY14" fmla="*/ 8607556 h 11614722"/>
                <a:gd name="connsiteX15" fmla="*/ 9603658 w 10502143"/>
                <a:gd name="connsiteY15" fmla="*/ 9521956 h 11614722"/>
                <a:gd name="connsiteX16" fmla="*/ 6636774 w 10502143"/>
                <a:gd name="connsiteY16" fmla="*/ 171479 h 11614722"/>
                <a:gd name="connsiteX0" fmla="*/ 6636774 w 10502143"/>
                <a:gd name="connsiteY0" fmla="*/ 171479 h 11614722"/>
                <a:gd name="connsiteX1" fmla="*/ 0 w 10502143"/>
                <a:gd name="connsiteY1" fmla="*/ 5510395 h 11614722"/>
                <a:gd name="connsiteX2" fmla="*/ 324465 w 10502143"/>
                <a:gd name="connsiteY2" fmla="*/ 7899634 h 11614722"/>
                <a:gd name="connsiteX3" fmla="*/ 1681316 w 10502143"/>
                <a:gd name="connsiteY3" fmla="*/ 11468743 h 11614722"/>
                <a:gd name="connsiteX4" fmla="*/ 2094271 w 10502143"/>
                <a:gd name="connsiteY4" fmla="*/ 8342085 h 11614722"/>
                <a:gd name="connsiteX5" fmla="*/ 1769806 w 10502143"/>
                <a:gd name="connsiteY5" fmla="*/ 6690266 h 11614722"/>
                <a:gd name="connsiteX6" fmla="*/ 7521677 w 10502143"/>
                <a:gd name="connsiteY6" fmla="*/ 3239143 h 11614722"/>
                <a:gd name="connsiteX7" fmla="*/ 8141110 w 10502143"/>
                <a:gd name="connsiteY7" fmla="*/ 4537001 h 11614722"/>
                <a:gd name="connsiteX8" fmla="*/ 8613058 w 10502143"/>
                <a:gd name="connsiteY8" fmla="*/ 5805363 h 11614722"/>
                <a:gd name="connsiteX9" fmla="*/ 8996516 w 10502143"/>
                <a:gd name="connsiteY9" fmla="*/ 7634163 h 11614722"/>
                <a:gd name="connsiteX10" fmla="*/ 8352102 w 10502143"/>
                <a:gd name="connsiteY10" fmla="*/ 8106111 h 11614722"/>
                <a:gd name="connsiteX11" fmla="*/ 7728155 w 10502143"/>
                <a:gd name="connsiteY11" fmla="*/ 10613337 h 11614722"/>
                <a:gd name="connsiteX12" fmla="*/ 8672052 w 10502143"/>
                <a:gd name="connsiteY12" fmla="*/ 9433466 h 11614722"/>
                <a:gd name="connsiteX13" fmla="*/ 7447334 w 10502143"/>
                <a:gd name="connsiteY13" fmla="*/ 11614722 h 11614722"/>
                <a:gd name="connsiteX14" fmla="*/ 9586452 w 10502143"/>
                <a:gd name="connsiteY14" fmla="*/ 8607556 h 11614722"/>
                <a:gd name="connsiteX15" fmla="*/ 9603658 w 10502143"/>
                <a:gd name="connsiteY15" fmla="*/ 9521956 h 11614722"/>
                <a:gd name="connsiteX16" fmla="*/ 6636774 w 10502143"/>
                <a:gd name="connsiteY16" fmla="*/ 171479 h 11614722"/>
                <a:gd name="connsiteX0" fmla="*/ 6636774 w 10502143"/>
                <a:gd name="connsiteY0" fmla="*/ 171479 h 11614722"/>
                <a:gd name="connsiteX1" fmla="*/ 0 w 10502143"/>
                <a:gd name="connsiteY1" fmla="*/ 5510395 h 11614722"/>
                <a:gd name="connsiteX2" fmla="*/ 324465 w 10502143"/>
                <a:gd name="connsiteY2" fmla="*/ 7899634 h 11614722"/>
                <a:gd name="connsiteX3" fmla="*/ 1681316 w 10502143"/>
                <a:gd name="connsiteY3" fmla="*/ 11468743 h 11614722"/>
                <a:gd name="connsiteX4" fmla="*/ 2094271 w 10502143"/>
                <a:gd name="connsiteY4" fmla="*/ 8342085 h 11614722"/>
                <a:gd name="connsiteX5" fmla="*/ 1769806 w 10502143"/>
                <a:gd name="connsiteY5" fmla="*/ 6690266 h 11614722"/>
                <a:gd name="connsiteX6" fmla="*/ 7521677 w 10502143"/>
                <a:gd name="connsiteY6" fmla="*/ 3239143 h 11614722"/>
                <a:gd name="connsiteX7" fmla="*/ 8141110 w 10502143"/>
                <a:gd name="connsiteY7" fmla="*/ 4537001 h 11614722"/>
                <a:gd name="connsiteX8" fmla="*/ 8613058 w 10502143"/>
                <a:gd name="connsiteY8" fmla="*/ 5805363 h 11614722"/>
                <a:gd name="connsiteX9" fmla="*/ 8996516 w 10502143"/>
                <a:gd name="connsiteY9" fmla="*/ 7634163 h 11614722"/>
                <a:gd name="connsiteX10" fmla="*/ 8352102 w 10502143"/>
                <a:gd name="connsiteY10" fmla="*/ 8106111 h 11614722"/>
                <a:gd name="connsiteX11" fmla="*/ 7728155 w 10502143"/>
                <a:gd name="connsiteY11" fmla="*/ 10613337 h 11614722"/>
                <a:gd name="connsiteX12" fmla="*/ 8672052 w 10502143"/>
                <a:gd name="connsiteY12" fmla="*/ 9433466 h 11614722"/>
                <a:gd name="connsiteX13" fmla="*/ 7447334 w 10502143"/>
                <a:gd name="connsiteY13" fmla="*/ 11614722 h 11614722"/>
                <a:gd name="connsiteX14" fmla="*/ 9586452 w 10502143"/>
                <a:gd name="connsiteY14" fmla="*/ 8607556 h 11614722"/>
                <a:gd name="connsiteX15" fmla="*/ 9603658 w 10502143"/>
                <a:gd name="connsiteY15" fmla="*/ 9521956 h 11614722"/>
                <a:gd name="connsiteX16" fmla="*/ 6636774 w 10502143"/>
                <a:gd name="connsiteY16" fmla="*/ 171479 h 11614722"/>
                <a:gd name="connsiteX0" fmla="*/ 6636774 w 10502143"/>
                <a:gd name="connsiteY0" fmla="*/ 171479 h 11614722"/>
                <a:gd name="connsiteX1" fmla="*/ 0 w 10502143"/>
                <a:gd name="connsiteY1" fmla="*/ 5510395 h 11614722"/>
                <a:gd name="connsiteX2" fmla="*/ 324465 w 10502143"/>
                <a:gd name="connsiteY2" fmla="*/ 7899634 h 11614722"/>
                <a:gd name="connsiteX3" fmla="*/ 1681316 w 10502143"/>
                <a:gd name="connsiteY3" fmla="*/ 11468743 h 11614722"/>
                <a:gd name="connsiteX4" fmla="*/ 2094271 w 10502143"/>
                <a:gd name="connsiteY4" fmla="*/ 8342085 h 11614722"/>
                <a:gd name="connsiteX5" fmla="*/ 1769806 w 10502143"/>
                <a:gd name="connsiteY5" fmla="*/ 6690266 h 11614722"/>
                <a:gd name="connsiteX6" fmla="*/ 7521677 w 10502143"/>
                <a:gd name="connsiteY6" fmla="*/ 3239143 h 11614722"/>
                <a:gd name="connsiteX7" fmla="*/ 8141110 w 10502143"/>
                <a:gd name="connsiteY7" fmla="*/ 4537001 h 11614722"/>
                <a:gd name="connsiteX8" fmla="*/ 8613058 w 10502143"/>
                <a:gd name="connsiteY8" fmla="*/ 5805363 h 11614722"/>
                <a:gd name="connsiteX9" fmla="*/ 8996516 w 10502143"/>
                <a:gd name="connsiteY9" fmla="*/ 7634163 h 11614722"/>
                <a:gd name="connsiteX10" fmla="*/ 8352102 w 10502143"/>
                <a:gd name="connsiteY10" fmla="*/ 8106111 h 11614722"/>
                <a:gd name="connsiteX11" fmla="*/ 7728155 w 10502143"/>
                <a:gd name="connsiteY11" fmla="*/ 10613337 h 11614722"/>
                <a:gd name="connsiteX12" fmla="*/ 8672052 w 10502143"/>
                <a:gd name="connsiteY12" fmla="*/ 9433466 h 11614722"/>
                <a:gd name="connsiteX13" fmla="*/ 7447334 w 10502143"/>
                <a:gd name="connsiteY13" fmla="*/ 11614722 h 11614722"/>
                <a:gd name="connsiteX14" fmla="*/ 9586452 w 10502143"/>
                <a:gd name="connsiteY14" fmla="*/ 8607556 h 11614722"/>
                <a:gd name="connsiteX15" fmla="*/ 9603658 w 10502143"/>
                <a:gd name="connsiteY15" fmla="*/ 9521956 h 11614722"/>
                <a:gd name="connsiteX16" fmla="*/ 6636774 w 10502143"/>
                <a:gd name="connsiteY16" fmla="*/ 171479 h 11614722"/>
                <a:gd name="connsiteX0" fmla="*/ 6636774 w 10502143"/>
                <a:gd name="connsiteY0" fmla="*/ 171479 h 11614722"/>
                <a:gd name="connsiteX1" fmla="*/ 0 w 10502143"/>
                <a:gd name="connsiteY1" fmla="*/ 5510395 h 11614722"/>
                <a:gd name="connsiteX2" fmla="*/ 324465 w 10502143"/>
                <a:gd name="connsiteY2" fmla="*/ 7899634 h 11614722"/>
                <a:gd name="connsiteX3" fmla="*/ 1681316 w 10502143"/>
                <a:gd name="connsiteY3" fmla="*/ 11468743 h 11614722"/>
                <a:gd name="connsiteX4" fmla="*/ 2094271 w 10502143"/>
                <a:gd name="connsiteY4" fmla="*/ 8342085 h 11614722"/>
                <a:gd name="connsiteX5" fmla="*/ 1769806 w 10502143"/>
                <a:gd name="connsiteY5" fmla="*/ 6690266 h 11614722"/>
                <a:gd name="connsiteX6" fmla="*/ 7521677 w 10502143"/>
                <a:gd name="connsiteY6" fmla="*/ 3239143 h 11614722"/>
                <a:gd name="connsiteX7" fmla="*/ 8141110 w 10502143"/>
                <a:gd name="connsiteY7" fmla="*/ 4537001 h 11614722"/>
                <a:gd name="connsiteX8" fmla="*/ 8613058 w 10502143"/>
                <a:gd name="connsiteY8" fmla="*/ 5805363 h 11614722"/>
                <a:gd name="connsiteX9" fmla="*/ 8949863 w 10502143"/>
                <a:gd name="connsiteY9" fmla="*/ 7634163 h 11614722"/>
                <a:gd name="connsiteX10" fmla="*/ 8352102 w 10502143"/>
                <a:gd name="connsiteY10" fmla="*/ 8106111 h 11614722"/>
                <a:gd name="connsiteX11" fmla="*/ 7728155 w 10502143"/>
                <a:gd name="connsiteY11" fmla="*/ 10613337 h 11614722"/>
                <a:gd name="connsiteX12" fmla="*/ 8672052 w 10502143"/>
                <a:gd name="connsiteY12" fmla="*/ 9433466 h 11614722"/>
                <a:gd name="connsiteX13" fmla="*/ 7447334 w 10502143"/>
                <a:gd name="connsiteY13" fmla="*/ 11614722 h 11614722"/>
                <a:gd name="connsiteX14" fmla="*/ 9586452 w 10502143"/>
                <a:gd name="connsiteY14" fmla="*/ 8607556 h 11614722"/>
                <a:gd name="connsiteX15" fmla="*/ 9603658 w 10502143"/>
                <a:gd name="connsiteY15" fmla="*/ 9521956 h 11614722"/>
                <a:gd name="connsiteX16" fmla="*/ 6636774 w 10502143"/>
                <a:gd name="connsiteY16" fmla="*/ 171479 h 11614722"/>
                <a:gd name="connsiteX0" fmla="*/ 6636774 w 10502143"/>
                <a:gd name="connsiteY0" fmla="*/ 171479 h 11614722"/>
                <a:gd name="connsiteX1" fmla="*/ 0 w 10502143"/>
                <a:gd name="connsiteY1" fmla="*/ 5510395 h 11614722"/>
                <a:gd name="connsiteX2" fmla="*/ 324465 w 10502143"/>
                <a:gd name="connsiteY2" fmla="*/ 7899634 h 11614722"/>
                <a:gd name="connsiteX3" fmla="*/ 1681316 w 10502143"/>
                <a:gd name="connsiteY3" fmla="*/ 11468743 h 11614722"/>
                <a:gd name="connsiteX4" fmla="*/ 2094271 w 10502143"/>
                <a:gd name="connsiteY4" fmla="*/ 8342085 h 11614722"/>
                <a:gd name="connsiteX5" fmla="*/ 1769806 w 10502143"/>
                <a:gd name="connsiteY5" fmla="*/ 6690266 h 11614722"/>
                <a:gd name="connsiteX6" fmla="*/ 7521677 w 10502143"/>
                <a:gd name="connsiteY6" fmla="*/ 3239143 h 11614722"/>
                <a:gd name="connsiteX7" fmla="*/ 8141110 w 10502143"/>
                <a:gd name="connsiteY7" fmla="*/ 4537001 h 11614722"/>
                <a:gd name="connsiteX8" fmla="*/ 8613058 w 10502143"/>
                <a:gd name="connsiteY8" fmla="*/ 5805363 h 11614722"/>
                <a:gd name="connsiteX9" fmla="*/ 8949863 w 10502143"/>
                <a:gd name="connsiteY9" fmla="*/ 7634163 h 11614722"/>
                <a:gd name="connsiteX10" fmla="*/ 8352102 w 10502143"/>
                <a:gd name="connsiteY10" fmla="*/ 8106111 h 11614722"/>
                <a:gd name="connsiteX11" fmla="*/ 7728155 w 10502143"/>
                <a:gd name="connsiteY11" fmla="*/ 10613337 h 11614722"/>
                <a:gd name="connsiteX12" fmla="*/ 8672052 w 10502143"/>
                <a:gd name="connsiteY12" fmla="*/ 9433466 h 11614722"/>
                <a:gd name="connsiteX13" fmla="*/ 7447334 w 10502143"/>
                <a:gd name="connsiteY13" fmla="*/ 11614722 h 11614722"/>
                <a:gd name="connsiteX14" fmla="*/ 9586452 w 10502143"/>
                <a:gd name="connsiteY14" fmla="*/ 8607556 h 11614722"/>
                <a:gd name="connsiteX15" fmla="*/ 9603658 w 10502143"/>
                <a:gd name="connsiteY15" fmla="*/ 9521956 h 11614722"/>
                <a:gd name="connsiteX16" fmla="*/ 6636774 w 10502143"/>
                <a:gd name="connsiteY16" fmla="*/ 171479 h 11614722"/>
                <a:gd name="connsiteX0" fmla="*/ 6636774 w 10502143"/>
                <a:gd name="connsiteY0" fmla="*/ 171479 h 11614722"/>
                <a:gd name="connsiteX1" fmla="*/ 0 w 10502143"/>
                <a:gd name="connsiteY1" fmla="*/ 5510395 h 11614722"/>
                <a:gd name="connsiteX2" fmla="*/ 324465 w 10502143"/>
                <a:gd name="connsiteY2" fmla="*/ 7899634 h 11614722"/>
                <a:gd name="connsiteX3" fmla="*/ 1681316 w 10502143"/>
                <a:gd name="connsiteY3" fmla="*/ 11468743 h 11614722"/>
                <a:gd name="connsiteX4" fmla="*/ 2094271 w 10502143"/>
                <a:gd name="connsiteY4" fmla="*/ 8342085 h 11614722"/>
                <a:gd name="connsiteX5" fmla="*/ 1769806 w 10502143"/>
                <a:gd name="connsiteY5" fmla="*/ 6690266 h 11614722"/>
                <a:gd name="connsiteX6" fmla="*/ 7521677 w 10502143"/>
                <a:gd name="connsiteY6" fmla="*/ 3239143 h 11614722"/>
                <a:gd name="connsiteX7" fmla="*/ 8141110 w 10502143"/>
                <a:gd name="connsiteY7" fmla="*/ 4537001 h 11614722"/>
                <a:gd name="connsiteX8" fmla="*/ 8613058 w 10502143"/>
                <a:gd name="connsiteY8" fmla="*/ 5805363 h 11614722"/>
                <a:gd name="connsiteX9" fmla="*/ 8949863 w 10502143"/>
                <a:gd name="connsiteY9" fmla="*/ 7634163 h 11614722"/>
                <a:gd name="connsiteX10" fmla="*/ 8352102 w 10502143"/>
                <a:gd name="connsiteY10" fmla="*/ 8106111 h 11614722"/>
                <a:gd name="connsiteX11" fmla="*/ 7728155 w 10502143"/>
                <a:gd name="connsiteY11" fmla="*/ 10613337 h 11614722"/>
                <a:gd name="connsiteX12" fmla="*/ 8672052 w 10502143"/>
                <a:gd name="connsiteY12" fmla="*/ 9433466 h 11614722"/>
                <a:gd name="connsiteX13" fmla="*/ 7447334 w 10502143"/>
                <a:gd name="connsiteY13" fmla="*/ 11614722 h 11614722"/>
                <a:gd name="connsiteX14" fmla="*/ 9586452 w 10502143"/>
                <a:gd name="connsiteY14" fmla="*/ 8607556 h 11614722"/>
                <a:gd name="connsiteX15" fmla="*/ 9603658 w 10502143"/>
                <a:gd name="connsiteY15" fmla="*/ 9521956 h 11614722"/>
                <a:gd name="connsiteX16" fmla="*/ 6636774 w 10502143"/>
                <a:gd name="connsiteY16" fmla="*/ 171479 h 11614722"/>
                <a:gd name="connsiteX0" fmla="*/ 6636774 w 10502143"/>
                <a:gd name="connsiteY0" fmla="*/ 171479 h 11614722"/>
                <a:gd name="connsiteX1" fmla="*/ 0 w 10502143"/>
                <a:gd name="connsiteY1" fmla="*/ 5510395 h 11614722"/>
                <a:gd name="connsiteX2" fmla="*/ 324465 w 10502143"/>
                <a:gd name="connsiteY2" fmla="*/ 7899634 h 11614722"/>
                <a:gd name="connsiteX3" fmla="*/ 1681316 w 10502143"/>
                <a:gd name="connsiteY3" fmla="*/ 11468743 h 11614722"/>
                <a:gd name="connsiteX4" fmla="*/ 2094271 w 10502143"/>
                <a:gd name="connsiteY4" fmla="*/ 8342085 h 11614722"/>
                <a:gd name="connsiteX5" fmla="*/ 1769806 w 10502143"/>
                <a:gd name="connsiteY5" fmla="*/ 6690266 h 11614722"/>
                <a:gd name="connsiteX6" fmla="*/ 7521677 w 10502143"/>
                <a:gd name="connsiteY6" fmla="*/ 3239143 h 11614722"/>
                <a:gd name="connsiteX7" fmla="*/ 8141110 w 10502143"/>
                <a:gd name="connsiteY7" fmla="*/ 4537001 h 11614722"/>
                <a:gd name="connsiteX8" fmla="*/ 8613058 w 10502143"/>
                <a:gd name="connsiteY8" fmla="*/ 5805363 h 11614722"/>
                <a:gd name="connsiteX9" fmla="*/ 8949863 w 10502143"/>
                <a:gd name="connsiteY9" fmla="*/ 7634163 h 11614722"/>
                <a:gd name="connsiteX10" fmla="*/ 8352102 w 10502143"/>
                <a:gd name="connsiteY10" fmla="*/ 8106111 h 11614722"/>
                <a:gd name="connsiteX11" fmla="*/ 7728155 w 10502143"/>
                <a:gd name="connsiteY11" fmla="*/ 10613337 h 11614722"/>
                <a:gd name="connsiteX12" fmla="*/ 8672052 w 10502143"/>
                <a:gd name="connsiteY12" fmla="*/ 9433466 h 11614722"/>
                <a:gd name="connsiteX13" fmla="*/ 7447334 w 10502143"/>
                <a:gd name="connsiteY13" fmla="*/ 11614722 h 11614722"/>
                <a:gd name="connsiteX14" fmla="*/ 9586452 w 10502143"/>
                <a:gd name="connsiteY14" fmla="*/ 8607556 h 11614722"/>
                <a:gd name="connsiteX15" fmla="*/ 9603658 w 10502143"/>
                <a:gd name="connsiteY15" fmla="*/ 9521956 h 11614722"/>
                <a:gd name="connsiteX16" fmla="*/ 6636774 w 10502143"/>
                <a:gd name="connsiteY16" fmla="*/ 171479 h 11614722"/>
                <a:gd name="connsiteX0" fmla="*/ 6636774 w 10502143"/>
                <a:gd name="connsiteY0" fmla="*/ 171479 h 11614722"/>
                <a:gd name="connsiteX1" fmla="*/ 0 w 10502143"/>
                <a:gd name="connsiteY1" fmla="*/ 5510395 h 11614722"/>
                <a:gd name="connsiteX2" fmla="*/ 324465 w 10502143"/>
                <a:gd name="connsiteY2" fmla="*/ 7899634 h 11614722"/>
                <a:gd name="connsiteX3" fmla="*/ 1681316 w 10502143"/>
                <a:gd name="connsiteY3" fmla="*/ 11468743 h 11614722"/>
                <a:gd name="connsiteX4" fmla="*/ 2094271 w 10502143"/>
                <a:gd name="connsiteY4" fmla="*/ 8342085 h 11614722"/>
                <a:gd name="connsiteX5" fmla="*/ 1769806 w 10502143"/>
                <a:gd name="connsiteY5" fmla="*/ 6690266 h 11614722"/>
                <a:gd name="connsiteX6" fmla="*/ 7521677 w 10502143"/>
                <a:gd name="connsiteY6" fmla="*/ 3239143 h 11614722"/>
                <a:gd name="connsiteX7" fmla="*/ 8141110 w 10502143"/>
                <a:gd name="connsiteY7" fmla="*/ 4537001 h 11614722"/>
                <a:gd name="connsiteX8" fmla="*/ 8613058 w 10502143"/>
                <a:gd name="connsiteY8" fmla="*/ 5805363 h 11614722"/>
                <a:gd name="connsiteX9" fmla="*/ 8949863 w 10502143"/>
                <a:gd name="connsiteY9" fmla="*/ 7634163 h 11614722"/>
                <a:gd name="connsiteX10" fmla="*/ 8352102 w 10502143"/>
                <a:gd name="connsiteY10" fmla="*/ 8106111 h 11614722"/>
                <a:gd name="connsiteX11" fmla="*/ 7728155 w 10502143"/>
                <a:gd name="connsiteY11" fmla="*/ 10613337 h 11614722"/>
                <a:gd name="connsiteX12" fmla="*/ 8672052 w 10502143"/>
                <a:gd name="connsiteY12" fmla="*/ 9433466 h 11614722"/>
                <a:gd name="connsiteX13" fmla="*/ 7447334 w 10502143"/>
                <a:gd name="connsiteY13" fmla="*/ 11614722 h 11614722"/>
                <a:gd name="connsiteX14" fmla="*/ 9586452 w 10502143"/>
                <a:gd name="connsiteY14" fmla="*/ 8607556 h 11614722"/>
                <a:gd name="connsiteX15" fmla="*/ 9603658 w 10502143"/>
                <a:gd name="connsiteY15" fmla="*/ 9521956 h 11614722"/>
                <a:gd name="connsiteX16" fmla="*/ 6636774 w 10502143"/>
                <a:gd name="connsiteY16" fmla="*/ 171479 h 11614722"/>
                <a:gd name="connsiteX0" fmla="*/ 6636774 w 10502143"/>
                <a:gd name="connsiteY0" fmla="*/ 171479 h 11614722"/>
                <a:gd name="connsiteX1" fmla="*/ 0 w 10502143"/>
                <a:gd name="connsiteY1" fmla="*/ 5510395 h 11614722"/>
                <a:gd name="connsiteX2" fmla="*/ 324465 w 10502143"/>
                <a:gd name="connsiteY2" fmla="*/ 7899634 h 11614722"/>
                <a:gd name="connsiteX3" fmla="*/ 1681316 w 10502143"/>
                <a:gd name="connsiteY3" fmla="*/ 11468743 h 11614722"/>
                <a:gd name="connsiteX4" fmla="*/ 2094271 w 10502143"/>
                <a:gd name="connsiteY4" fmla="*/ 8342085 h 11614722"/>
                <a:gd name="connsiteX5" fmla="*/ 1769806 w 10502143"/>
                <a:gd name="connsiteY5" fmla="*/ 6690266 h 11614722"/>
                <a:gd name="connsiteX6" fmla="*/ 7521677 w 10502143"/>
                <a:gd name="connsiteY6" fmla="*/ 3239143 h 11614722"/>
                <a:gd name="connsiteX7" fmla="*/ 8019812 w 10502143"/>
                <a:gd name="connsiteY7" fmla="*/ 4546332 h 11614722"/>
                <a:gd name="connsiteX8" fmla="*/ 8613058 w 10502143"/>
                <a:gd name="connsiteY8" fmla="*/ 5805363 h 11614722"/>
                <a:gd name="connsiteX9" fmla="*/ 8949863 w 10502143"/>
                <a:gd name="connsiteY9" fmla="*/ 7634163 h 11614722"/>
                <a:gd name="connsiteX10" fmla="*/ 8352102 w 10502143"/>
                <a:gd name="connsiteY10" fmla="*/ 8106111 h 11614722"/>
                <a:gd name="connsiteX11" fmla="*/ 7728155 w 10502143"/>
                <a:gd name="connsiteY11" fmla="*/ 10613337 h 11614722"/>
                <a:gd name="connsiteX12" fmla="*/ 8672052 w 10502143"/>
                <a:gd name="connsiteY12" fmla="*/ 9433466 h 11614722"/>
                <a:gd name="connsiteX13" fmla="*/ 7447334 w 10502143"/>
                <a:gd name="connsiteY13" fmla="*/ 11614722 h 11614722"/>
                <a:gd name="connsiteX14" fmla="*/ 9586452 w 10502143"/>
                <a:gd name="connsiteY14" fmla="*/ 8607556 h 11614722"/>
                <a:gd name="connsiteX15" fmla="*/ 9603658 w 10502143"/>
                <a:gd name="connsiteY15" fmla="*/ 9521956 h 11614722"/>
                <a:gd name="connsiteX16" fmla="*/ 6636774 w 10502143"/>
                <a:gd name="connsiteY16" fmla="*/ 171479 h 11614722"/>
                <a:gd name="connsiteX0" fmla="*/ 6636774 w 10502143"/>
                <a:gd name="connsiteY0" fmla="*/ 171479 h 11614722"/>
                <a:gd name="connsiteX1" fmla="*/ 0 w 10502143"/>
                <a:gd name="connsiteY1" fmla="*/ 5510395 h 11614722"/>
                <a:gd name="connsiteX2" fmla="*/ 324465 w 10502143"/>
                <a:gd name="connsiteY2" fmla="*/ 7899634 h 11614722"/>
                <a:gd name="connsiteX3" fmla="*/ 1681316 w 10502143"/>
                <a:gd name="connsiteY3" fmla="*/ 11468743 h 11614722"/>
                <a:gd name="connsiteX4" fmla="*/ 2094271 w 10502143"/>
                <a:gd name="connsiteY4" fmla="*/ 8342085 h 11614722"/>
                <a:gd name="connsiteX5" fmla="*/ 1769806 w 10502143"/>
                <a:gd name="connsiteY5" fmla="*/ 6690266 h 11614722"/>
                <a:gd name="connsiteX6" fmla="*/ 7521677 w 10502143"/>
                <a:gd name="connsiteY6" fmla="*/ 3239143 h 11614722"/>
                <a:gd name="connsiteX7" fmla="*/ 8019812 w 10502143"/>
                <a:gd name="connsiteY7" fmla="*/ 4546332 h 11614722"/>
                <a:gd name="connsiteX8" fmla="*/ 8613058 w 10502143"/>
                <a:gd name="connsiteY8" fmla="*/ 5805363 h 11614722"/>
                <a:gd name="connsiteX9" fmla="*/ 8949863 w 10502143"/>
                <a:gd name="connsiteY9" fmla="*/ 7634163 h 11614722"/>
                <a:gd name="connsiteX10" fmla="*/ 8352102 w 10502143"/>
                <a:gd name="connsiteY10" fmla="*/ 8106111 h 11614722"/>
                <a:gd name="connsiteX11" fmla="*/ 7728155 w 10502143"/>
                <a:gd name="connsiteY11" fmla="*/ 10613337 h 11614722"/>
                <a:gd name="connsiteX12" fmla="*/ 8672052 w 10502143"/>
                <a:gd name="connsiteY12" fmla="*/ 9433466 h 11614722"/>
                <a:gd name="connsiteX13" fmla="*/ 7447334 w 10502143"/>
                <a:gd name="connsiteY13" fmla="*/ 11614722 h 11614722"/>
                <a:gd name="connsiteX14" fmla="*/ 9586452 w 10502143"/>
                <a:gd name="connsiteY14" fmla="*/ 8607556 h 11614722"/>
                <a:gd name="connsiteX15" fmla="*/ 9603658 w 10502143"/>
                <a:gd name="connsiteY15" fmla="*/ 9521956 h 11614722"/>
                <a:gd name="connsiteX16" fmla="*/ 6636774 w 10502143"/>
                <a:gd name="connsiteY16" fmla="*/ 171479 h 11614722"/>
                <a:gd name="connsiteX0" fmla="*/ 6636774 w 10502143"/>
                <a:gd name="connsiteY0" fmla="*/ 171479 h 11614722"/>
                <a:gd name="connsiteX1" fmla="*/ 0 w 10502143"/>
                <a:gd name="connsiteY1" fmla="*/ 5510395 h 11614722"/>
                <a:gd name="connsiteX2" fmla="*/ 324465 w 10502143"/>
                <a:gd name="connsiteY2" fmla="*/ 7899634 h 11614722"/>
                <a:gd name="connsiteX3" fmla="*/ 1681316 w 10502143"/>
                <a:gd name="connsiteY3" fmla="*/ 11468743 h 11614722"/>
                <a:gd name="connsiteX4" fmla="*/ 2094271 w 10502143"/>
                <a:gd name="connsiteY4" fmla="*/ 8342085 h 11614722"/>
                <a:gd name="connsiteX5" fmla="*/ 1769806 w 10502143"/>
                <a:gd name="connsiteY5" fmla="*/ 6690266 h 11614722"/>
                <a:gd name="connsiteX6" fmla="*/ 7456363 w 10502143"/>
                <a:gd name="connsiteY6" fmla="*/ 3052531 h 11614722"/>
                <a:gd name="connsiteX7" fmla="*/ 8019812 w 10502143"/>
                <a:gd name="connsiteY7" fmla="*/ 4546332 h 11614722"/>
                <a:gd name="connsiteX8" fmla="*/ 8613058 w 10502143"/>
                <a:gd name="connsiteY8" fmla="*/ 5805363 h 11614722"/>
                <a:gd name="connsiteX9" fmla="*/ 8949863 w 10502143"/>
                <a:gd name="connsiteY9" fmla="*/ 7634163 h 11614722"/>
                <a:gd name="connsiteX10" fmla="*/ 8352102 w 10502143"/>
                <a:gd name="connsiteY10" fmla="*/ 8106111 h 11614722"/>
                <a:gd name="connsiteX11" fmla="*/ 7728155 w 10502143"/>
                <a:gd name="connsiteY11" fmla="*/ 10613337 h 11614722"/>
                <a:gd name="connsiteX12" fmla="*/ 8672052 w 10502143"/>
                <a:gd name="connsiteY12" fmla="*/ 9433466 h 11614722"/>
                <a:gd name="connsiteX13" fmla="*/ 7447334 w 10502143"/>
                <a:gd name="connsiteY13" fmla="*/ 11614722 h 11614722"/>
                <a:gd name="connsiteX14" fmla="*/ 9586452 w 10502143"/>
                <a:gd name="connsiteY14" fmla="*/ 8607556 h 11614722"/>
                <a:gd name="connsiteX15" fmla="*/ 9603658 w 10502143"/>
                <a:gd name="connsiteY15" fmla="*/ 9521956 h 11614722"/>
                <a:gd name="connsiteX16" fmla="*/ 6636774 w 10502143"/>
                <a:gd name="connsiteY16" fmla="*/ 171479 h 11614722"/>
                <a:gd name="connsiteX0" fmla="*/ 6636774 w 10502143"/>
                <a:gd name="connsiteY0" fmla="*/ 171479 h 11614722"/>
                <a:gd name="connsiteX1" fmla="*/ 0 w 10502143"/>
                <a:gd name="connsiteY1" fmla="*/ 5510395 h 11614722"/>
                <a:gd name="connsiteX2" fmla="*/ 324465 w 10502143"/>
                <a:gd name="connsiteY2" fmla="*/ 7899634 h 11614722"/>
                <a:gd name="connsiteX3" fmla="*/ 1681316 w 10502143"/>
                <a:gd name="connsiteY3" fmla="*/ 11468743 h 11614722"/>
                <a:gd name="connsiteX4" fmla="*/ 2094271 w 10502143"/>
                <a:gd name="connsiteY4" fmla="*/ 8342085 h 11614722"/>
                <a:gd name="connsiteX5" fmla="*/ 1769806 w 10502143"/>
                <a:gd name="connsiteY5" fmla="*/ 6690266 h 11614722"/>
                <a:gd name="connsiteX6" fmla="*/ 7456363 w 10502143"/>
                <a:gd name="connsiteY6" fmla="*/ 3052531 h 11614722"/>
                <a:gd name="connsiteX7" fmla="*/ 8019812 w 10502143"/>
                <a:gd name="connsiteY7" fmla="*/ 4546332 h 11614722"/>
                <a:gd name="connsiteX8" fmla="*/ 8613058 w 10502143"/>
                <a:gd name="connsiteY8" fmla="*/ 5805363 h 11614722"/>
                <a:gd name="connsiteX9" fmla="*/ 8949863 w 10502143"/>
                <a:gd name="connsiteY9" fmla="*/ 7634163 h 11614722"/>
                <a:gd name="connsiteX10" fmla="*/ 8352102 w 10502143"/>
                <a:gd name="connsiteY10" fmla="*/ 8106111 h 11614722"/>
                <a:gd name="connsiteX11" fmla="*/ 7728155 w 10502143"/>
                <a:gd name="connsiteY11" fmla="*/ 10613337 h 11614722"/>
                <a:gd name="connsiteX12" fmla="*/ 8672052 w 10502143"/>
                <a:gd name="connsiteY12" fmla="*/ 9433466 h 11614722"/>
                <a:gd name="connsiteX13" fmla="*/ 7447334 w 10502143"/>
                <a:gd name="connsiteY13" fmla="*/ 11614722 h 11614722"/>
                <a:gd name="connsiteX14" fmla="*/ 9586452 w 10502143"/>
                <a:gd name="connsiteY14" fmla="*/ 8607556 h 11614722"/>
                <a:gd name="connsiteX15" fmla="*/ 9603658 w 10502143"/>
                <a:gd name="connsiteY15" fmla="*/ 9521956 h 11614722"/>
                <a:gd name="connsiteX16" fmla="*/ 6636774 w 10502143"/>
                <a:gd name="connsiteY16" fmla="*/ 171479 h 11614722"/>
                <a:gd name="connsiteX0" fmla="*/ 6636774 w 10502143"/>
                <a:gd name="connsiteY0" fmla="*/ 171479 h 11614722"/>
                <a:gd name="connsiteX1" fmla="*/ 0 w 10502143"/>
                <a:gd name="connsiteY1" fmla="*/ 5510395 h 11614722"/>
                <a:gd name="connsiteX2" fmla="*/ 324465 w 10502143"/>
                <a:gd name="connsiteY2" fmla="*/ 7899634 h 11614722"/>
                <a:gd name="connsiteX3" fmla="*/ 1681316 w 10502143"/>
                <a:gd name="connsiteY3" fmla="*/ 11468743 h 11614722"/>
                <a:gd name="connsiteX4" fmla="*/ 2094271 w 10502143"/>
                <a:gd name="connsiteY4" fmla="*/ 8342085 h 11614722"/>
                <a:gd name="connsiteX5" fmla="*/ 1769806 w 10502143"/>
                <a:gd name="connsiteY5" fmla="*/ 6690266 h 11614722"/>
                <a:gd name="connsiteX6" fmla="*/ 7456363 w 10502143"/>
                <a:gd name="connsiteY6" fmla="*/ 3052531 h 11614722"/>
                <a:gd name="connsiteX7" fmla="*/ 8019812 w 10502143"/>
                <a:gd name="connsiteY7" fmla="*/ 4546332 h 11614722"/>
                <a:gd name="connsiteX8" fmla="*/ 8613058 w 10502143"/>
                <a:gd name="connsiteY8" fmla="*/ 5805363 h 11614722"/>
                <a:gd name="connsiteX9" fmla="*/ 8949863 w 10502143"/>
                <a:gd name="connsiteY9" fmla="*/ 7634163 h 11614722"/>
                <a:gd name="connsiteX10" fmla="*/ 8352102 w 10502143"/>
                <a:gd name="connsiteY10" fmla="*/ 8106111 h 11614722"/>
                <a:gd name="connsiteX11" fmla="*/ 7728155 w 10502143"/>
                <a:gd name="connsiteY11" fmla="*/ 10613337 h 11614722"/>
                <a:gd name="connsiteX12" fmla="*/ 8672052 w 10502143"/>
                <a:gd name="connsiteY12" fmla="*/ 9433466 h 11614722"/>
                <a:gd name="connsiteX13" fmla="*/ 7447334 w 10502143"/>
                <a:gd name="connsiteY13" fmla="*/ 11614722 h 11614722"/>
                <a:gd name="connsiteX14" fmla="*/ 9586452 w 10502143"/>
                <a:gd name="connsiteY14" fmla="*/ 8607556 h 11614722"/>
                <a:gd name="connsiteX15" fmla="*/ 9603658 w 10502143"/>
                <a:gd name="connsiteY15" fmla="*/ 9521956 h 11614722"/>
                <a:gd name="connsiteX16" fmla="*/ 6636774 w 10502143"/>
                <a:gd name="connsiteY16" fmla="*/ 171479 h 11614722"/>
                <a:gd name="connsiteX0" fmla="*/ 6636774 w 10502143"/>
                <a:gd name="connsiteY0" fmla="*/ 171479 h 11614722"/>
                <a:gd name="connsiteX1" fmla="*/ 0 w 10502143"/>
                <a:gd name="connsiteY1" fmla="*/ 5510395 h 11614722"/>
                <a:gd name="connsiteX2" fmla="*/ 324465 w 10502143"/>
                <a:gd name="connsiteY2" fmla="*/ 7899634 h 11614722"/>
                <a:gd name="connsiteX3" fmla="*/ 1681316 w 10502143"/>
                <a:gd name="connsiteY3" fmla="*/ 11468743 h 11614722"/>
                <a:gd name="connsiteX4" fmla="*/ 2094271 w 10502143"/>
                <a:gd name="connsiteY4" fmla="*/ 8342085 h 11614722"/>
                <a:gd name="connsiteX5" fmla="*/ 1788467 w 10502143"/>
                <a:gd name="connsiteY5" fmla="*/ 6736919 h 11614722"/>
                <a:gd name="connsiteX6" fmla="*/ 7456363 w 10502143"/>
                <a:gd name="connsiteY6" fmla="*/ 3052531 h 11614722"/>
                <a:gd name="connsiteX7" fmla="*/ 8019812 w 10502143"/>
                <a:gd name="connsiteY7" fmla="*/ 4546332 h 11614722"/>
                <a:gd name="connsiteX8" fmla="*/ 8613058 w 10502143"/>
                <a:gd name="connsiteY8" fmla="*/ 5805363 h 11614722"/>
                <a:gd name="connsiteX9" fmla="*/ 8949863 w 10502143"/>
                <a:gd name="connsiteY9" fmla="*/ 7634163 h 11614722"/>
                <a:gd name="connsiteX10" fmla="*/ 8352102 w 10502143"/>
                <a:gd name="connsiteY10" fmla="*/ 8106111 h 11614722"/>
                <a:gd name="connsiteX11" fmla="*/ 7728155 w 10502143"/>
                <a:gd name="connsiteY11" fmla="*/ 10613337 h 11614722"/>
                <a:gd name="connsiteX12" fmla="*/ 8672052 w 10502143"/>
                <a:gd name="connsiteY12" fmla="*/ 9433466 h 11614722"/>
                <a:gd name="connsiteX13" fmla="*/ 7447334 w 10502143"/>
                <a:gd name="connsiteY13" fmla="*/ 11614722 h 11614722"/>
                <a:gd name="connsiteX14" fmla="*/ 9586452 w 10502143"/>
                <a:gd name="connsiteY14" fmla="*/ 8607556 h 11614722"/>
                <a:gd name="connsiteX15" fmla="*/ 9603658 w 10502143"/>
                <a:gd name="connsiteY15" fmla="*/ 9521956 h 11614722"/>
                <a:gd name="connsiteX16" fmla="*/ 6636774 w 10502143"/>
                <a:gd name="connsiteY16" fmla="*/ 171479 h 11614722"/>
                <a:gd name="connsiteX0" fmla="*/ 6636774 w 10502143"/>
                <a:gd name="connsiteY0" fmla="*/ 171479 h 11614722"/>
                <a:gd name="connsiteX1" fmla="*/ 0 w 10502143"/>
                <a:gd name="connsiteY1" fmla="*/ 5510395 h 11614722"/>
                <a:gd name="connsiteX2" fmla="*/ 324465 w 10502143"/>
                <a:gd name="connsiteY2" fmla="*/ 7899634 h 11614722"/>
                <a:gd name="connsiteX3" fmla="*/ 1681316 w 10502143"/>
                <a:gd name="connsiteY3" fmla="*/ 11468743 h 11614722"/>
                <a:gd name="connsiteX4" fmla="*/ 2094271 w 10502143"/>
                <a:gd name="connsiteY4" fmla="*/ 8342085 h 11614722"/>
                <a:gd name="connsiteX5" fmla="*/ 1788467 w 10502143"/>
                <a:gd name="connsiteY5" fmla="*/ 6736919 h 11614722"/>
                <a:gd name="connsiteX6" fmla="*/ 7456363 w 10502143"/>
                <a:gd name="connsiteY6" fmla="*/ 3052531 h 11614722"/>
                <a:gd name="connsiteX7" fmla="*/ 8019812 w 10502143"/>
                <a:gd name="connsiteY7" fmla="*/ 4546332 h 11614722"/>
                <a:gd name="connsiteX8" fmla="*/ 8613058 w 10502143"/>
                <a:gd name="connsiteY8" fmla="*/ 5805363 h 11614722"/>
                <a:gd name="connsiteX9" fmla="*/ 8949863 w 10502143"/>
                <a:gd name="connsiteY9" fmla="*/ 7634163 h 11614722"/>
                <a:gd name="connsiteX10" fmla="*/ 8352102 w 10502143"/>
                <a:gd name="connsiteY10" fmla="*/ 8106111 h 11614722"/>
                <a:gd name="connsiteX11" fmla="*/ 7728155 w 10502143"/>
                <a:gd name="connsiteY11" fmla="*/ 10613337 h 11614722"/>
                <a:gd name="connsiteX12" fmla="*/ 8672052 w 10502143"/>
                <a:gd name="connsiteY12" fmla="*/ 9433466 h 11614722"/>
                <a:gd name="connsiteX13" fmla="*/ 7447334 w 10502143"/>
                <a:gd name="connsiteY13" fmla="*/ 11614722 h 11614722"/>
                <a:gd name="connsiteX14" fmla="*/ 9586452 w 10502143"/>
                <a:gd name="connsiteY14" fmla="*/ 8607556 h 11614722"/>
                <a:gd name="connsiteX15" fmla="*/ 9603658 w 10502143"/>
                <a:gd name="connsiteY15" fmla="*/ 9521956 h 11614722"/>
                <a:gd name="connsiteX16" fmla="*/ 6636774 w 10502143"/>
                <a:gd name="connsiteY16" fmla="*/ 171479 h 11614722"/>
                <a:gd name="connsiteX0" fmla="*/ 6636774 w 10502143"/>
                <a:gd name="connsiteY0" fmla="*/ 171479 h 11614722"/>
                <a:gd name="connsiteX1" fmla="*/ 0 w 10502143"/>
                <a:gd name="connsiteY1" fmla="*/ 5510395 h 11614722"/>
                <a:gd name="connsiteX2" fmla="*/ 324465 w 10502143"/>
                <a:gd name="connsiteY2" fmla="*/ 7899634 h 11614722"/>
                <a:gd name="connsiteX3" fmla="*/ 1681316 w 10502143"/>
                <a:gd name="connsiteY3" fmla="*/ 11468743 h 11614722"/>
                <a:gd name="connsiteX4" fmla="*/ 2094271 w 10502143"/>
                <a:gd name="connsiteY4" fmla="*/ 8342085 h 11614722"/>
                <a:gd name="connsiteX5" fmla="*/ 1788467 w 10502143"/>
                <a:gd name="connsiteY5" fmla="*/ 6736919 h 11614722"/>
                <a:gd name="connsiteX6" fmla="*/ 7456363 w 10502143"/>
                <a:gd name="connsiteY6" fmla="*/ 3052531 h 11614722"/>
                <a:gd name="connsiteX7" fmla="*/ 8019812 w 10502143"/>
                <a:gd name="connsiteY7" fmla="*/ 4546332 h 11614722"/>
                <a:gd name="connsiteX8" fmla="*/ 8613058 w 10502143"/>
                <a:gd name="connsiteY8" fmla="*/ 5805363 h 11614722"/>
                <a:gd name="connsiteX9" fmla="*/ 8949863 w 10502143"/>
                <a:gd name="connsiteY9" fmla="*/ 7634163 h 11614722"/>
                <a:gd name="connsiteX10" fmla="*/ 8352102 w 10502143"/>
                <a:gd name="connsiteY10" fmla="*/ 8106111 h 11614722"/>
                <a:gd name="connsiteX11" fmla="*/ 7728155 w 10502143"/>
                <a:gd name="connsiteY11" fmla="*/ 10613337 h 11614722"/>
                <a:gd name="connsiteX12" fmla="*/ 8672052 w 10502143"/>
                <a:gd name="connsiteY12" fmla="*/ 9433466 h 11614722"/>
                <a:gd name="connsiteX13" fmla="*/ 7447334 w 10502143"/>
                <a:gd name="connsiteY13" fmla="*/ 11614722 h 11614722"/>
                <a:gd name="connsiteX14" fmla="*/ 9586452 w 10502143"/>
                <a:gd name="connsiteY14" fmla="*/ 8607556 h 11614722"/>
                <a:gd name="connsiteX15" fmla="*/ 9603658 w 10502143"/>
                <a:gd name="connsiteY15" fmla="*/ 9521956 h 11614722"/>
                <a:gd name="connsiteX16" fmla="*/ 6636774 w 10502143"/>
                <a:gd name="connsiteY16" fmla="*/ 171479 h 11614722"/>
                <a:gd name="connsiteX0" fmla="*/ 6636774 w 10502143"/>
                <a:gd name="connsiteY0" fmla="*/ 171479 h 11614722"/>
                <a:gd name="connsiteX1" fmla="*/ 0 w 10502143"/>
                <a:gd name="connsiteY1" fmla="*/ 5510395 h 11614722"/>
                <a:gd name="connsiteX2" fmla="*/ 324465 w 10502143"/>
                <a:gd name="connsiteY2" fmla="*/ 7899634 h 11614722"/>
                <a:gd name="connsiteX3" fmla="*/ 1681316 w 10502143"/>
                <a:gd name="connsiteY3" fmla="*/ 11468743 h 11614722"/>
                <a:gd name="connsiteX4" fmla="*/ 2094271 w 10502143"/>
                <a:gd name="connsiteY4" fmla="*/ 8342085 h 11614722"/>
                <a:gd name="connsiteX5" fmla="*/ 1788467 w 10502143"/>
                <a:gd name="connsiteY5" fmla="*/ 6736919 h 11614722"/>
                <a:gd name="connsiteX6" fmla="*/ 7456363 w 10502143"/>
                <a:gd name="connsiteY6" fmla="*/ 3052531 h 11614722"/>
                <a:gd name="connsiteX7" fmla="*/ 8019812 w 10502143"/>
                <a:gd name="connsiteY7" fmla="*/ 4546332 h 11614722"/>
                <a:gd name="connsiteX8" fmla="*/ 8613058 w 10502143"/>
                <a:gd name="connsiteY8" fmla="*/ 5805363 h 11614722"/>
                <a:gd name="connsiteX9" fmla="*/ 8949863 w 10502143"/>
                <a:gd name="connsiteY9" fmla="*/ 7634163 h 11614722"/>
                <a:gd name="connsiteX10" fmla="*/ 8352102 w 10502143"/>
                <a:gd name="connsiteY10" fmla="*/ 8106111 h 11614722"/>
                <a:gd name="connsiteX11" fmla="*/ 7728155 w 10502143"/>
                <a:gd name="connsiteY11" fmla="*/ 10613337 h 11614722"/>
                <a:gd name="connsiteX12" fmla="*/ 8672052 w 10502143"/>
                <a:gd name="connsiteY12" fmla="*/ 9433466 h 11614722"/>
                <a:gd name="connsiteX13" fmla="*/ 7447334 w 10502143"/>
                <a:gd name="connsiteY13" fmla="*/ 11614722 h 11614722"/>
                <a:gd name="connsiteX14" fmla="*/ 9586452 w 10502143"/>
                <a:gd name="connsiteY14" fmla="*/ 8607556 h 11614722"/>
                <a:gd name="connsiteX15" fmla="*/ 9603658 w 10502143"/>
                <a:gd name="connsiteY15" fmla="*/ 9521956 h 11614722"/>
                <a:gd name="connsiteX16" fmla="*/ 6636774 w 10502143"/>
                <a:gd name="connsiteY16" fmla="*/ 171479 h 11614722"/>
                <a:gd name="connsiteX0" fmla="*/ 6636774 w 10502143"/>
                <a:gd name="connsiteY0" fmla="*/ 171479 h 11614722"/>
                <a:gd name="connsiteX1" fmla="*/ 0 w 10502143"/>
                <a:gd name="connsiteY1" fmla="*/ 5510395 h 11614722"/>
                <a:gd name="connsiteX2" fmla="*/ 324465 w 10502143"/>
                <a:gd name="connsiteY2" fmla="*/ 7899634 h 11614722"/>
                <a:gd name="connsiteX3" fmla="*/ 1681316 w 10502143"/>
                <a:gd name="connsiteY3" fmla="*/ 11468743 h 11614722"/>
                <a:gd name="connsiteX4" fmla="*/ 2094271 w 10502143"/>
                <a:gd name="connsiteY4" fmla="*/ 8342085 h 11614722"/>
                <a:gd name="connsiteX5" fmla="*/ 1788467 w 10502143"/>
                <a:gd name="connsiteY5" fmla="*/ 6736919 h 11614722"/>
                <a:gd name="connsiteX6" fmla="*/ 7456363 w 10502143"/>
                <a:gd name="connsiteY6" fmla="*/ 3052531 h 11614722"/>
                <a:gd name="connsiteX7" fmla="*/ 8019812 w 10502143"/>
                <a:gd name="connsiteY7" fmla="*/ 4546332 h 11614722"/>
                <a:gd name="connsiteX8" fmla="*/ 8613058 w 10502143"/>
                <a:gd name="connsiteY8" fmla="*/ 5805363 h 11614722"/>
                <a:gd name="connsiteX9" fmla="*/ 8949863 w 10502143"/>
                <a:gd name="connsiteY9" fmla="*/ 7634163 h 11614722"/>
                <a:gd name="connsiteX10" fmla="*/ 8352102 w 10502143"/>
                <a:gd name="connsiteY10" fmla="*/ 8106111 h 11614722"/>
                <a:gd name="connsiteX11" fmla="*/ 7728155 w 10502143"/>
                <a:gd name="connsiteY11" fmla="*/ 10613337 h 11614722"/>
                <a:gd name="connsiteX12" fmla="*/ 8672052 w 10502143"/>
                <a:gd name="connsiteY12" fmla="*/ 9433466 h 11614722"/>
                <a:gd name="connsiteX13" fmla="*/ 7447334 w 10502143"/>
                <a:gd name="connsiteY13" fmla="*/ 11614722 h 11614722"/>
                <a:gd name="connsiteX14" fmla="*/ 9586452 w 10502143"/>
                <a:gd name="connsiteY14" fmla="*/ 8607556 h 11614722"/>
                <a:gd name="connsiteX15" fmla="*/ 9603658 w 10502143"/>
                <a:gd name="connsiteY15" fmla="*/ 9521956 h 11614722"/>
                <a:gd name="connsiteX16" fmla="*/ 6636774 w 10502143"/>
                <a:gd name="connsiteY16" fmla="*/ 171479 h 11614722"/>
                <a:gd name="connsiteX0" fmla="*/ 6636774 w 10502143"/>
                <a:gd name="connsiteY0" fmla="*/ 171479 h 11614722"/>
                <a:gd name="connsiteX1" fmla="*/ 0 w 10502143"/>
                <a:gd name="connsiteY1" fmla="*/ 5510395 h 11614722"/>
                <a:gd name="connsiteX2" fmla="*/ 324465 w 10502143"/>
                <a:gd name="connsiteY2" fmla="*/ 7899634 h 11614722"/>
                <a:gd name="connsiteX3" fmla="*/ 1681316 w 10502143"/>
                <a:gd name="connsiteY3" fmla="*/ 11468743 h 11614722"/>
                <a:gd name="connsiteX4" fmla="*/ 1810139 w 10502143"/>
                <a:gd name="connsiteY4" fmla="*/ 10540498 h 11614722"/>
                <a:gd name="connsiteX5" fmla="*/ 2094271 w 10502143"/>
                <a:gd name="connsiteY5" fmla="*/ 8342085 h 11614722"/>
                <a:gd name="connsiteX6" fmla="*/ 1788467 w 10502143"/>
                <a:gd name="connsiteY6" fmla="*/ 6736919 h 11614722"/>
                <a:gd name="connsiteX7" fmla="*/ 7456363 w 10502143"/>
                <a:gd name="connsiteY7" fmla="*/ 3052531 h 11614722"/>
                <a:gd name="connsiteX8" fmla="*/ 8019812 w 10502143"/>
                <a:gd name="connsiteY8" fmla="*/ 4546332 h 11614722"/>
                <a:gd name="connsiteX9" fmla="*/ 8613058 w 10502143"/>
                <a:gd name="connsiteY9" fmla="*/ 5805363 h 11614722"/>
                <a:gd name="connsiteX10" fmla="*/ 8949863 w 10502143"/>
                <a:gd name="connsiteY10" fmla="*/ 7634163 h 11614722"/>
                <a:gd name="connsiteX11" fmla="*/ 8352102 w 10502143"/>
                <a:gd name="connsiteY11" fmla="*/ 8106111 h 11614722"/>
                <a:gd name="connsiteX12" fmla="*/ 7728155 w 10502143"/>
                <a:gd name="connsiteY12" fmla="*/ 10613337 h 11614722"/>
                <a:gd name="connsiteX13" fmla="*/ 8672052 w 10502143"/>
                <a:gd name="connsiteY13" fmla="*/ 9433466 h 11614722"/>
                <a:gd name="connsiteX14" fmla="*/ 7447334 w 10502143"/>
                <a:gd name="connsiteY14" fmla="*/ 11614722 h 11614722"/>
                <a:gd name="connsiteX15" fmla="*/ 9586452 w 10502143"/>
                <a:gd name="connsiteY15" fmla="*/ 8607556 h 11614722"/>
                <a:gd name="connsiteX16" fmla="*/ 9603658 w 10502143"/>
                <a:gd name="connsiteY16" fmla="*/ 9521956 h 11614722"/>
                <a:gd name="connsiteX17" fmla="*/ 6636774 w 10502143"/>
                <a:gd name="connsiteY17" fmla="*/ 171479 h 11614722"/>
                <a:gd name="connsiteX0" fmla="*/ 6636774 w 10502143"/>
                <a:gd name="connsiteY0" fmla="*/ 171479 h 11614722"/>
                <a:gd name="connsiteX1" fmla="*/ 0 w 10502143"/>
                <a:gd name="connsiteY1" fmla="*/ 5510395 h 11614722"/>
                <a:gd name="connsiteX2" fmla="*/ 324465 w 10502143"/>
                <a:gd name="connsiteY2" fmla="*/ 7899634 h 11614722"/>
                <a:gd name="connsiteX3" fmla="*/ 1681316 w 10502143"/>
                <a:gd name="connsiteY3" fmla="*/ 11468743 h 11614722"/>
                <a:gd name="connsiteX4" fmla="*/ 2743200 w 10502143"/>
                <a:gd name="connsiteY4" fmla="*/ 10400539 h 11614722"/>
                <a:gd name="connsiteX5" fmla="*/ 2094271 w 10502143"/>
                <a:gd name="connsiteY5" fmla="*/ 8342085 h 11614722"/>
                <a:gd name="connsiteX6" fmla="*/ 1788467 w 10502143"/>
                <a:gd name="connsiteY6" fmla="*/ 6736919 h 11614722"/>
                <a:gd name="connsiteX7" fmla="*/ 7456363 w 10502143"/>
                <a:gd name="connsiteY7" fmla="*/ 3052531 h 11614722"/>
                <a:gd name="connsiteX8" fmla="*/ 8019812 w 10502143"/>
                <a:gd name="connsiteY8" fmla="*/ 4546332 h 11614722"/>
                <a:gd name="connsiteX9" fmla="*/ 8613058 w 10502143"/>
                <a:gd name="connsiteY9" fmla="*/ 5805363 h 11614722"/>
                <a:gd name="connsiteX10" fmla="*/ 8949863 w 10502143"/>
                <a:gd name="connsiteY10" fmla="*/ 7634163 h 11614722"/>
                <a:gd name="connsiteX11" fmla="*/ 8352102 w 10502143"/>
                <a:gd name="connsiteY11" fmla="*/ 8106111 h 11614722"/>
                <a:gd name="connsiteX12" fmla="*/ 7728155 w 10502143"/>
                <a:gd name="connsiteY12" fmla="*/ 10613337 h 11614722"/>
                <a:gd name="connsiteX13" fmla="*/ 8672052 w 10502143"/>
                <a:gd name="connsiteY13" fmla="*/ 9433466 h 11614722"/>
                <a:gd name="connsiteX14" fmla="*/ 7447334 w 10502143"/>
                <a:gd name="connsiteY14" fmla="*/ 11614722 h 11614722"/>
                <a:gd name="connsiteX15" fmla="*/ 9586452 w 10502143"/>
                <a:gd name="connsiteY15" fmla="*/ 8607556 h 11614722"/>
                <a:gd name="connsiteX16" fmla="*/ 9603658 w 10502143"/>
                <a:gd name="connsiteY16" fmla="*/ 9521956 h 11614722"/>
                <a:gd name="connsiteX17" fmla="*/ 6636774 w 10502143"/>
                <a:gd name="connsiteY17" fmla="*/ 171479 h 11614722"/>
                <a:gd name="connsiteX0" fmla="*/ 6636774 w 10502143"/>
                <a:gd name="connsiteY0" fmla="*/ 171479 h 11614722"/>
                <a:gd name="connsiteX1" fmla="*/ 0 w 10502143"/>
                <a:gd name="connsiteY1" fmla="*/ 5510395 h 11614722"/>
                <a:gd name="connsiteX2" fmla="*/ 324465 w 10502143"/>
                <a:gd name="connsiteY2" fmla="*/ 7899634 h 11614722"/>
                <a:gd name="connsiteX3" fmla="*/ 1681316 w 10502143"/>
                <a:gd name="connsiteY3" fmla="*/ 11468743 h 11614722"/>
                <a:gd name="connsiteX4" fmla="*/ 2743200 w 10502143"/>
                <a:gd name="connsiteY4" fmla="*/ 10400539 h 11614722"/>
                <a:gd name="connsiteX5" fmla="*/ 2094271 w 10502143"/>
                <a:gd name="connsiteY5" fmla="*/ 8342085 h 11614722"/>
                <a:gd name="connsiteX6" fmla="*/ 1788467 w 10502143"/>
                <a:gd name="connsiteY6" fmla="*/ 6736919 h 11614722"/>
                <a:gd name="connsiteX7" fmla="*/ 7456363 w 10502143"/>
                <a:gd name="connsiteY7" fmla="*/ 3052531 h 11614722"/>
                <a:gd name="connsiteX8" fmla="*/ 8019812 w 10502143"/>
                <a:gd name="connsiteY8" fmla="*/ 4546332 h 11614722"/>
                <a:gd name="connsiteX9" fmla="*/ 8613058 w 10502143"/>
                <a:gd name="connsiteY9" fmla="*/ 5805363 h 11614722"/>
                <a:gd name="connsiteX10" fmla="*/ 8949863 w 10502143"/>
                <a:gd name="connsiteY10" fmla="*/ 7634163 h 11614722"/>
                <a:gd name="connsiteX11" fmla="*/ 8352102 w 10502143"/>
                <a:gd name="connsiteY11" fmla="*/ 8106111 h 11614722"/>
                <a:gd name="connsiteX12" fmla="*/ 7728155 w 10502143"/>
                <a:gd name="connsiteY12" fmla="*/ 10613337 h 11614722"/>
                <a:gd name="connsiteX13" fmla="*/ 8672052 w 10502143"/>
                <a:gd name="connsiteY13" fmla="*/ 9433466 h 11614722"/>
                <a:gd name="connsiteX14" fmla="*/ 7447334 w 10502143"/>
                <a:gd name="connsiteY14" fmla="*/ 11614722 h 11614722"/>
                <a:gd name="connsiteX15" fmla="*/ 9586452 w 10502143"/>
                <a:gd name="connsiteY15" fmla="*/ 8607556 h 11614722"/>
                <a:gd name="connsiteX16" fmla="*/ 9603658 w 10502143"/>
                <a:gd name="connsiteY16" fmla="*/ 9521956 h 11614722"/>
                <a:gd name="connsiteX17" fmla="*/ 6636774 w 10502143"/>
                <a:gd name="connsiteY17" fmla="*/ 171479 h 11614722"/>
                <a:gd name="connsiteX0" fmla="*/ 6636774 w 10502143"/>
                <a:gd name="connsiteY0" fmla="*/ 171479 h 11614722"/>
                <a:gd name="connsiteX1" fmla="*/ 0 w 10502143"/>
                <a:gd name="connsiteY1" fmla="*/ 5510395 h 11614722"/>
                <a:gd name="connsiteX2" fmla="*/ 324465 w 10502143"/>
                <a:gd name="connsiteY2" fmla="*/ 7899634 h 11614722"/>
                <a:gd name="connsiteX3" fmla="*/ 1681316 w 10502143"/>
                <a:gd name="connsiteY3" fmla="*/ 11468743 h 11614722"/>
                <a:gd name="connsiteX4" fmla="*/ 2743200 w 10502143"/>
                <a:gd name="connsiteY4" fmla="*/ 10400539 h 11614722"/>
                <a:gd name="connsiteX5" fmla="*/ 2056948 w 10502143"/>
                <a:gd name="connsiteY5" fmla="*/ 8342085 h 11614722"/>
                <a:gd name="connsiteX6" fmla="*/ 1788467 w 10502143"/>
                <a:gd name="connsiteY6" fmla="*/ 6736919 h 11614722"/>
                <a:gd name="connsiteX7" fmla="*/ 7456363 w 10502143"/>
                <a:gd name="connsiteY7" fmla="*/ 3052531 h 11614722"/>
                <a:gd name="connsiteX8" fmla="*/ 8019812 w 10502143"/>
                <a:gd name="connsiteY8" fmla="*/ 4546332 h 11614722"/>
                <a:gd name="connsiteX9" fmla="*/ 8613058 w 10502143"/>
                <a:gd name="connsiteY9" fmla="*/ 5805363 h 11614722"/>
                <a:gd name="connsiteX10" fmla="*/ 8949863 w 10502143"/>
                <a:gd name="connsiteY10" fmla="*/ 7634163 h 11614722"/>
                <a:gd name="connsiteX11" fmla="*/ 8352102 w 10502143"/>
                <a:gd name="connsiteY11" fmla="*/ 8106111 h 11614722"/>
                <a:gd name="connsiteX12" fmla="*/ 7728155 w 10502143"/>
                <a:gd name="connsiteY12" fmla="*/ 10613337 h 11614722"/>
                <a:gd name="connsiteX13" fmla="*/ 8672052 w 10502143"/>
                <a:gd name="connsiteY13" fmla="*/ 9433466 h 11614722"/>
                <a:gd name="connsiteX14" fmla="*/ 7447334 w 10502143"/>
                <a:gd name="connsiteY14" fmla="*/ 11614722 h 11614722"/>
                <a:gd name="connsiteX15" fmla="*/ 9586452 w 10502143"/>
                <a:gd name="connsiteY15" fmla="*/ 8607556 h 11614722"/>
                <a:gd name="connsiteX16" fmla="*/ 9603658 w 10502143"/>
                <a:gd name="connsiteY16" fmla="*/ 9521956 h 11614722"/>
                <a:gd name="connsiteX17" fmla="*/ 6636774 w 10502143"/>
                <a:gd name="connsiteY17" fmla="*/ 171479 h 11614722"/>
                <a:gd name="connsiteX0" fmla="*/ 6636774 w 10502143"/>
                <a:gd name="connsiteY0" fmla="*/ 171479 h 11614722"/>
                <a:gd name="connsiteX1" fmla="*/ 0 w 10502143"/>
                <a:gd name="connsiteY1" fmla="*/ 5510395 h 11614722"/>
                <a:gd name="connsiteX2" fmla="*/ 324465 w 10502143"/>
                <a:gd name="connsiteY2" fmla="*/ 7899634 h 11614722"/>
                <a:gd name="connsiteX3" fmla="*/ 1681316 w 10502143"/>
                <a:gd name="connsiteY3" fmla="*/ 11468743 h 11614722"/>
                <a:gd name="connsiteX4" fmla="*/ 2743200 w 10502143"/>
                <a:gd name="connsiteY4" fmla="*/ 10400539 h 11614722"/>
                <a:gd name="connsiteX5" fmla="*/ 2056948 w 10502143"/>
                <a:gd name="connsiteY5" fmla="*/ 8342085 h 11614722"/>
                <a:gd name="connsiteX6" fmla="*/ 1788467 w 10502143"/>
                <a:gd name="connsiteY6" fmla="*/ 6736919 h 11614722"/>
                <a:gd name="connsiteX7" fmla="*/ 7456363 w 10502143"/>
                <a:gd name="connsiteY7" fmla="*/ 3052531 h 11614722"/>
                <a:gd name="connsiteX8" fmla="*/ 8019812 w 10502143"/>
                <a:gd name="connsiteY8" fmla="*/ 4546332 h 11614722"/>
                <a:gd name="connsiteX9" fmla="*/ 8613058 w 10502143"/>
                <a:gd name="connsiteY9" fmla="*/ 5805363 h 11614722"/>
                <a:gd name="connsiteX10" fmla="*/ 8949863 w 10502143"/>
                <a:gd name="connsiteY10" fmla="*/ 7634163 h 11614722"/>
                <a:gd name="connsiteX11" fmla="*/ 8352102 w 10502143"/>
                <a:gd name="connsiteY11" fmla="*/ 8106111 h 11614722"/>
                <a:gd name="connsiteX12" fmla="*/ 7728155 w 10502143"/>
                <a:gd name="connsiteY12" fmla="*/ 10613337 h 11614722"/>
                <a:gd name="connsiteX13" fmla="*/ 8672052 w 10502143"/>
                <a:gd name="connsiteY13" fmla="*/ 9433466 h 11614722"/>
                <a:gd name="connsiteX14" fmla="*/ 7447334 w 10502143"/>
                <a:gd name="connsiteY14" fmla="*/ 11614722 h 11614722"/>
                <a:gd name="connsiteX15" fmla="*/ 9586452 w 10502143"/>
                <a:gd name="connsiteY15" fmla="*/ 8607556 h 11614722"/>
                <a:gd name="connsiteX16" fmla="*/ 9603658 w 10502143"/>
                <a:gd name="connsiteY16" fmla="*/ 9521956 h 11614722"/>
                <a:gd name="connsiteX17" fmla="*/ 6636774 w 10502143"/>
                <a:gd name="connsiteY17" fmla="*/ 171479 h 11614722"/>
                <a:gd name="connsiteX0" fmla="*/ 6636774 w 10502143"/>
                <a:gd name="connsiteY0" fmla="*/ 171479 h 11614722"/>
                <a:gd name="connsiteX1" fmla="*/ 0 w 10502143"/>
                <a:gd name="connsiteY1" fmla="*/ 5510395 h 11614722"/>
                <a:gd name="connsiteX2" fmla="*/ 324465 w 10502143"/>
                <a:gd name="connsiteY2" fmla="*/ 7899634 h 11614722"/>
                <a:gd name="connsiteX3" fmla="*/ 1681316 w 10502143"/>
                <a:gd name="connsiteY3" fmla="*/ 11468743 h 11614722"/>
                <a:gd name="connsiteX4" fmla="*/ 2743200 w 10502143"/>
                <a:gd name="connsiteY4" fmla="*/ 10400539 h 11614722"/>
                <a:gd name="connsiteX5" fmla="*/ 2019625 w 10502143"/>
                <a:gd name="connsiteY5" fmla="*/ 8351415 h 11614722"/>
                <a:gd name="connsiteX6" fmla="*/ 1788467 w 10502143"/>
                <a:gd name="connsiteY6" fmla="*/ 6736919 h 11614722"/>
                <a:gd name="connsiteX7" fmla="*/ 7456363 w 10502143"/>
                <a:gd name="connsiteY7" fmla="*/ 3052531 h 11614722"/>
                <a:gd name="connsiteX8" fmla="*/ 8019812 w 10502143"/>
                <a:gd name="connsiteY8" fmla="*/ 4546332 h 11614722"/>
                <a:gd name="connsiteX9" fmla="*/ 8613058 w 10502143"/>
                <a:gd name="connsiteY9" fmla="*/ 5805363 h 11614722"/>
                <a:gd name="connsiteX10" fmla="*/ 8949863 w 10502143"/>
                <a:gd name="connsiteY10" fmla="*/ 7634163 h 11614722"/>
                <a:gd name="connsiteX11" fmla="*/ 8352102 w 10502143"/>
                <a:gd name="connsiteY11" fmla="*/ 8106111 h 11614722"/>
                <a:gd name="connsiteX12" fmla="*/ 7728155 w 10502143"/>
                <a:gd name="connsiteY12" fmla="*/ 10613337 h 11614722"/>
                <a:gd name="connsiteX13" fmla="*/ 8672052 w 10502143"/>
                <a:gd name="connsiteY13" fmla="*/ 9433466 h 11614722"/>
                <a:gd name="connsiteX14" fmla="*/ 7447334 w 10502143"/>
                <a:gd name="connsiteY14" fmla="*/ 11614722 h 11614722"/>
                <a:gd name="connsiteX15" fmla="*/ 9586452 w 10502143"/>
                <a:gd name="connsiteY15" fmla="*/ 8607556 h 11614722"/>
                <a:gd name="connsiteX16" fmla="*/ 9603658 w 10502143"/>
                <a:gd name="connsiteY16" fmla="*/ 9521956 h 11614722"/>
                <a:gd name="connsiteX17" fmla="*/ 6636774 w 10502143"/>
                <a:gd name="connsiteY17" fmla="*/ 171479 h 11614722"/>
                <a:gd name="connsiteX0" fmla="*/ 6636774 w 10502143"/>
                <a:gd name="connsiteY0" fmla="*/ 171479 h 11614722"/>
                <a:gd name="connsiteX1" fmla="*/ 0 w 10502143"/>
                <a:gd name="connsiteY1" fmla="*/ 5510395 h 11614722"/>
                <a:gd name="connsiteX2" fmla="*/ 324465 w 10502143"/>
                <a:gd name="connsiteY2" fmla="*/ 7899634 h 11614722"/>
                <a:gd name="connsiteX3" fmla="*/ 1681316 w 10502143"/>
                <a:gd name="connsiteY3" fmla="*/ 11468743 h 11614722"/>
                <a:gd name="connsiteX4" fmla="*/ 2360645 w 10502143"/>
                <a:gd name="connsiteY4" fmla="*/ 10783094 h 11614722"/>
                <a:gd name="connsiteX5" fmla="*/ 2743200 w 10502143"/>
                <a:gd name="connsiteY5" fmla="*/ 10400539 h 11614722"/>
                <a:gd name="connsiteX6" fmla="*/ 2019625 w 10502143"/>
                <a:gd name="connsiteY6" fmla="*/ 8351415 h 11614722"/>
                <a:gd name="connsiteX7" fmla="*/ 1788467 w 10502143"/>
                <a:gd name="connsiteY7" fmla="*/ 6736919 h 11614722"/>
                <a:gd name="connsiteX8" fmla="*/ 7456363 w 10502143"/>
                <a:gd name="connsiteY8" fmla="*/ 3052531 h 11614722"/>
                <a:gd name="connsiteX9" fmla="*/ 8019812 w 10502143"/>
                <a:gd name="connsiteY9" fmla="*/ 4546332 h 11614722"/>
                <a:gd name="connsiteX10" fmla="*/ 8613058 w 10502143"/>
                <a:gd name="connsiteY10" fmla="*/ 5805363 h 11614722"/>
                <a:gd name="connsiteX11" fmla="*/ 8949863 w 10502143"/>
                <a:gd name="connsiteY11" fmla="*/ 7634163 h 11614722"/>
                <a:gd name="connsiteX12" fmla="*/ 8352102 w 10502143"/>
                <a:gd name="connsiteY12" fmla="*/ 8106111 h 11614722"/>
                <a:gd name="connsiteX13" fmla="*/ 7728155 w 10502143"/>
                <a:gd name="connsiteY13" fmla="*/ 10613337 h 11614722"/>
                <a:gd name="connsiteX14" fmla="*/ 8672052 w 10502143"/>
                <a:gd name="connsiteY14" fmla="*/ 9433466 h 11614722"/>
                <a:gd name="connsiteX15" fmla="*/ 7447334 w 10502143"/>
                <a:gd name="connsiteY15" fmla="*/ 11614722 h 11614722"/>
                <a:gd name="connsiteX16" fmla="*/ 9586452 w 10502143"/>
                <a:gd name="connsiteY16" fmla="*/ 8607556 h 11614722"/>
                <a:gd name="connsiteX17" fmla="*/ 9603658 w 10502143"/>
                <a:gd name="connsiteY17" fmla="*/ 9521956 h 11614722"/>
                <a:gd name="connsiteX18" fmla="*/ 6636774 w 10502143"/>
                <a:gd name="connsiteY18" fmla="*/ 171479 h 11614722"/>
                <a:gd name="connsiteX0" fmla="*/ 6636774 w 10502143"/>
                <a:gd name="connsiteY0" fmla="*/ 171479 h 11614722"/>
                <a:gd name="connsiteX1" fmla="*/ 0 w 10502143"/>
                <a:gd name="connsiteY1" fmla="*/ 5510395 h 11614722"/>
                <a:gd name="connsiteX2" fmla="*/ 324465 w 10502143"/>
                <a:gd name="connsiteY2" fmla="*/ 7899634 h 11614722"/>
                <a:gd name="connsiteX3" fmla="*/ 1681316 w 10502143"/>
                <a:gd name="connsiteY3" fmla="*/ 11468743 h 11614722"/>
                <a:gd name="connsiteX4" fmla="*/ 1838131 w 10502143"/>
                <a:gd name="connsiteY4" fmla="*/ 9710074 h 11614722"/>
                <a:gd name="connsiteX5" fmla="*/ 2743200 w 10502143"/>
                <a:gd name="connsiteY5" fmla="*/ 10400539 h 11614722"/>
                <a:gd name="connsiteX6" fmla="*/ 2019625 w 10502143"/>
                <a:gd name="connsiteY6" fmla="*/ 8351415 h 11614722"/>
                <a:gd name="connsiteX7" fmla="*/ 1788467 w 10502143"/>
                <a:gd name="connsiteY7" fmla="*/ 6736919 h 11614722"/>
                <a:gd name="connsiteX8" fmla="*/ 7456363 w 10502143"/>
                <a:gd name="connsiteY8" fmla="*/ 3052531 h 11614722"/>
                <a:gd name="connsiteX9" fmla="*/ 8019812 w 10502143"/>
                <a:gd name="connsiteY9" fmla="*/ 4546332 h 11614722"/>
                <a:gd name="connsiteX10" fmla="*/ 8613058 w 10502143"/>
                <a:gd name="connsiteY10" fmla="*/ 5805363 h 11614722"/>
                <a:gd name="connsiteX11" fmla="*/ 8949863 w 10502143"/>
                <a:gd name="connsiteY11" fmla="*/ 7634163 h 11614722"/>
                <a:gd name="connsiteX12" fmla="*/ 8352102 w 10502143"/>
                <a:gd name="connsiteY12" fmla="*/ 8106111 h 11614722"/>
                <a:gd name="connsiteX13" fmla="*/ 7728155 w 10502143"/>
                <a:gd name="connsiteY13" fmla="*/ 10613337 h 11614722"/>
                <a:gd name="connsiteX14" fmla="*/ 8672052 w 10502143"/>
                <a:gd name="connsiteY14" fmla="*/ 9433466 h 11614722"/>
                <a:gd name="connsiteX15" fmla="*/ 7447334 w 10502143"/>
                <a:gd name="connsiteY15" fmla="*/ 11614722 h 11614722"/>
                <a:gd name="connsiteX16" fmla="*/ 9586452 w 10502143"/>
                <a:gd name="connsiteY16" fmla="*/ 8607556 h 11614722"/>
                <a:gd name="connsiteX17" fmla="*/ 9603658 w 10502143"/>
                <a:gd name="connsiteY17" fmla="*/ 9521956 h 11614722"/>
                <a:gd name="connsiteX18" fmla="*/ 6636774 w 10502143"/>
                <a:gd name="connsiteY18" fmla="*/ 171479 h 11614722"/>
                <a:gd name="connsiteX0" fmla="*/ 6636774 w 10502143"/>
                <a:gd name="connsiteY0" fmla="*/ 171479 h 11614722"/>
                <a:gd name="connsiteX1" fmla="*/ 0 w 10502143"/>
                <a:gd name="connsiteY1" fmla="*/ 5510395 h 11614722"/>
                <a:gd name="connsiteX2" fmla="*/ 324465 w 10502143"/>
                <a:gd name="connsiteY2" fmla="*/ 7899634 h 11614722"/>
                <a:gd name="connsiteX3" fmla="*/ 1681316 w 10502143"/>
                <a:gd name="connsiteY3" fmla="*/ 11468743 h 11614722"/>
                <a:gd name="connsiteX4" fmla="*/ 1838131 w 10502143"/>
                <a:gd name="connsiteY4" fmla="*/ 9710074 h 11614722"/>
                <a:gd name="connsiteX5" fmla="*/ 2743200 w 10502143"/>
                <a:gd name="connsiteY5" fmla="*/ 10400539 h 11614722"/>
                <a:gd name="connsiteX6" fmla="*/ 2019625 w 10502143"/>
                <a:gd name="connsiteY6" fmla="*/ 8351415 h 11614722"/>
                <a:gd name="connsiteX7" fmla="*/ 1788467 w 10502143"/>
                <a:gd name="connsiteY7" fmla="*/ 6736919 h 11614722"/>
                <a:gd name="connsiteX8" fmla="*/ 7456363 w 10502143"/>
                <a:gd name="connsiteY8" fmla="*/ 3052531 h 11614722"/>
                <a:gd name="connsiteX9" fmla="*/ 8019812 w 10502143"/>
                <a:gd name="connsiteY9" fmla="*/ 4546332 h 11614722"/>
                <a:gd name="connsiteX10" fmla="*/ 8613058 w 10502143"/>
                <a:gd name="connsiteY10" fmla="*/ 5805363 h 11614722"/>
                <a:gd name="connsiteX11" fmla="*/ 8949863 w 10502143"/>
                <a:gd name="connsiteY11" fmla="*/ 7634163 h 11614722"/>
                <a:gd name="connsiteX12" fmla="*/ 8352102 w 10502143"/>
                <a:gd name="connsiteY12" fmla="*/ 8106111 h 11614722"/>
                <a:gd name="connsiteX13" fmla="*/ 7728155 w 10502143"/>
                <a:gd name="connsiteY13" fmla="*/ 10613337 h 11614722"/>
                <a:gd name="connsiteX14" fmla="*/ 8672052 w 10502143"/>
                <a:gd name="connsiteY14" fmla="*/ 9433466 h 11614722"/>
                <a:gd name="connsiteX15" fmla="*/ 7447334 w 10502143"/>
                <a:gd name="connsiteY15" fmla="*/ 11614722 h 11614722"/>
                <a:gd name="connsiteX16" fmla="*/ 9586452 w 10502143"/>
                <a:gd name="connsiteY16" fmla="*/ 8607556 h 11614722"/>
                <a:gd name="connsiteX17" fmla="*/ 9603658 w 10502143"/>
                <a:gd name="connsiteY17" fmla="*/ 9521956 h 11614722"/>
                <a:gd name="connsiteX18" fmla="*/ 6636774 w 10502143"/>
                <a:gd name="connsiteY18" fmla="*/ 171479 h 11614722"/>
                <a:gd name="connsiteX0" fmla="*/ 6636774 w 10502143"/>
                <a:gd name="connsiteY0" fmla="*/ 171479 h 11614722"/>
                <a:gd name="connsiteX1" fmla="*/ 0 w 10502143"/>
                <a:gd name="connsiteY1" fmla="*/ 5510395 h 11614722"/>
                <a:gd name="connsiteX2" fmla="*/ 324465 w 10502143"/>
                <a:gd name="connsiteY2" fmla="*/ 7899634 h 11614722"/>
                <a:gd name="connsiteX3" fmla="*/ 1681316 w 10502143"/>
                <a:gd name="connsiteY3" fmla="*/ 11468743 h 11614722"/>
                <a:gd name="connsiteX4" fmla="*/ 1838131 w 10502143"/>
                <a:gd name="connsiteY4" fmla="*/ 9710074 h 11614722"/>
                <a:gd name="connsiteX5" fmla="*/ 2743200 w 10502143"/>
                <a:gd name="connsiteY5" fmla="*/ 10400539 h 11614722"/>
                <a:gd name="connsiteX6" fmla="*/ 2019625 w 10502143"/>
                <a:gd name="connsiteY6" fmla="*/ 8351415 h 11614722"/>
                <a:gd name="connsiteX7" fmla="*/ 1788467 w 10502143"/>
                <a:gd name="connsiteY7" fmla="*/ 6736919 h 11614722"/>
                <a:gd name="connsiteX8" fmla="*/ 7456363 w 10502143"/>
                <a:gd name="connsiteY8" fmla="*/ 3052531 h 11614722"/>
                <a:gd name="connsiteX9" fmla="*/ 8019812 w 10502143"/>
                <a:gd name="connsiteY9" fmla="*/ 4546332 h 11614722"/>
                <a:gd name="connsiteX10" fmla="*/ 8613058 w 10502143"/>
                <a:gd name="connsiteY10" fmla="*/ 5805363 h 11614722"/>
                <a:gd name="connsiteX11" fmla="*/ 8949863 w 10502143"/>
                <a:gd name="connsiteY11" fmla="*/ 7634163 h 11614722"/>
                <a:gd name="connsiteX12" fmla="*/ 8352102 w 10502143"/>
                <a:gd name="connsiteY12" fmla="*/ 8106111 h 11614722"/>
                <a:gd name="connsiteX13" fmla="*/ 7728155 w 10502143"/>
                <a:gd name="connsiteY13" fmla="*/ 10613337 h 11614722"/>
                <a:gd name="connsiteX14" fmla="*/ 8672052 w 10502143"/>
                <a:gd name="connsiteY14" fmla="*/ 9433466 h 11614722"/>
                <a:gd name="connsiteX15" fmla="*/ 7447334 w 10502143"/>
                <a:gd name="connsiteY15" fmla="*/ 11614722 h 11614722"/>
                <a:gd name="connsiteX16" fmla="*/ 9586452 w 10502143"/>
                <a:gd name="connsiteY16" fmla="*/ 8607556 h 11614722"/>
                <a:gd name="connsiteX17" fmla="*/ 9603658 w 10502143"/>
                <a:gd name="connsiteY17" fmla="*/ 9521956 h 11614722"/>
                <a:gd name="connsiteX18" fmla="*/ 6636774 w 10502143"/>
                <a:gd name="connsiteY18" fmla="*/ 171479 h 11614722"/>
                <a:gd name="connsiteX0" fmla="*/ 6636774 w 10502143"/>
                <a:gd name="connsiteY0" fmla="*/ 171479 h 11614722"/>
                <a:gd name="connsiteX1" fmla="*/ 0 w 10502143"/>
                <a:gd name="connsiteY1" fmla="*/ 5510395 h 11614722"/>
                <a:gd name="connsiteX2" fmla="*/ 324465 w 10502143"/>
                <a:gd name="connsiteY2" fmla="*/ 7899634 h 11614722"/>
                <a:gd name="connsiteX3" fmla="*/ 1681316 w 10502143"/>
                <a:gd name="connsiteY3" fmla="*/ 11468743 h 11614722"/>
                <a:gd name="connsiteX4" fmla="*/ 1726163 w 10502143"/>
                <a:gd name="connsiteY4" fmla="*/ 10904392 h 11614722"/>
                <a:gd name="connsiteX5" fmla="*/ 1838131 w 10502143"/>
                <a:gd name="connsiteY5" fmla="*/ 9710074 h 11614722"/>
                <a:gd name="connsiteX6" fmla="*/ 2743200 w 10502143"/>
                <a:gd name="connsiteY6" fmla="*/ 10400539 h 11614722"/>
                <a:gd name="connsiteX7" fmla="*/ 2019625 w 10502143"/>
                <a:gd name="connsiteY7" fmla="*/ 8351415 h 11614722"/>
                <a:gd name="connsiteX8" fmla="*/ 1788467 w 10502143"/>
                <a:gd name="connsiteY8" fmla="*/ 6736919 h 11614722"/>
                <a:gd name="connsiteX9" fmla="*/ 7456363 w 10502143"/>
                <a:gd name="connsiteY9" fmla="*/ 3052531 h 11614722"/>
                <a:gd name="connsiteX10" fmla="*/ 8019812 w 10502143"/>
                <a:gd name="connsiteY10" fmla="*/ 4546332 h 11614722"/>
                <a:gd name="connsiteX11" fmla="*/ 8613058 w 10502143"/>
                <a:gd name="connsiteY11" fmla="*/ 5805363 h 11614722"/>
                <a:gd name="connsiteX12" fmla="*/ 8949863 w 10502143"/>
                <a:gd name="connsiteY12" fmla="*/ 7634163 h 11614722"/>
                <a:gd name="connsiteX13" fmla="*/ 8352102 w 10502143"/>
                <a:gd name="connsiteY13" fmla="*/ 8106111 h 11614722"/>
                <a:gd name="connsiteX14" fmla="*/ 7728155 w 10502143"/>
                <a:gd name="connsiteY14" fmla="*/ 10613337 h 11614722"/>
                <a:gd name="connsiteX15" fmla="*/ 8672052 w 10502143"/>
                <a:gd name="connsiteY15" fmla="*/ 9433466 h 11614722"/>
                <a:gd name="connsiteX16" fmla="*/ 7447334 w 10502143"/>
                <a:gd name="connsiteY16" fmla="*/ 11614722 h 11614722"/>
                <a:gd name="connsiteX17" fmla="*/ 9586452 w 10502143"/>
                <a:gd name="connsiteY17" fmla="*/ 8607556 h 11614722"/>
                <a:gd name="connsiteX18" fmla="*/ 9603658 w 10502143"/>
                <a:gd name="connsiteY18" fmla="*/ 9521956 h 11614722"/>
                <a:gd name="connsiteX19" fmla="*/ 6636774 w 10502143"/>
                <a:gd name="connsiteY19" fmla="*/ 171479 h 11614722"/>
                <a:gd name="connsiteX0" fmla="*/ 6636774 w 10502143"/>
                <a:gd name="connsiteY0" fmla="*/ 171479 h 11641511"/>
                <a:gd name="connsiteX1" fmla="*/ 0 w 10502143"/>
                <a:gd name="connsiteY1" fmla="*/ 5510395 h 11641511"/>
                <a:gd name="connsiteX2" fmla="*/ 324465 w 10502143"/>
                <a:gd name="connsiteY2" fmla="*/ 7899634 h 11641511"/>
                <a:gd name="connsiteX3" fmla="*/ 1681316 w 10502143"/>
                <a:gd name="connsiteY3" fmla="*/ 11468743 h 11641511"/>
                <a:gd name="connsiteX4" fmla="*/ 3181739 w 10502143"/>
                <a:gd name="connsiteY4" fmla="*/ 11641511 h 11641511"/>
                <a:gd name="connsiteX5" fmla="*/ 1838131 w 10502143"/>
                <a:gd name="connsiteY5" fmla="*/ 9710074 h 11641511"/>
                <a:gd name="connsiteX6" fmla="*/ 2743200 w 10502143"/>
                <a:gd name="connsiteY6" fmla="*/ 10400539 h 11641511"/>
                <a:gd name="connsiteX7" fmla="*/ 2019625 w 10502143"/>
                <a:gd name="connsiteY7" fmla="*/ 8351415 h 11641511"/>
                <a:gd name="connsiteX8" fmla="*/ 1788467 w 10502143"/>
                <a:gd name="connsiteY8" fmla="*/ 6736919 h 11641511"/>
                <a:gd name="connsiteX9" fmla="*/ 7456363 w 10502143"/>
                <a:gd name="connsiteY9" fmla="*/ 3052531 h 11641511"/>
                <a:gd name="connsiteX10" fmla="*/ 8019812 w 10502143"/>
                <a:gd name="connsiteY10" fmla="*/ 4546332 h 11641511"/>
                <a:gd name="connsiteX11" fmla="*/ 8613058 w 10502143"/>
                <a:gd name="connsiteY11" fmla="*/ 5805363 h 11641511"/>
                <a:gd name="connsiteX12" fmla="*/ 8949863 w 10502143"/>
                <a:gd name="connsiteY12" fmla="*/ 7634163 h 11641511"/>
                <a:gd name="connsiteX13" fmla="*/ 8352102 w 10502143"/>
                <a:gd name="connsiteY13" fmla="*/ 8106111 h 11641511"/>
                <a:gd name="connsiteX14" fmla="*/ 7728155 w 10502143"/>
                <a:gd name="connsiteY14" fmla="*/ 10613337 h 11641511"/>
                <a:gd name="connsiteX15" fmla="*/ 8672052 w 10502143"/>
                <a:gd name="connsiteY15" fmla="*/ 9433466 h 11641511"/>
                <a:gd name="connsiteX16" fmla="*/ 7447334 w 10502143"/>
                <a:gd name="connsiteY16" fmla="*/ 11614722 h 11641511"/>
                <a:gd name="connsiteX17" fmla="*/ 9586452 w 10502143"/>
                <a:gd name="connsiteY17" fmla="*/ 8607556 h 11641511"/>
                <a:gd name="connsiteX18" fmla="*/ 9603658 w 10502143"/>
                <a:gd name="connsiteY18" fmla="*/ 9521956 h 11641511"/>
                <a:gd name="connsiteX19" fmla="*/ 6636774 w 10502143"/>
                <a:gd name="connsiteY19" fmla="*/ 171479 h 11641511"/>
                <a:gd name="connsiteX0" fmla="*/ 6636774 w 10502143"/>
                <a:gd name="connsiteY0" fmla="*/ 171479 h 11641511"/>
                <a:gd name="connsiteX1" fmla="*/ 0 w 10502143"/>
                <a:gd name="connsiteY1" fmla="*/ 5510395 h 11641511"/>
                <a:gd name="connsiteX2" fmla="*/ 324465 w 10502143"/>
                <a:gd name="connsiteY2" fmla="*/ 7899634 h 11641511"/>
                <a:gd name="connsiteX3" fmla="*/ 1681316 w 10502143"/>
                <a:gd name="connsiteY3" fmla="*/ 11468743 h 11641511"/>
                <a:gd name="connsiteX4" fmla="*/ 3181739 w 10502143"/>
                <a:gd name="connsiteY4" fmla="*/ 11641511 h 11641511"/>
                <a:gd name="connsiteX5" fmla="*/ 1838131 w 10502143"/>
                <a:gd name="connsiteY5" fmla="*/ 9710074 h 11641511"/>
                <a:gd name="connsiteX6" fmla="*/ 2743200 w 10502143"/>
                <a:gd name="connsiteY6" fmla="*/ 10400539 h 11641511"/>
                <a:gd name="connsiteX7" fmla="*/ 2019625 w 10502143"/>
                <a:gd name="connsiteY7" fmla="*/ 8351415 h 11641511"/>
                <a:gd name="connsiteX8" fmla="*/ 1788467 w 10502143"/>
                <a:gd name="connsiteY8" fmla="*/ 6736919 h 11641511"/>
                <a:gd name="connsiteX9" fmla="*/ 7456363 w 10502143"/>
                <a:gd name="connsiteY9" fmla="*/ 3052531 h 11641511"/>
                <a:gd name="connsiteX10" fmla="*/ 8019812 w 10502143"/>
                <a:gd name="connsiteY10" fmla="*/ 4546332 h 11641511"/>
                <a:gd name="connsiteX11" fmla="*/ 8613058 w 10502143"/>
                <a:gd name="connsiteY11" fmla="*/ 5805363 h 11641511"/>
                <a:gd name="connsiteX12" fmla="*/ 8949863 w 10502143"/>
                <a:gd name="connsiteY12" fmla="*/ 7634163 h 11641511"/>
                <a:gd name="connsiteX13" fmla="*/ 8352102 w 10502143"/>
                <a:gd name="connsiteY13" fmla="*/ 8106111 h 11641511"/>
                <a:gd name="connsiteX14" fmla="*/ 7728155 w 10502143"/>
                <a:gd name="connsiteY14" fmla="*/ 10613337 h 11641511"/>
                <a:gd name="connsiteX15" fmla="*/ 8672052 w 10502143"/>
                <a:gd name="connsiteY15" fmla="*/ 9433466 h 11641511"/>
                <a:gd name="connsiteX16" fmla="*/ 7447334 w 10502143"/>
                <a:gd name="connsiteY16" fmla="*/ 11614722 h 11641511"/>
                <a:gd name="connsiteX17" fmla="*/ 9586452 w 10502143"/>
                <a:gd name="connsiteY17" fmla="*/ 8607556 h 11641511"/>
                <a:gd name="connsiteX18" fmla="*/ 9603658 w 10502143"/>
                <a:gd name="connsiteY18" fmla="*/ 9521956 h 11641511"/>
                <a:gd name="connsiteX19" fmla="*/ 6636774 w 10502143"/>
                <a:gd name="connsiteY19" fmla="*/ 171479 h 11641511"/>
                <a:gd name="connsiteX0" fmla="*/ 6636774 w 10502143"/>
                <a:gd name="connsiteY0" fmla="*/ 171479 h 11641511"/>
                <a:gd name="connsiteX1" fmla="*/ 0 w 10502143"/>
                <a:gd name="connsiteY1" fmla="*/ 5510395 h 11641511"/>
                <a:gd name="connsiteX2" fmla="*/ 324465 w 10502143"/>
                <a:gd name="connsiteY2" fmla="*/ 7899634 h 11641511"/>
                <a:gd name="connsiteX3" fmla="*/ 1681316 w 10502143"/>
                <a:gd name="connsiteY3" fmla="*/ 11468743 h 11641511"/>
                <a:gd name="connsiteX4" fmla="*/ 3181739 w 10502143"/>
                <a:gd name="connsiteY4" fmla="*/ 11641511 h 11641511"/>
                <a:gd name="connsiteX5" fmla="*/ 1838131 w 10502143"/>
                <a:gd name="connsiteY5" fmla="*/ 9710074 h 11641511"/>
                <a:gd name="connsiteX6" fmla="*/ 2743200 w 10502143"/>
                <a:gd name="connsiteY6" fmla="*/ 10400539 h 11641511"/>
                <a:gd name="connsiteX7" fmla="*/ 2019625 w 10502143"/>
                <a:gd name="connsiteY7" fmla="*/ 8351415 h 11641511"/>
                <a:gd name="connsiteX8" fmla="*/ 1788467 w 10502143"/>
                <a:gd name="connsiteY8" fmla="*/ 6736919 h 11641511"/>
                <a:gd name="connsiteX9" fmla="*/ 7456363 w 10502143"/>
                <a:gd name="connsiteY9" fmla="*/ 3052531 h 11641511"/>
                <a:gd name="connsiteX10" fmla="*/ 8019812 w 10502143"/>
                <a:gd name="connsiteY10" fmla="*/ 4546332 h 11641511"/>
                <a:gd name="connsiteX11" fmla="*/ 8613058 w 10502143"/>
                <a:gd name="connsiteY11" fmla="*/ 5805363 h 11641511"/>
                <a:gd name="connsiteX12" fmla="*/ 8949863 w 10502143"/>
                <a:gd name="connsiteY12" fmla="*/ 7634163 h 11641511"/>
                <a:gd name="connsiteX13" fmla="*/ 8352102 w 10502143"/>
                <a:gd name="connsiteY13" fmla="*/ 8106111 h 11641511"/>
                <a:gd name="connsiteX14" fmla="*/ 7728155 w 10502143"/>
                <a:gd name="connsiteY14" fmla="*/ 10613337 h 11641511"/>
                <a:gd name="connsiteX15" fmla="*/ 8672052 w 10502143"/>
                <a:gd name="connsiteY15" fmla="*/ 9433466 h 11641511"/>
                <a:gd name="connsiteX16" fmla="*/ 7447334 w 10502143"/>
                <a:gd name="connsiteY16" fmla="*/ 11614722 h 11641511"/>
                <a:gd name="connsiteX17" fmla="*/ 9586452 w 10502143"/>
                <a:gd name="connsiteY17" fmla="*/ 8607556 h 11641511"/>
                <a:gd name="connsiteX18" fmla="*/ 9603658 w 10502143"/>
                <a:gd name="connsiteY18" fmla="*/ 9521956 h 11641511"/>
                <a:gd name="connsiteX19" fmla="*/ 6636774 w 10502143"/>
                <a:gd name="connsiteY19" fmla="*/ 171479 h 11641511"/>
                <a:gd name="connsiteX0" fmla="*/ 6636774 w 10502143"/>
                <a:gd name="connsiteY0" fmla="*/ 171479 h 11641511"/>
                <a:gd name="connsiteX1" fmla="*/ 0 w 10502143"/>
                <a:gd name="connsiteY1" fmla="*/ 5510395 h 11641511"/>
                <a:gd name="connsiteX2" fmla="*/ 324465 w 10502143"/>
                <a:gd name="connsiteY2" fmla="*/ 7899634 h 11641511"/>
                <a:gd name="connsiteX3" fmla="*/ 3181739 w 10502143"/>
                <a:gd name="connsiteY3" fmla="*/ 11641511 h 11641511"/>
                <a:gd name="connsiteX4" fmla="*/ 1838131 w 10502143"/>
                <a:gd name="connsiteY4" fmla="*/ 9710074 h 11641511"/>
                <a:gd name="connsiteX5" fmla="*/ 2743200 w 10502143"/>
                <a:gd name="connsiteY5" fmla="*/ 10400539 h 11641511"/>
                <a:gd name="connsiteX6" fmla="*/ 2019625 w 10502143"/>
                <a:gd name="connsiteY6" fmla="*/ 8351415 h 11641511"/>
                <a:gd name="connsiteX7" fmla="*/ 1788467 w 10502143"/>
                <a:gd name="connsiteY7" fmla="*/ 6736919 h 11641511"/>
                <a:gd name="connsiteX8" fmla="*/ 7456363 w 10502143"/>
                <a:gd name="connsiteY8" fmla="*/ 3052531 h 11641511"/>
                <a:gd name="connsiteX9" fmla="*/ 8019812 w 10502143"/>
                <a:gd name="connsiteY9" fmla="*/ 4546332 h 11641511"/>
                <a:gd name="connsiteX10" fmla="*/ 8613058 w 10502143"/>
                <a:gd name="connsiteY10" fmla="*/ 5805363 h 11641511"/>
                <a:gd name="connsiteX11" fmla="*/ 8949863 w 10502143"/>
                <a:gd name="connsiteY11" fmla="*/ 7634163 h 11641511"/>
                <a:gd name="connsiteX12" fmla="*/ 8352102 w 10502143"/>
                <a:gd name="connsiteY12" fmla="*/ 8106111 h 11641511"/>
                <a:gd name="connsiteX13" fmla="*/ 7728155 w 10502143"/>
                <a:gd name="connsiteY13" fmla="*/ 10613337 h 11641511"/>
                <a:gd name="connsiteX14" fmla="*/ 8672052 w 10502143"/>
                <a:gd name="connsiteY14" fmla="*/ 9433466 h 11641511"/>
                <a:gd name="connsiteX15" fmla="*/ 7447334 w 10502143"/>
                <a:gd name="connsiteY15" fmla="*/ 11614722 h 11641511"/>
                <a:gd name="connsiteX16" fmla="*/ 9586452 w 10502143"/>
                <a:gd name="connsiteY16" fmla="*/ 8607556 h 11641511"/>
                <a:gd name="connsiteX17" fmla="*/ 9603658 w 10502143"/>
                <a:gd name="connsiteY17" fmla="*/ 9521956 h 11641511"/>
                <a:gd name="connsiteX18" fmla="*/ 6636774 w 10502143"/>
                <a:gd name="connsiteY18" fmla="*/ 171479 h 11641511"/>
                <a:gd name="connsiteX0" fmla="*/ 6636774 w 10502143"/>
                <a:gd name="connsiteY0" fmla="*/ 171479 h 11641511"/>
                <a:gd name="connsiteX1" fmla="*/ 0 w 10502143"/>
                <a:gd name="connsiteY1" fmla="*/ 5510395 h 11641511"/>
                <a:gd name="connsiteX2" fmla="*/ 324465 w 10502143"/>
                <a:gd name="connsiteY2" fmla="*/ 7899634 h 11641511"/>
                <a:gd name="connsiteX3" fmla="*/ 1558212 w 10502143"/>
                <a:gd name="connsiteY3" fmla="*/ 9551453 h 11641511"/>
                <a:gd name="connsiteX4" fmla="*/ 3181739 w 10502143"/>
                <a:gd name="connsiteY4" fmla="*/ 11641511 h 11641511"/>
                <a:gd name="connsiteX5" fmla="*/ 1838131 w 10502143"/>
                <a:gd name="connsiteY5" fmla="*/ 9710074 h 11641511"/>
                <a:gd name="connsiteX6" fmla="*/ 2743200 w 10502143"/>
                <a:gd name="connsiteY6" fmla="*/ 10400539 h 11641511"/>
                <a:gd name="connsiteX7" fmla="*/ 2019625 w 10502143"/>
                <a:gd name="connsiteY7" fmla="*/ 8351415 h 11641511"/>
                <a:gd name="connsiteX8" fmla="*/ 1788467 w 10502143"/>
                <a:gd name="connsiteY8" fmla="*/ 6736919 h 11641511"/>
                <a:gd name="connsiteX9" fmla="*/ 7456363 w 10502143"/>
                <a:gd name="connsiteY9" fmla="*/ 3052531 h 11641511"/>
                <a:gd name="connsiteX10" fmla="*/ 8019812 w 10502143"/>
                <a:gd name="connsiteY10" fmla="*/ 4546332 h 11641511"/>
                <a:gd name="connsiteX11" fmla="*/ 8613058 w 10502143"/>
                <a:gd name="connsiteY11" fmla="*/ 5805363 h 11641511"/>
                <a:gd name="connsiteX12" fmla="*/ 8949863 w 10502143"/>
                <a:gd name="connsiteY12" fmla="*/ 7634163 h 11641511"/>
                <a:gd name="connsiteX13" fmla="*/ 8352102 w 10502143"/>
                <a:gd name="connsiteY13" fmla="*/ 8106111 h 11641511"/>
                <a:gd name="connsiteX14" fmla="*/ 7728155 w 10502143"/>
                <a:gd name="connsiteY14" fmla="*/ 10613337 h 11641511"/>
                <a:gd name="connsiteX15" fmla="*/ 8672052 w 10502143"/>
                <a:gd name="connsiteY15" fmla="*/ 9433466 h 11641511"/>
                <a:gd name="connsiteX16" fmla="*/ 7447334 w 10502143"/>
                <a:gd name="connsiteY16" fmla="*/ 11614722 h 11641511"/>
                <a:gd name="connsiteX17" fmla="*/ 9586452 w 10502143"/>
                <a:gd name="connsiteY17" fmla="*/ 8607556 h 11641511"/>
                <a:gd name="connsiteX18" fmla="*/ 9603658 w 10502143"/>
                <a:gd name="connsiteY18" fmla="*/ 9521956 h 11641511"/>
                <a:gd name="connsiteX19" fmla="*/ 6636774 w 10502143"/>
                <a:gd name="connsiteY19" fmla="*/ 171479 h 11641511"/>
                <a:gd name="connsiteX0" fmla="*/ 6636774 w 10502143"/>
                <a:gd name="connsiteY0" fmla="*/ 171479 h 12397290"/>
                <a:gd name="connsiteX1" fmla="*/ 0 w 10502143"/>
                <a:gd name="connsiteY1" fmla="*/ 5510395 h 12397290"/>
                <a:gd name="connsiteX2" fmla="*/ 324465 w 10502143"/>
                <a:gd name="connsiteY2" fmla="*/ 7899634 h 12397290"/>
                <a:gd name="connsiteX3" fmla="*/ 1464906 w 10502143"/>
                <a:gd name="connsiteY3" fmla="*/ 12397290 h 12397290"/>
                <a:gd name="connsiteX4" fmla="*/ 3181739 w 10502143"/>
                <a:gd name="connsiteY4" fmla="*/ 11641511 h 12397290"/>
                <a:gd name="connsiteX5" fmla="*/ 1838131 w 10502143"/>
                <a:gd name="connsiteY5" fmla="*/ 9710074 h 12397290"/>
                <a:gd name="connsiteX6" fmla="*/ 2743200 w 10502143"/>
                <a:gd name="connsiteY6" fmla="*/ 10400539 h 12397290"/>
                <a:gd name="connsiteX7" fmla="*/ 2019625 w 10502143"/>
                <a:gd name="connsiteY7" fmla="*/ 8351415 h 12397290"/>
                <a:gd name="connsiteX8" fmla="*/ 1788467 w 10502143"/>
                <a:gd name="connsiteY8" fmla="*/ 6736919 h 12397290"/>
                <a:gd name="connsiteX9" fmla="*/ 7456363 w 10502143"/>
                <a:gd name="connsiteY9" fmla="*/ 3052531 h 12397290"/>
                <a:gd name="connsiteX10" fmla="*/ 8019812 w 10502143"/>
                <a:gd name="connsiteY10" fmla="*/ 4546332 h 12397290"/>
                <a:gd name="connsiteX11" fmla="*/ 8613058 w 10502143"/>
                <a:gd name="connsiteY11" fmla="*/ 5805363 h 12397290"/>
                <a:gd name="connsiteX12" fmla="*/ 8949863 w 10502143"/>
                <a:gd name="connsiteY12" fmla="*/ 7634163 h 12397290"/>
                <a:gd name="connsiteX13" fmla="*/ 8352102 w 10502143"/>
                <a:gd name="connsiteY13" fmla="*/ 8106111 h 12397290"/>
                <a:gd name="connsiteX14" fmla="*/ 7728155 w 10502143"/>
                <a:gd name="connsiteY14" fmla="*/ 10613337 h 12397290"/>
                <a:gd name="connsiteX15" fmla="*/ 8672052 w 10502143"/>
                <a:gd name="connsiteY15" fmla="*/ 9433466 h 12397290"/>
                <a:gd name="connsiteX16" fmla="*/ 7447334 w 10502143"/>
                <a:gd name="connsiteY16" fmla="*/ 11614722 h 12397290"/>
                <a:gd name="connsiteX17" fmla="*/ 9586452 w 10502143"/>
                <a:gd name="connsiteY17" fmla="*/ 8607556 h 12397290"/>
                <a:gd name="connsiteX18" fmla="*/ 9603658 w 10502143"/>
                <a:gd name="connsiteY18" fmla="*/ 9521956 h 12397290"/>
                <a:gd name="connsiteX19" fmla="*/ 6636774 w 10502143"/>
                <a:gd name="connsiteY19" fmla="*/ 171479 h 12397290"/>
                <a:gd name="connsiteX0" fmla="*/ 6636774 w 10502143"/>
                <a:gd name="connsiteY0" fmla="*/ 171479 h 11641511"/>
                <a:gd name="connsiteX1" fmla="*/ 0 w 10502143"/>
                <a:gd name="connsiteY1" fmla="*/ 5510395 h 11641511"/>
                <a:gd name="connsiteX2" fmla="*/ 324465 w 10502143"/>
                <a:gd name="connsiteY2" fmla="*/ 7899634 h 11641511"/>
                <a:gd name="connsiteX3" fmla="*/ 3181739 w 10502143"/>
                <a:gd name="connsiteY3" fmla="*/ 11641511 h 11641511"/>
                <a:gd name="connsiteX4" fmla="*/ 1838131 w 10502143"/>
                <a:gd name="connsiteY4" fmla="*/ 9710074 h 11641511"/>
                <a:gd name="connsiteX5" fmla="*/ 2743200 w 10502143"/>
                <a:gd name="connsiteY5" fmla="*/ 10400539 h 11641511"/>
                <a:gd name="connsiteX6" fmla="*/ 2019625 w 10502143"/>
                <a:gd name="connsiteY6" fmla="*/ 8351415 h 11641511"/>
                <a:gd name="connsiteX7" fmla="*/ 1788467 w 10502143"/>
                <a:gd name="connsiteY7" fmla="*/ 6736919 h 11641511"/>
                <a:gd name="connsiteX8" fmla="*/ 7456363 w 10502143"/>
                <a:gd name="connsiteY8" fmla="*/ 3052531 h 11641511"/>
                <a:gd name="connsiteX9" fmla="*/ 8019812 w 10502143"/>
                <a:gd name="connsiteY9" fmla="*/ 4546332 h 11641511"/>
                <a:gd name="connsiteX10" fmla="*/ 8613058 w 10502143"/>
                <a:gd name="connsiteY10" fmla="*/ 5805363 h 11641511"/>
                <a:gd name="connsiteX11" fmla="*/ 8949863 w 10502143"/>
                <a:gd name="connsiteY11" fmla="*/ 7634163 h 11641511"/>
                <a:gd name="connsiteX12" fmla="*/ 8352102 w 10502143"/>
                <a:gd name="connsiteY12" fmla="*/ 8106111 h 11641511"/>
                <a:gd name="connsiteX13" fmla="*/ 7728155 w 10502143"/>
                <a:gd name="connsiteY13" fmla="*/ 10613337 h 11641511"/>
                <a:gd name="connsiteX14" fmla="*/ 8672052 w 10502143"/>
                <a:gd name="connsiteY14" fmla="*/ 9433466 h 11641511"/>
                <a:gd name="connsiteX15" fmla="*/ 7447334 w 10502143"/>
                <a:gd name="connsiteY15" fmla="*/ 11614722 h 11641511"/>
                <a:gd name="connsiteX16" fmla="*/ 9586452 w 10502143"/>
                <a:gd name="connsiteY16" fmla="*/ 8607556 h 11641511"/>
                <a:gd name="connsiteX17" fmla="*/ 9603658 w 10502143"/>
                <a:gd name="connsiteY17" fmla="*/ 9521956 h 11641511"/>
                <a:gd name="connsiteX18" fmla="*/ 6636774 w 10502143"/>
                <a:gd name="connsiteY18" fmla="*/ 171479 h 11641511"/>
                <a:gd name="connsiteX0" fmla="*/ 6636774 w 10502143"/>
                <a:gd name="connsiteY0" fmla="*/ 171479 h 11645189"/>
                <a:gd name="connsiteX1" fmla="*/ 0 w 10502143"/>
                <a:gd name="connsiteY1" fmla="*/ 5510395 h 11645189"/>
                <a:gd name="connsiteX2" fmla="*/ 324465 w 10502143"/>
                <a:gd name="connsiteY2" fmla="*/ 7899634 h 11645189"/>
                <a:gd name="connsiteX3" fmla="*/ 3181739 w 10502143"/>
                <a:gd name="connsiteY3" fmla="*/ 11641511 h 11645189"/>
                <a:gd name="connsiteX4" fmla="*/ 1838131 w 10502143"/>
                <a:gd name="connsiteY4" fmla="*/ 9710074 h 11645189"/>
                <a:gd name="connsiteX5" fmla="*/ 2743200 w 10502143"/>
                <a:gd name="connsiteY5" fmla="*/ 10400539 h 11645189"/>
                <a:gd name="connsiteX6" fmla="*/ 2019625 w 10502143"/>
                <a:gd name="connsiteY6" fmla="*/ 8351415 h 11645189"/>
                <a:gd name="connsiteX7" fmla="*/ 1788467 w 10502143"/>
                <a:gd name="connsiteY7" fmla="*/ 6736919 h 11645189"/>
                <a:gd name="connsiteX8" fmla="*/ 7456363 w 10502143"/>
                <a:gd name="connsiteY8" fmla="*/ 3052531 h 11645189"/>
                <a:gd name="connsiteX9" fmla="*/ 8019812 w 10502143"/>
                <a:gd name="connsiteY9" fmla="*/ 4546332 h 11645189"/>
                <a:gd name="connsiteX10" fmla="*/ 8613058 w 10502143"/>
                <a:gd name="connsiteY10" fmla="*/ 5805363 h 11645189"/>
                <a:gd name="connsiteX11" fmla="*/ 8949863 w 10502143"/>
                <a:gd name="connsiteY11" fmla="*/ 7634163 h 11645189"/>
                <a:gd name="connsiteX12" fmla="*/ 8352102 w 10502143"/>
                <a:gd name="connsiteY12" fmla="*/ 8106111 h 11645189"/>
                <a:gd name="connsiteX13" fmla="*/ 7728155 w 10502143"/>
                <a:gd name="connsiteY13" fmla="*/ 10613337 h 11645189"/>
                <a:gd name="connsiteX14" fmla="*/ 8672052 w 10502143"/>
                <a:gd name="connsiteY14" fmla="*/ 9433466 h 11645189"/>
                <a:gd name="connsiteX15" fmla="*/ 7447334 w 10502143"/>
                <a:gd name="connsiteY15" fmla="*/ 11614722 h 11645189"/>
                <a:gd name="connsiteX16" fmla="*/ 9586452 w 10502143"/>
                <a:gd name="connsiteY16" fmla="*/ 8607556 h 11645189"/>
                <a:gd name="connsiteX17" fmla="*/ 9603658 w 10502143"/>
                <a:gd name="connsiteY17" fmla="*/ 9521956 h 11645189"/>
                <a:gd name="connsiteX18" fmla="*/ 6636774 w 10502143"/>
                <a:gd name="connsiteY18" fmla="*/ 171479 h 11645189"/>
                <a:gd name="connsiteX0" fmla="*/ 6636774 w 10502143"/>
                <a:gd name="connsiteY0" fmla="*/ 171479 h 11649408"/>
                <a:gd name="connsiteX1" fmla="*/ 0 w 10502143"/>
                <a:gd name="connsiteY1" fmla="*/ 5510395 h 11649408"/>
                <a:gd name="connsiteX2" fmla="*/ 324465 w 10502143"/>
                <a:gd name="connsiteY2" fmla="*/ 7899634 h 11649408"/>
                <a:gd name="connsiteX3" fmla="*/ 3181739 w 10502143"/>
                <a:gd name="connsiteY3" fmla="*/ 11641511 h 11649408"/>
                <a:gd name="connsiteX4" fmla="*/ 1838131 w 10502143"/>
                <a:gd name="connsiteY4" fmla="*/ 9710074 h 11649408"/>
                <a:gd name="connsiteX5" fmla="*/ 2743200 w 10502143"/>
                <a:gd name="connsiteY5" fmla="*/ 10400539 h 11649408"/>
                <a:gd name="connsiteX6" fmla="*/ 2019625 w 10502143"/>
                <a:gd name="connsiteY6" fmla="*/ 8351415 h 11649408"/>
                <a:gd name="connsiteX7" fmla="*/ 1788467 w 10502143"/>
                <a:gd name="connsiteY7" fmla="*/ 6736919 h 11649408"/>
                <a:gd name="connsiteX8" fmla="*/ 7456363 w 10502143"/>
                <a:gd name="connsiteY8" fmla="*/ 3052531 h 11649408"/>
                <a:gd name="connsiteX9" fmla="*/ 8019812 w 10502143"/>
                <a:gd name="connsiteY9" fmla="*/ 4546332 h 11649408"/>
                <a:gd name="connsiteX10" fmla="*/ 8613058 w 10502143"/>
                <a:gd name="connsiteY10" fmla="*/ 5805363 h 11649408"/>
                <a:gd name="connsiteX11" fmla="*/ 8949863 w 10502143"/>
                <a:gd name="connsiteY11" fmla="*/ 7634163 h 11649408"/>
                <a:gd name="connsiteX12" fmla="*/ 8352102 w 10502143"/>
                <a:gd name="connsiteY12" fmla="*/ 8106111 h 11649408"/>
                <a:gd name="connsiteX13" fmla="*/ 7728155 w 10502143"/>
                <a:gd name="connsiteY13" fmla="*/ 10613337 h 11649408"/>
                <a:gd name="connsiteX14" fmla="*/ 8672052 w 10502143"/>
                <a:gd name="connsiteY14" fmla="*/ 9433466 h 11649408"/>
                <a:gd name="connsiteX15" fmla="*/ 7447334 w 10502143"/>
                <a:gd name="connsiteY15" fmla="*/ 11614722 h 11649408"/>
                <a:gd name="connsiteX16" fmla="*/ 9586452 w 10502143"/>
                <a:gd name="connsiteY16" fmla="*/ 8607556 h 11649408"/>
                <a:gd name="connsiteX17" fmla="*/ 9603658 w 10502143"/>
                <a:gd name="connsiteY17" fmla="*/ 9521956 h 11649408"/>
                <a:gd name="connsiteX18" fmla="*/ 6636774 w 10502143"/>
                <a:gd name="connsiteY18" fmla="*/ 171479 h 11649408"/>
                <a:gd name="connsiteX0" fmla="*/ 6680317 w 10545686"/>
                <a:gd name="connsiteY0" fmla="*/ 171479 h 11649408"/>
                <a:gd name="connsiteX1" fmla="*/ 0 w 10545686"/>
                <a:gd name="connsiteY1" fmla="*/ 5684567 h 11649408"/>
                <a:gd name="connsiteX2" fmla="*/ 368008 w 10545686"/>
                <a:gd name="connsiteY2" fmla="*/ 7899634 h 11649408"/>
                <a:gd name="connsiteX3" fmla="*/ 3225282 w 10545686"/>
                <a:gd name="connsiteY3" fmla="*/ 11641511 h 11649408"/>
                <a:gd name="connsiteX4" fmla="*/ 1881674 w 10545686"/>
                <a:gd name="connsiteY4" fmla="*/ 9710074 h 11649408"/>
                <a:gd name="connsiteX5" fmla="*/ 2786743 w 10545686"/>
                <a:gd name="connsiteY5" fmla="*/ 10400539 h 11649408"/>
                <a:gd name="connsiteX6" fmla="*/ 2063168 w 10545686"/>
                <a:gd name="connsiteY6" fmla="*/ 8351415 h 11649408"/>
                <a:gd name="connsiteX7" fmla="*/ 1832010 w 10545686"/>
                <a:gd name="connsiteY7" fmla="*/ 6736919 h 11649408"/>
                <a:gd name="connsiteX8" fmla="*/ 7499906 w 10545686"/>
                <a:gd name="connsiteY8" fmla="*/ 3052531 h 11649408"/>
                <a:gd name="connsiteX9" fmla="*/ 8063355 w 10545686"/>
                <a:gd name="connsiteY9" fmla="*/ 4546332 h 11649408"/>
                <a:gd name="connsiteX10" fmla="*/ 8656601 w 10545686"/>
                <a:gd name="connsiteY10" fmla="*/ 5805363 h 11649408"/>
                <a:gd name="connsiteX11" fmla="*/ 8993406 w 10545686"/>
                <a:gd name="connsiteY11" fmla="*/ 7634163 h 11649408"/>
                <a:gd name="connsiteX12" fmla="*/ 8395645 w 10545686"/>
                <a:gd name="connsiteY12" fmla="*/ 8106111 h 11649408"/>
                <a:gd name="connsiteX13" fmla="*/ 7771698 w 10545686"/>
                <a:gd name="connsiteY13" fmla="*/ 10613337 h 11649408"/>
                <a:gd name="connsiteX14" fmla="*/ 8715595 w 10545686"/>
                <a:gd name="connsiteY14" fmla="*/ 9433466 h 11649408"/>
                <a:gd name="connsiteX15" fmla="*/ 7490877 w 10545686"/>
                <a:gd name="connsiteY15" fmla="*/ 11614722 h 11649408"/>
                <a:gd name="connsiteX16" fmla="*/ 9629995 w 10545686"/>
                <a:gd name="connsiteY16" fmla="*/ 8607556 h 11649408"/>
                <a:gd name="connsiteX17" fmla="*/ 9647201 w 10545686"/>
                <a:gd name="connsiteY17" fmla="*/ 9521956 h 11649408"/>
                <a:gd name="connsiteX18" fmla="*/ 6680317 w 10545686"/>
                <a:gd name="connsiteY18" fmla="*/ 171479 h 11649408"/>
                <a:gd name="connsiteX0" fmla="*/ 6735303 w 10600672"/>
                <a:gd name="connsiteY0" fmla="*/ 171479 h 11649408"/>
                <a:gd name="connsiteX1" fmla="*/ 54986 w 10600672"/>
                <a:gd name="connsiteY1" fmla="*/ 5684567 h 11649408"/>
                <a:gd name="connsiteX2" fmla="*/ 422994 w 10600672"/>
                <a:gd name="connsiteY2" fmla="*/ 7899634 h 11649408"/>
                <a:gd name="connsiteX3" fmla="*/ 3280268 w 10600672"/>
                <a:gd name="connsiteY3" fmla="*/ 11641511 h 11649408"/>
                <a:gd name="connsiteX4" fmla="*/ 1936660 w 10600672"/>
                <a:gd name="connsiteY4" fmla="*/ 9710074 h 11649408"/>
                <a:gd name="connsiteX5" fmla="*/ 2841729 w 10600672"/>
                <a:gd name="connsiteY5" fmla="*/ 10400539 h 11649408"/>
                <a:gd name="connsiteX6" fmla="*/ 2118154 w 10600672"/>
                <a:gd name="connsiteY6" fmla="*/ 8351415 h 11649408"/>
                <a:gd name="connsiteX7" fmla="*/ 1886996 w 10600672"/>
                <a:gd name="connsiteY7" fmla="*/ 6736919 h 11649408"/>
                <a:gd name="connsiteX8" fmla="*/ 7554892 w 10600672"/>
                <a:gd name="connsiteY8" fmla="*/ 3052531 h 11649408"/>
                <a:gd name="connsiteX9" fmla="*/ 8118341 w 10600672"/>
                <a:gd name="connsiteY9" fmla="*/ 4546332 h 11649408"/>
                <a:gd name="connsiteX10" fmla="*/ 8711587 w 10600672"/>
                <a:gd name="connsiteY10" fmla="*/ 5805363 h 11649408"/>
                <a:gd name="connsiteX11" fmla="*/ 9048392 w 10600672"/>
                <a:gd name="connsiteY11" fmla="*/ 7634163 h 11649408"/>
                <a:gd name="connsiteX12" fmla="*/ 8450631 w 10600672"/>
                <a:gd name="connsiteY12" fmla="*/ 8106111 h 11649408"/>
                <a:gd name="connsiteX13" fmla="*/ 7826684 w 10600672"/>
                <a:gd name="connsiteY13" fmla="*/ 10613337 h 11649408"/>
                <a:gd name="connsiteX14" fmla="*/ 8770581 w 10600672"/>
                <a:gd name="connsiteY14" fmla="*/ 9433466 h 11649408"/>
                <a:gd name="connsiteX15" fmla="*/ 7545863 w 10600672"/>
                <a:gd name="connsiteY15" fmla="*/ 11614722 h 11649408"/>
                <a:gd name="connsiteX16" fmla="*/ 9684981 w 10600672"/>
                <a:gd name="connsiteY16" fmla="*/ 8607556 h 11649408"/>
                <a:gd name="connsiteX17" fmla="*/ 9702187 w 10600672"/>
                <a:gd name="connsiteY17" fmla="*/ 9521956 h 11649408"/>
                <a:gd name="connsiteX18" fmla="*/ 6735303 w 10600672"/>
                <a:gd name="connsiteY18" fmla="*/ 171479 h 11649408"/>
                <a:gd name="connsiteX0" fmla="*/ 6793243 w 10658612"/>
                <a:gd name="connsiteY0" fmla="*/ 171479 h 11649408"/>
                <a:gd name="connsiteX1" fmla="*/ 112926 w 10658612"/>
                <a:gd name="connsiteY1" fmla="*/ 5684567 h 11649408"/>
                <a:gd name="connsiteX2" fmla="*/ 480934 w 10658612"/>
                <a:gd name="connsiteY2" fmla="*/ 7899634 h 11649408"/>
                <a:gd name="connsiteX3" fmla="*/ 3338208 w 10658612"/>
                <a:gd name="connsiteY3" fmla="*/ 11641511 h 11649408"/>
                <a:gd name="connsiteX4" fmla="*/ 1994600 w 10658612"/>
                <a:gd name="connsiteY4" fmla="*/ 9710074 h 11649408"/>
                <a:gd name="connsiteX5" fmla="*/ 2899669 w 10658612"/>
                <a:gd name="connsiteY5" fmla="*/ 10400539 h 11649408"/>
                <a:gd name="connsiteX6" fmla="*/ 2176094 w 10658612"/>
                <a:gd name="connsiteY6" fmla="*/ 8351415 h 11649408"/>
                <a:gd name="connsiteX7" fmla="*/ 1944936 w 10658612"/>
                <a:gd name="connsiteY7" fmla="*/ 6736919 h 11649408"/>
                <a:gd name="connsiteX8" fmla="*/ 7612832 w 10658612"/>
                <a:gd name="connsiteY8" fmla="*/ 3052531 h 11649408"/>
                <a:gd name="connsiteX9" fmla="*/ 8176281 w 10658612"/>
                <a:gd name="connsiteY9" fmla="*/ 4546332 h 11649408"/>
                <a:gd name="connsiteX10" fmla="*/ 8769527 w 10658612"/>
                <a:gd name="connsiteY10" fmla="*/ 5805363 h 11649408"/>
                <a:gd name="connsiteX11" fmla="*/ 9106332 w 10658612"/>
                <a:gd name="connsiteY11" fmla="*/ 7634163 h 11649408"/>
                <a:gd name="connsiteX12" fmla="*/ 8508571 w 10658612"/>
                <a:gd name="connsiteY12" fmla="*/ 8106111 h 11649408"/>
                <a:gd name="connsiteX13" fmla="*/ 7884624 w 10658612"/>
                <a:gd name="connsiteY13" fmla="*/ 10613337 h 11649408"/>
                <a:gd name="connsiteX14" fmla="*/ 8828521 w 10658612"/>
                <a:gd name="connsiteY14" fmla="*/ 9433466 h 11649408"/>
                <a:gd name="connsiteX15" fmla="*/ 7603803 w 10658612"/>
                <a:gd name="connsiteY15" fmla="*/ 11614722 h 11649408"/>
                <a:gd name="connsiteX16" fmla="*/ 9742921 w 10658612"/>
                <a:gd name="connsiteY16" fmla="*/ 8607556 h 11649408"/>
                <a:gd name="connsiteX17" fmla="*/ 9760127 w 10658612"/>
                <a:gd name="connsiteY17" fmla="*/ 9521956 h 11649408"/>
                <a:gd name="connsiteX18" fmla="*/ 6793243 w 10658612"/>
                <a:gd name="connsiteY18" fmla="*/ 171479 h 11649408"/>
                <a:gd name="connsiteX0" fmla="*/ 6793243 w 10658612"/>
                <a:gd name="connsiteY0" fmla="*/ 171479 h 11649408"/>
                <a:gd name="connsiteX1" fmla="*/ 112926 w 10658612"/>
                <a:gd name="connsiteY1" fmla="*/ 5684567 h 11649408"/>
                <a:gd name="connsiteX2" fmla="*/ 480934 w 10658612"/>
                <a:gd name="connsiteY2" fmla="*/ 7899634 h 11649408"/>
                <a:gd name="connsiteX3" fmla="*/ 3338208 w 10658612"/>
                <a:gd name="connsiteY3" fmla="*/ 11641511 h 11649408"/>
                <a:gd name="connsiteX4" fmla="*/ 1994600 w 10658612"/>
                <a:gd name="connsiteY4" fmla="*/ 9710074 h 11649408"/>
                <a:gd name="connsiteX5" fmla="*/ 2899669 w 10658612"/>
                <a:gd name="connsiteY5" fmla="*/ 10400539 h 11649408"/>
                <a:gd name="connsiteX6" fmla="*/ 2176094 w 10658612"/>
                <a:gd name="connsiteY6" fmla="*/ 8351415 h 11649408"/>
                <a:gd name="connsiteX7" fmla="*/ 1944936 w 10658612"/>
                <a:gd name="connsiteY7" fmla="*/ 6736919 h 11649408"/>
                <a:gd name="connsiteX8" fmla="*/ 7612832 w 10658612"/>
                <a:gd name="connsiteY8" fmla="*/ 3052531 h 11649408"/>
                <a:gd name="connsiteX9" fmla="*/ 8176281 w 10658612"/>
                <a:gd name="connsiteY9" fmla="*/ 4546332 h 11649408"/>
                <a:gd name="connsiteX10" fmla="*/ 8769527 w 10658612"/>
                <a:gd name="connsiteY10" fmla="*/ 5805363 h 11649408"/>
                <a:gd name="connsiteX11" fmla="*/ 9106332 w 10658612"/>
                <a:gd name="connsiteY11" fmla="*/ 7634163 h 11649408"/>
                <a:gd name="connsiteX12" fmla="*/ 8508571 w 10658612"/>
                <a:gd name="connsiteY12" fmla="*/ 8106111 h 11649408"/>
                <a:gd name="connsiteX13" fmla="*/ 7884624 w 10658612"/>
                <a:gd name="connsiteY13" fmla="*/ 10613337 h 11649408"/>
                <a:gd name="connsiteX14" fmla="*/ 8828521 w 10658612"/>
                <a:gd name="connsiteY14" fmla="*/ 9433466 h 11649408"/>
                <a:gd name="connsiteX15" fmla="*/ 7603803 w 10658612"/>
                <a:gd name="connsiteY15" fmla="*/ 11614722 h 11649408"/>
                <a:gd name="connsiteX16" fmla="*/ 9742921 w 10658612"/>
                <a:gd name="connsiteY16" fmla="*/ 8607556 h 11649408"/>
                <a:gd name="connsiteX17" fmla="*/ 9760127 w 10658612"/>
                <a:gd name="connsiteY17" fmla="*/ 9521956 h 11649408"/>
                <a:gd name="connsiteX18" fmla="*/ 6793243 w 10658612"/>
                <a:gd name="connsiteY18" fmla="*/ 171479 h 11649408"/>
                <a:gd name="connsiteX0" fmla="*/ 6793243 w 10658612"/>
                <a:gd name="connsiteY0" fmla="*/ 790976 h 12268905"/>
                <a:gd name="connsiteX1" fmla="*/ 112926 w 10658612"/>
                <a:gd name="connsiteY1" fmla="*/ 6304064 h 12268905"/>
                <a:gd name="connsiteX2" fmla="*/ 480934 w 10658612"/>
                <a:gd name="connsiteY2" fmla="*/ 8519131 h 12268905"/>
                <a:gd name="connsiteX3" fmla="*/ 3338208 w 10658612"/>
                <a:gd name="connsiteY3" fmla="*/ 12261008 h 12268905"/>
                <a:gd name="connsiteX4" fmla="*/ 1994600 w 10658612"/>
                <a:gd name="connsiteY4" fmla="*/ 10329571 h 12268905"/>
                <a:gd name="connsiteX5" fmla="*/ 2899669 w 10658612"/>
                <a:gd name="connsiteY5" fmla="*/ 11020036 h 12268905"/>
                <a:gd name="connsiteX6" fmla="*/ 2176094 w 10658612"/>
                <a:gd name="connsiteY6" fmla="*/ 8970912 h 12268905"/>
                <a:gd name="connsiteX7" fmla="*/ 1944936 w 10658612"/>
                <a:gd name="connsiteY7" fmla="*/ 7356416 h 12268905"/>
                <a:gd name="connsiteX8" fmla="*/ 7612832 w 10658612"/>
                <a:gd name="connsiteY8" fmla="*/ 3672028 h 12268905"/>
                <a:gd name="connsiteX9" fmla="*/ 8176281 w 10658612"/>
                <a:gd name="connsiteY9" fmla="*/ 5165829 h 12268905"/>
                <a:gd name="connsiteX10" fmla="*/ 8769527 w 10658612"/>
                <a:gd name="connsiteY10" fmla="*/ 6424860 h 12268905"/>
                <a:gd name="connsiteX11" fmla="*/ 9106332 w 10658612"/>
                <a:gd name="connsiteY11" fmla="*/ 8253660 h 12268905"/>
                <a:gd name="connsiteX12" fmla="*/ 8508571 w 10658612"/>
                <a:gd name="connsiteY12" fmla="*/ 8725608 h 12268905"/>
                <a:gd name="connsiteX13" fmla="*/ 7884624 w 10658612"/>
                <a:gd name="connsiteY13" fmla="*/ 11232834 h 12268905"/>
                <a:gd name="connsiteX14" fmla="*/ 8828521 w 10658612"/>
                <a:gd name="connsiteY14" fmla="*/ 10052963 h 12268905"/>
                <a:gd name="connsiteX15" fmla="*/ 7603803 w 10658612"/>
                <a:gd name="connsiteY15" fmla="*/ 12234219 h 12268905"/>
                <a:gd name="connsiteX16" fmla="*/ 9742921 w 10658612"/>
                <a:gd name="connsiteY16" fmla="*/ 9227053 h 12268905"/>
                <a:gd name="connsiteX17" fmla="*/ 9760127 w 10658612"/>
                <a:gd name="connsiteY17" fmla="*/ 10141453 h 12268905"/>
                <a:gd name="connsiteX18" fmla="*/ 6793243 w 10658612"/>
                <a:gd name="connsiteY18" fmla="*/ 790976 h 12268905"/>
                <a:gd name="connsiteX0" fmla="*/ 6793243 w 10658612"/>
                <a:gd name="connsiteY0" fmla="*/ 790976 h 12268905"/>
                <a:gd name="connsiteX1" fmla="*/ 112926 w 10658612"/>
                <a:gd name="connsiteY1" fmla="*/ 6304064 h 12268905"/>
                <a:gd name="connsiteX2" fmla="*/ 480934 w 10658612"/>
                <a:gd name="connsiteY2" fmla="*/ 8519131 h 12268905"/>
                <a:gd name="connsiteX3" fmla="*/ 3338208 w 10658612"/>
                <a:gd name="connsiteY3" fmla="*/ 12261008 h 12268905"/>
                <a:gd name="connsiteX4" fmla="*/ 1994600 w 10658612"/>
                <a:gd name="connsiteY4" fmla="*/ 10329571 h 12268905"/>
                <a:gd name="connsiteX5" fmla="*/ 2899669 w 10658612"/>
                <a:gd name="connsiteY5" fmla="*/ 11020036 h 12268905"/>
                <a:gd name="connsiteX6" fmla="*/ 2176094 w 10658612"/>
                <a:gd name="connsiteY6" fmla="*/ 8970912 h 12268905"/>
                <a:gd name="connsiteX7" fmla="*/ 1944936 w 10658612"/>
                <a:gd name="connsiteY7" fmla="*/ 7356416 h 12268905"/>
                <a:gd name="connsiteX8" fmla="*/ 7612832 w 10658612"/>
                <a:gd name="connsiteY8" fmla="*/ 3672028 h 12268905"/>
                <a:gd name="connsiteX9" fmla="*/ 8176281 w 10658612"/>
                <a:gd name="connsiteY9" fmla="*/ 5165829 h 12268905"/>
                <a:gd name="connsiteX10" fmla="*/ 8769527 w 10658612"/>
                <a:gd name="connsiteY10" fmla="*/ 6424860 h 12268905"/>
                <a:gd name="connsiteX11" fmla="*/ 8508571 w 10658612"/>
                <a:gd name="connsiteY11" fmla="*/ 8725608 h 12268905"/>
                <a:gd name="connsiteX12" fmla="*/ 7884624 w 10658612"/>
                <a:gd name="connsiteY12" fmla="*/ 11232834 h 12268905"/>
                <a:gd name="connsiteX13" fmla="*/ 8828521 w 10658612"/>
                <a:gd name="connsiteY13" fmla="*/ 10052963 h 12268905"/>
                <a:gd name="connsiteX14" fmla="*/ 7603803 w 10658612"/>
                <a:gd name="connsiteY14" fmla="*/ 12234219 h 12268905"/>
                <a:gd name="connsiteX15" fmla="*/ 9742921 w 10658612"/>
                <a:gd name="connsiteY15" fmla="*/ 9227053 h 12268905"/>
                <a:gd name="connsiteX16" fmla="*/ 9760127 w 10658612"/>
                <a:gd name="connsiteY16" fmla="*/ 10141453 h 12268905"/>
                <a:gd name="connsiteX17" fmla="*/ 6793243 w 10658612"/>
                <a:gd name="connsiteY17" fmla="*/ 790976 h 12268905"/>
                <a:gd name="connsiteX0" fmla="*/ 6793243 w 10658612"/>
                <a:gd name="connsiteY0" fmla="*/ 790976 h 12268905"/>
                <a:gd name="connsiteX1" fmla="*/ 112926 w 10658612"/>
                <a:gd name="connsiteY1" fmla="*/ 6304064 h 12268905"/>
                <a:gd name="connsiteX2" fmla="*/ 480934 w 10658612"/>
                <a:gd name="connsiteY2" fmla="*/ 8519131 h 12268905"/>
                <a:gd name="connsiteX3" fmla="*/ 3338208 w 10658612"/>
                <a:gd name="connsiteY3" fmla="*/ 12261008 h 12268905"/>
                <a:gd name="connsiteX4" fmla="*/ 1994600 w 10658612"/>
                <a:gd name="connsiteY4" fmla="*/ 10329571 h 12268905"/>
                <a:gd name="connsiteX5" fmla="*/ 2899669 w 10658612"/>
                <a:gd name="connsiteY5" fmla="*/ 11020036 h 12268905"/>
                <a:gd name="connsiteX6" fmla="*/ 2176094 w 10658612"/>
                <a:gd name="connsiteY6" fmla="*/ 8970912 h 12268905"/>
                <a:gd name="connsiteX7" fmla="*/ 1944936 w 10658612"/>
                <a:gd name="connsiteY7" fmla="*/ 7356416 h 12268905"/>
                <a:gd name="connsiteX8" fmla="*/ 7612832 w 10658612"/>
                <a:gd name="connsiteY8" fmla="*/ 3672028 h 12268905"/>
                <a:gd name="connsiteX9" fmla="*/ 8176281 w 10658612"/>
                <a:gd name="connsiteY9" fmla="*/ 5165829 h 12268905"/>
                <a:gd name="connsiteX10" fmla="*/ 8508571 w 10658612"/>
                <a:gd name="connsiteY10" fmla="*/ 8725608 h 12268905"/>
                <a:gd name="connsiteX11" fmla="*/ 7884624 w 10658612"/>
                <a:gd name="connsiteY11" fmla="*/ 11232834 h 12268905"/>
                <a:gd name="connsiteX12" fmla="*/ 8828521 w 10658612"/>
                <a:gd name="connsiteY12" fmla="*/ 10052963 h 12268905"/>
                <a:gd name="connsiteX13" fmla="*/ 7603803 w 10658612"/>
                <a:gd name="connsiteY13" fmla="*/ 12234219 h 12268905"/>
                <a:gd name="connsiteX14" fmla="*/ 9742921 w 10658612"/>
                <a:gd name="connsiteY14" fmla="*/ 9227053 h 12268905"/>
                <a:gd name="connsiteX15" fmla="*/ 9760127 w 10658612"/>
                <a:gd name="connsiteY15" fmla="*/ 10141453 h 12268905"/>
                <a:gd name="connsiteX16" fmla="*/ 6793243 w 10658612"/>
                <a:gd name="connsiteY16" fmla="*/ 790976 h 12268905"/>
                <a:gd name="connsiteX0" fmla="*/ 6793243 w 10658612"/>
                <a:gd name="connsiteY0" fmla="*/ 790976 h 12268905"/>
                <a:gd name="connsiteX1" fmla="*/ 112926 w 10658612"/>
                <a:gd name="connsiteY1" fmla="*/ 6304064 h 12268905"/>
                <a:gd name="connsiteX2" fmla="*/ 480934 w 10658612"/>
                <a:gd name="connsiteY2" fmla="*/ 8519131 h 12268905"/>
                <a:gd name="connsiteX3" fmla="*/ 3338208 w 10658612"/>
                <a:gd name="connsiteY3" fmla="*/ 12261008 h 12268905"/>
                <a:gd name="connsiteX4" fmla="*/ 1994600 w 10658612"/>
                <a:gd name="connsiteY4" fmla="*/ 10329571 h 12268905"/>
                <a:gd name="connsiteX5" fmla="*/ 2899669 w 10658612"/>
                <a:gd name="connsiteY5" fmla="*/ 11020036 h 12268905"/>
                <a:gd name="connsiteX6" fmla="*/ 2176094 w 10658612"/>
                <a:gd name="connsiteY6" fmla="*/ 8970912 h 12268905"/>
                <a:gd name="connsiteX7" fmla="*/ 1944936 w 10658612"/>
                <a:gd name="connsiteY7" fmla="*/ 7356416 h 12268905"/>
                <a:gd name="connsiteX8" fmla="*/ 7612832 w 10658612"/>
                <a:gd name="connsiteY8" fmla="*/ 3672028 h 12268905"/>
                <a:gd name="connsiteX9" fmla="*/ 8176281 w 10658612"/>
                <a:gd name="connsiteY9" fmla="*/ 5165829 h 12268905"/>
                <a:gd name="connsiteX10" fmla="*/ 8508571 w 10658612"/>
                <a:gd name="connsiteY10" fmla="*/ 8725608 h 12268905"/>
                <a:gd name="connsiteX11" fmla="*/ 7884624 w 10658612"/>
                <a:gd name="connsiteY11" fmla="*/ 11232834 h 12268905"/>
                <a:gd name="connsiteX12" fmla="*/ 8828521 w 10658612"/>
                <a:gd name="connsiteY12" fmla="*/ 10052963 h 12268905"/>
                <a:gd name="connsiteX13" fmla="*/ 7603803 w 10658612"/>
                <a:gd name="connsiteY13" fmla="*/ 12234219 h 12268905"/>
                <a:gd name="connsiteX14" fmla="*/ 9742921 w 10658612"/>
                <a:gd name="connsiteY14" fmla="*/ 9227053 h 12268905"/>
                <a:gd name="connsiteX15" fmla="*/ 9760127 w 10658612"/>
                <a:gd name="connsiteY15" fmla="*/ 10141453 h 12268905"/>
                <a:gd name="connsiteX16" fmla="*/ 6793243 w 10658612"/>
                <a:gd name="connsiteY16" fmla="*/ 790976 h 12268905"/>
                <a:gd name="connsiteX0" fmla="*/ 6793243 w 10658612"/>
                <a:gd name="connsiteY0" fmla="*/ 790976 h 12268905"/>
                <a:gd name="connsiteX1" fmla="*/ 112926 w 10658612"/>
                <a:gd name="connsiteY1" fmla="*/ 6304064 h 12268905"/>
                <a:gd name="connsiteX2" fmla="*/ 480934 w 10658612"/>
                <a:gd name="connsiteY2" fmla="*/ 8519131 h 12268905"/>
                <a:gd name="connsiteX3" fmla="*/ 3338208 w 10658612"/>
                <a:gd name="connsiteY3" fmla="*/ 12261008 h 12268905"/>
                <a:gd name="connsiteX4" fmla="*/ 1994600 w 10658612"/>
                <a:gd name="connsiteY4" fmla="*/ 10329571 h 12268905"/>
                <a:gd name="connsiteX5" fmla="*/ 2899669 w 10658612"/>
                <a:gd name="connsiteY5" fmla="*/ 11020036 h 12268905"/>
                <a:gd name="connsiteX6" fmla="*/ 2176094 w 10658612"/>
                <a:gd name="connsiteY6" fmla="*/ 8970912 h 12268905"/>
                <a:gd name="connsiteX7" fmla="*/ 1944936 w 10658612"/>
                <a:gd name="connsiteY7" fmla="*/ 7356416 h 12268905"/>
                <a:gd name="connsiteX8" fmla="*/ 7612832 w 10658612"/>
                <a:gd name="connsiteY8" fmla="*/ 3672028 h 12268905"/>
                <a:gd name="connsiteX9" fmla="*/ 8176281 w 10658612"/>
                <a:gd name="connsiteY9" fmla="*/ 5165829 h 12268905"/>
                <a:gd name="connsiteX10" fmla="*/ 8508571 w 10658612"/>
                <a:gd name="connsiteY10" fmla="*/ 8725608 h 12268905"/>
                <a:gd name="connsiteX11" fmla="*/ 7884624 w 10658612"/>
                <a:gd name="connsiteY11" fmla="*/ 11232834 h 12268905"/>
                <a:gd name="connsiteX12" fmla="*/ 8828521 w 10658612"/>
                <a:gd name="connsiteY12" fmla="*/ 10052963 h 12268905"/>
                <a:gd name="connsiteX13" fmla="*/ 7603803 w 10658612"/>
                <a:gd name="connsiteY13" fmla="*/ 12234219 h 12268905"/>
                <a:gd name="connsiteX14" fmla="*/ 9742921 w 10658612"/>
                <a:gd name="connsiteY14" fmla="*/ 9227053 h 12268905"/>
                <a:gd name="connsiteX15" fmla="*/ 9760127 w 10658612"/>
                <a:gd name="connsiteY15" fmla="*/ 10141453 h 12268905"/>
                <a:gd name="connsiteX16" fmla="*/ 6793243 w 10658612"/>
                <a:gd name="connsiteY16" fmla="*/ 790976 h 12268905"/>
                <a:gd name="connsiteX0" fmla="*/ 6793243 w 10658612"/>
                <a:gd name="connsiteY0" fmla="*/ 790976 h 12268905"/>
                <a:gd name="connsiteX1" fmla="*/ 112926 w 10658612"/>
                <a:gd name="connsiteY1" fmla="*/ 6304064 h 12268905"/>
                <a:gd name="connsiteX2" fmla="*/ 480934 w 10658612"/>
                <a:gd name="connsiteY2" fmla="*/ 8519131 h 12268905"/>
                <a:gd name="connsiteX3" fmla="*/ 3338208 w 10658612"/>
                <a:gd name="connsiteY3" fmla="*/ 12261008 h 12268905"/>
                <a:gd name="connsiteX4" fmla="*/ 1994600 w 10658612"/>
                <a:gd name="connsiteY4" fmla="*/ 10329571 h 12268905"/>
                <a:gd name="connsiteX5" fmla="*/ 2899669 w 10658612"/>
                <a:gd name="connsiteY5" fmla="*/ 11020036 h 12268905"/>
                <a:gd name="connsiteX6" fmla="*/ 2176094 w 10658612"/>
                <a:gd name="connsiteY6" fmla="*/ 8970912 h 12268905"/>
                <a:gd name="connsiteX7" fmla="*/ 1944936 w 10658612"/>
                <a:gd name="connsiteY7" fmla="*/ 7356416 h 12268905"/>
                <a:gd name="connsiteX8" fmla="*/ 7612832 w 10658612"/>
                <a:gd name="connsiteY8" fmla="*/ 3672028 h 12268905"/>
                <a:gd name="connsiteX9" fmla="*/ 8176281 w 10658612"/>
                <a:gd name="connsiteY9" fmla="*/ 5165829 h 12268905"/>
                <a:gd name="connsiteX10" fmla="*/ 8508571 w 10658612"/>
                <a:gd name="connsiteY10" fmla="*/ 8725608 h 12268905"/>
                <a:gd name="connsiteX11" fmla="*/ 7884624 w 10658612"/>
                <a:gd name="connsiteY11" fmla="*/ 11232834 h 12268905"/>
                <a:gd name="connsiteX12" fmla="*/ 8828521 w 10658612"/>
                <a:gd name="connsiteY12" fmla="*/ 10052963 h 12268905"/>
                <a:gd name="connsiteX13" fmla="*/ 7603803 w 10658612"/>
                <a:gd name="connsiteY13" fmla="*/ 12234219 h 12268905"/>
                <a:gd name="connsiteX14" fmla="*/ 9742921 w 10658612"/>
                <a:gd name="connsiteY14" fmla="*/ 9227053 h 12268905"/>
                <a:gd name="connsiteX15" fmla="*/ 9760127 w 10658612"/>
                <a:gd name="connsiteY15" fmla="*/ 10141453 h 12268905"/>
                <a:gd name="connsiteX16" fmla="*/ 6793243 w 10658612"/>
                <a:gd name="connsiteY16" fmla="*/ 790976 h 12268905"/>
                <a:gd name="connsiteX0" fmla="*/ 6793243 w 10658612"/>
                <a:gd name="connsiteY0" fmla="*/ 790976 h 12268905"/>
                <a:gd name="connsiteX1" fmla="*/ 112926 w 10658612"/>
                <a:gd name="connsiteY1" fmla="*/ 6304064 h 12268905"/>
                <a:gd name="connsiteX2" fmla="*/ 480934 w 10658612"/>
                <a:gd name="connsiteY2" fmla="*/ 8519131 h 12268905"/>
                <a:gd name="connsiteX3" fmla="*/ 3338208 w 10658612"/>
                <a:gd name="connsiteY3" fmla="*/ 12261008 h 12268905"/>
                <a:gd name="connsiteX4" fmla="*/ 1994600 w 10658612"/>
                <a:gd name="connsiteY4" fmla="*/ 10329571 h 12268905"/>
                <a:gd name="connsiteX5" fmla="*/ 2899669 w 10658612"/>
                <a:gd name="connsiteY5" fmla="*/ 11020036 h 12268905"/>
                <a:gd name="connsiteX6" fmla="*/ 2176094 w 10658612"/>
                <a:gd name="connsiteY6" fmla="*/ 8970912 h 12268905"/>
                <a:gd name="connsiteX7" fmla="*/ 1944936 w 10658612"/>
                <a:gd name="connsiteY7" fmla="*/ 7356416 h 12268905"/>
                <a:gd name="connsiteX8" fmla="*/ 7612832 w 10658612"/>
                <a:gd name="connsiteY8" fmla="*/ 3672028 h 12268905"/>
                <a:gd name="connsiteX9" fmla="*/ 8176281 w 10658612"/>
                <a:gd name="connsiteY9" fmla="*/ 5165829 h 12268905"/>
                <a:gd name="connsiteX10" fmla="*/ 8508571 w 10658612"/>
                <a:gd name="connsiteY10" fmla="*/ 8725608 h 12268905"/>
                <a:gd name="connsiteX11" fmla="*/ 7884624 w 10658612"/>
                <a:gd name="connsiteY11" fmla="*/ 11232834 h 12268905"/>
                <a:gd name="connsiteX12" fmla="*/ 8828521 w 10658612"/>
                <a:gd name="connsiteY12" fmla="*/ 10052963 h 12268905"/>
                <a:gd name="connsiteX13" fmla="*/ 7603803 w 10658612"/>
                <a:gd name="connsiteY13" fmla="*/ 12234219 h 12268905"/>
                <a:gd name="connsiteX14" fmla="*/ 9742921 w 10658612"/>
                <a:gd name="connsiteY14" fmla="*/ 9227053 h 12268905"/>
                <a:gd name="connsiteX15" fmla="*/ 9760127 w 10658612"/>
                <a:gd name="connsiteY15" fmla="*/ 10141453 h 12268905"/>
                <a:gd name="connsiteX16" fmla="*/ 6793243 w 10658612"/>
                <a:gd name="connsiteY16" fmla="*/ 790976 h 12268905"/>
                <a:gd name="connsiteX0" fmla="*/ 6793243 w 10658612"/>
                <a:gd name="connsiteY0" fmla="*/ 790976 h 12268905"/>
                <a:gd name="connsiteX1" fmla="*/ 112926 w 10658612"/>
                <a:gd name="connsiteY1" fmla="*/ 6304064 h 12268905"/>
                <a:gd name="connsiteX2" fmla="*/ 480934 w 10658612"/>
                <a:gd name="connsiteY2" fmla="*/ 8519131 h 12268905"/>
                <a:gd name="connsiteX3" fmla="*/ 3338208 w 10658612"/>
                <a:gd name="connsiteY3" fmla="*/ 12261008 h 12268905"/>
                <a:gd name="connsiteX4" fmla="*/ 1994600 w 10658612"/>
                <a:gd name="connsiteY4" fmla="*/ 10329571 h 12268905"/>
                <a:gd name="connsiteX5" fmla="*/ 2899669 w 10658612"/>
                <a:gd name="connsiteY5" fmla="*/ 11020036 h 12268905"/>
                <a:gd name="connsiteX6" fmla="*/ 1980012 w 10658612"/>
                <a:gd name="connsiteY6" fmla="*/ 8995423 h 12268905"/>
                <a:gd name="connsiteX7" fmla="*/ 1944936 w 10658612"/>
                <a:gd name="connsiteY7" fmla="*/ 7356416 h 12268905"/>
                <a:gd name="connsiteX8" fmla="*/ 7612832 w 10658612"/>
                <a:gd name="connsiteY8" fmla="*/ 3672028 h 12268905"/>
                <a:gd name="connsiteX9" fmla="*/ 8176281 w 10658612"/>
                <a:gd name="connsiteY9" fmla="*/ 5165829 h 12268905"/>
                <a:gd name="connsiteX10" fmla="*/ 8508571 w 10658612"/>
                <a:gd name="connsiteY10" fmla="*/ 8725608 h 12268905"/>
                <a:gd name="connsiteX11" fmla="*/ 7884624 w 10658612"/>
                <a:gd name="connsiteY11" fmla="*/ 11232834 h 12268905"/>
                <a:gd name="connsiteX12" fmla="*/ 8828521 w 10658612"/>
                <a:gd name="connsiteY12" fmla="*/ 10052963 h 12268905"/>
                <a:gd name="connsiteX13" fmla="*/ 7603803 w 10658612"/>
                <a:gd name="connsiteY13" fmla="*/ 12234219 h 12268905"/>
                <a:gd name="connsiteX14" fmla="*/ 9742921 w 10658612"/>
                <a:gd name="connsiteY14" fmla="*/ 9227053 h 12268905"/>
                <a:gd name="connsiteX15" fmla="*/ 9760127 w 10658612"/>
                <a:gd name="connsiteY15" fmla="*/ 10141453 h 12268905"/>
                <a:gd name="connsiteX16" fmla="*/ 6793243 w 10658612"/>
                <a:gd name="connsiteY16" fmla="*/ 790976 h 12268905"/>
                <a:gd name="connsiteX0" fmla="*/ 6793243 w 10658612"/>
                <a:gd name="connsiteY0" fmla="*/ 790976 h 12268905"/>
                <a:gd name="connsiteX1" fmla="*/ 112926 w 10658612"/>
                <a:gd name="connsiteY1" fmla="*/ 6304064 h 12268905"/>
                <a:gd name="connsiteX2" fmla="*/ 480934 w 10658612"/>
                <a:gd name="connsiteY2" fmla="*/ 8519131 h 12268905"/>
                <a:gd name="connsiteX3" fmla="*/ 3338208 w 10658612"/>
                <a:gd name="connsiteY3" fmla="*/ 12261008 h 12268905"/>
                <a:gd name="connsiteX4" fmla="*/ 1994600 w 10658612"/>
                <a:gd name="connsiteY4" fmla="*/ 10329571 h 12268905"/>
                <a:gd name="connsiteX5" fmla="*/ 2899669 w 10658612"/>
                <a:gd name="connsiteY5" fmla="*/ 11020036 h 12268905"/>
                <a:gd name="connsiteX6" fmla="*/ 1980012 w 10658612"/>
                <a:gd name="connsiteY6" fmla="*/ 8995423 h 12268905"/>
                <a:gd name="connsiteX7" fmla="*/ 1944936 w 10658612"/>
                <a:gd name="connsiteY7" fmla="*/ 7356416 h 12268905"/>
                <a:gd name="connsiteX8" fmla="*/ 7612832 w 10658612"/>
                <a:gd name="connsiteY8" fmla="*/ 3672028 h 12268905"/>
                <a:gd name="connsiteX9" fmla="*/ 8176281 w 10658612"/>
                <a:gd name="connsiteY9" fmla="*/ 5165829 h 12268905"/>
                <a:gd name="connsiteX10" fmla="*/ 8508571 w 10658612"/>
                <a:gd name="connsiteY10" fmla="*/ 8725608 h 12268905"/>
                <a:gd name="connsiteX11" fmla="*/ 7884624 w 10658612"/>
                <a:gd name="connsiteY11" fmla="*/ 11232834 h 12268905"/>
                <a:gd name="connsiteX12" fmla="*/ 8828521 w 10658612"/>
                <a:gd name="connsiteY12" fmla="*/ 10052963 h 12268905"/>
                <a:gd name="connsiteX13" fmla="*/ 7603803 w 10658612"/>
                <a:gd name="connsiteY13" fmla="*/ 12234219 h 12268905"/>
                <a:gd name="connsiteX14" fmla="*/ 9742921 w 10658612"/>
                <a:gd name="connsiteY14" fmla="*/ 9227053 h 12268905"/>
                <a:gd name="connsiteX15" fmla="*/ 9760127 w 10658612"/>
                <a:gd name="connsiteY15" fmla="*/ 10141453 h 12268905"/>
                <a:gd name="connsiteX16" fmla="*/ 6793243 w 10658612"/>
                <a:gd name="connsiteY16" fmla="*/ 790976 h 12268905"/>
                <a:gd name="connsiteX0" fmla="*/ 6793243 w 10658612"/>
                <a:gd name="connsiteY0" fmla="*/ 790976 h 12268905"/>
                <a:gd name="connsiteX1" fmla="*/ 112926 w 10658612"/>
                <a:gd name="connsiteY1" fmla="*/ 6304064 h 12268905"/>
                <a:gd name="connsiteX2" fmla="*/ 480934 w 10658612"/>
                <a:gd name="connsiteY2" fmla="*/ 8519131 h 12268905"/>
                <a:gd name="connsiteX3" fmla="*/ 3338208 w 10658612"/>
                <a:gd name="connsiteY3" fmla="*/ 12261008 h 12268905"/>
                <a:gd name="connsiteX4" fmla="*/ 1994600 w 10658612"/>
                <a:gd name="connsiteY4" fmla="*/ 10329571 h 12268905"/>
                <a:gd name="connsiteX5" fmla="*/ 2899669 w 10658612"/>
                <a:gd name="connsiteY5" fmla="*/ 11020036 h 12268905"/>
                <a:gd name="connsiteX6" fmla="*/ 1980012 w 10658612"/>
                <a:gd name="connsiteY6" fmla="*/ 8995423 h 12268905"/>
                <a:gd name="connsiteX7" fmla="*/ 1944936 w 10658612"/>
                <a:gd name="connsiteY7" fmla="*/ 7356416 h 12268905"/>
                <a:gd name="connsiteX8" fmla="*/ 7612832 w 10658612"/>
                <a:gd name="connsiteY8" fmla="*/ 3672028 h 12268905"/>
                <a:gd name="connsiteX9" fmla="*/ 8176281 w 10658612"/>
                <a:gd name="connsiteY9" fmla="*/ 5165829 h 12268905"/>
                <a:gd name="connsiteX10" fmla="*/ 8508571 w 10658612"/>
                <a:gd name="connsiteY10" fmla="*/ 8725608 h 12268905"/>
                <a:gd name="connsiteX11" fmla="*/ 7884624 w 10658612"/>
                <a:gd name="connsiteY11" fmla="*/ 11232834 h 12268905"/>
                <a:gd name="connsiteX12" fmla="*/ 8828521 w 10658612"/>
                <a:gd name="connsiteY12" fmla="*/ 10052963 h 12268905"/>
                <a:gd name="connsiteX13" fmla="*/ 7603803 w 10658612"/>
                <a:gd name="connsiteY13" fmla="*/ 12234219 h 12268905"/>
                <a:gd name="connsiteX14" fmla="*/ 9742921 w 10658612"/>
                <a:gd name="connsiteY14" fmla="*/ 9227053 h 12268905"/>
                <a:gd name="connsiteX15" fmla="*/ 9760127 w 10658612"/>
                <a:gd name="connsiteY15" fmla="*/ 10141453 h 12268905"/>
                <a:gd name="connsiteX16" fmla="*/ 6793243 w 10658612"/>
                <a:gd name="connsiteY16" fmla="*/ 790976 h 12268905"/>
                <a:gd name="connsiteX0" fmla="*/ 6793243 w 10658612"/>
                <a:gd name="connsiteY0" fmla="*/ 790976 h 12268905"/>
                <a:gd name="connsiteX1" fmla="*/ 112926 w 10658612"/>
                <a:gd name="connsiteY1" fmla="*/ 6304064 h 12268905"/>
                <a:gd name="connsiteX2" fmla="*/ 480934 w 10658612"/>
                <a:gd name="connsiteY2" fmla="*/ 8519131 h 12268905"/>
                <a:gd name="connsiteX3" fmla="*/ 3338208 w 10658612"/>
                <a:gd name="connsiteY3" fmla="*/ 12261008 h 12268905"/>
                <a:gd name="connsiteX4" fmla="*/ 1994600 w 10658612"/>
                <a:gd name="connsiteY4" fmla="*/ 10329571 h 12268905"/>
                <a:gd name="connsiteX5" fmla="*/ 2899669 w 10658612"/>
                <a:gd name="connsiteY5" fmla="*/ 11020036 h 12268905"/>
                <a:gd name="connsiteX6" fmla="*/ 1980012 w 10658612"/>
                <a:gd name="connsiteY6" fmla="*/ 8995423 h 12268905"/>
                <a:gd name="connsiteX7" fmla="*/ 1944936 w 10658612"/>
                <a:gd name="connsiteY7" fmla="*/ 7356416 h 12268905"/>
                <a:gd name="connsiteX8" fmla="*/ 7612832 w 10658612"/>
                <a:gd name="connsiteY8" fmla="*/ 3672028 h 12268905"/>
                <a:gd name="connsiteX9" fmla="*/ 8176281 w 10658612"/>
                <a:gd name="connsiteY9" fmla="*/ 5165829 h 12268905"/>
                <a:gd name="connsiteX10" fmla="*/ 8508571 w 10658612"/>
                <a:gd name="connsiteY10" fmla="*/ 8725608 h 12268905"/>
                <a:gd name="connsiteX11" fmla="*/ 7884624 w 10658612"/>
                <a:gd name="connsiteY11" fmla="*/ 11232834 h 12268905"/>
                <a:gd name="connsiteX12" fmla="*/ 8828521 w 10658612"/>
                <a:gd name="connsiteY12" fmla="*/ 10052963 h 12268905"/>
                <a:gd name="connsiteX13" fmla="*/ 7603803 w 10658612"/>
                <a:gd name="connsiteY13" fmla="*/ 12234219 h 12268905"/>
                <a:gd name="connsiteX14" fmla="*/ 9742921 w 10658612"/>
                <a:gd name="connsiteY14" fmla="*/ 9227053 h 12268905"/>
                <a:gd name="connsiteX15" fmla="*/ 9760127 w 10658612"/>
                <a:gd name="connsiteY15" fmla="*/ 10141453 h 12268905"/>
                <a:gd name="connsiteX16" fmla="*/ 6793243 w 10658612"/>
                <a:gd name="connsiteY16" fmla="*/ 790976 h 12268905"/>
                <a:gd name="connsiteX0" fmla="*/ 6793243 w 10658612"/>
                <a:gd name="connsiteY0" fmla="*/ 790976 h 12268905"/>
                <a:gd name="connsiteX1" fmla="*/ 112926 w 10658612"/>
                <a:gd name="connsiteY1" fmla="*/ 6304064 h 12268905"/>
                <a:gd name="connsiteX2" fmla="*/ 480934 w 10658612"/>
                <a:gd name="connsiteY2" fmla="*/ 8519131 h 12268905"/>
                <a:gd name="connsiteX3" fmla="*/ 3338208 w 10658612"/>
                <a:gd name="connsiteY3" fmla="*/ 12261008 h 12268905"/>
                <a:gd name="connsiteX4" fmla="*/ 1994600 w 10658612"/>
                <a:gd name="connsiteY4" fmla="*/ 10329571 h 12268905"/>
                <a:gd name="connsiteX5" fmla="*/ 2899669 w 10658612"/>
                <a:gd name="connsiteY5" fmla="*/ 11020036 h 12268905"/>
                <a:gd name="connsiteX6" fmla="*/ 1980012 w 10658612"/>
                <a:gd name="connsiteY6" fmla="*/ 8995423 h 12268905"/>
                <a:gd name="connsiteX7" fmla="*/ 1944936 w 10658612"/>
                <a:gd name="connsiteY7" fmla="*/ 7356416 h 12268905"/>
                <a:gd name="connsiteX8" fmla="*/ 7612832 w 10658612"/>
                <a:gd name="connsiteY8" fmla="*/ 3672028 h 12268905"/>
                <a:gd name="connsiteX9" fmla="*/ 8176281 w 10658612"/>
                <a:gd name="connsiteY9" fmla="*/ 5165829 h 12268905"/>
                <a:gd name="connsiteX10" fmla="*/ 8508571 w 10658612"/>
                <a:gd name="connsiteY10" fmla="*/ 8725608 h 12268905"/>
                <a:gd name="connsiteX11" fmla="*/ 7884624 w 10658612"/>
                <a:gd name="connsiteY11" fmla="*/ 11232834 h 12268905"/>
                <a:gd name="connsiteX12" fmla="*/ 8828521 w 10658612"/>
                <a:gd name="connsiteY12" fmla="*/ 10052963 h 12268905"/>
                <a:gd name="connsiteX13" fmla="*/ 7603803 w 10658612"/>
                <a:gd name="connsiteY13" fmla="*/ 12234219 h 12268905"/>
                <a:gd name="connsiteX14" fmla="*/ 9742921 w 10658612"/>
                <a:gd name="connsiteY14" fmla="*/ 9227053 h 12268905"/>
                <a:gd name="connsiteX15" fmla="*/ 9760127 w 10658612"/>
                <a:gd name="connsiteY15" fmla="*/ 10141453 h 12268905"/>
                <a:gd name="connsiteX16" fmla="*/ 6793243 w 10658612"/>
                <a:gd name="connsiteY16" fmla="*/ 790976 h 12268905"/>
                <a:gd name="connsiteX0" fmla="*/ 6793243 w 10658612"/>
                <a:gd name="connsiteY0" fmla="*/ 790976 h 12268905"/>
                <a:gd name="connsiteX1" fmla="*/ 112926 w 10658612"/>
                <a:gd name="connsiteY1" fmla="*/ 6304064 h 12268905"/>
                <a:gd name="connsiteX2" fmla="*/ 480934 w 10658612"/>
                <a:gd name="connsiteY2" fmla="*/ 8519131 h 12268905"/>
                <a:gd name="connsiteX3" fmla="*/ 3338208 w 10658612"/>
                <a:gd name="connsiteY3" fmla="*/ 12261008 h 12268905"/>
                <a:gd name="connsiteX4" fmla="*/ 1994600 w 10658612"/>
                <a:gd name="connsiteY4" fmla="*/ 10329571 h 12268905"/>
                <a:gd name="connsiteX5" fmla="*/ 2899669 w 10658612"/>
                <a:gd name="connsiteY5" fmla="*/ 11020036 h 12268905"/>
                <a:gd name="connsiteX6" fmla="*/ 1980012 w 10658612"/>
                <a:gd name="connsiteY6" fmla="*/ 8995423 h 12268905"/>
                <a:gd name="connsiteX7" fmla="*/ 1944936 w 10658612"/>
                <a:gd name="connsiteY7" fmla="*/ 7356416 h 12268905"/>
                <a:gd name="connsiteX8" fmla="*/ 7612832 w 10658612"/>
                <a:gd name="connsiteY8" fmla="*/ 3672028 h 12268905"/>
                <a:gd name="connsiteX9" fmla="*/ 8176280 w 10658612"/>
                <a:gd name="connsiteY9" fmla="*/ 5018770 h 12268905"/>
                <a:gd name="connsiteX10" fmla="*/ 8508571 w 10658612"/>
                <a:gd name="connsiteY10" fmla="*/ 8725608 h 12268905"/>
                <a:gd name="connsiteX11" fmla="*/ 7884624 w 10658612"/>
                <a:gd name="connsiteY11" fmla="*/ 11232834 h 12268905"/>
                <a:gd name="connsiteX12" fmla="*/ 8828521 w 10658612"/>
                <a:gd name="connsiteY12" fmla="*/ 10052963 h 12268905"/>
                <a:gd name="connsiteX13" fmla="*/ 7603803 w 10658612"/>
                <a:gd name="connsiteY13" fmla="*/ 12234219 h 12268905"/>
                <a:gd name="connsiteX14" fmla="*/ 9742921 w 10658612"/>
                <a:gd name="connsiteY14" fmla="*/ 9227053 h 12268905"/>
                <a:gd name="connsiteX15" fmla="*/ 9760127 w 10658612"/>
                <a:gd name="connsiteY15" fmla="*/ 10141453 h 12268905"/>
                <a:gd name="connsiteX16" fmla="*/ 6793243 w 10658612"/>
                <a:gd name="connsiteY16" fmla="*/ 790976 h 12268905"/>
                <a:gd name="connsiteX0" fmla="*/ 6793243 w 10658612"/>
                <a:gd name="connsiteY0" fmla="*/ 790976 h 12268905"/>
                <a:gd name="connsiteX1" fmla="*/ 112926 w 10658612"/>
                <a:gd name="connsiteY1" fmla="*/ 6304064 h 12268905"/>
                <a:gd name="connsiteX2" fmla="*/ 480934 w 10658612"/>
                <a:gd name="connsiteY2" fmla="*/ 8519131 h 12268905"/>
                <a:gd name="connsiteX3" fmla="*/ 3338208 w 10658612"/>
                <a:gd name="connsiteY3" fmla="*/ 12261008 h 12268905"/>
                <a:gd name="connsiteX4" fmla="*/ 1994600 w 10658612"/>
                <a:gd name="connsiteY4" fmla="*/ 10329571 h 12268905"/>
                <a:gd name="connsiteX5" fmla="*/ 2899669 w 10658612"/>
                <a:gd name="connsiteY5" fmla="*/ 11020036 h 12268905"/>
                <a:gd name="connsiteX6" fmla="*/ 1980012 w 10658612"/>
                <a:gd name="connsiteY6" fmla="*/ 8995423 h 12268905"/>
                <a:gd name="connsiteX7" fmla="*/ 1944936 w 10658612"/>
                <a:gd name="connsiteY7" fmla="*/ 7356416 h 12268905"/>
                <a:gd name="connsiteX8" fmla="*/ 7612832 w 10658612"/>
                <a:gd name="connsiteY8" fmla="*/ 3672028 h 12268905"/>
                <a:gd name="connsiteX9" fmla="*/ 8176280 w 10658612"/>
                <a:gd name="connsiteY9" fmla="*/ 5018770 h 12268905"/>
                <a:gd name="connsiteX10" fmla="*/ 8508571 w 10658612"/>
                <a:gd name="connsiteY10" fmla="*/ 8725608 h 12268905"/>
                <a:gd name="connsiteX11" fmla="*/ 7884624 w 10658612"/>
                <a:gd name="connsiteY11" fmla="*/ 11232834 h 12268905"/>
                <a:gd name="connsiteX12" fmla="*/ 8828521 w 10658612"/>
                <a:gd name="connsiteY12" fmla="*/ 10052963 h 12268905"/>
                <a:gd name="connsiteX13" fmla="*/ 7603803 w 10658612"/>
                <a:gd name="connsiteY13" fmla="*/ 12234219 h 12268905"/>
                <a:gd name="connsiteX14" fmla="*/ 9742921 w 10658612"/>
                <a:gd name="connsiteY14" fmla="*/ 9227053 h 12268905"/>
                <a:gd name="connsiteX15" fmla="*/ 9760127 w 10658612"/>
                <a:gd name="connsiteY15" fmla="*/ 10141453 h 12268905"/>
                <a:gd name="connsiteX16" fmla="*/ 6793243 w 10658612"/>
                <a:gd name="connsiteY16" fmla="*/ 790976 h 122689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0658612" h="12268905">
                  <a:moveTo>
                    <a:pt x="6793243" y="790976"/>
                  </a:moveTo>
                  <a:cubicBezTo>
                    <a:pt x="3855271" y="-1972357"/>
                    <a:pt x="-388988" y="3145568"/>
                    <a:pt x="112926" y="6304064"/>
                  </a:cubicBezTo>
                  <a:cubicBezTo>
                    <a:pt x="-98234" y="7144020"/>
                    <a:pt x="-33620" y="7838832"/>
                    <a:pt x="480934" y="8519131"/>
                  </a:cubicBezTo>
                  <a:cubicBezTo>
                    <a:pt x="276363" y="11240660"/>
                    <a:pt x="1098159" y="12375985"/>
                    <a:pt x="3338208" y="12261008"/>
                  </a:cubicBezTo>
                  <a:cubicBezTo>
                    <a:pt x="2377156" y="11729164"/>
                    <a:pt x="2078575" y="11048028"/>
                    <a:pt x="1994600" y="10329571"/>
                  </a:cubicBezTo>
                  <a:cubicBezTo>
                    <a:pt x="2221645" y="10690354"/>
                    <a:pt x="2523335" y="10864526"/>
                    <a:pt x="2899669" y="11020036"/>
                  </a:cubicBezTo>
                  <a:cubicBezTo>
                    <a:pt x="2487416" y="10371207"/>
                    <a:pt x="2217485" y="9690904"/>
                    <a:pt x="1980012" y="8995423"/>
                  </a:cubicBezTo>
                  <a:cubicBezTo>
                    <a:pt x="1797859" y="8339775"/>
                    <a:pt x="1727540" y="8036029"/>
                    <a:pt x="1944936" y="7356416"/>
                  </a:cubicBezTo>
                  <a:cubicBezTo>
                    <a:pt x="3737818" y="6806311"/>
                    <a:pt x="6025223" y="6638761"/>
                    <a:pt x="7612832" y="3672028"/>
                  </a:cubicBezTo>
                  <a:cubicBezTo>
                    <a:pt x="7937497" y="4107758"/>
                    <a:pt x="8000766" y="4534021"/>
                    <a:pt x="8176280" y="5018770"/>
                  </a:cubicBezTo>
                  <a:cubicBezTo>
                    <a:pt x="8546160" y="5959074"/>
                    <a:pt x="8630715" y="7175223"/>
                    <a:pt x="8508571" y="8725608"/>
                  </a:cubicBezTo>
                  <a:cubicBezTo>
                    <a:pt x="8449879" y="9682648"/>
                    <a:pt x="8344533" y="10378431"/>
                    <a:pt x="7884624" y="11232834"/>
                  </a:cubicBezTo>
                  <a:cubicBezTo>
                    <a:pt x="8329885" y="10914189"/>
                    <a:pt x="8597864" y="10492906"/>
                    <a:pt x="8828521" y="10052963"/>
                  </a:cubicBezTo>
                  <a:cubicBezTo>
                    <a:pt x="8728192" y="10901346"/>
                    <a:pt x="8310621" y="11553787"/>
                    <a:pt x="7603803" y="12234219"/>
                  </a:cubicBezTo>
                  <a:cubicBezTo>
                    <a:pt x="8481684" y="11679699"/>
                    <a:pt x="9546175" y="11199825"/>
                    <a:pt x="9742921" y="9227053"/>
                  </a:cubicBezTo>
                  <a:cubicBezTo>
                    <a:pt x="9841962" y="9550514"/>
                    <a:pt x="9838367" y="9817992"/>
                    <a:pt x="9760127" y="10141453"/>
                  </a:cubicBezTo>
                  <a:cubicBezTo>
                    <a:pt x="11958866" y="5900677"/>
                    <a:pt x="9795154" y="-511798"/>
                    <a:pt x="6793243" y="790976"/>
                  </a:cubicBezTo>
                  <a:close/>
                </a:path>
              </a:pathLst>
            </a:custGeom>
            <a:solidFill>
              <a:srgbClr val="27AAB3">
                <a:lumMod val="75000"/>
              </a:srgb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157" name="Group 16"/>
          <p:cNvGrpSpPr/>
          <p:nvPr/>
        </p:nvGrpSpPr>
        <p:grpSpPr>
          <a:xfrm>
            <a:off x="3777535" y="4428310"/>
            <a:ext cx="1192637" cy="1451577"/>
            <a:chOff x="7212640" y="3417168"/>
            <a:chExt cx="2412301" cy="2915004"/>
          </a:xfrm>
        </p:grpSpPr>
        <p:grpSp>
          <p:nvGrpSpPr>
            <p:cNvPr id="158" name="Group 17"/>
            <p:cNvGrpSpPr/>
            <p:nvPr/>
          </p:nvGrpSpPr>
          <p:grpSpPr>
            <a:xfrm>
              <a:off x="7212640" y="3417168"/>
              <a:ext cx="2412301" cy="2915004"/>
              <a:chOff x="7212640" y="3417168"/>
              <a:chExt cx="2412301" cy="2915004"/>
            </a:xfrm>
          </p:grpSpPr>
          <p:sp>
            <p:nvSpPr>
              <p:cNvPr id="164" name="Freeform 158"/>
              <p:cNvSpPr>
                <a:spLocks/>
              </p:cNvSpPr>
              <p:nvPr/>
            </p:nvSpPr>
            <p:spPr bwMode="auto">
              <a:xfrm>
                <a:off x="7212640" y="4987458"/>
                <a:ext cx="2412301" cy="1344714"/>
              </a:xfrm>
              <a:custGeom>
                <a:avLst/>
                <a:gdLst>
                  <a:gd name="T0" fmla="*/ 57 w 331"/>
                  <a:gd name="T1" fmla="*/ 39 h 197"/>
                  <a:gd name="T2" fmla="*/ 0 w 331"/>
                  <a:gd name="T3" fmla="*/ 145 h 197"/>
                  <a:gd name="T4" fmla="*/ 166 w 331"/>
                  <a:gd name="T5" fmla="*/ 197 h 197"/>
                  <a:gd name="T6" fmla="*/ 331 w 331"/>
                  <a:gd name="T7" fmla="*/ 145 h 197"/>
                  <a:gd name="T8" fmla="*/ 274 w 331"/>
                  <a:gd name="T9" fmla="*/ 39 h 197"/>
                  <a:gd name="T10" fmla="*/ 165 w 331"/>
                  <a:gd name="T11" fmla="*/ 1 h 197"/>
                  <a:gd name="T12" fmla="*/ 57 w 331"/>
                  <a:gd name="T13" fmla="*/ 39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1" h="197">
                    <a:moveTo>
                      <a:pt x="57" y="39"/>
                    </a:moveTo>
                    <a:cubicBezTo>
                      <a:pt x="29" y="58"/>
                      <a:pt x="17" y="98"/>
                      <a:pt x="0" y="145"/>
                    </a:cubicBezTo>
                    <a:cubicBezTo>
                      <a:pt x="47" y="178"/>
                      <a:pt x="104" y="197"/>
                      <a:pt x="166" y="197"/>
                    </a:cubicBezTo>
                    <a:cubicBezTo>
                      <a:pt x="227" y="197"/>
                      <a:pt x="284" y="178"/>
                      <a:pt x="331" y="145"/>
                    </a:cubicBezTo>
                    <a:cubicBezTo>
                      <a:pt x="314" y="98"/>
                      <a:pt x="302" y="57"/>
                      <a:pt x="274" y="39"/>
                    </a:cubicBezTo>
                    <a:cubicBezTo>
                      <a:pt x="224" y="8"/>
                      <a:pt x="194" y="1"/>
                      <a:pt x="165" y="1"/>
                    </a:cubicBezTo>
                    <a:cubicBezTo>
                      <a:pt x="135" y="0"/>
                      <a:pt x="106" y="8"/>
                      <a:pt x="57" y="39"/>
                    </a:cubicBezTo>
                    <a:close/>
                  </a:path>
                </a:pathLst>
              </a:custGeom>
              <a:solidFill>
                <a:srgbClr val="F2AB1D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grpSp>
            <p:nvGrpSpPr>
              <p:cNvPr id="165" name="Group 24"/>
              <p:cNvGrpSpPr/>
              <p:nvPr/>
            </p:nvGrpSpPr>
            <p:grpSpPr>
              <a:xfrm>
                <a:off x="8148414" y="4518075"/>
                <a:ext cx="560995" cy="1088626"/>
                <a:chOff x="6048941" y="4798352"/>
                <a:chExt cx="549032" cy="1349259"/>
              </a:xfrm>
            </p:grpSpPr>
            <p:grpSp>
              <p:nvGrpSpPr>
                <p:cNvPr id="168" name="Group 27"/>
                <p:cNvGrpSpPr/>
                <p:nvPr/>
              </p:nvGrpSpPr>
              <p:grpSpPr>
                <a:xfrm>
                  <a:off x="6048941" y="4798352"/>
                  <a:ext cx="542456" cy="1088197"/>
                  <a:chOff x="6048941" y="4798352"/>
                  <a:chExt cx="542456" cy="1088197"/>
                </a:xfrm>
              </p:grpSpPr>
              <p:sp>
                <p:nvSpPr>
                  <p:cNvPr id="170" name="Freeform 159"/>
                  <p:cNvSpPr>
                    <a:spLocks/>
                  </p:cNvSpPr>
                  <p:nvPr/>
                </p:nvSpPr>
                <p:spPr bwMode="auto">
                  <a:xfrm>
                    <a:off x="6048941" y="4798352"/>
                    <a:ext cx="542456" cy="1088197"/>
                  </a:xfrm>
                  <a:custGeom>
                    <a:avLst/>
                    <a:gdLst>
                      <a:gd name="T0" fmla="*/ 0 w 82"/>
                      <a:gd name="T1" fmla="*/ 0 h 163"/>
                      <a:gd name="T2" fmla="*/ 82 w 82"/>
                      <a:gd name="T3" fmla="*/ 0 h 163"/>
                      <a:gd name="T4" fmla="*/ 82 w 82"/>
                      <a:gd name="T5" fmla="*/ 118 h 163"/>
                      <a:gd name="T6" fmla="*/ 0 w 82"/>
                      <a:gd name="T7" fmla="*/ 118 h 163"/>
                      <a:gd name="T8" fmla="*/ 0 w 82"/>
                      <a:gd name="T9" fmla="*/ 0 h 16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82" h="163">
                        <a:moveTo>
                          <a:pt x="0" y="0"/>
                        </a:moveTo>
                        <a:cubicBezTo>
                          <a:pt x="82" y="0"/>
                          <a:pt x="82" y="0"/>
                          <a:pt x="82" y="0"/>
                        </a:cubicBezTo>
                        <a:cubicBezTo>
                          <a:pt x="82" y="118"/>
                          <a:pt x="82" y="118"/>
                          <a:pt x="82" y="118"/>
                        </a:cubicBezTo>
                        <a:cubicBezTo>
                          <a:pt x="82" y="158"/>
                          <a:pt x="0" y="163"/>
                          <a:pt x="0" y="118"/>
                        </a:cubicBez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rgbClr val="FDDDB8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endParaRPr>
                  </a:p>
                </p:txBody>
              </p:sp>
              <p:sp>
                <p:nvSpPr>
                  <p:cNvPr id="171" name="Freeform 160"/>
                  <p:cNvSpPr>
                    <a:spLocks/>
                  </p:cNvSpPr>
                  <p:nvPr/>
                </p:nvSpPr>
                <p:spPr bwMode="auto">
                  <a:xfrm>
                    <a:off x="6048941" y="5105400"/>
                    <a:ext cx="542456" cy="462250"/>
                  </a:xfrm>
                  <a:custGeom>
                    <a:avLst/>
                    <a:gdLst>
                      <a:gd name="T0" fmla="*/ 165 w 165"/>
                      <a:gd name="T1" fmla="*/ 30 h 114"/>
                      <a:gd name="T2" fmla="*/ 165 w 165"/>
                      <a:gd name="T3" fmla="*/ 0 h 114"/>
                      <a:gd name="T4" fmla="*/ 0 w 165"/>
                      <a:gd name="T5" fmla="*/ 0 h 114"/>
                      <a:gd name="T6" fmla="*/ 0 w 165"/>
                      <a:gd name="T7" fmla="*/ 114 h 114"/>
                      <a:gd name="T8" fmla="*/ 165 w 165"/>
                      <a:gd name="T9" fmla="*/ 30 h 114"/>
                      <a:gd name="connsiteX0" fmla="*/ 10000 w 10000"/>
                      <a:gd name="connsiteY0" fmla="*/ 2632 h 10000"/>
                      <a:gd name="connsiteX1" fmla="*/ 10000 w 10000"/>
                      <a:gd name="connsiteY1" fmla="*/ 0 h 10000"/>
                      <a:gd name="connsiteX2" fmla="*/ 0 w 10000"/>
                      <a:gd name="connsiteY2" fmla="*/ 0 h 10000"/>
                      <a:gd name="connsiteX3" fmla="*/ 0 w 10000"/>
                      <a:gd name="connsiteY3" fmla="*/ 10000 h 10000"/>
                      <a:gd name="connsiteX4" fmla="*/ 10000 w 10000"/>
                      <a:gd name="connsiteY4" fmla="*/ 2632 h 10000"/>
                      <a:gd name="connsiteX0" fmla="*/ 10000 w 10000"/>
                      <a:gd name="connsiteY0" fmla="*/ 2632 h 10000"/>
                      <a:gd name="connsiteX1" fmla="*/ 10000 w 10000"/>
                      <a:gd name="connsiteY1" fmla="*/ 0 h 10000"/>
                      <a:gd name="connsiteX2" fmla="*/ 0 w 10000"/>
                      <a:gd name="connsiteY2" fmla="*/ 0 h 10000"/>
                      <a:gd name="connsiteX3" fmla="*/ 0 w 10000"/>
                      <a:gd name="connsiteY3" fmla="*/ 10000 h 10000"/>
                      <a:gd name="connsiteX4" fmla="*/ 10000 w 10000"/>
                      <a:gd name="connsiteY4" fmla="*/ 2632 h 100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0000" h="10000">
                        <a:moveTo>
                          <a:pt x="10000" y="2632"/>
                        </a:moveTo>
                        <a:lnTo>
                          <a:pt x="10000" y="0"/>
                        </a:lnTo>
                        <a:lnTo>
                          <a:pt x="0" y="0"/>
                        </a:lnTo>
                        <a:lnTo>
                          <a:pt x="0" y="10000"/>
                        </a:lnTo>
                        <a:cubicBezTo>
                          <a:pt x="4328" y="8476"/>
                          <a:pt x="7077" y="7714"/>
                          <a:pt x="10000" y="2632"/>
                        </a:cubicBezTo>
                        <a:close/>
                      </a:path>
                    </a:pathLst>
                  </a:custGeom>
                  <a:solidFill>
                    <a:srgbClr val="EC8D7D">
                      <a:alpha val="30196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n-US" sz="18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</a:endParaRPr>
                  </a:p>
                </p:txBody>
              </p:sp>
            </p:grpSp>
            <p:sp>
              <p:nvSpPr>
                <p:cNvPr id="169" name="Freeform 165"/>
                <p:cNvSpPr>
                  <a:spLocks/>
                </p:cNvSpPr>
                <p:nvPr/>
              </p:nvSpPr>
              <p:spPr bwMode="auto">
                <a:xfrm>
                  <a:off x="6055516" y="5561075"/>
                  <a:ext cx="542456" cy="586538"/>
                </a:xfrm>
                <a:custGeom>
                  <a:avLst/>
                  <a:gdLst>
                    <a:gd name="T0" fmla="*/ 82 w 82"/>
                    <a:gd name="T1" fmla="*/ 0 h 105"/>
                    <a:gd name="T2" fmla="*/ 41 w 82"/>
                    <a:gd name="T3" fmla="*/ 105 h 105"/>
                    <a:gd name="T4" fmla="*/ 0 w 82"/>
                    <a:gd name="T5" fmla="*/ 0 h 105"/>
                    <a:gd name="T6" fmla="*/ 82 w 82"/>
                    <a:gd name="T7" fmla="*/ 0 h 105"/>
                    <a:gd name="connsiteX0" fmla="*/ 10000 w 10000"/>
                    <a:gd name="connsiteY0" fmla="*/ 0 h 8376"/>
                    <a:gd name="connsiteX1" fmla="*/ 4783 w 10000"/>
                    <a:gd name="connsiteY1" fmla="*/ 8376 h 8376"/>
                    <a:gd name="connsiteX2" fmla="*/ 0 w 10000"/>
                    <a:gd name="connsiteY2" fmla="*/ 0 h 8376"/>
                    <a:gd name="connsiteX3" fmla="*/ 10000 w 10000"/>
                    <a:gd name="connsiteY3" fmla="*/ 0 h 8376"/>
                    <a:gd name="connsiteX0" fmla="*/ 10000 w 10000"/>
                    <a:gd name="connsiteY0" fmla="*/ 0 h 10000"/>
                    <a:gd name="connsiteX1" fmla="*/ 4783 w 10000"/>
                    <a:gd name="connsiteY1" fmla="*/ 10000 h 10000"/>
                    <a:gd name="connsiteX2" fmla="*/ 0 w 10000"/>
                    <a:gd name="connsiteY2" fmla="*/ 0 h 10000"/>
                    <a:gd name="connsiteX3" fmla="*/ 10000 w 10000"/>
                    <a:gd name="connsiteY3" fmla="*/ 0 h 10000"/>
                    <a:gd name="connsiteX0" fmla="*/ 10000 w 10000"/>
                    <a:gd name="connsiteY0" fmla="*/ 0 h 10000"/>
                    <a:gd name="connsiteX1" fmla="*/ 4783 w 10000"/>
                    <a:gd name="connsiteY1" fmla="*/ 10000 h 10000"/>
                    <a:gd name="connsiteX2" fmla="*/ 0 w 10000"/>
                    <a:gd name="connsiteY2" fmla="*/ 0 h 10000"/>
                    <a:gd name="connsiteX3" fmla="*/ 10000 w 10000"/>
                    <a:gd name="connsiteY3" fmla="*/ 0 h 1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0000" h="10000">
                      <a:moveTo>
                        <a:pt x="10000" y="0"/>
                      </a:moveTo>
                      <a:cubicBezTo>
                        <a:pt x="9512" y="4549"/>
                        <a:pt x="5920" y="6537"/>
                        <a:pt x="4783" y="10000"/>
                      </a:cubicBezTo>
                      <a:cubicBezTo>
                        <a:pt x="3700" y="6008"/>
                        <a:pt x="366" y="4434"/>
                        <a:pt x="0" y="0"/>
                      </a:cubicBezTo>
                      <a:lnTo>
                        <a:pt x="10000" y="0"/>
                      </a:lnTo>
                      <a:close/>
                    </a:path>
                  </a:pathLst>
                </a:custGeom>
                <a:solidFill>
                  <a:srgbClr val="FDDDB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</p:grpSp>
          <p:sp>
            <p:nvSpPr>
              <p:cNvPr id="166" name="Freeform 161"/>
              <p:cNvSpPr>
                <a:spLocks/>
              </p:cNvSpPr>
              <p:nvPr/>
            </p:nvSpPr>
            <p:spPr bwMode="auto">
              <a:xfrm>
                <a:off x="7948829" y="3611895"/>
                <a:ext cx="976016" cy="1340011"/>
              </a:xfrm>
              <a:custGeom>
                <a:avLst/>
                <a:gdLst>
                  <a:gd name="T0" fmla="*/ 173 w 347"/>
                  <a:gd name="T1" fmla="*/ 0 h 229"/>
                  <a:gd name="T2" fmla="*/ 173 w 347"/>
                  <a:gd name="T3" fmla="*/ 229 h 229"/>
                  <a:gd name="T4" fmla="*/ 173 w 347"/>
                  <a:gd name="T5" fmla="*/ 0 h 229"/>
                  <a:gd name="connsiteX0" fmla="*/ 3160 w 6330"/>
                  <a:gd name="connsiteY0" fmla="*/ 0 h 10000"/>
                  <a:gd name="connsiteX1" fmla="*/ 3160 w 6330"/>
                  <a:gd name="connsiteY1" fmla="*/ 10000 h 10000"/>
                  <a:gd name="connsiteX2" fmla="*/ 3160 w 6330"/>
                  <a:gd name="connsiteY2" fmla="*/ 0 h 10000"/>
                  <a:gd name="connsiteX0" fmla="*/ 4679 w 9357"/>
                  <a:gd name="connsiteY0" fmla="*/ 0 h 10000"/>
                  <a:gd name="connsiteX1" fmla="*/ 4679 w 9357"/>
                  <a:gd name="connsiteY1" fmla="*/ 10000 h 10000"/>
                  <a:gd name="connsiteX2" fmla="*/ 4679 w 9357"/>
                  <a:gd name="connsiteY2" fmla="*/ 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9357" h="10000">
                    <a:moveTo>
                      <a:pt x="4679" y="0"/>
                    </a:moveTo>
                    <a:cubicBezTo>
                      <a:pt x="11782" y="0"/>
                      <a:pt x="9989" y="9921"/>
                      <a:pt x="4679" y="10000"/>
                    </a:cubicBezTo>
                    <a:cubicBezTo>
                      <a:pt x="-631" y="10079"/>
                      <a:pt x="-2424" y="0"/>
                      <a:pt x="4679" y="0"/>
                    </a:cubicBezTo>
                    <a:close/>
                  </a:path>
                </a:pathLst>
              </a:custGeom>
              <a:solidFill>
                <a:srgbClr val="FDDDB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67" name="Freeform 26"/>
              <p:cNvSpPr/>
              <p:nvPr/>
            </p:nvSpPr>
            <p:spPr>
              <a:xfrm>
                <a:off x="7853852" y="3417168"/>
                <a:ext cx="1191941" cy="918099"/>
              </a:xfrm>
              <a:custGeom>
                <a:avLst/>
                <a:gdLst>
                  <a:gd name="connsiteX0" fmla="*/ 0 w 807244"/>
                  <a:gd name="connsiteY0" fmla="*/ 481012 h 588169"/>
                  <a:gd name="connsiteX1" fmla="*/ 261938 w 807244"/>
                  <a:gd name="connsiteY1" fmla="*/ 228600 h 588169"/>
                  <a:gd name="connsiteX2" fmla="*/ 616744 w 807244"/>
                  <a:gd name="connsiteY2" fmla="*/ 345281 h 588169"/>
                  <a:gd name="connsiteX3" fmla="*/ 735807 w 807244"/>
                  <a:gd name="connsiteY3" fmla="*/ 235744 h 588169"/>
                  <a:gd name="connsiteX4" fmla="*/ 771526 w 807244"/>
                  <a:gd name="connsiteY4" fmla="*/ 588169 h 588169"/>
                  <a:gd name="connsiteX5" fmla="*/ 790576 w 807244"/>
                  <a:gd name="connsiteY5" fmla="*/ 176212 h 588169"/>
                  <a:gd name="connsiteX6" fmla="*/ 807244 w 807244"/>
                  <a:gd name="connsiteY6" fmla="*/ 0 h 588169"/>
                  <a:gd name="connsiteX7" fmla="*/ 0 w 807244"/>
                  <a:gd name="connsiteY7" fmla="*/ 481012 h 588169"/>
                  <a:gd name="connsiteX0" fmla="*/ 51953 w 859197"/>
                  <a:gd name="connsiteY0" fmla="*/ 481012 h 588169"/>
                  <a:gd name="connsiteX1" fmla="*/ 313891 w 859197"/>
                  <a:gd name="connsiteY1" fmla="*/ 228600 h 588169"/>
                  <a:gd name="connsiteX2" fmla="*/ 668697 w 859197"/>
                  <a:gd name="connsiteY2" fmla="*/ 345281 h 588169"/>
                  <a:gd name="connsiteX3" fmla="*/ 787760 w 859197"/>
                  <a:gd name="connsiteY3" fmla="*/ 235744 h 588169"/>
                  <a:gd name="connsiteX4" fmla="*/ 823479 w 859197"/>
                  <a:gd name="connsiteY4" fmla="*/ 588169 h 588169"/>
                  <a:gd name="connsiteX5" fmla="*/ 842529 w 859197"/>
                  <a:gd name="connsiteY5" fmla="*/ 176212 h 588169"/>
                  <a:gd name="connsiteX6" fmla="*/ 859197 w 859197"/>
                  <a:gd name="connsiteY6" fmla="*/ 0 h 588169"/>
                  <a:gd name="connsiteX7" fmla="*/ 51953 w 859197"/>
                  <a:gd name="connsiteY7" fmla="*/ 481012 h 588169"/>
                  <a:gd name="connsiteX0" fmla="*/ 51228 w 872759"/>
                  <a:gd name="connsiteY0" fmla="*/ 483394 h 590551"/>
                  <a:gd name="connsiteX1" fmla="*/ 313166 w 872759"/>
                  <a:gd name="connsiteY1" fmla="*/ 230982 h 590551"/>
                  <a:gd name="connsiteX2" fmla="*/ 667972 w 872759"/>
                  <a:gd name="connsiteY2" fmla="*/ 347663 h 590551"/>
                  <a:gd name="connsiteX3" fmla="*/ 787035 w 872759"/>
                  <a:gd name="connsiteY3" fmla="*/ 238126 h 590551"/>
                  <a:gd name="connsiteX4" fmla="*/ 822754 w 872759"/>
                  <a:gd name="connsiteY4" fmla="*/ 590551 h 590551"/>
                  <a:gd name="connsiteX5" fmla="*/ 841804 w 872759"/>
                  <a:gd name="connsiteY5" fmla="*/ 178594 h 590551"/>
                  <a:gd name="connsiteX6" fmla="*/ 872759 w 872759"/>
                  <a:gd name="connsiteY6" fmla="*/ 0 h 590551"/>
                  <a:gd name="connsiteX7" fmla="*/ 51228 w 872759"/>
                  <a:gd name="connsiteY7" fmla="*/ 483394 h 590551"/>
                  <a:gd name="connsiteX0" fmla="*/ 56163 w 877694"/>
                  <a:gd name="connsiteY0" fmla="*/ 581981 h 689138"/>
                  <a:gd name="connsiteX1" fmla="*/ 318101 w 877694"/>
                  <a:gd name="connsiteY1" fmla="*/ 329569 h 689138"/>
                  <a:gd name="connsiteX2" fmla="*/ 672907 w 877694"/>
                  <a:gd name="connsiteY2" fmla="*/ 446250 h 689138"/>
                  <a:gd name="connsiteX3" fmla="*/ 791970 w 877694"/>
                  <a:gd name="connsiteY3" fmla="*/ 336713 h 689138"/>
                  <a:gd name="connsiteX4" fmla="*/ 827689 w 877694"/>
                  <a:gd name="connsiteY4" fmla="*/ 689138 h 689138"/>
                  <a:gd name="connsiteX5" fmla="*/ 846739 w 877694"/>
                  <a:gd name="connsiteY5" fmla="*/ 277181 h 689138"/>
                  <a:gd name="connsiteX6" fmla="*/ 877694 w 877694"/>
                  <a:gd name="connsiteY6" fmla="*/ 98587 h 689138"/>
                  <a:gd name="connsiteX7" fmla="*/ 56163 w 877694"/>
                  <a:gd name="connsiteY7" fmla="*/ 581981 h 689138"/>
                  <a:gd name="connsiteX0" fmla="*/ 56163 w 877694"/>
                  <a:gd name="connsiteY0" fmla="*/ 581981 h 689138"/>
                  <a:gd name="connsiteX1" fmla="*/ 318101 w 877694"/>
                  <a:gd name="connsiteY1" fmla="*/ 329569 h 689138"/>
                  <a:gd name="connsiteX2" fmla="*/ 672907 w 877694"/>
                  <a:gd name="connsiteY2" fmla="*/ 446250 h 689138"/>
                  <a:gd name="connsiteX3" fmla="*/ 791970 w 877694"/>
                  <a:gd name="connsiteY3" fmla="*/ 336713 h 689138"/>
                  <a:gd name="connsiteX4" fmla="*/ 825307 w 877694"/>
                  <a:gd name="connsiteY4" fmla="*/ 689138 h 689138"/>
                  <a:gd name="connsiteX5" fmla="*/ 846739 w 877694"/>
                  <a:gd name="connsiteY5" fmla="*/ 277181 h 689138"/>
                  <a:gd name="connsiteX6" fmla="*/ 877694 w 877694"/>
                  <a:gd name="connsiteY6" fmla="*/ 98587 h 689138"/>
                  <a:gd name="connsiteX7" fmla="*/ 56163 w 877694"/>
                  <a:gd name="connsiteY7" fmla="*/ 581981 h 689138"/>
                  <a:gd name="connsiteX0" fmla="*/ 56163 w 881496"/>
                  <a:gd name="connsiteY0" fmla="*/ 581981 h 689138"/>
                  <a:gd name="connsiteX1" fmla="*/ 318101 w 881496"/>
                  <a:gd name="connsiteY1" fmla="*/ 329569 h 689138"/>
                  <a:gd name="connsiteX2" fmla="*/ 672907 w 881496"/>
                  <a:gd name="connsiteY2" fmla="*/ 446250 h 689138"/>
                  <a:gd name="connsiteX3" fmla="*/ 791970 w 881496"/>
                  <a:gd name="connsiteY3" fmla="*/ 336713 h 689138"/>
                  <a:gd name="connsiteX4" fmla="*/ 825307 w 881496"/>
                  <a:gd name="connsiteY4" fmla="*/ 689138 h 689138"/>
                  <a:gd name="connsiteX5" fmla="*/ 846739 w 881496"/>
                  <a:gd name="connsiteY5" fmla="*/ 277181 h 689138"/>
                  <a:gd name="connsiteX6" fmla="*/ 877694 w 881496"/>
                  <a:gd name="connsiteY6" fmla="*/ 98587 h 689138"/>
                  <a:gd name="connsiteX7" fmla="*/ 56163 w 881496"/>
                  <a:gd name="connsiteY7" fmla="*/ 581981 h 689138"/>
                  <a:gd name="connsiteX0" fmla="*/ 56163 w 917580"/>
                  <a:gd name="connsiteY0" fmla="*/ 581981 h 689138"/>
                  <a:gd name="connsiteX1" fmla="*/ 318101 w 917580"/>
                  <a:gd name="connsiteY1" fmla="*/ 329569 h 689138"/>
                  <a:gd name="connsiteX2" fmla="*/ 672907 w 917580"/>
                  <a:gd name="connsiteY2" fmla="*/ 446250 h 689138"/>
                  <a:gd name="connsiteX3" fmla="*/ 791970 w 917580"/>
                  <a:gd name="connsiteY3" fmla="*/ 336713 h 689138"/>
                  <a:gd name="connsiteX4" fmla="*/ 825307 w 917580"/>
                  <a:gd name="connsiteY4" fmla="*/ 689138 h 689138"/>
                  <a:gd name="connsiteX5" fmla="*/ 846739 w 917580"/>
                  <a:gd name="connsiteY5" fmla="*/ 277181 h 689138"/>
                  <a:gd name="connsiteX6" fmla="*/ 877694 w 917580"/>
                  <a:gd name="connsiteY6" fmla="*/ 98587 h 689138"/>
                  <a:gd name="connsiteX7" fmla="*/ 56163 w 917580"/>
                  <a:gd name="connsiteY7" fmla="*/ 581981 h 689138"/>
                  <a:gd name="connsiteX0" fmla="*/ 56163 w 917580"/>
                  <a:gd name="connsiteY0" fmla="*/ 581981 h 689138"/>
                  <a:gd name="connsiteX1" fmla="*/ 318101 w 917580"/>
                  <a:gd name="connsiteY1" fmla="*/ 329569 h 689138"/>
                  <a:gd name="connsiteX2" fmla="*/ 672907 w 917580"/>
                  <a:gd name="connsiteY2" fmla="*/ 446250 h 689138"/>
                  <a:gd name="connsiteX3" fmla="*/ 791970 w 917580"/>
                  <a:gd name="connsiteY3" fmla="*/ 336713 h 689138"/>
                  <a:gd name="connsiteX4" fmla="*/ 825307 w 917580"/>
                  <a:gd name="connsiteY4" fmla="*/ 689138 h 689138"/>
                  <a:gd name="connsiteX5" fmla="*/ 846739 w 917580"/>
                  <a:gd name="connsiteY5" fmla="*/ 277181 h 689138"/>
                  <a:gd name="connsiteX6" fmla="*/ 877694 w 917580"/>
                  <a:gd name="connsiteY6" fmla="*/ 98587 h 689138"/>
                  <a:gd name="connsiteX7" fmla="*/ 56163 w 917580"/>
                  <a:gd name="connsiteY7" fmla="*/ 581981 h 689138"/>
                  <a:gd name="connsiteX0" fmla="*/ 56163 w 917580"/>
                  <a:gd name="connsiteY0" fmla="*/ 581981 h 689138"/>
                  <a:gd name="connsiteX1" fmla="*/ 318101 w 917580"/>
                  <a:gd name="connsiteY1" fmla="*/ 329569 h 689138"/>
                  <a:gd name="connsiteX2" fmla="*/ 672907 w 917580"/>
                  <a:gd name="connsiteY2" fmla="*/ 446250 h 689138"/>
                  <a:gd name="connsiteX3" fmla="*/ 791970 w 917580"/>
                  <a:gd name="connsiteY3" fmla="*/ 336713 h 689138"/>
                  <a:gd name="connsiteX4" fmla="*/ 825307 w 917580"/>
                  <a:gd name="connsiteY4" fmla="*/ 689138 h 689138"/>
                  <a:gd name="connsiteX5" fmla="*/ 846739 w 917580"/>
                  <a:gd name="connsiteY5" fmla="*/ 277181 h 689138"/>
                  <a:gd name="connsiteX6" fmla="*/ 877694 w 917580"/>
                  <a:gd name="connsiteY6" fmla="*/ 98587 h 689138"/>
                  <a:gd name="connsiteX7" fmla="*/ 56163 w 917580"/>
                  <a:gd name="connsiteY7" fmla="*/ 581981 h 689138"/>
                  <a:gd name="connsiteX0" fmla="*/ 56163 w 917580"/>
                  <a:gd name="connsiteY0" fmla="*/ 581981 h 689138"/>
                  <a:gd name="connsiteX1" fmla="*/ 318101 w 917580"/>
                  <a:gd name="connsiteY1" fmla="*/ 329569 h 689138"/>
                  <a:gd name="connsiteX2" fmla="*/ 672907 w 917580"/>
                  <a:gd name="connsiteY2" fmla="*/ 446250 h 689138"/>
                  <a:gd name="connsiteX3" fmla="*/ 791970 w 917580"/>
                  <a:gd name="connsiteY3" fmla="*/ 336713 h 689138"/>
                  <a:gd name="connsiteX4" fmla="*/ 825307 w 917580"/>
                  <a:gd name="connsiteY4" fmla="*/ 689138 h 689138"/>
                  <a:gd name="connsiteX5" fmla="*/ 846739 w 917580"/>
                  <a:gd name="connsiteY5" fmla="*/ 277181 h 689138"/>
                  <a:gd name="connsiteX6" fmla="*/ 877694 w 917580"/>
                  <a:gd name="connsiteY6" fmla="*/ 98587 h 689138"/>
                  <a:gd name="connsiteX7" fmla="*/ 56163 w 917580"/>
                  <a:gd name="connsiteY7" fmla="*/ 581981 h 689138"/>
                  <a:gd name="connsiteX0" fmla="*/ 56163 w 917580"/>
                  <a:gd name="connsiteY0" fmla="*/ 581981 h 689138"/>
                  <a:gd name="connsiteX1" fmla="*/ 318101 w 917580"/>
                  <a:gd name="connsiteY1" fmla="*/ 329569 h 689138"/>
                  <a:gd name="connsiteX2" fmla="*/ 672907 w 917580"/>
                  <a:gd name="connsiteY2" fmla="*/ 446250 h 689138"/>
                  <a:gd name="connsiteX3" fmla="*/ 791970 w 917580"/>
                  <a:gd name="connsiteY3" fmla="*/ 336713 h 689138"/>
                  <a:gd name="connsiteX4" fmla="*/ 825307 w 917580"/>
                  <a:gd name="connsiteY4" fmla="*/ 689138 h 689138"/>
                  <a:gd name="connsiteX5" fmla="*/ 846739 w 917580"/>
                  <a:gd name="connsiteY5" fmla="*/ 277181 h 689138"/>
                  <a:gd name="connsiteX6" fmla="*/ 877694 w 917580"/>
                  <a:gd name="connsiteY6" fmla="*/ 98587 h 689138"/>
                  <a:gd name="connsiteX7" fmla="*/ 56163 w 917580"/>
                  <a:gd name="connsiteY7" fmla="*/ 581981 h 689138"/>
                  <a:gd name="connsiteX0" fmla="*/ 57028 w 904157"/>
                  <a:gd name="connsiteY0" fmla="*/ 593653 h 686523"/>
                  <a:gd name="connsiteX1" fmla="*/ 304678 w 904157"/>
                  <a:gd name="connsiteY1" fmla="*/ 326954 h 686523"/>
                  <a:gd name="connsiteX2" fmla="*/ 659484 w 904157"/>
                  <a:gd name="connsiteY2" fmla="*/ 443635 h 686523"/>
                  <a:gd name="connsiteX3" fmla="*/ 778547 w 904157"/>
                  <a:gd name="connsiteY3" fmla="*/ 334098 h 686523"/>
                  <a:gd name="connsiteX4" fmla="*/ 811884 w 904157"/>
                  <a:gd name="connsiteY4" fmla="*/ 686523 h 686523"/>
                  <a:gd name="connsiteX5" fmla="*/ 833316 w 904157"/>
                  <a:gd name="connsiteY5" fmla="*/ 274566 h 686523"/>
                  <a:gd name="connsiteX6" fmla="*/ 864271 w 904157"/>
                  <a:gd name="connsiteY6" fmla="*/ 95972 h 686523"/>
                  <a:gd name="connsiteX7" fmla="*/ 57028 w 904157"/>
                  <a:gd name="connsiteY7" fmla="*/ 593653 h 686523"/>
                  <a:gd name="connsiteX0" fmla="*/ 57028 w 904157"/>
                  <a:gd name="connsiteY0" fmla="*/ 593653 h 686523"/>
                  <a:gd name="connsiteX1" fmla="*/ 304678 w 904157"/>
                  <a:gd name="connsiteY1" fmla="*/ 326954 h 686523"/>
                  <a:gd name="connsiteX2" fmla="*/ 659484 w 904157"/>
                  <a:gd name="connsiteY2" fmla="*/ 443635 h 686523"/>
                  <a:gd name="connsiteX3" fmla="*/ 778547 w 904157"/>
                  <a:gd name="connsiteY3" fmla="*/ 334098 h 686523"/>
                  <a:gd name="connsiteX4" fmla="*/ 811884 w 904157"/>
                  <a:gd name="connsiteY4" fmla="*/ 686523 h 686523"/>
                  <a:gd name="connsiteX5" fmla="*/ 833316 w 904157"/>
                  <a:gd name="connsiteY5" fmla="*/ 274566 h 686523"/>
                  <a:gd name="connsiteX6" fmla="*/ 864271 w 904157"/>
                  <a:gd name="connsiteY6" fmla="*/ 95972 h 686523"/>
                  <a:gd name="connsiteX7" fmla="*/ 57028 w 904157"/>
                  <a:gd name="connsiteY7" fmla="*/ 593653 h 686523"/>
                  <a:gd name="connsiteX0" fmla="*/ 77955 w 925084"/>
                  <a:gd name="connsiteY0" fmla="*/ 591411 h 684281"/>
                  <a:gd name="connsiteX1" fmla="*/ 325605 w 925084"/>
                  <a:gd name="connsiteY1" fmla="*/ 324712 h 684281"/>
                  <a:gd name="connsiteX2" fmla="*/ 680411 w 925084"/>
                  <a:gd name="connsiteY2" fmla="*/ 441393 h 684281"/>
                  <a:gd name="connsiteX3" fmla="*/ 799474 w 925084"/>
                  <a:gd name="connsiteY3" fmla="*/ 331856 h 684281"/>
                  <a:gd name="connsiteX4" fmla="*/ 832811 w 925084"/>
                  <a:gd name="connsiteY4" fmla="*/ 684281 h 684281"/>
                  <a:gd name="connsiteX5" fmla="*/ 854243 w 925084"/>
                  <a:gd name="connsiteY5" fmla="*/ 272324 h 684281"/>
                  <a:gd name="connsiteX6" fmla="*/ 885198 w 925084"/>
                  <a:gd name="connsiteY6" fmla="*/ 93730 h 684281"/>
                  <a:gd name="connsiteX7" fmla="*/ 77955 w 925084"/>
                  <a:gd name="connsiteY7" fmla="*/ 591411 h 684281"/>
                  <a:gd name="connsiteX0" fmla="*/ 77955 w 925084"/>
                  <a:gd name="connsiteY0" fmla="*/ 591411 h 684281"/>
                  <a:gd name="connsiteX1" fmla="*/ 325605 w 925084"/>
                  <a:gd name="connsiteY1" fmla="*/ 324712 h 684281"/>
                  <a:gd name="connsiteX2" fmla="*/ 680411 w 925084"/>
                  <a:gd name="connsiteY2" fmla="*/ 441393 h 684281"/>
                  <a:gd name="connsiteX3" fmla="*/ 799474 w 925084"/>
                  <a:gd name="connsiteY3" fmla="*/ 331856 h 684281"/>
                  <a:gd name="connsiteX4" fmla="*/ 832811 w 925084"/>
                  <a:gd name="connsiteY4" fmla="*/ 684281 h 684281"/>
                  <a:gd name="connsiteX5" fmla="*/ 854243 w 925084"/>
                  <a:gd name="connsiteY5" fmla="*/ 272324 h 684281"/>
                  <a:gd name="connsiteX6" fmla="*/ 885198 w 925084"/>
                  <a:gd name="connsiteY6" fmla="*/ 93730 h 684281"/>
                  <a:gd name="connsiteX7" fmla="*/ 77955 w 925084"/>
                  <a:gd name="connsiteY7" fmla="*/ 591411 h 684281"/>
                  <a:gd name="connsiteX0" fmla="*/ 77955 w 925084"/>
                  <a:gd name="connsiteY0" fmla="*/ 591411 h 684281"/>
                  <a:gd name="connsiteX1" fmla="*/ 325605 w 925084"/>
                  <a:gd name="connsiteY1" fmla="*/ 324712 h 684281"/>
                  <a:gd name="connsiteX2" fmla="*/ 670886 w 925084"/>
                  <a:gd name="connsiteY2" fmla="*/ 446155 h 684281"/>
                  <a:gd name="connsiteX3" fmla="*/ 799474 w 925084"/>
                  <a:gd name="connsiteY3" fmla="*/ 331856 h 684281"/>
                  <a:gd name="connsiteX4" fmla="*/ 832811 w 925084"/>
                  <a:gd name="connsiteY4" fmla="*/ 684281 h 684281"/>
                  <a:gd name="connsiteX5" fmla="*/ 854243 w 925084"/>
                  <a:gd name="connsiteY5" fmla="*/ 272324 h 684281"/>
                  <a:gd name="connsiteX6" fmla="*/ 885198 w 925084"/>
                  <a:gd name="connsiteY6" fmla="*/ 93730 h 684281"/>
                  <a:gd name="connsiteX7" fmla="*/ 77955 w 925084"/>
                  <a:gd name="connsiteY7" fmla="*/ 591411 h 684281"/>
                  <a:gd name="connsiteX0" fmla="*/ 77955 w 925084"/>
                  <a:gd name="connsiteY0" fmla="*/ 591411 h 684281"/>
                  <a:gd name="connsiteX1" fmla="*/ 325605 w 925084"/>
                  <a:gd name="connsiteY1" fmla="*/ 324712 h 684281"/>
                  <a:gd name="connsiteX2" fmla="*/ 670886 w 925084"/>
                  <a:gd name="connsiteY2" fmla="*/ 446155 h 684281"/>
                  <a:gd name="connsiteX3" fmla="*/ 799474 w 925084"/>
                  <a:gd name="connsiteY3" fmla="*/ 331856 h 684281"/>
                  <a:gd name="connsiteX4" fmla="*/ 832811 w 925084"/>
                  <a:gd name="connsiteY4" fmla="*/ 684281 h 684281"/>
                  <a:gd name="connsiteX5" fmla="*/ 854243 w 925084"/>
                  <a:gd name="connsiteY5" fmla="*/ 272324 h 684281"/>
                  <a:gd name="connsiteX6" fmla="*/ 885198 w 925084"/>
                  <a:gd name="connsiteY6" fmla="*/ 93730 h 684281"/>
                  <a:gd name="connsiteX7" fmla="*/ 77955 w 925084"/>
                  <a:gd name="connsiteY7" fmla="*/ 591411 h 684281"/>
                  <a:gd name="connsiteX0" fmla="*/ 77955 w 925084"/>
                  <a:gd name="connsiteY0" fmla="*/ 591411 h 684281"/>
                  <a:gd name="connsiteX1" fmla="*/ 325605 w 925084"/>
                  <a:gd name="connsiteY1" fmla="*/ 324712 h 684281"/>
                  <a:gd name="connsiteX2" fmla="*/ 670886 w 925084"/>
                  <a:gd name="connsiteY2" fmla="*/ 446155 h 684281"/>
                  <a:gd name="connsiteX3" fmla="*/ 799474 w 925084"/>
                  <a:gd name="connsiteY3" fmla="*/ 331856 h 684281"/>
                  <a:gd name="connsiteX4" fmla="*/ 832811 w 925084"/>
                  <a:gd name="connsiteY4" fmla="*/ 684281 h 684281"/>
                  <a:gd name="connsiteX5" fmla="*/ 854243 w 925084"/>
                  <a:gd name="connsiteY5" fmla="*/ 272324 h 684281"/>
                  <a:gd name="connsiteX6" fmla="*/ 885198 w 925084"/>
                  <a:gd name="connsiteY6" fmla="*/ 93730 h 684281"/>
                  <a:gd name="connsiteX7" fmla="*/ 77955 w 925084"/>
                  <a:gd name="connsiteY7" fmla="*/ 591411 h 684281"/>
                  <a:gd name="connsiteX0" fmla="*/ 77955 w 925084"/>
                  <a:gd name="connsiteY0" fmla="*/ 591411 h 684281"/>
                  <a:gd name="connsiteX1" fmla="*/ 325605 w 925084"/>
                  <a:gd name="connsiteY1" fmla="*/ 324712 h 684281"/>
                  <a:gd name="connsiteX2" fmla="*/ 670886 w 925084"/>
                  <a:gd name="connsiteY2" fmla="*/ 446155 h 684281"/>
                  <a:gd name="connsiteX3" fmla="*/ 789949 w 925084"/>
                  <a:gd name="connsiteY3" fmla="*/ 341381 h 684281"/>
                  <a:gd name="connsiteX4" fmla="*/ 832811 w 925084"/>
                  <a:gd name="connsiteY4" fmla="*/ 684281 h 684281"/>
                  <a:gd name="connsiteX5" fmla="*/ 854243 w 925084"/>
                  <a:gd name="connsiteY5" fmla="*/ 272324 h 684281"/>
                  <a:gd name="connsiteX6" fmla="*/ 885198 w 925084"/>
                  <a:gd name="connsiteY6" fmla="*/ 93730 h 684281"/>
                  <a:gd name="connsiteX7" fmla="*/ 77955 w 925084"/>
                  <a:gd name="connsiteY7" fmla="*/ 591411 h 684281"/>
                  <a:gd name="connsiteX0" fmla="*/ 77955 w 925084"/>
                  <a:gd name="connsiteY0" fmla="*/ 591411 h 684281"/>
                  <a:gd name="connsiteX1" fmla="*/ 325605 w 925084"/>
                  <a:gd name="connsiteY1" fmla="*/ 324712 h 684281"/>
                  <a:gd name="connsiteX2" fmla="*/ 670886 w 925084"/>
                  <a:gd name="connsiteY2" fmla="*/ 446155 h 684281"/>
                  <a:gd name="connsiteX3" fmla="*/ 789949 w 925084"/>
                  <a:gd name="connsiteY3" fmla="*/ 341381 h 684281"/>
                  <a:gd name="connsiteX4" fmla="*/ 832811 w 925084"/>
                  <a:gd name="connsiteY4" fmla="*/ 684281 h 684281"/>
                  <a:gd name="connsiteX5" fmla="*/ 854243 w 925084"/>
                  <a:gd name="connsiteY5" fmla="*/ 272324 h 684281"/>
                  <a:gd name="connsiteX6" fmla="*/ 885198 w 925084"/>
                  <a:gd name="connsiteY6" fmla="*/ 93730 h 684281"/>
                  <a:gd name="connsiteX7" fmla="*/ 77955 w 925084"/>
                  <a:gd name="connsiteY7" fmla="*/ 591411 h 684281"/>
                  <a:gd name="connsiteX0" fmla="*/ 77955 w 919912"/>
                  <a:gd name="connsiteY0" fmla="*/ 591411 h 681900"/>
                  <a:gd name="connsiteX1" fmla="*/ 325605 w 919912"/>
                  <a:gd name="connsiteY1" fmla="*/ 324712 h 681900"/>
                  <a:gd name="connsiteX2" fmla="*/ 670886 w 919912"/>
                  <a:gd name="connsiteY2" fmla="*/ 446155 h 681900"/>
                  <a:gd name="connsiteX3" fmla="*/ 789949 w 919912"/>
                  <a:gd name="connsiteY3" fmla="*/ 341381 h 681900"/>
                  <a:gd name="connsiteX4" fmla="*/ 820905 w 919912"/>
                  <a:gd name="connsiteY4" fmla="*/ 681900 h 681900"/>
                  <a:gd name="connsiteX5" fmla="*/ 854243 w 919912"/>
                  <a:gd name="connsiteY5" fmla="*/ 272324 h 681900"/>
                  <a:gd name="connsiteX6" fmla="*/ 885198 w 919912"/>
                  <a:gd name="connsiteY6" fmla="*/ 93730 h 681900"/>
                  <a:gd name="connsiteX7" fmla="*/ 77955 w 919912"/>
                  <a:gd name="connsiteY7" fmla="*/ 591411 h 681900"/>
                  <a:gd name="connsiteX0" fmla="*/ 77955 w 919912"/>
                  <a:gd name="connsiteY0" fmla="*/ 591411 h 681900"/>
                  <a:gd name="connsiteX1" fmla="*/ 325605 w 919912"/>
                  <a:gd name="connsiteY1" fmla="*/ 324712 h 681900"/>
                  <a:gd name="connsiteX2" fmla="*/ 670886 w 919912"/>
                  <a:gd name="connsiteY2" fmla="*/ 446155 h 681900"/>
                  <a:gd name="connsiteX3" fmla="*/ 789949 w 919912"/>
                  <a:gd name="connsiteY3" fmla="*/ 341381 h 681900"/>
                  <a:gd name="connsiteX4" fmla="*/ 820905 w 919912"/>
                  <a:gd name="connsiteY4" fmla="*/ 681900 h 681900"/>
                  <a:gd name="connsiteX5" fmla="*/ 854243 w 919912"/>
                  <a:gd name="connsiteY5" fmla="*/ 272324 h 681900"/>
                  <a:gd name="connsiteX6" fmla="*/ 885198 w 919912"/>
                  <a:gd name="connsiteY6" fmla="*/ 93730 h 681900"/>
                  <a:gd name="connsiteX7" fmla="*/ 77955 w 919912"/>
                  <a:gd name="connsiteY7" fmla="*/ 591411 h 681900"/>
                  <a:gd name="connsiteX0" fmla="*/ 77955 w 919912"/>
                  <a:gd name="connsiteY0" fmla="*/ 591411 h 681900"/>
                  <a:gd name="connsiteX1" fmla="*/ 325605 w 919912"/>
                  <a:gd name="connsiteY1" fmla="*/ 324712 h 681900"/>
                  <a:gd name="connsiteX2" fmla="*/ 670886 w 919912"/>
                  <a:gd name="connsiteY2" fmla="*/ 446155 h 681900"/>
                  <a:gd name="connsiteX3" fmla="*/ 789949 w 919912"/>
                  <a:gd name="connsiteY3" fmla="*/ 341381 h 681900"/>
                  <a:gd name="connsiteX4" fmla="*/ 820905 w 919912"/>
                  <a:gd name="connsiteY4" fmla="*/ 681900 h 681900"/>
                  <a:gd name="connsiteX5" fmla="*/ 854243 w 919912"/>
                  <a:gd name="connsiteY5" fmla="*/ 272324 h 681900"/>
                  <a:gd name="connsiteX6" fmla="*/ 885198 w 919912"/>
                  <a:gd name="connsiteY6" fmla="*/ 93730 h 681900"/>
                  <a:gd name="connsiteX7" fmla="*/ 77955 w 919912"/>
                  <a:gd name="connsiteY7" fmla="*/ 591411 h 681900"/>
                  <a:gd name="connsiteX0" fmla="*/ 77955 w 919912"/>
                  <a:gd name="connsiteY0" fmla="*/ 591411 h 681900"/>
                  <a:gd name="connsiteX1" fmla="*/ 325605 w 919912"/>
                  <a:gd name="connsiteY1" fmla="*/ 324712 h 681900"/>
                  <a:gd name="connsiteX2" fmla="*/ 670886 w 919912"/>
                  <a:gd name="connsiteY2" fmla="*/ 446155 h 681900"/>
                  <a:gd name="connsiteX3" fmla="*/ 773281 w 919912"/>
                  <a:gd name="connsiteY3" fmla="*/ 348525 h 681900"/>
                  <a:gd name="connsiteX4" fmla="*/ 820905 w 919912"/>
                  <a:gd name="connsiteY4" fmla="*/ 681900 h 681900"/>
                  <a:gd name="connsiteX5" fmla="*/ 854243 w 919912"/>
                  <a:gd name="connsiteY5" fmla="*/ 272324 h 681900"/>
                  <a:gd name="connsiteX6" fmla="*/ 885198 w 919912"/>
                  <a:gd name="connsiteY6" fmla="*/ 93730 h 681900"/>
                  <a:gd name="connsiteX7" fmla="*/ 77955 w 919912"/>
                  <a:gd name="connsiteY7" fmla="*/ 591411 h 681900"/>
                  <a:gd name="connsiteX0" fmla="*/ 77955 w 919912"/>
                  <a:gd name="connsiteY0" fmla="*/ 591411 h 681900"/>
                  <a:gd name="connsiteX1" fmla="*/ 325605 w 919912"/>
                  <a:gd name="connsiteY1" fmla="*/ 324712 h 681900"/>
                  <a:gd name="connsiteX2" fmla="*/ 670886 w 919912"/>
                  <a:gd name="connsiteY2" fmla="*/ 446155 h 681900"/>
                  <a:gd name="connsiteX3" fmla="*/ 773281 w 919912"/>
                  <a:gd name="connsiteY3" fmla="*/ 348525 h 681900"/>
                  <a:gd name="connsiteX4" fmla="*/ 820905 w 919912"/>
                  <a:gd name="connsiteY4" fmla="*/ 681900 h 681900"/>
                  <a:gd name="connsiteX5" fmla="*/ 854243 w 919912"/>
                  <a:gd name="connsiteY5" fmla="*/ 272324 h 681900"/>
                  <a:gd name="connsiteX6" fmla="*/ 885198 w 919912"/>
                  <a:gd name="connsiteY6" fmla="*/ 93730 h 681900"/>
                  <a:gd name="connsiteX7" fmla="*/ 77955 w 919912"/>
                  <a:gd name="connsiteY7" fmla="*/ 591411 h 681900"/>
                  <a:gd name="connsiteX0" fmla="*/ 77955 w 919912"/>
                  <a:gd name="connsiteY0" fmla="*/ 591411 h 681900"/>
                  <a:gd name="connsiteX1" fmla="*/ 325605 w 919912"/>
                  <a:gd name="connsiteY1" fmla="*/ 324712 h 681900"/>
                  <a:gd name="connsiteX2" fmla="*/ 670886 w 919912"/>
                  <a:gd name="connsiteY2" fmla="*/ 446155 h 681900"/>
                  <a:gd name="connsiteX3" fmla="*/ 785188 w 919912"/>
                  <a:gd name="connsiteY3" fmla="*/ 336619 h 681900"/>
                  <a:gd name="connsiteX4" fmla="*/ 820905 w 919912"/>
                  <a:gd name="connsiteY4" fmla="*/ 681900 h 681900"/>
                  <a:gd name="connsiteX5" fmla="*/ 854243 w 919912"/>
                  <a:gd name="connsiteY5" fmla="*/ 272324 h 681900"/>
                  <a:gd name="connsiteX6" fmla="*/ 885198 w 919912"/>
                  <a:gd name="connsiteY6" fmla="*/ 93730 h 681900"/>
                  <a:gd name="connsiteX7" fmla="*/ 77955 w 919912"/>
                  <a:gd name="connsiteY7" fmla="*/ 591411 h 681900"/>
                  <a:gd name="connsiteX0" fmla="*/ 77955 w 917978"/>
                  <a:gd name="connsiteY0" fmla="*/ 591411 h 669994"/>
                  <a:gd name="connsiteX1" fmla="*/ 325605 w 917978"/>
                  <a:gd name="connsiteY1" fmla="*/ 324712 h 669994"/>
                  <a:gd name="connsiteX2" fmla="*/ 670886 w 917978"/>
                  <a:gd name="connsiteY2" fmla="*/ 446155 h 669994"/>
                  <a:gd name="connsiteX3" fmla="*/ 785188 w 917978"/>
                  <a:gd name="connsiteY3" fmla="*/ 336619 h 669994"/>
                  <a:gd name="connsiteX4" fmla="*/ 816143 w 917978"/>
                  <a:gd name="connsiteY4" fmla="*/ 669994 h 669994"/>
                  <a:gd name="connsiteX5" fmla="*/ 854243 w 917978"/>
                  <a:gd name="connsiteY5" fmla="*/ 272324 h 669994"/>
                  <a:gd name="connsiteX6" fmla="*/ 885198 w 917978"/>
                  <a:gd name="connsiteY6" fmla="*/ 93730 h 669994"/>
                  <a:gd name="connsiteX7" fmla="*/ 77955 w 917978"/>
                  <a:gd name="connsiteY7" fmla="*/ 591411 h 669994"/>
                  <a:gd name="connsiteX0" fmla="*/ 78862 w 906932"/>
                  <a:gd name="connsiteY0" fmla="*/ 587395 h 670840"/>
                  <a:gd name="connsiteX1" fmla="*/ 314559 w 906932"/>
                  <a:gd name="connsiteY1" fmla="*/ 325558 h 670840"/>
                  <a:gd name="connsiteX2" fmla="*/ 659840 w 906932"/>
                  <a:gd name="connsiteY2" fmla="*/ 447001 h 670840"/>
                  <a:gd name="connsiteX3" fmla="*/ 774142 w 906932"/>
                  <a:gd name="connsiteY3" fmla="*/ 337465 h 670840"/>
                  <a:gd name="connsiteX4" fmla="*/ 805097 w 906932"/>
                  <a:gd name="connsiteY4" fmla="*/ 670840 h 670840"/>
                  <a:gd name="connsiteX5" fmla="*/ 843197 w 906932"/>
                  <a:gd name="connsiteY5" fmla="*/ 273170 h 670840"/>
                  <a:gd name="connsiteX6" fmla="*/ 874152 w 906932"/>
                  <a:gd name="connsiteY6" fmla="*/ 94576 h 670840"/>
                  <a:gd name="connsiteX7" fmla="*/ 78862 w 906932"/>
                  <a:gd name="connsiteY7" fmla="*/ 587395 h 670840"/>
                  <a:gd name="connsiteX0" fmla="*/ 68106 w 896176"/>
                  <a:gd name="connsiteY0" fmla="*/ 584059 h 667504"/>
                  <a:gd name="connsiteX1" fmla="*/ 303803 w 896176"/>
                  <a:gd name="connsiteY1" fmla="*/ 322222 h 667504"/>
                  <a:gd name="connsiteX2" fmla="*/ 649084 w 896176"/>
                  <a:gd name="connsiteY2" fmla="*/ 443665 h 667504"/>
                  <a:gd name="connsiteX3" fmla="*/ 763386 w 896176"/>
                  <a:gd name="connsiteY3" fmla="*/ 334129 h 667504"/>
                  <a:gd name="connsiteX4" fmla="*/ 794341 w 896176"/>
                  <a:gd name="connsiteY4" fmla="*/ 667504 h 667504"/>
                  <a:gd name="connsiteX5" fmla="*/ 832441 w 896176"/>
                  <a:gd name="connsiteY5" fmla="*/ 269834 h 667504"/>
                  <a:gd name="connsiteX6" fmla="*/ 863396 w 896176"/>
                  <a:gd name="connsiteY6" fmla="*/ 91240 h 667504"/>
                  <a:gd name="connsiteX7" fmla="*/ 68106 w 896176"/>
                  <a:gd name="connsiteY7" fmla="*/ 584059 h 667504"/>
                  <a:gd name="connsiteX0" fmla="*/ 69384 w 897454"/>
                  <a:gd name="connsiteY0" fmla="*/ 619571 h 703016"/>
                  <a:gd name="connsiteX1" fmla="*/ 305081 w 897454"/>
                  <a:gd name="connsiteY1" fmla="*/ 357734 h 703016"/>
                  <a:gd name="connsiteX2" fmla="*/ 650362 w 897454"/>
                  <a:gd name="connsiteY2" fmla="*/ 479177 h 703016"/>
                  <a:gd name="connsiteX3" fmla="*/ 764664 w 897454"/>
                  <a:gd name="connsiteY3" fmla="*/ 369641 h 703016"/>
                  <a:gd name="connsiteX4" fmla="*/ 795619 w 897454"/>
                  <a:gd name="connsiteY4" fmla="*/ 703016 h 703016"/>
                  <a:gd name="connsiteX5" fmla="*/ 833719 w 897454"/>
                  <a:gd name="connsiteY5" fmla="*/ 305346 h 703016"/>
                  <a:gd name="connsiteX6" fmla="*/ 864674 w 897454"/>
                  <a:gd name="connsiteY6" fmla="*/ 126752 h 703016"/>
                  <a:gd name="connsiteX7" fmla="*/ 69384 w 897454"/>
                  <a:gd name="connsiteY7" fmla="*/ 619571 h 703016"/>
                  <a:gd name="connsiteX0" fmla="*/ 69384 w 897454"/>
                  <a:gd name="connsiteY0" fmla="*/ 619571 h 703016"/>
                  <a:gd name="connsiteX1" fmla="*/ 305081 w 897454"/>
                  <a:gd name="connsiteY1" fmla="*/ 357734 h 703016"/>
                  <a:gd name="connsiteX2" fmla="*/ 650362 w 897454"/>
                  <a:gd name="connsiteY2" fmla="*/ 479177 h 703016"/>
                  <a:gd name="connsiteX3" fmla="*/ 764664 w 897454"/>
                  <a:gd name="connsiteY3" fmla="*/ 369641 h 703016"/>
                  <a:gd name="connsiteX4" fmla="*/ 795619 w 897454"/>
                  <a:gd name="connsiteY4" fmla="*/ 703016 h 703016"/>
                  <a:gd name="connsiteX5" fmla="*/ 833719 w 897454"/>
                  <a:gd name="connsiteY5" fmla="*/ 305346 h 703016"/>
                  <a:gd name="connsiteX6" fmla="*/ 864674 w 897454"/>
                  <a:gd name="connsiteY6" fmla="*/ 126752 h 703016"/>
                  <a:gd name="connsiteX7" fmla="*/ 69384 w 897454"/>
                  <a:gd name="connsiteY7" fmla="*/ 619571 h 7030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897454" h="703016">
                    <a:moveTo>
                      <a:pt x="69384" y="619571"/>
                    </a:moveTo>
                    <a:cubicBezTo>
                      <a:pt x="87641" y="428278"/>
                      <a:pt x="65462" y="349102"/>
                      <a:pt x="305081" y="357734"/>
                    </a:cubicBezTo>
                    <a:cubicBezTo>
                      <a:pt x="425731" y="360909"/>
                      <a:pt x="541618" y="402183"/>
                      <a:pt x="650362" y="479177"/>
                    </a:cubicBezTo>
                    <a:cubicBezTo>
                      <a:pt x="659887" y="376784"/>
                      <a:pt x="705132" y="393453"/>
                      <a:pt x="764664" y="369641"/>
                    </a:cubicBezTo>
                    <a:cubicBezTo>
                      <a:pt x="779746" y="492672"/>
                      <a:pt x="816257" y="575222"/>
                      <a:pt x="795619" y="703016"/>
                    </a:cubicBezTo>
                    <a:cubicBezTo>
                      <a:pt x="912301" y="563316"/>
                      <a:pt x="933731" y="445046"/>
                      <a:pt x="833719" y="305346"/>
                    </a:cubicBezTo>
                    <a:cubicBezTo>
                      <a:pt x="794031" y="252959"/>
                      <a:pt x="785300" y="202952"/>
                      <a:pt x="864674" y="126752"/>
                    </a:cubicBezTo>
                    <a:cubicBezTo>
                      <a:pt x="481218" y="-198003"/>
                      <a:pt x="-223388" y="150120"/>
                      <a:pt x="69384" y="619571"/>
                    </a:cubicBezTo>
                    <a:close/>
                  </a:path>
                </a:pathLst>
              </a:custGeom>
              <a:solidFill>
                <a:srgbClr val="F2AB1D">
                  <a:lumMod val="75000"/>
                </a:srgbClr>
              </a:solidFill>
              <a:ln w="3175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sp>
          <p:nvSpPr>
            <p:cNvPr id="159" name="Freeform 18"/>
            <p:cNvSpPr/>
            <p:nvPr/>
          </p:nvSpPr>
          <p:spPr>
            <a:xfrm>
              <a:off x="8300181" y="5271327"/>
              <a:ext cx="266417" cy="1051591"/>
            </a:xfrm>
            <a:custGeom>
              <a:avLst/>
              <a:gdLst>
                <a:gd name="connsiteX0" fmla="*/ 2705100 w 5372100"/>
                <a:gd name="connsiteY0" fmla="*/ 0 h 19621500"/>
                <a:gd name="connsiteX1" fmla="*/ 2971800 w 5372100"/>
                <a:gd name="connsiteY1" fmla="*/ 0 h 19621500"/>
                <a:gd name="connsiteX2" fmla="*/ 609600 w 5372100"/>
                <a:gd name="connsiteY2" fmla="*/ 3657600 h 19621500"/>
                <a:gd name="connsiteX3" fmla="*/ 1905000 w 5372100"/>
                <a:gd name="connsiteY3" fmla="*/ 5981700 h 19621500"/>
                <a:gd name="connsiteX4" fmla="*/ 0 w 5372100"/>
                <a:gd name="connsiteY4" fmla="*/ 14058900 h 19621500"/>
                <a:gd name="connsiteX5" fmla="*/ 2552700 w 5372100"/>
                <a:gd name="connsiteY5" fmla="*/ 19621500 h 19621500"/>
                <a:gd name="connsiteX6" fmla="*/ 5372100 w 5372100"/>
                <a:gd name="connsiteY6" fmla="*/ 14249400 h 19621500"/>
                <a:gd name="connsiteX7" fmla="*/ 3352800 w 5372100"/>
                <a:gd name="connsiteY7" fmla="*/ 6172200 h 19621500"/>
                <a:gd name="connsiteX8" fmla="*/ 4648200 w 5372100"/>
                <a:gd name="connsiteY8" fmla="*/ 3467100 h 19621500"/>
                <a:gd name="connsiteX9" fmla="*/ 2705100 w 5372100"/>
                <a:gd name="connsiteY9" fmla="*/ 0 h 19621500"/>
                <a:gd name="connsiteX0" fmla="*/ 4648200 w 5372100"/>
                <a:gd name="connsiteY0" fmla="*/ 3467100 h 19621500"/>
                <a:gd name="connsiteX1" fmla="*/ 2971800 w 5372100"/>
                <a:gd name="connsiteY1" fmla="*/ 0 h 19621500"/>
                <a:gd name="connsiteX2" fmla="*/ 609600 w 5372100"/>
                <a:gd name="connsiteY2" fmla="*/ 3657600 h 19621500"/>
                <a:gd name="connsiteX3" fmla="*/ 1905000 w 5372100"/>
                <a:gd name="connsiteY3" fmla="*/ 5981700 h 19621500"/>
                <a:gd name="connsiteX4" fmla="*/ 0 w 5372100"/>
                <a:gd name="connsiteY4" fmla="*/ 14058900 h 19621500"/>
                <a:gd name="connsiteX5" fmla="*/ 2552700 w 5372100"/>
                <a:gd name="connsiteY5" fmla="*/ 19621500 h 19621500"/>
                <a:gd name="connsiteX6" fmla="*/ 5372100 w 5372100"/>
                <a:gd name="connsiteY6" fmla="*/ 14249400 h 19621500"/>
                <a:gd name="connsiteX7" fmla="*/ 3352800 w 5372100"/>
                <a:gd name="connsiteY7" fmla="*/ 6172200 h 19621500"/>
                <a:gd name="connsiteX8" fmla="*/ 4648200 w 5372100"/>
                <a:gd name="connsiteY8" fmla="*/ 3467100 h 19621500"/>
                <a:gd name="connsiteX0" fmla="*/ 4648200 w 5372100"/>
                <a:gd name="connsiteY0" fmla="*/ 3543300 h 19697700"/>
                <a:gd name="connsiteX1" fmla="*/ 2781300 w 5372100"/>
                <a:gd name="connsiteY1" fmla="*/ 0 h 19697700"/>
                <a:gd name="connsiteX2" fmla="*/ 609600 w 5372100"/>
                <a:gd name="connsiteY2" fmla="*/ 3733800 h 19697700"/>
                <a:gd name="connsiteX3" fmla="*/ 1905000 w 5372100"/>
                <a:gd name="connsiteY3" fmla="*/ 6057900 h 19697700"/>
                <a:gd name="connsiteX4" fmla="*/ 0 w 5372100"/>
                <a:gd name="connsiteY4" fmla="*/ 14135100 h 19697700"/>
                <a:gd name="connsiteX5" fmla="*/ 2552700 w 5372100"/>
                <a:gd name="connsiteY5" fmla="*/ 19697700 h 19697700"/>
                <a:gd name="connsiteX6" fmla="*/ 5372100 w 5372100"/>
                <a:gd name="connsiteY6" fmla="*/ 14325600 h 19697700"/>
                <a:gd name="connsiteX7" fmla="*/ 3352800 w 5372100"/>
                <a:gd name="connsiteY7" fmla="*/ 6248400 h 19697700"/>
                <a:gd name="connsiteX8" fmla="*/ 4648200 w 5372100"/>
                <a:gd name="connsiteY8" fmla="*/ 3543300 h 19697700"/>
                <a:gd name="connsiteX0" fmla="*/ 4648200 w 5372100"/>
                <a:gd name="connsiteY0" fmla="*/ 3543300 h 19697700"/>
                <a:gd name="connsiteX1" fmla="*/ 2781300 w 5372100"/>
                <a:gd name="connsiteY1" fmla="*/ 0 h 19697700"/>
                <a:gd name="connsiteX2" fmla="*/ 609600 w 5372100"/>
                <a:gd name="connsiteY2" fmla="*/ 3733800 h 19697700"/>
                <a:gd name="connsiteX3" fmla="*/ 1905000 w 5372100"/>
                <a:gd name="connsiteY3" fmla="*/ 6076562 h 19697700"/>
                <a:gd name="connsiteX4" fmla="*/ 0 w 5372100"/>
                <a:gd name="connsiteY4" fmla="*/ 14135100 h 19697700"/>
                <a:gd name="connsiteX5" fmla="*/ 2552700 w 5372100"/>
                <a:gd name="connsiteY5" fmla="*/ 19697700 h 19697700"/>
                <a:gd name="connsiteX6" fmla="*/ 5372100 w 5372100"/>
                <a:gd name="connsiteY6" fmla="*/ 14325600 h 19697700"/>
                <a:gd name="connsiteX7" fmla="*/ 3352800 w 5372100"/>
                <a:gd name="connsiteY7" fmla="*/ 6248400 h 19697700"/>
                <a:gd name="connsiteX8" fmla="*/ 4648200 w 5372100"/>
                <a:gd name="connsiteY8" fmla="*/ 3543300 h 19697700"/>
                <a:gd name="connsiteX0" fmla="*/ 4648200 w 5372100"/>
                <a:gd name="connsiteY0" fmla="*/ 3543300 h 19697700"/>
                <a:gd name="connsiteX1" fmla="*/ 2781300 w 5372100"/>
                <a:gd name="connsiteY1" fmla="*/ 0 h 19697700"/>
                <a:gd name="connsiteX2" fmla="*/ 609600 w 5372100"/>
                <a:gd name="connsiteY2" fmla="*/ 3733800 h 19697700"/>
                <a:gd name="connsiteX3" fmla="*/ 1905000 w 5372100"/>
                <a:gd name="connsiteY3" fmla="*/ 6076562 h 19697700"/>
                <a:gd name="connsiteX4" fmla="*/ 0 w 5372100"/>
                <a:gd name="connsiteY4" fmla="*/ 14135100 h 19697700"/>
                <a:gd name="connsiteX5" fmla="*/ 2552700 w 5372100"/>
                <a:gd name="connsiteY5" fmla="*/ 19697700 h 19697700"/>
                <a:gd name="connsiteX6" fmla="*/ 5372100 w 5372100"/>
                <a:gd name="connsiteY6" fmla="*/ 14325600 h 19697700"/>
                <a:gd name="connsiteX7" fmla="*/ 3352800 w 5372100"/>
                <a:gd name="connsiteY7" fmla="*/ 6061788 h 19697700"/>
                <a:gd name="connsiteX8" fmla="*/ 4648200 w 5372100"/>
                <a:gd name="connsiteY8" fmla="*/ 3543300 h 19697700"/>
                <a:gd name="connsiteX0" fmla="*/ 4648200 w 5372100"/>
                <a:gd name="connsiteY0" fmla="*/ 3543300 h 19697700"/>
                <a:gd name="connsiteX1" fmla="*/ 2781300 w 5372100"/>
                <a:gd name="connsiteY1" fmla="*/ 0 h 19697700"/>
                <a:gd name="connsiteX2" fmla="*/ 609600 w 5372100"/>
                <a:gd name="connsiteY2" fmla="*/ 3733800 h 19697700"/>
                <a:gd name="connsiteX3" fmla="*/ 1905000 w 5372100"/>
                <a:gd name="connsiteY3" fmla="*/ 6076562 h 19697700"/>
                <a:gd name="connsiteX4" fmla="*/ 0 w 5372100"/>
                <a:gd name="connsiteY4" fmla="*/ 14135100 h 19697700"/>
                <a:gd name="connsiteX5" fmla="*/ 2552700 w 5372100"/>
                <a:gd name="connsiteY5" fmla="*/ 19697700 h 19697700"/>
                <a:gd name="connsiteX6" fmla="*/ 5372100 w 5372100"/>
                <a:gd name="connsiteY6" fmla="*/ 14325600 h 19697700"/>
                <a:gd name="connsiteX7" fmla="*/ 3352800 w 5372100"/>
                <a:gd name="connsiteY7" fmla="*/ 6080449 h 19697700"/>
                <a:gd name="connsiteX8" fmla="*/ 4648200 w 5372100"/>
                <a:gd name="connsiteY8" fmla="*/ 3543300 h 19697700"/>
                <a:gd name="connsiteX0" fmla="*/ 4338749 w 5062649"/>
                <a:gd name="connsiteY0" fmla="*/ 3543300 h 19697700"/>
                <a:gd name="connsiteX1" fmla="*/ 2471849 w 5062649"/>
                <a:gd name="connsiteY1" fmla="*/ 0 h 19697700"/>
                <a:gd name="connsiteX2" fmla="*/ 300149 w 5062649"/>
                <a:gd name="connsiteY2" fmla="*/ 3733800 h 19697700"/>
                <a:gd name="connsiteX3" fmla="*/ 1595549 w 5062649"/>
                <a:gd name="connsiteY3" fmla="*/ 6076562 h 19697700"/>
                <a:gd name="connsiteX4" fmla="*/ 0 w 5062649"/>
                <a:gd name="connsiteY4" fmla="*/ 11117962 h 19697700"/>
                <a:gd name="connsiteX5" fmla="*/ 2243249 w 5062649"/>
                <a:gd name="connsiteY5" fmla="*/ 19697700 h 19697700"/>
                <a:gd name="connsiteX6" fmla="*/ 5062649 w 5062649"/>
                <a:gd name="connsiteY6" fmla="*/ 14325600 h 19697700"/>
                <a:gd name="connsiteX7" fmla="*/ 3043349 w 5062649"/>
                <a:gd name="connsiteY7" fmla="*/ 6080449 h 19697700"/>
                <a:gd name="connsiteX8" fmla="*/ 4338749 w 5062649"/>
                <a:gd name="connsiteY8" fmla="*/ 3543300 h 19697700"/>
                <a:gd name="connsiteX0" fmla="*/ 4338749 w 4907924"/>
                <a:gd name="connsiteY0" fmla="*/ 3543300 h 19697700"/>
                <a:gd name="connsiteX1" fmla="*/ 2471849 w 4907924"/>
                <a:gd name="connsiteY1" fmla="*/ 0 h 19697700"/>
                <a:gd name="connsiteX2" fmla="*/ 300149 w 4907924"/>
                <a:gd name="connsiteY2" fmla="*/ 3733800 h 19697700"/>
                <a:gd name="connsiteX3" fmla="*/ 1595549 w 4907924"/>
                <a:gd name="connsiteY3" fmla="*/ 6076562 h 19697700"/>
                <a:gd name="connsiteX4" fmla="*/ 0 w 4907924"/>
                <a:gd name="connsiteY4" fmla="*/ 11117962 h 19697700"/>
                <a:gd name="connsiteX5" fmla="*/ 2243249 w 4907924"/>
                <a:gd name="connsiteY5" fmla="*/ 19697700 h 19697700"/>
                <a:gd name="connsiteX6" fmla="*/ 4907924 w 4907924"/>
                <a:gd name="connsiteY6" fmla="*/ 10380106 h 19697700"/>
                <a:gd name="connsiteX7" fmla="*/ 3043349 w 4907924"/>
                <a:gd name="connsiteY7" fmla="*/ 6080449 h 19697700"/>
                <a:gd name="connsiteX8" fmla="*/ 4338749 w 4907924"/>
                <a:gd name="connsiteY8" fmla="*/ 3543300 h 19697700"/>
                <a:gd name="connsiteX0" fmla="*/ 4338749 w 4907924"/>
                <a:gd name="connsiteY0" fmla="*/ 3543300 h 16216390"/>
                <a:gd name="connsiteX1" fmla="*/ 2471849 w 4907924"/>
                <a:gd name="connsiteY1" fmla="*/ 0 h 16216390"/>
                <a:gd name="connsiteX2" fmla="*/ 300149 w 4907924"/>
                <a:gd name="connsiteY2" fmla="*/ 3733800 h 16216390"/>
                <a:gd name="connsiteX3" fmla="*/ 1595549 w 4907924"/>
                <a:gd name="connsiteY3" fmla="*/ 6076562 h 16216390"/>
                <a:gd name="connsiteX4" fmla="*/ 0 w 4907924"/>
                <a:gd name="connsiteY4" fmla="*/ 11117962 h 16216390"/>
                <a:gd name="connsiteX5" fmla="*/ 2320622 w 4907924"/>
                <a:gd name="connsiteY5" fmla="*/ 16216390 h 16216390"/>
                <a:gd name="connsiteX6" fmla="*/ 4907924 w 4907924"/>
                <a:gd name="connsiteY6" fmla="*/ 10380106 h 16216390"/>
                <a:gd name="connsiteX7" fmla="*/ 3043349 w 4907924"/>
                <a:gd name="connsiteY7" fmla="*/ 6080449 h 16216390"/>
                <a:gd name="connsiteX8" fmla="*/ 4338749 w 4907924"/>
                <a:gd name="connsiteY8" fmla="*/ 3543300 h 16216390"/>
                <a:gd name="connsiteX0" fmla="*/ 4338749 w 4907924"/>
                <a:gd name="connsiteY0" fmla="*/ 3543300 h 16835291"/>
                <a:gd name="connsiteX1" fmla="*/ 2471849 w 4907924"/>
                <a:gd name="connsiteY1" fmla="*/ 0 h 16835291"/>
                <a:gd name="connsiteX2" fmla="*/ 300149 w 4907924"/>
                <a:gd name="connsiteY2" fmla="*/ 3733800 h 16835291"/>
                <a:gd name="connsiteX3" fmla="*/ 1595549 w 4907924"/>
                <a:gd name="connsiteY3" fmla="*/ 6076562 h 16835291"/>
                <a:gd name="connsiteX4" fmla="*/ 0 w 4907924"/>
                <a:gd name="connsiteY4" fmla="*/ 11117962 h 16835291"/>
                <a:gd name="connsiteX5" fmla="*/ 2320622 w 4907924"/>
                <a:gd name="connsiteY5" fmla="*/ 16835291 h 16835291"/>
                <a:gd name="connsiteX6" fmla="*/ 4907924 w 4907924"/>
                <a:gd name="connsiteY6" fmla="*/ 10380106 h 16835291"/>
                <a:gd name="connsiteX7" fmla="*/ 3043349 w 4907924"/>
                <a:gd name="connsiteY7" fmla="*/ 6080449 h 16835291"/>
                <a:gd name="connsiteX8" fmla="*/ 4338749 w 4907924"/>
                <a:gd name="connsiteY8" fmla="*/ 3543300 h 16835291"/>
                <a:gd name="connsiteX0" fmla="*/ 4338749 w 4907924"/>
                <a:gd name="connsiteY0" fmla="*/ 3543300 h 17338144"/>
                <a:gd name="connsiteX1" fmla="*/ 2471849 w 4907924"/>
                <a:gd name="connsiteY1" fmla="*/ 0 h 17338144"/>
                <a:gd name="connsiteX2" fmla="*/ 300149 w 4907924"/>
                <a:gd name="connsiteY2" fmla="*/ 3733800 h 17338144"/>
                <a:gd name="connsiteX3" fmla="*/ 1595549 w 4907924"/>
                <a:gd name="connsiteY3" fmla="*/ 6076562 h 17338144"/>
                <a:gd name="connsiteX4" fmla="*/ 0 w 4907924"/>
                <a:gd name="connsiteY4" fmla="*/ 11117962 h 17338144"/>
                <a:gd name="connsiteX5" fmla="*/ 2397977 w 4907924"/>
                <a:gd name="connsiteY5" fmla="*/ 17338144 h 17338144"/>
                <a:gd name="connsiteX6" fmla="*/ 4907924 w 4907924"/>
                <a:gd name="connsiteY6" fmla="*/ 10380106 h 17338144"/>
                <a:gd name="connsiteX7" fmla="*/ 3043349 w 4907924"/>
                <a:gd name="connsiteY7" fmla="*/ 6080449 h 17338144"/>
                <a:gd name="connsiteX8" fmla="*/ 4338749 w 4907924"/>
                <a:gd name="connsiteY8" fmla="*/ 3543300 h 17338144"/>
                <a:gd name="connsiteX0" fmla="*/ 4338749 w 4338745"/>
                <a:gd name="connsiteY0" fmla="*/ 3543300 h 17338144"/>
                <a:gd name="connsiteX1" fmla="*/ 2471849 w 4338745"/>
                <a:gd name="connsiteY1" fmla="*/ 0 h 17338144"/>
                <a:gd name="connsiteX2" fmla="*/ 300149 w 4338745"/>
                <a:gd name="connsiteY2" fmla="*/ 3733800 h 17338144"/>
                <a:gd name="connsiteX3" fmla="*/ 1595549 w 4338745"/>
                <a:gd name="connsiteY3" fmla="*/ 6076562 h 17338144"/>
                <a:gd name="connsiteX4" fmla="*/ 0 w 4338745"/>
                <a:gd name="connsiteY4" fmla="*/ 11117962 h 17338144"/>
                <a:gd name="connsiteX5" fmla="*/ 2397977 w 4338745"/>
                <a:gd name="connsiteY5" fmla="*/ 17338144 h 17338144"/>
                <a:gd name="connsiteX6" fmla="*/ 3979571 w 4338745"/>
                <a:gd name="connsiteY6" fmla="*/ 8523403 h 17338144"/>
                <a:gd name="connsiteX7" fmla="*/ 3043349 w 4338745"/>
                <a:gd name="connsiteY7" fmla="*/ 6080449 h 17338144"/>
                <a:gd name="connsiteX8" fmla="*/ 4338749 w 4338745"/>
                <a:gd name="connsiteY8" fmla="*/ 3543300 h 17338144"/>
                <a:gd name="connsiteX0" fmla="*/ 4338749 w 4338745"/>
                <a:gd name="connsiteY0" fmla="*/ 3543300 h 15945617"/>
                <a:gd name="connsiteX1" fmla="*/ 2471849 w 4338745"/>
                <a:gd name="connsiteY1" fmla="*/ 0 h 15945617"/>
                <a:gd name="connsiteX2" fmla="*/ 300149 w 4338745"/>
                <a:gd name="connsiteY2" fmla="*/ 3733800 h 15945617"/>
                <a:gd name="connsiteX3" fmla="*/ 1595549 w 4338745"/>
                <a:gd name="connsiteY3" fmla="*/ 6076562 h 15945617"/>
                <a:gd name="connsiteX4" fmla="*/ 0 w 4338745"/>
                <a:gd name="connsiteY4" fmla="*/ 11117962 h 15945617"/>
                <a:gd name="connsiteX5" fmla="*/ 2397976 w 4338745"/>
                <a:gd name="connsiteY5" fmla="*/ 15945617 h 15945617"/>
                <a:gd name="connsiteX6" fmla="*/ 3979571 w 4338745"/>
                <a:gd name="connsiteY6" fmla="*/ 8523403 h 15945617"/>
                <a:gd name="connsiteX7" fmla="*/ 3043349 w 4338745"/>
                <a:gd name="connsiteY7" fmla="*/ 6080449 h 15945617"/>
                <a:gd name="connsiteX8" fmla="*/ 4338749 w 4338745"/>
                <a:gd name="connsiteY8" fmla="*/ 3543300 h 15945617"/>
                <a:gd name="connsiteX0" fmla="*/ 4038606 w 4038602"/>
                <a:gd name="connsiteY0" fmla="*/ 3543300 h 15945617"/>
                <a:gd name="connsiteX1" fmla="*/ 2171706 w 4038602"/>
                <a:gd name="connsiteY1" fmla="*/ 0 h 15945617"/>
                <a:gd name="connsiteX2" fmla="*/ 6 w 4038602"/>
                <a:gd name="connsiteY2" fmla="*/ 3733800 h 15945617"/>
                <a:gd name="connsiteX3" fmla="*/ 1295406 w 4038602"/>
                <a:gd name="connsiteY3" fmla="*/ 6076562 h 15945617"/>
                <a:gd name="connsiteX4" fmla="*/ 628210 w 4038602"/>
                <a:gd name="connsiteY4" fmla="*/ 8913132 h 15945617"/>
                <a:gd name="connsiteX5" fmla="*/ 2097833 w 4038602"/>
                <a:gd name="connsiteY5" fmla="*/ 15945617 h 15945617"/>
                <a:gd name="connsiteX6" fmla="*/ 3679428 w 4038602"/>
                <a:gd name="connsiteY6" fmla="*/ 8523403 h 15945617"/>
                <a:gd name="connsiteX7" fmla="*/ 2743206 w 4038602"/>
                <a:gd name="connsiteY7" fmla="*/ 6080449 h 15945617"/>
                <a:gd name="connsiteX8" fmla="*/ 4038606 w 4038602"/>
                <a:gd name="connsiteY8" fmla="*/ 3543300 h 15945617"/>
                <a:gd name="connsiteX0" fmla="*/ 4038606 w 4038602"/>
                <a:gd name="connsiteY0" fmla="*/ 3543300 h 15945617"/>
                <a:gd name="connsiteX1" fmla="*/ 2171706 w 4038602"/>
                <a:gd name="connsiteY1" fmla="*/ 0 h 15945617"/>
                <a:gd name="connsiteX2" fmla="*/ 6 w 4038602"/>
                <a:gd name="connsiteY2" fmla="*/ 3733800 h 15945617"/>
                <a:gd name="connsiteX3" fmla="*/ 1295406 w 4038602"/>
                <a:gd name="connsiteY3" fmla="*/ 6076562 h 15945617"/>
                <a:gd name="connsiteX4" fmla="*/ 434807 w 4038602"/>
                <a:gd name="connsiteY4" fmla="*/ 8642375 h 15945617"/>
                <a:gd name="connsiteX5" fmla="*/ 2097833 w 4038602"/>
                <a:gd name="connsiteY5" fmla="*/ 15945617 h 15945617"/>
                <a:gd name="connsiteX6" fmla="*/ 3679428 w 4038602"/>
                <a:gd name="connsiteY6" fmla="*/ 8523403 h 15945617"/>
                <a:gd name="connsiteX7" fmla="*/ 2743206 w 4038602"/>
                <a:gd name="connsiteY7" fmla="*/ 6080449 h 15945617"/>
                <a:gd name="connsiteX8" fmla="*/ 4038606 w 4038602"/>
                <a:gd name="connsiteY8" fmla="*/ 3543300 h 15945617"/>
                <a:gd name="connsiteX0" fmla="*/ 4038606 w 4038602"/>
                <a:gd name="connsiteY0" fmla="*/ 3543300 h 16680566"/>
                <a:gd name="connsiteX1" fmla="*/ 2171706 w 4038602"/>
                <a:gd name="connsiteY1" fmla="*/ 0 h 16680566"/>
                <a:gd name="connsiteX2" fmla="*/ 6 w 4038602"/>
                <a:gd name="connsiteY2" fmla="*/ 3733800 h 16680566"/>
                <a:gd name="connsiteX3" fmla="*/ 1295406 w 4038602"/>
                <a:gd name="connsiteY3" fmla="*/ 6076562 h 16680566"/>
                <a:gd name="connsiteX4" fmla="*/ 434807 w 4038602"/>
                <a:gd name="connsiteY4" fmla="*/ 8642375 h 16680566"/>
                <a:gd name="connsiteX5" fmla="*/ 2097833 w 4038602"/>
                <a:gd name="connsiteY5" fmla="*/ 16680566 h 16680566"/>
                <a:gd name="connsiteX6" fmla="*/ 3679428 w 4038602"/>
                <a:gd name="connsiteY6" fmla="*/ 8523403 h 16680566"/>
                <a:gd name="connsiteX7" fmla="*/ 2743206 w 4038602"/>
                <a:gd name="connsiteY7" fmla="*/ 6080449 h 16680566"/>
                <a:gd name="connsiteX8" fmla="*/ 4038606 w 4038602"/>
                <a:gd name="connsiteY8" fmla="*/ 3543300 h 16680566"/>
                <a:gd name="connsiteX0" fmla="*/ 4038606 w 4038602"/>
                <a:gd name="connsiteY0" fmla="*/ 3543300 h 16680566"/>
                <a:gd name="connsiteX1" fmla="*/ 2171706 w 4038602"/>
                <a:gd name="connsiteY1" fmla="*/ 0 h 16680566"/>
                <a:gd name="connsiteX2" fmla="*/ 6 w 4038602"/>
                <a:gd name="connsiteY2" fmla="*/ 3733800 h 16680566"/>
                <a:gd name="connsiteX3" fmla="*/ 1295406 w 4038602"/>
                <a:gd name="connsiteY3" fmla="*/ 6076562 h 16680566"/>
                <a:gd name="connsiteX4" fmla="*/ 434807 w 4038602"/>
                <a:gd name="connsiteY4" fmla="*/ 8642375 h 16680566"/>
                <a:gd name="connsiteX5" fmla="*/ 2097833 w 4038602"/>
                <a:gd name="connsiteY5" fmla="*/ 16680566 h 16680566"/>
                <a:gd name="connsiteX6" fmla="*/ 3640751 w 4038602"/>
                <a:gd name="connsiteY6" fmla="*/ 8794176 h 16680566"/>
                <a:gd name="connsiteX7" fmla="*/ 2743206 w 4038602"/>
                <a:gd name="connsiteY7" fmla="*/ 6080449 h 16680566"/>
                <a:gd name="connsiteX8" fmla="*/ 4038606 w 4038602"/>
                <a:gd name="connsiteY8" fmla="*/ 3543300 h 16680566"/>
                <a:gd name="connsiteX0" fmla="*/ 4038606 w 4259652"/>
                <a:gd name="connsiteY0" fmla="*/ 3543300 h 16680566"/>
                <a:gd name="connsiteX1" fmla="*/ 2171706 w 4259652"/>
                <a:gd name="connsiteY1" fmla="*/ 0 h 16680566"/>
                <a:gd name="connsiteX2" fmla="*/ 6 w 4259652"/>
                <a:gd name="connsiteY2" fmla="*/ 3733800 h 16680566"/>
                <a:gd name="connsiteX3" fmla="*/ 1295406 w 4259652"/>
                <a:gd name="connsiteY3" fmla="*/ 6076562 h 16680566"/>
                <a:gd name="connsiteX4" fmla="*/ 434807 w 4259652"/>
                <a:gd name="connsiteY4" fmla="*/ 8642375 h 16680566"/>
                <a:gd name="connsiteX5" fmla="*/ 2097833 w 4259652"/>
                <a:gd name="connsiteY5" fmla="*/ 16680566 h 16680566"/>
                <a:gd name="connsiteX6" fmla="*/ 4259652 w 4259652"/>
                <a:gd name="connsiteY6" fmla="*/ 9219675 h 16680566"/>
                <a:gd name="connsiteX7" fmla="*/ 2743206 w 4259652"/>
                <a:gd name="connsiteY7" fmla="*/ 6080449 h 16680566"/>
                <a:gd name="connsiteX8" fmla="*/ 4038606 w 4259652"/>
                <a:gd name="connsiteY8" fmla="*/ 3543300 h 16680566"/>
                <a:gd name="connsiteX0" fmla="*/ 4038606 w 4259652"/>
                <a:gd name="connsiteY0" fmla="*/ 3543300 h 17299467"/>
                <a:gd name="connsiteX1" fmla="*/ 2171706 w 4259652"/>
                <a:gd name="connsiteY1" fmla="*/ 0 h 17299467"/>
                <a:gd name="connsiteX2" fmla="*/ 6 w 4259652"/>
                <a:gd name="connsiteY2" fmla="*/ 3733800 h 17299467"/>
                <a:gd name="connsiteX3" fmla="*/ 1295406 w 4259652"/>
                <a:gd name="connsiteY3" fmla="*/ 6076562 h 17299467"/>
                <a:gd name="connsiteX4" fmla="*/ 434807 w 4259652"/>
                <a:gd name="connsiteY4" fmla="*/ 8642375 h 17299467"/>
                <a:gd name="connsiteX5" fmla="*/ 2136510 w 4259652"/>
                <a:gd name="connsiteY5" fmla="*/ 17299467 h 17299467"/>
                <a:gd name="connsiteX6" fmla="*/ 4259652 w 4259652"/>
                <a:gd name="connsiteY6" fmla="*/ 9219675 h 17299467"/>
                <a:gd name="connsiteX7" fmla="*/ 2743206 w 4259652"/>
                <a:gd name="connsiteY7" fmla="*/ 6080449 h 17299467"/>
                <a:gd name="connsiteX8" fmla="*/ 4038606 w 4259652"/>
                <a:gd name="connsiteY8" fmla="*/ 3543300 h 17299467"/>
                <a:gd name="connsiteX0" fmla="*/ 4038606 w 4259652"/>
                <a:gd name="connsiteY0" fmla="*/ 3543300 h 17299467"/>
                <a:gd name="connsiteX1" fmla="*/ 2171706 w 4259652"/>
                <a:gd name="connsiteY1" fmla="*/ 0 h 17299467"/>
                <a:gd name="connsiteX2" fmla="*/ 6 w 4259652"/>
                <a:gd name="connsiteY2" fmla="*/ 3733800 h 17299467"/>
                <a:gd name="connsiteX3" fmla="*/ 1295406 w 4259652"/>
                <a:gd name="connsiteY3" fmla="*/ 6076562 h 17299467"/>
                <a:gd name="connsiteX4" fmla="*/ 47985 w 4259652"/>
                <a:gd name="connsiteY4" fmla="*/ 8990503 h 17299467"/>
                <a:gd name="connsiteX5" fmla="*/ 2136510 w 4259652"/>
                <a:gd name="connsiteY5" fmla="*/ 17299467 h 17299467"/>
                <a:gd name="connsiteX6" fmla="*/ 4259652 w 4259652"/>
                <a:gd name="connsiteY6" fmla="*/ 9219675 h 17299467"/>
                <a:gd name="connsiteX7" fmla="*/ 2743206 w 4259652"/>
                <a:gd name="connsiteY7" fmla="*/ 6080449 h 17299467"/>
                <a:gd name="connsiteX8" fmla="*/ 4038606 w 4259652"/>
                <a:gd name="connsiteY8" fmla="*/ 3543300 h 17299467"/>
                <a:gd name="connsiteX0" fmla="*/ 4038606 w 4259652"/>
                <a:gd name="connsiteY0" fmla="*/ 3543300 h 17415515"/>
                <a:gd name="connsiteX1" fmla="*/ 2171706 w 4259652"/>
                <a:gd name="connsiteY1" fmla="*/ 0 h 17415515"/>
                <a:gd name="connsiteX2" fmla="*/ 6 w 4259652"/>
                <a:gd name="connsiteY2" fmla="*/ 3733800 h 17415515"/>
                <a:gd name="connsiteX3" fmla="*/ 1295406 w 4259652"/>
                <a:gd name="connsiteY3" fmla="*/ 6076562 h 17415515"/>
                <a:gd name="connsiteX4" fmla="*/ 47985 w 4259652"/>
                <a:gd name="connsiteY4" fmla="*/ 8990503 h 17415515"/>
                <a:gd name="connsiteX5" fmla="*/ 2059140 w 4259652"/>
                <a:gd name="connsiteY5" fmla="*/ 17415515 h 17415515"/>
                <a:gd name="connsiteX6" fmla="*/ 4259652 w 4259652"/>
                <a:gd name="connsiteY6" fmla="*/ 9219675 h 17415515"/>
                <a:gd name="connsiteX7" fmla="*/ 2743206 w 4259652"/>
                <a:gd name="connsiteY7" fmla="*/ 6080449 h 17415515"/>
                <a:gd name="connsiteX8" fmla="*/ 4038606 w 4259652"/>
                <a:gd name="connsiteY8" fmla="*/ 3543300 h 17415515"/>
                <a:gd name="connsiteX0" fmla="*/ 4106669 w 4327715"/>
                <a:gd name="connsiteY0" fmla="*/ 3543300 h 17415515"/>
                <a:gd name="connsiteX1" fmla="*/ 2239769 w 4327715"/>
                <a:gd name="connsiteY1" fmla="*/ 0 h 17415515"/>
                <a:gd name="connsiteX2" fmla="*/ 68069 w 4327715"/>
                <a:gd name="connsiteY2" fmla="*/ 3733800 h 17415515"/>
                <a:gd name="connsiteX3" fmla="*/ 1363469 w 4327715"/>
                <a:gd name="connsiteY3" fmla="*/ 6076562 h 17415515"/>
                <a:gd name="connsiteX4" fmla="*/ 0 w 4327715"/>
                <a:gd name="connsiteY4" fmla="*/ 9222599 h 17415515"/>
                <a:gd name="connsiteX5" fmla="*/ 2127203 w 4327715"/>
                <a:gd name="connsiteY5" fmla="*/ 17415515 h 17415515"/>
                <a:gd name="connsiteX6" fmla="*/ 4327715 w 4327715"/>
                <a:gd name="connsiteY6" fmla="*/ 9219675 h 17415515"/>
                <a:gd name="connsiteX7" fmla="*/ 2811269 w 4327715"/>
                <a:gd name="connsiteY7" fmla="*/ 6080449 h 17415515"/>
                <a:gd name="connsiteX8" fmla="*/ 4106669 w 4327715"/>
                <a:gd name="connsiteY8" fmla="*/ 3543300 h 17415515"/>
                <a:gd name="connsiteX0" fmla="*/ 4106669 w 4327715"/>
                <a:gd name="connsiteY0" fmla="*/ 3117802 h 16990017"/>
                <a:gd name="connsiteX1" fmla="*/ 2201097 w 4327715"/>
                <a:gd name="connsiteY1" fmla="*/ 0 h 16990017"/>
                <a:gd name="connsiteX2" fmla="*/ 68069 w 4327715"/>
                <a:gd name="connsiteY2" fmla="*/ 3308302 h 16990017"/>
                <a:gd name="connsiteX3" fmla="*/ 1363469 w 4327715"/>
                <a:gd name="connsiteY3" fmla="*/ 5651064 h 16990017"/>
                <a:gd name="connsiteX4" fmla="*/ 0 w 4327715"/>
                <a:gd name="connsiteY4" fmla="*/ 8797101 h 16990017"/>
                <a:gd name="connsiteX5" fmla="*/ 2127203 w 4327715"/>
                <a:gd name="connsiteY5" fmla="*/ 16990017 h 16990017"/>
                <a:gd name="connsiteX6" fmla="*/ 4327715 w 4327715"/>
                <a:gd name="connsiteY6" fmla="*/ 8794177 h 16990017"/>
                <a:gd name="connsiteX7" fmla="*/ 2811269 w 4327715"/>
                <a:gd name="connsiteY7" fmla="*/ 5654951 h 16990017"/>
                <a:gd name="connsiteX8" fmla="*/ 4106669 w 4327715"/>
                <a:gd name="connsiteY8" fmla="*/ 3117802 h 16990017"/>
                <a:gd name="connsiteX0" fmla="*/ 4106669 w 4327715"/>
                <a:gd name="connsiteY0" fmla="*/ 3117802 h 16990017"/>
                <a:gd name="connsiteX1" fmla="*/ 2162420 w 4327715"/>
                <a:gd name="connsiteY1" fmla="*/ 0 h 16990017"/>
                <a:gd name="connsiteX2" fmla="*/ 68069 w 4327715"/>
                <a:gd name="connsiteY2" fmla="*/ 3308302 h 16990017"/>
                <a:gd name="connsiteX3" fmla="*/ 1363469 w 4327715"/>
                <a:gd name="connsiteY3" fmla="*/ 5651064 h 16990017"/>
                <a:gd name="connsiteX4" fmla="*/ 0 w 4327715"/>
                <a:gd name="connsiteY4" fmla="*/ 8797101 h 16990017"/>
                <a:gd name="connsiteX5" fmla="*/ 2127203 w 4327715"/>
                <a:gd name="connsiteY5" fmla="*/ 16990017 h 16990017"/>
                <a:gd name="connsiteX6" fmla="*/ 4327715 w 4327715"/>
                <a:gd name="connsiteY6" fmla="*/ 8794177 h 16990017"/>
                <a:gd name="connsiteX7" fmla="*/ 2811269 w 4327715"/>
                <a:gd name="connsiteY7" fmla="*/ 5654951 h 16990017"/>
                <a:gd name="connsiteX8" fmla="*/ 4106669 w 4327715"/>
                <a:gd name="connsiteY8" fmla="*/ 3117802 h 16990017"/>
                <a:gd name="connsiteX0" fmla="*/ 4106669 w 4327715"/>
                <a:gd name="connsiteY0" fmla="*/ 3209955 h 17082170"/>
                <a:gd name="connsiteX1" fmla="*/ 2162420 w 4327715"/>
                <a:gd name="connsiteY1" fmla="*/ 92153 h 17082170"/>
                <a:gd name="connsiteX2" fmla="*/ 68069 w 4327715"/>
                <a:gd name="connsiteY2" fmla="*/ 3400455 h 17082170"/>
                <a:gd name="connsiteX3" fmla="*/ 1363469 w 4327715"/>
                <a:gd name="connsiteY3" fmla="*/ 5743217 h 17082170"/>
                <a:gd name="connsiteX4" fmla="*/ 0 w 4327715"/>
                <a:gd name="connsiteY4" fmla="*/ 8889254 h 17082170"/>
                <a:gd name="connsiteX5" fmla="*/ 2127203 w 4327715"/>
                <a:gd name="connsiteY5" fmla="*/ 17082170 h 17082170"/>
                <a:gd name="connsiteX6" fmla="*/ 4327715 w 4327715"/>
                <a:gd name="connsiteY6" fmla="*/ 8886330 h 17082170"/>
                <a:gd name="connsiteX7" fmla="*/ 2811269 w 4327715"/>
                <a:gd name="connsiteY7" fmla="*/ 5747104 h 17082170"/>
                <a:gd name="connsiteX8" fmla="*/ 4106669 w 4327715"/>
                <a:gd name="connsiteY8" fmla="*/ 3209955 h 17082170"/>
                <a:gd name="connsiteX0" fmla="*/ 4106669 w 4327715"/>
                <a:gd name="connsiteY0" fmla="*/ 3209955 h 17082170"/>
                <a:gd name="connsiteX1" fmla="*/ 2162420 w 4327715"/>
                <a:gd name="connsiteY1" fmla="*/ 92153 h 17082170"/>
                <a:gd name="connsiteX2" fmla="*/ 68069 w 4327715"/>
                <a:gd name="connsiteY2" fmla="*/ 3400455 h 17082170"/>
                <a:gd name="connsiteX3" fmla="*/ 1363469 w 4327715"/>
                <a:gd name="connsiteY3" fmla="*/ 5743217 h 17082170"/>
                <a:gd name="connsiteX4" fmla="*/ 0 w 4327715"/>
                <a:gd name="connsiteY4" fmla="*/ 8889254 h 17082170"/>
                <a:gd name="connsiteX5" fmla="*/ 2127203 w 4327715"/>
                <a:gd name="connsiteY5" fmla="*/ 17082170 h 17082170"/>
                <a:gd name="connsiteX6" fmla="*/ 4327715 w 4327715"/>
                <a:gd name="connsiteY6" fmla="*/ 8886330 h 17082170"/>
                <a:gd name="connsiteX7" fmla="*/ 2811269 w 4327715"/>
                <a:gd name="connsiteY7" fmla="*/ 5747104 h 17082170"/>
                <a:gd name="connsiteX8" fmla="*/ 4106669 w 4327715"/>
                <a:gd name="connsiteY8" fmla="*/ 3209955 h 17082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327715" h="17082170">
                  <a:moveTo>
                    <a:pt x="4106669" y="3209955"/>
                  </a:moveTo>
                  <a:cubicBezTo>
                    <a:pt x="3458586" y="2170688"/>
                    <a:pt x="3777526" y="-29012"/>
                    <a:pt x="2162420" y="92153"/>
                  </a:cubicBezTo>
                  <a:cubicBezTo>
                    <a:pt x="690668" y="-545737"/>
                    <a:pt x="766186" y="2297688"/>
                    <a:pt x="68069" y="3400455"/>
                  </a:cubicBezTo>
                  <a:lnTo>
                    <a:pt x="1363469" y="5743217"/>
                  </a:lnTo>
                  <a:lnTo>
                    <a:pt x="0" y="8889254"/>
                  </a:lnTo>
                  <a:lnTo>
                    <a:pt x="2127203" y="17082170"/>
                  </a:lnTo>
                  <a:lnTo>
                    <a:pt x="4327715" y="8886330"/>
                  </a:lnTo>
                  <a:lnTo>
                    <a:pt x="2811269" y="5747104"/>
                  </a:lnTo>
                  <a:lnTo>
                    <a:pt x="4106669" y="3209955"/>
                  </a:lnTo>
                  <a:close/>
                </a:path>
              </a:pathLst>
            </a:custGeom>
            <a:solidFill>
              <a:sysClr val="windowText" lastClr="000000">
                <a:lumMod val="85000"/>
                <a:lumOff val="15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60" name="Freeform 19"/>
            <p:cNvSpPr/>
            <p:nvPr/>
          </p:nvSpPr>
          <p:spPr>
            <a:xfrm>
              <a:off x="8002755" y="5039986"/>
              <a:ext cx="429220" cy="520693"/>
            </a:xfrm>
            <a:custGeom>
              <a:avLst/>
              <a:gdLst>
                <a:gd name="connsiteX0" fmla="*/ 0 w 7048500"/>
                <a:gd name="connsiteY0" fmla="*/ 2286000 h 8458200"/>
                <a:gd name="connsiteX1" fmla="*/ 266700 w 7048500"/>
                <a:gd name="connsiteY1" fmla="*/ 2286000 h 8458200"/>
                <a:gd name="connsiteX2" fmla="*/ 4610100 w 7048500"/>
                <a:gd name="connsiteY2" fmla="*/ 8458200 h 8458200"/>
                <a:gd name="connsiteX3" fmla="*/ 7048500 w 7048500"/>
                <a:gd name="connsiteY3" fmla="*/ 3810000 h 8458200"/>
                <a:gd name="connsiteX4" fmla="*/ 2171700 w 7048500"/>
                <a:gd name="connsiteY4" fmla="*/ 0 h 8458200"/>
                <a:gd name="connsiteX5" fmla="*/ 0 w 7048500"/>
                <a:gd name="connsiteY5" fmla="*/ 2095500 h 8458200"/>
                <a:gd name="connsiteX0" fmla="*/ 0 w 7048500"/>
                <a:gd name="connsiteY0" fmla="*/ 2286000 h 8458200"/>
                <a:gd name="connsiteX1" fmla="*/ 266700 w 7048500"/>
                <a:gd name="connsiteY1" fmla="*/ 2286000 h 8458200"/>
                <a:gd name="connsiteX2" fmla="*/ 4610100 w 7048500"/>
                <a:gd name="connsiteY2" fmla="*/ 8458200 h 8458200"/>
                <a:gd name="connsiteX3" fmla="*/ 7048500 w 7048500"/>
                <a:gd name="connsiteY3" fmla="*/ 3810000 h 8458200"/>
                <a:gd name="connsiteX4" fmla="*/ 2171700 w 7048500"/>
                <a:gd name="connsiteY4" fmla="*/ 0 h 8458200"/>
                <a:gd name="connsiteX5" fmla="*/ 0 w 7048500"/>
                <a:gd name="connsiteY5" fmla="*/ 2095500 h 8458200"/>
                <a:gd name="connsiteX6" fmla="*/ 0 w 7048500"/>
                <a:gd name="connsiteY6" fmla="*/ 2286000 h 8458200"/>
                <a:gd name="connsiteX0" fmla="*/ 0 w 7048500"/>
                <a:gd name="connsiteY0" fmla="*/ 2095500 h 8458200"/>
                <a:gd name="connsiteX1" fmla="*/ 266700 w 7048500"/>
                <a:gd name="connsiteY1" fmla="*/ 2286000 h 8458200"/>
                <a:gd name="connsiteX2" fmla="*/ 4610100 w 7048500"/>
                <a:gd name="connsiteY2" fmla="*/ 8458200 h 8458200"/>
                <a:gd name="connsiteX3" fmla="*/ 7048500 w 7048500"/>
                <a:gd name="connsiteY3" fmla="*/ 3810000 h 8458200"/>
                <a:gd name="connsiteX4" fmla="*/ 2171700 w 7048500"/>
                <a:gd name="connsiteY4" fmla="*/ 0 h 8458200"/>
                <a:gd name="connsiteX5" fmla="*/ 0 w 7048500"/>
                <a:gd name="connsiteY5" fmla="*/ 2095500 h 8458200"/>
                <a:gd name="connsiteX0" fmla="*/ 1905000 w 6781800"/>
                <a:gd name="connsiteY0" fmla="*/ 0 h 8458200"/>
                <a:gd name="connsiteX1" fmla="*/ 0 w 6781800"/>
                <a:gd name="connsiteY1" fmla="*/ 2286000 h 8458200"/>
                <a:gd name="connsiteX2" fmla="*/ 4343400 w 6781800"/>
                <a:gd name="connsiteY2" fmla="*/ 8458200 h 8458200"/>
                <a:gd name="connsiteX3" fmla="*/ 6781800 w 6781800"/>
                <a:gd name="connsiteY3" fmla="*/ 3810000 h 8458200"/>
                <a:gd name="connsiteX4" fmla="*/ 1905000 w 6781800"/>
                <a:gd name="connsiteY4" fmla="*/ 0 h 8458200"/>
                <a:gd name="connsiteX0" fmla="*/ 2095500 w 6972300"/>
                <a:gd name="connsiteY0" fmla="*/ 0 h 8458200"/>
                <a:gd name="connsiteX1" fmla="*/ 0 w 6972300"/>
                <a:gd name="connsiteY1" fmla="*/ 2324100 h 8458200"/>
                <a:gd name="connsiteX2" fmla="*/ 4533900 w 6972300"/>
                <a:gd name="connsiteY2" fmla="*/ 8458200 h 8458200"/>
                <a:gd name="connsiteX3" fmla="*/ 6972300 w 6972300"/>
                <a:gd name="connsiteY3" fmla="*/ 3810000 h 8458200"/>
                <a:gd name="connsiteX4" fmla="*/ 2095500 w 6972300"/>
                <a:gd name="connsiteY4" fmla="*/ 0 h 8458200"/>
                <a:gd name="connsiteX0" fmla="*/ 2095500 w 6972300"/>
                <a:gd name="connsiteY0" fmla="*/ 0 h 8458200"/>
                <a:gd name="connsiteX1" fmla="*/ 0 w 6972300"/>
                <a:gd name="connsiteY1" fmla="*/ 2324100 h 8458200"/>
                <a:gd name="connsiteX2" fmla="*/ 4533900 w 6972300"/>
                <a:gd name="connsiteY2" fmla="*/ 8458200 h 8458200"/>
                <a:gd name="connsiteX3" fmla="*/ 6972300 w 6972300"/>
                <a:gd name="connsiteY3" fmla="*/ 3810000 h 8458200"/>
                <a:gd name="connsiteX4" fmla="*/ 2095500 w 6972300"/>
                <a:gd name="connsiteY4" fmla="*/ 0 h 8458200"/>
                <a:gd name="connsiteX0" fmla="*/ 2095500 w 6972300"/>
                <a:gd name="connsiteY0" fmla="*/ 0 h 8458200"/>
                <a:gd name="connsiteX1" fmla="*/ 0 w 6972300"/>
                <a:gd name="connsiteY1" fmla="*/ 2324100 h 8458200"/>
                <a:gd name="connsiteX2" fmla="*/ 4533900 w 6972300"/>
                <a:gd name="connsiteY2" fmla="*/ 8458200 h 8458200"/>
                <a:gd name="connsiteX3" fmla="*/ 6972300 w 6972300"/>
                <a:gd name="connsiteY3" fmla="*/ 3810000 h 8458200"/>
                <a:gd name="connsiteX4" fmla="*/ 2095500 w 6972300"/>
                <a:gd name="connsiteY4" fmla="*/ 0 h 8458200"/>
                <a:gd name="connsiteX0" fmla="*/ 2095500 w 6972300"/>
                <a:gd name="connsiteY0" fmla="*/ 0 h 8458200"/>
                <a:gd name="connsiteX1" fmla="*/ 0 w 6972300"/>
                <a:gd name="connsiteY1" fmla="*/ 2324100 h 8458200"/>
                <a:gd name="connsiteX2" fmla="*/ 4533900 w 6972300"/>
                <a:gd name="connsiteY2" fmla="*/ 8458200 h 8458200"/>
                <a:gd name="connsiteX3" fmla="*/ 6972300 w 6972300"/>
                <a:gd name="connsiteY3" fmla="*/ 3810000 h 8458200"/>
                <a:gd name="connsiteX4" fmla="*/ 2095500 w 6972300"/>
                <a:gd name="connsiteY4" fmla="*/ 0 h 8458200"/>
                <a:gd name="connsiteX0" fmla="*/ 2095500 w 6972300"/>
                <a:gd name="connsiteY0" fmla="*/ 0 h 8458200"/>
                <a:gd name="connsiteX1" fmla="*/ 0 w 6972300"/>
                <a:gd name="connsiteY1" fmla="*/ 2324100 h 8458200"/>
                <a:gd name="connsiteX2" fmla="*/ 4533900 w 6972300"/>
                <a:gd name="connsiteY2" fmla="*/ 8458200 h 8458200"/>
                <a:gd name="connsiteX3" fmla="*/ 6972300 w 6972300"/>
                <a:gd name="connsiteY3" fmla="*/ 3810000 h 8458200"/>
                <a:gd name="connsiteX4" fmla="*/ 2095500 w 6972300"/>
                <a:gd name="connsiteY4" fmla="*/ 0 h 8458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972300" h="8458200">
                  <a:moveTo>
                    <a:pt x="2095500" y="0"/>
                  </a:moveTo>
                  <a:lnTo>
                    <a:pt x="0" y="2324100"/>
                  </a:lnTo>
                  <a:cubicBezTo>
                    <a:pt x="1282700" y="4521200"/>
                    <a:pt x="2794000" y="6489700"/>
                    <a:pt x="4533900" y="8458200"/>
                  </a:cubicBezTo>
                  <a:lnTo>
                    <a:pt x="6972300" y="3810000"/>
                  </a:lnTo>
                  <a:cubicBezTo>
                    <a:pt x="4965700" y="2806700"/>
                    <a:pt x="3492500" y="1727200"/>
                    <a:pt x="2095500" y="0"/>
                  </a:cubicBezTo>
                  <a:close/>
                </a:path>
              </a:pathLst>
            </a:cu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61" name="Freeform 20"/>
            <p:cNvSpPr/>
            <p:nvPr/>
          </p:nvSpPr>
          <p:spPr>
            <a:xfrm flipH="1">
              <a:off x="8416950" y="5051681"/>
              <a:ext cx="429220" cy="520693"/>
            </a:xfrm>
            <a:custGeom>
              <a:avLst/>
              <a:gdLst>
                <a:gd name="connsiteX0" fmla="*/ 0 w 7048500"/>
                <a:gd name="connsiteY0" fmla="*/ 2286000 h 8458200"/>
                <a:gd name="connsiteX1" fmla="*/ 266700 w 7048500"/>
                <a:gd name="connsiteY1" fmla="*/ 2286000 h 8458200"/>
                <a:gd name="connsiteX2" fmla="*/ 4610100 w 7048500"/>
                <a:gd name="connsiteY2" fmla="*/ 8458200 h 8458200"/>
                <a:gd name="connsiteX3" fmla="*/ 7048500 w 7048500"/>
                <a:gd name="connsiteY3" fmla="*/ 3810000 h 8458200"/>
                <a:gd name="connsiteX4" fmla="*/ 2171700 w 7048500"/>
                <a:gd name="connsiteY4" fmla="*/ 0 h 8458200"/>
                <a:gd name="connsiteX5" fmla="*/ 0 w 7048500"/>
                <a:gd name="connsiteY5" fmla="*/ 2095500 h 8458200"/>
                <a:gd name="connsiteX0" fmla="*/ 0 w 7048500"/>
                <a:gd name="connsiteY0" fmla="*/ 2286000 h 8458200"/>
                <a:gd name="connsiteX1" fmla="*/ 266700 w 7048500"/>
                <a:gd name="connsiteY1" fmla="*/ 2286000 h 8458200"/>
                <a:gd name="connsiteX2" fmla="*/ 4610100 w 7048500"/>
                <a:gd name="connsiteY2" fmla="*/ 8458200 h 8458200"/>
                <a:gd name="connsiteX3" fmla="*/ 7048500 w 7048500"/>
                <a:gd name="connsiteY3" fmla="*/ 3810000 h 8458200"/>
                <a:gd name="connsiteX4" fmla="*/ 2171700 w 7048500"/>
                <a:gd name="connsiteY4" fmla="*/ 0 h 8458200"/>
                <a:gd name="connsiteX5" fmla="*/ 0 w 7048500"/>
                <a:gd name="connsiteY5" fmla="*/ 2095500 h 8458200"/>
                <a:gd name="connsiteX6" fmla="*/ 0 w 7048500"/>
                <a:gd name="connsiteY6" fmla="*/ 2286000 h 8458200"/>
                <a:gd name="connsiteX0" fmla="*/ 0 w 7048500"/>
                <a:gd name="connsiteY0" fmla="*/ 2095500 h 8458200"/>
                <a:gd name="connsiteX1" fmla="*/ 266700 w 7048500"/>
                <a:gd name="connsiteY1" fmla="*/ 2286000 h 8458200"/>
                <a:gd name="connsiteX2" fmla="*/ 4610100 w 7048500"/>
                <a:gd name="connsiteY2" fmla="*/ 8458200 h 8458200"/>
                <a:gd name="connsiteX3" fmla="*/ 7048500 w 7048500"/>
                <a:gd name="connsiteY3" fmla="*/ 3810000 h 8458200"/>
                <a:gd name="connsiteX4" fmla="*/ 2171700 w 7048500"/>
                <a:gd name="connsiteY4" fmla="*/ 0 h 8458200"/>
                <a:gd name="connsiteX5" fmla="*/ 0 w 7048500"/>
                <a:gd name="connsiteY5" fmla="*/ 2095500 h 8458200"/>
                <a:gd name="connsiteX0" fmla="*/ 1905000 w 6781800"/>
                <a:gd name="connsiteY0" fmla="*/ 0 h 8458200"/>
                <a:gd name="connsiteX1" fmla="*/ 0 w 6781800"/>
                <a:gd name="connsiteY1" fmla="*/ 2286000 h 8458200"/>
                <a:gd name="connsiteX2" fmla="*/ 4343400 w 6781800"/>
                <a:gd name="connsiteY2" fmla="*/ 8458200 h 8458200"/>
                <a:gd name="connsiteX3" fmla="*/ 6781800 w 6781800"/>
                <a:gd name="connsiteY3" fmla="*/ 3810000 h 8458200"/>
                <a:gd name="connsiteX4" fmla="*/ 1905000 w 6781800"/>
                <a:gd name="connsiteY4" fmla="*/ 0 h 8458200"/>
                <a:gd name="connsiteX0" fmla="*/ 2095500 w 6972300"/>
                <a:gd name="connsiteY0" fmla="*/ 0 h 8458200"/>
                <a:gd name="connsiteX1" fmla="*/ 0 w 6972300"/>
                <a:gd name="connsiteY1" fmla="*/ 2324100 h 8458200"/>
                <a:gd name="connsiteX2" fmla="*/ 4533900 w 6972300"/>
                <a:gd name="connsiteY2" fmla="*/ 8458200 h 8458200"/>
                <a:gd name="connsiteX3" fmla="*/ 6972300 w 6972300"/>
                <a:gd name="connsiteY3" fmla="*/ 3810000 h 8458200"/>
                <a:gd name="connsiteX4" fmla="*/ 2095500 w 6972300"/>
                <a:gd name="connsiteY4" fmla="*/ 0 h 8458200"/>
                <a:gd name="connsiteX0" fmla="*/ 2095500 w 6972300"/>
                <a:gd name="connsiteY0" fmla="*/ 0 h 8458200"/>
                <a:gd name="connsiteX1" fmla="*/ 0 w 6972300"/>
                <a:gd name="connsiteY1" fmla="*/ 2324100 h 8458200"/>
                <a:gd name="connsiteX2" fmla="*/ 4533900 w 6972300"/>
                <a:gd name="connsiteY2" fmla="*/ 8458200 h 8458200"/>
                <a:gd name="connsiteX3" fmla="*/ 6972300 w 6972300"/>
                <a:gd name="connsiteY3" fmla="*/ 3810000 h 8458200"/>
                <a:gd name="connsiteX4" fmla="*/ 2095500 w 6972300"/>
                <a:gd name="connsiteY4" fmla="*/ 0 h 8458200"/>
                <a:gd name="connsiteX0" fmla="*/ 2095500 w 6972300"/>
                <a:gd name="connsiteY0" fmla="*/ 0 h 8458200"/>
                <a:gd name="connsiteX1" fmla="*/ 0 w 6972300"/>
                <a:gd name="connsiteY1" fmla="*/ 2324100 h 8458200"/>
                <a:gd name="connsiteX2" fmla="*/ 4533900 w 6972300"/>
                <a:gd name="connsiteY2" fmla="*/ 8458200 h 8458200"/>
                <a:gd name="connsiteX3" fmla="*/ 6972300 w 6972300"/>
                <a:gd name="connsiteY3" fmla="*/ 3810000 h 8458200"/>
                <a:gd name="connsiteX4" fmla="*/ 2095500 w 6972300"/>
                <a:gd name="connsiteY4" fmla="*/ 0 h 8458200"/>
                <a:gd name="connsiteX0" fmla="*/ 2095500 w 6972300"/>
                <a:gd name="connsiteY0" fmla="*/ 0 h 8458200"/>
                <a:gd name="connsiteX1" fmla="*/ 0 w 6972300"/>
                <a:gd name="connsiteY1" fmla="*/ 2324100 h 8458200"/>
                <a:gd name="connsiteX2" fmla="*/ 4533900 w 6972300"/>
                <a:gd name="connsiteY2" fmla="*/ 8458200 h 8458200"/>
                <a:gd name="connsiteX3" fmla="*/ 6972300 w 6972300"/>
                <a:gd name="connsiteY3" fmla="*/ 3810000 h 8458200"/>
                <a:gd name="connsiteX4" fmla="*/ 2095500 w 6972300"/>
                <a:gd name="connsiteY4" fmla="*/ 0 h 8458200"/>
                <a:gd name="connsiteX0" fmla="*/ 2095500 w 6972300"/>
                <a:gd name="connsiteY0" fmla="*/ 0 h 8458200"/>
                <a:gd name="connsiteX1" fmla="*/ 0 w 6972300"/>
                <a:gd name="connsiteY1" fmla="*/ 2324100 h 8458200"/>
                <a:gd name="connsiteX2" fmla="*/ 4533900 w 6972300"/>
                <a:gd name="connsiteY2" fmla="*/ 8458200 h 8458200"/>
                <a:gd name="connsiteX3" fmla="*/ 6972300 w 6972300"/>
                <a:gd name="connsiteY3" fmla="*/ 3810000 h 8458200"/>
                <a:gd name="connsiteX4" fmla="*/ 2095500 w 6972300"/>
                <a:gd name="connsiteY4" fmla="*/ 0 h 8458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972300" h="8458200">
                  <a:moveTo>
                    <a:pt x="2095500" y="0"/>
                  </a:moveTo>
                  <a:lnTo>
                    <a:pt x="0" y="2324100"/>
                  </a:lnTo>
                  <a:cubicBezTo>
                    <a:pt x="1282700" y="4521200"/>
                    <a:pt x="2794000" y="6489700"/>
                    <a:pt x="4533900" y="8458200"/>
                  </a:cubicBezTo>
                  <a:lnTo>
                    <a:pt x="6972300" y="3810000"/>
                  </a:lnTo>
                  <a:cubicBezTo>
                    <a:pt x="4965700" y="2806700"/>
                    <a:pt x="3492500" y="1727200"/>
                    <a:pt x="2095500" y="0"/>
                  </a:cubicBezTo>
                  <a:close/>
                </a:path>
              </a:pathLst>
            </a:cu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62" name="Freeform 21"/>
            <p:cNvSpPr/>
            <p:nvPr/>
          </p:nvSpPr>
          <p:spPr>
            <a:xfrm>
              <a:off x="7913110" y="5020628"/>
              <a:ext cx="520628" cy="1307032"/>
            </a:xfrm>
            <a:custGeom>
              <a:avLst/>
              <a:gdLst>
                <a:gd name="connsiteX0" fmla="*/ 2400300 w 9410700"/>
                <a:gd name="connsiteY0" fmla="*/ 38100 h 20383500"/>
                <a:gd name="connsiteX1" fmla="*/ 2667000 w 9410700"/>
                <a:gd name="connsiteY1" fmla="*/ 38100 h 20383500"/>
                <a:gd name="connsiteX2" fmla="*/ 9410700 w 9410700"/>
                <a:gd name="connsiteY2" fmla="*/ 20383500 h 20383500"/>
                <a:gd name="connsiteX3" fmla="*/ 1943100 w 9410700"/>
                <a:gd name="connsiteY3" fmla="*/ 10248900 h 20383500"/>
                <a:gd name="connsiteX4" fmla="*/ 3886200 w 9410700"/>
                <a:gd name="connsiteY4" fmla="*/ 8648700 h 20383500"/>
                <a:gd name="connsiteX5" fmla="*/ 0 w 9410700"/>
                <a:gd name="connsiteY5" fmla="*/ 6057900 h 20383500"/>
                <a:gd name="connsiteX6" fmla="*/ 2324100 w 9410700"/>
                <a:gd name="connsiteY6" fmla="*/ 0 h 20383500"/>
                <a:gd name="connsiteX0" fmla="*/ 2400300 w 9410700"/>
                <a:gd name="connsiteY0" fmla="*/ 38100 h 20383500"/>
                <a:gd name="connsiteX1" fmla="*/ 2667000 w 9410700"/>
                <a:gd name="connsiteY1" fmla="*/ 38100 h 20383500"/>
                <a:gd name="connsiteX2" fmla="*/ 9410700 w 9410700"/>
                <a:gd name="connsiteY2" fmla="*/ 20383500 h 20383500"/>
                <a:gd name="connsiteX3" fmla="*/ 1943100 w 9410700"/>
                <a:gd name="connsiteY3" fmla="*/ 10248900 h 20383500"/>
                <a:gd name="connsiteX4" fmla="*/ 3886200 w 9410700"/>
                <a:gd name="connsiteY4" fmla="*/ 8648700 h 20383500"/>
                <a:gd name="connsiteX5" fmla="*/ 0 w 9410700"/>
                <a:gd name="connsiteY5" fmla="*/ 6057900 h 20383500"/>
                <a:gd name="connsiteX6" fmla="*/ 2324100 w 9410700"/>
                <a:gd name="connsiteY6" fmla="*/ 0 h 20383500"/>
                <a:gd name="connsiteX7" fmla="*/ 2400300 w 9410700"/>
                <a:gd name="connsiteY7" fmla="*/ 38100 h 20383500"/>
                <a:gd name="connsiteX0" fmla="*/ 2400300 w 9410700"/>
                <a:gd name="connsiteY0" fmla="*/ 38100 h 20383500"/>
                <a:gd name="connsiteX1" fmla="*/ 9410700 w 9410700"/>
                <a:gd name="connsiteY1" fmla="*/ 20383500 h 20383500"/>
                <a:gd name="connsiteX2" fmla="*/ 1943100 w 9410700"/>
                <a:gd name="connsiteY2" fmla="*/ 10248900 h 20383500"/>
                <a:gd name="connsiteX3" fmla="*/ 3886200 w 9410700"/>
                <a:gd name="connsiteY3" fmla="*/ 8648700 h 20383500"/>
                <a:gd name="connsiteX4" fmla="*/ 0 w 9410700"/>
                <a:gd name="connsiteY4" fmla="*/ 6057900 h 20383500"/>
                <a:gd name="connsiteX5" fmla="*/ 2324100 w 9410700"/>
                <a:gd name="connsiteY5" fmla="*/ 0 h 20383500"/>
                <a:gd name="connsiteX6" fmla="*/ 2400300 w 9410700"/>
                <a:gd name="connsiteY6" fmla="*/ 38100 h 20383500"/>
                <a:gd name="connsiteX0" fmla="*/ 2324100 w 9410700"/>
                <a:gd name="connsiteY0" fmla="*/ 0 h 20383500"/>
                <a:gd name="connsiteX1" fmla="*/ 9410700 w 9410700"/>
                <a:gd name="connsiteY1" fmla="*/ 20383500 h 20383500"/>
                <a:gd name="connsiteX2" fmla="*/ 1943100 w 9410700"/>
                <a:gd name="connsiteY2" fmla="*/ 10248900 h 20383500"/>
                <a:gd name="connsiteX3" fmla="*/ 3886200 w 9410700"/>
                <a:gd name="connsiteY3" fmla="*/ 8648700 h 20383500"/>
                <a:gd name="connsiteX4" fmla="*/ 0 w 9410700"/>
                <a:gd name="connsiteY4" fmla="*/ 6057900 h 20383500"/>
                <a:gd name="connsiteX5" fmla="*/ 2324100 w 9410700"/>
                <a:gd name="connsiteY5" fmla="*/ 0 h 20383500"/>
                <a:gd name="connsiteX0" fmla="*/ 2438400 w 9410700"/>
                <a:gd name="connsiteY0" fmla="*/ 0 h 20459700"/>
                <a:gd name="connsiteX1" fmla="*/ 9410700 w 9410700"/>
                <a:gd name="connsiteY1" fmla="*/ 20459700 h 20459700"/>
                <a:gd name="connsiteX2" fmla="*/ 1943100 w 9410700"/>
                <a:gd name="connsiteY2" fmla="*/ 10325100 h 20459700"/>
                <a:gd name="connsiteX3" fmla="*/ 3886200 w 9410700"/>
                <a:gd name="connsiteY3" fmla="*/ 8724900 h 20459700"/>
                <a:gd name="connsiteX4" fmla="*/ 0 w 9410700"/>
                <a:gd name="connsiteY4" fmla="*/ 6134100 h 20459700"/>
                <a:gd name="connsiteX5" fmla="*/ 2438400 w 9410700"/>
                <a:gd name="connsiteY5" fmla="*/ 0 h 20459700"/>
                <a:gd name="connsiteX0" fmla="*/ 2438400 w 9410700"/>
                <a:gd name="connsiteY0" fmla="*/ 0 h 20459700"/>
                <a:gd name="connsiteX1" fmla="*/ 9410700 w 9410700"/>
                <a:gd name="connsiteY1" fmla="*/ 20459700 h 20459700"/>
                <a:gd name="connsiteX2" fmla="*/ 1943100 w 9410700"/>
                <a:gd name="connsiteY2" fmla="*/ 10325100 h 20459700"/>
                <a:gd name="connsiteX3" fmla="*/ 4191000 w 9410700"/>
                <a:gd name="connsiteY3" fmla="*/ 8610600 h 20459700"/>
                <a:gd name="connsiteX4" fmla="*/ 0 w 9410700"/>
                <a:gd name="connsiteY4" fmla="*/ 6134100 h 20459700"/>
                <a:gd name="connsiteX5" fmla="*/ 2438400 w 9410700"/>
                <a:gd name="connsiteY5" fmla="*/ 0 h 20459700"/>
                <a:gd name="connsiteX0" fmla="*/ 2438400 w 9296400"/>
                <a:gd name="connsiteY0" fmla="*/ 0 h 20574000"/>
                <a:gd name="connsiteX1" fmla="*/ 9296400 w 9296400"/>
                <a:gd name="connsiteY1" fmla="*/ 20574000 h 20574000"/>
                <a:gd name="connsiteX2" fmla="*/ 1943100 w 9296400"/>
                <a:gd name="connsiteY2" fmla="*/ 10325100 h 20574000"/>
                <a:gd name="connsiteX3" fmla="*/ 4191000 w 9296400"/>
                <a:gd name="connsiteY3" fmla="*/ 8610600 h 20574000"/>
                <a:gd name="connsiteX4" fmla="*/ 0 w 9296400"/>
                <a:gd name="connsiteY4" fmla="*/ 6134100 h 20574000"/>
                <a:gd name="connsiteX5" fmla="*/ 2438400 w 9296400"/>
                <a:gd name="connsiteY5" fmla="*/ 0 h 20574000"/>
                <a:gd name="connsiteX0" fmla="*/ 2438400 w 9296400"/>
                <a:gd name="connsiteY0" fmla="*/ 0 h 20574000"/>
                <a:gd name="connsiteX1" fmla="*/ 9296400 w 9296400"/>
                <a:gd name="connsiteY1" fmla="*/ 20574000 h 20574000"/>
                <a:gd name="connsiteX2" fmla="*/ 1943100 w 9296400"/>
                <a:gd name="connsiteY2" fmla="*/ 10325100 h 20574000"/>
                <a:gd name="connsiteX3" fmla="*/ 4191000 w 9296400"/>
                <a:gd name="connsiteY3" fmla="*/ 8610600 h 20574000"/>
                <a:gd name="connsiteX4" fmla="*/ 0 w 9296400"/>
                <a:gd name="connsiteY4" fmla="*/ 6134100 h 20574000"/>
                <a:gd name="connsiteX5" fmla="*/ 2438400 w 9296400"/>
                <a:gd name="connsiteY5" fmla="*/ 0 h 20574000"/>
                <a:gd name="connsiteX0" fmla="*/ 2438400 w 9372600"/>
                <a:gd name="connsiteY0" fmla="*/ 0 h 20574000"/>
                <a:gd name="connsiteX1" fmla="*/ 9372600 w 9372600"/>
                <a:gd name="connsiteY1" fmla="*/ 20574000 h 20574000"/>
                <a:gd name="connsiteX2" fmla="*/ 1943100 w 9372600"/>
                <a:gd name="connsiteY2" fmla="*/ 10325100 h 20574000"/>
                <a:gd name="connsiteX3" fmla="*/ 4191000 w 9372600"/>
                <a:gd name="connsiteY3" fmla="*/ 8610600 h 20574000"/>
                <a:gd name="connsiteX4" fmla="*/ 0 w 9372600"/>
                <a:gd name="connsiteY4" fmla="*/ 6134100 h 20574000"/>
                <a:gd name="connsiteX5" fmla="*/ 2438400 w 9372600"/>
                <a:gd name="connsiteY5" fmla="*/ 0 h 20574000"/>
                <a:gd name="connsiteX0" fmla="*/ 2438400 w 7206446"/>
                <a:gd name="connsiteY0" fmla="*/ 0 h 21192901"/>
                <a:gd name="connsiteX1" fmla="*/ 7206446 w 7206446"/>
                <a:gd name="connsiteY1" fmla="*/ 21192901 h 21192901"/>
                <a:gd name="connsiteX2" fmla="*/ 1943100 w 7206446"/>
                <a:gd name="connsiteY2" fmla="*/ 10325100 h 21192901"/>
                <a:gd name="connsiteX3" fmla="*/ 4191000 w 7206446"/>
                <a:gd name="connsiteY3" fmla="*/ 8610600 h 21192901"/>
                <a:gd name="connsiteX4" fmla="*/ 0 w 7206446"/>
                <a:gd name="connsiteY4" fmla="*/ 6134100 h 21192901"/>
                <a:gd name="connsiteX5" fmla="*/ 2438400 w 7206446"/>
                <a:gd name="connsiteY5" fmla="*/ 0 h 21192901"/>
                <a:gd name="connsiteX0" fmla="*/ 3882503 w 8650549"/>
                <a:gd name="connsiteY0" fmla="*/ 0 h 21192901"/>
                <a:gd name="connsiteX1" fmla="*/ 8650549 w 8650549"/>
                <a:gd name="connsiteY1" fmla="*/ 21192901 h 21192901"/>
                <a:gd name="connsiteX2" fmla="*/ 3387203 w 8650549"/>
                <a:gd name="connsiteY2" fmla="*/ 10325100 h 21192901"/>
                <a:gd name="connsiteX3" fmla="*/ 5635103 w 8650549"/>
                <a:gd name="connsiteY3" fmla="*/ 8610600 h 21192901"/>
                <a:gd name="connsiteX4" fmla="*/ 0 w 8650549"/>
                <a:gd name="connsiteY4" fmla="*/ 3194324 h 21192901"/>
                <a:gd name="connsiteX5" fmla="*/ 3882503 w 8650549"/>
                <a:gd name="connsiteY5" fmla="*/ 0 h 21192901"/>
                <a:gd name="connsiteX0" fmla="*/ 3882503 w 8650549"/>
                <a:gd name="connsiteY0" fmla="*/ 0 h 21192901"/>
                <a:gd name="connsiteX1" fmla="*/ 8650549 w 8650549"/>
                <a:gd name="connsiteY1" fmla="*/ 21192901 h 21192901"/>
                <a:gd name="connsiteX2" fmla="*/ 1221055 w 8650549"/>
                <a:gd name="connsiteY2" fmla="*/ 7488472 h 21192901"/>
                <a:gd name="connsiteX3" fmla="*/ 5635103 w 8650549"/>
                <a:gd name="connsiteY3" fmla="*/ 8610600 h 21192901"/>
                <a:gd name="connsiteX4" fmla="*/ 0 w 8650549"/>
                <a:gd name="connsiteY4" fmla="*/ 3194324 h 21192901"/>
                <a:gd name="connsiteX5" fmla="*/ 3882503 w 8650549"/>
                <a:gd name="connsiteY5" fmla="*/ 0 h 21192901"/>
                <a:gd name="connsiteX0" fmla="*/ 3882503 w 8650549"/>
                <a:gd name="connsiteY0" fmla="*/ 0 h 21192901"/>
                <a:gd name="connsiteX1" fmla="*/ 8650549 w 8650549"/>
                <a:gd name="connsiteY1" fmla="*/ 21192901 h 21192901"/>
                <a:gd name="connsiteX2" fmla="*/ 1221055 w 8650549"/>
                <a:gd name="connsiteY2" fmla="*/ 7488472 h 21192901"/>
                <a:gd name="connsiteX3" fmla="*/ 3107924 w 8650549"/>
                <a:gd name="connsiteY3" fmla="*/ 6083421 h 21192901"/>
                <a:gd name="connsiteX4" fmla="*/ 0 w 8650549"/>
                <a:gd name="connsiteY4" fmla="*/ 3194324 h 21192901"/>
                <a:gd name="connsiteX5" fmla="*/ 3882503 w 8650549"/>
                <a:gd name="connsiteY5" fmla="*/ 0 h 21192901"/>
                <a:gd name="connsiteX0" fmla="*/ 3882503 w 8147696"/>
                <a:gd name="connsiteY0" fmla="*/ 0 h 21231578"/>
                <a:gd name="connsiteX1" fmla="*/ 8147696 w 8147696"/>
                <a:gd name="connsiteY1" fmla="*/ 21231578 h 21231578"/>
                <a:gd name="connsiteX2" fmla="*/ 1221055 w 8147696"/>
                <a:gd name="connsiteY2" fmla="*/ 7488472 h 21231578"/>
                <a:gd name="connsiteX3" fmla="*/ 3107924 w 8147696"/>
                <a:gd name="connsiteY3" fmla="*/ 6083421 h 21231578"/>
                <a:gd name="connsiteX4" fmla="*/ 0 w 8147696"/>
                <a:gd name="connsiteY4" fmla="*/ 3194324 h 21231578"/>
                <a:gd name="connsiteX5" fmla="*/ 3882503 w 8147696"/>
                <a:gd name="connsiteY5" fmla="*/ 0 h 21231578"/>
                <a:gd name="connsiteX0" fmla="*/ 3882503 w 8457147"/>
                <a:gd name="connsiteY0" fmla="*/ 0 h 21231578"/>
                <a:gd name="connsiteX1" fmla="*/ 8457147 w 8457147"/>
                <a:gd name="connsiteY1" fmla="*/ 21231578 h 21231578"/>
                <a:gd name="connsiteX2" fmla="*/ 1221055 w 8457147"/>
                <a:gd name="connsiteY2" fmla="*/ 7488472 h 21231578"/>
                <a:gd name="connsiteX3" fmla="*/ 3107924 w 8457147"/>
                <a:gd name="connsiteY3" fmla="*/ 6083421 h 21231578"/>
                <a:gd name="connsiteX4" fmla="*/ 0 w 8457147"/>
                <a:gd name="connsiteY4" fmla="*/ 3194324 h 21231578"/>
                <a:gd name="connsiteX5" fmla="*/ 3882503 w 8457147"/>
                <a:gd name="connsiteY5" fmla="*/ 0 h 212315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457147" h="21231578">
                  <a:moveTo>
                    <a:pt x="3882503" y="0"/>
                  </a:moveTo>
                  <a:lnTo>
                    <a:pt x="8457147" y="21231578"/>
                  </a:lnTo>
                  <a:lnTo>
                    <a:pt x="1221055" y="7488472"/>
                  </a:lnTo>
                  <a:lnTo>
                    <a:pt x="3107924" y="6083421"/>
                  </a:lnTo>
                  <a:lnTo>
                    <a:pt x="0" y="3194324"/>
                  </a:lnTo>
                  <a:lnTo>
                    <a:pt x="3882503" y="0"/>
                  </a:lnTo>
                  <a:close/>
                </a:path>
              </a:pathLst>
            </a:custGeom>
            <a:solidFill>
              <a:srgbClr val="F2AB1D">
                <a:lumMod val="75000"/>
              </a:srgb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63" name="Freeform 22"/>
            <p:cNvSpPr/>
            <p:nvPr/>
          </p:nvSpPr>
          <p:spPr>
            <a:xfrm flipH="1">
              <a:off x="8431975" y="5028580"/>
              <a:ext cx="515865" cy="1297507"/>
            </a:xfrm>
            <a:custGeom>
              <a:avLst/>
              <a:gdLst>
                <a:gd name="connsiteX0" fmla="*/ 2400300 w 9410700"/>
                <a:gd name="connsiteY0" fmla="*/ 38100 h 20383500"/>
                <a:gd name="connsiteX1" fmla="*/ 2667000 w 9410700"/>
                <a:gd name="connsiteY1" fmla="*/ 38100 h 20383500"/>
                <a:gd name="connsiteX2" fmla="*/ 9410700 w 9410700"/>
                <a:gd name="connsiteY2" fmla="*/ 20383500 h 20383500"/>
                <a:gd name="connsiteX3" fmla="*/ 1943100 w 9410700"/>
                <a:gd name="connsiteY3" fmla="*/ 10248900 h 20383500"/>
                <a:gd name="connsiteX4" fmla="*/ 3886200 w 9410700"/>
                <a:gd name="connsiteY4" fmla="*/ 8648700 h 20383500"/>
                <a:gd name="connsiteX5" fmla="*/ 0 w 9410700"/>
                <a:gd name="connsiteY5" fmla="*/ 6057900 h 20383500"/>
                <a:gd name="connsiteX6" fmla="*/ 2324100 w 9410700"/>
                <a:gd name="connsiteY6" fmla="*/ 0 h 20383500"/>
                <a:gd name="connsiteX0" fmla="*/ 2400300 w 9410700"/>
                <a:gd name="connsiteY0" fmla="*/ 38100 h 20383500"/>
                <a:gd name="connsiteX1" fmla="*/ 2667000 w 9410700"/>
                <a:gd name="connsiteY1" fmla="*/ 38100 h 20383500"/>
                <a:gd name="connsiteX2" fmla="*/ 9410700 w 9410700"/>
                <a:gd name="connsiteY2" fmla="*/ 20383500 h 20383500"/>
                <a:gd name="connsiteX3" fmla="*/ 1943100 w 9410700"/>
                <a:gd name="connsiteY3" fmla="*/ 10248900 h 20383500"/>
                <a:gd name="connsiteX4" fmla="*/ 3886200 w 9410700"/>
                <a:gd name="connsiteY4" fmla="*/ 8648700 h 20383500"/>
                <a:gd name="connsiteX5" fmla="*/ 0 w 9410700"/>
                <a:gd name="connsiteY5" fmla="*/ 6057900 h 20383500"/>
                <a:gd name="connsiteX6" fmla="*/ 2324100 w 9410700"/>
                <a:gd name="connsiteY6" fmla="*/ 0 h 20383500"/>
                <a:gd name="connsiteX7" fmla="*/ 2400300 w 9410700"/>
                <a:gd name="connsiteY7" fmla="*/ 38100 h 20383500"/>
                <a:gd name="connsiteX0" fmla="*/ 2400300 w 9410700"/>
                <a:gd name="connsiteY0" fmla="*/ 38100 h 20383500"/>
                <a:gd name="connsiteX1" fmla="*/ 9410700 w 9410700"/>
                <a:gd name="connsiteY1" fmla="*/ 20383500 h 20383500"/>
                <a:gd name="connsiteX2" fmla="*/ 1943100 w 9410700"/>
                <a:gd name="connsiteY2" fmla="*/ 10248900 h 20383500"/>
                <a:gd name="connsiteX3" fmla="*/ 3886200 w 9410700"/>
                <a:gd name="connsiteY3" fmla="*/ 8648700 h 20383500"/>
                <a:gd name="connsiteX4" fmla="*/ 0 w 9410700"/>
                <a:gd name="connsiteY4" fmla="*/ 6057900 h 20383500"/>
                <a:gd name="connsiteX5" fmla="*/ 2324100 w 9410700"/>
                <a:gd name="connsiteY5" fmla="*/ 0 h 20383500"/>
                <a:gd name="connsiteX6" fmla="*/ 2400300 w 9410700"/>
                <a:gd name="connsiteY6" fmla="*/ 38100 h 20383500"/>
                <a:gd name="connsiteX0" fmla="*/ 2324100 w 9410700"/>
                <a:gd name="connsiteY0" fmla="*/ 0 h 20383500"/>
                <a:gd name="connsiteX1" fmla="*/ 9410700 w 9410700"/>
                <a:gd name="connsiteY1" fmla="*/ 20383500 h 20383500"/>
                <a:gd name="connsiteX2" fmla="*/ 1943100 w 9410700"/>
                <a:gd name="connsiteY2" fmla="*/ 10248900 h 20383500"/>
                <a:gd name="connsiteX3" fmla="*/ 3886200 w 9410700"/>
                <a:gd name="connsiteY3" fmla="*/ 8648700 h 20383500"/>
                <a:gd name="connsiteX4" fmla="*/ 0 w 9410700"/>
                <a:gd name="connsiteY4" fmla="*/ 6057900 h 20383500"/>
                <a:gd name="connsiteX5" fmla="*/ 2324100 w 9410700"/>
                <a:gd name="connsiteY5" fmla="*/ 0 h 20383500"/>
                <a:gd name="connsiteX0" fmla="*/ 2438400 w 9410700"/>
                <a:gd name="connsiteY0" fmla="*/ 0 h 20459700"/>
                <a:gd name="connsiteX1" fmla="*/ 9410700 w 9410700"/>
                <a:gd name="connsiteY1" fmla="*/ 20459700 h 20459700"/>
                <a:gd name="connsiteX2" fmla="*/ 1943100 w 9410700"/>
                <a:gd name="connsiteY2" fmla="*/ 10325100 h 20459700"/>
                <a:gd name="connsiteX3" fmla="*/ 3886200 w 9410700"/>
                <a:gd name="connsiteY3" fmla="*/ 8724900 h 20459700"/>
                <a:gd name="connsiteX4" fmla="*/ 0 w 9410700"/>
                <a:gd name="connsiteY4" fmla="*/ 6134100 h 20459700"/>
                <a:gd name="connsiteX5" fmla="*/ 2438400 w 9410700"/>
                <a:gd name="connsiteY5" fmla="*/ 0 h 20459700"/>
                <a:gd name="connsiteX0" fmla="*/ 2438400 w 9410700"/>
                <a:gd name="connsiteY0" fmla="*/ 0 h 20459700"/>
                <a:gd name="connsiteX1" fmla="*/ 9410700 w 9410700"/>
                <a:gd name="connsiteY1" fmla="*/ 20459700 h 20459700"/>
                <a:gd name="connsiteX2" fmla="*/ 1943100 w 9410700"/>
                <a:gd name="connsiteY2" fmla="*/ 10325100 h 20459700"/>
                <a:gd name="connsiteX3" fmla="*/ 4191000 w 9410700"/>
                <a:gd name="connsiteY3" fmla="*/ 8610600 h 20459700"/>
                <a:gd name="connsiteX4" fmla="*/ 0 w 9410700"/>
                <a:gd name="connsiteY4" fmla="*/ 6134100 h 20459700"/>
                <a:gd name="connsiteX5" fmla="*/ 2438400 w 9410700"/>
                <a:gd name="connsiteY5" fmla="*/ 0 h 20459700"/>
                <a:gd name="connsiteX0" fmla="*/ 2438400 w 9296400"/>
                <a:gd name="connsiteY0" fmla="*/ 0 h 20574000"/>
                <a:gd name="connsiteX1" fmla="*/ 9296400 w 9296400"/>
                <a:gd name="connsiteY1" fmla="*/ 20574000 h 20574000"/>
                <a:gd name="connsiteX2" fmla="*/ 1943100 w 9296400"/>
                <a:gd name="connsiteY2" fmla="*/ 10325100 h 20574000"/>
                <a:gd name="connsiteX3" fmla="*/ 4191000 w 9296400"/>
                <a:gd name="connsiteY3" fmla="*/ 8610600 h 20574000"/>
                <a:gd name="connsiteX4" fmla="*/ 0 w 9296400"/>
                <a:gd name="connsiteY4" fmla="*/ 6134100 h 20574000"/>
                <a:gd name="connsiteX5" fmla="*/ 2438400 w 9296400"/>
                <a:gd name="connsiteY5" fmla="*/ 0 h 20574000"/>
                <a:gd name="connsiteX0" fmla="*/ 2438400 w 9296400"/>
                <a:gd name="connsiteY0" fmla="*/ 0 h 20574000"/>
                <a:gd name="connsiteX1" fmla="*/ 9296400 w 9296400"/>
                <a:gd name="connsiteY1" fmla="*/ 20574000 h 20574000"/>
                <a:gd name="connsiteX2" fmla="*/ 1943100 w 9296400"/>
                <a:gd name="connsiteY2" fmla="*/ 10325100 h 20574000"/>
                <a:gd name="connsiteX3" fmla="*/ 4191000 w 9296400"/>
                <a:gd name="connsiteY3" fmla="*/ 8610600 h 20574000"/>
                <a:gd name="connsiteX4" fmla="*/ 0 w 9296400"/>
                <a:gd name="connsiteY4" fmla="*/ 6134100 h 20574000"/>
                <a:gd name="connsiteX5" fmla="*/ 2438400 w 9296400"/>
                <a:gd name="connsiteY5" fmla="*/ 0 h 20574000"/>
                <a:gd name="connsiteX0" fmla="*/ 2438400 w 9372600"/>
                <a:gd name="connsiteY0" fmla="*/ 0 h 20574000"/>
                <a:gd name="connsiteX1" fmla="*/ 9372600 w 9372600"/>
                <a:gd name="connsiteY1" fmla="*/ 20574000 h 20574000"/>
                <a:gd name="connsiteX2" fmla="*/ 1943100 w 9372600"/>
                <a:gd name="connsiteY2" fmla="*/ 10325100 h 20574000"/>
                <a:gd name="connsiteX3" fmla="*/ 4191000 w 9372600"/>
                <a:gd name="connsiteY3" fmla="*/ 8610600 h 20574000"/>
                <a:gd name="connsiteX4" fmla="*/ 0 w 9372600"/>
                <a:gd name="connsiteY4" fmla="*/ 6134100 h 20574000"/>
                <a:gd name="connsiteX5" fmla="*/ 2438400 w 9372600"/>
                <a:gd name="connsiteY5" fmla="*/ 0 h 20574000"/>
                <a:gd name="connsiteX0" fmla="*/ 2438400 w 7206446"/>
                <a:gd name="connsiteY0" fmla="*/ 0 h 21192901"/>
                <a:gd name="connsiteX1" fmla="*/ 7206446 w 7206446"/>
                <a:gd name="connsiteY1" fmla="*/ 21192901 h 21192901"/>
                <a:gd name="connsiteX2" fmla="*/ 1943100 w 7206446"/>
                <a:gd name="connsiteY2" fmla="*/ 10325100 h 21192901"/>
                <a:gd name="connsiteX3" fmla="*/ 4191000 w 7206446"/>
                <a:gd name="connsiteY3" fmla="*/ 8610600 h 21192901"/>
                <a:gd name="connsiteX4" fmla="*/ 0 w 7206446"/>
                <a:gd name="connsiteY4" fmla="*/ 6134100 h 21192901"/>
                <a:gd name="connsiteX5" fmla="*/ 2438400 w 7206446"/>
                <a:gd name="connsiteY5" fmla="*/ 0 h 21192901"/>
                <a:gd name="connsiteX0" fmla="*/ 3882503 w 8650549"/>
                <a:gd name="connsiteY0" fmla="*/ 0 h 21192901"/>
                <a:gd name="connsiteX1" fmla="*/ 8650549 w 8650549"/>
                <a:gd name="connsiteY1" fmla="*/ 21192901 h 21192901"/>
                <a:gd name="connsiteX2" fmla="*/ 3387203 w 8650549"/>
                <a:gd name="connsiteY2" fmla="*/ 10325100 h 21192901"/>
                <a:gd name="connsiteX3" fmla="*/ 5635103 w 8650549"/>
                <a:gd name="connsiteY3" fmla="*/ 8610600 h 21192901"/>
                <a:gd name="connsiteX4" fmla="*/ 0 w 8650549"/>
                <a:gd name="connsiteY4" fmla="*/ 3194324 h 21192901"/>
                <a:gd name="connsiteX5" fmla="*/ 3882503 w 8650549"/>
                <a:gd name="connsiteY5" fmla="*/ 0 h 21192901"/>
                <a:gd name="connsiteX0" fmla="*/ 3882503 w 8650549"/>
                <a:gd name="connsiteY0" fmla="*/ 0 h 21192901"/>
                <a:gd name="connsiteX1" fmla="*/ 8650549 w 8650549"/>
                <a:gd name="connsiteY1" fmla="*/ 21192901 h 21192901"/>
                <a:gd name="connsiteX2" fmla="*/ 1221055 w 8650549"/>
                <a:gd name="connsiteY2" fmla="*/ 7488472 h 21192901"/>
                <a:gd name="connsiteX3" fmla="*/ 5635103 w 8650549"/>
                <a:gd name="connsiteY3" fmla="*/ 8610600 h 21192901"/>
                <a:gd name="connsiteX4" fmla="*/ 0 w 8650549"/>
                <a:gd name="connsiteY4" fmla="*/ 3194324 h 21192901"/>
                <a:gd name="connsiteX5" fmla="*/ 3882503 w 8650549"/>
                <a:gd name="connsiteY5" fmla="*/ 0 h 21192901"/>
                <a:gd name="connsiteX0" fmla="*/ 3882503 w 8650549"/>
                <a:gd name="connsiteY0" fmla="*/ 0 h 21192901"/>
                <a:gd name="connsiteX1" fmla="*/ 8650549 w 8650549"/>
                <a:gd name="connsiteY1" fmla="*/ 21192901 h 21192901"/>
                <a:gd name="connsiteX2" fmla="*/ 1221055 w 8650549"/>
                <a:gd name="connsiteY2" fmla="*/ 7488472 h 21192901"/>
                <a:gd name="connsiteX3" fmla="*/ 3107924 w 8650549"/>
                <a:gd name="connsiteY3" fmla="*/ 6083421 h 21192901"/>
                <a:gd name="connsiteX4" fmla="*/ 0 w 8650549"/>
                <a:gd name="connsiteY4" fmla="*/ 3194324 h 21192901"/>
                <a:gd name="connsiteX5" fmla="*/ 3882503 w 8650549"/>
                <a:gd name="connsiteY5" fmla="*/ 0 h 21192901"/>
                <a:gd name="connsiteX0" fmla="*/ 3882503 w 8379776"/>
                <a:gd name="connsiteY0" fmla="*/ 0 h 21076853"/>
                <a:gd name="connsiteX1" fmla="*/ 8379776 w 8379776"/>
                <a:gd name="connsiteY1" fmla="*/ 21076853 h 21076853"/>
                <a:gd name="connsiteX2" fmla="*/ 1221055 w 8379776"/>
                <a:gd name="connsiteY2" fmla="*/ 7488472 h 21076853"/>
                <a:gd name="connsiteX3" fmla="*/ 3107924 w 8379776"/>
                <a:gd name="connsiteY3" fmla="*/ 6083421 h 21076853"/>
                <a:gd name="connsiteX4" fmla="*/ 0 w 8379776"/>
                <a:gd name="connsiteY4" fmla="*/ 3194324 h 21076853"/>
                <a:gd name="connsiteX5" fmla="*/ 3882503 w 8379776"/>
                <a:gd name="connsiteY5" fmla="*/ 0 h 21076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379776" h="21076853">
                  <a:moveTo>
                    <a:pt x="3882503" y="0"/>
                  </a:moveTo>
                  <a:lnTo>
                    <a:pt x="8379776" y="21076853"/>
                  </a:lnTo>
                  <a:lnTo>
                    <a:pt x="1221055" y="7488472"/>
                  </a:lnTo>
                  <a:lnTo>
                    <a:pt x="3107924" y="6083421"/>
                  </a:lnTo>
                  <a:lnTo>
                    <a:pt x="0" y="3194324"/>
                  </a:lnTo>
                  <a:lnTo>
                    <a:pt x="3882503" y="0"/>
                  </a:lnTo>
                  <a:close/>
                </a:path>
              </a:pathLst>
            </a:custGeom>
            <a:solidFill>
              <a:srgbClr val="F2AB1D">
                <a:lumMod val="75000"/>
              </a:srgb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172" name="Group 31"/>
          <p:cNvGrpSpPr/>
          <p:nvPr/>
        </p:nvGrpSpPr>
        <p:grpSpPr>
          <a:xfrm>
            <a:off x="1253544" y="4482204"/>
            <a:ext cx="1192637" cy="1424786"/>
            <a:chOff x="2614060" y="3542646"/>
            <a:chExt cx="2412301" cy="2861201"/>
          </a:xfrm>
        </p:grpSpPr>
        <p:sp>
          <p:nvSpPr>
            <p:cNvPr id="173" name="Freeform 158"/>
            <p:cNvSpPr>
              <a:spLocks/>
            </p:cNvSpPr>
            <p:nvPr/>
          </p:nvSpPr>
          <p:spPr bwMode="auto">
            <a:xfrm>
              <a:off x="2614060" y="5059133"/>
              <a:ext cx="2412301" cy="1344714"/>
            </a:xfrm>
            <a:custGeom>
              <a:avLst/>
              <a:gdLst>
                <a:gd name="T0" fmla="*/ 57 w 331"/>
                <a:gd name="T1" fmla="*/ 39 h 197"/>
                <a:gd name="T2" fmla="*/ 0 w 331"/>
                <a:gd name="T3" fmla="*/ 145 h 197"/>
                <a:gd name="T4" fmla="*/ 166 w 331"/>
                <a:gd name="T5" fmla="*/ 197 h 197"/>
                <a:gd name="T6" fmla="*/ 331 w 331"/>
                <a:gd name="T7" fmla="*/ 145 h 197"/>
                <a:gd name="T8" fmla="*/ 274 w 331"/>
                <a:gd name="T9" fmla="*/ 39 h 197"/>
                <a:gd name="T10" fmla="*/ 165 w 331"/>
                <a:gd name="T11" fmla="*/ 1 h 197"/>
                <a:gd name="T12" fmla="*/ 57 w 331"/>
                <a:gd name="T13" fmla="*/ 39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1" h="197">
                  <a:moveTo>
                    <a:pt x="57" y="39"/>
                  </a:moveTo>
                  <a:cubicBezTo>
                    <a:pt x="29" y="58"/>
                    <a:pt x="17" y="98"/>
                    <a:pt x="0" y="145"/>
                  </a:cubicBezTo>
                  <a:cubicBezTo>
                    <a:pt x="47" y="178"/>
                    <a:pt x="104" y="197"/>
                    <a:pt x="166" y="197"/>
                  </a:cubicBezTo>
                  <a:cubicBezTo>
                    <a:pt x="227" y="197"/>
                    <a:pt x="284" y="178"/>
                    <a:pt x="331" y="145"/>
                  </a:cubicBezTo>
                  <a:cubicBezTo>
                    <a:pt x="314" y="98"/>
                    <a:pt x="302" y="57"/>
                    <a:pt x="274" y="39"/>
                  </a:cubicBezTo>
                  <a:cubicBezTo>
                    <a:pt x="224" y="8"/>
                    <a:pt x="194" y="1"/>
                    <a:pt x="165" y="1"/>
                  </a:cubicBezTo>
                  <a:cubicBezTo>
                    <a:pt x="135" y="0"/>
                    <a:pt x="106" y="8"/>
                    <a:pt x="57" y="39"/>
                  </a:cubicBezTo>
                  <a:close/>
                </a:path>
              </a:pathLst>
            </a:custGeom>
            <a:solidFill>
              <a:srgbClr val="0B375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grpSp>
          <p:nvGrpSpPr>
            <p:cNvPr id="174" name="Group 33"/>
            <p:cNvGrpSpPr/>
            <p:nvPr/>
          </p:nvGrpSpPr>
          <p:grpSpPr>
            <a:xfrm>
              <a:off x="3549834" y="4589751"/>
              <a:ext cx="560994" cy="1088628"/>
              <a:chOff x="6048941" y="4798352"/>
              <a:chExt cx="549031" cy="1349261"/>
            </a:xfrm>
          </p:grpSpPr>
          <p:grpSp>
            <p:nvGrpSpPr>
              <p:cNvPr id="179" name="Group 38"/>
              <p:cNvGrpSpPr/>
              <p:nvPr/>
            </p:nvGrpSpPr>
            <p:grpSpPr>
              <a:xfrm>
                <a:off x="6048941" y="4798352"/>
                <a:ext cx="542456" cy="1088197"/>
                <a:chOff x="6048941" y="4798352"/>
                <a:chExt cx="542456" cy="1088197"/>
              </a:xfrm>
            </p:grpSpPr>
            <p:sp>
              <p:nvSpPr>
                <p:cNvPr id="181" name="Freeform 159"/>
                <p:cNvSpPr>
                  <a:spLocks/>
                </p:cNvSpPr>
                <p:nvPr/>
              </p:nvSpPr>
              <p:spPr bwMode="auto">
                <a:xfrm>
                  <a:off x="6048941" y="4798352"/>
                  <a:ext cx="542456" cy="1088197"/>
                </a:xfrm>
                <a:custGeom>
                  <a:avLst/>
                  <a:gdLst>
                    <a:gd name="T0" fmla="*/ 0 w 82"/>
                    <a:gd name="T1" fmla="*/ 0 h 163"/>
                    <a:gd name="T2" fmla="*/ 82 w 82"/>
                    <a:gd name="T3" fmla="*/ 0 h 163"/>
                    <a:gd name="T4" fmla="*/ 82 w 82"/>
                    <a:gd name="T5" fmla="*/ 118 h 163"/>
                    <a:gd name="T6" fmla="*/ 0 w 82"/>
                    <a:gd name="T7" fmla="*/ 118 h 163"/>
                    <a:gd name="T8" fmla="*/ 0 w 82"/>
                    <a:gd name="T9" fmla="*/ 0 h 1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163">
                      <a:moveTo>
                        <a:pt x="0" y="0"/>
                      </a:moveTo>
                      <a:cubicBezTo>
                        <a:pt x="82" y="0"/>
                        <a:pt x="82" y="0"/>
                        <a:pt x="82" y="0"/>
                      </a:cubicBezTo>
                      <a:cubicBezTo>
                        <a:pt x="82" y="118"/>
                        <a:pt x="82" y="118"/>
                        <a:pt x="82" y="118"/>
                      </a:cubicBezTo>
                      <a:cubicBezTo>
                        <a:pt x="82" y="158"/>
                        <a:pt x="0" y="163"/>
                        <a:pt x="0" y="118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DDDB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82" name="Freeform 160"/>
                <p:cNvSpPr>
                  <a:spLocks/>
                </p:cNvSpPr>
                <p:nvPr/>
              </p:nvSpPr>
              <p:spPr bwMode="auto">
                <a:xfrm>
                  <a:off x="6048941" y="5105400"/>
                  <a:ext cx="542456" cy="462250"/>
                </a:xfrm>
                <a:custGeom>
                  <a:avLst/>
                  <a:gdLst>
                    <a:gd name="T0" fmla="*/ 165 w 165"/>
                    <a:gd name="T1" fmla="*/ 30 h 114"/>
                    <a:gd name="T2" fmla="*/ 165 w 165"/>
                    <a:gd name="T3" fmla="*/ 0 h 114"/>
                    <a:gd name="T4" fmla="*/ 0 w 165"/>
                    <a:gd name="T5" fmla="*/ 0 h 114"/>
                    <a:gd name="T6" fmla="*/ 0 w 165"/>
                    <a:gd name="T7" fmla="*/ 114 h 114"/>
                    <a:gd name="T8" fmla="*/ 165 w 165"/>
                    <a:gd name="T9" fmla="*/ 30 h 114"/>
                    <a:gd name="connsiteX0" fmla="*/ 10000 w 10000"/>
                    <a:gd name="connsiteY0" fmla="*/ 2632 h 10000"/>
                    <a:gd name="connsiteX1" fmla="*/ 10000 w 10000"/>
                    <a:gd name="connsiteY1" fmla="*/ 0 h 10000"/>
                    <a:gd name="connsiteX2" fmla="*/ 0 w 10000"/>
                    <a:gd name="connsiteY2" fmla="*/ 0 h 10000"/>
                    <a:gd name="connsiteX3" fmla="*/ 0 w 10000"/>
                    <a:gd name="connsiteY3" fmla="*/ 10000 h 10000"/>
                    <a:gd name="connsiteX4" fmla="*/ 10000 w 10000"/>
                    <a:gd name="connsiteY4" fmla="*/ 2632 h 10000"/>
                    <a:gd name="connsiteX0" fmla="*/ 10000 w 10000"/>
                    <a:gd name="connsiteY0" fmla="*/ 2632 h 10000"/>
                    <a:gd name="connsiteX1" fmla="*/ 10000 w 10000"/>
                    <a:gd name="connsiteY1" fmla="*/ 0 h 10000"/>
                    <a:gd name="connsiteX2" fmla="*/ 0 w 10000"/>
                    <a:gd name="connsiteY2" fmla="*/ 0 h 10000"/>
                    <a:gd name="connsiteX3" fmla="*/ 0 w 10000"/>
                    <a:gd name="connsiteY3" fmla="*/ 10000 h 10000"/>
                    <a:gd name="connsiteX4" fmla="*/ 10000 w 10000"/>
                    <a:gd name="connsiteY4" fmla="*/ 2632 h 1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0000" h="10000">
                      <a:moveTo>
                        <a:pt x="10000" y="2632"/>
                      </a:moveTo>
                      <a:lnTo>
                        <a:pt x="10000" y="0"/>
                      </a:lnTo>
                      <a:lnTo>
                        <a:pt x="0" y="0"/>
                      </a:lnTo>
                      <a:lnTo>
                        <a:pt x="0" y="10000"/>
                      </a:lnTo>
                      <a:cubicBezTo>
                        <a:pt x="4328" y="8476"/>
                        <a:pt x="7077" y="7714"/>
                        <a:pt x="10000" y="2632"/>
                      </a:cubicBezTo>
                      <a:close/>
                    </a:path>
                  </a:pathLst>
                </a:custGeom>
                <a:solidFill>
                  <a:srgbClr val="EC8D7D">
                    <a:alpha val="30196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</p:grpSp>
          <p:sp>
            <p:nvSpPr>
              <p:cNvPr id="180" name="Freeform 165"/>
              <p:cNvSpPr>
                <a:spLocks/>
              </p:cNvSpPr>
              <p:nvPr/>
            </p:nvSpPr>
            <p:spPr bwMode="auto">
              <a:xfrm>
                <a:off x="6055516" y="5561075"/>
                <a:ext cx="542456" cy="586538"/>
              </a:xfrm>
              <a:custGeom>
                <a:avLst/>
                <a:gdLst>
                  <a:gd name="T0" fmla="*/ 82 w 82"/>
                  <a:gd name="T1" fmla="*/ 0 h 105"/>
                  <a:gd name="T2" fmla="*/ 41 w 82"/>
                  <a:gd name="T3" fmla="*/ 105 h 105"/>
                  <a:gd name="T4" fmla="*/ 0 w 82"/>
                  <a:gd name="T5" fmla="*/ 0 h 105"/>
                  <a:gd name="T6" fmla="*/ 82 w 82"/>
                  <a:gd name="T7" fmla="*/ 0 h 105"/>
                  <a:gd name="connsiteX0" fmla="*/ 10000 w 10000"/>
                  <a:gd name="connsiteY0" fmla="*/ 0 h 8376"/>
                  <a:gd name="connsiteX1" fmla="*/ 4783 w 10000"/>
                  <a:gd name="connsiteY1" fmla="*/ 8376 h 8376"/>
                  <a:gd name="connsiteX2" fmla="*/ 0 w 10000"/>
                  <a:gd name="connsiteY2" fmla="*/ 0 h 8376"/>
                  <a:gd name="connsiteX3" fmla="*/ 10000 w 10000"/>
                  <a:gd name="connsiteY3" fmla="*/ 0 h 8376"/>
                  <a:gd name="connsiteX0" fmla="*/ 10000 w 10000"/>
                  <a:gd name="connsiteY0" fmla="*/ 0 h 10000"/>
                  <a:gd name="connsiteX1" fmla="*/ 4783 w 10000"/>
                  <a:gd name="connsiteY1" fmla="*/ 10000 h 10000"/>
                  <a:gd name="connsiteX2" fmla="*/ 0 w 10000"/>
                  <a:gd name="connsiteY2" fmla="*/ 0 h 10000"/>
                  <a:gd name="connsiteX3" fmla="*/ 10000 w 10000"/>
                  <a:gd name="connsiteY3" fmla="*/ 0 h 10000"/>
                  <a:gd name="connsiteX0" fmla="*/ 10000 w 10000"/>
                  <a:gd name="connsiteY0" fmla="*/ 0 h 10000"/>
                  <a:gd name="connsiteX1" fmla="*/ 4783 w 10000"/>
                  <a:gd name="connsiteY1" fmla="*/ 10000 h 10000"/>
                  <a:gd name="connsiteX2" fmla="*/ 0 w 10000"/>
                  <a:gd name="connsiteY2" fmla="*/ 0 h 10000"/>
                  <a:gd name="connsiteX3" fmla="*/ 10000 w 10000"/>
                  <a:gd name="connsiteY3" fmla="*/ 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000" h="10000">
                    <a:moveTo>
                      <a:pt x="10000" y="0"/>
                    </a:moveTo>
                    <a:cubicBezTo>
                      <a:pt x="9512" y="4549"/>
                      <a:pt x="5920" y="6537"/>
                      <a:pt x="4783" y="10000"/>
                    </a:cubicBezTo>
                    <a:cubicBezTo>
                      <a:pt x="3700" y="6008"/>
                      <a:pt x="366" y="4434"/>
                      <a:pt x="0" y="0"/>
                    </a:cubicBezTo>
                    <a:lnTo>
                      <a:pt x="10000" y="0"/>
                    </a:lnTo>
                    <a:close/>
                  </a:path>
                </a:pathLst>
              </a:custGeom>
              <a:solidFill>
                <a:srgbClr val="FDDD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175" name="Freeform 161"/>
            <p:cNvSpPr>
              <a:spLocks/>
            </p:cNvSpPr>
            <p:nvPr/>
          </p:nvSpPr>
          <p:spPr bwMode="auto">
            <a:xfrm>
              <a:off x="3350249" y="3683570"/>
              <a:ext cx="976016" cy="1340011"/>
            </a:xfrm>
            <a:custGeom>
              <a:avLst/>
              <a:gdLst>
                <a:gd name="T0" fmla="*/ 173 w 347"/>
                <a:gd name="T1" fmla="*/ 0 h 229"/>
                <a:gd name="T2" fmla="*/ 173 w 347"/>
                <a:gd name="T3" fmla="*/ 229 h 229"/>
                <a:gd name="T4" fmla="*/ 173 w 347"/>
                <a:gd name="T5" fmla="*/ 0 h 229"/>
                <a:gd name="connsiteX0" fmla="*/ 3160 w 6330"/>
                <a:gd name="connsiteY0" fmla="*/ 0 h 10000"/>
                <a:gd name="connsiteX1" fmla="*/ 3160 w 6330"/>
                <a:gd name="connsiteY1" fmla="*/ 10000 h 10000"/>
                <a:gd name="connsiteX2" fmla="*/ 3160 w 6330"/>
                <a:gd name="connsiteY2" fmla="*/ 0 h 10000"/>
                <a:gd name="connsiteX0" fmla="*/ 4679 w 9357"/>
                <a:gd name="connsiteY0" fmla="*/ 0 h 10000"/>
                <a:gd name="connsiteX1" fmla="*/ 4679 w 9357"/>
                <a:gd name="connsiteY1" fmla="*/ 10000 h 10000"/>
                <a:gd name="connsiteX2" fmla="*/ 4679 w 9357"/>
                <a:gd name="connsiteY2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357" h="10000">
                  <a:moveTo>
                    <a:pt x="4679" y="0"/>
                  </a:moveTo>
                  <a:cubicBezTo>
                    <a:pt x="11782" y="0"/>
                    <a:pt x="9989" y="9921"/>
                    <a:pt x="4679" y="10000"/>
                  </a:cubicBezTo>
                  <a:cubicBezTo>
                    <a:pt x="-631" y="10079"/>
                    <a:pt x="-2424" y="0"/>
                    <a:pt x="4679" y="0"/>
                  </a:cubicBezTo>
                  <a:close/>
                </a:path>
              </a:pathLst>
            </a:custGeom>
            <a:solidFill>
              <a:srgbClr val="FDDDB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76" name="Freeform 35"/>
            <p:cNvSpPr>
              <a:spLocks/>
            </p:cNvSpPr>
            <p:nvPr/>
          </p:nvSpPr>
          <p:spPr bwMode="auto">
            <a:xfrm>
              <a:off x="3528473" y="5104239"/>
              <a:ext cx="607555" cy="1294550"/>
            </a:xfrm>
            <a:custGeom>
              <a:avLst/>
              <a:gdLst>
                <a:gd name="connsiteX0" fmla="*/ 449032 w 457247"/>
                <a:gd name="connsiteY0" fmla="*/ 0 h 1112882"/>
                <a:gd name="connsiteX1" fmla="*/ 449550 w 457247"/>
                <a:gd name="connsiteY1" fmla="*/ 147 h 1112882"/>
                <a:gd name="connsiteX2" fmla="*/ 457081 w 457247"/>
                <a:gd name="connsiteY2" fmla="*/ 182151 h 1112882"/>
                <a:gd name="connsiteX3" fmla="*/ 289678 w 457247"/>
                <a:gd name="connsiteY3" fmla="*/ 1088442 h 1112882"/>
                <a:gd name="connsiteX4" fmla="*/ 279540 w 457247"/>
                <a:gd name="connsiteY4" fmla="*/ 1110590 h 1112882"/>
                <a:gd name="connsiteX5" fmla="*/ 221154 w 457247"/>
                <a:gd name="connsiteY5" fmla="*/ 1112882 h 1112882"/>
                <a:gd name="connsiteX6" fmla="*/ 187133 w 457247"/>
                <a:gd name="connsiteY6" fmla="*/ 1111566 h 1112882"/>
                <a:gd name="connsiteX7" fmla="*/ 172339 w 457247"/>
                <a:gd name="connsiteY7" fmla="*/ 1077386 h 1112882"/>
                <a:gd name="connsiteX8" fmla="*/ 6152 w 457247"/>
                <a:gd name="connsiteY8" fmla="*/ 2259 h 1112882"/>
                <a:gd name="connsiteX9" fmla="*/ 407813 w 457247"/>
                <a:gd name="connsiteY9" fmla="*/ 93274 h 1112882"/>
                <a:gd name="connsiteX10" fmla="*/ 449032 w 457247"/>
                <a:gd name="connsiteY10" fmla="*/ 0 h 1112882"/>
                <a:gd name="connsiteX0" fmla="*/ 451267 w 459482"/>
                <a:gd name="connsiteY0" fmla="*/ 122 h 1113004"/>
                <a:gd name="connsiteX1" fmla="*/ 451785 w 459482"/>
                <a:gd name="connsiteY1" fmla="*/ 269 h 1113004"/>
                <a:gd name="connsiteX2" fmla="*/ 459316 w 459482"/>
                <a:gd name="connsiteY2" fmla="*/ 182273 h 1113004"/>
                <a:gd name="connsiteX3" fmla="*/ 291913 w 459482"/>
                <a:gd name="connsiteY3" fmla="*/ 1088564 h 1113004"/>
                <a:gd name="connsiteX4" fmla="*/ 281775 w 459482"/>
                <a:gd name="connsiteY4" fmla="*/ 1110712 h 1113004"/>
                <a:gd name="connsiteX5" fmla="*/ 223389 w 459482"/>
                <a:gd name="connsiteY5" fmla="*/ 1113004 h 1113004"/>
                <a:gd name="connsiteX6" fmla="*/ 189368 w 459482"/>
                <a:gd name="connsiteY6" fmla="*/ 1111688 h 1113004"/>
                <a:gd name="connsiteX7" fmla="*/ 174574 w 459482"/>
                <a:gd name="connsiteY7" fmla="*/ 1077508 h 1113004"/>
                <a:gd name="connsiteX8" fmla="*/ 6006 w 459482"/>
                <a:gd name="connsiteY8" fmla="*/ 0 h 1113004"/>
                <a:gd name="connsiteX9" fmla="*/ 410048 w 459482"/>
                <a:gd name="connsiteY9" fmla="*/ 93396 h 1113004"/>
                <a:gd name="connsiteX10" fmla="*/ 451267 w 459482"/>
                <a:gd name="connsiteY10" fmla="*/ 122 h 1113004"/>
                <a:gd name="connsiteX0" fmla="*/ 448886 w 459482"/>
                <a:gd name="connsiteY0" fmla="*/ 122 h 1113004"/>
                <a:gd name="connsiteX1" fmla="*/ 451785 w 459482"/>
                <a:gd name="connsiteY1" fmla="*/ 269 h 1113004"/>
                <a:gd name="connsiteX2" fmla="*/ 459316 w 459482"/>
                <a:gd name="connsiteY2" fmla="*/ 182273 h 1113004"/>
                <a:gd name="connsiteX3" fmla="*/ 291913 w 459482"/>
                <a:gd name="connsiteY3" fmla="*/ 1088564 h 1113004"/>
                <a:gd name="connsiteX4" fmla="*/ 281775 w 459482"/>
                <a:gd name="connsiteY4" fmla="*/ 1110712 h 1113004"/>
                <a:gd name="connsiteX5" fmla="*/ 223389 w 459482"/>
                <a:gd name="connsiteY5" fmla="*/ 1113004 h 1113004"/>
                <a:gd name="connsiteX6" fmla="*/ 189368 w 459482"/>
                <a:gd name="connsiteY6" fmla="*/ 1111688 h 1113004"/>
                <a:gd name="connsiteX7" fmla="*/ 174574 w 459482"/>
                <a:gd name="connsiteY7" fmla="*/ 1077508 h 1113004"/>
                <a:gd name="connsiteX8" fmla="*/ 6006 w 459482"/>
                <a:gd name="connsiteY8" fmla="*/ 0 h 1113004"/>
                <a:gd name="connsiteX9" fmla="*/ 410048 w 459482"/>
                <a:gd name="connsiteY9" fmla="*/ 93396 h 1113004"/>
                <a:gd name="connsiteX10" fmla="*/ 448886 w 459482"/>
                <a:gd name="connsiteY10" fmla="*/ 122 h 1113004"/>
                <a:gd name="connsiteX0" fmla="*/ 442880 w 453476"/>
                <a:gd name="connsiteY0" fmla="*/ 122 h 1113004"/>
                <a:gd name="connsiteX1" fmla="*/ 445779 w 453476"/>
                <a:gd name="connsiteY1" fmla="*/ 269 h 1113004"/>
                <a:gd name="connsiteX2" fmla="*/ 453310 w 453476"/>
                <a:gd name="connsiteY2" fmla="*/ 182273 h 1113004"/>
                <a:gd name="connsiteX3" fmla="*/ 285907 w 453476"/>
                <a:gd name="connsiteY3" fmla="*/ 1088564 h 1113004"/>
                <a:gd name="connsiteX4" fmla="*/ 275769 w 453476"/>
                <a:gd name="connsiteY4" fmla="*/ 1110712 h 1113004"/>
                <a:gd name="connsiteX5" fmla="*/ 217383 w 453476"/>
                <a:gd name="connsiteY5" fmla="*/ 1113004 h 1113004"/>
                <a:gd name="connsiteX6" fmla="*/ 183362 w 453476"/>
                <a:gd name="connsiteY6" fmla="*/ 1111688 h 1113004"/>
                <a:gd name="connsiteX7" fmla="*/ 0 w 453476"/>
                <a:gd name="connsiteY7" fmla="*/ 0 h 1113004"/>
                <a:gd name="connsiteX8" fmla="*/ 404042 w 453476"/>
                <a:gd name="connsiteY8" fmla="*/ 93396 h 1113004"/>
                <a:gd name="connsiteX9" fmla="*/ 442880 w 453476"/>
                <a:gd name="connsiteY9" fmla="*/ 122 h 1113004"/>
                <a:gd name="connsiteX0" fmla="*/ 442880 w 453476"/>
                <a:gd name="connsiteY0" fmla="*/ 122 h 1113004"/>
                <a:gd name="connsiteX1" fmla="*/ 445779 w 453476"/>
                <a:gd name="connsiteY1" fmla="*/ 269 h 1113004"/>
                <a:gd name="connsiteX2" fmla="*/ 453310 w 453476"/>
                <a:gd name="connsiteY2" fmla="*/ 182273 h 1113004"/>
                <a:gd name="connsiteX3" fmla="*/ 285907 w 453476"/>
                <a:gd name="connsiteY3" fmla="*/ 1088564 h 1113004"/>
                <a:gd name="connsiteX4" fmla="*/ 275769 w 453476"/>
                <a:gd name="connsiteY4" fmla="*/ 1110712 h 1113004"/>
                <a:gd name="connsiteX5" fmla="*/ 217383 w 453476"/>
                <a:gd name="connsiteY5" fmla="*/ 1113004 h 1113004"/>
                <a:gd name="connsiteX6" fmla="*/ 183362 w 453476"/>
                <a:gd name="connsiteY6" fmla="*/ 1111688 h 1113004"/>
                <a:gd name="connsiteX7" fmla="*/ 0 w 453476"/>
                <a:gd name="connsiteY7" fmla="*/ 0 h 1113004"/>
                <a:gd name="connsiteX8" fmla="*/ 404042 w 453476"/>
                <a:gd name="connsiteY8" fmla="*/ 93396 h 1113004"/>
                <a:gd name="connsiteX9" fmla="*/ 442880 w 453476"/>
                <a:gd name="connsiteY9" fmla="*/ 122 h 1113004"/>
                <a:gd name="connsiteX0" fmla="*/ 446476 w 457072"/>
                <a:gd name="connsiteY0" fmla="*/ 122 h 1113004"/>
                <a:gd name="connsiteX1" fmla="*/ 449375 w 457072"/>
                <a:gd name="connsiteY1" fmla="*/ 269 h 1113004"/>
                <a:gd name="connsiteX2" fmla="*/ 456906 w 457072"/>
                <a:gd name="connsiteY2" fmla="*/ 182273 h 1113004"/>
                <a:gd name="connsiteX3" fmla="*/ 289503 w 457072"/>
                <a:gd name="connsiteY3" fmla="*/ 1088564 h 1113004"/>
                <a:gd name="connsiteX4" fmla="*/ 279365 w 457072"/>
                <a:gd name="connsiteY4" fmla="*/ 1110712 h 1113004"/>
                <a:gd name="connsiteX5" fmla="*/ 220979 w 457072"/>
                <a:gd name="connsiteY5" fmla="*/ 1113004 h 1113004"/>
                <a:gd name="connsiteX6" fmla="*/ 186958 w 457072"/>
                <a:gd name="connsiteY6" fmla="*/ 1111688 h 1113004"/>
                <a:gd name="connsiteX7" fmla="*/ 3596 w 457072"/>
                <a:gd name="connsiteY7" fmla="*/ 0 h 1113004"/>
                <a:gd name="connsiteX8" fmla="*/ 407638 w 457072"/>
                <a:gd name="connsiteY8" fmla="*/ 93396 h 1113004"/>
                <a:gd name="connsiteX9" fmla="*/ 446476 w 457072"/>
                <a:gd name="connsiteY9" fmla="*/ 122 h 1113004"/>
                <a:gd name="connsiteX0" fmla="*/ 446476 w 457072"/>
                <a:gd name="connsiteY0" fmla="*/ 122 h 1111688"/>
                <a:gd name="connsiteX1" fmla="*/ 449375 w 457072"/>
                <a:gd name="connsiteY1" fmla="*/ 269 h 1111688"/>
                <a:gd name="connsiteX2" fmla="*/ 456906 w 457072"/>
                <a:gd name="connsiteY2" fmla="*/ 182273 h 1111688"/>
                <a:gd name="connsiteX3" fmla="*/ 289503 w 457072"/>
                <a:gd name="connsiteY3" fmla="*/ 1088564 h 1111688"/>
                <a:gd name="connsiteX4" fmla="*/ 279365 w 457072"/>
                <a:gd name="connsiteY4" fmla="*/ 1110712 h 1111688"/>
                <a:gd name="connsiteX5" fmla="*/ 186958 w 457072"/>
                <a:gd name="connsiteY5" fmla="*/ 1111688 h 1111688"/>
                <a:gd name="connsiteX6" fmla="*/ 3596 w 457072"/>
                <a:gd name="connsiteY6" fmla="*/ 0 h 1111688"/>
                <a:gd name="connsiteX7" fmla="*/ 407638 w 457072"/>
                <a:gd name="connsiteY7" fmla="*/ 93396 h 1111688"/>
                <a:gd name="connsiteX8" fmla="*/ 446476 w 457072"/>
                <a:gd name="connsiteY8" fmla="*/ 122 h 1111688"/>
                <a:gd name="connsiteX0" fmla="*/ 446230 w 456826"/>
                <a:gd name="connsiteY0" fmla="*/ 122 h 1110712"/>
                <a:gd name="connsiteX1" fmla="*/ 449129 w 456826"/>
                <a:gd name="connsiteY1" fmla="*/ 269 h 1110712"/>
                <a:gd name="connsiteX2" fmla="*/ 456660 w 456826"/>
                <a:gd name="connsiteY2" fmla="*/ 182273 h 1110712"/>
                <a:gd name="connsiteX3" fmla="*/ 289257 w 456826"/>
                <a:gd name="connsiteY3" fmla="*/ 1088564 h 1110712"/>
                <a:gd name="connsiteX4" fmla="*/ 279119 w 456826"/>
                <a:gd name="connsiteY4" fmla="*/ 1110712 h 1110712"/>
                <a:gd name="connsiteX5" fmla="*/ 192382 w 456826"/>
                <a:gd name="connsiteY5" fmla="*/ 1109648 h 1110712"/>
                <a:gd name="connsiteX6" fmla="*/ 3350 w 456826"/>
                <a:gd name="connsiteY6" fmla="*/ 0 h 1110712"/>
                <a:gd name="connsiteX7" fmla="*/ 407392 w 456826"/>
                <a:gd name="connsiteY7" fmla="*/ 93396 h 1110712"/>
                <a:gd name="connsiteX8" fmla="*/ 446230 w 456826"/>
                <a:gd name="connsiteY8" fmla="*/ 122 h 1110712"/>
                <a:gd name="connsiteX0" fmla="*/ 449737 w 460333"/>
                <a:gd name="connsiteY0" fmla="*/ 122 h 1110712"/>
                <a:gd name="connsiteX1" fmla="*/ 452636 w 460333"/>
                <a:gd name="connsiteY1" fmla="*/ 269 h 1110712"/>
                <a:gd name="connsiteX2" fmla="*/ 460167 w 460333"/>
                <a:gd name="connsiteY2" fmla="*/ 182273 h 1110712"/>
                <a:gd name="connsiteX3" fmla="*/ 292764 w 460333"/>
                <a:gd name="connsiteY3" fmla="*/ 1088564 h 1110712"/>
                <a:gd name="connsiteX4" fmla="*/ 282626 w 460333"/>
                <a:gd name="connsiteY4" fmla="*/ 1110712 h 1110712"/>
                <a:gd name="connsiteX5" fmla="*/ 195889 w 460333"/>
                <a:gd name="connsiteY5" fmla="*/ 1109648 h 1110712"/>
                <a:gd name="connsiteX6" fmla="*/ 6857 w 460333"/>
                <a:gd name="connsiteY6" fmla="*/ 0 h 1110712"/>
                <a:gd name="connsiteX7" fmla="*/ 410899 w 460333"/>
                <a:gd name="connsiteY7" fmla="*/ 93396 h 1110712"/>
                <a:gd name="connsiteX8" fmla="*/ 449737 w 460333"/>
                <a:gd name="connsiteY8" fmla="*/ 122 h 1110712"/>
                <a:gd name="connsiteX0" fmla="*/ 449737 w 460167"/>
                <a:gd name="connsiteY0" fmla="*/ 122 h 1110712"/>
                <a:gd name="connsiteX1" fmla="*/ 452636 w 460167"/>
                <a:gd name="connsiteY1" fmla="*/ 269 h 1110712"/>
                <a:gd name="connsiteX2" fmla="*/ 460167 w 460167"/>
                <a:gd name="connsiteY2" fmla="*/ 182273 h 1110712"/>
                <a:gd name="connsiteX3" fmla="*/ 282626 w 460167"/>
                <a:gd name="connsiteY3" fmla="*/ 1110712 h 1110712"/>
                <a:gd name="connsiteX4" fmla="*/ 195889 w 460167"/>
                <a:gd name="connsiteY4" fmla="*/ 1109648 h 1110712"/>
                <a:gd name="connsiteX5" fmla="*/ 6857 w 460167"/>
                <a:gd name="connsiteY5" fmla="*/ 0 h 1110712"/>
                <a:gd name="connsiteX6" fmla="*/ 410899 w 460167"/>
                <a:gd name="connsiteY6" fmla="*/ 93396 h 1110712"/>
                <a:gd name="connsiteX7" fmla="*/ 449737 w 460167"/>
                <a:gd name="connsiteY7" fmla="*/ 122 h 1110712"/>
                <a:gd name="connsiteX0" fmla="*/ 449737 w 452636"/>
                <a:gd name="connsiteY0" fmla="*/ 122 h 1110712"/>
                <a:gd name="connsiteX1" fmla="*/ 452636 w 452636"/>
                <a:gd name="connsiteY1" fmla="*/ 269 h 1110712"/>
                <a:gd name="connsiteX2" fmla="*/ 282626 w 452636"/>
                <a:gd name="connsiteY2" fmla="*/ 1110712 h 1110712"/>
                <a:gd name="connsiteX3" fmla="*/ 195889 w 452636"/>
                <a:gd name="connsiteY3" fmla="*/ 1109648 h 1110712"/>
                <a:gd name="connsiteX4" fmla="*/ 6857 w 452636"/>
                <a:gd name="connsiteY4" fmla="*/ 0 h 1110712"/>
                <a:gd name="connsiteX5" fmla="*/ 410899 w 452636"/>
                <a:gd name="connsiteY5" fmla="*/ 93396 h 1110712"/>
                <a:gd name="connsiteX6" fmla="*/ 449737 w 452636"/>
                <a:gd name="connsiteY6" fmla="*/ 122 h 1110712"/>
                <a:gd name="connsiteX0" fmla="*/ 449737 w 452636"/>
                <a:gd name="connsiteY0" fmla="*/ 122 h 1110712"/>
                <a:gd name="connsiteX1" fmla="*/ 452636 w 452636"/>
                <a:gd name="connsiteY1" fmla="*/ 269 h 1110712"/>
                <a:gd name="connsiteX2" fmla="*/ 282626 w 452636"/>
                <a:gd name="connsiteY2" fmla="*/ 1110712 h 1110712"/>
                <a:gd name="connsiteX3" fmla="*/ 195889 w 452636"/>
                <a:gd name="connsiteY3" fmla="*/ 1109648 h 1110712"/>
                <a:gd name="connsiteX4" fmla="*/ 6857 w 452636"/>
                <a:gd name="connsiteY4" fmla="*/ 0 h 1110712"/>
                <a:gd name="connsiteX5" fmla="*/ 410899 w 452636"/>
                <a:gd name="connsiteY5" fmla="*/ 93396 h 1110712"/>
                <a:gd name="connsiteX6" fmla="*/ 449737 w 452636"/>
                <a:gd name="connsiteY6" fmla="*/ 122 h 1110712"/>
                <a:gd name="connsiteX0" fmla="*/ 410899 w 452636"/>
                <a:gd name="connsiteY0" fmla="*/ 93396 h 1110712"/>
                <a:gd name="connsiteX1" fmla="*/ 452636 w 452636"/>
                <a:gd name="connsiteY1" fmla="*/ 269 h 1110712"/>
                <a:gd name="connsiteX2" fmla="*/ 282626 w 452636"/>
                <a:gd name="connsiteY2" fmla="*/ 1110712 h 1110712"/>
                <a:gd name="connsiteX3" fmla="*/ 195889 w 452636"/>
                <a:gd name="connsiteY3" fmla="*/ 1109648 h 1110712"/>
                <a:gd name="connsiteX4" fmla="*/ 6857 w 452636"/>
                <a:gd name="connsiteY4" fmla="*/ 0 h 1110712"/>
                <a:gd name="connsiteX5" fmla="*/ 410899 w 452636"/>
                <a:gd name="connsiteY5" fmla="*/ 93396 h 1110712"/>
                <a:gd name="connsiteX0" fmla="*/ 410899 w 455418"/>
                <a:gd name="connsiteY0" fmla="*/ 93396 h 1110712"/>
                <a:gd name="connsiteX1" fmla="*/ 452636 w 455418"/>
                <a:gd name="connsiteY1" fmla="*/ 269 h 1110712"/>
                <a:gd name="connsiteX2" fmla="*/ 282626 w 455418"/>
                <a:gd name="connsiteY2" fmla="*/ 1110712 h 1110712"/>
                <a:gd name="connsiteX3" fmla="*/ 195889 w 455418"/>
                <a:gd name="connsiteY3" fmla="*/ 1109648 h 1110712"/>
                <a:gd name="connsiteX4" fmla="*/ 6857 w 455418"/>
                <a:gd name="connsiteY4" fmla="*/ 0 h 1110712"/>
                <a:gd name="connsiteX5" fmla="*/ 410899 w 455418"/>
                <a:gd name="connsiteY5" fmla="*/ 93396 h 1110712"/>
                <a:gd name="connsiteX0" fmla="*/ 410899 w 459608"/>
                <a:gd name="connsiteY0" fmla="*/ 93396 h 1110712"/>
                <a:gd name="connsiteX1" fmla="*/ 452636 w 459608"/>
                <a:gd name="connsiteY1" fmla="*/ 269 h 1110712"/>
                <a:gd name="connsiteX2" fmla="*/ 282626 w 459608"/>
                <a:gd name="connsiteY2" fmla="*/ 1110712 h 1110712"/>
                <a:gd name="connsiteX3" fmla="*/ 195889 w 459608"/>
                <a:gd name="connsiteY3" fmla="*/ 1109648 h 1110712"/>
                <a:gd name="connsiteX4" fmla="*/ 6857 w 459608"/>
                <a:gd name="connsiteY4" fmla="*/ 0 h 1110712"/>
                <a:gd name="connsiteX5" fmla="*/ 410899 w 459608"/>
                <a:gd name="connsiteY5" fmla="*/ 93396 h 1110712"/>
                <a:gd name="connsiteX0" fmla="*/ 410899 w 460191"/>
                <a:gd name="connsiteY0" fmla="*/ 93396 h 1109648"/>
                <a:gd name="connsiteX1" fmla="*/ 452636 w 460191"/>
                <a:gd name="connsiteY1" fmla="*/ 269 h 1109648"/>
                <a:gd name="connsiteX2" fmla="*/ 290185 w 460191"/>
                <a:gd name="connsiteY2" fmla="*/ 1108673 h 1109648"/>
                <a:gd name="connsiteX3" fmla="*/ 195889 w 460191"/>
                <a:gd name="connsiteY3" fmla="*/ 1109648 h 1109648"/>
                <a:gd name="connsiteX4" fmla="*/ 6857 w 460191"/>
                <a:gd name="connsiteY4" fmla="*/ 0 h 1109648"/>
                <a:gd name="connsiteX5" fmla="*/ 410899 w 460191"/>
                <a:gd name="connsiteY5" fmla="*/ 93396 h 1109648"/>
                <a:gd name="connsiteX0" fmla="*/ 410335 w 459627"/>
                <a:gd name="connsiteY0" fmla="*/ 93396 h 1109648"/>
                <a:gd name="connsiteX1" fmla="*/ 452072 w 459627"/>
                <a:gd name="connsiteY1" fmla="*/ 269 h 1109648"/>
                <a:gd name="connsiteX2" fmla="*/ 289621 w 459627"/>
                <a:gd name="connsiteY2" fmla="*/ 1108673 h 1109648"/>
                <a:gd name="connsiteX3" fmla="*/ 204776 w 459627"/>
                <a:gd name="connsiteY3" fmla="*/ 1109648 h 1109648"/>
                <a:gd name="connsiteX4" fmla="*/ 6293 w 459627"/>
                <a:gd name="connsiteY4" fmla="*/ 0 h 1109648"/>
                <a:gd name="connsiteX5" fmla="*/ 410335 w 459627"/>
                <a:gd name="connsiteY5" fmla="*/ 93396 h 1109648"/>
                <a:gd name="connsiteX0" fmla="*/ 410663 w 459955"/>
                <a:gd name="connsiteY0" fmla="*/ 93396 h 1109648"/>
                <a:gd name="connsiteX1" fmla="*/ 452400 w 459955"/>
                <a:gd name="connsiteY1" fmla="*/ 269 h 1109648"/>
                <a:gd name="connsiteX2" fmla="*/ 289949 w 459955"/>
                <a:gd name="connsiteY2" fmla="*/ 1108673 h 1109648"/>
                <a:gd name="connsiteX3" fmla="*/ 199434 w 459955"/>
                <a:gd name="connsiteY3" fmla="*/ 1109648 h 1109648"/>
                <a:gd name="connsiteX4" fmla="*/ 6621 w 459955"/>
                <a:gd name="connsiteY4" fmla="*/ 0 h 1109648"/>
                <a:gd name="connsiteX5" fmla="*/ 410663 w 459955"/>
                <a:gd name="connsiteY5" fmla="*/ 93396 h 1109648"/>
                <a:gd name="connsiteX0" fmla="*/ 410663 w 459955"/>
                <a:gd name="connsiteY0" fmla="*/ 131264 h 1147516"/>
                <a:gd name="connsiteX1" fmla="*/ 452400 w 459955"/>
                <a:gd name="connsiteY1" fmla="*/ 38137 h 1147516"/>
                <a:gd name="connsiteX2" fmla="*/ 289949 w 459955"/>
                <a:gd name="connsiteY2" fmla="*/ 1146541 h 1147516"/>
                <a:gd name="connsiteX3" fmla="*/ 199434 w 459955"/>
                <a:gd name="connsiteY3" fmla="*/ 1147516 h 1147516"/>
                <a:gd name="connsiteX4" fmla="*/ 6621 w 459955"/>
                <a:gd name="connsiteY4" fmla="*/ 37868 h 1147516"/>
                <a:gd name="connsiteX5" fmla="*/ 232401 w 459955"/>
                <a:gd name="connsiteY5" fmla="*/ 246875 h 1147516"/>
                <a:gd name="connsiteX6" fmla="*/ 410663 w 459955"/>
                <a:gd name="connsiteY6" fmla="*/ 131264 h 1147516"/>
                <a:gd name="connsiteX0" fmla="*/ 410663 w 459955"/>
                <a:gd name="connsiteY0" fmla="*/ 128112 h 1144364"/>
                <a:gd name="connsiteX1" fmla="*/ 452400 w 459955"/>
                <a:gd name="connsiteY1" fmla="*/ 34985 h 1144364"/>
                <a:gd name="connsiteX2" fmla="*/ 289949 w 459955"/>
                <a:gd name="connsiteY2" fmla="*/ 1143389 h 1144364"/>
                <a:gd name="connsiteX3" fmla="*/ 199434 w 459955"/>
                <a:gd name="connsiteY3" fmla="*/ 1144364 h 1144364"/>
                <a:gd name="connsiteX4" fmla="*/ 6621 w 459955"/>
                <a:gd name="connsiteY4" fmla="*/ 34716 h 1144364"/>
                <a:gd name="connsiteX5" fmla="*/ 236180 w 459955"/>
                <a:gd name="connsiteY5" fmla="*/ 284510 h 1144364"/>
                <a:gd name="connsiteX6" fmla="*/ 410663 w 459955"/>
                <a:gd name="connsiteY6" fmla="*/ 128112 h 1144364"/>
                <a:gd name="connsiteX0" fmla="*/ 236180 w 459955"/>
                <a:gd name="connsiteY0" fmla="*/ 283504 h 1143358"/>
                <a:gd name="connsiteX1" fmla="*/ 452400 w 459955"/>
                <a:gd name="connsiteY1" fmla="*/ 33979 h 1143358"/>
                <a:gd name="connsiteX2" fmla="*/ 289949 w 459955"/>
                <a:gd name="connsiteY2" fmla="*/ 1142383 h 1143358"/>
                <a:gd name="connsiteX3" fmla="*/ 199434 w 459955"/>
                <a:gd name="connsiteY3" fmla="*/ 1143358 h 1143358"/>
                <a:gd name="connsiteX4" fmla="*/ 6621 w 459955"/>
                <a:gd name="connsiteY4" fmla="*/ 33710 h 1143358"/>
                <a:gd name="connsiteX5" fmla="*/ 236180 w 459955"/>
                <a:gd name="connsiteY5" fmla="*/ 283504 h 1143358"/>
                <a:gd name="connsiteX0" fmla="*/ 236180 w 459955"/>
                <a:gd name="connsiteY0" fmla="*/ 283504 h 1143358"/>
                <a:gd name="connsiteX1" fmla="*/ 452400 w 459955"/>
                <a:gd name="connsiteY1" fmla="*/ 33979 h 1143358"/>
                <a:gd name="connsiteX2" fmla="*/ 289949 w 459955"/>
                <a:gd name="connsiteY2" fmla="*/ 1142383 h 1143358"/>
                <a:gd name="connsiteX3" fmla="*/ 199434 w 459955"/>
                <a:gd name="connsiteY3" fmla="*/ 1143358 h 1143358"/>
                <a:gd name="connsiteX4" fmla="*/ 6621 w 459955"/>
                <a:gd name="connsiteY4" fmla="*/ 33710 h 1143358"/>
                <a:gd name="connsiteX5" fmla="*/ 236180 w 459955"/>
                <a:gd name="connsiteY5" fmla="*/ 283504 h 1143358"/>
                <a:gd name="connsiteX0" fmla="*/ 236180 w 459955"/>
                <a:gd name="connsiteY0" fmla="*/ 249794 h 1109648"/>
                <a:gd name="connsiteX1" fmla="*/ 452400 w 459955"/>
                <a:gd name="connsiteY1" fmla="*/ 269 h 1109648"/>
                <a:gd name="connsiteX2" fmla="*/ 289949 w 459955"/>
                <a:gd name="connsiteY2" fmla="*/ 1108673 h 1109648"/>
                <a:gd name="connsiteX3" fmla="*/ 199434 w 459955"/>
                <a:gd name="connsiteY3" fmla="*/ 1109648 h 1109648"/>
                <a:gd name="connsiteX4" fmla="*/ 6621 w 459955"/>
                <a:gd name="connsiteY4" fmla="*/ 0 h 1109648"/>
                <a:gd name="connsiteX5" fmla="*/ 236180 w 459955"/>
                <a:gd name="connsiteY5" fmla="*/ 249794 h 1109648"/>
                <a:gd name="connsiteX0" fmla="*/ 236180 w 459955"/>
                <a:gd name="connsiteY0" fmla="*/ 319131 h 1109648"/>
                <a:gd name="connsiteX1" fmla="*/ 452400 w 459955"/>
                <a:gd name="connsiteY1" fmla="*/ 269 h 1109648"/>
                <a:gd name="connsiteX2" fmla="*/ 289949 w 459955"/>
                <a:gd name="connsiteY2" fmla="*/ 1108673 h 1109648"/>
                <a:gd name="connsiteX3" fmla="*/ 199434 w 459955"/>
                <a:gd name="connsiteY3" fmla="*/ 1109648 h 1109648"/>
                <a:gd name="connsiteX4" fmla="*/ 6621 w 459955"/>
                <a:gd name="connsiteY4" fmla="*/ 0 h 1109648"/>
                <a:gd name="connsiteX5" fmla="*/ 236180 w 459955"/>
                <a:gd name="connsiteY5" fmla="*/ 319131 h 1109648"/>
                <a:gd name="connsiteX0" fmla="*/ 269268 w 493043"/>
                <a:gd name="connsiteY0" fmla="*/ 319131 h 1108673"/>
                <a:gd name="connsiteX1" fmla="*/ 485488 w 493043"/>
                <a:gd name="connsiteY1" fmla="*/ 269 h 1108673"/>
                <a:gd name="connsiteX2" fmla="*/ 323037 w 493043"/>
                <a:gd name="connsiteY2" fmla="*/ 1108673 h 1108673"/>
                <a:gd name="connsiteX3" fmla="*/ 96446 w 493043"/>
                <a:gd name="connsiteY3" fmla="*/ 1098772 h 1108673"/>
                <a:gd name="connsiteX4" fmla="*/ 39709 w 493043"/>
                <a:gd name="connsiteY4" fmla="*/ 0 h 1108673"/>
                <a:gd name="connsiteX5" fmla="*/ 269268 w 493043"/>
                <a:gd name="connsiteY5" fmla="*/ 319131 h 1108673"/>
                <a:gd name="connsiteX0" fmla="*/ 246121 w 469896"/>
                <a:gd name="connsiteY0" fmla="*/ 319131 h 1108673"/>
                <a:gd name="connsiteX1" fmla="*/ 462341 w 469896"/>
                <a:gd name="connsiteY1" fmla="*/ 269 h 1108673"/>
                <a:gd name="connsiteX2" fmla="*/ 299890 w 469896"/>
                <a:gd name="connsiteY2" fmla="*/ 1108673 h 1108673"/>
                <a:gd name="connsiteX3" fmla="*/ 73299 w 469896"/>
                <a:gd name="connsiteY3" fmla="*/ 1098772 h 1108673"/>
                <a:gd name="connsiteX4" fmla="*/ 16562 w 469896"/>
                <a:gd name="connsiteY4" fmla="*/ 0 h 1108673"/>
                <a:gd name="connsiteX5" fmla="*/ 246121 w 469896"/>
                <a:gd name="connsiteY5" fmla="*/ 319131 h 1108673"/>
                <a:gd name="connsiteX0" fmla="*/ 246121 w 499668"/>
                <a:gd name="connsiteY0" fmla="*/ 319131 h 1108673"/>
                <a:gd name="connsiteX1" fmla="*/ 462341 w 499668"/>
                <a:gd name="connsiteY1" fmla="*/ 269 h 1108673"/>
                <a:gd name="connsiteX2" fmla="*/ 410767 w 499668"/>
                <a:gd name="connsiteY2" fmla="*/ 1108673 h 1108673"/>
                <a:gd name="connsiteX3" fmla="*/ 73299 w 499668"/>
                <a:gd name="connsiteY3" fmla="*/ 1098772 h 1108673"/>
                <a:gd name="connsiteX4" fmla="*/ 16562 w 499668"/>
                <a:gd name="connsiteY4" fmla="*/ 0 h 1108673"/>
                <a:gd name="connsiteX5" fmla="*/ 246121 w 499668"/>
                <a:gd name="connsiteY5" fmla="*/ 319131 h 1108673"/>
                <a:gd name="connsiteX0" fmla="*/ 246121 w 482204"/>
                <a:gd name="connsiteY0" fmla="*/ 319131 h 1108673"/>
                <a:gd name="connsiteX1" fmla="*/ 462341 w 482204"/>
                <a:gd name="connsiteY1" fmla="*/ 269 h 1108673"/>
                <a:gd name="connsiteX2" fmla="*/ 410767 w 482204"/>
                <a:gd name="connsiteY2" fmla="*/ 1108673 h 1108673"/>
                <a:gd name="connsiteX3" fmla="*/ 73299 w 482204"/>
                <a:gd name="connsiteY3" fmla="*/ 1098772 h 1108673"/>
                <a:gd name="connsiteX4" fmla="*/ 16562 w 482204"/>
                <a:gd name="connsiteY4" fmla="*/ 0 h 1108673"/>
                <a:gd name="connsiteX5" fmla="*/ 246121 w 482204"/>
                <a:gd name="connsiteY5" fmla="*/ 319131 h 1108673"/>
                <a:gd name="connsiteX0" fmla="*/ 223441 w 482204"/>
                <a:gd name="connsiteY0" fmla="*/ 368075 h 1108673"/>
                <a:gd name="connsiteX1" fmla="*/ 462341 w 482204"/>
                <a:gd name="connsiteY1" fmla="*/ 269 h 1108673"/>
                <a:gd name="connsiteX2" fmla="*/ 410767 w 482204"/>
                <a:gd name="connsiteY2" fmla="*/ 1108673 h 1108673"/>
                <a:gd name="connsiteX3" fmla="*/ 73299 w 482204"/>
                <a:gd name="connsiteY3" fmla="*/ 1098772 h 1108673"/>
                <a:gd name="connsiteX4" fmla="*/ 16562 w 482204"/>
                <a:gd name="connsiteY4" fmla="*/ 0 h 1108673"/>
                <a:gd name="connsiteX5" fmla="*/ 223441 w 482204"/>
                <a:gd name="connsiteY5" fmla="*/ 368075 h 1108673"/>
                <a:gd name="connsiteX0" fmla="*/ 248011 w 482204"/>
                <a:gd name="connsiteY0" fmla="*/ 368075 h 1108673"/>
                <a:gd name="connsiteX1" fmla="*/ 462341 w 482204"/>
                <a:gd name="connsiteY1" fmla="*/ 269 h 1108673"/>
                <a:gd name="connsiteX2" fmla="*/ 410767 w 482204"/>
                <a:gd name="connsiteY2" fmla="*/ 1108673 h 1108673"/>
                <a:gd name="connsiteX3" fmla="*/ 73299 w 482204"/>
                <a:gd name="connsiteY3" fmla="*/ 1098772 h 1108673"/>
                <a:gd name="connsiteX4" fmla="*/ 16562 w 482204"/>
                <a:gd name="connsiteY4" fmla="*/ 0 h 1108673"/>
                <a:gd name="connsiteX5" fmla="*/ 248011 w 482204"/>
                <a:gd name="connsiteY5" fmla="*/ 368075 h 1108673"/>
                <a:gd name="connsiteX0" fmla="*/ 248011 w 482204"/>
                <a:gd name="connsiteY0" fmla="*/ 368075 h 1108673"/>
                <a:gd name="connsiteX1" fmla="*/ 462341 w 482204"/>
                <a:gd name="connsiteY1" fmla="*/ 269 h 1108673"/>
                <a:gd name="connsiteX2" fmla="*/ 410767 w 482204"/>
                <a:gd name="connsiteY2" fmla="*/ 1108673 h 1108673"/>
                <a:gd name="connsiteX3" fmla="*/ 73299 w 482204"/>
                <a:gd name="connsiteY3" fmla="*/ 1098772 h 1108673"/>
                <a:gd name="connsiteX4" fmla="*/ 16562 w 482204"/>
                <a:gd name="connsiteY4" fmla="*/ 0 h 1108673"/>
                <a:gd name="connsiteX5" fmla="*/ 248011 w 482204"/>
                <a:gd name="connsiteY5" fmla="*/ 368075 h 1108673"/>
                <a:gd name="connsiteX0" fmla="*/ 248011 w 482204"/>
                <a:gd name="connsiteY0" fmla="*/ 368075 h 1108673"/>
                <a:gd name="connsiteX1" fmla="*/ 462341 w 482204"/>
                <a:gd name="connsiteY1" fmla="*/ 269 h 1108673"/>
                <a:gd name="connsiteX2" fmla="*/ 410767 w 482204"/>
                <a:gd name="connsiteY2" fmla="*/ 1108673 h 1108673"/>
                <a:gd name="connsiteX3" fmla="*/ 73299 w 482204"/>
                <a:gd name="connsiteY3" fmla="*/ 1098772 h 1108673"/>
                <a:gd name="connsiteX4" fmla="*/ 16562 w 482204"/>
                <a:gd name="connsiteY4" fmla="*/ 0 h 1108673"/>
                <a:gd name="connsiteX5" fmla="*/ 248011 w 482204"/>
                <a:gd name="connsiteY5" fmla="*/ 368075 h 1108673"/>
                <a:gd name="connsiteX0" fmla="*/ 248011 w 482204"/>
                <a:gd name="connsiteY0" fmla="*/ 368075 h 1108673"/>
                <a:gd name="connsiteX1" fmla="*/ 462341 w 482204"/>
                <a:gd name="connsiteY1" fmla="*/ 269 h 1108673"/>
                <a:gd name="connsiteX2" fmla="*/ 410767 w 482204"/>
                <a:gd name="connsiteY2" fmla="*/ 1108673 h 1108673"/>
                <a:gd name="connsiteX3" fmla="*/ 73299 w 482204"/>
                <a:gd name="connsiteY3" fmla="*/ 1098772 h 1108673"/>
                <a:gd name="connsiteX4" fmla="*/ 16562 w 482204"/>
                <a:gd name="connsiteY4" fmla="*/ 0 h 1108673"/>
                <a:gd name="connsiteX5" fmla="*/ 248011 w 482204"/>
                <a:gd name="connsiteY5" fmla="*/ 368075 h 1108673"/>
                <a:gd name="connsiteX0" fmla="*/ 248011 w 482204"/>
                <a:gd name="connsiteY0" fmla="*/ 368075 h 1108673"/>
                <a:gd name="connsiteX1" fmla="*/ 462341 w 482204"/>
                <a:gd name="connsiteY1" fmla="*/ 269 h 1108673"/>
                <a:gd name="connsiteX2" fmla="*/ 410767 w 482204"/>
                <a:gd name="connsiteY2" fmla="*/ 1108673 h 1108673"/>
                <a:gd name="connsiteX3" fmla="*/ 73299 w 482204"/>
                <a:gd name="connsiteY3" fmla="*/ 1098772 h 1108673"/>
                <a:gd name="connsiteX4" fmla="*/ 16562 w 482204"/>
                <a:gd name="connsiteY4" fmla="*/ 0 h 1108673"/>
                <a:gd name="connsiteX5" fmla="*/ 248011 w 482204"/>
                <a:gd name="connsiteY5" fmla="*/ 368075 h 11086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82204" h="1108673">
                  <a:moveTo>
                    <a:pt x="248011" y="368075"/>
                  </a:moveTo>
                  <a:cubicBezTo>
                    <a:pt x="332683" y="245473"/>
                    <a:pt x="398458" y="135106"/>
                    <a:pt x="462341" y="269"/>
                  </a:cubicBezTo>
                  <a:cubicBezTo>
                    <a:pt x="490719" y="327591"/>
                    <a:pt x="500195" y="757559"/>
                    <a:pt x="410767" y="1108673"/>
                  </a:cubicBezTo>
                  <a:lnTo>
                    <a:pt x="73299" y="1098772"/>
                  </a:lnTo>
                  <a:cubicBezTo>
                    <a:pt x="-7982" y="752002"/>
                    <a:pt x="-13035" y="293068"/>
                    <a:pt x="16562" y="0"/>
                  </a:cubicBezTo>
                  <a:cubicBezTo>
                    <a:pt x="82373" y="141047"/>
                    <a:pt x="155741" y="253540"/>
                    <a:pt x="248011" y="368075"/>
                  </a:cubicBezTo>
                  <a:close/>
                </a:path>
              </a:pathLst>
            </a:custGeom>
            <a:solidFill>
              <a:srgbClr val="0B3754">
                <a:lumMod val="90000"/>
                <a:lumOff val="1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77" name="Freeform 36"/>
            <p:cNvSpPr>
              <a:spLocks/>
            </p:cNvSpPr>
            <p:nvPr/>
          </p:nvSpPr>
          <p:spPr bwMode="auto">
            <a:xfrm>
              <a:off x="3256845" y="3542646"/>
              <a:ext cx="1134795" cy="864297"/>
            </a:xfrm>
            <a:custGeom>
              <a:avLst/>
              <a:gdLst>
                <a:gd name="connsiteX0" fmla="*/ 581608 w 1134795"/>
                <a:gd name="connsiteY0" fmla="*/ 0 h 864297"/>
                <a:gd name="connsiteX1" fmla="*/ 1120650 w 1134795"/>
                <a:gd name="connsiteY1" fmla="*/ 725297 h 864297"/>
                <a:gd name="connsiteX2" fmla="*/ 1040792 w 1134795"/>
                <a:gd name="connsiteY2" fmla="*/ 694865 h 864297"/>
                <a:gd name="connsiteX3" fmla="*/ 1040789 w 1134795"/>
                <a:gd name="connsiteY3" fmla="*/ 694858 h 864297"/>
                <a:gd name="connsiteX4" fmla="*/ 1031314 w 1134795"/>
                <a:gd name="connsiteY4" fmla="*/ 676240 h 864297"/>
                <a:gd name="connsiteX5" fmla="*/ 972264 w 1134795"/>
                <a:gd name="connsiteY5" fmla="*/ 556285 h 864297"/>
                <a:gd name="connsiteX6" fmla="*/ 950492 w 1134795"/>
                <a:gd name="connsiteY6" fmla="*/ 517659 h 864297"/>
                <a:gd name="connsiteX7" fmla="*/ 938474 w 1134795"/>
                <a:gd name="connsiteY7" fmla="*/ 498325 h 864297"/>
                <a:gd name="connsiteX8" fmla="*/ 856900 w 1134795"/>
                <a:gd name="connsiteY8" fmla="*/ 406712 h 864297"/>
                <a:gd name="connsiteX9" fmla="*/ 825302 w 1134795"/>
                <a:gd name="connsiteY9" fmla="*/ 381153 h 864297"/>
                <a:gd name="connsiteX10" fmla="*/ 818318 w 1134795"/>
                <a:gd name="connsiteY10" fmla="*/ 377470 h 864297"/>
                <a:gd name="connsiteX11" fmla="*/ 492921 w 1134795"/>
                <a:gd name="connsiteY11" fmla="*/ 578983 h 864297"/>
                <a:gd name="connsiteX12" fmla="*/ 559056 w 1134795"/>
                <a:gd name="connsiteY12" fmla="*/ 422490 h 864297"/>
                <a:gd name="connsiteX13" fmla="*/ 250786 w 1134795"/>
                <a:gd name="connsiteY13" fmla="*/ 609138 h 864297"/>
                <a:gd name="connsiteX14" fmla="*/ 304211 w 1134795"/>
                <a:gd name="connsiteY14" fmla="*/ 493679 h 864297"/>
                <a:gd name="connsiteX15" fmla="*/ 124313 w 1134795"/>
                <a:gd name="connsiteY15" fmla="*/ 677563 h 864297"/>
                <a:gd name="connsiteX16" fmla="*/ 109941 w 1134795"/>
                <a:gd name="connsiteY16" fmla="*/ 713679 h 864297"/>
                <a:gd name="connsiteX17" fmla="*/ 100783 w 1134795"/>
                <a:gd name="connsiteY17" fmla="*/ 764011 h 864297"/>
                <a:gd name="connsiteX18" fmla="*/ 12619 w 1134795"/>
                <a:gd name="connsiteY18" fmla="*/ 699937 h 864297"/>
                <a:gd name="connsiteX19" fmla="*/ 581608 w 1134795"/>
                <a:gd name="connsiteY19" fmla="*/ 0 h 864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34795" h="864297">
                  <a:moveTo>
                    <a:pt x="581608" y="0"/>
                  </a:moveTo>
                  <a:cubicBezTo>
                    <a:pt x="1030810" y="0"/>
                    <a:pt x="1185535" y="588353"/>
                    <a:pt x="1120650" y="725297"/>
                  </a:cubicBezTo>
                  <a:cubicBezTo>
                    <a:pt x="1060757" y="862241"/>
                    <a:pt x="1085713" y="877457"/>
                    <a:pt x="1040792" y="694865"/>
                  </a:cubicBezTo>
                  <a:lnTo>
                    <a:pt x="1040789" y="694858"/>
                  </a:lnTo>
                  <a:lnTo>
                    <a:pt x="1031314" y="676240"/>
                  </a:lnTo>
                  <a:cubicBezTo>
                    <a:pt x="1014090" y="640793"/>
                    <a:pt x="994251" y="598164"/>
                    <a:pt x="972264" y="556285"/>
                  </a:cubicBezTo>
                  <a:lnTo>
                    <a:pt x="950492" y="517659"/>
                  </a:lnTo>
                  <a:lnTo>
                    <a:pt x="938474" y="498325"/>
                  </a:lnTo>
                  <a:cubicBezTo>
                    <a:pt x="914142" y="465357"/>
                    <a:pt x="886691" y="433974"/>
                    <a:pt x="856900" y="406712"/>
                  </a:cubicBezTo>
                  <a:lnTo>
                    <a:pt x="825302" y="381153"/>
                  </a:lnTo>
                  <a:lnTo>
                    <a:pt x="818318" y="377470"/>
                  </a:lnTo>
                  <a:cubicBezTo>
                    <a:pt x="703497" y="348863"/>
                    <a:pt x="536114" y="571480"/>
                    <a:pt x="492921" y="578983"/>
                  </a:cubicBezTo>
                  <a:cubicBezTo>
                    <a:pt x="449729" y="586487"/>
                    <a:pt x="529328" y="466010"/>
                    <a:pt x="559056" y="422490"/>
                  </a:cubicBezTo>
                  <a:cubicBezTo>
                    <a:pt x="588892" y="385161"/>
                    <a:pt x="305396" y="602947"/>
                    <a:pt x="250786" y="609138"/>
                  </a:cubicBezTo>
                  <a:cubicBezTo>
                    <a:pt x="191221" y="609138"/>
                    <a:pt x="279329" y="537152"/>
                    <a:pt x="304211" y="493679"/>
                  </a:cubicBezTo>
                  <a:cubicBezTo>
                    <a:pt x="330223" y="450141"/>
                    <a:pt x="181983" y="567494"/>
                    <a:pt x="124313" y="677563"/>
                  </a:cubicBezTo>
                  <a:lnTo>
                    <a:pt x="109941" y="713679"/>
                  </a:lnTo>
                  <a:lnTo>
                    <a:pt x="100783" y="764011"/>
                  </a:lnTo>
                  <a:cubicBezTo>
                    <a:pt x="76490" y="897983"/>
                    <a:pt x="69393" y="917399"/>
                    <a:pt x="12619" y="699937"/>
                  </a:cubicBezTo>
                  <a:cubicBezTo>
                    <a:pt x="-52266" y="451409"/>
                    <a:pt x="132406" y="0"/>
                    <a:pt x="581608" y="0"/>
                  </a:cubicBezTo>
                  <a:close/>
                </a:path>
              </a:pathLst>
            </a:custGeom>
            <a:solidFill>
              <a:srgbClr val="0B3754">
                <a:lumMod val="75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78" name="Freeform 37"/>
            <p:cNvSpPr/>
            <p:nvPr/>
          </p:nvSpPr>
          <p:spPr>
            <a:xfrm rot="10800000">
              <a:off x="3699111" y="5302431"/>
              <a:ext cx="270000" cy="1040928"/>
            </a:xfrm>
            <a:custGeom>
              <a:avLst/>
              <a:gdLst>
                <a:gd name="connsiteX0" fmla="*/ 223392 w 470000"/>
                <a:gd name="connsiteY0" fmla="*/ 1413696 h 1413789"/>
                <a:gd name="connsiteX1" fmla="*/ 0 w 470000"/>
                <a:gd name="connsiteY1" fmla="*/ 1336900 h 1413789"/>
                <a:gd name="connsiteX2" fmla="*/ 129855 w 470000"/>
                <a:gd name="connsiteY2" fmla="*/ 1026662 h 1413789"/>
                <a:gd name="connsiteX3" fmla="*/ 52265 w 470000"/>
                <a:gd name="connsiteY3" fmla="*/ 238913 h 1413789"/>
                <a:gd name="connsiteX4" fmla="*/ 52268 w 470000"/>
                <a:gd name="connsiteY4" fmla="*/ 238913 h 1413789"/>
                <a:gd name="connsiteX5" fmla="*/ 235003 w 470000"/>
                <a:gd name="connsiteY5" fmla="*/ 0 h 1413789"/>
                <a:gd name="connsiteX6" fmla="*/ 417739 w 470000"/>
                <a:gd name="connsiteY6" fmla="*/ 238915 h 1413789"/>
                <a:gd name="connsiteX7" fmla="*/ 417737 w 470000"/>
                <a:gd name="connsiteY7" fmla="*/ 238915 h 1413789"/>
                <a:gd name="connsiteX8" fmla="*/ 340147 w 470000"/>
                <a:gd name="connsiteY8" fmla="*/ 1026666 h 1413789"/>
                <a:gd name="connsiteX9" fmla="*/ 470000 w 470000"/>
                <a:gd name="connsiteY9" fmla="*/ 1336900 h 1413789"/>
                <a:gd name="connsiteX10" fmla="*/ 223392 w 470000"/>
                <a:gd name="connsiteY10" fmla="*/ 1413696 h 14137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70000" h="1413789">
                  <a:moveTo>
                    <a:pt x="223392" y="1413696"/>
                  </a:moveTo>
                  <a:cubicBezTo>
                    <a:pt x="144165" y="1411910"/>
                    <a:pt x="68809" y="1384525"/>
                    <a:pt x="0" y="1336900"/>
                  </a:cubicBezTo>
                  <a:lnTo>
                    <a:pt x="129855" y="1026662"/>
                  </a:lnTo>
                  <a:lnTo>
                    <a:pt x="52265" y="238913"/>
                  </a:lnTo>
                  <a:lnTo>
                    <a:pt x="52268" y="238913"/>
                  </a:lnTo>
                  <a:lnTo>
                    <a:pt x="235003" y="0"/>
                  </a:lnTo>
                  <a:lnTo>
                    <a:pt x="417739" y="238915"/>
                  </a:lnTo>
                  <a:lnTo>
                    <a:pt x="417737" y="238915"/>
                  </a:lnTo>
                  <a:lnTo>
                    <a:pt x="340147" y="1026666"/>
                  </a:lnTo>
                  <a:lnTo>
                    <a:pt x="470000" y="1336900"/>
                  </a:lnTo>
                  <a:cubicBezTo>
                    <a:pt x="385714" y="1391669"/>
                    <a:pt x="302618" y="1415482"/>
                    <a:pt x="223392" y="1413696"/>
                  </a:cubicBezTo>
                  <a:close/>
                </a:path>
              </a:pathLst>
            </a:custGeom>
            <a:solidFill>
              <a:srgbClr val="0B3754">
                <a:lumMod val="50000"/>
              </a:srgb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183" name="Group 42"/>
          <p:cNvGrpSpPr/>
          <p:nvPr/>
        </p:nvGrpSpPr>
        <p:grpSpPr>
          <a:xfrm>
            <a:off x="5054175" y="4419600"/>
            <a:ext cx="1192637" cy="1506436"/>
            <a:chOff x="4874196" y="3389561"/>
            <a:chExt cx="2412300" cy="3025168"/>
          </a:xfrm>
        </p:grpSpPr>
        <p:sp>
          <p:nvSpPr>
            <p:cNvPr id="184" name="Freeform 43"/>
            <p:cNvSpPr/>
            <p:nvPr/>
          </p:nvSpPr>
          <p:spPr>
            <a:xfrm flipH="1">
              <a:off x="5471033" y="3460294"/>
              <a:ext cx="746415" cy="2442442"/>
            </a:xfrm>
            <a:custGeom>
              <a:avLst/>
              <a:gdLst>
                <a:gd name="connsiteX0" fmla="*/ 45720 w 411480"/>
                <a:gd name="connsiteY0" fmla="*/ 0 h 2903220"/>
                <a:gd name="connsiteX1" fmla="*/ 411480 w 411480"/>
                <a:gd name="connsiteY1" fmla="*/ 2895600 h 2903220"/>
                <a:gd name="connsiteX2" fmla="*/ 0 w 411480"/>
                <a:gd name="connsiteY2" fmla="*/ 2903220 h 2903220"/>
                <a:gd name="connsiteX3" fmla="*/ 45720 w 411480"/>
                <a:gd name="connsiteY3" fmla="*/ 0 h 2903220"/>
                <a:gd name="connsiteX0" fmla="*/ 45720 w 633130"/>
                <a:gd name="connsiteY0" fmla="*/ 45466 h 2948686"/>
                <a:gd name="connsiteX1" fmla="*/ 411480 w 633130"/>
                <a:gd name="connsiteY1" fmla="*/ 2941066 h 2948686"/>
                <a:gd name="connsiteX2" fmla="*/ 0 w 633130"/>
                <a:gd name="connsiteY2" fmla="*/ 2948686 h 2948686"/>
                <a:gd name="connsiteX3" fmla="*/ 45720 w 633130"/>
                <a:gd name="connsiteY3" fmla="*/ 45466 h 2948686"/>
                <a:gd name="connsiteX0" fmla="*/ 60960 w 643063"/>
                <a:gd name="connsiteY0" fmla="*/ 44197 h 3023617"/>
                <a:gd name="connsiteX1" fmla="*/ 411480 w 643063"/>
                <a:gd name="connsiteY1" fmla="*/ 3015997 h 3023617"/>
                <a:gd name="connsiteX2" fmla="*/ 0 w 643063"/>
                <a:gd name="connsiteY2" fmla="*/ 3023617 h 3023617"/>
                <a:gd name="connsiteX3" fmla="*/ 60960 w 643063"/>
                <a:gd name="connsiteY3" fmla="*/ 44197 h 3023617"/>
                <a:gd name="connsiteX0" fmla="*/ 60960 w 656291"/>
                <a:gd name="connsiteY0" fmla="*/ 5226 h 2984646"/>
                <a:gd name="connsiteX1" fmla="*/ 411480 w 656291"/>
                <a:gd name="connsiteY1" fmla="*/ 2977026 h 2984646"/>
                <a:gd name="connsiteX2" fmla="*/ 0 w 656291"/>
                <a:gd name="connsiteY2" fmla="*/ 2984646 h 2984646"/>
                <a:gd name="connsiteX3" fmla="*/ 60960 w 656291"/>
                <a:gd name="connsiteY3" fmla="*/ 5226 h 2984646"/>
                <a:gd name="connsiteX0" fmla="*/ 60960 w 897002"/>
                <a:gd name="connsiteY0" fmla="*/ 4133 h 2983553"/>
                <a:gd name="connsiteX1" fmla="*/ 411480 w 897002"/>
                <a:gd name="connsiteY1" fmla="*/ 2975933 h 2983553"/>
                <a:gd name="connsiteX2" fmla="*/ 0 w 897002"/>
                <a:gd name="connsiteY2" fmla="*/ 2983553 h 2983553"/>
                <a:gd name="connsiteX3" fmla="*/ 60960 w 897002"/>
                <a:gd name="connsiteY3" fmla="*/ 4133 h 2983553"/>
                <a:gd name="connsiteX0" fmla="*/ 60960 w 888752"/>
                <a:gd name="connsiteY0" fmla="*/ 55455 h 3034875"/>
                <a:gd name="connsiteX1" fmla="*/ 411480 w 888752"/>
                <a:gd name="connsiteY1" fmla="*/ 3027255 h 3034875"/>
                <a:gd name="connsiteX2" fmla="*/ 0 w 888752"/>
                <a:gd name="connsiteY2" fmla="*/ 3034875 h 3034875"/>
                <a:gd name="connsiteX3" fmla="*/ 60960 w 888752"/>
                <a:gd name="connsiteY3" fmla="*/ 55455 h 3034875"/>
                <a:gd name="connsiteX0" fmla="*/ 60960 w 888752"/>
                <a:gd name="connsiteY0" fmla="*/ 56072 h 2997392"/>
                <a:gd name="connsiteX1" fmla="*/ 411480 w 888752"/>
                <a:gd name="connsiteY1" fmla="*/ 2989772 h 2997392"/>
                <a:gd name="connsiteX2" fmla="*/ 0 w 888752"/>
                <a:gd name="connsiteY2" fmla="*/ 2997392 h 2997392"/>
                <a:gd name="connsiteX3" fmla="*/ 60960 w 888752"/>
                <a:gd name="connsiteY3" fmla="*/ 56072 h 2997392"/>
                <a:gd name="connsiteX0" fmla="*/ 60960 w 913692"/>
                <a:gd name="connsiteY0" fmla="*/ 73176 h 3014496"/>
                <a:gd name="connsiteX1" fmla="*/ 411480 w 913692"/>
                <a:gd name="connsiteY1" fmla="*/ 3006876 h 3014496"/>
                <a:gd name="connsiteX2" fmla="*/ 0 w 913692"/>
                <a:gd name="connsiteY2" fmla="*/ 3014496 h 3014496"/>
                <a:gd name="connsiteX3" fmla="*/ 60960 w 913692"/>
                <a:gd name="connsiteY3" fmla="*/ 73176 h 3014496"/>
                <a:gd name="connsiteX0" fmla="*/ 60960 w 1009377"/>
                <a:gd name="connsiteY0" fmla="*/ 78520 h 3019840"/>
                <a:gd name="connsiteX1" fmla="*/ 411480 w 1009377"/>
                <a:gd name="connsiteY1" fmla="*/ 3012220 h 3019840"/>
                <a:gd name="connsiteX2" fmla="*/ 0 w 1009377"/>
                <a:gd name="connsiteY2" fmla="*/ 3019840 h 3019840"/>
                <a:gd name="connsiteX3" fmla="*/ 60960 w 1009377"/>
                <a:gd name="connsiteY3" fmla="*/ 78520 h 3019840"/>
                <a:gd name="connsiteX0" fmla="*/ 60960 w 951042"/>
                <a:gd name="connsiteY0" fmla="*/ 94533 h 3035853"/>
                <a:gd name="connsiteX1" fmla="*/ 411480 w 951042"/>
                <a:gd name="connsiteY1" fmla="*/ 3028233 h 3035853"/>
                <a:gd name="connsiteX2" fmla="*/ 0 w 951042"/>
                <a:gd name="connsiteY2" fmla="*/ 3035853 h 3035853"/>
                <a:gd name="connsiteX3" fmla="*/ 60960 w 951042"/>
                <a:gd name="connsiteY3" fmla="*/ 94533 h 3035853"/>
                <a:gd name="connsiteX0" fmla="*/ 60960 w 1044080"/>
                <a:gd name="connsiteY0" fmla="*/ 101399 h 3042719"/>
                <a:gd name="connsiteX1" fmla="*/ 411480 w 1044080"/>
                <a:gd name="connsiteY1" fmla="*/ 3035099 h 3042719"/>
                <a:gd name="connsiteX2" fmla="*/ 0 w 1044080"/>
                <a:gd name="connsiteY2" fmla="*/ 3042719 h 3042719"/>
                <a:gd name="connsiteX3" fmla="*/ 60960 w 1044080"/>
                <a:gd name="connsiteY3" fmla="*/ 101399 h 3042719"/>
                <a:gd name="connsiteX0" fmla="*/ 60960 w 1010113"/>
                <a:gd name="connsiteY0" fmla="*/ 84463 h 3025783"/>
                <a:gd name="connsiteX1" fmla="*/ 411480 w 1010113"/>
                <a:gd name="connsiteY1" fmla="*/ 3018163 h 3025783"/>
                <a:gd name="connsiteX2" fmla="*/ 0 w 1010113"/>
                <a:gd name="connsiteY2" fmla="*/ 3025783 h 3025783"/>
                <a:gd name="connsiteX3" fmla="*/ 60960 w 1010113"/>
                <a:gd name="connsiteY3" fmla="*/ 84463 h 3025783"/>
                <a:gd name="connsiteX0" fmla="*/ 60960 w 857350"/>
                <a:gd name="connsiteY0" fmla="*/ 85877 h 3027197"/>
                <a:gd name="connsiteX1" fmla="*/ 411480 w 857350"/>
                <a:gd name="connsiteY1" fmla="*/ 3019577 h 3027197"/>
                <a:gd name="connsiteX2" fmla="*/ 0 w 857350"/>
                <a:gd name="connsiteY2" fmla="*/ 3027197 h 3027197"/>
                <a:gd name="connsiteX3" fmla="*/ 60960 w 857350"/>
                <a:gd name="connsiteY3" fmla="*/ 85877 h 30271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57350" h="3027197">
                  <a:moveTo>
                    <a:pt x="60960" y="85877"/>
                  </a:moveTo>
                  <a:cubicBezTo>
                    <a:pt x="990600" y="-503403"/>
                    <a:pt x="1104900" y="2100097"/>
                    <a:pt x="411480" y="3019577"/>
                  </a:cubicBezTo>
                  <a:lnTo>
                    <a:pt x="0" y="3027197"/>
                  </a:lnTo>
                  <a:lnTo>
                    <a:pt x="60960" y="85877"/>
                  </a:lnTo>
                  <a:close/>
                </a:path>
              </a:pathLst>
            </a:custGeom>
            <a:solidFill>
              <a:sysClr val="windowText" lastClr="000000">
                <a:lumMod val="85000"/>
                <a:lumOff val="15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85" name="Freeform 44"/>
            <p:cNvSpPr/>
            <p:nvPr/>
          </p:nvSpPr>
          <p:spPr>
            <a:xfrm>
              <a:off x="6007683" y="3389561"/>
              <a:ext cx="834949" cy="2513176"/>
            </a:xfrm>
            <a:custGeom>
              <a:avLst/>
              <a:gdLst>
                <a:gd name="connsiteX0" fmla="*/ 45720 w 411480"/>
                <a:gd name="connsiteY0" fmla="*/ 0 h 2903220"/>
                <a:gd name="connsiteX1" fmla="*/ 411480 w 411480"/>
                <a:gd name="connsiteY1" fmla="*/ 2895600 h 2903220"/>
                <a:gd name="connsiteX2" fmla="*/ 0 w 411480"/>
                <a:gd name="connsiteY2" fmla="*/ 2903220 h 2903220"/>
                <a:gd name="connsiteX3" fmla="*/ 45720 w 411480"/>
                <a:gd name="connsiteY3" fmla="*/ 0 h 2903220"/>
                <a:gd name="connsiteX0" fmla="*/ 45720 w 633130"/>
                <a:gd name="connsiteY0" fmla="*/ 45466 h 2948686"/>
                <a:gd name="connsiteX1" fmla="*/ 411480 w 633130"/>
                <a:gd name="connsiteY1" fmla="*/ 2941066 h 2948686"/>
                <a:gd name="connsiteX2" fmla="*/ 0 w 633130"/>
                <a:gd name="connsiteY2" fmla="*/ 2948686 h 2948686"/>
                <a:gd name="connsiteX3" fmla="*/ 45720 w 633130"/>
                <a:gd name="connsiteY3" fmla="*/ 45466 h 2948686"/>
                <a:gd name="connsiteX0" fmla="*/ 60960 w 643063"/>
                <a:gd name="connsiteY0" fmla="*/ 44197 h 3023617"/>
                <a:gd name="connsiteX1" fmla="*/ 411480 w 643063"/>
                <a:gd name="connsiteY1" fmla="*/ 3015997 h 3023617"/>
                <a:gd name="connsiteX2" fmla="*/ 0 w 643063"/>
                <a:gd name="connsiteY2" fmla="*/ 3023617 h 3023617"/>
                <a:gd name="connsiteX3" fmla="*/ 60960 w 643063"/>
                <a:gd name="connsiteY3" fmla="*/ 44197 h 3023617"/>
                <a:gd name="connsiteX0" fmla="*/ 60960 w 656291"/>
                <a:gd name="connsiteY0" fmla="*/ 5226 h 2984646"/>
                <a:gd name="connsiteX1" fmla="*/ 411480 w 656291"/>
                <a:gd name="connsiteY1" fmla="*/ 2977026 h 2984646"/>
                <a:gd name="connsiteX2" fmla="*/ 0 w 656291"/>
                <a:gd name="connsiteY2" fmla="*/ 2984646 h 2984646"/>
                <a:gd name="connsiteX3" fmla="*/ 60960 w 656291"/>
                <a:gd name="connsiteY3" fmla="*/ 5226 h 2984646"/>
                <a:gd name="connsiteX0" fmla="*/ 60960 w 897002"/>
                <a:gd name="connsiteY0" fmla="*/ 4133 h 2983553"/>
                <a:gd name="connsiteX1" fmla="*/ 411480 w 897002"/>
                <a:gd name="connsiteY1" fmla="*/ 2975933 h 2983553"/>
                <a:gd name="connsiteX2" fmla="*/ 0 w 897002"/>
                <a:gd name="connsiteY2" fmla="*/ 2983553 h 2983553"/>
                <a:gd name="connsiteX3" fmla="*/ 60960 w 897002"/>
                <a:gd name="connsiteY3" fmla="*/ 4133 h 2983553"/>
                <a:gd name="connsiteX0" fmla="*/ 60960 w 888752"/>
                <a:gd name="connsiteY0" fmla="*/ 55455 h 3034875"/>
                <a:gd name="connsiteX1" fmla="*/ 411480 w 888752"/>
                <a:gd name="connsiteY1" fmla="*/ 3027255 h 3034875"/>
                <a:gd name="connsiteX2" fmla="*/ 0 w 888752"/>
                <a:gd name="connsiteY2" fmla="*/ 3034875 h 3034875"/>
                <a:gd name="connsiteX3" fmla="*/ 60960 w 888752"/>
                <a:gd name="connsiteY3" fmla="*/ 55455 h 3034875"/>
                <a:gd name="connsiteX0" fmla="*/ 60960 w 888752"/>
                <a:gd name="connsiteY0" fmla="*/ 56072 h 2997392"/>
                <a:gd name="connsiteX1" fmla="*/ 411480 w 888752"/>
                <a:gd name="connsiteY1" fmla="*/ 2989772 h 2997392"/>
                <a:gd name="connsiteX2" fmla="*/ 0 w 888752"/>
                <a:gd name="connsiteY2" fmla="*/ 2997392 h 2997392"/>
                <a:gd name="connsiteX3" fmla="*/ 60960 w 888752"/>
                <a:gd name="connsiteY3" fmla="*/ 56072 h 2997392"/>
                <a:gd name="connsiteX0" fmla="*/ 60960 w 913692"/>
                <a:gd name="connsiteY0" fmla="*/ 73176 h 3014496"/>
                <a:gd name="connsiteX1" fmla="*/ 411480 w 913692"/>
                <a:gd name="connsiteY1" fmla="*/ 3006876 h 3014496"/>
                <a:gd name="connsiteX2" fmla="*/ 0 w 913692"/>
                <a:gd name="connsiteY2" fmla="*/ 3014496 h 3014496"/>
                <a:gd name="connsiteX3" fmla="*/ 60960 w 913692"/>
                <a:gd name="connsiteY3" fmla="*/ 73176 h 3014496"/>
                <a:gd name="connsiteX0" fmla="*/ 60960 w 1009377"/>
                <a:gd name="connsiteY0" fmla="*/ 78520 h 3019840"/>
                <a:gd name="connsiteX1" fmla="*/ 411480 w 1009377"/>
                <a:gd name="connsiteY1" fmla="*/ 3012220 h 3019840"/>
                <a:gd name="connsiteX2" fmla="*/ 0 w 1009377"/>
                <a:gd name="connsiteY2" fmla="*/ 3019840 h 3019840"/>
                <a:gd name="connsiteX3" fmla="*/ 60960 w 1009377"/>
                <a:gd name="connsiteY3" fmla="*/ 78520 h 3019840"/>
                <a:gd name="connsiteX0" fmla="*/ 60960 w 951042"/>
                <a:gd name="connsiteY0" fmla="*/ 94533 h 3035853"/>
                <a:gd name="connsiteX1" fmla="*/ 411480 w 951042"/>
                <a:gd name="connsiteY1" fmla="*/ 3028233 h 3035853"/>
                <a:gd name="connsiteX2" fmla="*/ 0 w 951042"/>
                <a:gd name="connsiteY2" fmla="*/ 3035853 h 3035853"/>
                <a:gd name="connsiteX3" fmla="*/ 60960 w 951042"/>
                <a:gd name="connsiteY3" fmla="*/ 94533 h 3035853"/>
                <a:gd name="connsiteX0" fmla="*/ 60960 w 1044080"/>
                <a:gd name="connsiteY0" fmla="*/ 101399 h 3042719"/>
                <a:gd name="connsiteX1" fmla="*/ 411480 w 1044080"/>
                <a:gd name="connsiteY1" fmla="*/ 3035099 h 3042719"/>
                <a:gd name="connsiteX2" fmla="*/ 0 w 1044080"/>
                <a:gd name="connsiteY2" fmla="*/ 3042719 h 3042719"/>
                <a:gd name="connsiteX3" fmla="*/ 60960 w 1044080"/>
                <a:gd name="connsiteY3" fmla="*/ 101399 h 3042719"/>
                <a:gd name="connsiteX0" fmla="*/ 0 w 1071392"/>
                <a:gd name="connsiteY0" fmla="*/ 99070 h 3116590"/>
                <a:gd name="connsiteX1" fmla="*/ 487680 w 1071392"/>
                <a:gd name="connsiteY1" fmla="*/ 3108970 h 3116590"/>
                <a:gd name="connsiteX2" fmla="*/ 76200 w 1071392"/>
                <a:gd name="connsiteY2" fmla="*/ 3116590 h 3116590"/>
                <a:gd name="connsiteX3" fmla="*/ 0 w 1071392"/>
                <a:gd name="connsiteY3" fmla="*/ 99070 h 3116590"/>
                <a:gd name="connsiteX0" fmla="*/ 0 w 959041"/>
                <a:gd name="connsiteY0" fmla="*/ 97346 h 3114866"/>
                <a:gd name="connsiteX1" fmla="*/ 487680 w 959041"/>
                <a:gd name="connsiteY1" fmla="*/ 3107246 h 3114866"/>
                <a:gd name="connsiteX2" fmla="*/ 76200 w 959041"/>
                <a:gd name="connsiteY2" fmla="*/ 3114866 h 3114866"/>
                <a:gd name="connsiteX3" fmla="*/ 0 w 959041"/>
                <a:gd name="connsiteY3" fmla="*/ 97346 h 31148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9041" h="3114866">
                  <a:moveTo>
                    <a:pt x="0" y="97346"/>
                  </a:moveTo>
                  <a:cubicBezTo>
                    <a:pt x="1043940" y="-560514"/>
                    <a:pt x="1280160" y="2302066"/>
                    <a:pt x="487680" y="3107246"/>
                  </a:cubicBezTo>
                  <a:lnTo>
                    <a:pt x="76200" y="3114866"/>
                  </a:lnTo>
                  <a:lnTo>
                    <a:pt x="0" y="97346"/>
                  </a:lnTo>
                  <a:close/>
                </a:path>
              </a:pathLst>
            </a:custGeom>
            <a:solidFill>
              <a:sysClr val="windowText" lastClr="000000">
                <a:lumMod val="85000"/>
                <a:lumOff val="15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86" name="Freeform 158"/>
            <p:cNvSpPr>
              <a:spLocks/>
            </p:cNvSpPr>
            <p:nvPr/>
          </p:nvSpPr>
          <p:spPr bwMode="auto">
            <a:xfrm>
              <a:off x="4874196" y="5059134"/>
              <a:ext cx="2412300" cy="1344715"/>
            </a:xfrm>
            <a:custGeom>
              <a:avLst/>
              <a:gdLst>
                <a:gd name="T0" fmla="*/ 57 w 331"/>
                <a:gd name="T1" fmla="*/ 39 h 197"/>
                <a:gd name="T2" fmla="*/ 0 w 331"/>
                <a:gd name="T3" fmla="*/ 145 h 197"/>
                <a:gd name="T4" fmla="*/ 166 w 331"/>
                <a:gd name="T5" fmla="*/ 197 h 197"/>
                <a:gd name="T6" fmla="*/ 331 w 331"/>
                <a:gd name="T7" fmla="*/ 145 h 197"/>
                <a:gd name="T8" fmla="*/ 274 w 331"/>
                <a:gd name="T9" fmla="*/ 39 h 197"/>
                <a:gd name="T10" fmla="*/ 165 w 331"/>
                <a:gd name="T11" fmla="*/ 1 h 197"/>
                <a:gd name="T12" fmla="*/ 57 w 331"/>
                <a:gd name="T13" fmla="*/ 39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1" h="197">
                  <a:moveTo>
                    <a:pt x="57" y="39"/>
                  </a:moveTo>
                  <a:cubicBezTo>
                    <a:pt x="29" y="58"/>
                    <a:pt x="17" y="98"/>
                    <a:pt x="0" y="145"/>
                  </a:cubicBezTo>
                  <a:cubicBezTo>
                    <a:pt x="47" y="178"/>
                    <a:pt x="104" y="197"/>
                    <a:pt x="166" y="197"/>
                  </a:cubicBezTo>
                  <a:cubicBezTo>
                    <a:pt x="227" y="197"/>
                    <a:pt x="284" y="178"/>
                    <a:pt x="331" y="145"/>
                  </a:cubicBezTo>
                  <a:cubicBezTo>
                    <a:pt x="314" y="98"/>
                    <a:pt x="302" y="57"/>
                    <a:pt x="274" y="39"/>
                  </a:cubicBezTo>
                  <a:cubicBezTo>
                    <a:pt x="224" y="8"/>
                    <a:pt x="194" y="1"/>
                    <a:pt x="165" y="1"/>
                  </a:cubicBezTo>
                  <a:cubicBezTo>
                    <a:pt x="135" y="0"/>
                    <a:pt x="106" y="8"/>
                    <a:pt x="57" y="39"/>
                  </a:cubicBezTo>
                  <a:close/>
                </a:path>
              </a:pathLst>
            </a:custGeom>
            <a:solidFill>
              <a:srgbClr val="7030A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grpSp>
          <p:nvGrpSpPr>
            <p:cNvPr id="187" name="Group 46"/>
            <p:cNvGrpSpPr/>
            <p:nvPr/>
          </p:nvGrpSpPr>
          <p:grpSpPr>
            <a:xfrm>
              <a:off x="5809971" y="4589749"/>
              <a:ext cx="560994" cy="1088627"/>
              <a:chOff x="6048941" y="4798352"/>
              <a:chExt cx="549031" cy="1349261"/>
            </a:xfrm>
          </p:grpSpPr>
          <p:grpSp>
            <p:nvGrpSpPr>
              <p:cNvPr id="194" name="Group 53"/>
              <p:cNvGrpSpPr/>
              <p:nvPr/>
            </p:nvGrpSpPr>
            <p:grpSpPr>
              <a:xfrm>
                <a:off x="6048941" y="4798352"/>
                <a:ext cx="542456" cy="1088197"/>
                <a:chOff x="6048941" y="4798352"/>
                <a:chExt cx="542456" cy="1088197"/>
              </a:xfrm>
            </p:grpSpPr>
            <p:sp>
              <p:nvSpPr>
                <p:cNvPr id="196" name="Freeform 159"/>
                <p:cNvSpPr>
                  <a:spLocks/>
                </p:cNvSpPr>
                <p:nvPr/>
              </p:nvSpPr>
              <p:spPr bwMode="auto">
                <a:xfrm>
                  <a:off x="6048941" y="4798352"/>
                  <a:ext cx="542456" cy="1088197"/>
                </a:xfrm>
                <a:custGeom>
                  <a:avLst/>
                  <a:gdLst>
                    <a:gd name="T0" fmla="*/ 0 w 82"/>
                    <a:gd name="T1" fmla="*/ 0 h 163"/>
                    <a:gd name="T2" fmla="*/ 82 w 82"/>
                    <a:gd name="T3" fmla="*/ 0 h 163"/>
                    <a:gd name="T4" fmla="*/ 82 w 82"/>
                    <a:gd name="T5" fmla="*/ 118 h 163"/>
                    <a:gd name="T6" fmla="*/ 0 w 82"/>
                    <a:gd name="T7" fmla="*/ 118 h 163"/>
                    <a:gd name="T8" fmla="*/ 0 w 82"/>
                    <a:gd name="T9" fmla="*/ 0 h 1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163">
                      <a:moveTo>
                        <a:pt x="0" y="0"/>
                      </a:moveTo>
                      <a:cubicBezTo>
                        <a:pt x="82" y="0"/>
                        <a:pt x="82" y="0"/>
                        <a:pt x="82" y="0"/>
                      </a:cubicBezTo>
                      <a:cubicBezTo>
                        <a:pt x="82" y="118"/>
                        <a:pt x="82" y="118"/>
                        <a:pt x="82" y="118"/>
                      </a:cubicBezTo>
                      <a:cubicBezTo>
                        <a:pt x="82" y="158"/>
                        <a:pt x="0" y="163"/>
                        <a:pt x="0" y="118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DDDB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197" name="Freeform 160"/>
                <p:cNvSpPr>
                  <a:spLocks/>
                </p:cNvSpPr>
                <p:nvPr/>
              </p:nvSpPr>
              <p:spPr bwMode="auto">
                <a:xfrm>
                  <a:off x="6048941" y="5105400"/>
                  <a:ext cx="542456" cy="462250"/>
                </a:xfrm>
                <a:custGeom>
                  <a:avLst/>
                  <a:gdLst>
                    <a:gd name="T0" fmla="*/ 165 w 165"/>
                    <a:gd name="T1" fmla="*/ 30 h 114"/>
                    <a:gd name="T2" fmla="*/ 165 w 165"/>
                    <a:gd name="T3" fmla="*/ 0 h 114"/>
                    <a:gd name="T4" fmla="*/ 0 w 165"/>
                    <a:gd name="T5" fmla="*/ 0 h 114"/>
                    <a:gd name="T6" fmla="*/ 0 w 165"/>
                    <a:gd name="T7" fmla="*/ 114 h 114"/>
                    <a:gd name="T8" fmla="*/ 165 w 165"/>
                    <a:gd name="T9" fmla="*/ 30 h 114"/>
                    <a:gd name="connsiteX0" fmla="*/ 10000 w 10000"/>
                    <a:gd name="connsiteY0" fmla="*/ 2632 h 10000"/>
                    <a:gd name="connsiteX1" fmla="*/ 10000 w 10000"/>
                    <a:gd name="connsiteY1" fmla="*/ 0 h 10000"/>
                    <a:gd name="connsiteX2" fmla="*/ 0 w 10000"/>
                    <a:gd name="connsiteY2" fmla="*/ 0 h 10000"/>
                    <a:gd name="connsiteX3" fmla="*/ 0 w 10000"/>
                    <a:gd name="connsiteY3" fmla="*/ 10000 h 10000"/>
                    <a:gd name="connsiteX4" fmla="*/ 10000 w 10000"/>
                    <a:gd name="connsiteY4" fmla="*/ 2632 h 10000"/>
                    <a:gd name="connsiteX0" fmla="*/ 10000 w 10000"/>
                    <a:gd name="connsiteY0" fmla="*/ 2632 h 10000"/>
                    <a:gd name="connsiteX1" fmla="*/ 10000 w 10000"/>
                    <a:gd name="connsiteY1" fmla="*/ 0 h 10000"/>
                    <a:gd name="connsiteX2" fmla="*/ 0 w 10000"/>
                    <a:gd name="connsiteY2" fmla="*/ 0 h 10000"/>
                    <a:gd name="connsiteX3" fmla="*/ 0 w 10000"/>
                    <a:gd name="connsiteY3" fmla="*/ 10000 h 10000"/>
                    <a:gd name="connsiteX4" fmla="*/ 10000 w 10000"/>
                    <a:gd name="connsiteY4" fmla="*/ 2632 h 1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0000" h="10000">
                      <a:moveTo>
                        <a:pt x="10000" y="2632"/>
                      </a:moveTo>
                      <a:lnTo>
                        <a:pt x="10000" y="0"/>
                      </a:lnTo>
                      <a:lnTo>
                        <a:pt x="0" y="0"/>
                      </a:lnTo>
                      <a:lnTo>
                        <a:pt x="0" y="10000"/>
                      </a:lnTo>
                      <a:cubicBezTo>
                        <a:pt x="4328" y="8476"/>
                        <a:pt x="7077" y="7714"/>
                        <a:pt x="10000" y="2632"/>
                      </a:cubicBezTo>
                      <a:close/>
                    </a:path>
                  </a:pathLst>
                </a:custGeom>
                <a:solidFill>
                  <a:srgbClr val="EC8D7D">
                    <a:alpha val="30196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endParaRPr>
                </a:p>
              </p:txBody>
            </p:sp>
          </p:grpSp>
          <p:sp>
            <p:nvSpPr>
              <p:cNvPr id="195" name="Freeform 165"/>
              <p:cNvSpPr>
                <a:spLocks/>
              </p:cNvSpPr>
              <p:nvPr/>
            </p:nvSpPr>
            <p:spPr bwMode="auto">
              <a:xfrm>
                <a:off x="6055516" y="5561075"/>
                <a:ext cx="542456" cy="586538"/>
              </a:xfrm>
              <a:custGeom>
                <a:avLst/>
                <a:gdLst>
                  <a:gd name="T0" fmla="*/ 82 w 82"/>
                  <a:gd name="T1" fmla="*/ 0 h 105"/>
                  <a:gd name="T2" fmla="*/ 41 w 82"/>
                  <a:gd name="T3" fmla="*/ 105 h 105"/>
                  <a:gd name="T4" fmla="*/ 0 w 82"/>
                  <a:gd name="T5" fmla="*/ 0 h 105"/>
                  <a:gd name="T6" fmla="*/ 82 w 82"/>
                  <a:gd name="T7" fmla="*/ 0 h 105"/>
                  <a:gd name="connsiteX0" fmla="*/ 10000 w 10000"/>
                  <a:gd name="connsiteY0" fmla="*/ 0 h 8376"/>
                  <a:gd name="connsiteX1" fmla="*/ 4783 w 10000"/>
                  <a:gd name="connsiteY1" fmla="*/ 8376 h 8376"/>
                  <a:gd name="connsiteX2" fmla="*/ 0 w 10000"/>
                  <a:gd name="connsiteY2" fmla="*/ 0 h 8376"/>
                  <a:gd name="connsiteX3" fmla="*/ 10000 w 10000"/>
                  <a:gd name="connsiteY3" fmla="*/ 0 h 8376"/>
                  <a:gd name="connsiteX0" fmla="*/ 10000 w 10000"/>
                  <a:gd name="connsiteY0" fmla="*/ 0 h 10000"/>
                  <a:gd name="connsiteX1" fmla="*/ 4783 w 10000"/>
                  <a:gd name="connsiteY1" fmla="*/ 10000 h 10000"/>
                  <a:gd name="connsiteX2" fmla="*/ 0 w 10000"/>
                  <a:gd name="connsiteY2" fmla="*/ 0 h 10000"/>
                  <a:gd name="connsiteX3" fmla="*/ 10000 w 10000"/>
                  <a:gd name="connsiteY3" fmla="*/ 0 h 10000"/>
                  <a:gd name="connsiteX0" fmla="*/ 10000 w 10000"/>
                  <a:gd name="connsiteY0" fmla="*/ 0 h 10000"/>
                  <a:gd name="connsiteX1" fmla="*/ 4783 w 10000"/>
                  <a:gd name="connsiteY1" fmla="*/ 10000 h 10000"/>
                  <a:gd name="connsiteX2" fmla="*/ 0 w 10000"/>
                  <a:gd name="connsiteY2" fmla="*/ 0 h 10000"/>
                  <a:gd name="connsiteX3" fmla="*/ 10000 w 10000"/>
                  <a:gd name="connsiteY3" fmla="*/ 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000" h="10000">
                    <a:moveTo>
                      <a:pt x="10000" y="0"/>
                    </a:moveTo>
                    <a:cubicBezTo>
                      <a:pt x="9512" y="4549"/>
                      <a:pt x="5920" y="6537"/>
                      <a:pt x="4783" y="10000"/>
                    </a:cubicBezTo>
                    <a:cubicBezTo>
                      <a:pt x="3700" y="6008"/>
                      <a:pt x="366" y="4434"/>
                      <a:pt x="0" y="0"/>
                    </a:cubicBezTo>
                    <a:lnTo>
                      <a:pt x="10000" y="0"/>
                    </a:lnTo>
                    <a:close/>
                  </a:path>
                </a:pathLst>
              </a:custGeom>
              <a:solidFill>
                <a:srgbClr val="FDDD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188" name="Freeform 161"/>
            <p:cNvSpPr>
              <a:spLocks/>
            </p:cNvSpPr>
            <p:nvPr/>
          </p:nvSpPr>
          <p:spPr bwMode="auto">
            <a:xfrm>
              <a:off x="5610385" y="3683570"/>
              <a:ext cx="976015" cy="1340012"/>
            </a:xfrm>
            <a:custGeom>
              <a:avLst/>
              <a:gdLst>
                <a:gd name="T0" fmla="*/ 173 w 347"/>
                <a:gd name="T1" fmla="*/ 0 h 229"/>
                <a:gd name="T2" fmla="*/ 173 w 347"/>
                <a:gd name="T3" fmla="*/ 229 h 229"/>
                <a:gd name="T4" fmla="*/ 173 w 347"/>
                <a:gd name="T5" fmla="*/ 0 h 229"/>
                <a:gd name="connsiteX0" fmla="*/ 3160 w 6330"/>
                <a:gd name="connsiteY0" fmla="*/ 0 h 10000"/>
                <a:gd name="connsiteX1" fmla="*/ 3160 w 6330"/>
                <a:gd name="connsiteY1" fmla="*/ 10000 h 10000"/>
                <a:gd name="connsiteX2" fmla="*/ 3160 w 6330"/>
                <a:gd name="connsiteY2" fmla="*/ 0 h 10000"/>
                <a:gd name="connsiteX0" fmla="*/ 4679 w 9357"/>
                <a:gd name="connsiteY0" fmla="*/ 0 h 10000"/>
                <a:gd name="connsiteX1" fmla="*/ 4679 w 9357"/>
                <a:gd name="connsiteY1" fmla="*/ 10000 h 10000"/>
                <a:gd name="connsiteX2" fmla="*/ 4679 w 9357"/>
                <a:gd name="connsiteY2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357" h="10000">
                  <a:moveTo>
                    <a:pt x="4679" y="0"/>
                  </a:moveTo>
                  <a:cubicBezTo>
                    <a:pt x="11782" y="0"/>
                    <a:pt x="9989" y="9921"/>
                    <a:pt x="4679" y="10000"/>
                  </a:cubicBezTo>
                  <a:cubicBezTo>
                    <a:pt x="-631" y="10079"/>
                    <a:pt x="-2424" y="0"/>
                    <a:pt x="4679" y="0"/>
                  </a:cubicBezTo>
                  <a:close/>
                </a:path>
              </a:pathLst>
            </a:custGeom>
            <a:solidFill>
              <a:srgbClr val="FDDDB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89" name="Freeform 48"/>
            <p:cNvSpPr/>
            <p:nvPr/>
          </p:nvSpPr>
          <p:spPr>
            <a:xfrm>
              <a:off x="5494839" y="3528157"/>
              <a:ext cx="1283155" cy="1253198"/>
            </a:xfrm>
            <a:custGeom>
              <a:avLst/>
              <a:gdLst>
                <a:gd name="connsiteX0" fmla="*/ 3244645 w 17108129"/>
                <a:gd name="connsiteY0" fmla="*/ 12683613 h 16282220"/>
                <a:gd name="connsiteX1" fmla="*/ 0 w 17108129"/>
                <a:gd name="connsiteY1" fmla="*/ 10146891 h 16282220"/>
                <a:gd name="connsiteX2" fmla="*/ 4896465 w 17108129"/>
                <a:gd name="connsiteY2" fmla="*/ 678426 h 16282220"/>
                <a:gd name="connsiteX3" fmla="*/ 9144000 w 17108129"/>
                <a:gd name="connsiteY3" fmla="*/ 0 h 16282220"/>
                <a:gd name="connsiteX4" fmla="*/ 17108129 w 17108129"/>
                <a:gd name="connsiteY4" fmla="*/ 9556955 h 16282220"/>
                <a:gd name="connsiteX5" fmla="*/ 16429703 w 17108129"/>
                <a:gd name="connsiteY5" fmla="*/ 12123175 h 16282220"/>
                <a:gd name="connsiteX6" fmla="*/ 14984362 w 17108129"/>
                <a:gd name="connsiteY6" fmla="*/ 15456310 h 16282220"/>
                <a:gd name="connsiteX7" fmla="*/ 14925368 w 17108129"/>
                <a:gd name="connsiteY7" fmla="*/ 12713110 h 16282220"/>
                <a:gd name="connsiteX8" fmla="*/ 9763433 w 17108129"/>
                <a:gd name="connsiteY8" fmla="*/ 16282220 h 16282220"/>
                <a:gd name="connsiteX9" fmla="*/ 13155562 w 17108129"/>
                <a:gd name="connsiteY9" fmla="*/ 10353368 h 16282220"/>
                <a:gd name="connsiteX10" fmla="*/ 10707329 w 17108129"/>
                <a:gd name="connsiteY10" fmla="*/ 3716594 h 16282220"/>
                <a:gd name="connsiteX11" fmla="*/ 4660491 w 17108129"/>
                <a:gd name="connsiteY11" fmla="*/ 3303639 h 16282220"/>
                <a:gd name="connsiteX12" fmla="*/ 4011562 w 17108129"/>
                <a:gd name="connsiteY12" fmla="*/ 3569110 h 16282220"/>
                <a:gd name="connsiteX13" fmla="*/ 1828800 w 17108129"/>
                <a:gd name="connsiteY13" fmla="*/ 9144000 h 16282220"/>
                <a:gd name="connsiteX14" fmla="*/ 3362633 w 17108129"/>
                <a:gd name="connsiteY14" fmla="*/ 12624620 h 16282220"/>
                <a:gd name="connsiteX0" fmla="*/ 3244645 w 17108129"/>
                <a:gd name="connsiteY0" fmla="*/ 12683613 h 16282220"/>
                <a:gd name="connsiteX1" fmla="*/ 0 w 17108129"/>
                <a:gd name="connsiteY1" fmla="*/ 10146891 h 16282220"/>
                <a:gd name="connsiteX2" fmla="*/ 4896465 w 17108129"/>
                <a:gd name="connsiteY2" fmla="*/ 678426 h 16282220"/>
                <a:gd name="connsiteX3" fmla="*/ 9144000 w 17108129"/>
                <a:gd name="connsiteY3" fmla="*/ 0 h 16282220"/>
                <a:gd name="connsiteX4" fmla="*/ 17108129 w 17108129"/>
                <a:gd name="connsiteY4" fmla="*/ 9556955 h 16282220"/>
                <a:gd name="connsiteX5" fmla="*/ 16429703 w 17108129"/>
                <a:gd name="connsiteY5" fmla="*/ 12123175 h 16282220"/>
                <a:gd name="connsiteX6" fmla="*/ 14984362 w 17108129"/>
                <a:gd name="connsiteY6" fmla="*/ 15456310 h 16282220"/>
                <a:gd name="connsiteX7" fmla="*/ 14925368 w 17108129"/>
                <a:gd name="connsiteY7" fmla="*/ 12713110 h 16282220"/>
                <a:gd name="connsiteX8" fmla="*/ 9763433 w 17108129"/>
                <a:gd name="connsiteY8" fmla="*/ 16282220 h 16282220"/>
                <a:gd name="connsiteX9" fmla="*/ 13155562 w 17108129"/>
                <a:gd name="connsiteY9" fmla="*/ 10353368 h 16282220"/>
                <a:gd name="connsiteX10" fmla="*/ 10707329 w 17108129"/>
                <a:gd name="connsiteY10" fmla="*/ 3716594 h 16282220"/>
                <a:gd name="connsiteX11" fmla="*/ 4660491 w 17108129"/>
                <a:gd name="connsiteY11" fmla="*/ 3303639 h 16282220"/>
                <a:gd name="connsiteX12" fmla="*/ 4011562 w 17108129"/>
                <a:gd name="connsiteY12" fmla="*/ 3569110 h 16282220"/>
                <a:gd name="connsiteX13" fmla="*/ 1828800 w 17108129"/>
                <a:gd name="connsiteY13" fmla="*/ 9144000 h 16282220"/>
                <a:gd name="connsiteX14" fmla="*/ 3362633 w 17108129"/>
                <a:gd name="connsiteY14" fmla="*/ 12624620 h 16282220"/>
                <a:gd name="connsiteX0" fmla="*/ 3244645 w 17108129"/>
                <a:gd name="connsiteY0" fmla="*/ 12683613 h 16282220"/>
                <a:gd name="connsiteX1" fmla="*/ 0 w 17108129"/>
                <a:gd name="connsiteY1" fmla="*/ 10146891 h 16282220"/>
                <a:gd name="connsiteX2" fmla="*/ 4896465 w 17108129"/>
                <a:gd name="connsiteY2" fmla="*/ 678426 h 16282220"/>
                <a:gd name="connsiteX3" fmla="*/ 9144000 w 17108129"/>
                <a:gd name="connsiteY3" fmla="*/ 0 h 16282220"/>
                <a:gd name="connsiteX4" fmla="*/ 17108129 w 17108129"/>
                <a:gd name="connsiteY4" fmla="*/ 9556955 h 16282220"/>
                <a:gd name="connsiteX5" fmla="*/ 16429703 w 17108129"/>
                <a:gd name="connsiteY5" fmla="*/ 12123175 h 16282220"/>
                <a:gd name="connsiteX6" fmla="*/ 14984362 w 17108129"/>
                <a:gd name="connsiteY6" fmla="*/ 15456310 h 16282220"/>
                <a:gd name="connsiteX7" fmla="*/ 14925368 w 17108129"/>
                <a:gd name="connsiteY7" fmla="*/ 12713110 h 16282220"/>
                <a:gd name="connsiteX8" fmla="*/ 9763433 w 17108129"/>
                <a:gd name="connsiteY8" fmla="*/ 16282220 h 16282220"/>
                <a:gd name="connsiteX9" fmla="*/ 13155562 w 17108129"/>
                <a:gd name="connsiteY9" fmla="*/ 10353368 h 16282220"/>
                <a:gd name="connsiteX10" fmla="*/ 10707329 w 17108129"/>
                <a:gd name="connsiteY10" fmla="*/ 3716594 h 16282220"/>
                <a:gd name="connsiteX11" fmla="*/ 4660491 w 17108129"/>
                <a:gd name="connsiteY11" fmla="*/ 3303639 h 16282220"/>
                <a:gd name="connsiteX12" fmla="*/ 4011562 w 17108129"/>
                <a:gd name="connsiteY12" fmla="*/ 3569110 h 16282220"/>
                <a:gd name="connsiteX13" fmla="*/ 1828800 w 17108129"/>
                <a:gd name="connsiteY13" fmla="*/ 9144000 h 16282220"/>
                <a:gd name="connsiteX14" fmla="*/ 3362633 w 17108129"/>
                <a:gd name="connsiteY14" fmla="*/ 12624620 h 16282220"/>
                <a:gd name="connsiteX0" fmla="*/ 3244645 w 17108129"/>
                <a:gd name="connsiteY0" fmla="*/ 12683613 h 16282220"/>
                <a:gd name="connsiteX1" fmla="*/ 0 w 17108129"/>
                <a:gd name="connsiteY1" fmla="*/ 10146891 h 16282220"/>
                <a:gd name="connsiteX2" fmla="*/ 4896465 w 17108129"/>
                <a:gd name="connsiteY2" fmla="*/ 678426 h 16282220"/>
                <a:gd name="connsiteX3" fmla="*/ 9144000 w 17108129"/>
                <a:gd name="connsiteY3" fmla="*/ 0 h 16282220"/>
                <a:gd name="connsiteX4" fmla="*/ 17108129 w 17108129"/>
                <a:gd name="connsiteY4" fmla="*/ 9556955 h 16282220"/>
                <a:gd name="connsiteX5" fmla="*/ 16429703 w 17108129"/>
                <a:gd name="connsiteY5" fmla="*/ 12123175 h 16282220"/>
                <a:gd name="connsiteX6" fmla="*/ 14984362 w 17108129"/>
                <a:gd name="connsiteY6" fmla="*/ 15456310 h 16282220"/>
                <a:gd name="connsiteX7" fmla="*/ 14925368 w 17108129"/>
                <a:gd name="connsiteY7" fmla="*/ 12713110 h 16282220"/>
                <a:gd name="connsiteX8" fmla="*/ 9763433 w 17108129"/>
                <a:gd name="connsiteY8" fmla="*/ 16282220 h 16282220"/>
                <a:gd name="connsiteX9" fmla="*/ 13155562 w 17108129"/>
                <a:gd name="connsiteY9" fmla="*/ 10353368 h 16282220"/>
                <a:gd name="connsiteX10" fmla="*/ 10707329 w 17108129"/>
                <a:gd name="connsiteY10" fmla="*/ 3716594 h 16282220"/>
                <a:gd name="connsiteX11" fmla="*/ 4660491 w 17108129"/>
                <a:gd name="connsiteY11" fmla="*/ 3303639 h 16282220"/>
                <a:gd name="connsiteX12" fmla="*/ 4011562 w 17108129"/>
                <a:gd name="connsiteY12" fmla="*/ 3569110 h 16282220"/>
                <a:gd name="connsiteX13" fmla="*/ 1828800 w 17108129"/>
                <a:gd name="connsiteY13" fmla="*/ 9144000 h 16282220"/>
                <a:gd name="connsiteX14" fmla="*/ 3362633 w 17108129"/>
                <a:gd name="connsiteY14" fmla="*/ 12624620 h 16282220"/>
                <a:gd name="connsiteX0" fmla="*/ 3244645 w 17108129"/>
                <a:gd name="connsiteY0" fmla="*/ 12683613 h 16282220"/>
                <a:gd name="connsiteX1" fmla="*/ 0 w 17108129"/>
                <a:gd name="connsiteY1" fmla="*/ 10146891 h 16282220"/>
                <a:gd name="connsiteX2" fmla="*/ 4896465 w 17108129"/>
                <a:gd name="connsiteY2" fmla="*/ 678426 h 16282220"/>
                <a:gd name="connsiteX3" fmla="*/ 9144000 w 17108129"/>
                <a:gd name="connsiteY3" fmla="*/ 0 h 16282220"/>
                <a:gd name="connsiteX4" fmla="*/ 17108129 w 17108129"/>
                <a:gd name="connsiteY4" fmla="*/ 9556955 h 16282220"/>
                <a:gd name="connsiteX5" fmla="*/ 16429703 w 17108129"/>
                <a:gd name="connsiteY5" fmla="*/ 12123175 h 16282220"/>
                <a:gd name="connsiteX6" fmla="*/ 14305936 w 17108129"/>
                <a:gd name="connsiteY6" fmla="*/ 15574297 h 16282220"/>
                <a:gd name="connsiteX7" fmla="*/ 14925368 w 17108129"/>
                <a:gd name="connsiteY7" fmla="*/ 12713110 h 16282220"/>
                <a:gd name="connsiteX8" fmla="*/ 9763433 w 17108129"/>
                <a:gd name="connsiteY8" fmla="*/ 16282220 h 16282220"/>
                <a:gd name="connsiteX9" fmla="*/ 13155562 w 17108129"/>
                <a:gd name="connsiteY9" fmla="*/ 10353368 h 16282220"/>
                <a:gd name="connsiteX10" fmla="*/ 10707329 w 17108129"/>
                <a:gd name="connsiteY10" fmla="*/ 3716594 h 16282220"/>
                <a:gd name="connsiteX11" fmla="*/ 4660491 w 17108129"/>
                <a:gd name="connsiteY11" fmla="*/ 3303639 h 16282220"/>
                <a:gd name="connsiteX12" fmla="*/ 4011562 w 17108129"/>
                <a:gd name="connsiteY12" fmla="*/ 3569110 h 16282220"/>
                <a:gd name="connsiteX13" fmla="*/ 1828800 w 17108129"/>
                <a:gd name="connsiteY13" fmla="*/ 9144000 h 16282220"/>
                <a:gd name="connsiteX14" fmla="*/ 3362633 w 17108129"/>
                <a:gd name="connsiteY14" fmla="*/ 12624620 h 16282220"/>
                <a:gd name="connsiteX0" fmla="*/ 3244645 w 17108129"/>
                <a:gd name="connsiteY0" fmla="*/ 12683613 h 16282220"/>
                <a:gd name="connsiteX1" fmla="*/ 0 w 17108129"/>
                <a:gd name="connsiteY1" fmla="*/ 10146891 h 16282220"/>
                <a:gd name="connsiteX2" fmla="*/ 4896465 w 17108129"/>
                <a:gd name="connsiteY2" fmla="*/ 678426 h 16282220"/>
                <a:gd name="connsiteX3" fmla="*/ 9144000 w 17108129"/>
                <a:gd name="connsiteY3" fmla="*/ 0 h 16282220"/>
                <a:gd name="connsiteX4" fmla="*/ 17108129 w 17108129"/>
                <a:gd name="connsiteY4" fmla="*/ 9556955 h 16282220"/>
                <a:gd name="connsiteX5" fmla="*/ 16429703 w 17108129"/>
                <a:gd name="connsiteY5" fmla="*/ 12123175 h 16282220"/>
                <a:gd name="connsiteX6" fmla="*/ 14305936 w 17108129"/>
                <a:gd name="connsiteY6" fmla="*/ 15574297 h 16282220"/>
                <a:gd name="connsiteX7" fmla="*/ 14925368 w 17108129"/>
                <a:gd name="connsiteY7" fmla="*/ 12713110 h 16282220"/>
                <a:gd name="connsiteX8" fmla="*/ 9763433 w 17108129"/>
                <a:gd name="connsiteY8" fmla="*/ 16282220 h 16282220"/>
                <a:gd name="connsiteX9" fmla="*/ 13155562 w 17108129"/>
                <a:gd name="connsiteY9" fmla="*/ 10353368 h 16282220"/>
                <a:gd name="connsiteX10" fmla="*/ 10707329 w 17108129"/>
                <a:gd name="connsiteY10" fmla="*/ 3716594 h 16282220"/>
                <a:gd name="connsiteX11" fmla="*/ 4660491 w 17108129"/>
                <a:gd name="connsiteY11" fmla="*/ 3303639 h 16282220"/>
                <a:gd name="connsiteX12" fmla="*/ 4011562 w 17108129"/>
                <a:gd name="connsiteY12" fmla="*/ 3569110 h 16282220"/>
                <a:gd name="connsiteX13" fmla="*/ 1828800 w 17108129"/>
                <a:gd name="connsiteY13" fmla="*/ 9144000 h 16282220"/>
                <a:gd name="connsiteX14" fmla="*/ 3362633 w 17108129"/>
                <a:gd name="connsiteY14" fmla="*/ 12624620 h 16282220"/>
                <a:gd name="connsiteX0" fmla="*/ 3244645 w 17108129"/>
                <a:gd name="connsiteY0" fmla="*/ 12683613 h 16282220"/>
                <a:gd name="connsiteX1" fmla="*/ 0 w 17108129"/>
                <a:gd name="connsiteY1" fmla="*/ 10146891 h 16282220"/>
                <a:gd name="connsiteX2" fmla="*/ 4896465 w 17108129"/>
                <a:gd name="connsiteY2" fmla="*/ 678426 h 16282220"/>
                <a:gd name="connsiteX3" fmla="*/ 9144000 w 17108129"/>
                <a:gd name="connsiteY3" fmla="*/ 0 h 16282220"/>
                <a:gd name="connsiteX4" fmla="*/ 17108129 w 17108129"/>
                <a:gd name="connsiteY4" fmla="*/ 9556955 h 16282220"/>
                <a:gd name="connsiteX5" fmla="*/ 16429703 w 17108129"/>
                <a:gd name="connsiteY5" fmla="*/ 12123175 h 16282220"/>
                <a:gd name="connsiteX6" fmla="*/ 14305936 w 17108129"/>
                <a:gd name="connsiteY6" fmla="*/ 15574297 h 16282220"/>
                <a:gd name="connsiteX7" fmla="*/ 14925368 w 17108129"/>
                <a:gd name="connsiteY7" fmla="*/ 12713110 h 16282220"/>
                <a:gd name="connsiteX8" fmla="*/ 9763433 w 17108129"/>
                <a:gd name="connsiteY8" fmla="*/ 16282220 h 16282220"/>
                <a:gd name="connsiteX9" fmla="*/ 13155562 w 17108129"/>
                <a:gd name="connsiteY9" fmla="*/ 10353368 h 16282220"/>
                <a:gd name="connsiteX10" fmla="*/ 10707329 w 17108129"/>
                <a:gd name="connsiteY10" fmla="*/ 3716594 h 16282220"/>
                <a:gd name="connsiteX11" fmla="*/ 4660491 w 17108129"/>
                <a:gd name="connsiteY11" fmla="*/ 3303639 h 16282220"/>
                <a:gd name="connsiteX12" fmla="*/ 4011562 w 17108129"/>
                <a:gd name="connsiteY12" fmla="*/ 3569110 h 16282220"/>
                <a:gd name="connsiteX13" fmla="*/ 1828800 w 17108129"/>
                <a:gd name="connsiteY13" fmla="*/ 9144000 h 16282220"/>
                <a:gd name="connsiteX14" fmla="*/ 3362633 w 17108129"/>
                <a:gd name="connsiteY14" fmla="*/ 12624620 h 16282220"/>
                <a:gd name="connsiteX0" fmla="*/ 3244645 w 17108129"/>
                <a:gd name="connsiteY0" fmla="*/ 12683613 h 16282220"/>
                <a:gd name="connsiteX1" fmla="*/ 0 w 17108129"/>
                <a:gd name="connsiteY1" fmla="*/ 10146891 h 16282220"/>
                <a:gd name="connsiteX2" fmla="*/ 4896465 w 17108129"/>
                <a:gd name="connsiteY2" fmla="*/ 678426 h 16282220"/>
                <a:gd name="connsiteX3" fmla="*/ 9144000 w 17108129"/>
                <a:gd name="connsiteY3" fmla="*/ 0 h 16282220"/>
                <a:gd name="connsiteX4" fmla="*/ 17108129 w 17108129"/>
                <a:gd name="connsiteY4" fmla="*/ 9556955 h 16282220"/>
                <a:gd name="connsiteX5" fmla="*/ 16429703 w 17108129"/>
                <a:gd name="connsiteY5" fmla="*/ 12123175 h 16282220"/>
                <a:gd name="connsiteX6" fmla="*/ 14305936 w 17108129"/>
                <a:gd name="connsiteY6" fmla="*/ 15574297 h 16282220"/>
                <a:gd name="connsiteX7" fmla="*/ 14925368 w 17108129"/>
                <a:gd name="connsiteY7" fmla="*/ 12713110 h 16282220"/>
                <a:gd name="connsiteX8" fmla="*/ 9763433 w 17108129"/>
                <a:gd name="connsiteY8" fmla="*/ 16282220 h 16282220"/>
                <a:gd name="connsiteX9" fmla="*/ 13155562 w 17108129"/>
                <a:gd name="connsiteY9" fmla="*/ 10353368 h 16282220"/>
                <a:gd name="connsiteX10" fmla="*/ 10707329 w 17108129"/>
                <a:gd name="connsiteY10" fmla="*/ 3716594 h 16282220"/>
                <a:gd name="connsiteX11" fmla="*/ 4660491 w 17108129"/>
                <a:gd name="connsiteY11" fmla="*/ 3303639 h 16282220"/>
                <a:gd name="connsiteX12" fmla="*/ 4011562 w 17108129"/>
                <a:gd name="connsiteY12" fmla="*/ 3569110 h 16282220"/>
                <a:gd name="connsiteX13" fmla="*/ 1828800 w 17108129"/>
                <a:gd name="connsiteY13" fmla="*/ 9144000 h 16282220"/>
                <a:gd name="connsiteX14" fmla="*/ 3362633 w 17108129"/>
                <a:gd name="connsiteY14" fmla="*/ 12624620 h 16282220"/>
                <a:gd name="connsiteX0" fmla="*/ 3244645 w 17108129"/>
                <a:gd name="connsiteY0" fmla="*/ 12683613 h 16282220"/>
                <a:gd name="connsiteX1" fmla="*/ 0 w 17108129"/>
                <a:gd name="connsiteY1" fmla="*/ 10146891 h 16282220"/>
                <a:gd name="connsiteX2" fmla="*/ 4896465 w 17108129"/>
                <a:gd name="connsiteY2" fmla="*/ 678426 h 16282220"/>
                <a:gd name="connsiteX3" fmla="*/ 9144000 w 17108129"/>
                <a:gd name="connsiteY3" fmla="*/ 0 h 16282220"/>
                <a:gd name="connsiteX4" fmla="*/ 17108129 w 17108129"/>
                <a:gd name="connsiteY4" fmla="*/ 9556955 h 16282220"/>
                <a:gd name="connsiteX5" fmla="*/ 16429703 w 17108129"/>
                <a:gd name="connsiteY5" fmla="*/ 12123175 h 16282220"/>
                <a:gd name="connsiteX6" fmla="*/ 14305936 w 17108129"/>
                <a:gd name="connsiteY6" fmla="*/ 15574297 h 16282220"/>
                <a:gd name="connsiteX7" fmla="*/ 14925368 w 17108129"/>
                <a:gd name="connsiteY7" fmla="*/ 12713110 h 16282220"/>
                <a:gd name="connsiteX8" fmla="*/ 9763433 w 17108129"/>
                <a:gd name="connsiteY8" fmla="*/ 16282220 h 16282220"/>
                <a:gd name="connsiteX9" fmla="*/ 13155562 w 17108129"/>
                <a:gd name="connsiteY9" fmla="*/ 10353368 h 16282220"/>
                <a:gd name="connsiteX10" fmla="*/ 10707329 w 17108129"/>
                <a:gd name="connsiteY10" fmla="*/ 3716594 h 16282220"/>
                <a:gd name="connsiteX11" fmla="*/ 4660491 w 17108129"/>
                <a:gd name="connsiteY11" fmla="*/ 3303639 h 16282220"/>
                <a:gd name="connsiteX12" fmla="*/ 4011562 w 17108129"/>
                <a:gd name="connsiteY12" fmla="*/ 3569110 h 16282220"/>
                <a:gd name="connsiteX13" fmla="*/ 1828800 w 17108129"/>
                <a:gd name="connsiteY13" fmla="*/ 9144000 h 16282220"/>
                <a:gd name="connsiteX14" fmla="*/ 3362633 w 17108129"/>
                <a:gd name="connsiteY14" fmla="*/ 12624620 h 16282220"/>
                <a:gd name="connsiteX0" fmla="*/ 3244645 w 17127428"/>
                <a:gd name="connsiteY0" fmla="*/ 12683613 h 16282220"/>
                <a:gd name="connsiteX1" fmla="*/ 0 w 17127428"/>
                <a:gd name="connsiteY1" fmla="*/ 10146891 h 16282220"/>
                <a:gd name="connsiteX2" fmla="*/ 4896465 w 17127428"/>
                <a:gd name="connsiteY2" fmla="*/ 678426 h 16282220"/>
                <a:gd name="connsiteX3" fmla="*/ 9144000 w 17127428"/>
                <a:gd name="connsiteY3" fmla="*/ 0 h 16282220"/>
                <a:gd name="connsiteX4" fmla="*/ 17108129 w 17127428"/>
                <a:gd name="connsiteY4" fmla="*/ 9556955 h 16282220"/>
                <a:gd name="connsiteX5" fmla="*/ 16429703 w 17127428"/>
                <a:gd name="connsiteY5" fmla="*/ 12123175 h 16282220"/>
                <a:gd name="connsiteX6" fmla="*/ 14305936 w 17127428"/>
                <a:gd name="connsiteY6" fmla="*/ 15574297 h 16282220"/>
                <a:gd name="connsiteX7" fmla="*/ 14925368 w 17127428"/>
                <a:gd name="connsiteY7" fmla="*/ 12713110 h 16282220"/>
                <a:gd name="connsiteX8" fmla="*/ 9763433 w 17127428"/>
                <a:gd name="connsiteY8" fmla="*/ 16282220 h 16282220"/>
                <a:gd name="connsiteX9" fmla="*/ 13155562 w 17127428"/>
                <a:gd name="connsiteY9" fmla="*/ 10353368 h 16282220"/>
                <a:gd name="connsiteX10" fmla="*/ 10707329 w 17127428"/>
                <a:gd name="connsiteY10" fmla="*/ 3716594 h 16282220"/>
                <a:gd name="connsiteX11" fmla="*/ 4660491 w 17127428"/>
                <a:gd name="connsiteY11" fmla="*/ 3303639 h 16282220"/>
                <a:gd name="connsiteX12" fmla="*/ 4011562 w 17127428"/>
                <a:gd name="connsiteY12" fmla="*/ 3569110 h 16282220"/>
                <a:gd name="connsiteX13" fmla="*/ 1828800 w 17127428"/>
                <a:gd name="connsiteY13" fmla="*/ 9144000 h 16282220"/>
                <a:gd name="connsiteX14" fmla="*/ 3362633 w 17127428"/>
                <a:gd name="connsiteY14" fmla="*/ 12624620 h 16282220"/>
                <a:gd name="connsiteX0" fmla="*/ 3244645 w 17127428"/>
                <a:gd name="connsiteY0" fmla="*/ 12683613 h 16282220"/>
                <a:gd name="connsiteX1" fmla="*/ 0 w 17127428"/>
                <a:gd name="connsiteY1" fmla="*/ 10146891 h 16282220"/>
                <a:gd name="connsiteX2" fmla="*/ 4896465 w 17127428"/>
                <a:gd name="connsiteY2" fmla="*/ 678426 h 16282220"/>
                <a:gd name="connsiteX3" fmla="*/ 9144000 w 17127428"/>
                <a:gd name="connsiteY3" fmla="*/ 0 h 16282220"/>
                <a:gd name="connsiteX4" fmla="*/ 17108129 w 17127428"/>
                <a:gd name="connsiteY4" fmla="*/ 9556955 h 16282220"/>
                <a:gd name="connsiteX5" fmla="*/ 16429703 w 17127428"/>
                <a:gd name="connsiteY5" fmla="*/ 12123175 h 16282220"/>
                <a:gd name="connsiteX6" fmla="*/ 14305936 w 17127428"/>
                <a:gd name="connsiteY6" fmla="*/ 15574297 h 16282220"/>
                <a:gd name="connsiteX7" fmla="*/ 14925368 w 17127428"/>
                <a:gd name="connsiteY7" fmla="*/ 12713110 h 16282220"/>
                <a:gd name="connsiteX8" fmla="*/ 9763433 w 17127428"/>
                <a:gd name="connsiteY8" fmla="*/ 16282220 h 16282220"/>
                <a:gd name="connsiteX9" fmla="*/ 13155562 w 17127428"/>
                <a:gd name="connsiteY9" fmla="*/ 10353368 h 16282220"/>
                <a:gd name="connsiteX10" fmla="*/ 10707329 w 17127428"/>
                <a:gd name="connsiteY10" fmla="*/ 3716594 h 16282220"/>
                <a:gd name="connsiteX11" fmla="*/ 4660491 w 17127428"/>
                <a:gd name="connsiteY11" fmla="*/ 3303639 h 16282220"/>
                <a:gd name="connsiteX12" fmla="*/ 4011562 w 17127428"/>
                <a:gd name="connsiteY12" fmla="*/ 3569110 h 16282220"/>
                <a:gd name="connsiteX13" fmla="*/ 1828800 w 17127428"/>
                <a:gd name="connsiteY13" fmla="*/ 9144000 h 16282220"/>
                <a:gd name="connsiteX14" fmla="*/ 3362633 w 17127428"/>
                <a:gd name="connsiteY14" fmla="*/ 12624620 h 16282220"/>
                <a:gd name="connsiteX0" fmla="*/ 3244645 w 17127428"/>
                <a:gd name="connsiteY0" fmla="*/ 12683613 h 16282220"/>
                <a:gd name="connsiteX1" fmla="*/ 0 w 17127428"/>
                <a:gd name="connsiteY1" fmla="*/ 10146891 h 16282220"/>
                <a:gd name="connsiteX2" fmla="*/ 4896465 w 17127428"/>
                <a:gd name="connsiteY2" fmla="*/ 678426 h 16282220"/>
                <a:gd name="connsiteX3" fmla="*/ 9144000 w 17127428"/>
                <a:gd name="connsiteY3" fmla="*/ 0 h 16282220"/>
                <a:gd name="connsiteX4" fmla="*/ 17108129 w 17127428"/>
                <a:gd name="connsiteY4" fmla="*/ 9556955 h 16282220"/>
                <a:gd name="connsiteX5" fmla="*/ 16429703 w 17127428"/>
                <a:gd name="connsiteY5" fmla="*/ 12123175 h 16282220"/>
                <a:gd name="connsiteX6" fmla="*/ 14305936 w 17127428"/>
                <a:gd name="connsiteY6" fmla="*/ 15574297 h 16282220"/>
                <a:gd name="connsiteX7" fmla="*/ 14925368 w 17127428"/>
                <a:gd name="connsiteY7" fmla="*/ 12713110 h 16282220"/>
                <a:gd name="connsiteX8" fmla="*/ 9763433 w 17127428"/>
                <a:gd name="connsiteY8" fmla="*/ 16282220 h 16282220"/>
                <a:gd name="connsiteX9" fmla="*/ 13155562 w 17127428"/>
                <a:gd name="connsiteY9" fmla="*/ 10353368 h 16282220"/>
                <a:gd name="connsiteX10" fmla="*/ 10707329 w 17127428"/>
                <a:gd name="connsiteY10" fmla="*/ 3716594 h 16282220"/>
                <a:gd name="connsiteX11" fmla="*/ 4660491 w 17127428"/>
                <a:gd name="connsiteY11" fmla="*/ 3303639 h 16282220"/>
                <a:gd name="connsiteX12" fmla="*/ 4011562 w 17127428"/>
                <a:gd name="connsiteY12" fmla="*/ 3569110 h 16282220"/>
                <a:gd name="connsiteX13" fmla="*/ 1828800 w 17127428"/>
                <a:gd name="connsiteY13" fmla="*/ 9144000 h 16282220"/>
                <a:gd name="connsiteX14" fmla="*/ 3362633 w 17127428"/>
                <a:gd name="connsiteY14" fmla="*/ 12624620 h 16282220"/>
                <a:gd name="connsiteX0" fmla="*/ 3244645 w 17127428"/>
                <a:gd name="connsiteY0" fmla="*/ 12808507 h 16407114"/>
                <a:gd name="connsiteX1" fmla="*/ 0 w 17127428"/>
                <a:gd name="connsiteY1" fmla="*/ 10271785 h 16407114"/>
                <a:gd name="connsiteX2" fmla="*/ 4896465 w 17127428"/>
                <a:gd name="connsiteY2" fmla="*/ 803320 h 16407114"/>
                <a:gd name="connsiteX3" fmla="*/ 9144000 w 17127428"/>
                <a:gd name="connsiteY3" fmla="*/ 124894 h 16407114"/>
                <a:gd name="connsiteX4" fmla="*/ 17108129 w 17127428"/>
                <a:gd name="connsiteY4" fmla="*/ 9681849 h 16407114"/>
                <a:gd name="connsiteX5" fmla="*/ 16429703 w 17127428"/>
                <a:gd name="connsiteY5" fmla="*/ 12248069 h 16407114"/>
                <a:gd name="connsiteX6" fmla="*/ 14305936 w 17127428"/>
                <a:gd name="connsiteY6" fmla="*/ 15699191 h 16407114"/>
                <a:gd name="connsiteX7" fmla="*/ 14925368 w 17127428"/>
                <a:gd name="connsiteY7" fmla="*/ 12838004 h 16407114"/>
                <a:gd name="connsiteX8" fmla="*/ 9763433 w 17127428"/>
                <a:gd name="connsiteY8" fmla="*/ 16407114 h 16407114"/>
                <a:gd name="connsiteX9" fmla="*/ 13155562 w 17127428"/>
                <a:gd name="connsiteY9" fmla="*/ 10478262 h 16407114"/>
                <a:gd name="connsiteX10" fmla="*/ 10707329 w 17127428"/>
                <a:gd name="connsiteY10" fmla="*/ 3841488 h 16407114"/>
                <a:gd name="connsiteX11" fmla="*/ 4660491 w 17127428"/>
                <a:gd name="connsiteY11" fmla="*/ 3428533 h 16407114"/>
                <a:gd name="connsiteX12" fmla="*/ 4011562 w 17127428"/>
                <a:gd name="connsiteY12" fmla="*/ 3694004 h 16407114"/>
                <a:gd name="connsiteX13" fmla="*/ 1828800 w 17127428"/>
                <a:gd name="connsiteY13" fmla="*/ 9268894 h 16407114"/>
                <a:gd name="connsiteX14" fmla="*/ 3362633 w 17127428"/>
                <a:gd name="connsiteY14" fmla="*/ 12749514 h 16407114"/>
                <a:gd name="connsiteX0" fmla="*/ 3244645 w 17127428"/>
                <a:gd name="connsiteY0" fmla="*/ 12845851 h 16444458"/>
                <a:gd name="connsiteX1" fmla="*/ 0 w 17127428"/>
                <a:gd name="connsiteY1" fmla="*/ 10309129 h 16444458"/>
                <a:gd name="connsiteX2" fmla="*/ 4896465 w 17127428"/>
                <a:gd name="connsiteY2" fmla="*/ 840664 h 16444458"/>
                <a:gd name="connsiteX3" fmla="*/ 9144000 w 17127428"/>
                <a:gd name="connsiteY3" fmla="*/ 162238 h 16444458"/>
                <a:gd name="connsiteX4" fmla="*/ 17108129 w 17127428"/>
                <a:gd name="connsiteY4" fmla="*/ 9719193 h 16444458"/>
                <a:gd name="connsiteX5" fmla="*/ 16429703 w 17127428"/>
                <a:gd name="connsiteY5" fmla="*/ 12285413 h 16444458"/>
                <a:gd name="connsiteX6" fmla="*/ 14305936 w 17127428"/>
                <a:gd name="connsiteY6" fmla="*/ 15736535 h 16444458"/>
                <a:gd name="connsiteX7" fmla="*/ 14925368 w 17127428"/>
                <a:gd name="connsiteY7" fmla="*/ 12875348 h 16444458"/>
                <a:gd name="connsiteX8" fmla="*/ 9763433 w 17127428"/>
                <a:gd name="connsiteY8" fmla="*/ 16444458 h 16444458"/>
                <a:gd name="connsiteX9" fmla="*/ 13155562 w 17127428"/>
                <a:gd name="connsiteY9" fmla="*/ 10515606 h 16444458"/>
                <a:gd name="connsiteX10" fmla="*/ 10707329 w 17127428"/>
                <a:gd name="connsiteY10" fmla="*/ 3878832 h 16444458"/>
                <a:gd name="connsiteX11" fmla="*/ 4660491 w 17127428"/>
                <a:gd name="connsiteY11" fmla="*/ 3465877 h 16444458"/>
                <a:gd name="connsiteX12" fmla="*/ 4011562 w 17127428"/>
                <a:gd name="connsiteY12" fmla="*/ 3731348 h 16444458"/>
                <a:gd name="connsiteX13" fmla="*/ 1828800 w 17127428"/>
                <a:gd name="connsiteY13" fmla="*/ 9306238 h 16444458"/>
                <a:gd name="connsiteX14" fmla="*/ 3362633 w 17127428"/>
                <a:gd name="connsiteY14" fmla="*/ 12786858 h 16444458"/>
                <a:gd name="connsiteX0" fmla="*/ 3244645 w 17127428"/>
                <a:gd name="connsiteY0" fmla="*/ 12696810 h 16295417"/>
                <a:gd name="connsiteX1" fmla="*/ 0 w 17127428"/>
                <a:gd name="connsiteY1" fmla="*/ 10160088 h 16295417"/>
                <a:gd name="connsiteX2" fmla="*/ 4896465 w 17127428"/>
                <a:gd name="connsiteY2" fmla="*/ 691623 h 16295417"/>
                <a:gd name="connsiteX3" fmla="*/ 9144000 w 17127428"/>
                <a:gd name="connsiteY3" fmla="*/ 13197 h 16295417"/>
                <a:gd name="connsiteX4" fmla="*/ 17108129 w 17127428"/>
                <a:gd name="connsiteY4" fmla="*/ 9570152 h 16295417"/>
                <a:gd name="connsiteX5" fmla="*/ 16429703 w 17127428"/>
                <a:gd name="connsiteY5" fmla="*/ 12136372 h 16295417"/>
                <a:gd name="connsiteX6" fmla="*/ 14305936 w 17127428"/>
                <a:gd name="connsiteY6" fmla="*/ 15587494 h 16295417"/>
                <a:gd name="connsiteX7" fmla="*/ 14925368 w 17127428"/>
                <a:gd name="connsiteY7" fmla="*/ 12726307 h 16295417"/>
                <a:gd name="connsiteX8" fmla="*/ 9763433 w 17127428"/>
                <a:gd name="connsiteY8" fmla="*/ 16295417 h 16295417"/>
                <a:gd name="connsiteX9" fmla="*/ 13155562 w 17127428"/>
                <a:gd name="connsiteY9" fmla="*/ 10366565 h 16295417"/>
                <a:gd name="connsiteX10" fmla="*/ 10707329 w 17127428"/>
                <a:gd name="connsiteY10" fmla="*/ 3729791 h 16295417"/>
                <a:gd name="connsiteX11" fmla="*/ 4660491 w 17127428"/>
                <a:gd name="connsiteY11" fmla="*/ 3316836 h 16295417"/>
                <a:gd name="connsiteX12" fmla="*/ 4011562 w 17127428"/>
                <a:gd name="connsiteY12" fmla="*/ 3582307 h 16295417"/>
                <a:gd name="connsiteX13" fmla="*/ 1828800 w 17127428"/>
                <a:gd name="connsiteY13" fmla="*/ 9157197 h 16295417"/>
                <a:gd name="connsiteX14" fmla="*/ 3362633 w 17127428"/>
                <a:gd name="connsiteY14" fmla="*/ 12637817 h 16295417"/>
                <a:gd name="connsiteX0" fmla="*/ 3244645 w 17127428"/>
                <a:gd name="connsiteY0" fmla="*/ 12696810 h 16295417"/>
                <a:gd name="connsiteX1" fmla="*/ 0 w 17127428"/>
                <a:gd name="connsiteY1" fmla="*/ 10160088 h 16295417"/>
                <a:gd name="connsiteX2" fmla="*/ 4896465 w 17127428"/>
                <a:gd name="connsiteY2" fmla="*/ 691623 h 16295417"/>
                <a:gd name="connsiteX3" fmla="*/ 9144000 w 17127428"/>
                <a:gd name="connsiteY3" fmla="*/ 13197 h 16295417"/>
                <a:gd name="connsiteX4" fmla="*/ 17108129 w 17127428"/>
                <a:gd name="connsiteY4" fmla="*/ 9570152 h 16295417"/>
                <a:gd name="connsiteX5" fmla="*/ 16429703 w 17127428"/>
                <a:gd name="connsiteY5" fmla="*/ 12136372 h 16295417"/>
                <a:gd name="connsiteX6" fmla="*/ 14305936 w 17127428"/>
                <a:gd name="connsiteY6" fmla="*/ 15587494 h 16295417"/>
                <a:gd name="connsiteX7" fmla="*/ 14925368 w 17127428"/>
                <a:gd name="connsiteY7" fmla="*/ 12726307 h 16295417"/>
                <a:gd name="connsiteX8" fmla="*/ 9763433 w 17127428"/>
                <a:gd name="connsiteY8" fmla="*/ 16295417 h 16295417"/>
                <a:gd name="connsiteX9" fmla="*/ 13155562 w 17127428"/>
                <a:gd name="connsiteY9" fmla="*/ 10366565 h 16295417"/>
                <a:gd name="connsiteX10" fmla="*/ 10707329 w 17127428"/>
                <a:gd name="connsiteY10" fmla="*/ 3729791 h 16295417"/>
                <a:gd name="connsiteX11" fmla="*/ 4660491 w 17127428"/>
                <a:gd name="connsiteY11" fmla="*/ 3316836 h 16295417"/>
                <a:gd name="connsiteX12" fmla="*/ 4011562 w 17127428"/>
                <a:gd name="connsiteY12" fmla="*/ 3582307 h 16295417"/>
                <a:gd name="connsiteX13" fmla="*/ 1828800 w 17127428"/>
                <a:gd name="connsiteY13" fmla="*/ 9157197 h 16295417"/>
                <a:gd name="connsiteX14" fmla="*/ 3362633 w 17127428"/>
                <a:gd name="connsiteY14" fmla="*/ 12637817 h 16295417"/>
                <a:gd name="connsiteX0" fmla="*/ 3319246 w 17202029"/>
                <a:gd name="connsiteY0" fmla="*/ 12696810 h 16295417"/>
                <a:gd name="connsiteX1" fmla="*/ 74601 w 17202029"/>
                <a:gd name="connsiteY1" fmla="*/ 10160088 h 16295417"/>
                <a:gd name="connsiteX2" fmla="*/ 4971066 w 17202029"/>
                <a:gd name="connsiteY2" fmla="*/ 691623 h 16295417"/>
                <a:gd name="connsiteX3" fmla="*/ 9218601 w 17202029"/>
                <a:gd name="connsiteY3" fmla="*/ 13197 h 16295417"/>
                <a:gd name="connsiteX4" fmla="*/ 17182730 w 17202029"/>
                <a:gd name="connsiteY4" fmla="*/ 9570152 h 16295417"/>
                <a:gd name="connsiteX5" fmla="*/ 16504304 w 17202029"/>
                <a:gd name="connsiteY5" fmla="*/ 12136372 h 16295417"/>
                <a:gd name="connsiteX6" fmla="*/ 14380537 w 17202029"/>
                <a:gd name="connsiteY6" fmla="*/ 15587494 h 16295417"/>
                <a:gd name="connsiteX7" fmla="*/ 14999969 w 17202029"/>
                <a:gd name="connsiteY7" fmla="*/ 12726307 h 16295417"/>
                <a:gd name="connsiteX8" fmla="*/ 9838034 w 17202029"/>
                <a:gd name="connsiteY8" fmla="*/ 16295417 h 16295417"/>
                <a:gd name="connsiteX9" fmla="*/ 13230163 w 17202029"/>
                <a:gd name="connsiteY9" fmla="*/ 10366565 h 16295417"/>
                <a:gd name="connsiteX10" fmla="*/ 10781930 w 17202029"/>
                <a:gd name="connsiteY10" fmla="*/ 3729791 h 16295417"/>
                <a:gd name="connsiteX11" fmla="*/ 4735092 w 17202029"/>
                <a:gd name="connsiteY11" fmla="*/ 3316836 h 16295417"/>
                <a:gd name="connsiteX12" fmla="*/ 4086163 w 17202029"/>
                <a:gd name="connsiteY12" fmla="*/ 3582307 h 16295417"/>
                <a:gd name="connsiteX13" fmla="*/ 1903401 w 17202029"/>
                <a:gd name="connsiteY13" fmla="*/ 9157197 h 16295417"/>
                <a:gd name="connsiteX14" fmla="*/ 3437234 w 17202029"/>
                <a:gd name="connsiteY14" fmla="*/ 12637817 h 16295417"/>
                <a:gd name="connsiteX0" fmla="*/ 3319246 w 17202029"/>
                <a:gd name="connsiteY0" fmla="*/ 12696810 h 16295417"/>
                <a:gd name="connsiteX1" fmla="*/ 74601 w 17202029"/>
                <a:gd name="connsiteY1" fmla="*/ 10160088 h 16295417"/>
                <a:gd name="connsiteX2" fmla="*/ 4971066 w 17202029"/>
                <a:gd name="connsiteY2" fmla="*/ 691623 h 16295417"/>
                <a:gd name="connsiteX3" fmla="*/ 9218601 w 17202029"/>
                <a:gd name="connsiteY3" fmla="*/ 13197 h 16295417"/>
                <a:gd name="connsiteX4" fmla="*/ 17182730 w 17202029"/>
                <a:gd name="connsiteY4" fmla="*/ 9570152 h 16295417"/>
                <a:gd name="connsiteX5" fmla="*/ 16504304 w 17202029"/>
                <a:gd name="connsiteY5" fmla="*/ 12136372 h 16295417"/>
                <a:gd name="connsiteX6" fmla="*/ 14380537 w 17202029"/>
                <a:gd name="connsiteY6" fmla="*/ 15587494 h 16295417"/>
                <a:gd name="connsiteX7" fmla="*/ 14999969 w 17202029"/>
                <a:gd name="connsiteY7" fmla="*/ 12726307 h 16295417"/>
                <a:gd name="connsiteX8" fmla="*/ 9838034 w 17202029"/>
                <a:gd name="connsiteY8" fmla="*/ 16295417 h 16295417"/>
                <a:gd name="connsiteX9" fmla="*/ 13230163 w 17202029"/>
                <a:gd name="connsiteY9" fmla="*/ 10366565 h 16295417"/>
                <a:gd name="connsiteX10" fmla="*/ 10781930 w 17202029"/>
                <a:gd name="connsiteY10" fmla="*/ 3729791 h 16295417"/>
                <a:gd name="connsiteX11" fmla="*/ 4735092 w 17202029"/>
                <a:gd name="connsiteY11" fmla="*/ 3316836 h 16295417"/>
                <a:gd name="connsiteX12" fmla="*/ 4086163 w 17202029"/>
                <a:gd name="connsiteY12" fmla="*/ 3582307 h 16295417"/>
                <a:gd name="connsiteX13" fmla="*/ 1903401 w 17202029"/>
                <a:gd name="connsiteY13" fmla="*/ 9157197 h 16295417"/>
                <a:gd name="connsiteX14" fmla="*/ 3437234 w 17202029"/>
                <a:gd name="connsiteY14" fmla="*/ 12637817 h 16295417"/>
                <a:gd name="connsiteX0" fmla="*/ 3319246 w 17202029"/>
                <a:gd name="connsiteY0" fmla="*/ 12696810 h 16295417"/>
                <a:gd name="connsiteX1" fmla="*/ 74601 w 17202029"/>
                <a:gd name="connsiteY1" fmla="*/ 10160088 h 16295417"/>
                <a:gd name="connsiteX2" fmla="*/ 4971066 w 17202029"/>
                <a:gd name="connsiteY2" fmla="*/ 691623 h 16295417"/>
                <a:gd name="connsiteX3" fmla="*/ 9218601 w 17202029"/>
                <a:gd name="connsiteY3" fmla="*/ 13197 h 16295417"/>
                <a:gd name="connsiteX4" fmla="*/ 17182730 w 17202029"/>
                <a:gd name="connsiteY4" fmla="*/ 9570152 h 16295417"/>
                <a:gd name="connsiteX5" fmla="*/ 16504304 w 17202029"/>
                <a:gd name="connsiteY5" fmla="*/ 12136372 h 16295417"/>
                <a:gd name="connsiteX6" fmla="*/ 14380537 w 17202029"/>
                <a:gd name="connsiteY6" fmla="*/ 15587494 h 16295417"/>
                <a:gd name="connsiteX7" fmla="*/ 14999969 w 17202029"/>
                <a:gd name="connsiteY7" fmla="*/ 12726307 h 16295417"/>
                <a:gd name="connsiteX8" fmla="*/ 9838034 w 17202029"/>
                <a:gd name="connsiteY8" fmla="*/ 16295417 h 16295417"/>
                <a:gd name="connsiteX9" fmla="*/ 13230163 w 17202029"/>
                <a:gd name="connsiteY9" fmla="*/ 10366565 h 16295417"/>
                <a:gd name="connsiteX10" fmla="*/ 10781930 w 17202029"/>
                <a:gd name="connsiteY10" fmla="*/ 3729791 h 16295417"/>
                <a:gd name="connsiteX11" fmla="*/ 4735092 w 17202029"/>
                <a:gd name="connsiteY11" fmla="*/ 3316836 h 16295417"/>
                <a:gd name="connsiteX12" fmla="*/ 4086163 w 17202029"/>
                <a:gd name="connsiteY12" fmla="*/ 3582307 h 16295417"/>
                <a:gd name="connsiteX13" fmla="*/ 1903401 w 17202029"/>
                <a:gd name="connsiteY13" fmla="*/ 9157197 h 16295417"/>
                <a:gd name="connsiteX14" fmla="*/ 3437234 w 17202029"/>
                <a:gd name="connsiteY14" fmla="*/ 12637817 h 16295417"/>
                <a:gd name="connsiteX0" fmla="*/ 3319246 w 17202029"/>
                <a:gd name="connsiteY0" fmla="*/ 12696810 h 16295417"/>
                <a:gd name="connsiteX1" fmla="*/ 74601 w 17202029"/>
                <a:gd name="connsiteY1" fmla="*/ 10160088 h 16295417"/>
                <a:gd name="connsiteX2" fmla="*/ 4971066 w 17202029"/>
                <a:gd name="connsiteY2" fmla="*/ 691623 h 16295417"/>
                <a:gd name="connsiteX3" fmla="*/ 9218601 w 17202029"/>
                <a:gd name="connsiteY3" fmla="*/ 13197 h 16295417"/>
                <a:gd name="connsiteX4" fmla="*/ 17182730 w 17202029"/>
                <a:gd name="connsiteY4" fmla="*/ 9570152 h 16295417"/>
                <a:gd name="connsiteX5" fmla="*/ 16504304 w 17202029"/>
                <a:gd name="connsiteY5" fmla="*/ 12136372 h 16295417"/>
                <a:gd name="connsiteX6" fmla="*/ 14380537 w 17202029"/>
                <a:gd name="connsiteY6" fmla="*/ 15587494 h 16295417"/>
                <a:gd name="connsiteX7" fmla="*/ 14999969 w 17202029"/>
                <a:gd name="connsiteY7" fmla="*/ 12726307 h 16295417"/>
                <a:gd name="connsiteX8" fmla="*/ 9838034 w 17202029"/>
                <a:gd name="connsiteY8" fmla="*/ 16295417 h 16295417"/>
                <a:gd name="connsiteX9" fmla="*/ 13230163 w 17202029"/>
                <a:gd name="connsiteY9" fmla="*/ 10366565 h 16295417"/>
                <a:gd name="connsiteX10" fmla="*/ 10781930 w 17202029"/>
                <a:gd name="connsiteY10" fmla="*/ 3729791 h 16295417"/>
                <a:gd name="connsiteX11" fmla="*/ 4735092 w 17202029"/>
                <a:gd name="connsiteY11" fmla="*/ 3316836 h 16295417"/>
                <a:gd name="connsiteX12" fmla="*/ 4086163 w 17202029"/>
                <a:gd name="connsiteY12" fmla="*/ 3582307 h 16295417"/>
                <a:gd name="connsiteX13" fmla="*/ 1903401 w 17202029"/>
                <a:gd name="connsiteY13" fmla="*/ 9157197 h 16295417"/>
                <a:gd name="connsiteX14" fmla="*/ 3437234 w 17202029"/>
                <a:gd name="connsiteY14" fmla="*/ 12637817 h 16295417"/>
                <a:gd name="connsiteX0" fmla="*/ 3319246 w 17202029"/>
                <a:gd name="connsiteY0" fmla="*/ 12696810 h 16295417"/>
                <a:gd name="connsiteX1" fmla="*/ 74601 w 17202029"/>
                <a:gd name="connsiteY1" fmla="*/ 10160088 h 16295417"/>
                <a:gd name="connsiteX2" fmla="*/ 4971066 w 17202029"/>
                <a:gd name="connsiteY2" fmla="*/ 691623 h 16295417"/>
                <a:gd name="connsiteX3" fmla="*/ 9218601 w 17202029"/>
                <a:gd name="connsiteY3" fmla="*/ 13197 h 16295417"/>
                <a:gd name="connsiteX4" fmla="*/ 17182730 w 17202029"/>
                <a:gd name="connsiteY4" fmla="*/ 9570152 h 16295417"/>
                <a:gd name="connsiteX5" fmla="*/ 16504304 w 17202029"/>
                <a:gd name="connsiteY5" fmla="*/ 12136372 h 16295417"/>
                <a:gd name="connsiteX6" fmla="*/ 14380537 w 17202029"/>
                <a:gd name="connsiteY6" fmla="*/ 15587494 h 16295417"/>
                <a:gd name="connsiteX7" fmla="*/ 14999969 w 17202029"/>
                <a:gd name="connsiteY7" fmla="*/ 12726307 h 16295417"/>
                <a:gd name="connsiteX8" fmla="*/ 9838034 w 17202029"/>
                <a:gd name="connsiteY8" fmla="*/ 16295417 h 16295417"/>
                <a:gd name="connsiteX9" fmla="*/ 13230163 w 17202029"/>
                <a:gd name="connsiteY9" fmla="*/ 10366565 h 16295417"/>
                <a:gd name="connsiteX10" fmla="*/ 10781930 w 17202029"/>
                <a:gd name="connsiteY10" fmla="*/ 3729791 h 16295417"/>
                <a:gd name="connsiteX11" fmla="*/ 4735092 w 17202029"/>
                <a:gd name="connsiteY11" fmla="*/ 3316836 h 16295417"/>
                <a:gd name="connsiteX12" fmla="*/ 4086163 w 17202029"/>
                <a:gd name="connsiteY12" fmla="*/ 3582307 h 16295417"/>
                <a:gd name="connsiteX13" fmla="*/ 2227865 w 17202029"/>
                <a:gd name="connsiteY13" fmla="*/ 8655752 h 16295417"/>
                <a:gd name="connsiteX14" fmla="*/ 3437234 w 17202029"/>
                <a:gd name="connsiteY14" fmla="*/ 12637817 h 16295417"/>
                <a:gd name="connsiteX0" fmla="*/ 3319246 w 17202029"/>
                <a:gd name="connsiteY0" fmla="*/ 12696810 h 16295417"/>
                <a:gd name="connsiteX1" fmla="*/ 74601 w 17202029"/>
                <a:gd name="connsiteY1" fmla="*/ 10160088 h 16295417"/>
                <a:gd name="connsiteX2" fmla="*/ 4971066 w 17202029"/>
                <a:gd name="connsiteY2" fmla="*/ 691623 h 16295417"/>
                <a:gd name="connsiteX3" fmla="*/ 9218601 w 17202029"/>
                <a:gd name="connsiteY3" fmla="*/ 13197 h 16295417"/>
                <a:gd name="connsiteX4" fmla="*/ 17182730 w 17202029"/>
                <a:gd name="connsiteY4" fmla="*/ 9570152 h 16295417"/>
                <a:gd name="connsiteX5" fmla="*/ 16504304 w 17202029"/>
                <a:gd name="connsiteY5" fmla="*/ 12136372 h 16295417"/>
                <a:gd name="connsiteX6" fmla="*/ 14380537 w 17202029"/>
                <a:gd name="connsiteY6" fmla="*/ 15587494 h 16295417"/>
                <a:gd name="connsiteX7" fmla="*/ 14999969 w 17202029"/>
                <a:gd name="connsiteY7" fmla="*/ 12726307 h 16295417"/>
                <a:gd name="connsiteX8" fmla="*/ 9838034 w 17202029"/>
                <a:gd name="connsiteY8" fmla="*/ 16295417 h 16295417"/>
                <a:gd name="connsiteX9" fmla="*/ 13230163 w 17202029"/>
                <a:gd name="connsiteY9" fmla="*/ 10366565 h 16295417"/>
                <a:gd name="connsiteX10" fmla="*/ 10781930 w 17202029"/>
                <a:gd name="connsiteY10" fmla="*/ 3729791 h 16295417"/>
                <a:gd name="connsiteX11" fmla="*/ 4735092 w 17202029"/>
                <a:gd name="connsiteY11" fmla="*/ 3316836 h 16295417"/>
                <a:gd name="connsiteX12" fmla="*/ 4086163 w 17202029"/>
                <a:gd name="connsiteY12" fmla="*/ 3582307 h 16295417"/>
                <a:gd name="connsiteX13" fmla="*/ 2227865 w 17202029"/>
                <a:gd name="connsiteY13" fmla="*/ 8655752 h 16295417"/>
                <a:gd name="connsiteX14" fmla="*/ 3437234 w 17202029"/>
                <a:gd name="connsiteY14" fmla="*/ 12637817 h 16295417"/>
                <a:gd name="connsiteX0" fmla="*/ 3319246 w 17202029"/>
                <a:gd name="connsiteY0" fmla="*/ 12696810 h 16295417"/>
                <a:gd name="connsiteX1" fmla="*/ 74601 w 17202029"/>
                <a:gd name="connsiteY1" fmla="*/ 10160088 h 16295417"/>
                <a:gd name="connsiteX2" fmla="*/ 4971066 w 17202029"/>
                <a:gd name="connsiteY2" fmla="*/ 691623 h 16295417"/>
                <a:gd name="connsiteX3" fmla="*/ 9218601 w 17202029"/>
                <a:gd name="connsiteY3" fmla="*/ 13197 h 16295417"/>
                <a:gd name="connsiteX4" fmla="*/ 17182730 w 17202029"/>
                <a:gd name="connsiteY4" fmla="*/ 9570152 h 16295417"/>
                <a:gd name="connsiteX5" fmla="*/ 16504304 w 17202029"/>
                <a:gd name="connsiteY5" fmla="*/ 12136372 h 16295417"/>
                <a:gd name="connsiteX6" fmla="*/ 14380537 w 17202029"/>
                <a:gd name="connsiteY6" fmla="*/ 15587494 h 16295417"/>
                <a:gd name="connsiteX7" fmla="*/ 14999969 w 17202029"/>
                <a:gd name="connsiteY7" fmla="*/ 12726307 h 16295417"/>
                <a:gd name="connsiteX8" fmla="*/ 9838034 w 17202029"/>
                <a:gd name="connsiteY8" fmla="*/ 16295417 h 16295417"/>
                <a:gd name="connsiteX9" fmla="*/ 13230163 w 17202029"/>
                <a:gd name="connsiteY9" fmla="*/ 10366565 h 16295417"/>
                <a:gd name="connsiteX10" fmla="*/ 10781930 w 17202029"/>
                <a:gd name="connsiteY10" fmla="*/ 3729791 h 16295417"/>
                <a:gd name="connsiteX11" fmla="*/ 4735092 w 17202029"/>
                <a:gd name="connsiteY11" fmla="*/ 3316836 h 16295417"/>
                <a:gd name="connsiteX12" fmla="*/ 4086163 w 17202029"/>
                <a:gd name="connsiteY12" fmla="*/ 3582307 h 16295417"/>
                <a:gd name="connsiteX13" fmla="*/ 2227865 w 17202029"/>
                <a:gd name="connsiteY13" fmla="*/ 8655752 h 16295417"/>
                <a:gd name="connsiteX14" fmla="*/ 3437234 w 17202029"/>
                <a:gd name="connsiteY14" fmla="*/ 12637817 h 16295417"/>
                <a:gd name="connsiteX0" fmla="*/ 3319246 w 17202029"/>
                <a:gd name="connsiteY0" fmla="*/ 12696810 h 16295417"/>
                <a:gd name="connsiteX1" fmla="*/ 74601 w 17202029"/>
                <a:gd name="connsiteY1" fmla="*/ 10160088 h 16295417"/>
                <a:gd name="connsiteX2" fmla="*/ 4971066 w 17202029"/>
                <a:gd name="connsiteY2" fmla="*/ 691623 h 16295417"/>
                <a:gd name="connsiteX3" fmla="*/ 9218601 w 17202029"/>
                <a:gd name="connsiteY3" fmla="*/ 13197 h 16295417"/>
                <a:gd name="connsiteX4" fmla="*/ 17182730 w 17202029"/>
                <a:gd name="connsiteY4" fmla="*/ 9570152 h 16295417"/>
                <a:gd name="connsiteX5" fmla="*/ 16504304 w 17202029"/>
                <a:gd name="connsiteY5" fmla="*/ 12136372 h 16295417"/>
                <a:gd name="connsiteX6" fmla="*/ 14380537 w 17202029"/>
                <a:gd name="connsiteY6" fmla="*/ 15587494 h 16295417"/>
                <a:gd name="connsiteX7" fmla="*/ 14999969 w 17202029"/>
                <a:gd name="connsiteY7" fmla="*/ 12726307 h 16295417"/>
                <a:gd name="connsiteX8" fmla="*/ 9838034 w 17202029"/>
                <a:gd name="connsiteY8" fmla="*/ 16295417 h 16295417"/>
                <a:gd name="connsiteX9" fmla="*/ 13230163 w 17202029"/>
                <a:gd name="connsiteY9" fmla="*/ 10366565 h 16295417"/>
                <a:gd name="connsiteX10" fmla="*/ 10781930 w 17202029"/>
                <a:gd name="connsiteY10" fmla="*/ 3729791 h 16295417"/>
                <a:gd name="connsiteX11" fmla="*/ 4735092 w 17202029"/>
                <a:gd name="connsiteY11" fmla="*/ 3316836 h 16295417"/>
                <a:gd name="connsiteX12" fmla="*/ 4233646 w 17202029"/>
                <a:gd name="connsiteY12" fmla="*/ 3759287 h 16295417"/>
                <a:gd name="connsiteX13" fmla="*/ 2227865 w 17202029"/>
                <a:gd name="connsiteY13" fmla="*/ 8655752 h 16295417"/>
                <a:gd name="connsiteX14" fmla="*/ 3437234 w 17202029"/>
                <a:gd name="connsiteY14" fmla="*/ 12637817 h 16295417"/>
                <a:gd name="connsiteX0" fmla="*/ 3319246 w 17202029"/>
                <a:gd name="connsiteY0" fmla="*/ 12696810 h 16295417"/>
                <a:gd name="connsiteX1" fmla="*/ 74601 w 17202029"/>
                <a:gd name="connsiteY1" fmla="*/ 10160088 h 16295417"/>
                <a:gd name="connsiteX2" fmla="*/ 4971066 w 17202029"/>
                <a:gd name="connsiteY2" fmla="*/ 691623 h 16295417"/>
                <a:gd name="connsiteX3" fmla="*/ 9218601 w 17202029"/>
                <a:gd name="connsiteY3" fmla="*/ 13197 h 16295417"/>
                <a:gd name="connsiteX4" fmla="*/ 17182730 w 17202029"/>
                <a:gd name="connsiteY4" fmla="*/ 9570152 h 16295417"/>
                <a:gd name="connsiteX5" fmla="*/ 16504304 w 17202029"/>
                <a:gd name="connsiteY5" fmla="*/ 12136372 h 16295417"/>
                <a:gd name="connsiteX6" fmla="*/ 14380537 w 17202029"/>
                <a:gd name="connsiteY6" fmla="*/ 15587494 h 16295417"/>
                <a:gd name="connsiteX7" fmla="*/ 14999969 w 17202029"/>
                <a:gd name="connsiteY7" fmla="*/ 12726307 h 16295417"/>
                <a:gd name="connsiteX8" fmla="*/ 9838034 w 17202029"/>
                <a:gd name="connsiteY8" fmla="*/ 16295417 h 16295417"/>
                <a:gd name="connsiteX9" fmla="*/ 13230163 w 17202029"/>
                <a:gd name="connsiteY9" fmla="*/ 10366565 h 16295417"/>
                <a:gd name="connsiteX10" fmla="*/ 10781930 w 17202029"/>
                <a:gd name="connsiteY10" fmla="*/ 3729791 h 16295417"/>
                <a:gd name="connsiteX11" fmla="*/ 4735092 w 17202029"/>
                <a:gd name="connsiteY11" fmla="*/ 3316836 h 16295417"/>
                <a:gd name="connsiteX12" fmla="*/ 4233646 w 17202029"/>
                <a:gd name="connsiteY12" fmla="*/ 3759287 h 16295417"/>
                <a:gd name="connsiteX13" fmla="*/ 2227865 w 17202029"/>
                <a:gd name="connsiteY13" fmla="*/ 8655752 h 16295417"/>
                <a:gd name="connsiteX14" fmla="*/ 3437234 w 17202029"/>
                <a:gd name="connsiteY14" fmla="*/ 12637817 h 16295417"/>
                <a:gd name="connsiteX0" fmla="*/ 3319246 w 17202029"/>
                <a:gd name="connsiteY0" fmla="*/ 12696810 h 16295417"/>
                <a:gd name="connsiteX1" fmla="*/ 74601 w 17202029"/>
                <a:gd name="connsiteY1" fmla="*/ 10160088 h 16295417"/>
                <a:gd name="connsiteX2" fmla="*/ 4971066 w 17202029"/>
                <a:gd name="connsiteY2" fmla="*/ 691623 h 16295417"/>
                <a:gd name="connsiteX3" fmla="*/ 9218601 w 17202029"/>
                <a:gd name="connsiteY3" fmla="*/ 13197 h 16295417"/>
                <a:gd name="connsiteX4" fmla="*/ 17182730 w 17202029"/>
                <a:gd name="connsiteY4" fmla="*/ 9570152 h 16295417"/>
                <a:gd name="connsiteX5" fmla="*/ 16504304 w 17202029"/>
                <a:gd name="connsiteY5" fmla="*/ 12136372 h 16295417"/>
                <a:gd name="connsiteX6" fmla="*/ 14380537 w 17202029"/>
                <a:gd name="connsiteY6" fmla="*/ 15587494 h 16295417"/>
                <a:gd name="connsiteX7" fmla="*/ 14999969 w 17202029"/>
                <a:gd name="connsiteY7" fmla="*/ 12726307 h 16295417"/>
                <a:gd name="connsiteX8" fmla="*/ 9838034 w 17202029"/>
                <a:gd name="connsiteY8" fmla="*/ 16295417 h 16295417"/>
                <a:gd name="connsiteX9" fmla="*/ 13230163 w 17202029"/>
                <a:gd name="connsiteY9" fmla="*/ 10366565 h 16295417"/>
                <a:gd name="connsiteX10" fmla="*/ 10781930 w 17202029"/>
                <a:gd name="connsiteY10" fmla="*/ 3729791 h 16295417"/>
                <a:gd name="connsiteX11" fmla="*/ 4735092 w 17202029"/>
                <a:gd name="connsiteY11" fmla="*/ 3316836 h 16295417"/>
                <a:gd name="connsiteX12" fmla="*/ 4233646 w 17202029"/>
                <a:gd name="connsiteY12" fmla="*/ 3759287 h 16295417"/>
                <a:gd name="connsiteX13" fmla="*/ 2227865 w 17202029"/>
                <a:gd name="connsiteY13" fmla="*/ 8655752 h 16295417"/>
                <a:gd name="connsiteX14" fmla="*/ 3437234 w 17202029"/>
                <a:gd name="connsiteY14" fmla="*/ 12637817 h 16295417"/>
                <a:gd name="connsiteX0" fmla="*/ 3319246 w 17202029"/>
                <a:gd name="connsiteY0" fmla="*/ 12696810 h 16295417"/>
                <a:gd name="connsiteX1" fmla="*/ 74601 w 17202029"/>
                <a:gd name="connsiteY1" fmla="*/ 10160088 h 16295417"/>
                <a:gd name="connsiteX2" fmla="*/ 4971066 w 17202029"/>
                <a:gd name="connsiteY2" fmla="*/ 691623 h 16295417"/>
                <a:gd name="connsiteX3" fmla="*/ 9218601 w 17202029"/>
                <a:gd name="connsiteY3" fmla="*/ 13197 h 16295417"/>
                <a:gd name="connsiteX4" fmla="*/ 17182730 w 17202029"/>
                <a:gd name="connsiteY4" fmla="*/ 9570152 h 16295417"/>
                <a:gd name="connsiteX5" fmla="*/ 16504304 w 17202029"/>
                <a:gd name="connsiteY5" fmla="*/ 12136372 h 16295417"/>
                <a:gd name="connsiteX6" fmla="*/ 14380537 w 17202029"/>
                <a:gd name="connsiteY6" fmla="*/ 15587494 h 16295417"/>
                <a:gd name="connsiteX7" fmla="*/ 14999969 w 17202029"/>
                <a:gd name="connsiteY7" fmla="*/ 12726307 h 16295417"/>
                <a:gd name="connsiteX8" fmla="*/ 9838034 w 17202029"/>
                <a:gd name="connsiteY8" fmla="*/ 16295417 h 16295417"/>
                <a:gd name="connsiteX9" fmla="*/ 13230163 w 17202029"/>
                <a:gd name="connsiteY9" fmla="*/ 10366565 h 16295417"/>
                <a:gd name="connsiteX10" fmla="*/ 10781930 w 17202029"/>
                <a:gd name="connsiteY10" fmla="*/ 3729791 h 16295417"/>
                <a:gd name="connsiteX11" fmla="*/ 4735092 w 17202029"/>
                <a:gd name="connsiteY11" fmla="*/ 3316836 h 16295417"/>
                <a:gd name="connsiteX12" fmla="*/ 4233646 w 17202029"/>
                <a:gd name="connsiteY12" fmla="*/ 3759287 h 16295417"/>
                <a:gd name="connsiteX13" fmla="*/ 2227865 w 17202029"/>
                <a:gd name="connsiteY13" fmla="*/ 8655752 h 16295417"/>
                <a:gd name="connsiteX14" fmla="*/ 3437234 w 17202029"/>
                <a:gd name="connsiteY14" fmla="*/ 12637817 h 16295417"/>
                <a:gd name="connsiteX0" fmla="*/ 3319246 w 17202029"/>
                <a:gd name="connsiteY0" fmla="*/ 12696810 h 16295417"/>
                <a:gd name="connsiteX1" fmla="*/ 74601 w 17202029"/>
                <a:gd name="connsiteY1" fmla="*/ 10160088 h 16295417"/>
                <a:gd name="connsiteX2" fmla="*/ 4971066 w 17202029"/>
                <a:gd name="connsiteY2" fmla="*/ 691623 h 16295417"/>
                <a:gd name="connsiteX3" fmla="*/ 9218601 w 17202029"/>
                <a:gd name="connsiteY3" fmla="*/ 13197 h 16295417"/>
                <a:gd name="connsiteX4" fmla="*/ 17182730 w 17202029"/>
                <a:gd name="connsiteY4" fmla="*/ 9570152 h 16295417"/>
                <a:gd name="connsiteX5" fmla="*/ 16504304 w 17202029"/>
                <a:gd name="connsiteY5" fmla="*/ 12136372 h 16295417"/>
                <a:gd name="connsiteX6" fmla="*/ 14380537 w 17202029"/>
                <a:gd name="connsiteY6" fmla="*/ 15587494 h 16295417"/>
                <a:gd name="connsiteX7" fmla="*/ 14999969 w 17202029"/>
                <a:gd name="connsiteY7" fmla="*/ 12726307 h 16295417"/>
                <a:gd name="connsiteX8" fmla="*/ 9838034 w 17202029"/>
                <a:gd name="connsiteY8" fmla="*/ 16295417 h 16295417"/>
                <a:gd name="connsiteX9" fmla="*/ 13230163 w 17202029"/>
                <a:gd name="connsiteY9" fmla="*/ 10366565 h 16295417"/>
                <a:gd name="connsiteX10" fmla="*/ 10781930 w 17202029"/>
                <a:gd name="connsiteY10" fmla="*/ 3729791 h 16295417"/>
                <a:gd name="connsiteX11" fmla="*/ 4735092 w 17202029"/>
                <a:gd name="connsiteY11" fmla="*/ 3316836 h 16295417"/>
                <a:gd name="connsiteX12" fmla="*/ 4233646 w 17202029"/>
                <a:gd name="connsiteY12" fmla="*/ 3759287 h 16295417"/>
                <a:gd name="connsiteX13" fmla="*/ 2227865 w 17202029"/>
                <a:gd name="connsiteY13" fmla="*/ 8655752 h 16295417"/>
                <a:gd name="connsiteX14" fmla="*/ 3437234 w 17202029"/>
                <a:gd name="connsiteY14" fmla="*/ 12637817 h 16295417"/>
                <a:gd name="connsiteX0" fmla="*/ 3319246 w 17202029"/>
                <a:gd name="connsiteY0" fmla="*/ 12696810 h 16295417"/>
                <a:gd name="connsiteX1" fmla="*/ 74601 w 17202029"/>
                <a:gd name="connsiteY1" fmla="*/ 10160088 h 16295417"/>
                <a:gd name="connsiteX2" fmla="*/ 4971066 w 17202029"/>
                <a:gd name="connsiteY2" fmla="*/ 691623 h 16295417"/>
                <a:gd name="connsiteX3" fmla="*/ 9218601 w 17202029"/>
                <a:gd name="connsiteY3" fmla="*/ 13197 h 16295417"/>
                <a:gd name="connsiteX4" fmla="*/ 17182730 w 17202029"/>
                <a:gd name="connsiteY4" fmla="*/ 9570152 h 16295417"/>
                <a:gd name="connsiteX5" fmla="*/ 16504304 w 17202029"/>
                <a:gd name="connsiteY5" fmla="*/ 12136372 h 16295417"/>
                <a:gd name="connsiteX6" fmla="*/ 14380537 w 17202029"/>
                <a:gd name="connsiteY6" fmla="*/ 15587494 h 16295417"/>
                <a:gd name="connsiteX7" fmla="*/ 14999969 w 17202029"/>
                <a:gd name="connsiteY7" fmla="*/ 12726307 h 16295417"/>
                <a:gd name="connsiteX8" fmla="*/ 9838034 w 17202029"/>
                <a:gd name="connsiteY8" fmla="*/ 16295417 h 16295417"/>
                <a:gd name="connsiteX9" fmla="*/ 13230163 w 17202029"/>
                <a:gd name="connsiteY9" fmla="*/ 10366565 h 16295417"/>
                <a:gd name="connsiteX10" fmla="*/ 10781930 w 17202029"/>
                <a:gd name="connsiteY10" fmla="*/ 3729791 h 16295417"/>
                <a:gd name="connsiteX11" fmla="*/ 4735092 w 17202029"/>
                <a:gd name="connsiteY11" fmla="*/ 3316836 h 16295417"/>
                <a:gd name="connsiteX12" fmla="*/ 4233646 w 17202029"/>
                <a:gd name="connsiteY12" fmla="*/ 3759287 h 16295417"/>
                <a:gd name="connsiteX13" fmla="*/ 2227865 w 17202029"/>
                <a:gd name="connsiteY13" fmla="*/ 8655752 h 16295417"/>
                <a:gd name="connsiteX14" fmla="*/ 3437234 w 17202029"/>
                <a:gd name="connsiteY14" fmla="*/ 12637817 h 16295417"/>
                <a:gd name="connsiteX0" fmla="*/ 3319246 w 17202029"/>
                <a:gd name="connsiteY0" fmla="*/ 12696810 h 16295417"/>
                <a:gd name="connsiteX1" fmla="*/ 74601 w 17202029"/>
                <a:gd name="connsiteY1" fmla="*/ 10160088 h 16295417"/>
                <a:gd name="connsiteX2" fmla="*/ 4971066 w 17202029"/>
                <a:gd name="connsiteY2" fmla="*/ 691623 h 16295417"/>
                <a:gd name="connsiteX3" fmla="*/ 9218601 w 17202029"/>
                <a:gd name="connsiteY3" fmla="*/ 13197 h 16295417"/>
                <a:gd name="connsiteX4" fmla="*/ 17182730 w 17202029"/>
                <a:gd name="connsiteY4" fmla="*/ 9570152 h 16295417"/>
                <a:gd name="connsiteX5" fmla="*/ 16504304 w 17202029"/>
                <a:gd name="connsiteY5" fmla="*/ 12136372 h 16295417"/>
                <a:gd name="connsiteX6" fmla="*/ 14380537 w 17202029"/>
                <a:gd name="connsiteY6" fmla="*/ 15587494 h 16295417"/>
                <a:gd name="connsiteX7" fmla="*/ 14999969 w 17202029"/>
                <a:gd name="connsiteY7" fmla="*/ 12726307 h 16295417"/>
                <a:gd name="connsiteX8" fmla="*/ 9838034 w 17202029"/>
                <a:gd name="connsiteY8" fmla="*/ 16295417 h 16295417"/>
                <a:gd name="connsiteX9" fmla="*/ 13230163 w 17202029"/>
                <a:gd name="connsiteY9" fmla="*/ 10366565 h 16295417"/>
                <a:gd name="connsiteX10" fmla="*/ 10781930 w 17202029"/>
                <a:gd name="connsiteY10" fmla="*/ 3729791 h 16295417"/>
                <a:gd name="connsiteX11" fmla="*/ 4735092 w 17202029"/>
                <a:gd name="connsiteY11" fmla="*/ 3316836 h 16295417"/>
                <a:gd name="connsiteX12" fmla="*/ 4233646 w 17202029"/>
                <a:gd name="connsiteY12" fmla="*/ 3759287 h 16295417"/>
                <a:gd name="connsiteX13" fmla="*/ 2227865 w 17202029"/>
                <a:gd name="connsiteY13" fmla="*/ 8655752 h 16295417"/>
                <a:gd name="connsiteX14" fmla="*/ 3437234 w 17202029"/>
                <a:gd name="connsiteY14" fmla="*/ 12637817 h 16295417"/>
                <a:gd name="connsiteX0" fmla="*/ 3319246 w 17202029"/>
                <a:gd name="connsiteY0" fmla="*/ 12696810 h 16295417"/>
                <a:gd name="connsiteX1" fmla="*/ 74601 w 17202029"/>
                <a:gd name="connsiteY1" fmla="*/ 10160088 h 16295417"/>
                <a:gd name="connsiteX2" fmla="*/ 4971066 w 17202029"/>
                <a:gd name="connsiteY2" fmla="*/ 691623 h 16295417"/>
                <a:gd name="connsiteX3" fmla="*/ 9218601 w 17202029"/>
                <a:gd name="connsiteY3" fmla="*/ 13197 h 16295417"/>
                <a:gd name="connsiteX4" fmla="*/ 17182730 w 17202029"/>
                <a:gd name="connsiteY4" fmla="*/ 9570152 h 16295417"/>
                <a:gd name="connsiteX5" fmla="*/ 16504304 w 17202029"/>
                <a:gd name="connsiteY5" fmla="*/ 12136372 h 16295417"/>
                <a:gd name="connsiteX6" fmla="*/ 14380537 w 17202029"/>
                <a:gd name="connsiteY6" fmla="*/ 15587494 h 16295417"/>
                <a:gd name="connsiteX7" fmla="*/ 14999969 w 17202029"/>
                <a:gd name="connsiteY7" fmla="*/ 12726307 h 16295417"/>
                <a:gd name="connsiteX8" fmla="*/ 9838034 w 17202029"/>
                <a:gd name="connsiteY8" fmla="*/ 16295417 h 16295417"/>
                <a:gd name="connsiteX9" fmla="*/ 13230163 w 17202029"/>
                <a:gd name="connsiteY9" fmla="*/ 10366565 h 16295417"/>
                <a:gd name="connsiteX10" fmla="*/ 10781930 w 17202029"/>
                <a:gd name="connsiteY10" fmla="*/ 3729791 h 16295417"/>
                <a:gd name="connsiteX11" fmla="*/ 4735092 w 17202029"/>
                <a:gd name="connsiteY11" fmla="*/ 3316836 h 16295417"/>
                <a:gd name="connsiteX12" fmla="*/ 4233646 w 17202029"/>
                <a:gd name="connsiteY12" fmla="*/ 3759287 h 16295417"/>
                <a:gd name="connsiteX13" fmla="*/ 2227865 w 17202029"/>
                <a:gd name="connsiteY13" fmla="*/ 8655752 h 16295417"/>
                <a:gd name="connsiteX14" fmla="*/ 3437234 w 17202029"/>
                <a:gd name="connsiteY14" fmla="*/ 12637817 h 16295417"/>
                <a:gd name="connsiteX0" fmla="*/ 3319246 w 17202029"/>
                <a:gd name="connsiteY0" fmla="*/ 12696810 h 16295417"/>
                <a:gd name="connsiteX1" fmla="*/ 74601 w 17202029"/>
                <a:gd name="connsiteY1" fmla="*/ 10160088 h 16295417"/>
                <a:gd name="connsiteX2" fmla="*/ 4971066 w 17202029"/>
                <a:gd name="connsiteY2" fmla="*/ 691623 h 16295417"/>
                <a:gd name="connsiteX3" fmla="*/ 9218601 w 17202029"/>
                <a:gd name="connsiteY3" fmla="*/ 13197 h 16295417"/>
                <a:gd name="connsiteX4" fmla="*/ 17182730 w 17202029"/>
                <a:gd name="connsiteY4" fmla="*/ 9570152 h 16295417"/>
                <a:gd name="connsiteX5" fmla="*/ 16504304 w 17202029"/>
                <a:gd name="connsiteY5" fmla="*/ 12136372 h 16295417"/>
                <a:gd name="connsiteX6" fmla="*/ 14380537 w 17202029"/>
                <a:gd name="connsiteY6" fmla="*/ 15587494 h 16295417"/>
                <a:gd name="connsiteX7" fmla="*/ 14999969 w 17202029"/>
                <a:gd name="connsiteY7" fmla="*/ 12726307 h 16295417"/>
                <a:gd name="connsiteX8" fmla="*/ 9838034 w 17202029"/>
                <a:gd name="connsiteY8" fmla="*/ 16295417 h 16295417"/>
                <a:gd name="connsiteX9" fmla="*/ 13230163 w 17202029"/>
                <a:gd name="connsiteY9" fmla="*/ 10366565 h 16295417"/>
                <a:gd name="connsiteX10" fmla="*/ 10781930 w 17202029"/>
                <a:gd name="connsiteY10" fmla="*/ 3729791 h 16295417"/>
                <a:gd name="connsiteX11" fmla="*/ 4735092 w 17202029"/>
                <a:gd name="connsiteY11" fmla="*/ 3316836 h 16295417"/>
                <a:gd name="connsiteX12" fmla="*/ 4233646 w 17202029"/>
                <a:gd name="connsiteY12" fmla="*/ 3759287 h 16295417"/>
                <a:gd name="connsiteX13" fmla="*/ 2227865 w 17202029"/>
                <a:gd name="connsiteY13" fmla="*/ 8655752 h 16295417"/>
                <a:gd name="connsiteX0" fmla="*/ 3319246 w 17202029"/>
                <a:gd name="connsiteY0" fmla="*/ 12696810 h 16295417"/>
                <a:gd name="connsiteX1" fmla="*/ 74601 w 17202029"/>
                <a:gd name="connsiteY1" fmla="*/ 10160088 h 16295417"/>
                <a:gd name="connsiteX2" fmla="*/ 4971066 w 17202029"/>
                <a:gd name="connsiteY2" fmla="*/ 691623 h 16295417"/>
                <a:gd name="connsiteX3" fmla="*/ 9218601 w 17202029"/>
                <a:gd name="connsiteY3" fmla="*/ 13197 h 16295417"/>
                <a:gd name="connsiteX4" fmla="*/ 17182730 w 17202029"/>
                <a:gd name="connsiteY4" fmla="*/ 9570152 h 16295417"/>
                <a:gd name="connsiteX5" fmla="*/ 16504304 w 17202029"/>
                <a:gd name="connsiteY5" fmla="*/ 12136372 h 16295417"/>
                <a:gd name="connsiteX6" fmla="*/ 14380537 w 17202029"/>
                <a:gd name="connsiteY6" fmla="*/ 15587494 h 16295417"/>
                <a:gd name="connsiteX7" fmla="*/ 14999969 w 17202029"/>
                <a:gd name="connsiteY7" fmla="*/ 12726307 h 16295417"/>
                <a:gd name="connsiteX8" fmla="*/ 9838034 w 17202029"/>
                <a:gd name="connsiteY8" fmla="*/ 16295417 h 16295417"/>
                <a:gd name="connsiteX9" fmla="*/ 13230163 w 17202029"/>
                <a:gd name="connsiteY9" fmla="*/ 10366565 h 16295417"/>
                <a:gd name="connsiteX10" fmla="*/ 10781930 w 17202029"/>
                <a:gd name="connsiteY10" fmla="*/ 3729791 h 16295417"/>
                <a:gd name="connsiteX11" fmla="*/ 4735092 w 17202029"/>
                <a:gd name="connsiteY11" fmla="*/ 3316836 h 16295417"/>
                <a:gd name="connsiteX12" fmla="*/ 4233646 w 17202029"/>
                <a:gd name="connsiteY12" fmla="*/ 3759287 h 16295417"/>
                <a:gd name="connsiteX13" fmla="*/ 2227865 w 17202029"/>
                <a:gd name="connsiteY13" fmla="*/ 8655752 h 16295417"/>
                <a:gd name="connsiteX14" fmla="*/ 3319246 w 17202029"/>
                <a:gd name="connsiteY14" fmla="*/ 12696810 h 16295417"/>
                <a:gd name="connsiteX0" fmla="*/ 3319246 w 17202029"/>
                <a:gd name="connsiteY0" fmla="*/ 12696810 h 16295417"/>
                <a:gd name="connsiteX1" fmla="*/ 74601 w 17202029"/>
                <a:gd name="connsiteY1" fmla="*/ 10160088 h 16295417"/>
                <a:gd name="connsiteX2" fmla="*/ 4971066 w 17202029"/>
                <a:gd name="connsiteY2" fmla="*/ 691623 h 16295417"/>
                <a:gd name="connsiteX3" fmla="*/ 9218601 w 17202029"/>
                <a:gd name="connsiteY3" fmla="*/ 13197 h 16295417"/>
                <a:gd name="connsiteX4" fmla="*/ 17182730 w 17202029"/>
                <a:gd name="connsiteY4" fmla="*/ 9570152 h 16295417"/>
                <a:gd name="connsiteX5" fmla="*/ 16504304 w 17202029"/>
                <a:gd name="connsiteY5" fmla="*/ 12136372 h 16295417"/>
                <a:gd name="connsiteX6" fmla="*/ 14380537 w 17202029"/>
                <a:gd name="connsiteY6" fmla="*/ 15587494 h 16295417"/>
                <a:gd name="connsiteX7" fmla="*/ 14999969 w 17202029"/>
                <a:gd name="connsiteY7" fmla="*/ 12726307 h 16295417"/>
                <a:gd name="connsiteX8" fmla="*/ 9838034 w 17202029"/>
                <a:gd name="connsiteY8" fmla="*/ 16295417 h 16295417"/>
                <a:gd name="connsiteX9" fmla="*/ 13230163 w 17202029"/>
                <a:gd name="connsiteY9" fmla="*/ 10366565 h 16295417"/>
                <a:gd name="connsiteX10" fmla="*/ 10781930 w 17202029"/>
                <a:gd name="connsiteY10" fmla="*/ 3729791 h 16295417"/>
                <a:gd name="connsiteX11" fmla="*/ 4735092 w 17202029"/>
                <a:gd name="connsiteY11" fmla="*/ 3316836 h 16295417"/>
                <a:gd name="connsiteX12" fmla="*/ 4233646 w 17202029"/>
                <a:gd name="connsiteY12" fmla="*/ 3759287 h 16295417"/>
                <a:gd name="connsiteX13" fmla="*/ 2227865 w 17202029"/>
                <a:gd name="connsiteY13" fmla="*/ 8655752 h 16295417"/>
                <a:gd name="connsiteX14" fmla="*/ 3319246 w 17202029"/>
                <a:gd name="connsiteY14" fmla="*/ 12696810 h 16295417"/>
                <a:gd name="connsiteX0" fmla="*/ 3319246 w 17202029"/>
                <a:gd name="connsiteY0" fmla="*/ 12696810 h 16295417"/>
                <a:gd name="connsiteX1" fmla="*/ 74601 w 17202029"/>
                <a:gd name="connsiteY1" fmla="*/ 10160088 h 16295417"/>
                <a:gd name="connsiteX2" fmla="*/ 4971066 w 17202029"/>
                <a:gd name="connsiteY2" fmla="*/ 691623 h 16295417"/>
                <a:gd name="connsiteX3" fmla="*/ 9218601 w 17202029"/>
                <a:gd name="connsiteY3" fmla="*/ 13197 h 16295417"/>
                <a:gd name="connsiteX4" fmla="*/ 17182730 w 17202029"/>
                <a:gd name="connsiteY4" fmla="*/ 9570152 h 16295417"/>
                <a:gd name="connsiteX5" fmla="*/ 16504304 w 17202029"/>
                <a:gd name="connsiteY5" fmla="*/ 12136372 h 16295417"/>
                <a:gd name="connsiteX6" fmla="*/ 14380537 w 17202029"/>
                <a:gd name="connsiteY6" fmla="*/ 15587494 h 16295417"/>
                <a:gd name="connsiteX7" fmla="*/ 14999969 w 17202029"/>
                <a:gd name="connsiteY7" fmla="*/ 12726307 h 16295417"/>
                <a:gd name="connsiteX8" fmla="*/ 9838034 w 17202029"/>
                <a:gd name="connsiteY8" fmla="*/ 16295417 h 16295417"/>
                <a:gd name="connsiteX9" fmla="*/ 13230163 w 17202029"/>
                <a:gd name="connsiteY9" fmla="*/ 10366565 h 16295417"/>
                <a:gd name="connsiteX10" fmla="*/ 10781930 w 17202029"/>
                <a:gd name="connsiteY10" fmla="*/ 3729791 h 16295417"/>
                <a:gd name="connsiteX11" fmla="*/ 4735092 w 17202029"/>
                <a:gd name="connsiteY11" fmla="*/ 3316836 h 16295417"/>
                <a:gd name="connsiteX12" fmla="*/ 4233646 w 17202029"/>
                <a:gd name="connsiteY12" fmla="*/ 3759287 h 16295417"/>
                <a:gd name="connsiteX13" fmla="*/ 2227865 w 17202029"/>
                <a:gd name="connsiteY13" fmla="*/ 8655752 h 16295417"/>
                <a:gd name="connsiteX14" fmla="*/ 3319246 w 17202029"/>
                <a:gd name="connsiteY14" fmla="*/ 12696810 h 16295417"/>
                <a:gd name="connsiteX0" fmla="*/ 3319246 w 17202029"/>
                <a:gd name="connsiteY0" fmla="*/ 12696810 h 16295417"/>
                <a:gd name="connsiteX1" fmla="*/ 74601 w 17202029"/>
                <a:gd name="connsiteY1" fmla="*/ 10160088 h 16295417"/>
                <a:gd name="connsiteX2" fmla="*/ 4971066 w 17202029"/>
                <a:gd name="connsiteY2" fmla="*/ 691623 h 16295417"/>
                <a:gd name="connsiteX3" fmla="*/ 9218601 w 17202029"/>
                <a:gd name="connsiteY3" fmla="*/ 13197 h 16295417"/>
                <a:gd name="connsiteX4" fmla="*/ 17182730 w 17202029"/>
                <a:gd name="connsiteY4" fmla="*/ 9570152 h 16295417"/>
                <a:gd name="connsiteX5" fmla="*/ 16504304 w 17202029"/>
                <a:gd name="connsiteY5" fmla="*/ 12136372 h 16295417"/>
                <a:gd name="connsiteX6" fmla="*/ 14380537 w 17202029"/>
                <a:gd name="connsiteY6" fmla="*/ 15587494 h 16295417"/>
                <a:gd name="connsiteX7" fmla="*/ 14999969 w 17202029"/>
                <a:gd name="connsiteY7" fmla="*/ 12726307 h 16295417"/>
                <a:gd name="connsiteX8" fmla="*/ 9838034 w 17202029"/>
                <a:gd name="connsiteY8" fmla="*/ 16295417 h 16295417"/>
                <a:gd name="connsiteX9" fmla="*/ 13230163 w 17202029"/>
                <a:gd name="connsiteY9" fmla="*/ 10366565 h 16295417"/>
                <a:gd name="connsiteX10" fmla="*/ 10781930 w 17202029"/>
                <a:gd name="connsiteY10" fmla="*/ 3729791 h 16295417"/>
                <a:gd name="connsiteX11" fmla="*/ 4735092 w 17202029"/>
                <a:gd name="connsiteY11" fmla="*/ 3316836 h 16295417"/>
                <a:gd name="connsiteX12" fmla="*/ 4233646 w 17202029"/>
                <a:gd name="connsiteY12" fmla="*/ 3759287 h 16295417"/>
                <a:gd name="connsiteX13" fmla="*/ 2227865 w 17202029"/>
                <a:gd name="connsiteY13" fmla="*/ 8655752 h 16295417"/>
                <a:gd name="connsiteX14" fmla="*/ 3319246 w 17202029"/>
                <a:gd name="connsiteY14" fmla="*/ 12696810 h 16295417"/>
                <a:gd name="connsiteX0" fmla="*/ 3319246 w 16504305"/>
                <a:gd name="connsiteY0" fmla="*/ 12696810 h 16295417"/>
                <a:gd name="connsiteX1" fmla="*/ 74601 w 16504305"/>
                <a:gd name="connsiteY1" fmla="*/ 10160088 h 16295417"/>
                <a:gd name="connsiteX2" fmla="*/ 4971066 w 16504305"/>
                <a:gd name="connsiteY2" fmla="*/ 691623 h 16295417"/>
                <a:gd name="connsiteX3" fmla="*/ 9218601 w 16504305"/>
                <a:gd name="connsiteY3" fmla="*/ 13197 h 16295417"/>
                <a:gd name="connsiteX4" fmla="*/ 16504304 w 16504305"/>
                <a:gd name="connsiteY4" fmla="*/ 12136372 h 16295417"/>
                <a:gd name="connsiteX5" fmla="*/ 14380537 w 16504305"/>
                <a:gd name="connsiteY5" fmla="*/ 15587494 h 16295417"/>
                <a:gd name="connsiteX6" fmla="*/ 14999969 w 16504305"/>
                <a:gd name="connsiteY6" fmla="*/ 12726307 h 16295417"/>
                <a:gd name="connsiteX7" fmla="*/ 9838034 w 16504305"/>
                <a:gd name="connsiteY7" fmla="*/ 16295417 h 16295417"/>
                <a:gd name="connsiteX8" fmla="*/ 13230163 w 16504305"/>
                <a:gd name="connsiteY8" fmla="*/ 10366565 h 16295417"/>
                <a:gd name="connsiteX9" fmla="*/ 10781930 w 16504305"/>
                <a:gd name="connsiteY9" fmla="*/ 3729791 h 16295417"/>
                <a:gd name="connsiteX10" fmla="*/ 4735092 w 16504305"/>
                <a:gd name="connsiteY10" fmla="*/ 3316836 h 16295417"/>
                <a:gd name="connsiteX11" fmla="*/ 4233646 w 16504305"/>
                <a:gd name="connsiteY11" fmla="*/ 3759287 h 16295417"/>
                <a:gd name="connsiteX12" fmla="*/ 2227865 w 16504305"/>
                <a:gd name="connsiteY12" fmla="*/ 8655752 h 16295417"/>
                <a:gd name="connsiteX13" fmla="*/ 3319246 w 16504305"/>
                <a:gd name="connsiteY13" fmla="*/ 12696810 h 16295417"/>
                <a:gd name="connsiteX0" fmla="*/ 3319246 w 16855736"/>
                <a:gd name="connsiteY0" fmla="*/ 12696810 h 16295417"/>
                <a:gd name="connsiteX1" fmla="*/ 74601 w 16855736"/>
                <a:gd name="connsiteY1" fmla="*/ 10160088 h 16295417"/>
                <a:gd name="connsiteX2" fmla="*/ 4971066 w 16855736"/>
                <a:gd name="connsiteY2" fmla="*/ 691623 h 16295417"/>
                <a:gd name="connsiteX3" fmla="*/ 9218601 w 16855736"/>
                <a:gd name="connsiteY3" fmla="*/ 13197 h 16295417"/>
                <a:gd name="connsiteX4" fmla="*/ 16504304 w 16855736"/>
                <a:gd name="connsiteY4" fmla="*/ 12136372 h 16295417"/>
                <a:gd name="connsiteX5" fmla="*/ 14380537 w 16855736"/>
                <a:gd name="connsiteY5" fmla="*/ 15587494 h 16295417"/>
                <a:gd name="connsiteX6" fmla="*/ 14999969 w 16855736"/>
                <a:gd name="connsiteY6" fmla="*/ 12726307 h 16295417"/>
                <a:gd name="connsiteX7" fmla="*/ 9838034 w 16855736"/>
                <a:gd name="connsiteY7" fmla="*/ 16295417 h 16295417"/>
                <a:gd name="connsiteX8" fmla="*/ 13230163 w 16855736"/>
                <a:gd name="connsiteY8" fmla="*/ 10366565 h 16295417"/>
                <a:gd name="connsiteX9" fmla="*/ 10781930 w 16855736"/>
                <a:gd name="connsiteY9" fmla="*/ 3729791 h 16295417"/>
                <a:gd name="connsiteX10" fmla="*/ 4735092 w 16855736"/>
                <a:gd name="connsiteY10" fmla="*/ 3316836 h 16295417"/>
                <a:gd name="connsiteX11" fmla="*/ 4233646 w 16855736"/>
                <a:gd name="connsiteY11" fmla="*/ 3759287 h 16295417"/>
                <a:gd name="connsiteX12" fmla="*/ 2227865 w 16855736"/>
                <a:gd name="connsiteY12" fmla="*/ 8655752 h 16295417"/>
                <a:gd name="connsiteX13" fmla="*/ 3319246 w 16855736"/>
                <a:gd name="connsiteY13" fmla="*/ 12696810 h 16295417"/>
                <a:gd name="connsiteX0" fmla="*/ 3319246 w 17119600"/>
                <a:gd name="connsiteY0" fmla="*/ 12696810 h 16295417"/>
                <a:gd name="connsiteX1" fmla="*/ 74601 w 17119600"/>
                <a:gd name="connsiteY1" fmla="*/ 10160088 h 16295417"/>
                <a:gd name="connsiteX2" fmla="*/ 4971066 w 17119600"/>
                <a:gd name="connsiteY2" fmla="*/ 691623 h 16295417"/>
                <a:gd name="connsiteX3" fmla="*/ 9218601 w 17119600"/>
                <a:gd name="connsiteY3" fmla="*/ 13197 h 16295417"/>
                <a:gd name="connsiteX4" fmla="*/ 16504304 w 17119600"/>
                <a:gd name="connsiteY4" fmla="*/ 12136372 h 16295417"/>
                <a:gd name="connsiteX5" fmla="*/ 14380537 w 17119600"/>
                <a:gd name="connsiteY5" fmla="*/ 15587494 h 16295417"/>
                <a:gd name="connsiteX6" fmla="*/ 14999969 w 17119600"/>
                <a:gd name="connsiteY6" fmla="*/ 12726307 h 16295417"/>
                <a:gd name="connsiteX7" fmla="*/ 9838034 w 17119600"/>
                <a:gd name="connsiteY7" fmla="*/ 16295417 h 16295417"/>
                <a:gd name="connsiteX8" fmla="*/ 13230163 w 17119600"/>
                <a:gd name="connsiteY8" fmla="*/ 10366565 h 16295417"/>
                <a:gd name="connsiteX9" fmla="*/ 10781930 w 17119600"/>
                <a:gd name="connsiteY9" fmla="*/ 3729791 h 16295417"/>
                <a:gd name="connsiteX10" fmla="*/ 4735092 w 17119600"/>
                <a:gd name="connsiteY10" fmla="*/ 3316836 h 16295417"/>
                <a:gd name="connsiteX11" fmla="*/ 4233646 w 17119600"/>
                <a:gd name="connsiteY11" fmla="*/ 3759287 h 16295417"/>
                <a:gd name="connsiteX12" fmla="*/ 2227865 w 17119600"/>
                <a:gd name="connsiteY12" fmla="*/ 8655752 h 16295417"/>
                <a:gd name="connsiteX13" fmla="*/ 3319246 w 17119600"/>
                <a:gd name="connsiteY13" fmla="*/ 12696810 h 16295417"/>
                <a:gd name="connsiteX0" fmla="*/ 3319246 w 17119600"/>
                <a:gd name="connsiteY0" fmla="*/ 12696810 h 16456889"/>
                <a:gd name="connsiteX1" fmla="*/ 74601 w 17119600"/>
                <a:gd name="connsiteY1" fmla="*/ 10160088 h 16456889"/>
                <a:gd name="connsiteX2" fmla="*/ 4971066 w 17119600"/>
                <a:gd name="connsiteY2" fmla="*/ 691623 h 16456889"/>
                <a:gd name="connsiteX3" fmla="*/ 9218601 w 17119600"/>
                <a:gd name="connsiteY3" fmla="*/ 13197 h 16456889"/>
                <a:gd name="connsiteX4" fmla="*/ 16504304 w 17119600"/>
                <a:gd name="connsiteY4" fmla="*/ 12136372 h 16456889"/>
                <a:gd name="connsiteX5" fmla="*/ 14380537 w 17119600"/>
                <a:gd name="connsiteY5" fmla="*/ 15587494 h 16456889"/>
                <a:gd name="connsiteX6" fmla="*/ 14999969 w 17119600"/>
                <a:gd name="connsiteY6" fmla="*/ 12726307 h 16456889"/>
                <a:gd name="connsiteX7" fmla="*/ 10621119 w 17119600"/>
                <a:gd name="connsiteY7" fmla="*/ 16456889 h 16456889"/>
                <a:gd name="connsiteX8" fmla="*/ 13230163 w 17119600"/>
                <a:gd name="connsiteY8" fmla="*/ 10366565 h 16456889"/>
                <a:gd name="connsiteX9" fmla="*/ 10781930 w 17119600"/>
                <a:gd name="connsiteY9" fmla="*/ 3729791 h 16456889"/>
                <a:gd name="connsiteX10" fmla="*/ 4735092 w 17119600"/>
                <a:gd name="connsiteY10" fmla="*/ 3316836 h 16456889"/>
                <a:gd name="connsiteX11" fmla="*/ 4233646 w 17119600"/>
                <a:gd name="connsiteY11" fmla="*/ 3759287 h 16456889"/>
                <a:gd name="connsiteX12" fmla="*/ 2227865 w 17119600"/>
                <a:gd name="connsiteY12" fmla="*/ 8655752 h 16456889"/>
                <a:gd name="connsiteX13" fmla="*/ 3319246 w 17119600"/>
                <a:gd name="connsiteY13" fmla="*/ 12696810 h 16456889"/>
                <a:gd name="connsiteX0" fmla="*/ 3319246 w 17119600"/>
                <a:gd name="connsiteY0" fmla="*/ 12696810 h 16456889"/>
                <a:gd name="connsiteX1" fmla="*/ 74601 w 17119600"/>
                <a:gd name="connsiteY1" fmla="*/ 10160088 h 16456889"/>
                <a:gd name="connsiteX2" fmla="*/ 4971066 w 17119600"/>
                <a:gd name="connsiteY2" fmla="*/ 691623 h 16456889"/>
                <a:gd name="connsiteX3" fmla="*/ 9218601 w 17119600"/>
                <a:gd name="connsiteY3" fmla="*/ 13197 h 16456889"/>
                <a:gd name="connsiteX4" fmla="*/ 16504304 w 17119600"/>
                <a:gd name="connsiteY4" fmla="*/ 12136372 h 16456889"/>
                <a:gd name="connsiteX5" fmla="*/ 14380537 w 17119600"/>
                <a:gd name="connsiteY5" fmla="*/ 15587494 h 16456889"/>
                <a:gd name="connsiteX6" fmla="*/ 14999969 w 17119600"/>
                <a:gd name="connsiteY6" fmla="*/ 12726307 h 16456889"/>
                <a:gd name="connsiteX7" fmla="*/ 10621119 w 17119600"/>
                <a:gd name="connsiteY7" fmla="*/ 16456889 h 16456889"/>
                <a:gd name="connsiteX8" fmla="*/ 10781930 w 17119600"/>
                <a:gd name="connsiteY8" fmla="*/ 3729791 h 16456889"/>
                <a:gd name="connsiteX9" fmla="*/ 4735092 w 17119600"/>
                <a:gd name="connsiteY9" fmla="*/ 3316836 h 16456889"/>
                <a:gd name="connsiteX10" fmla="*/ 4233646 w 17119600"/>
                <a:gd name="connsiteY10" fmla="*/ 3759287 h 16456889"/>
                <a:gd name="connsiteX11" fmla="*/ 2227865 w 17119600"/>
                <a:gd name="connsiteY11" fmla="*/ 8655752 h 16456889"/>
                <a:gd name="connsiteX12" fmla="*/ 3319246 w 17119600"/>
                <a:gd name="connsiteY12" fmla="*/ 12696810 h 16456889"/>
                <a:gd name="connsiteX0" fmla="*/ 3319246 w 17119600"/>
                <a:gd name="connsiteY0" fmla="*/ 12696810 h 16456889"/>
                <a:gd name="connsiteX1" fmla="*/ 74601 w 17119600"/>
                <a:gd name="connsiteY1" fmla="*/ 10160088 h 16456889"/>
                <a:gd name="connsiteX2" fmla="*/ 4971066 w 17119600"/>
                <a:gd name="connsiteY2" fmla="*/ 691623 h 16456889"/>
                <a:gd name="connsiteX3" fmla="*/ 9218601 w 17119600"/>
                <a:gd name="connsiteY3" fmla="*/ 13197 h 16456889"/>
                <a:gd name="connsiteX4" fmla="*/ 16504304 w 17119600"/>
                <a:gd name="connsiteY4" fmla="*/ 12136372 h 16456889"/>
                <a:gd name="connsiteX5" fmla="*/ 14380537 w 17119600"/>
                <a:gd name="connsiteY5" fmla="*/ 15587494 h 16456889"/>
                <a:gd name="connsiteX6" fmla="*/ 14999969 w 17119600"/>
                <a:gd name="connsiteY6" fmla="*/ 12726307 h 16456889"/>
                <a:gd name="connsiteX7" fmla="*/ 10621119 w 17119600"/>
                <a:gd name="connsiteY7" fmla="*/ 16456889 h 16456889"/>
                <a:gd name="connsiteX8" fmla="*/ 10781930 w 17119600"/>
                <a:gd name="connsiteY8" fmla="*/ 3729791 h 16456889"/>
                <a:gd name="connsiteX9" fmla="*/ 4735092 w 17119600"/>
                <a:gd name="connsiteY9" fmla="*/ 3316836 h 16456889"/>
                <a:gd name="connsiteX10" fmla="*/ 4233646 w 17119600"/>
                <a:gd name="connsiteY10" fmla="*/ 3759287 h 16456889"/>
                <a:gd name="connsiteX11" fmla="*/ 2227865 w 17119600"/>
                <a:gd name="connsiteY11" fmla="*/ 8655752 h 16456889"/>
                <a:gd name="connsiteX12" fmla="*/ 3319246 w 17119600"/>
                <a:gd name="connsiteY12" fmla="*/ 12696810 h 16456889"/>
                <a:gd name="connsiteX0" fmla="*/ 3319246 w 17119600"/>
                <a:gd name="connsiteY0" fmla="*/ 12696810 h 16456889"/>
                <a:gd name="connsiteX1" fmla="*/ 74601 w 17119600"/>
                <a:gd name="connsiteY1" fmla="*/ 10160088 h 16456889"/>
                <a:gd name="connsiteX2" fmla="*/ 4971066 w 17119600"/>
                <a:gd name="connsiteY2" fmla="*/ 691623 h 16456889"/>
                <a:gd name="connsiteX3" fmla="*/ 9218601 w 17119600"/>
                <a:gd name="connsiteY3" fmla="*/ 13197 h 16456889"/>
                <a:gd name="connsiteX4" fmla="*/ 16504304 w 17119600"/>
                <a:gd name="connsiteY4" fmla="*/ 12136372 h 16456889"/>
                <a:gd name="connsiteX5" fmla="*/ 14380537 w 17119600"/>
                <a:gd name="connsiteY5" fmla="*/ 15587494 h 16456889"/>
                <a:gd name="connsiteX6" fmla="*/ 14999969 w 17119600"/>
                <a:gd name="connsiteY6" fmla="*/ 12726307 h 16456889"/>
                <a:gd name="connsiteX7" fmla="*/ 10621119 w 17119600"/>
                <a:gd name="connsiteY7" fmla="*/ 16456889 h 16456889"/>
                <a:gd name="connsiteX8" fmla="*/ 10781930 w 17119600"/>
                <a:gd name="connsiteY8" fmla="*/ 3729791 h 16456889"/>
                <a:gd name="connsiteX9" fmla="*/ 4735092 w 17119600"/>
                <a:gd name="connsiteY9" fmla="*/ 3316836 h 16456889"/>
                <a:gd name="connsiteX10" fmla="*/ 4233646 w 17119600"/>
                <a:gd name="connsiteY10" fmla="*/ 3759287 h 16456889"/>
                <a:gd name="connsiteX11" fmla="*/ 2227865 w 17119600"/>
                <a:gd name="connsiteY11" fmla="*/ 8655752 h 16456889"/>
                <a:gd name="connsiteX12" fmla="*/ 3319246 w 17119600"/>
                <a:gd name="connsiteY12" fmla="*/ 12696810 h 16456889"/>
                <a:gd name="connsiteX0" fmla="*/ 3319246 w 17119600"/>
                <a:gd name="connsiteY0" fmla="*/ 12696810 h 16456889"/>
                <a:gd name="connsiteX1" fmla="*/ 74601 w 17119600"/>
                <a:gd name="connsiteY1" fmla="*/ 10160088 h 16456889"/>
                <a:gd name="connsiteX2" fmla="*/ 4971066 w 17119600"/>
                <a:gd name="connsiteY2" fmla="*/ 691623 h 16456889"/>
                <a:gd name="connsiteX3" fmla="*/ 9218601 w 17119600"/>
                <a:gd name="connsiteY3" fmla="*/ 13197 h 16456889"/>
                <a:gd name="connsiteX4" fmla="*/ 16504304 w 17119600"/>
                <a:gd name="connsiteY4" fmla="*/ 12136372 h 16456889"/>
                <a:gd name="connsiteX5" fmla="*/ 14380537 w 17119600"/>
                <a:gd name="connsiteY5" fmla="*/ 15587494 h 16456889"/>
                <a:gd name="connsiteX6" fmla="*/ 14999969 w 17119600"/>
                <a:gd name="connsiteY6" fmla="*/ 12726307 h 16456889"/>
                <a:gd name="connsiteX7" fmla="*/ 10621119 w 17119600"/>
                <a:gd name="connsiteY7" fmla="*/ 16456889 h 16456889"/>
                <a:gd name="connsiteX8" fmla="*/ 10781930 w 17119600"/>
                <a:gd name="connsiteY8" fmla="*/ 3729791 h 16456889"/>
                <a:gd name="connsiteX9" fmla="*/ 4735092 w 17119600"/>
                <a:gd name="connsiteY9" fmla="*/ 3316836 h 16456889"/>
                <a:gd name="connsiteX10" fmla="*/ 4233646 w 17119600"/>
                <a:gd name="connsiteY10" fmla="*/ 3759287 h 16456889"/>
                <a:gd name="connsiteX11" fmla="*/ 2227865 w 17119600"/>
                <a:gd name="connsiteY11" fmla="*/ 8655752 h 16456889"/>
                <a:gd name="connsiteX12" fmla="*/ 3319246 w 17119600"/>
                <a:gd name="connsiteY12" fmla="*/ 12696810 h 16456889"/>
                <a:gd name="connsiteX0" fmla="*/ 3319246 w 17119600"/>
                <a:gd name="connsiteY0" fmla="*/ 12696810 h 16456889"/>
                <a:gd name="connsiteX1" fmla="*/ 74601 w 17119600"/>
                <a:gd name="connsiteY1" fmla="*/ 10160088 h 16456889"/>
                <a:gd name="connsiteX2" fmla="*/ 4971066 w 17119600"/>
                <a:gd name="connsiteY2" fmla="*/ 691623 h 16456889"/>
                <a:gd name="connsiteX3" fmla="*/ 9218601 w 17119600"/>
                <a:gd name="connsiteY3" fmla="*/ 13197 h 16456889"/>
                <a:gd name="connsiteX4" fmla="*/ 16504304 w 17119600"/>
                <a:gd name="connsiteY4" fmla="*/ 12136372 h 16456889"/>
                <a:gd name="connsiteX5" fmla="*/ 14380537 w 17119600"/>
                <a:gd name="connsiteY5" fmla="*/ 15587494 h 16456889"/>
                <a:gd name="connsiteX6" fmla="*/ 14999969 w 17119600"/>
                <a:gd name="connsiteY6" fmla="*/ 12726307 h 16456889"/>
                <a:gd name="connsiteX7" fmla="*/ 10621119 w 17119600"/>
                <a:gd name="connsiteY7" fmla="*/ 16456889 h 16456889"/>
                <a:gd name="connsiteX8" fmla="*/ 10781930 w 17119600"/>
                <a:gd name="connsiteY8" fmla="*/ 3729791 h 16456889"/>
                <a:gd name="connsiteX9" fmla="*/ 4735092 w 17119600"/>
                <a:gd name="connsiteY9" fmla="*/ 3316836 h 16456889"/>
                <a:gd name="connsiteX10" fmla="*/ 4233646 w 17119600"/>
                <a:gd name="connsiteY10" fmla="*/ 3759287 h 16456889"/>
                <a:gd name="connsiteX11" fmla="*/ 2227865 w 17119600"/>
                <a:gd name="connsiteY11" fmla="*/ 8655752 h 16456889"/>
                <a:gd name="connsiteX12" fmla="*/ 3319246 w 17119600"/>
                <a:gd name="connsiteY12" fmla="*/ 12696810 h 16456889"/>
                <a:gd name="connsiteX0" fmla="*/ 3319246 w 17119600"/>
                <a:gd name="connsiteY0" fmla="*/ 12696810 h 16456889"/>
                <a:gd name="connsiteX1" fmla="*/ 74601 w 17119600"/>
                <a:gd name="connsiteY1" fmla="*/ 10160088 h 16456889"/>
                <a:gd name="connsiteX2" fmla="*/ 4971066 w 17119600"/>
                <a:gd name="connsiteY2" fmla="*/ 691623 h 16456889"/>
                <a:gd name="connsiteX3" fmla="*/ 9218601 w 17119600"/>
                <a:gd name="connsiteY3" fmla="*/ 13197 h 16456889"/>
                <a:gd name="connsiteX4" fmla="*/ 16504304 w 17119600"/>
                <a:gd name="connsiteY4" fmla="*/ 12136372 h 16456889"/>
                <a:gd name="connsiteX5" fmla="*/ 14380537 w 17119600"/>
                <a:gd name="connsiteY5" fmla="*/ 15587494 h 16456889"/>
                <a:gd name="connsiteX6" fmla="*/ 14999969 w 17119600"/>
                <a:gd name="connsiteY6" fmla="*/ 12726307 h 16456889"/>
                <a:gd name="connsiteX7" fmla="*/ 10621119 w 17119600"/>
                <a:gd name="connsiteY7" fmla="*/ 16456889 h 16456889"/>
                <a:gd name="connsiteX8" fmla="*/ 10781930 w 17119600"/>
                <a:gd name="connsiteY8" fmla="*/ 3729791 h 16456889"/>
                <a:gd name="connsiteX9" fmla="*/ 4233646 w 17119600"/>
                <a:gd name="connsiteY9" fmla="*/ 3759287 h 16456889"/>
                <a:gd name="connsiteX10" fmla="*/ 2227865 w 17119600"/>
                <a:gd name="connsiteY10" fmla="*/ 8655752 h 16456889"/>
                <a:gd name="connsiteX11" fmla="*/ 3319246 w 17119600"/>
                <a:gd name="connsiteY11" fmla="*/ 12696810 h 16456889"/>
                <a:gd name="connsiteX0" fmla="*/ 3319246 w 17119600"/>
                <a:gd name="connsiteY0" fmla="*/ 12696810 h 16456889"/>
                <a:gd name="connsiteX1" fmla="*/ 74601 w 17119600"/>
                <a:gd name="connsiteY1" fmla="*/ 10160088 h 16456889"/>
                <a:gd name="connsiteX2" fmla="*/ 4971066 w 17119600"/>
                <a:gd name="connsiteY2" fmla="*/ 691623 h 16456889"/>
                <a:gd name="connsiteX3" fmla="*/ 9218601 w 17119600"/>
                <a:gd name="connsiteY3" fmla="*/ 13197 h 16456889"/>
                <a:gd name="connsiteX4" fmla="*/ 16504304 w 17119600"/>
                <a:gd name="connsiteY4" fmla="*/ 12136372 h 16456889"/>
                <a:gd name="connsiteX5" fmla="*/ 14380537 w 17119600"/>
                <a:gd name="connsiteY5" fmla="*/ 15587494 h 16456889"/>
                <a:gd name="connsiteX6" fmla="*/ 14999969 w 17119600"/>
                <a:gd name="connsiteY6" fmla="*/ 12726307 h 16456889"/>
                <a:gd name="connsiteX7" fmla="*/ 10621119 w 17119600"/>
                <a:gd name="connsiteY7" fmla="*/ 16456889 h 16456889"/>
                <a:gd name="connsiteX8" fmla="*/ 10781930 w 17119600"/>
                <a:gd name="connsiteY8" fmla="*/ 3729791 h 16456889"/>
                <a:gd name="connsiteX9" fmla="*/ 4233646 w 17119600"/>
                <a:gd name="connsiteY9" fmla="*/ 3759287 h 16456889"/>
                <a:gd name="connsiteX10" fmla="*/ 2227865 w 17119600"/>
                <a:gd name="connsiteY10" fmla="*/ 8655752 h 16456889"/>
                <a:gd name="connsiteX11" fmla="*/ 3319246 w 17119600"/>
                <a:gd name="connsiteY11" fmla="*/ 12696810 h 16456889"/>
                <a:gd name="connsiteX0" fmla="*/ 3319246 w 17119600"/>
                <a:gd name="connsiteY0" fmla="*/ 12696810 h 16456889"/>
                <a:gd name="connsiteX1" fmla="*/ 74601 w 17119600"/>
                <a:gd name="connsiteY1" fmla="*/ 10160088 h 16456889"/>
                <a:gd name="connsiteX2" fmla="*/ 4971066 w 17119600"/>
                <a:gd name="connsiteY2" fmla="*/ 691623 h 16456889"/>
                <a:gd name="connsiteX3" fmla="*/ 9218601 w 17119600"/>
                <a:gd name="connsiteY3" fmla="*/ 13197 h 16456889"/>
                <a:gd name="connsiteX4" fmla="*/ 16504304 w 17119600"/>
                <a:gd name="connsiteY4" fmla="*/ 12136372 h 16456889"/>
                <a:gd name="connsiteX5" fmla="*/ 14380537 w 17119600"/>
                <a:gd name="connsiteY5" fmla="*/ 15587494 h 16456889"/>
                <a:gd name="connsiteX6" fmla="*/ 14999969 w 17119600"/>
                <a:gd name="connsiteY6" fmla="*/ 12726307 h 16456889"/>
                <a:gd name="connsiteX7" fmla="*/ 10621119 w 17119600"/>
                <a:gd name="connsiteY7" fmla="*/ 16456889 h 16456889"/>
                <a:gd name="connsiteX8" fmla="*/ 10781930 w 17119600"/>
                <a:gd name="connsiteY8" fmla="*/ 3729791 h 16456889"/>
                <a:gd name="connsiteX9" fmla="*/ 4233646 w 17119600"/>
                <a:gd name="connsiteY9" fmla="*/ 3759287 h 16456889"/>
                <a:gd name="connsiteX10" fmla="*/ 2227865 w 17119600"/>
                <a:gd name="connsiteY10" fmla="*/ 8655752 h 16456889"/>
                <a:gd name="connsiteX11" fmla="*/ 3319246 w 17119600"/>
                <a:gd name="connsiteY11" fmla="*/ 12696810 h 16456889"/>
                <a:gd name="connsiteX0" fmla="*/ 3006017 w 17119600"/>
                <a:gd name="connsiteY0" fmla="*/ 12777549 h 16456889"/>
                <a:gd name="connsiteX1" fmla="*/ 74601 w 17119600"/>
                <a:gd name="connsiteY1" fmla="*/ 10160088 h 16456889"/>
                <a:gd name="connsiteX2" fmla="*/ 4971066 w 17119600"/>
                <a:gd name="connsiteY2" fmla="*/ 691623 h 16456889"/>
                <a:gd name="connsiteX3" fmla="*/ 9218601 w 17119600"/>
                <a:gd name="connsiteY3" fmla="*/ 13197 h 16456889"/>
                <a:gd name="connsiteX4" fmla="*/ 16504304 w 17119600"/>
                <a:gd name="connsiteY4" fmla="*/ 12136372 h 16456889"/>
                <a:gd name="connsiteX5" fmla="*/ 14380537 w 17119600"/>
                <a:gd name="connsiteY5" fmla="*/ 15587494 h 16456889"/>
                <a:gd name="connsiteX6" fmla="*/ 14999969 w 17119600"/>
                <a:gd name="connsiteY6" fmla="*/ 12726307 h 16456889"/>
                <a:gd name="connsiteX7" fmla="*/ 10621119 w 17119600"/>
                <a:gd name="connsiteY7" fmla="*/ 16456889 h 16456889"/>
                <a:gd name="connsiteX8" fmla="*/ 10781930 w 17119600"/>
                <a:gd name="connsiteY8" fmla="*/ 3729791 h 16456889"/>
                <a:gd name="connsiteX9" fmla="*/ 4233646 w 17119600"/>
                <a:gd name="connsiteY9" fmla="*/ 3759287 h 16456889"/>
                <a:gd name="connsiteX10" fmla="*/ 2227865 w 17119600"/>
                <a:gd name="connsiteY10" fmla="*/ 8655752 h 16456889"/>
                <a:gd name="connsiteX11" fmla="*/ 3006017 w 17119600"/>
                <a:gd name="connsiteY11" fmla="*/ 12777549 h 16456889"/>
                <a:gd name="connsiteX0" fmla="*/ 3006017 w 17119600"/>
                <a:gd name="connsiteY0" fmla="*/ 12777549 h 16456889"/>
                <a:gd name="connsiteX1" fmla="*/ 74601 w 17119600"/>
                <a:gd name="connsiteY1" fmla="*/ 10160088 h 16456889"/>
                <a:gd name="connsiteX2" fmla="*/ 4971066 w 17119600"/>
                <a:gd name="connsiteY2" fmla="*/ 691623 h 16456889"/>
                <a:gd name="connsiteX3" fmla="*/ 9218601 w 17119600"/>
                <a:gd name="connsiteY3" fmla="*/ 13197 h 16456889"/>
                <a:gd name="connsiteX4" fmla="*/ 16504304 w 17119600"/>
                <a:gd name="connsiteY4" fmla="*/ 12136372 h 16456889"/>
                <a:gd name="connsiteX5" fmla="*/ 14380537 w 17119600"/>
                <a:gd name="connsiteY5" fmla="*/ 15587494 h 16456889"/>
                <a:gd name="connsiteX6" fmla="*/ 14999969 w 17119600"/>
                <a:gd name="connsiteY6" fmla="*/ 12726307 h 16456889"/>
                <a:gd name="connsiteX7" fmla="*/ 10621119 w 17119600"/>
                <a:gd name="connsiteY7" fmla="*/ 16456889 h 16456889"/>
                <a:gd name="connsiteX8" fmla="*/ 10781930 w 17119600"/>
                <a:gd name="connsiteY8" fmla="*/ 3729791 h 16456889"/>
                <a:gd name="connsiteX9" fmla="*/ 4233646 w 17119600"/>
                <a:gd name="connsiteY9" fmla="*/ 3759287 h 16456889"/>
                <a:gd name="connsiteX10" fmla="*/ 3006017 w 17119600"/>
                <a:gd name="connsiteY10" fmla="*/ 12777549 h 16456889"/>
                <a:gd name="connsiteX0" fmla="*/ 3006017 w 17119600"/>
                <a:gd name="connsiteY0" fmla="*/ 12777549 h 16456889"/>
                <a:gd name="connsiteX1" fmla="*/ 74601 w 17119600"/>
                <a:gd name="connsiteY1" fmla="*/ 10160088 h 16456889"/>
                <a:gd name="connsiteX2" fmla="*/ 4971066 w 17119600"/>
                <a:gd name="connsiteY2" fmla="*/ 691623 h 16456889"/>
                <a:gd name="connsiteX3" fmla="*/ 9218601 w 17119600"/>
                <a:gd name="connsiteY3" fmla="*/ 13197 h 16456889"/>
                <a:gd name="connsiteX4" fmla="*/ 16504304 w 17119600"/>
                <a:gd name="connsiteY4" fmla="*/ 12136372 h 16456889"/>
                <a:gd name="connsiteX5" fmla="*/ 14380537 w 17119600"/>
                <a:gd name="connsiteY5" fmla="*/ 15587494 h 16456889"/>
                <a:gd name="connsiteX6" fmla="*/ 14999969 w 17119600"/>
                <a:gd name="connsiteY6" fmla="*/ 12726307 h 16456889"/>
                <a:gd name="connsiteX7" fmla="*/ 10621119 w 17119600"/>
                <a:gd name="connsiteY7" fmla="*/ 16456889 h 16456889"/>
                <a:gd name="connsiteX8" fmla="*/ 10781930 w 17119600"/>
                <a:gd name="connsiteY8" fmla="*/ 3729791 h 16456889"/>
                <a:gd name="connsiteX9" fmla="*/ 3006017 w 17119600"/>
                <a:gd name="connsiteY9" fmla="*/ 12777549 h 16456889"/>
                <a:gd name="connsiteX0" fmla="*/ 3006017 w 17119600"/>
                <a:gd name="connsiteY0" fmla="*/ 12777549 h 16456889"/>
                <a:gd name="connsiteX1" fmla="*/ 74601 w 17119600"/>
                <a:gd name="connsiteY1" fmla="*/ 10160088 h 16456889"/>
                <a:gd name="connsiteX2" fmla="*/ 4971066 w 17119600"/>
                <a:gd name="connsiteY2" fmla="*/ 691623 h 16456889"/>
                <a:gd name="connsiteX3" fmla="*/ 9218601 w 17119600"/>
                <a:gd name="connsiteY3" fmla="*/ 13197 h 16456889"/>
                <a:gd name="connsiteX4" fmla="*/ 16504304 w 17119600"/>
                <a:gd name="connsiteY4" fmla="*/ 12136372 h 16456889"/>
                <a:gd name="connsiteX5" fmla="*/ 14380537 w 17119600"/>
                <a:gd name="connsiteY5" fmla="*/ 15587494 h 16456889"/>
                <a:gd name="connsiteX6" fmla="*/ 14999969 w 17119600"/>
                <a:gd name="connsiteY6" fmla="*/ 12726307 h 16456889"/>
                <a:gd name="connsiteX7" fmla="*/ 10621119 w 17119600"/>
                <a:gd name="connsiteY7" fmla="*/ 16456889 h 16456889"/>
                <a:gd name="connsiteX8" fmla="*/ 10781930 w 17119600"/>
                <a:gd name="connsiteY8" fmla="*/ 3729791 h 16456889"/>
                <a:gd name="connsiteX9" fmla="*/ 3006017 w 17119600"/>
                <a:gd name="connsiteY9" fmla="*/ 12777549 h 16456889"/>
                <a:gd name="connsiteX0" fmla="*/ 3006017 w 17119600"/>
                <a:gd name="connsiteY0" fmla="*/ 12777549 h 16456889"/>
                <a:gd name="connsiteX1" fmla="*/ 74601 w 17119600"/>
                <a:gd name="connsiteY1" fmla="*/ 10160088 h 16456889"/>
                <a:gd name="connsiteX2" fmla="*/ 4971066 w 17119600"/>
                <a:gd name="connsiteY2" fmla="*/ 691623 h 16456889"/>
                <a:gd name="connsiteX3" fmla="*/ 9218601 w 17119600"/>
                <a:gd name="connsiteY3" fmla="*/ 13197 h 16456889"/>
                <a:gd name="connsiteX4" fmla="*/ 16504304 w 17119600"/>
                <a:gd name="connsiteY4" fmla="*/ 12136372 h 16456889"/>
                <a:gd name="connsiteX5" fmla="*/ 14380537 w 17119600"/>
                <a:gd name="connsiteY5" fmla="*/ 15587494 h 16456889"/>
                <a:gd name="connsiteX6" fmla="*/ 14999969 w 17119600"/>
                <a:gd name="connsiteY6" fmla="*/ 12726307 h 16456889"/>
                <a:gd name="connsiteX7" fmla="*/ 10621119 w 17119600"/>
                <a:gd name="connsiteY7" fmla="*/ 16456889 h 16456889"/>
                <a:gd name="connsiteX8" fmla="*/ 10781930 w 17119600"/>
                <a:gd name="connsiteY8" fmla="*/ 3729791 h 16456889"/>
                <a:gd name="connsiteX9" fmla="*/ 3006017 w 17119600"/>
                <a:gd name="connsiteY9" fmla="*/ 12777549 h 16456889"/>
                <a:gd name="connsiteX0" fmla="*/ 633608 w 14747191"/>
                <a:gd name="connsiteY0" fmla="*/ 12777549 h 16456889"/>
                <a:gd name="connsiteX1" fmla="*/ 2598657 w 14747191"/>
                <a:gd name="connsiteY1" fmla="*/ 691623 h 16456889"/>
                <a:gd name="connsiteX2" fmla="*/ 6846192 w 14747191"/>
                <a:gd name="connsiteY2" fmla="*/ 13197 h 16456889"/>
                <a:gd name="connsiteX3" fmla="*/ 14131895 w 14747191"/>
                <a:gd name="connsiteY3" fmla="*/ 12136372 h 16456889"/>
                <a:gd name="connsiteX4" fmla="*/ 12008128 w 14747191"/>
                <a:gd name="connsiteY4" fmla="*/ 15587494 h 16456889"/>
                <a:gd name="connsiteX5" fmla="*/ 12627560 w 14747191"/>
                <a:gd name="connsiteY5" fmla="*/ 12726307 h 16456889"/>
                <a:gd name="connsiteX6" fmla="*/ 8248710 w 14747191"/>
                <a:gd name="connsiteY6" fmla="*/ 16456889 h 16456889"/>
                <a:gd name="connsiteX7" fmla="*/ 8409521 w 14747191"/>
                <a:gd name="connsiteY7" fmla="*/ 3729791 h 16456889"/>
                <a:gd name="connsiteX8" fmla="*/ 633608 w 14747191"/>
                <a:gd name="connsiteY8" fmla="*/ 12777549 h 16456889"/>
                <a:gd name="connsiteX0" fmla="*/ 1919661 w 16033244"/>
                <a:gd name="connsiteY0" fmla="*/ 12777549 h 16456889"/>
                <a:gd name="connsiteX1" fmla="*/ 3884710 w 16033244"/>
                <a:gd name="connsiteY1" fmla="*/ 691623 h 16456889"/>
                <a:gd name="connsiteX2" fmla="*/ 8132245 w 16033244"/>
                <a:gd name="connsiteY2" fmla="*/ 13197 h 16456889"/>
                <a:gd name="connsiteX3" fmla="*/ 15417948 w 16033244"/>
                <a:gd name="connsiteY3" fmla="*/ 12136372 h 16456889"/>
                <a:gd name="connsiteX4" fmla="*/ 13294181 w 16033244"/>
                <a:gd name="connsiteY4" fmla="*/ 15587494 h 16456889"/>
                <a:gd name="connsiteX5" fmla="*/ 13913613 w 16033244"/>
                <a:gd name="connsiteY5" fmla="*/ 12726307 h 16456889"/>
                <a:gd name="connsiteX6" fmla="*/ 9534763 w 16033244"/>
                <a:gd name="connsiteY6" fmla="*/ 16456889 h 16456889"/>
                <a:gd name="connsiteX7" fmla="*/ 9695574 w 16033244"/>
                <a:gd name="connsiteY7" fmla="*/ 3729791 h 16456889"/>
                <a:gd name="connsiteX8" fmla="*/ 1919661 w 16033244"/>
                <a:gd name="connsiteY8" fmla="*/ 12777549 h 16456889"/>
                <a:gd name="connsiteX0" fmla="*/ 2617724 w 16731307"/>
                <a:gd name="connsiteY0" fmla="*/ 12777549 h 16456889"/>
                <a:gd name="connsiteX1" fmla="*/ 4582773 w 16731307"/>
                <a:gd name="connsiteY1" fmla="*/ 691623 h 16456889"/>
                <a:gd name="connsiteX2" fmla="*/ 8830308 w 16731307"/>
                <a:gd name="connsiteY2" fmla="*/ 13197 h 16456889"/>
                <a:gd name="connsiteX3" fmla="*/ 16116011 w 16731307"/>
                <a:gd name="connsiteY3" fmla="*/ 12136372 h 16456889"/>
                <a:gd name="connsiteX4" fmla="*/ 13992244 w 16731307"/>
                <a:gd name="connsiteY4" fmla="*/ 15587494 h 16456889"/>
                <a:gd name="connsiteX5" fmla="*/ 14611676 w 16731307"/>
                <a:gd name="connsiteY5" fmla="*/ 12726307 h 16456889"/>
                <a:gd name="connsiteX6" fmla="*/ 10232826 w 16731307"/>
                <a:gd name="connsiteY6" fmla="*/ 16456889 h 16456889"/>
                <a:gd name="connsiteX7" fmla="*/ 10393637 w 16731307"/>
                <a:gd name="connsiteY7" fmla="*/ 3729791 h 16456889"/>
                <a:gd name="connsiteX8" fmla="*/ 2617724 w 16731307"/>
                <a:gd name="connsiteY8" fmla="*/ 12777549 h 16456889"/>
                <a:gd name="connsiteX0" fmla="*/ 2617724 w 16731307"/>
                <a:gd name="connsiteY0" fmla="*/ 12777549 h 16456889"/>
                <a:gd name="connsiteX1" fmla="*/ 4582773 w 16731307"/>
                <a:gd name="connsiteY1" fmla="*/ 691623 h 16456889"/>
                <a:gd name="connsiteX2" fmla="*/ 8830308 w 16731307"/>
                <a:gd name="connsiteY2" fmla="*/ 13197 h 16456889"/>
                <a:gd name="connsiteX3" fmla="*/ 16116011 w 16731307"/>
                <a:gd name="connsiteY3" fmla="*/ 12136372 h 16456889"/>
                <a:gd name="connsiteX4" fmla="*/ 13992244 w 16731307"/>
                <a:gd name="connsiteY4" fmla="*/ 15587494 h 16456889"/>
                <a:gd name="connsiteX5" fmla="*/ 14611676 w 16731307"/>
                <a:gd name="connsiteY5" fmla="*/ 12726307 h 16456889"/>
                <a:gd name="connsiteX6" fmla="*/ 10232826 w 16731307"/>
                <a:gd name="connsiteY6" fmla="*/ 16456889 h 16456889"/>
                <a:gd name="connsiteX7" fmla="*/ 10393637 w 16731307"/>
                <a:gd name="connsiteY7" fmla="*/ 3729791 h 16456889"/>
                <a:gd name="connsiteX8" fmla="*/ 2617724 w 16731307"/>
                <a:gd name="connsiteY8" fmla="*/ 12777549 h 16456889"/>
                <a:gd name="connsiteX0" fmla="*/ 2617724 w 14711521"/>
                <a:gd name="connsiteY0" fmla="*/ 12777549 h 16456889"/>
                <a:gd name="connsiteX1" fmla="*/ 4582773 w 14711521"/>
                <a:gd name="connsiteY1" fmla="*/ 691623 h 16456889"/>
                <a:gd name="connsiteX2" fmla="*/ 8830308 w 14711521"/>
                <a:gd name="connsiteY2" fmla="*/ 13197 h 16456889"/>
                <a:gd name="connsiteX3" fmla="*/ 13992244 w 14711521"/>
                <a:gd name="connsiteY3" fmla="*/ 15587494 h 16456889"/>
                <a:gd name="connsiteX4" fmla="*/ 14611676 w 14711521"/>
                <a:gd name="connsiteY4" fmla="*/ 12726307 h 16456889"/>
                <a:gd name="connsiteX5" fmla="*/ 10232826 w 14711521"/>
                <a:gd name="connsiteY5" fmla="*/ 16456889 h 16456889"/>
                <a:gd name="connsiteX6" fmla="*/ 10393637 w 14711521"/>
                <a:gd name="connsiteY6" fmla="*/ 3729791 h 16456889"/>
                <a:gd name="connsiteX7" fmla="*/ 2617724 w 14711521"/>
                <a:gd name="connsiteY7" fmla="*/ 12777549 h 16456889"/>
                <a:gd name="connsiteX0" fmla="*/ 2617724 w 14711521"/>
                <a:gd name="connsiteY0" fmla="*/ 12777549 h 16456889"/>
                <a:gd name="connsiteX1" fmla="*/ 4582773 w 14711521"/>
                <a:gd name="connsiteY1" fmla="*/ 691623 h 16456889"/>
                <a:gd name="connsiteX2" fmla="*/ 8830308 w 14711521"/>
                <a:gd name="connsiteY2" fmla="*/ 13197 h 16456889"/>
                <a:gd name="connsiteX3" fmla="*/ 13992244 w 14711521"/>
                <a:gd name="connsiteY3" fmla="*/ 15587494 h 16456889"/>
                <a:gd name="connsiteX4" fmla="*/ 14611676 w 14711521"/>
                <a:gd name="connsiteY4" fmla="*/ 12726307 h 16456889"/>
                <a:gd name="connsiteX5" fmla="*/ 10232826 w 14711521"/>
                <a:gd name="connsiteY5" fmla="*/ 16456889 h 16456889"/>
                <a:gd name="connsiteX6" fmla="*/ 10393637 w 14711521"/>
                <a:gd name="connsiteY6" fmla="*/ 3729791 h 16456889"/>
                <a:gd name="connsiteX7" fmla="*/ 2617724 w 14711521"/>
                <a:gd name="connsiteY7" fmla="*/ 12777549 h 16456889"/>
                <a:gd name="connsiteX0" fmla="*/ 2617724 w 15495425"/>
                <a:gd name="connsiteY0" fmla="*/ 12777549 h 16456889"/>
                <a:gd name="connsiteX1" fmla="*/ 4582773 w 15495425"/>
                <a:gd name="connsiteY1" fmla="*/ 691623 h 16456889"/>
                <a:gd name="connsiteX2" fmla="*/ 8830308 w 15495425"/>
                <a:gd name="connsiteY2" fmla="*/ 13197 h 16456889"/>
                <a:gd name="connsiteX3" fmla="*/ 13992244 w 15495425"/>
                <a:gd name="connsiteY3" fmla="*/ 15587494 h 16456889"/>
                <a:gd name="connsiteX4" fmla="*/ 14611676 w 15495425"/>
                <a:gd name="connsiteY4" fmla="*/ 12726307 h 16456889"/>
                <a:gd name="connsiteX5" fmla="*/ 10232826 w 15495425"/>
                <a:gd name="connsiteY5" fmla="*/ 16456889 h 16456889"/>
                <a:gd name="connsiteX6" fmla="*/ 10393637 w 15495425"/>
                <a:gd name="connsiteY6" fmla="*/ 3729791 h 16456889"/>
                <a:gd name="connsiteX7" fmla="*/ 2617724 w 15495425"/>
                <a:gd name="connsiteY7" fmla="*/ 12777549 h 16456889"/>
                <a:gd name="connsiteX0" fmla="*/ 2617724 w 14611673"/>
                <a:gd name="connsiteY0" fmla="*/ 12777549 h 16456889"/>
                <a:gd name="connsiteX1" fmla="*/ 4582773 w 14611673"/>
                <a:gd name="connsiteY1" fmla="*/ 691623 h 16456889"/>
                <a:gd name="connsiteX2" fmla="*/ 8830308 w 14611673"/>
                <a:gd name="connsiteY2" fmla="*/ 13197 h 16456889"/>
                <a:gd name="connsiteX3" fmla="*/ 14611676 w 14611673"/>
                <a:gd name="connsiteY3" fmla="*/ 12726307 h 16456889"/>
                <a:gd name="connsiteX4" fmla="*/ 10232826 w 14611673"/>
                <a:gd name="connsiteY4" fmla="*/ 16456889 h 16456889"/>
                <a:gd name="connsiteX5" fmla="*/ 10393637 w 14611673"/>
                <a:gd name="connsiteY5" fmla="*/ 3729791 h 16456889"/>
                <a:gd name="connsiteX6" fmla="*/ 2617724 w 14611673"/>
                <a:gd name="connsiteY6" fmla="*/ 12777549 h 16456889"/>
                <a:gd name="connsiteX0" fmla="*/ 2617724 w 14744468"/>
                <a:gd name="connsiteY0" fmla="*/ 12777549 h 16456889"/>
                <a:gd name="connsiteX1" fmla="*/ 4582773 w 14744468"/>
                <a:gd name="connsiteY1" fmla="*/ 691623 h 16456889"/>
                <a:gd name="connsiteX2" fmla="*/ 8830308 w 14744468"/>
                <a:gd name="connsiteY2" fmla="*/ 13197 h 16456889"/>
                <a:gd name="connsiteX3" fmla="*/ 14611676 w 14744468"/>
                <a:gd name="connsiteY3" fmla="*/ 12726307 h 16456889"/>
                <a:gd name="connsiteX4" fmla="*/ 10232826 w 14744468"/>
                <a:gd name="connsiteY4" fmla="*/ 16456889 h 16456889"/>
                <a:gd name="connsiteX5" fmla="*/ 10393637 w 14744468"/>
                <a:gd name="connsiteY5" fmla="*/ 3729791 h 16456889"/>
                <a:gd name="connsiteX6" fmla="*/ 2617724 w 14744468"/>
                <a:gd name="connsiteY6" fmla="*/ 12777549 h 16456889"/>
                <a:gd name="connsiteX0" fmla="*/ 2617724 w 15194730"/>
                <a:gd name="connsiteY0" fmla="*/ 12777549 h 16456889"/>
                <a:gd name="connsiteX1" fmla="*/ 4582773 w 15194730"/>
                <a:gd name="connsiteY1" fmla="*/ 691623 h 16456889"/>
                <a:gd name="connsiteX2" fmla="*/ 8830308 w 15194730"/>
                <a:gd name="connsiteY2" fmla="*/ 13197 h 16456889"/>
                <a:gd name="connsiteX3" fmla="*/ 14611676 w 15194730"/>
                <a:gd name="connsiteY3" fmla="*/ 12726307 h 16456889"/>
                <a:gd name="connsiteX4" fmla="*/ 10232826 w 15194730"/>
                <a:gd name="connsiteY4" fmla="*/ 16456889 h 16456889"/>
                <a:gd name="connsiteX5" fmla="*/ 10393637 w 15194730"/>
                <a:gd name="connsiteY5" fmla="*/ 3729791 h 16456889"/>
                <a:gd name="connsiteX6" fmla="*/ 2617724 w 15194730"/>
                <a:gd name="connsiteY6" fmla="*/ 12777549 h 16456889"/>
                <a:gd name="connsiteX0" fmla="*/ 2617724 w 15576488"/>
                <a:gd name="connsiteY0" fmla="*/ 12777549 h 16456889"/>
                <a:gd name="connsiteX1" fmla="*/ 4582773 w 15576488"/>
                <a:gd name="connsiteY1" fmla="*/ 691623 h 16456889"/>
                <a:gd name="connsiteX2" fmla="*/ 8830308 w 15576488"/>
                <a:gd name="connsiteY2" fmla="*/ 13197 h 16456889"/>
                <a:gd name="connsiteX3" fmla="*/ 14611676 w 15576488"/>
                <a:gd name="connsiteY3" fmla="*/ 12726307 h 16456889"/>
                <a:gd name="connsiteX4" fmla="*/ 10232826 w 15576488"/>
                <a:gd name="connsiteY4" fmla="*/ 16456889 h 16456889"/>
                <a:gd name="connsiteX5" fmla="*/ 10393637 w 15576488"/>
                <a:gd name="connsiteY5" fmla="*/ 3729791 h 16456889"/>
                <a:gd name="connsiteX6" fmla="*/ 2617724 w 15576488"/>
                <a:gd name="connsiteY6" fmla="*/ 12777549 h 16456889"/>
                <a:gd name="connsiteX0" fmla="*/ 2187604 w 15146368"/>
                <a:gd name="connsiteY0" fmla="*/ 12777549 h 16456889"/>
                <a:gd name="connsiteX1" fmla="*/ 4152653 w 15146368"/>
                <a:gd name="connsiteY1" fmla="*/ 691623 h 16456889"/>
                <a:gd name="connsiteX2" fmla="*/ 8400188 w 15146368"/>
                <a:gd name="connsiteY2" fmla="*/ 13197 h 16456889"/>
                <a:gd name="connsiteX3" fmla="*/ 14181556 w 15146368"/>
                <a:gd name="connsiteY3" fmla="*/ 12726307 h 16456889"/>
                <a:gd name="connsiteX4" fmla="*/ 9802706 w 15146368"/>
                <a:gd name="connsiteY4" fmla="*/ 16456889 h 16456889"/>
                <a:gd name="connsiteX5" fmla="*/ 9963517 w 15146368"/>
                <a:gd name="connsiteY5" fmla="*/ 3729791 h 16456889"/>
                <a:gd name="connsiteX6" fmla="*/ 2187604 w 15146368"/>
                <a:gd name="connsiteY6" fmla="*/ 12777549 h 164568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146368" h="16456889">
                  <a:moveTo>
                    <a:pt x="2187604" y="12777549"/>
                  </a:moveTo>
                  <a:cubicBezTo>
                    <a:pt x="436049" y="12028984"/>
                    <a:pt x="-2520969" y="4030054"/>
                    <a:pt x="4152653" y="691623"/>
                  </a:cubicBezTo>
                  <a:cubicBezTo>
                    <a:pt x="5480007" y="141017"/>
                    <a:pt x="6246923" y="-55629"/>
                    <a:pt x="8400188" y="13197"/>
                  </a:cubicBezTo>
                  <a:cubicBezTo>
                    <a:pt x="15709858" y="-160889"/>
                    <a:pt x="16062121" y="9501274"/>
                    <a:pt x="14181556" y="12726307"/>
                  </a:cubicBezTo>
                  <a:cubicBezTo>
                    <a:pt x="12637892" y="14830410"/>
                    <a:pt x="12054293" y="15680140"/>
                    <a:pt x="9802706" y="16456889"/>
                  </a:cubicBezTo>
                  <a:cubicBezTo>
                    <a:pt x="12545261" y="13665696"/>
                    <a:pt x="13607005" y="8261141"/>
                    <a:pt x="9963517" y="3729791"/>
                  </a:cubicBezTo>
                  <a:cubicBezTo>
                    <a:pt x="5248776" y="1178913"/>
                    <a:pt x="-334793" y="5489179"/>
                    <a:pt x="2187604" y="12777549"/>
                  </a:cubicBezTo>
                  <a:close/>
                </a:path>
              </a:pathLst>
            </a:custGeom>
            <a:solidFill>
              <a:sysClr val="windowText" lastClr="000000">
                <a:lumMod val="85000"/>
                <a:lumOff val="15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90" name="Freeform 49"/>
            <p:cNvSpPr>
              <a:spLocks/>
            </p:cNvSpPr>
            <p:nvPr/>
          </p:nvSpPr>
          <p:spPr bwMode="auto">
            <a:xfrm>
              <a:off x="5801134" y="5104241"/>
              <a:ext cx="579522" cy="1295688"/>
            </a:xfrm>
            <a:custGeom>
              <a:avLst/>
              <a:gdLst>
                <a:gd name="connsiteX0" fmla="*/ 449032 w 457247"/>
                <a:gd name="connsiteY0" fmla="*/ 0 h 1112882"/>
                <a:gd name="connsiteX1" fmla="*/ 449550 w 457247"/>
                <a:gd name="connsiteY1" fmla="*/ 147 h 1112882"/>
                <a:gd name="connsiteX2" fmla="*/ 457081 w 457247"/>
                <a:gd name="connsiteY2" fmla="*/ 182151 h 1112882"/>
                <a:gd name="connsiteX3" fmla="*/ 289678 w 457247"/>
                <a:gd name="connsiteY3" fmla="*/ 1088442 h 1112882"/>
                <a:gd name="connsiteX4" fmla="*/ 279540 w 457247"/>
                <a:gd name="connsiteY4" fmla="*/ 1110590 h 1112882"/>
                <a:gd name="connsiteX5" fmla="*/ 221154 w 457247"/>
                <a:gd name="connsiteY5" fmla="*/ 1112882 h 1112882"/>
                <a:gd name="connsiteX6" fmla="*/ 187133 w 457247"/>
                <a:gd name="connsiteY6" fmla="*/ 1111566 h 1112882"/>
                <a:gd name="connsiteX7" fmla="*/ 172339 w 457247"/>
                <a:gd name="connsiteY7" fmla="*/ 1077386 h 1112882"/>
                <a:gd name="connsiteX8" fmla="*/ 6152 w 457247"/>
                <a:gd name="connsiteY8" fmla="*/ 2259 h 1112882"/>
                <a:gd name="connsiteX9" fmla="*/ 407813 w 457247"/>
                <a:gd name="connsiteY9" fmla="*/ 93274 h 1112882"/>
                <a:gd name="connsiteX10" fmla="*/ 449032 w 457247"/>
                <a:gd name="connsiteY10" fmla="*/ 0 h 1112882"/>
                <a:gd name="connsiteX0" fmla="*/ 451267 w 459482"/>
                <a:gd name="connsiteY0" fmla="*/ 122 h 1113004"/>
                <a:gd name="connsiteX1" fmla="*/ 451785 w 459482"/>
                <a:gd name="connsiteY1" fmla="*/ 269 h 1113004"/>
                <a:gd name="connsiteX2" fmla="*/ 459316 w 459482"/>
                <a:gd name="connsiteY2" fmla="*/ 182273 h 1113004"/>
                <a:gd name="connsiteX3" fmla="*/ 291913 w 459482"/>
                <a:gd name="connsiteY3" fmla="*/ 1088564 h 1113004"/>
                <a:gd name="connsiteX4" fmla="*/ 281775 w 459482"/>
                <a:gd name="connsiteY4" fmla="*/ 1110712 h 1113004"/>
                <a:gd name="connsiteX5" fmla="*/ 223389 w 459482"/>
                <a:gd name="connsiteY5" fmla="*/ 1113004 h 1113004"/>
                <a:gd name="connsiteX6" fmla="*/ 189368 w 459482"/>
                <a:gd name="connsiteY6" fmla="*/ 1111688 h 1113004"/>
                <a:gd name="connsiteX7" fmla="*/ 174574 w 459482"/>
                <a:gd name="connsiteY7" fmla="*/ 1077508 h 1113004"/>
                <a:gd name="connsiteX8" fmla="*/ 6006 w 459482"/>
                <a:gd name="connsiteY8" fmla="*/ 0 h 1113004"/>
                <a:gd name="connsiteX9" fmla="*/ 410048 w 459482"/>
                <a:gd name="connsiteY9" fmla="*/ 93396 h 1113004"/>
                <a:gd name="connsiteX10" fmla="*/ 451267 w 459482"/>
                <a:gd name="connsiteY10" fmla="*/ 122 h 1113004"/>
                <a:gd name="connsiteX0" fmla="*/ 448886 w 459482"/>
                <a:gd name="connsiteY0" fmla="*/ 122 h 1113004"/>
                <a:gd name="connsiteX1" fmla="*/ 451785 w 459482"/>
                <a:gd name="connsiteY1" fmla="*/ 269 h 1113004"/>
                <a:gd name="connsiteX2" fmla="*/ 459316 w 459482"/>
                <a:gd name="connsiteY2" fmla="*/ 182273 h 1113004"/>
                <a:gd name="connsiteX3" fmla="*/ 291913 w 459482"/>
                <a:gd name="connsiteY3" fmla="*/ 1088564 h 1113004"/>
                <a:gd name="connsiteX4" fmla="*/ 281775 w 459482"/>
                <a:gd name="connsiteY4" fmla="*/ 1110712 h 1113004"/>
                <a:gd name="connsiteX5" fmla="*/ 223389 w 459482"/>
                <a:gd name="connsiteY5" fmla="*/ 1113004 h 1113004"/>
                <a:gd name="connsiteX6" fmla="*/ 189368 w 459482"/>
                <a:gd name="connsiteY6" fmla="*/ 1111688 h 1113004"/>
                <a:gd name="connsiteX7" fmla="*/ 174574 w 459482"/>
                <a:gd name="connsiteY7" fmla="*/ 1077508 h 1113004"/>
                <a:gd name="connsiteX8" fmla="*/ 6006 w 459482"/>
                <a:gd name="connsiteY8" fmla="*/ 0 h 1113004"/>
                <a:gd name="connsiteX9" fmla="*/ 410048 w 459482"/>
                <a:gd name="connsiteY9" fmla="*/ 93396 h 1113004"/>
                <a:gd name="connsiteX10" fmla="*/ 448886 w 459482"/>
                <a:gd name="connsiteY10" fmla="*/ 122 h 1113004"/>
                <a:gd name="connsiteX0" fmla="*/ 442880 w 453476"/>
                <a:gd name="connsiteY0" fmla="*/ 122 h 1113004"/>
                <a:gd name="connsiteX1" fmla="*/ 445779 w 453476"/>
                <a:gd name="connsiteY1" fmla="*/ 269 h 1113004"/>
                <a:gd name="connsiteX2" fmla="*/ 453310 w 453476"/>
                <a:gd name="connsiteY2" fmla="*/ 182273 h 1113004"/>
                <a:gd name="connsiteX3" fmla="*/ 285907 w 453476"/>
                <a:gd name="connsiteY3" fmla="*/ 1088564 h 1113004"/>
                <a:gd name="connsiteX4" fmla="*/ 275769 w 453476"/>
                <a:gd name="connsiteY4" fmla="*/ 1110712 h 1113004"/>
                <a:gd name="connsiteX5" fmla="*/ 217383 w 453476"/>
                <a:gd name="connsiteY5" fmla="*/ 1113004 h 1113004"/>
                <a:gd name="connsiteX6" fmla="*/ 183362 w 453476"/>
                <a:gd name="connsiteY6" fmla="*/ 1111688 h 1113004"/>
                <a:gd name="connsiteX7" fmla="*/ 0 w 453476"/>
                <a:gd name="connsiteY7" fmla="*/ 0 h 1113004"/>
                <a:gd name="connsiteX8" fmla="*/ 404042 w 453476"/>
                <a:gd name="connsiteY8" fmla="*/ 93396 h 1113004"/>
                <a:gd name="connsiteX9" fmla="*/ 442880 w 453476"/>
                <a:gd name="connsiteY9" fmla="*/ 122 h 1113004"/>
                <a:gd name="connsiteX0" fmla="*/ 442880 w 453476"/>
                <a:gd name="connsiteY0" fmla="*/ 122 h 1113004"/>
                <a:gd name="connsiteX1" fmla="*/ 445779 w 453476"/>
                <a:gd name="connsiteY1" fmla="*/ 269 h 1113004"/>
                <a:gd name="connsiteX2" fmla="*/ 453310 w 453476"/>
                <a:gd name="connsiteY2" fmla="*/ 182273 h 1113004"/>
                <a:gd name="connsiteX3" fmla="*/ 285907 w 453476"/>
                <a:gd name="connsiteY3" fmla="*/ 1088564 h 1113004"/>
                <a:gd name="connsiteX4" fmla="*/ 275769 w 453476"/>
                <a:gd name="connsiteY4" fmla="*/ 1110712 h 1113004"/>
                <a:gd name="connsiteX5" fmla="*/ 217383 w 453476"/>
                <a:gd name="connsiteY5" fmla="*/ 1113004 h 1113004"/>
                <a:gd name="connsiteX6" fmla="*/ 183362 w 453476"/>
                <a:gd name="connsiteY6" fmla="*/ 1111688 h 1113004"/>
                <a:gd name="connsiteX7" fmla="*/ 0 w 453476"/>
                <a:gd name="connsiteY7" fmla="*/ 0 h 1113004"/>
                <a:gd name="connsiteX8" fmla="*/ 404042 w 453476"/>
                <a:gd name="connsiteY8" fmla="*/ 93396 h 1113004"/>
                <a:gd name="connsiteX9" fmla="*/ 442880 w 453476"/>
                <a:gd name="connsiteY9" fmla="*/ 122 h 1113004"/>
                <a:gd name="connsiteX0" fmla="*/ 446476 w 457072"/>
                <a:gd name="connsiteY0" fmla="*/ 122 h 1113004"/>
                <a:gd name="connsiteX1" fmla="*/ 449375 w 457072"/>
                <a:gd name="connsiteY1" fmla="*/ 269 h 1113004"/>
                <a:gd name="connsiteX2" fmla="*/ 456906 w 457072"/>
                <a:gd name="connsiteY2" fmla="*/ 182273 h 1113004"/>
                <a:gd name="connsiteX3" fmla="*/ 289503 w 457072"/>
                <a:gd name="connsiteY3" fmla="*/ 1088564 h 1113004"/>
                <a:gd name="connsiteX4" fmla="*/ 279365 w 457072"/>
                <a:gd name="connsiteY4" fmla="*/ 1110712 h 1113004"/>
                <a:gd name="connsiteX5" fmla="*/ 220979 w 457072"/>
                <a:gd name="connsiteY5" fmla="*/ 1113004 h 1113004"/>
                <a:gd name="connsiteX6" fmla="*/ 186958 w 457072"/>
                <a:gd name="connsiteY6" fmla="*/ 1111688 h 1113004"/>
                <a:gd name="connsiteX7" fmla="*/ 3596 w 457072"/>
                <a:gd name="connsiteY7" fmla="*/ 0 h 1113004"/>
                <a:gd name="connsiteX8" fmla="*/ 407638 w 457072"/>
                <a:gd name="connsiteY8" fmla="*/ 93396 h 1113004"/>
                <a:gd name="connsiteX9" fmla="*/ 446476 w 457072"/>
                <a:gd name="connsiteY9" fmla="*/ 122 h 1113004"/>
                <a:gd name="connsiteX0" fmla="*/ 446476 w 457072"/>
                <a:gd name="connsiteY0" fmla="*/ 122 h 1111688"/>
                <a:gd name="connsiteX1" fmla="*/ 449375 w 457072"/>
                <a:gd name="connsiteY1" fmla="*/ 269 h 1111688"/>
                <a:gd name="connsiteX2" fmla="*/ 456906 w 457072"/>
                <a:gd name="connsiteY2" fmla="*/ 182273 h 1111688"/>
                <a:gd name="connsiteX3" fmla="*/ 289503 w 457072"/>
                <a:gd name="connsiteY3" fmla="*/ 1088564 h 1111688"/>
                <a:gd name="connsiteX4" fmla="*/ 279365 w 457072"/>
                <a:gd name="connsiteY4" fmla="*/ 1110712 h 1111688"/>
                <a:gd name="connsiteX5" fmla="*/ 186958 w 457072"/>
                <a:gd name="connsiteY5" fmla="*/ 1111688 h 1111688"/>
                <a:gd name="connsiteX6" fmla="*/ 3596 w 457072"/>
                <a:gd name="connsiteY6" fmla="*/ 0 h 1111688"/>
                <a:gd name="connsiteX7" fmla="*/ 407638 w 457072"/>
                <a:gd name="connsiteY7" fmla="*/ 93396 h 1111688"/>
                <a:gd name="connsiteX8" fmla="*/ 446476 w 457072"/>
                <a:gd name="connsiteY8" fmla="*/ 122 h 1111688"/>
                <a:gd name="connsiteX0" fmla="*/ 446230 w 456826"/>
                <a:gd name="connsiteY0" fmla="*/ 122 h 1110712"/>
                <a:gd name="connsiteX1" fmla="*/ 449129 w 456826"/>
                <a:gd name="connsiteY1" fmla="*/ 269 h 1110712"/>
                <a:gd name="connsiteX2" fmla="*/ 456660 w 456826"/>
                <a:gd name="connsiteY2" fmla="*/ 182273 h 1110712"/>
                <a:gd name="connsiteX3" fmla="*/ 289257 w 456826"/>
                <a:gd name="connsiteY3" fmla="*/ 1088564 h 1110712"/>
                <a:gd name="connsiteX4" fmla="*/ 279119 w 456826"/>
                <a:gd name="connsiteY4" fmla="*/ 1110712 h 1110712"/>
                <a:gd name="connsiteX5" fmla="*/ 192382 w 456826"/>
                <a:gd name="connsiteY5" fmla="*/ 1109648 h 1110712"/>
                <a:gd name="connsiteX6" fmla="*/ 3350 w 456826"/>
                <a:gd name="connsiteY6" fmla="*/ 0 h 1110712"/>
                <a:gd name="connsiteX7" fmla="*/ 407392 w 456826"/>
                <a:gd name="connsiteY7" fmla="*/ 93396 h 1110712"/>
                <a:gd name="connsiteX8" fmla="*/ 446230 w 456826"/>
                <a:gd name="connsiteY8" fmla="*/ 122 h 1110712"/>
                <a:gd name="connsiteX0" fmla="*/ 449737 w 460333"/>
                <a:gd name="connsiteY0" fmla="*/ 122 h 1110712"/>
                <a:gd name="connsiteX1" fmla="*/ 452636 w 460333"/>
                <a:gd name="connsiteY1" fmla="*/ 269 h 1110712"/>
                <a:gd name="connsiteX2" fmla="*/ 460167 w 460333"/>
                <a:gd name="connsiteY2" fmla="*/ 182273 h 1110712"/>
                <a:gd name="connsiteX3" fmla="*/ 292764 w 460333"/>
                <a:gd name="connsiteY3" fmla="*/ 1088564 h 1110712"/>
                <a:gd name="connsiteX4" fmla="*/ 282626 w 460333"/>
                <a:gd name="connsiteY4" fmla="*/ 1110712 h 1110712"/>
                <a:gd name="connsiteX5" fmla="*/ 195889 w 460333"/>
                <a:gd name="connsiteY5" fmla="*/ 1109648 h 1110712"/>
                <a:gd name="connsiteX6" fmla="*/ 6857 w 460333"/>
                <a:gd name="connsiteY6" fmla="*/ 0 h 1110712"/>
                <a:gd name="connsiteX7" fmla="*/ 410899 w 460333"/>
                <a:gd name="connsiteY7" fmla="*/ 93396 h 1110712"/>
                <a:gd name="connsiteX8" fmla="*/ 449737 w 460333"/>
                <a:gd name="connsiteY8" fmla="*/ 122 h 1110712"/>
                <a:gd name="connsiteX0" fmla="*/ 449737 w 460167"/>
                <a:gd name="connsiteY0" fmla="*/ 122 h 1110712"/>
                <a:gd name="connsiteX1" fmla="*/ 452636 w 460167"/>
                <a:gd name="connsiteY1" fmla="*/ 269 h 1110712"/>
                <a:gd name="connsiteX2" fmla="*/ 460167 w 460167"/>
                <a:gd name="connsiteY2" fmla="*/ 182273 h 1110712"/>
                <a:gd name="connsiteX3" fmla="*/ 282626 w 460167"/>
                <a:gd name="connsiteY3" fmla="*/ 1110712 h 1110712"/>
                <a:gd name="connsiteX4" fmla="*/ 195889 w 460167"/>
                <a:gd name="connsiteY4" fmla="*/ 1109648 h 1110712"/>
                <a:gd name="connsiteX5" fmla="*/ 6857 w 460167"/>
                <a:gd name="connsiteY5" fmla="*/ 0 h 1110712"/>
                <a:gd name="connsiteX6" fmla="*/ 410899 w 460167"/>
                <a:gd name="connsiteY6" fmla="*/ 93396 h 1110712"/>
                <a:gd name="connsiteX7" fmla="*/ 449737 w 460167"/>
                <a:gd name="connsiteY7" fmla="*/ 122 h 1110712"/>
                <a:gd name="connsiteX0" fmla="*/ 449737 w 452636"/>
                <a:gd name="connsiteY0" fmla="*/ 122 h 1110712"/>
                <a:gd name="connsiteX1" fmla="*/ 452636 w 452636"/>
                <a:gd name="connsiteY1" fmla="*/ 269 h 1110712"/>
                <a:gd name="connsiteX2" fmla="*/ 282626 w 452636"/>
                <a:gd name="connsiteY2" fmla="*/ 1110712 h 1110712"/>
                <a:gd name="connsiteX3" fmla="*/ 195889 w 452636"/>
                <a:gd name="connsiteY3" fmla="*/ 1109648 h 1110712"/>
                <a:gd name="connsiteX4" fmla="*/ 6857 w 452636"/>
                <a:gd name="connsiteY4" fmla="*/ 0 h 1110712"/>
                <a:gd name="connsiteX5" fmla="*/ 410899 w 452636"/>
                <a:gd name="connsiteY5" fmla="*/ 93396 h 1110712"/>
                <a:gd name="connsiteX6" fmla="*/ 449737 w 452636"/>
                <a:gd name="connsiteY6" fmla="*/ 122 h 1110712"/>
                <a:gd name="connsiteX0" fmla="*/ 449737 w 452636"/>
                <a:gd name="connsiteY0" fmla="*/ 122 h 1110712"/>
                <a:gd name="connsiteX1" fmla="*/ 452636 w 452636"/>
                <a:gd name="connsiteY1" fmla="*/ 269 h 1110712"/>
                <a:gd name="connsiteX2" fmla="*/ 282626 w 452636"/>
                <a:gd name="connsiteY2" fmla="*/ 1110712 h 1110712"/>
                <a:gd name="connsiteX3" fmla="*/ 195889 w 452636"/>
                <a:gd name="connsiteY3" fmla="*/ 1109648 h 1110712"/>
                <a:gd name="connsiteX4" fmla="*/ 6857 w 452636"/>
                <a:gd name="connsiteY4" fmla="*/ 0 h 1110712"/>
                <a:gd name="connsiteX5" fmla="*/ 410899 w 452636"/>
                <a:gd name="connsiteY5" fmla="*/ 93396 h 1110712"/>
                <a:gd name="connsiteX6" fmla="*/ 449737 w 452636"/>
                <a:gd name="connsiteY6" fmla="*/ 122 h 1110712"/>
                <a:gd name="connsiteX0" fmla="*/ 410899 w 452636"/>
                <a:gd name="connsiteY0" fmla="*/ 93396 h 1110712"/>
                <a:gd name="connsiteX1" fmla="*/ 452636 w 452636"/>
                <a:gd name="connsiteY1" fmla="*/ 269 h 1110712"/>
                <a:gd name="connsiteX2" fmla="*/ 282626 w 452636"/>
                <a:gd name="connsiteY2" fmla="*/ 1110712 h 1110712"/>
                <a:gd name="connsiteX3" fmla="*/ 195889 w 452636"/>
                <a:gd name="connsiteY3" fmla="*/ 1109648 h 1110712"/>
                <a:gd name="connsiteX4" fmla="*/ 6857 w 452636"/>
                <a:gd name="connsiteY4" fmla="*/ 0 h 1110712"/>
                <a:gd name="connsiteX5" fmla="*/ 410899 w 452636"/>
                <a:gd name="connsiteY5" fmla="*/ 93396 h 1110712"/>
                <a:gd name="connsiteX0" fmla="*/ 410899 w 455418"/>
                <a:gd name="connsiteY0" fmla="*/ 93396 h 1110712"/>
                <a:gd name="connsiteX1" fmla="*/ 452636 w 455418"/>
                <a:gd name="connsiteY1" fmla="*/ 269 h 1110712"/>
                <a:gd name="connsiteX2" fmla="*/ 282626 w 455418"/>
                <a:gd name="connsiteY2" fmla="*/ 1110712 h 1110712"/>
                <a:gd name="connsiteX3" fmla="*/ 195889 w 455418"/>
                <a:gd name="connsiteY3" fmla="*/ 1109648 h 1110712"/>
                <a:gd name="connsiteX4" fmla="*/ 6857 w 455418"/>
                <a:gd name="connsiteY4" fmla="*/ 0 h 1110712"/>
                <a:gd name="connsiteX5" fmla="*/ 410899 w 455418"/>
                <a:gd name="connsiteY5" fmla="*/ 93396 h 1110712"/>
                <a:gd name="connsiteX0" fmla="*/ 410899 w 459608"/>
                <a:gd name="connsiteY0" fmla="*/ 93396 h 1110712"/>
                <a:gd name="connsiteX1" fmla="*/ 452636 w 459608"/>
                <a:gd name="connsiteY1" fmla="*/ 269 h 1110712"/>
                <a:gd name="connsiteX2" fmla="*/ 282626 w 459608"/>
                <a:gd name="connsiteY2" fmla="*/ 1110712 h 1110712"/>
                <a:gd name="connsiteX3" fmla="*/ 195889 w 459608"/>
                <a:gd name="connsiteY3" fmla="*/ 1109648 h 1110712"/>
                <a:gd name="connsiteX4" fmla="*/ 6857 w 459608"/>
                <a:gd name="connsiteY4" fmla="*/ 0 h 1110712"/>
                <a:gd name="connsiteX5" fmla="*/ 410899 w 459608"/>
                <a:gd name="connsiteY5" fmla="*/ 93396 h 1110712"/>
                <a:gd name="connsiteX0" fmla="*/ 410899 w 460191"/>
                <a:gd name="connsiteY0" fmla="*/ 93396 h 1109648"/>
                <a:gd name="connsiteX1" fmla="*/ 452636 w 460191"/>
                <a:gd name="connsiteY1" fmla="*/ 269 h 1109648"/>
                <a:gd name="connsiteX2" fmla="*/ 290185 w 460191"/>
                <a:gd name="connsiteY2" fmla="*/ 1108673 h 1109648"/>
                <a:gd name="connsiteX3" fmla="*/ 195889 w 460191"/>
                <a:gd name="connsiteY3" fmla="*/ 1109648 h 1109648"/>
                <a:gd name="connsiteX4" fmla="*/ 6857 w 460191"/>
                <a:gd name="connsiteY4" fmla="*/ 0 h 1109648"/>
                <a:gd name="connsiteX5" fmla="*/ 410899 w 460191"/>
                <a:gd name="connsiteY5" fmla="*/ 93396 h 1109648"/>
                <a:gd name="connsiteX0" fmla="*/ 410335 w 459627"/>
                <a:gd name="connsiteY0" fmla="*/ 93396 h 1109648"/>
                <a:gd name="connsiteX1" fmla="*/ 452072 w 459627"/>
                <a:gd name="connsiteY1" fmla="*/ 269 h 1109648"/>
                <a:gd name="connsiteX2" fmla="*/ 289621 w 459627"/>
                <a:gd name="connsiteY2" fmla="*/ 1108673 h 1109648"/>
                <a:gd name="connsiteX3" fmla="*/ 204776 w 459627"/>
                <a:gd name="connsiteY3" fmla="*/ 1109648 h 1109648"/>
                <a:gd name="connsiteX4" fmla="*/ 6293 w 459627"/>
                <a:gd name="connsiteY4" fmla="*/ 0 h 1109648"/>
                <a:gd name="connsiteX5" fmla="*/ 410335 w 459627"/>
                <a:gd name="connsiteY5" fmla="*/ 93396 h 1109648"/>
                <a:gd name="connsiteX0" fmla="*/ 410663 w 459955"/>
                <a:gd name="connsiteY0" fmla="*/ 93396 h 1109648"/>
                <a:gd name="connsiteX1" fmla="*/ 452400 w 459955"/>
                <a:gd name="connsiteY1" fmla="*/ 269 h 1109648"/>
                <a:gd name="connsiteX2" fmla="*/ 289949 w 459955"/>
                <a:gd name="connsiteY2" fmla="*/ 1108673 h 1109648"/>
                <a:gd name="connsiteX3" fmla="*/ 199434 w 459955"/>
                <a:gd name="connsiteY3" fmla="*/ 1109648 h 1109648"/>
                <a:gd name="connsiteX4" fmla="*/ 6621 w 459955"/>
                <a:gd name="connsiteY4" fmla="*/ 0 h 1109648"/>
                <a:gd name="connsiteX5" fmla="*/ 410663 w 459955"/>
                <a:gd name="connsiteY5" fmla="*/ 93396 h 11096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59955" h="1109648">
                  <a:moveTo>
                    <a:pt x="410663" y="93396"/>
                  </a:moveTo>
                  <a:lnTo>
                    <a:pt x="452400" y="269"/>
                  </a:lnTo>
                  <a:cubicBezTo>
                    <a:pt x="480778" y="327591"/>
                    <a:pt x="429776" y="762997"/>
                    <a:pt x="289949" y="1108673"/>
                  </a:cubicBezTo>
                  <a:lnTo>
                    <a:pt x="199434" y="1109648"/>
                  </a:lnTo>
                  <a:cubicBezTo>
                    <a:pt x="47595" y="757439"/>
                    <a:pt x="-22976" y="293068"/>
                    <a:pt x="6621" y="0"/>
                  </a:cubicBezTo>
                  <a:cubicBezTo>
                    <a:pt x="114347" y="245192"/>
                    <a:pt x="301541" y="281666"/>
                    <a:pt x="410663" y="93396"/>
                  </a:cubicBezTo>
                  <a:close/>
                </a:path>
              </a:pathLst>
            </a:custGeom>
            <a:solidFill>
              <a:sysClr val="windowText" lastClr="000000">
                <a:lumMod val="75000"/>
                <a:lumOff val="25000"/>
              </a:sys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91" name="Freeform 50"/>
            <p:cNvSpPr/>
            <p:nvPr/>
          </p:nvSpPr>
          <p:spPr>
            <a:xfrm flipH="1">
              <a:off x="5440769" y="5089169"/>
              <a:ext cx="611658" cy="1325560"/>
            </a:xfrm>
            <a:custGeom>
              <a:avLst/>
              <a:gdLst>
                <a:gd name="connsiteX0" fmla="*/ 194959 w 485460"/>
                <a:gd name="connsiteY0" fmla="*/ 0 h 1123323"/>
                <a:gd name="connsiteX1" fmla="*/ 46948 w 485460"/>
                <a:gd name="connsiteY1" fmla="*/ 995980 h 1123323"/>
                <a:gd name="connsiteX2" fmla="*/ 0 w 485460"/>
                <a:gd name="connsiteY2" fmla="*/ 1123323 h 1123323"/>
                <a:gd name="connsiteX3" fmla="*/ 74360 w 485460"/>
                <a:gd name="connsiteY3" fmla="*/ 1120445 h 1123323"/>
                <a:gd name="connsiteX4" fmla="*/ 120360 w 485460"/>
                <a:gd name="connsiteY4" fmla="*/ 1068770 h 1123323"/>
                <a:gd name="connsiteX5" fmla="*/ 485460 w 485460"/>
                <a:gd name="connsiteY5" fmla="*/ 374298 h 1123323"/>
                <a:gd name="connsiteX6" fmla="*/ 359762 w 485460"/>
                <a:gd name="connsiteY6" fmla="*/ 262568 h 1123323"/>
                <a:gd name="connsiteX7" fmla="*/ 424008 w 485460"/>
                <a:gd name="connsiteY7" fmla="*/ 203909 h 1123323"/>
                <a:gd name="connsiteX8" fmla="*/ 370936 w 485460"/>
                <a:gd name="connsiteY8" fmla="*/ 44693 h 1123323"/>
                <a:gd name="connsiteX9" fmla="*/ 194959 w 485460"/>
                <a:gd name="connsiteY9" fmla="*/ 0 h 1123323"/>
                <a:gd name="connsiteX0" fmla="*/ 194959 w 485460"/>
                <a:gd name="connsiteY0" fmla="*/ 0 h 1123323"/>
                <a:gd name="connsiteX1" fmla="*/ 0 w 485460"/>
                <a:gd name="connsiteY1" fmla="*/ 1123323 h 1123323"/>
                <a:gd name="connsiteX2" fmla="*/ 74360 w 485460"/>
                <a:gd name="connsiteY2" fmla="*/ 1120445 h 1123323"/>
                <a:gd name="connsiteX3" fmla="*/ 120360 w 485460"/>
                <a:gd name="connsiteY3" fmla="*/ 1068770 h 1123323"/>
                <a:gd name="connsiteX4" fmla="*/ 485460 w 485460"/>
                <a:gd name="connsiteY4" fmla="*/ 374298 h 1123323"/>
                <a:gd name="connsiteX5" fmla="*/ 359762 w 485460"/>
                <a:gd name="connsiteY5" fmla="*/ 262568 h 1123323"/>
                <a:gd name="connsiteX6" fmla="*/ 424008 w 485460"/>
                <a:gd name="connsiteY6" fmla="*/ 203909 h 1123323"/>
                <a:gd name="connsiteX7" fmla="*/ 370936 w 485460"/>
                <a:gd name="connsiteY7" fmla="*/ 44693 h 1123323"/>
                <a:gd name="connsiteX8" fmla="*/ 194959 w 485460"/>
                <a:gd name="connsiteY8" fmla="*/ 0 h 1123323"/>
                <a:gd name="connsiteX0" fmla="*/ 194959 w 485460"/>
                <a:gd name="connsiteY0" fmla="*/ 0 h 1123323"/>
                <a:gd name="connsiteX1" fmla="*/ 0 w 485460"/>
                <a:gd name="connsiteY1" fmla="*/ 1123323 h 1123323"/>
                <a:gd name="connsiteX2" fmla="*/ 74360 w 485460"/>
                <a:gd name="connsiteY2" fmla="*/ 1120445 h 1123323"/>
                <a:gd name="connsiteX3" fmla="*/ 120360 w 485460"/>
                <a:gd name="connsiteY3" fmla="*/ 1068770 h 1123323"/>
                <a:gd name="connsiteX4" fmla="*/ 485460 w 485460"/>
                <a:gd name="connsiteY4" fmla="*/ 374298 h 1123323"/>
                <a:gd name="connsiteX5" fmla="*/ 359762 w 485460"/>
                <a:gd name="connsiteY5" fmla="*/ 262568 h 1123323"/>
                <a:gd name="connsiteX6" fmla="*/ 424008 w 485460"/>
                <a:gd name="connsiteY6" fmla="*/ 203909 h 1123323"/>
                <a:gd name="connsiteX7" fmla="*/ 370936 w 485460"/>
                <a:gd name="connsiteY7" fmla="*/ 44693 h 1123323"/>
                <a:gd name="connsiteX8" fmla="*/ 194959 w 485460"/>
                <a:gd name="connsiteY8" fmla="*/ 0 h 1123323"/>
                <a:gd name="connsiteX0" fmla="*/ 194959 w 485460"/>
                <a:gd name="connsiteY0" fmla="*/ 0 h 1123323"/>
                <a:gd name="connsiteX1" fmla="*/ 0 w 485460"/>
                <a:gd name="connsiteY1" fmla="*/ 1123323 h 1123323"/>
                <a:gd name="connsiteX2" fmla="*/ 74360 w 485460"/>
                <a:gd name="connsiteY2" fmla="*/ 1120445 h 1123323"/>
                <a:gd name="connsiteX3" fmla="*/ 120360 w 485460"/>
                <a:gd name="connsiteY3" fmla="*/ 1068770 h 1123323"/>
                <a:gd name="connsiteX4" fmla="*/ 485460 w 485460"/>
                <a:gd name="connsiteY4" fmla="*/ 374298 h 1123323"/>
                <a:gd name="connsiteX5" fmla="*/ 359762 w 485460"/>
                <a:gd name="connsiteY5" fmla="*/ 262568 h 1123323"/>
                <a:gd name="connsiteX6" fmla="*/ 424008 w 485460"/>
                <a:gd name="connsiteY6" fmla="*/ 203909 h 1123323"/>
                <a:gd name="connsiteX7" fmla="*/ 370936 w 485460"/>
                <a:gd name="connsiteY7" fmla="*/ 44693 h 1123323"/>
                <a:gd name="connsiteX8" fmla="*/ 194959 w 485460"/>
                <a:gd name="connsiteY8" fmla="*/ 0 h 1123323"/>
                <a:gd name="connsiteX0" fmla="*/ 194959 w 485460"/>
                <a:gd name="connsiteY0" fmla="*/ 0 h 1123323"/>
                <a:gd name="connsiteX1" fmla="*/ 0 w 485460"/>
                <a:gd name="connsiteY1" fmla="*/ 1123323 h 1123323"/>
                <a:gd name="connsiteX2" fmla="*/ 74360 w 485460"/>
                <a:gd name="connsiteY2" fmla="*/ 1120445 h 1123323"/>
                <a:gd name="connsiteX3" fmla="*/ 120360 w 485460"/>
                <a:gd name="connsiteY3" fmla="*/ 1068770 h 1123323"/>
                <a:gd name="connsiteX4" fmla="*/ 485460 w 485460"/>
                <a:gd name="connsiteY4" fmla="*/ 374298 h 1123323"/>
                <a:gd name="connsiteX5" fmla="*/ 359762 w 485460"/>
                <a:gd name="connsiteY5" fmla="*/ 262568 h 1123323"/>
                <a:gd name="connsiteX6" fmla="*/ 424008 w 485460"/>
                <a:gd name="connsiteY6" fmla="*/ 203909 h 1123323"/>
                <a:gd name="connsiteX7" fmla="*/ 370936 w 485460"/>
                <a:gd name="connsiteY7" fmla="*/ 44693 h 1123323"/>
                <a:gd name="connsiteX8" fmla="*/ 194959 w 485460"/>
                <a:gd name="connsiteY8" fmla="*/ 0 h 1123323"/>
                <a:gd name="connsiteX0" fmla="*/ 194959 w 485460"/>
                <a:gd name="connsiteY0" fmla="*/ 0 h 1123323"/>
                <a:gd name="connsiteX1" fmla="*/ 0 w 485460"/>
                <a:gd name="connsiteY1" fmla="*/ 1123323 h 1123323"/>
                <a:gd name="connsiteX2" fmla="*/ 74360 w 485460"/>
                <a:gd name="connsiteY2" fmla="*/ 1120445 h 1123323"/>
                <a:gd name="connsiteX3" fmla="*/ 120360 w 485460"/>
                <a:gd name="connsiteY3" fmla="*/ 1068770 h 1123323"/>
                <a:gd name="connsiteX4" fmla="*/ 485460 w 485460"/>
                <a:gd name="connsiteY4" fmla="*/ 374298 h 1123323"/>
                <a:gd name="connsiteX5" fmla="*/ 359762 w 485460"/>
                <a:gd name="connsiteY5" fmla="*/ 262568 h 1123323"/>
                <a:gd name="connsiteX6" fmla="*/ 424008 w 485460"/>
                <a:gd name="connsiteY6" fmla="*/ 203909 h 1123323"/>
                <a:gd name="connsiteX7" fmla="*/ 370936 w 485460"/>
                <a:gd name="connsiteY7" fmla="*/ 44693 h 1123323"/>
                <a:gd name="connsiteX8" fmla="*/ 194959 w 485460"/>
                <a:gd name="connsiteY8" fmla="*/ 0 h 1123323"/>
                <a:gd name="connsiteX0" fmla="*/ 194959 w 485460"/>
                <a:gd name="connsiteY0" fmla="*/ 0 h 1123323"/>
                <a:gd name="connsiteX1" fmla="*/ 0 w 485460"/>
                <a:gd name="connsiteY1" fmla="*/ 1123323 h 1123323"/>
                <a:gd name="connsiteX2" fmla="*/ 74360 w 485460"/>
                <a:gd name="connsiteY2" fmla="*/ 1120445 h 1123323"/>
                <a:gd name="connsiteX3" fmla="*/ 120360 w 485460"/>
                <a:gd name="connsiteY3" fmla="*/ 1068770 h 1123323"/>
                <a:gd name="connsiteX4" fmla="*/ 485460 w 485460"/>
                <a:gd name="connsiteY4" fmla="*/ 374298 h 1123323"/>
                <a:gd name="connsiteX5" fmla="*/ 359762 w 485460"/>
                <a:gd name="connsiteY5" fmla="*/ 262568 h 1123323"/>
                <a:gd name="connsiteX6" fmla="*/ 424008 w 485460"/>
                <a:gd name="connsiteY6" fmla="*/ 203909 h 1123323"/>
                <a:gd name="connsiteX7" fmla="*/ 370936 w 485460"/>
                <a:gd name="connsiteY7" fmla="*/ 44693 h 1123323"/>
                <a:gd name="connsiteX8" fmla="*/ 194959 w 485460"/>
                <a:gd name="connsiteY8" fmla="*/ 0 h 1123323"/>
                <a:gd name="connsiteX0" fmla="*/ 194959 w 485460"/>
                <a:gd name="connsiteY0" fmla="*/ 0 h 1123323"/>
                <a:gd name="connsiteX1" fmla="*/ 0 w 485460"/>
                <a:gd name="connsiteY1" fmla="*/ 1123323 h 1123323"/>
                <a:gd name="connsiteX2" fmla="*/ 74360 w 485460"/>
                <a:gd name="connsiteY2" fmla="*/ 1120445 h 1123323"/>
                <a:gd name="connsiteX3" fmla="*/ 120360 w 485460"/>
                <a:gd name="connsiteY3" fmla="*/ 1068770 h 1123323"/>
                <a:gd name="connsiteX4" fmla="*/ 485460 w 485460"/>
                <a:gd name="connsiteY4" fmla="*/ 374298 h 1123323"/>
                <a:gd name="connsiteX5" fmla="*/ 359762 w 485460"/>
                <a:gd name="connsiteY5" fmla="*/ 262568 h 1123323"/>
                <a:gd name="connsiteX6" fmla="*/ 424008 w 485460"/>
                <a:gd name="connsiteY6" fmla="*/ 203909 h 1123323"/>
                <a:gd name="connsiteX7" fmla="*/ 370936 w 485460"/>
                <a:gd name="connsiteY7" fmla="*/ 44693 h 1123323"/>
                <a:gd name="connsiteX8" fmla="*/ 194959 w 485460"/>
                <a:gd name="connsiteY8" fmla="*/ 0 h 1123323"/>
                <a:gd name="connsiteX0" fmla="*/ 194959 w 485460"/>
                <a:gd name="connsiteY0" fmla="*/ 0 h 1123323"/>
                <a:gd name="connsiteX1" fmla="*/ 0 w 485460"/>
                <a:gd name="connsiteY1" fmla="*/ 1123323 h 1123323"/>
                <a:gd name="connsiteX2" fmla="*/ 74360 w 485460"/>
                <a:gd name="connsiteY2" fmla="*/ 1120445 h 1123323"/>
                <a:gd name="connsiteX3" fmla="*/ 120360 w 485460"/>
                <a:gd name="connsiteY3" fmla="*/ 1068770 h 1123323"/>
                <a:gd name="connsiteX4" fmla="*/ 485460 w 485460"/>
                <a:gd name="connsiteY4" fmla="*/ 374298 h 1123323"/>
                <a:gd name="connsiteX5" fmla="*/ 359762 w 485460"/>
                <a:gd name="connsiteY5" fmla="*/ 262568 h 1123323"/>
                <a:gd name="connsiteX6" fmla="*/ 424008 w 485460"/>
                <a:gd name="connsiteY6" fmla="*/ 203909 h 1123323"/>
                <a:gd name="connsiteX7" fmla="*/ 370936 w 485460"/>
                <a:gd name="connsiteY7" fmla="*/ 44693 h 1123323"/>
                <a:gd name="connsiteX8" fmla="*/ 194959 w 485460"/>
                <a:gd name="connsiteY8" fmla="*/ 0 h 1123323"/>
                <a:gd name="connsiteX0" fmla="*/ 194959 w 485460"/>
                <a:gd name="connsiteY0" fmla="*/ 0 h 1123323"/>
                <a:gd name="connsiteX1" fmla="*/ 0 w 485460"/>
                <a:gd name="connsiteY1" fmla="*/ 1123323 h 1123323"/>
                <a:gd name="connsiteX2" fmla="*/ 74360 w 485460"/>
                <a:gd name="connsiteY2" fmla="*/ 1120445 h 1123323"/>
                <a:gd name="connsiteX3" fmla="*/ 120360 w 485460"/>
                <a:gd name="connsiteY3" fmla="*/ 1068770 h 1123323"/>
                <a:gd name="connsiteX4" fmla="*/ 485460 w 485460"/>
                <a:gd name="connsiteY4" fmla="*/ 374298 h 1123323"/>
                <a:gd name="connsiteX5" fmla="*/ 359762 w 485460"/>
                <a:gd name="connsiteY5" fmla="*/ 262568 h 1123323"/>
                <a:gd name="connsiteX6" fmla="*/ 424008 w 485460"/>
                <a:gd name="connsiteY6" fmla="*/ 203909 h 1123323"/>
                <a:gd name="connsiteX7" fmla="*/ 370936 w 485460"/>
                <a:gd name="connsiteY7" fmla="*/ 44693 h 1123323"/>
                <a:gd name="connsiteX8" fmla="*/ 194959 w 485460"/>
                <a:gd name="connsiteY8" fmla="*/ 0 h 1123323"/>
                <a:gd name="connsiteX0" fmla="*/ 194959 w 485460"/>
                <a:gd name="connsiteY0" fmla="*/ 0 h 1123323"/>
                <a:gd name="connsiteX1" fmla="*/ 0 w 485460"/>
                <a:gd name="connsiteY1" fmla="*/ 1123323 h 1123323"/>
                <a:gd name="connsiteX2" fmla="*/ 74360 w 485460"/>
                <a:gd name="connsiteY2" fmla="*/ 1120445 h 1123323"/>
                <a:gd name="connsiteX3" fmla="*/ 120360 w 485460"/>
                <a:gd name="connsiteY3" fmla="*/ 1068770 h 1123323"/>
                <a:gd name="connsiteX4" fmla="*/ 485460 w 485460"/>
                <a:gd name="connsiteY4" fmla="*/ 374298 h 1123323"/>
                <a:gd name="connsiteX5" fmla="*/ 359762 w 485460"/>
                <a:gd name="connsiteY5" fmla="*/ 262568 h 1123323"/>
                <a:gd name="connsiteX6" fmla="*/ 424008 w 485460"/>
                <a:gd name="connsiteY6" fmla="*/ 203909 h 1123323"/>
                <a:gd name="connsiteX7" fmla="*/ 370936 w 485460"/>
                <a:gd name="connsiteY7" fmla="*/ 44693 h 1123323"/>
                <a:gd name="connsiteX8" fmla="*/ 194959 w 485460"/>
                <a:gd name="connsiteY8" fmla="*/ 0 h 1123323"/>
                <a:gd name="connsiteX0" fmla="*/ 194959 w 485460"/>
                <a:gd name="connsiteY0" fmla="*/ 0 h 1123323"/>
                <a:gd name="connsiteX1" fmla="*/ 0 w 485460"/>
                <a:gd name="connsiteY1" fmla="*/ 1123323 h 1123323"/>
                <a:gd name="connsiteX2" fmla="*/ 74360 w 485460"/>
                <a:gd name="connsiteY2" fmla="*/ 1120445 h 1123323"/>
                <a:gd name="connsiteX3" fmla="*/ 120360 w 485460"/>
                <a:gd name="connsiteY3" fmla="*/ 1068770 h 1123323"/>
                <a:gd name="connsiteX4" fmla="*/ 485460 w 485460"/>
                <a:gd name="connsiteY4" fmla="*/ 374298 h 1123323"/>
                <a:gd name="connsiteX5" fmla="*/ 359762 w 485460"/>
                <a:gd name="connsiteY5" fmla="*/ 262568 h 1123323"/>
                <a:gd name="connsiteX6" fmla="*/ 424008 w 485460"/>
                <a:gd name="connsiteY6" fmla="*/ 203909 h 1123323"/>
                <a:gd name="connsiteX7" fmla="*/ 370936 w 485460"/>
                <a:gd name="connsiteY7" fmla="*/ 44693 h 1123323"/>
                <a:gd name="connsiteX8" fmla="*/ 194959 w 485460"/>
                <a:gd name="connsiteY8" fmla="*/ 0 h 1123323"/>
                <a:gd name="connsiteX0" fmla="*/ 194959 w 485460"/>
                <a:gd name="connsiteY0" fmla="*/ 0 h 1123323"/>
                <a:gd name="connsiteX1" fmla="*/ 0 w 485460"/>
                <a:gd name="connsiteY1" fmla="*/ 1123323 h 1123323"/>
                <a:gd name="connsiteX2" fmla="*/ 74360 w 485460"/>
                <a:gd name="connsiteY2" fmla="*/ 1120445 h 1123323"/>
                <a:gd name="connsiteX3" fmla="*/ 120360 w 485460"/>
                <a:gd name="connsiteY3" fmla="*/ 1068770 h 1123323"/>
                <a:gd name="connsiteX4" fmla="*/ 485460 w 485460"/>
                <a:gd name="connsiteY4" fmla="*/ 374298 h 1123323"/>
                <a:gd name="connsiteX5" fmla="*/ 359762 w 485460"/>
                <a:gd name="connsiteY5" fmla="*/ 262568 h 1123323"/>
                <a:gd name="connsiteX6" fmla="*/ 424008 w 485460"/>
                <a:gd name="connsiteY6" fmla="*/ 203909 h 1123323"/>
                <a:gd name="connsiteX7" fmla="*/ 370936 w 485460"/>
                <a:gd name="connsiteY7" fmla="*/ 44693 h 1123323"/>
                <a:gd name="connsiteX8" fmla="*/ 194959 w 485460"/>
                <a:gd name="connsiteY8" fmla="*/ 0 h 1123323"/>
                <a:gd name="connsiteX0" fmla="*/ 194959 w 485460"/>
                <a:gd name="connsiteY0" fmla="*/ 0 h 1123323"/>
                <a:gd name="connsiteX1" fmla="*/ 0 w 485460"/>
                <a:gd name="connsiteY1" fmla="*/ 1123323 h 1123323"/>
                <a:gd name="connsiteX2" fmla="*/ 74360 w 485460"/>
                <a:gd name="connsiteY2" fmla="*/ 1120445 h 1123323"/>
                <a:gd name="connsiteX3" fmla="*/ 120360 w 485460"/>
                <a:gd name="connsiteY3" fmla="*/ 1068770 h 1123323"/>
                <a:gd name="connsiteX4" fmla="*/ 485460 w 485460"/>
                <a:gd name="connsiteY4" fmla="*/ 374298 h 1123323"/>
                <a:gd name="connsiteX5" fmla="*/ 359762 w 485460"/>
                <a:gd name="connsiteY5" fmla="*/ 262568 h 1123323"/>
                <a:gd name="connsiteX6" fmla="*/ 424008 w 485460"/>
                <a:gd name="connsiteY6" fmla="*/ 203909 h 1123323"/>
                <a:gd name="connsiteX7" fmla="*/ 370936 w 485460"/>
                <a:gd name="connsiteY7" fmla="*/ 44693 h 1123323"/>
                <a:gd name="connsiteX8" fmla="*/ 194959 w 485460"/>
                <a:gd name="connsiteY8" fmla="*/ 0 h 1123323"/>
                <a:gd name="connsiteX0" fmla="*/ 194959 w 485460"/>
                <a:gd name="connsiteY0" fmla="*/ 0 h 1135229"/>
                <a:gd name="connsiteX1" fmla="*/ 0 w 485460"/>
                <a:gd name="connsiteY1" fmla="*/ 1135229 h 1135229"/>
                <a:gd name="connsiteX2" fmla="*/ 74360 w 485460"/>
                <a:gd name="connsiteY2" fmla="*/ 1132351 h 1135229"/>
                <a:gd name="connsiteX3" fmla="*/ 120360 w 485460"/>
                <a:gd name="connsiteY3" fmla="*/ 1080676 h 1135229"/>
                <a:gd name="connsiteX4" fmla="*/ 485460 w 485460"/>
                <a:gd name="connsiteY4" fmla="*/ 386204 h 1135229"/>
                <a:gd name="connsiteX5" fmla="*/ 359762 w 485460"/>
                <a:gd name="connsiteY5" fmla="*/ 274474 h 1135229"/>
                <a:gd name="connsiteX6" fmla="*/ 424008 w 485460"/>
                <a:gd name="connsiteY6" fmla="*/ 215815 h 1135229"/>
                <a:gd name="connsiteX7" fmla="*/ 370936 w 485460"/>
                <a:gd name="connsiteY7" fmla="*/ 56599 h 1135229"/>
                <a:gd name="connsiteX8" fmla="*/ 194959 w 485460"/>
                <a:gd name="connsiteY8" fmla="*/ 0 h 11352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85460" h="1135229">
                  <a:moveTo>
                    <a:pt x="194959" y="0"/>
                  </a:moveTo>
                  <a:cubicBezTo>
                    <a:pt x="278391" y="277403"/>
                    <a:pt x="122496" y="979445"/>
                    <a:pt x="0" y="1135229"/>
                  </a:cubicBezTo>
                  <a:lnTo>
                    <a:pt x="74360" y="1132351"/>
                  </a:lnTo>
                  <a:lnTo>
                    <a:pt x="120360" y="1080676"/>
                  </a:lnTo>
                  <a:cubicBezTo>
                    <a:pt x="280555" y="880610"/>
                    <a:pt x="406550" y="655057"/>
                    <a:pt x="485460" y="386204"/>
                  </a:cubicBezTo>
                  <a:lnTo>
                    <a:pt x="359762" y="274474"/>
                  </a:lnTo>
                  <a:cubicBezTo>
                    <a:pt x="380875" y="253058"/>
                    <a:pt x="396168" y="242025"/>
                    <a:pt x="424008" y="215815"/>
                  </a:cubicBezTo>
                  <a:cubicBezTo>
                    <a:pt x="433808" y="173008"/>
                    <a:pt x="395004" y="84578"/>
                    <a:pt x="370936" y="56599"/>
                  </a:cubicBezTo>
                  <a:cubicBezTo>
                    <a:pt x="312277" y="30877"/>
                    <a:pt x="259030" y="5878"/>
                    <a:pt x="194959" y="0"/>
                  </a:cubicBezTo>
                  <a:close/>
                </a:path>
              </a:pathLst>
            </a:custGeom>
            <a:solidFill>
              <a:sysClr val="window" lastClr="FFFFFF"/>
            </a:solidFill>
            <a:ln w="127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92" name="Freeform 51"/>
            <p:cNvSpPr/>
            <p:nvPr/>
          </p:nvSpPr>
          <p:spPr>
            <a:xfrm flipH="1">
              <a:off x="6154927" y="5099906"/>
              <a:ext cx="580838" cy="1313414"/>
            </a:xfrm>
            <a:custGeom>
              <a:avLst/>
              <a:gdLst>
                <a:gd name="connsiteX0" fmla="*/ 290500 w 460999"/>
                <a:gd name="connsiteY0" fmla="*/ 0 h 1110541"/>
                <a:gd name="connsiteX1" fmla="*/ 114524 w 460999"/>
                <a:gd name="connsiteY1" fmla="*/ 44693 h 1110541"/>
                <a:gd name="connsiteX2" fmla="*/ 61452 w 460999"/>
                <a:gd name="connsiteY2" fmla="*/ 203909 h 1110541"/>
                <a:gd name="connsiteX3" fmla="*/ 125697 w 460999"/>
                <a:gd name="connsiteY3" fmla="*/ 262568 h 1110541"/>
                <a:gd name="connsiteX4" fmla="*/ 0 w 460999"/>
                <a:gd name="connsiteY4" fmla="*/ 374298 h 1110541"/>
                <a:gd name="connsiteX5" fmla="*/ 351036 w 460999"/>
                <a:gd name="connsiteY5" fmla="*/ 1074797 h 1110541"/>
                <a:gd name="connsiteX6" fmla="*/ 378913 w 460999"/>
                <a:gd name="connsiteY6" fmla="*/ 1106783 h 1110541"/>
                <a:gd name="connsiteX7" fmla="*/ 385693 w 460999"/>
                <a:gd name="connsiteY7" fmla="*/ 1107585 h 1110541"/>
                <a:gd name="connsiteX8" fmla="*/ 460999 w 460999"/>
                <a:gd name="connsiteY8" fmla="*/ 1110541 h 1110541"/>
                <a:gd name="connsiteX9" fmla="*/ 420429 w 460999"/>
                <a:gd name="connsiteY9" fmla="*/ 1001338 h 1110541"/>
                <a:gd name="connsiteX10" fmla="*/ 290500 w 460999"/>
                <a:gd name="connsiteY10" fmla="*/ 0 h 1110541"/>
                <a:gd name="connsiteX0" fmla="*/ 290500 w 460999"/>
                <a:gd name="connsiteY0" fmla="*/ 0 h 1110541"/>
                <a:gd name="connsiteX1" fmla="*/ 114524 w 460999"/>
                <a:gd name="connsiteY1" fmla="*/ 44693 h 1110541"/>
                <a:gd name="connsiteX2" fmla="*/ 61452 w 460999"/>
                <a:gd name="connsiteY2" fmla="*/ 203909 h 1110541"/>
                <a:gd name="connsiteX3" fmla="*/ 125697 w 460999"/>
                <a:gd name="connsiteY3" fmla="*/ 262568 h 1110541"/>
                <a:gd name="connsiteX4" fmla="*/ 0 w 460999"/>
                <a:gd name="connsiteY4" fmla="*/ 374298 h 1110541"/>
                <a:gd name="connsiteX5" fmla="*/ 351036 w 460999"/>
                <a:gd name="connsiteY5" fmla="*/ 1074797 h 1110541"/>
                <a:gd name="connsiteX6" fmla="*/ 378913 w 460999"/>
                <a:gd name="connsiteY6" fmla="*/ 1106783 h 1110541"/>
                <a:gd name="connsiteX7" fmla="*/ 385693 w 460999"/>
                <a:gd name="connsiteY7" fmla="*/ 1107585 h 1110541"/>
                <a:gd name="connsiteX8" fmla="*/ 460999 w 460999"/>
                <a:gd name="connsiteY8" fmla="*/ 1110541 h 1110541"/>
                <a:gd name="connsiteX9" fmla="*/ 290500 w 460999"/>
                <a:gd name="connsiteY9" fmla="*/ 0 h 1110541"/>
                <a:gd name="connsiteX0" fmla="*/ 290500 w 460999"/>
                <a:gd name="connsiteY0" fmla="*/ 0 h 1110541"/>
                <a:gd name="connsiteX1" fmla="*/ 114524 w 460999"/>
                <a:gd name="connsiteY1" fmla="*/ 44693 h 1110541"/>
                <a:gd name="connsiteX2" fmla="*/ 61452 w 460999"/>
                <a:gd name="connsiteY2" fmla="*/ 203909 h 1110541"/>
                <a:gd name="connsiteX3" fmla="*/ 125697 w 460999"/>
                <a:gd name="connsiteY3" fmla="*/ 262568 h 1110541"/>
                <a:gd name="connsiteX4" fmla="*/ 0 w 460999"/>
                <a:gd name="connsiteY4" fmla="*/ 374298 h 1110541"/>
                <a:gd name="connsiteX5" fmla="*/ 351036 w 460999"/>
                <a:gd name="connsiteY5" fmla="*/ 1074797 h 1110541"/>
                <a:gd name="connsiteX6" fmla="*/ 378913 w 460999"/>
                <a:gd name="connsiteY6" fmla="*/ 1106783 h 1110541"/>
                <a:gd name="connsiteX7" fmla="*/ 385693 w 460999"/>
                <a:gd name="connsiteY7" fmla="*/ 1107585 h 1110541"/>
                <a:gd name="connsiteX8" fmla="*/ 460999 w 460999"/>
                <a:gd name="connsiteY8" fmla="*/ 1110541 h 1110541"/>
                <a:gd name="connsiteX9" fmla="*/ 290500 w 460999"/>
                <a:gd name="connsiteY9" fmla="*/ 0 h 1110541"/>
                <a:gd name="connsiteX0" fmla="*/ 290500 w 460999"/>
                <a:gd name="connsiteY0" fmla="*/ 0 h 1110541"/>
                <a:gd name="connsiteX1" fmla="*/ 114524 w 460999"/>
                <a:gd name="connsiteY1" fmla="*/ 44693 h 1110541"/>
                <a:gd name="connsiteX2" fmla="*/ 61452 w 460999"/>
                <a:gd name="connsiteY2" fmla="*/ 203909 h 1110541"/>
                <a:gd name="connsiteX3" fmla="*/ 125697 w 460999"/>
                <a:gd name="connsiteY3" fmla="*/ 262568 h 1110541"/>
                <a:gd name="connsiteX4" fmla="*/ 0 w 460999"/>
                <a:gd name="connsiteY4" fmla="*/ 374298 h 1110541"/>
                <a:gd name="connsiteX5" fmla="*/ 351036 w 460999"/>
                <a:gd name="connsiteY5" fmla="*/ 1074797 h 1110541"/>
                <a:gd name="connsiteX6" fmla="*/ 378913 w 460999"/>
                <a:gd name="connsiteY6" fmla="*/ 1106783 h 1110541"/>
                <a:gd name="connsiteX7" fmla="*/ 385693 w 460999"/>
                <a:gd name="connsiteY7" fmla="*/ 1107585 h 1110541"/>
                <a:gd name="connsiteX8" fmla="*/ 460999 w 460999"/>
                <a:gd name="connsiteY8" fmla="*/ 1110541 h 1110541"/>
                <a:gd name="connsiteX9" fmla="*/ 290500 w 460999"/>
                <a:gd name="connsiteY9" fmla="*/ 0 h 1110541"/>
                <a:gd name="connsiteX0" fmla="*/ 290500 w 460999"/>
                <a:gd name="connsiteY0" fmla="*/ 0 h 1110541"/>
                <a:gd name="connsiteX1" fmla="*/ 114524 w 460999"/>
                <a:gd name="connsiteY1" fmla="*/ 44693 h 1110541"/>
                <a:gd name="connsiteX2" fmla="*/ 61452 w 460999"/>
                <a:gd name="connsiteY2" fmla="*/ 203909 h 1110541"/>
                <a:gd name="connsiteX3" fmla="*/ 125697 w 460999"/>
                <a:gd name="connsiteY3" fmla="*/ 262568 h 1110541"/>
                <a:gd name="connsiteX4" fmla="*/ 0 w 460999"/>
                <a:gd name="connsiteY4" fmla="*/ 374298 h 1110541"/>
                <a:gd name="connsiteX5" fmla="*/ 351036 w 460999"/>
                <a:gd name="connsiteY5" fmla="*/ 1074797 h 1110541"/>
                <a:gd name="connsiteX6" fmla="*/ 378913 w 460999"/>
                <a:gd name="connsiteY6" fmla="*/ 1106783 h 1110541"/>
                <a:gd name="connsiteX7" fmla="*/ 385693 w 460999"/>
                <a:gd name="connsiteY7" fmla="*/ 1107585 h 1110541"/>
                <a:gd name="connsiteX8" fmla="*/ 460999 w 460999"/>
                <a:gd name="connsiteY8" fmla="*/ 1110541 h 1110541"/>
                <a:gd name="connsiteX9" fmla="*/ 290500 w 460999"/>
                <a:gd name="connsiteY9" fmla="*/ 0 h 1110541"/>
                <a:gd name="connsiteX0" fmla="*/ 290500 w 460999"/>
                <a:gd name="connsiteY0" fmla="*/ 0 h 1110541"/>
                <a:gd name="connsiteX1" fmla="*/ 114524 w 460999"/>
                <a:gd name="connsiteY1" fmla="*/ 44693 h 1110541"/>
                <a:gd name="connsiteX2" fmla="*/ 61452 w 460999"/>
                <a:gd name="connsiteY2" fmla="*/ 203909 h 1110541"/>
                <a:gd name="connsiteX3" fmla="*/ 125697 w 460999"/>
                <a:gd name="connsiteY3" fmla="*/ 262568 h 1110541"/>
                <a:gd name="connsiteX4" fmla="*/ 0 w 460999"/>
                <a:gd name="connsiteY4" fmla="*/ 374298 h 1110541"/>
                <a:gd name="connsiteX5" fmla="*/ 351036 w 460999"/>
                <a:gd name="connsiteY5" fmla="*/ 1074797 h 1110541"/>
                <a:gd name="connsiteX6" fmla="*/ 378913 w 460999"/>
                <a:gd name="connsiteY6" fmla="*/ 1106783 h 1110541"/>
                <a:gd name="connsiteX7" fmla="*/ 385693 w 460999"/>
                <a:gd name="connsiteY7" fmla="*/ 1107585 h 1110541"/>
                <a:gd name="connsiteX8" fmla="*/ 460999 w 460999"/>
                <a:gd name="connsiteY8" fmla="*/ 1110541 h 1110541"/>
                <a:gd name="connsiteX9" fmla="*/ 290500 w 460999"/>
                <a:gd name="connsiteY9" fmla="*/ 0 h 1110541"/>
                <a:gd name="connsiteX0" fmla="*/ 290500 w 460999"/>
                <a:gd name="connsiteY0" fmla="*/ 0 h 1110541"/>
                <a:gd name="connsiteX1" fmla="*/ 114524 w 460999"/>
                <a:gd name="connsiteY1" fmla="*/ 44693 h 1110541"/>
                <a:gd name="connsiteX2" fmla="*/ 61452 w 460999"/>
                <a:gd name="connsiteY2" fmla="*/ 203909 h 1110541"/>
                <a:gd name="connsiteX3" fmla="*/ 125697 w 460999"/>
                <a:gd name="connsiteY3" fmla="*/ 262568 h 1110541"/>
                <a:gd name="connsiteX4" fmla="*/ 0 w 460999"/>
                <a:gd name="connsiteY4" fmla="*/ 374298 h 1110541"/>
                <a:gd name="connsiteX5" fmla="*/ 351036 w 460999"/>
                <a:gd name="connsiteY5" fmla="*/ 1074797 h 1110541"/>
                <a:gd name="connsiteX6" fmla="*/ 378913 w 460999"/>
                <a:gd name="connsiteY6" fmla="*/ 1106783 h 1110541"/>
                <a:gd name="connsiteX7" fmla="*/ 385693 w 460999"/>
                <a:gd name="connsiteY7" fmla="*/ 1107585 h 1110541"/>
                <a:gd name="connsiteX8" fmla="*/ 460999 w 460999"/>
                <a:gd name="connsiteY8" fmla="*/ 1110541 h 1110541"/>
                <a:gd name="connsiteX9" fmla="*/ 290500 w 460999"/>
                <a:gd name="connsiteY9" fmla="*/ 0 h 1110541"/>
                <a:gd name="connsiteX0" fmla="*/ 290500 w 460999"/>
                <a:gd name="connsiteY0" fmla="*/ 0 h 1110541"/>
                <a:gd name="connsiteX1" fmla="*/ 114524 w 460999"/>
                <a:gd name="connsiteY1" fmla="*/ 44693 h 1110541"/>
                <a:gd name="connsiteX2" fmla="*/ 61452 w 460999"/>
                <a:gd name="connsiteY2" fmla="*/ 203909 h 1110541"/>
                <a:gd name="connsiteX3" fmla="*/ 125697 w 460999"/>
                <a:gd name="connsiteY3" fmla="*/ 262568 h 1110541"/>
                <a:gd name="connsiteX4" fmla="*/ 0 w 460999"/>
                <a:gd name="connsiteY4" fmla="*/ 374298 h 1110541"/>
                <a:gd name="connsiteX5" fmla="*/ 351036 w 460999"/>
                <a:gd name="connsiteY5" fmla="*/ 1074797 h 1110541"/>
                <a:gd name="connsiteX6" fmla="*/ 378913 w 460999"/>
                <a:gd name="connsiteY6" fmla="*/ 1106783 h 1110541"/>
                <a:gd name="connsiteX7" fmla="*/ 385693 w 460999"/>
                <a:gd name="connsiteY7" fmla="*/ 1107585 h 1110541"/>
                <a:gd name="connsiteX8" fmla="*/ 460999 w 460999"/>
                <a:gd name="connsiteY8" fmla="*/ 1110541 h 1110541"/>
                <a:gd name="connsiteX9" fmla="*/ 290500 w 460999"/>
                <a:gd name="connsiteY9" fmla="*/ 0 h 1110541"/>
                <a:gd name="connsiteX0" fmla="*/ 290500 w 460999"/>
                <a:gd name="connsiteY0" fmla="*/ 0 h 1110541"/>
                <a:gd name="connsiteX1" fmla="*/ 114524 w 460999"/>
                <a:gd name="connsiteY1" fmla="*/ 44693 h 1110541"/>
                <a:gd name="connsiteX2" fmla="*/ 61452 w 460999"/>
                <a:gd name="connsiteY2" fmla="*/ 203909 h 1110541"/>
                <a:gd name="connsiteX3" fmla="*/ 125697 w 460999"/>
                <a:gd name="connsiteY3" fmla="*/ 262568 h 1110541"/>
                <a:gd name="connsiteX4" fmla="*/ 0 w 460999"/>
                <a:gd name="connsiteY4" fmla="*/ 374298 h 1110541"/>
                <a:gd name="connsiteX5" fmla="*/ 351036 w 460999"/>
                <a:gd name="connsiteY5" fmla="*/ 1074797 h 1110541"/>
                <a:gd name="connsiteX6" fmla="*/ 378913 w 460999"/>
                <a:gd name="connsiteY6" fmla="*/ 1106783 h 1110541"/>
                <a:gd name="connsiteX7" fmla="*/ 385693 w 460999"/>
                <a:gd name="connsiteY7" fmla="*/ 1107585 h 1110541"/>
                <a:gd name="connsiteX8" fmla="*/ 460999 w 460999"/>
                <a:gd name="connsiteY8" fmla="*/ 1110541 h 1110541"/>
                <a:gd name="connsiteX9" fmla="*/ 290500 w 460999"/>
                <a:gd name="connsiteY9" fmla="*/ 0 h 1110541"/>
                <a:gd name="connsiteX0" fmla="*/ 290500 w 460999"/>
                <a:gd name="connsiteY0" fmla="*/ 0 h 1110541"/>
                <a:gd name="connsiteX1" fmla="*/ 114524 w 460999"/>
                <a:gd name="connsiteY1" fmla="*/ 44693 h 1110541"/>
                <a:gd name="connsiteX2" fmla="*/ 61452 w 460999"/>
                <a:gd name="connsiteY2" fmla="*/ 203909 h 1110541"/>
                <a:gd name="connsiteX3" fmla="*/ 125697 w 460999"/>
                <a:gd name="connsiteY3" fmla="*/ 262568 h 1110541"/>
                <a:gd name="connsiteX4" fmla="*/ 0 w 460999"/>
                <a:gd name="connsiteY4" fmla="*/ 374298 h 1110541"/>
                <a:gd name="connsiteX5" fmla="*/ 351036 w 460999"/>
                <a:gd name="connsiteY5" fmla="*/ 1074797 h 1110541"/>
                <a:gd name="connsiteX6" fmla="*/ 378913 w 460999"/>
                <a:gd name="connsiteY6" fmla="*/ 1106783 h 1110541"/>
                <a:gd name="connsiteX7" fmla="*/ 385693 w 460999"/>
                <a:gd name="connsiteY7" fmla="*/ 1107585 h 1110541"/>
                <a:gd name="connsiteX8" fmla="*/ 460999 w 460999"/>
                <a:gd name="connsiteY8" fmla="*/ 1110541 h 1110541"/>
                <a:gd name="connsiteX9" fmla="*/ 290500 w 460999"/>
                <a:gd name="connsiteY9" fmla="*/ 0 h 1110541"/>
                <a:gd name="connsiteX0" fmla="*/ 290500 w 460999"/>
                <a:gd name="connsiteY0" fmla="*/ 0 h 1110541"/>
                <a:gd name="connsiteX1" fmla="*/ 114524 w 460999"/>
                <a:gd name="connsiteY1" fmla="*/ 44693 h 1110541"/>
                <a:gd name="connsiteX2" fmla="*/ 61452 w 460999"/>
                <a:gd name="connsiteY2" fmla="*/ 203909 h 1110541"/>
                <a:gd name="connsiteX3" fmla="*/ 125697 w 460999"/>
                <a:gd name="connsiteY3" fmla="*/ 262568 h 1110541"/>
                <a:gd name="connsiteX4" fmla="*/ 0 w 460999"/>
                <a:gd name="connsiteY4" fmla="*/ 374298 h 1110541"/>
                <a:gd name="connsiteX5" fmla="*/ 351036 w 460999"/>
                <a:gd name="connsiteY5" fmla="*/ 1074797 h 1110541"/>
                <a:gd name="connsiteX6" fmla="*/ 378913 w 460999"/>
                <a:gd name="connsiteY6" fmla="*/ 1106783 h 1110541"/>
                <a:gd name="connsiteX7" fmla="*/ 385693 w 460999"/>
                <a:gd name="connsiteY7" fmla="*/ 1107585 h 1110541"/>
                <a:gd name="connsiteX8" fmla="*/ 460999 w 460999"/>
                <a:gd name="connsiteY8" fmla="*/ 1110541 h 1110541"/>
                <a:gd name="connsiteX9" fmla="*/ 290500 w 460999"/>
                <a:gd name="connsiteY9" fmla="*/ 0 h 1110541"/>
                <a:gd name="connsiteX0" fmla="*/ 290500 w 460999"/>
                <a:gd name="connsiteY0" fmla="*/ 0 h 1110541"/>
                <a:gd name="connsiteX1" fmla="*/ 114524 w 460999"/>
                <a:gd name="connsiteY1" fmla="*/ 44693 h 1110541"/>
                <a:gd name="connsiteX2" fmla="*/ 61452 w 460999"/>
                <a:gd name="connsiteY2" fmla="*/ 203909 h 1110541"/>
                <a:gd name="connsiteX3" fmla="*/ 125697 w 460999"/>
                <a:gd name="connsiteY3" fmla="*/ 262568 h 1110541"/>
                <a:gd name="connsiteX4" fmla="*/ 0 w 460999"/>
                <a:gd name="connsiteY4" fmla="*/ 374298 h 1110541"/>
                <a:gd name="connsiteX5" fmla="*/ 351036 w 460999"/>
                <a:gd name="connsiteY5" fmla="*/ 1074797 h 1110541"/>
                <a:gd name="connsiteX6" fmla="*/ 378913 w 460999"/>
                <a:gd name="connsiteY6" fmla="*/ 1106783 h 1110541"/>
                <a:gd name="connsiteX7" fmla="*/ 385693 w 460999"/>
                <a:gd name="connsiteY7" fmla="*/ 1107585 h 1110541"/>
                <a:gd name="connsiteX8" fmla="*/ 460999 w 460999"/>
                <a:gd name="connsiteY8" fmla="*/ 1110541 h 1110541"/>
                <a:gd name="connsiteX9" fmla="*/ 290500 w 460999"/>
                <a:gd name="connsiteY9" fmla="*/ 0 h 1110541"/>
                <a:gd name="connsiteX0" fmla="*/ 290500 w 460999"/>
                <a:gd name="connsiteY0" fmla="*/ 0 h 1124828"/>
                <a:gd name="connsiteX1" fmla="*/ 114524 w 460999"/>
                <a:gd name="connsiteY1" fmla="*/ 58980 h 1124828"/>
                <a:gd name="connsiteX2" fmla="*/ 61452 w 460999"/>
                <a:gd name="connsiteY2" fmla="*/ 218196 h 1124828"/>
                <a:gd name="connsiteX3" fmla="*/ 125697 w 460999"/>
                <a:gd name="connsiteY3" fmla="*/ 276855 h 1124828"/>
                <a:gd name="connsiteX4" fmla="*/ 0 w 460999"/>
                <a:gd name="connsiteY4" fmla="*/ 388585 h 1124828"/>
                <a:gd name="connsiteX5" fmla="*/ 351036 w 460999"/>
                <a:gd name="connsiteY5" fmla="*/ 1089084 h 1124828"/>
                <a:gd name="connsiteX6" fmla="*/ 378913 w 460999"/>
                <a:gd name="connsiteY6" fmla="*/ 1121070 h 1124828"/>
                <a:gd name="connsiteX7" fmla="*/ 385693 w 460999"/>
                <a:gd name="connsiteY7" fmla="*/ 1121872 h 1124828"/>
                <a:gd name="connsiteX8" fmla="*/ 460999 w 460999"/>
                <a:gd name="connsiteY8" fmla="*/ 1124828 h 1124828"/>
                <a:gd name="connsiteX9" fmla="*/ 290500 w 460999"/>
                <a:gd name="connsiteY9" fmla="*/ 0 h 11248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60999" h="1124828">
                  <a:moveTo>
                    <a:pt x="290500" y="0"/>
                  </a:moveTo>
                  <a:cubicBezTo>
                    <a:pt x="226430" y="5878"/>
                    <a:pt x="173183" y="33258"/>
                    <a:pt x="114524" y="58980"/>
                  </a:cubicBezTo>
                  <a:cubicBezTo>
                    <a:pt x="90455" y="86959"/>
                    <a:pt x="51652" y="175389"/>
                    <a:pt x="61452" y="218196"/>
                  </a:cubicBezTo>
                  <a:cubicBezTo>
                    <a:pt x="89291" y="244406"/>
                    <a:pt x="104585" y="255439"/>
                    <a:pt x="125697" y="276855"/>
                  </a:cubicBezTo>
                  <a:lnTo>
                    <a:pt x="0" y="388585"/>
                  </a:lnTo>
                  <a:cubicBezTo>
                    <a:pt x="78910" y="657438"/>
                    <a:pt x="195529" y="887009"/>
                    <a:pt x="351036" y="1089084"/>
                  </a:cubicBezTo>
                  <a:lnTo>
                    <a:pt x="378913" y="1121070"/>
                  </a:lnTo>
                  <a:lnTo>
                    <a:pt x="385693" y="1121872"/>
                  </a:lnTo>
                  <a:lnTo>
                    <a:pt x="460999" y="1124828"/>
                  </a:lnTo>
                  <a:cubicBezTo>
                    <a:pt x="263673" y="764966"/>
                    <a:pt x="229858" y="284455"/>
                    <a:pt x="290500" y="0"/>
                  </a:cubicBezTo>
                  <a:close/>
                </a:path>
              </a:pathLst>
            </a:custGeom>
            <a:solidFill>
              <a:sysClr val="window" lastClr="FFFFFF"/>
            </a:solidFill>
            <a:ln w="127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93" name="Freeform 164"/>
            <p:cNvSpPr>
              <a:spLocks/>
            </p:cNvSpPr>
            <p:nvPr/>
          </p:nvSpPr>
          <p:spPr bwMode="auto">
            <a:xfrm>
              <a:off x="6192947" y="3719123"/>
              <a:ext cx="655448" cy="1559695"/>
            </a:xfrm>
            <a:custGeom>
              <a:avLst/>
              <a:gdLst>
                <a:gd name="T0" fmla="*/ 47 w 114"/>
                <a:gd name="T1" fmla="*/ 289 h 289"/>
                <a:gd name="T2" fmla="*/ 0 w 114"/>
                <a:gd name="T3" fmla="*/ 9 h 289"/>
                <a:gd name="T4" fmla="*/ 47 w 114"/>
                <a:gd name="T5" fmla="*/ 289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4" h="289">
                  <a:moveTo>
                    <a:pt x="47" y="289"/>
                  </a:moveTo>
                  <a:cubicBezTo>
                    <a:pt x="97" y="117"/>
                    <a:pt x="18" y="10"/>
                    <a:pt x="0" y="9"/>
                  </a:cubicBezTo>
                  <a:cubicBezTo>
                    <a:pt x="34" y="0"/>
                    <a:pt x="114" y="107"/>
                    <a:pt x="47" y="289"/>
                  </a:cubicBezTo>
                  <a:close/>
                </a:path>
              </a:pathLst>
            </a:custGeom>
            <a:solidFill>
              <a:srgbClr val="F2AB1D">
                <a:lumMod val="20000"/>
                <a:lumOff val="8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66233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" y="1393723"/>
            <a:ext cx="4570412" cy="4727400"/>
          </a:xfrm>
          <a:prstGeom prst="rect">
            <a:avLst/>
          </a:prstGeom>
          <a:solidFill>
            <a:srgbClr val="01B6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108"/>
          <p:cNvSpPr txBox="1"/>
          <p:nvPr/>
        </p:nvSpPr>
        <p:spPr>
          <a:xfrm>
            <a:off x="531812" y="2057400"/>
            <a:ext cx="3733800" cy="3149195"/>
          </a:xfrm>
          <a:prstGeom prst="rect">
            <a:avLst/>
          </a:prstGeom>
          <a:noFill/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 marL="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tr-TR" sz="3200" b="1" dirty="0" smtClean="0">
                <a:solidFill>
                  <a:schemeClr val="bg1"/>
                </a:solidFill>
                <a:cs typeface="Arial" pitchFamily="34" charset="0"/>
              </a:rPr>
              <a:t>Hastalarınızın diğer sağlık tesislerindeki geçmiş sağlık kayıtlarına erişmeniz e-Nabız ile mümkün!</a:t>
            </a:r>
            <a:endParaRPr lang="en-US" sz="3200" b="1" dirty="0">
              <a:solidFill>
                <a:schemeClr val="bg1"/>
              </a:solidFill>
              <a:cs typeface="Arial" pitchFamily="34" charset="0"/>
            </a:endParaRPr>
          </a:p>
        </p:txBody>
      </p:sp>
      <p:pic>
        <p:nvPicPr>
          <p:cNvPr id="7" name="Resim 6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470"/>
          <a:stretch/>
        </p:blipFill>
        <p:spPr>
          <a:xfrm>
            <a:off x="4570412" y="1393722"/>
            <a:ext cx="7618413" cy="4778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2719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81630" y="5462981"/>
            <a:ext cx="10360501" cy="610820"/>
          </a:xfrm>
        </p:spPr>
        <p:txBody>
          <a:bodyPr>
            <a:noAutofit/>
          </a:bodyPr>
          <a:lstStyle/>
          <a:p>
            <a:r>
              <a:rPr lang="tr-TR" sz="6000" b="1" dirty="0" smtClean="0"/>
              <a:t>Peki nasıl?</a:t>
            </a:r>
            <a:endParaRPr lang="en-US" sz="6000" b="1" dirty="0"/>
          </a:p>
        </p:txBody>
      </p:sp>
      <p:grpSp>
        <p:nvGrpSpPr>
          <p:cNvPr id="147" name="Group 146"/>
          <p:cNvGrpSpPr/>
          <p:nvPr/>
        </p:nvGrpSpPr>
        <p:grpSpPr>
          <a:xfrm>
            <a:off x="4296196" y="382927"/>
            <a:ext cx="3596433" cy="4408581"/>
            <a:chOff x="4175967" y="1458819"/>
            <a:chExt cx="3596433" cy="4408581"/>
          </a:xfrm>
        </p:grpSpPr>
        <p:grpSp>
          <p:nvGrpSpPr>
            <p:cNvPr id="148" name="Group 147"/>
            <p:cNvGrpSpPr/>
            <p:nvPr/>
          </p:nvGrpSpPr>
          <p:grpSpPr>
            <a:xfrm>
              <a:off x="5099471" y="1458819"/>
              <a:ext cx="1749425" cy="4283075"/>
              <a:chOff x="1903413" y="1431925"/>
              <a:chExt cx="1749425" cy="4283075"/>
            </a:xfrm>
          </p:grpSpPr>
          <p:sp>
            <p:nvSpPr>
              <p:cNvPr id="150" name="Freeform 6"/>
              <p:cNvSpPr>
                <a:spLocks/>
              </p:cNvSpPr>
              <p:nvPr/>
            </p:nvSpPr>
            <p:spPr bwMode="auto">
              <a:xfrm>
                <a:off x="2427288" y="2919413"/>
                <a:ext cx="774700" cy="1474787"/>
              </a:xfrm>
              <a:custGeom>
                <a:avLst/>
                <a:gdLst/>
                <a:ahLst/>
                <a:cxnLst>
                  <a:cxn ang="0">
                    <a:pos x="403" y="0"/>
                  </a:cxn>
                  <a:cxn ang="0">
                    <a:pos x="404" y="1"/>
                  </a:cxn>
                  <a:cxn ang="0">
                    <a:pos x="409" y="4"/>
                  </a:cxn>
                  <a:cxn ang="0">
                    <a:pos x="415" y="8"/>
                  </a:cxn>
                  <a:cxn ang="0">
                    <a:pos x="423" y="11"/>
                  </a:cxn>
                  <a:cxn ang="0">
                    <a:pos x="432" y="14"/>
                  </a:cxn>
                  <a:cxn ang="0">
                    <a:pos x="440" y="17"/>
                  </a:cxn>
                  <a:cxn ang="0">
                    <a:pos x="449" y="17"/>
                  </a:cxn>
                  <a:cxn ang="0">
                    <a:pos x="488" y="861"/>
                  </a:cxn>
                  <a:cxn ang="0">
                    <a:pos x="109" y="929"/>
                  </a:cxn>
                  <a:cxn ang="0">
                    <a:pos x="0" y="33"/>
                  </a:cxn>
                  <a:cxn ang="0">
                    <a:pos x="18" y="18"/>
                  </a:cxn>
                  <a:cxn ang="0">
                    <a:pos x="88" y="18"/>
                  </a:cxn>
                  <a:cxn ang="0">
                    <a:pos x="119" y="18"/>
                  </a:cxn>
                  <a:cxn ang="0">
                    <a:pos x="154" y="17"/>
                  </a:cxn>
                  <a:cxn ang="0">
                    <a:pos x="193" y="15"/>
                  </a:cxn>
                  <a:cxn ang="0">
                    <a:pos x="233" y="14"/>
                  </a:cxn>
                  <a:cxn ang="0">
                    <a:pos x="274" y="12"/>
                  </a:cxn>
                  <a:cxn ang="0">
                    <a:pos x="317" y="9"/>
                  </a:cxn>
                  <a:cxn ang="0">
                    <a:pos x="360" y="5"/>
                  </a:cxn>
                  <a:cxn ang="0">
                    <a:pos x="403" y="0"/>
                  </a:cxn>
                </a:cxnLst>
                <a:rect l="0" t="0" r="r" b="b"/>
                <a:pathLst>
                  <a:path w="488" h="929">
                    <a:moveTo>
                      <a:pt x="403" y="0"/>
                    </a:moveTo>
                    <a:lnTo>
                      <a:pt x="404" y="1"/>
                    </a:lnTo>
                    <a:lnTo>
                      <a:pt x="409" y="4"/>
                    </a:lnTo>
                    <a:lnTo>
                      <a:pt x="415" y="8"/>
                    </a:lnTo>
                    <a:lnTo>
                      <a:pt x="423" y="11"/>
                    </a:lnTo>
                    <a:lnTo>
                      <a:pt x="432" y="14"/>
                    </a:lnTo>
                    <a:lnTo>
                      <a:pt x="440" y="17"/>
                    </a:lnTo>
                    <a:lnTo>
                      <a:pt x="449" y="17"/>
                    </a:lnTo>
                    <a:lnTo>
                      <a:pt x="488" y="861"/>
                    </a:lnTo>
                    <a:lnTo>
                      <a:pt x="109" y="929"/>
                    </a:lnTo>
                    <a:lnTo>
                      <a:pt x="0" y="33"/>
                    </a:lnTo>
                    <a:lnTo>
                      <a:pt x="18" y="18"/>
                    </a:lnTo>
                    <a:lnTo>
                      <a:pt x="88" y="18"/>
                    </a:lnTo>
                    <a:lnTo>
                      <a:pt x="119" y="18"/>
                    </a:lnTo>
                    <a:lnTo>
                      <a:pt x="154" y="17"/>
                    </a:lnTo>
                    <a:lnTo>
                      <a:pt x="193" y="15"/>
                    </a:lnTo>
                    <a:lnTo>
                      <a:pt x="233" y="14"/>
                    </a:lnTo>
                    <a:lnTo>
                      <a:pt x="274" y="12"/>
                    </a:lnTo>
                    <a:lnTo>
                      <a:pt x="317" y="9"/>
                    </a:lnTo>
                    <a:lnTo>
                      <a:pt x="360" y="5"/>
                    </a:lnTo>
                    <a:lnTo>
                      <a:pt x="403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37" name="Freeform 7"/>
              <p:cNvSpPr>
                <a:spLocks/>
              </p:cNvSpPr>
              <p:nvPr/>
            </p:nvSpPr>
            <p:spPr bwMode="auto">
              <a:xfrm>
                <a:off x="2427288" y="2919413"/>
                <a:ext cx="774700" cy="1474787"/>
              </a:xfrm>
              <a:custGeom>
                <a:avLst/>
                <a:gdLst/>
                <a:ahLst/>
                <a:cxnLst>
                  <a:cxn ang="0">
                    <a:pos x="403" y="0"/>
                  </a:cxn>
                  <a:cxn ang="0">
                    <a:pos x="404" y="1"/>
                  </a:cxn>
                  <a:cxn ang="0">
                    <a:pos x="409" y="4"/>
                  </a:cxn>
                  <a:cxn ang="0">
                    <a:pos x="415" y="8"/>
                  </a:cxn>
                  <a:cxn ang="0">
                    <a:pos x="423" y="11"/>
                  </a:cxn>
                  <a:cxn ang="0">
                    <a:pos x="432" y="14"/>
                  </a:cxn>
                  <a:cxn ang="0">
                    <a:pos x="440" y="17"/>
                  </a:cxn>
                  <a:cxn ang="0">
                    <a:pos x="449" y="17"/>
                  </a:cxn>
                  <a:cxn ang="0">
                    <a:pos x="488" y="861"/>
                  </a:cxn>
                  <a:cxn ang="0">
                    <a:pos x="109" y="929"/>
                  </a:cxn>
                  <a:cxn ang="0">
                    <a:pos x="0" y="33"/>
                  </a:cxn>
                  <a:cxn ang="0">
                    <a:pos x="18" y="18"/>
                  </a:cxn>
                  <a:cxn ang="0">
                    <a:pos x="88" y="18"/>
                  </a:cxn>
                  <a:cxn ang="0">
                    <a:pos x="119" y="18"/>
                  </a:cxn>
                  <a:cxn ang="0">
                    <a:pos x="154" y="17"/>
                  </a:cxn>
                  <a:cxn ang="0">
                    <a:pos x="193" y="15"/>
                  </a:cxn>
                  <a:cxn ang="0">
                    <a:pos x="233" y="14"/>
                  </a:cxn>
                  <a:cxn ang="0">
                    <a:pos x="274" y="12"/>
                  </a:cxn>
                  <a:cxn ang="0">
                    <a:pos x="317" y="9"/>
                  </a:cxn>
                  <a:cxn ang="0">
                    <a:pos x="360" y="5"/>
                  </a:cxn>
                  <a:cxn ang="0">
                    <a:pos x="403" y="0"/>
                  </a:cxn>
                </a:cxnLst>
                <a:rect l="0" t="0" r="r" b="b"/>
                <a:pathLst>
                  <a:path w="488" h="929">
                    <a:moveTo>
                      <a:pt x="403" y="0"/>
                    </a:moveTo>
                    <a:lnTo>
                      <a:pt x="404" y="1"/>
                    </a:lnTo>
                    <a:lnTo>
                      <a:pt x="409" y="4"/>
                    </a:lnTo>
                    <a:lnTo>
                      <a:pt x="415" y="8"/>
                    </a:lnTo>
                    <a:lnTo>
                      <a:pt x="423" y="11"/>
                    </a:lnTo>
                    <a:lnTo>
                      <a:pt x="432" y="14"/>
                    </a:lnTo>
                    <a:lnTo>
                      <a:pt x="440" y="17"/>
                    </a:lnTo>
                    <a:lnTo>
                      <a:pt x="449" y="17"/>
                    </a:lnTo>
                    <a:lnTo>
                      <a:pt x="488" y="861"/>
                    </a:lnTo>
                    <a:lnTo>
                      <a:pt x="109" y="929"/>
                    </a:lnTo>
                    <a:lnTo>
                      <a:pt x="0" y="33"/>
                    </a:lnTo>
                    <a:lnTo>
                      <a:pt x="18" y="18"/>
                    </a:lnTo>
                    <a:lnTo>
                      <a:pt x="88" y="18"/>
                    </a:lnTo>
                    <a:lnTo>
                      <a:pt x="119" y="18"/>
                    </a:lnTo>
                    <a:lnTo>
                      <a:pt x="154" y="17"/>
                    </a:lnTo>
                    <a:lnTo>
                      <a:pt x="193" y="15"/>
                    </a:lnTo>
                    <a:lnTo>
                      <a:pt x="233" y="14"/>
                    </a:lnTo>
                    <a:lnTo>
                      <a:pt x="274" y="12"/>
                    </a:lnTo>
                    <a:lnTo>
                      <a:pt x="317" y="9"/>
                    </a:lnTo>
                    <a:lnTo>
                      <a:pt x="360" y="5"/>
                    </a:lnTo>
                    <a:lnTo>
                      <a:pt x="403" y="0"/>
                    </a:lnTo>
                    <a:close/>
                  </a:path>
                </a:pathLst>
              </a:custGeom>
              <a:solidFill>
                <a:srgbClr val="FEFE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38" name="Freeform 8"/>
              <p:cNvSpPr>
                <a:spLocks/>
              </p:cNvSpPr>
              <p:nvPr/>
            </p:nvSpPr>
            <p:spPr bwMode="auto">
              <a:xfrm>
                <a:off x="2249488" y="4138613"/>
                <a:ext cx="1035050" cy="1538287"/>
              </a:xfrm>
              <a:custGeom>
                <a:avLst/>
                <a:gdLst/>
                <a:ahLst/>
                <a:cxnLst>
                  <a:cxn ang="0">
                    <a:pos x="652" y="4"/>
                  </a:cxn>
                  <a:cxn ang="0">
                    <a:pos x="651" y="25"/>
                  </a:cxn>
                  <a:cxn ang="0">
                    <a:pos x="649" y="65"/>
                  </a:cxn>
                  <a:cxn ang="0">
                    <a:pos x="645" y="120"/>
                  </a:cxn>
                  <a:cxn ang="0">
                    <a:pos x="641" y="185"/>
                  </a:cxn>
                  <a:cxn ang="0">
                    <a:pos x="635" y="259"/>
                  </a:cxn>
                  <a:cxn ang="0">
                    <a:pos x="620" y="416"/>
                  </a:cxn>
                  <a:cxn ang="0">
                    <a:pos x="611" y="491"/>
                  </a:cxn>
                  <a:cxn ang="0">
                    <a:pos x="594" y="608"/>
                  </a:cxn>
                  <a:cxn ang="0">
                    <a:pos x="575" y="716"/>
                  </a:cxn>
                  <a:cxn ang="0">
                    <a:pos x="561" y="779"/>
                  </a:cxn>
                  <a:cxn ang="0">
                    <a:pos x="550" y="833"/>
                  </a:cxn>
                  <a:cxn ang="0">
                    <a:pos x="541" y="875"/>
                  </a:cxn>
                  <a:cxn ang="0">
                    <a:pos x="534" y="901"/>
                  </a:cxn>
                  <a:cxn ang="0">
                    <a:pos x="532" y="911"/>
                  </a:cxn>
                  <a:cxn ang="0">
                    <a:pos x="149" y="919"/>
                  </a:cxn>
                  <a:cxn ang="0">
                    <a:pos x="148" y="915"/>
                  </a:cxn>
                  <a:cxn ang="0">
                    <a:pos x="143" y="900"/>
                  </a:cxn>
                  <a:cxn ang="0">
                    <a:pos x="134" y="874"/>
                  </a:cxn>
                  <a:cxn ang="0">
                    <a:pos x="124" y="837"/>
                  </a:cxn>
                  <a:cxn ang="0">
                    <a:pos x="110" y="784"/>
                  </a:cxn>
                  <a:cxn ang="0">
                    <a:pos x="87" y="674"/>
                  </a:cxn>
                  <a:cxn ang="0">
                    <a:pos x="69" y="578"/>
                  </a:cxn>
                  <a:cxn ang="0">
                    <a:pos x="50" y="462"/>
                  </a:cxn>
                  <a:cxn ang="0">
                    <a:pos x="30" y="324"/>
                  </a:cxn>
                  <a:cxn ang="0">
                    <a:pos x="11" y="163"/>
                  </a:cxn>
                  <a:cxn ang="0">
                    <a:pos x="3" y="74"/>
                  </a:cxn>
                  <a:cxn ang="0">
                    <a:pos x="25" y="76"/>
                  </a:cxn>
                  <a:cxn ang="0">
                    <a:pos x="66" y="76"/>
                  </a:cxn>
                  <a:cxn ang="0">
                    <a:pos x="192" y="77"/>
                  </a:cxn>
                  <a:cxn ang="0">
                    <a:pos x="268" y="75"/>
                  </a:cxn>
                  <a:cxn ang="0">
                    <a:pos x="350" y="69"/>
                  </a:cxn>
                  <a:cxn ang="0">
                    <a:pos x="433" y="60"/>
                  </a:cxn>
                  <a:cxn ang="0">
                    <a:pos x="513" y="45"/>
                  </a:cxn>
                  <a:cxn ang="0">
                    <a:pos x="588" y="26"/>
                  </a:cxn>
                  <a:cxn ang="0">
                    <a:pos x="652" y="0"/>
                  </a:cxn>
                </a:cxnLst>
                <a:rect l="0" t="0" r="r" b="b"/>
                <a:pathLst>
                  <a:path w="652" h="969">
                    <a:moveTo>
                      <a:pt x="652" y="0"/>
                    </a:moveTo>
                    <a:lnTo>
                      <a:pt x="652" y="4"/>
                    </a:lnTo>
                    <a:lnTo>
                      <a:pt x="652" y="12"/>
                    </a:lnTo>
                    <a:lnTo>
                      <a:pt x="651" y="25"/>
                    </a:lnTo>
                    <a:lnTo>
                      <a:pt x="650" y="43"/>
                    </a:lnTo>
                    <a:lnTo>
                      <a:pt x="649" y="65"/>
                    </a:lnTo>
                    <a:lnTo>
                      <a:pt x="648" y="90"/>
                    </a:lnTo>
                    <a:lnTo>
                      <a:pt x="645" y="120"/>
                    </a:lnTo>
                    <a:lnTo>
                      <a:pt x="643" y="152"/>
                    </a:lnTo>
                    <a:lnTo>
                      <a:pt x="641" y="185"/>
                    </a:lnTo>
                    <a:lnTo>
                      <a:pt x="639" y="221"/>
                    </a:lnTo>
                    <a:lnTo>
                      <a:pt x="635" y="259"/>
                    </a:lnTo>
                    <a:lnTo>
                      <a:pt x="629" y="337"/>
                    </a:lnTo>
                    <a:lnTo>
                      <a:pt x="620" y="416"/>
                    </a:lnTo>
                    <a:lnTo>
                      <a:pt x="616" y="454"/>
                    </a:lnTo>
                    <a:lnTo>
                      <a:pt x="611" y="491"/>
                    </a:lnTo>
                    <a:lnTo>
                      <a:pt x="606" y="531"/>
                    </a:lnTo>
                    <a:lnTo>
                      <a:pt x="594" y="608"/>
                    </a:lnTo>
                    <a:lnTo>
                      <a:pt x="581" y="681"/>
                    </a:lnTo>
                    <a:lnTo>
                      <a:pt x="575" y="716"/>
                    </a:lnTo>
                    <a:lnTo>
                      <a:pt x="568" y="748"/>
                    </a:lnTo>
                    <a:lnTo>
                      <a:pt x="561" y="779"/>
                    </a:lnTo>
                    <a:lnTo>
                      <a:pt x="556" y="807"/>
                    </a:lnTo>
                    <a:lnTo>
                      <a:pt x="550" y="833"/>
                    </a:lnTo>
                    <a:lnTo>
                      <a:pt x="545" y="856"/>
                    </a:lnTo>
                    <a:lnTo>
                      <a:pt x="541" y="875"/>
                    </a:lnTo>
                    <a:lnTo>
                      <a:pt x="537" y="890"/>
                    </a:lnTo>
                    <a:lnTo>
                      <a:pt x="534" y="901"/>
                    </a:lnTo>
                    <a:lnTo>
                      <a:pt x="533" y="909"/>
                    </a:lnTo>
                    <a:lnTo>
                      <a:pt x="532" y="911"/>
                    </a:lnTo>
                    <a:lnTo>
                      <a:pt x="349" y="969"/>
                    </a:lnTo>
                    <a:lnTo>
                      <a:pt x="149" y="919"/>
                    </a:lnTo>
                    <a:lnTo>
                      <a:pt x="148" y="918"/>
                    </a:lnTo>
                    <a:lnTo>
                      <a:pt x="148" y="915"/>
                    </a:lnTo>
                    <a:lnTo>
                      <a:pt x="145" y="909"/>
                    </a:lnTo>
                    <a:lnTo>
                      <a:pt x="143" y="900"/>
                    </a:lnTo>
                    <a:lnTo>
                      <a:pt x="139" y="889"/>
                    </a:lnTo>
                    <a:lnTo>
                      <a:pt x="134" y="874"/>
                    </a:lnTo>
                    <a:lnTo>
                      <a:pt x="129" y="857"/>
                    </a:lnTo>
                    <a:lnTo>
                      <a:pt x="124" y="837"/>
                    </a:lnTo>
                    <a:lnTo>
                      <a:pt x="117" y="812"/>
                    </a:lnTo>
                    <a:lnTo>
                      <a:pt x="110" y="784"/>
                    </a:lnTo>
                    <a:lnTo>
                      <a:pt x="102" y="752"/>
                    </a:lnTo>
                    <a:lnTo>
                      <a:pt x="87" y="674"/>
                    </a:lnTo>
                    <a:lnTo>
                      <a:pt x="78" y="628"/>
                    </a:lnTo>
                    <a:lnTo>
                      <a:pt x="69" y="578"/>
                    </a:lnTo>
                    <a:lnTo>
                      <a:pt x="60" y="522"/>
                    </a:lnTo>
                    <a:lnTo>
                      <a:pt x="50" y="462"/>
                    </a:lnTo>
                    <a:lnTo>
                      <a:pt x="40" y="396"/>
                    </a:lnTo>
                    <a:lnTo>
                      <a:pt x="30" y="324"/>
                    </a:lnTo>
                    <a:lnTo>
                      <a:pt x="21" y="247"/>
                    </a:lnTo>
                    <a:lnTo>
                      <a:pt x="11" y="163"/>
                    </a:lnTo>
                    <a:lnTo>
                      <a:pt x="0" y="74"/>
                    </a:lnTo>
                    <a:lnTo>
                      <a:pt x="3" y="74"/>
                    </a:lnTo>
                    <a:lnTo>
                      <a:pt x="12" y="75"/>
                    </a:lnTo>
                    <a:lnTo>
                      <a:pt x="25" y="76"/>
                    </a:lnTo>
                    <a:lnTo>
                      <a:pt x="43" y="76"/>
                    </a:lnTo>
                    <a:lnTo>
                      <a:pt x="66" y="76"/>
                    </a:lnTo>
                    <a:lnTo>
                      <a:pt x="93" y="77"/>
                    </a:lnTo>
                    <a:lnTo>
                      <a:pt x="192" y="77"/>
                    </a:lnTo>
                    <a:lnTo>
                      <a:pt x="229" y="76"/>
                    </a:lnTo>
                    <a:lnTo>
                      <a:pt x="268" y="75"/>
                    </a:lnTo>
                    <a:lnTo>
                      <a:pt x="308" y="72"/>
                    </a:lnTo>
                    <a:lnTo>
                      <a:pt x="350" y="69"/>
                    </a:lnTo>
                    <a:lnTo>
                      <a:pt x="391" y="65"/>
                    </a:lnTo>
                    <a:lnTo>
                      <a:pt x="433" y="60"/>
                    </a:lnTo>
                    <a:lnTo>
                      <a:pt x="473" y="53"/>
                    </a:lnTo>
                    <a:lnTo>
                      <a:pt x="513" y="45"/>
                    </a:lnTo>
                    <a:lnTo>
                      <a:pt x="551" y="36"/>
                    </a:lnTo>
                    <a:lnTo>
                      <a:pt x="588" y="26"/>
                    </a:lnTo>
                    <a:lnTo>
                      <a:pt x="621" y="14"/>
                    </a:lnTo>
                    <a:lnTo>
                      <a:pt x="652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103B6A">
                      <a:shade val="30000"/>
                      <a:satMod val="115000"/>
                    </a:srgbClr>
                  </a:gs>
                  <a:gs pos="50000">
                    <a:srgbClr val="103B6A">
                      <a:shade val="67500"/>
                      <a:satMod val="115000"/>
                    </a:srgbClr>
                  </a:gs>
                  <a:gs pos="100000">
                    <a:srgbClr val="103B6A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39" name="Freeform 9"/>
              <p:cNvSpPr>
                <a:spLocks/>
              </p:cNvSpPr>
              <p:nvPr/>
            </p:nvSpPr>
            <p:spPr bwMode="auto">
              <a:xfrm>
                <a:off x="2709863" y="4581525"/>
                <a:ext cx="250825" cy="1095375"/>
              </a:xfrm>
              <a:custGeom>
                <a:avLst/>
                <a:gdLst/>
                <a:ahLst/>
                <a:cxnLst>
                  <a:cxn ang="0">
                    <a:pos x="158" y="0"/>
                  </a:cxn>
                  <a:cxn ang="0">
                    <a:pos x="158" y="2"/>
                  </a:cxn>
                  <a:cxn ang="0">
                    <a:pos x="154" y="6"/>
                  </a:cxn>
                  <a:cxn ang="0">
                    <a:pos x="149" y="12"/>
                  </a:cxn>
                  <a:cxn ang="0">
                    <a:pos x="140" y="19"/>
                  </a:cxn>
                  <a:cxn ang="0">
                    <a:pos x="129" y="27"/>
                  </a:cxn>
                  <a:cxn ang="0">
                    <a:pos x="114" y="36"/>
                  </a:cxn>
                  <a:cxn ang="0">
                    <a:pos x="96" y="42"/>
                  </a:cxn>
                  <a:cxn ang="0">
                    <a:pos x="69" y="690"/>
                  </a:cxn>
                  <a:cxn ang="0">
                    <a:pos x="44" y="687"/>
                  </a:cxn>
                  <a:cxn ang="0">
                    <a:pos x="64" y="47"/>
                  </a:cxn>
                  <a:cxn ang="0">
                    <a:pos x="62" y="47"/>
                  </a:cxn>
                  <a:cxn ang="0">
                    <a:pos x="56" y="45"/>
                  </a:cxn>
                  <a:cxn ang="0">
                    <a:pos x="48" y="44"/>
                  </a:cxn>
                  <a:cxn ang="0">
                    <a:pos x="37" y="40"/>
                  </a:cxn>
                  <a:cxn ang="0">
                    <a:pos x="25" y="36"/>
                  </a:cxn>
                  <a:cxn ang="0">
                    <a:pos x="12" y="30"/>
                  </a:cxn>
                  <a:cxn ang="0">
                    <a:pos x="0" y="22"/>
                  </a:cxn>
                  <a:cxn ang="0">
                    <a:pos x="3" y="22"/>
                  </a:cxn>
                  <a:cxn ang="0">
                    <a:pos x="12" y="22"/>
                  </a:cxn>
                  <a:cxn ang="0">
                    <a:pos x="24" y="22"/>
                  </a:cxn>
                  <a:cxn ang="0">
                    <a:pos x="40" y="20"/>
                  </a:cxn>
                  <a:cxn ang="0">
                    <a:pos x="58" y="19"/>
                  </a:cxn>
                  <a:cxn ang="0">
                    <a:pos x="79" y="17"/>
                  </a:cxn>
                  <a:cxn ang="0">
                    <a:pos x="100" y="13"/>
                  </a:cxn>
                  <a:cxn ang="0">
                    <a:pos x="121" y="10"/>
                  </a:cxn>
                  <a:cxn ang="0">
                    <a:pos x="140" y="6"/>
                  </a:cxn>
                  <a:cxn ang="0">
                    <a:pos x="158" y="0"/>
                  </a:cxn>
                </a:cxnLst>
                <a:rect l="0" t="0" r="r" b="b"/>
                <a:pathLst>
                  <a:path w="158" h="690">
                    <a:moveTo>
                      <a:pt x="158" y="0"/>
                    </a:moveTo>
                    <a:lnTo>
                      <a:pt x="158" y="2"/>
                    </a:lnTo>
                    <a:lnTo>
                      <a:pt x="154" y="6"/>
                    </a:lnTo>
                    <a:lnTo>
                      <a:pt x="149" y="12"/>
                    </a:lnTo>
                    <a:lnTo>
                      <a:pt x="140" y="19"/>
                    </a:lnTo>
                    <a:lnTo>
                      <a:pt x="129" y="27"/>
                    </a:lnTo>
                    <a:lnTo>
                      <a:pt x="114" y="36"/>
                    </a:lnTo>
                    <a:lnTo>
                      <a:pt x="96" y="42"/>
                    </a:lnTo>
                    <a:lnTo>
                      <a:pt x="69" y="690"/>
                    </a:lnTo>
                    <a:lnTo>
                      <a:pt x="44" y="687"/>
                    </a:lnTo>
                    <a:lnTo>
                      <a:pt x="64" y="47"/>
                    </a:lnTo>
                    <a:lnTo>
                      <a:pt x="62" y="47"/>
                    </a:lnTo>
                    <a:lnTo>
                      <a:pt x="56" y="45"/>
                    </a:lnTo>
                    <a:lnTo>
                      <a:pt x="48" y="44"/>
                    </a:lnTo>
                    <a:lnTo>
                      <a:pt x="37" y="40"/>
                    </a:lnTo>
                    <a:lnTo>
                      <a:pt x="25" y="36"/>
                    </a:lnTo>
                    <a:lnTo>
                      <a:pt x="12" y="30"/>
                    </a:lnTo>
                    <a:lnTo>
                      <a:pt x="0" y="22"/>
                    </a:lnTo>
                    <a:lnTo>
                      <a:pt x="3" y="22"/>
                    </a:lnTo>
                    <a:lnTo>
                      <a:pt x="12" y="22"/>
                    </a:lnTo>
                    <a:lnTo>
                      <a:pt x="24" y="22"/>
                    </a:lnTo>
                    <a:lnTo>
                      <a:pt x="40" y="20"/>
                    </a:lnTo>
                    <a:lnTo>
                      <a:pt x="58" y="19"/>
                    </a:lnTo>
                    <a:lnTo>
                      <a:pt x="79" y="17"/>
                    </a:lnTo>
                    <a:lnTo>
                      <a:pt x="100" y="13"/>
                    </a:lnTo>
                    <a:lnTo>
                      <a:pt x="121" y="10"/>
                    </a:lnTo>
                    <a:lnTo>
                      <a:pt x="140" y="6"/>
                    </a:lnTo>
                    <a:lnTo>
                      <a:pt x="158" y="0"/>
                    </a:lnTo>
                    <a:close/>
                  </a:path>
                </a:pathLst>
              </a:custGeom>
              <a:solidFill>
                <a:srgbClr val="00000C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40" name="Freeform 10"/>
              <p:cNvSpPr>
                <a:spLocks/>
              </p:cNvSpPr>
              <p:nvPr/>
            </p:nvSpPr>
            <p:spPr bwMode="auto">
              <a:xfrm>
                <a:off x="2352676" y="5518150"/>
                <a:ext cx="895350" cy="196850"/>
              </a:xfrm>
              <a:custGeom>
                <a:avLst/>
                <a:gdLst/>
                <a:ahLst/>
                <a:cxnLst>
                  <a:cxn ang="0">
                    <a:pos x="137" y="0"/>
                  </a:cxn>
                  <a:cxn ang="0">
                    <a:pos x="157" y="1"/>
                  </a:cxn>
                  <a:cxn ang="0">
                    <a:pos x="180" y="5"/>
                  </a:cxn>
                  <a:cxn ang="0">
                    <a:pos x="205" y="12"/>
                  </a:cxn>
                  <a:cxn ang="0">
                    <a:pos x="231" y="22"/>
                  </a:cxn>
                  <a:cxn ang="0">
                    <a:pos x="260" y="35"/>
                  </a:cxn>
                  <a:cxn ang="0">
                    <a:pos x="292" y="52"/>
                  </a:cxn>
                  <a:cxn ang="0">
                    <a:pos x="293" y="51"/>
                  </a:cxn>
                  <a:cxn ang="0">
                    <a:pos x="296" y="49"/>
                  </a:cxn>
                  <a:cxn ang="0">
                    <a:pos x="302" y="46"/>
                  </a:cxn>
                  <a:cxn ang="0">
                    <a:pos x="310" y="41"/>
                  </a:cxn>
                  <a:cxn ang="0">
                    <a:pos x="319" y="36"/>
                  </a:cxn>
                  <a:cxn ang="0">
                    <a:pos x="330" y="30"/>
                  </a:cxn>
                  <a:cxn ang="0">
                    <a:pos x="342" y="24"/>
                  </a:cxn>
                  <a:cxn ang="0">
                    <a:pos x="356" y="19"/>
                  </a:cxn>
                  <a:cxn ang="0">
                    <a:pos x="370" y="13"/>
                  </a:cxn>
                  <a:cxn ang="0">
                    <a:pos x="385" y="8"/>
                  </a:cxn>
                  <a:cxn ang="0">
                    <a:pos x="401" y="5"/>
                  </a:cxn>
                  <a:cxn ang="0">
                    <a:pos x="417" y="1"/>
                  </a:cxn>
                  <a:cxn ang="0">
                    <a:pos x="433" y="1"/>
                  </a:cxn>
                  <a:cxn ang="0">
                    <a:pos x="450" y="1"/>
                  </a:cxn>
                  <a:cxn ang="0">
                    <a:pos x="466" y="3"/>
                  </a:cxn>
                  <a:cxn ang="0">
                    <a:pos x="482" y="8"/>
                  </a:cxn>
                  <a:cxn ang="0">
                    <a:pos x="496" y="14"/>
                  </a:cxn>
                  <a:cxn ang="0">
                    <a:pos x="511" y="24"/>
                  </a:cxn>
                  <a:cxn ang="0">
                    <a:pos x="524" y="37"/>
                  </a:cxn>
                  <a:cxn ang="0">
                    <a:pos x="537" y="54"/>
                  </a:cxn>
                  <a:cxn ang="0">
                    <a:pos x="547" y="73"/>
                  </a:cxn>
                  <a:cxn ang="0">
                    <a:pos x="556" y="96"/>
                  </a:cxn>
                  <a:cxn ang="0">
                    <a:pos x="564" y="124"/>
                  </a:cxn>
                  <a:cxn ang="0">
                    <a:pos x="0" y="124"/>
                  </a:cxn>
                  <a:cxn ang="0">
                    <a:pos x="0" y="123"/>
                  </a:cxn>
                  <a:cxn ang="0">
                    <a:pos x="1" y="120"/>
                  </a:cxn>
                  <a:cxn ang="0">
                    <a:pos x="1" y="115"/>
                  </a:cxn>
                  <a:cxn ang="0">
                    <a:pos x="3" y="109"/>
                  </a:cxn>
                  <a:cxn ang="0">
                    <a:pos x="6" y="100"/>
                  </a:cxn>
                  <a:cxn ang="0">
                    <a:pos x="9" y="91"/>
                  </a:cxn>
                  <a:cxn ang="0">
                    <a:pos x="13" y="82"/>
                  </a:cxn>
                  <a:cxn ang="0">
                    <a:pos x="18" y="72"/>
                  </a:cxn>
                  <a:cxn ang="0">
                    <a:pos x="24" y="62"/>
                  </a:cxn>
                  <a:cxn ang="0">
                    <a:pos x="31" y="51"/>
                  </a:cxn>
                  <a:cxn ang="0">
                    <a:pos x="39" y="41"/>
                  </a:cxn>
                  <a:cxn ang="0">
                    <a:pos x="48" y="32"/>
                  </a:cxn>
                  <a:cxn ang="0">
                    <a:pos x="59" y="23"/>
                  </a:cxn>
                  <a:cxn ang="0">
                    <a:pos x="71" y="15"/>
                  </a:cxn>
                  <a:cxn ang="0">
                    <a:pos x="85" y="9"/>
                  </a:cxn>
                  <a:cxn ang="0">
                    <a:pos x="101" y="4"/>
                  </a:cxn>
                  <a:cxn ang="0">
                    <a:pos x="118" y="1"/>
                  </a:cxn>
                  <a:cxn ang="0">
                    <a:pos x="137" y="0"/>
                  </a:cxn>
                </a:cxnLst>
                <a:rect l="0" t="0" r="r" b="b"/>
                <a:pathLst>
                  <a:path w="564" h="124">
                    <a:moveTo>
                      <a:pt x="137" y="0"/>
                    </a:moveTo>
                    <a:lnTo>
                      <a:pt x="157" y="1"/>
                    </a:lnTo>
                    <a:lnTo>
                      <a:pt x="180" y="5"/>
                    </a:lnTo>
                    <a:lnTo>
                      <a:pt x="205" y="12"/>
                    </a:lnTo>
                    <a:lnTo>
                      <a:pt x="231" y="22"/>
                    </a:lnTo>
                    <a:lnTo>
                      <a:pt x="260" y="35"/>
                    </a:lnTo>
                    <a:lnTo>
                      <a:pt x="292" y="52"/>
                    </a:lnTo>
                    <a:lnTo>
                      <a:pt x="293" y="51"/>
                    </a:lnTo>
                    <a:lnTo>
                      <a:pt x="296" y="49"/>
                    </a:lnTo>
                    <a:lnTo>
                      <a:pt x="302" y="46"/>
                    </a:lnTo>
                    <a:lnTo>
                      <a:pt x="310" y="41"/>
                    </a:lnTo>
                    <a:lnTo>
                      <a:pt x="319" y="36"/>
                    </a:lnTo>
                    <a:lnTo>
                      <a:pt x="330" y="30"/>
                    </a:lnTo>
                    <a:lnTo>
                      <a:pt x="342" y="24"/>
                    </a:lnTo>
                    <a:lnTo>
                      <a:pt x="356" y="19"/>
                    </a:lnTo>
                    <a:lnTo>
                      <a:pt x="370" y="13"/>
                    </a:lnTo>
                    <a:lnTo>
                      <a:pt x="385" y="8"/>
                    </a:lnTo>
                    <a:lnTo>
                      <a:pt x="401" y="5"/>
                    </a:lnTo>
                    <a:lnTo>
                      <a:pt x="417" y="1"/>
                    </a:lnTo>
                    <a:lnTo>
                      <a:pt x="433" y="1"/>
                    </a:lnTo>
                    <a:lnTo>
                      <a:pt x="450" y="1"/>
                    </a:lnTo>
                    <a:lnTo>
                      <a:pt x="466" y="3"/>
                    </a:lnTo>
                    <a:lnTo>
                      <a:pt x="482" y="8"/>
                    </a:lnTo>
                    <a:lnTo>
                      <a:pt x="496" y="14"/>
                    </a:lnTo>
                    <a:lnTo>
                      <a:pt x="511" y="24"/>
                    </a:lnTo>
                    <a:lnTo>
                      <a:pt x="524" y="37"/>
                    </a:lnTo>
                    <a:lnTo>
                      <a:pt x="537" y="54"/>
                    </a:lnTo>
                    <a:lnTo>
                      <a:pt x="547" y="73"/>
                    </a:lnTo>
                    <a:lnTo>
                      <a:pt x="556" y="96"/>
                    </a:lnTo>
                    <a:lnTo>
                      <a:pt x="564" y="124"/>
                    </a:lnTo>
                    <a:lnTo>
                      <a:pt x="0" y="124"/>
                    </a:lnTo>
                    <a:lnTo>
                      <a:pt x="0" y="123"/>
                    </a:lnTo>
                    <a:lnTo>
                      <a:pt x="1" y="120"/>
                    </a:lnTo>
                    <a:lnTo>
                      <a:pt x="1" y="115"/>
                    </a:lnTo>
                    <a:lnTo>
                      <a:pt x="3" y="109"/>
                    </a:lnTo>
                    <a:lnTo>
                      <a:pt x="6" y="100"/>
                    </a:lnTo>
                    <a:lnTo>
                      <a:pt x="9" y="91"/>
                    </a:lnTo>
                    <a:lnTo>
                      <a:pt x="13" y="82"/>
                    </a:lnTo>
                    <a:lnTo>
                      <a:pt x="18" y="72"/>
                    </a:lnTo>
                    <a:lnTo>
                      <a:pt x="24" y="62"/>
                    </a:lnTo>
                    <a:lnTo>
                      <a:pt x="31" y="51"/>
                    </a:lnTo>
                    <a:lnTo>
                      <a:pt x="39" y="41"/>
                    </a:lnTo>
                    <a:lnTo>
                      <a:pt x="48" y="32"/>
                    </a:lnTo>
                    <a:lnTo>
                      <a:pt x="59" y="23"/>
                    </a:lnTo>
                    <a:lnTo>
                      <a:pt x="71" y="15"/>
                    </a:lnTo>
                    <a:lnTo>
                      <a:pt x="85" y="9"/>
                    </a:lnTo>
                    <a:lnTo>
                      <a:pt x="101" y="4"/>
                    </a:lnTo>
                    <a:lnTo>
                      <a:pt x="118" y="1"/>
                    </a:lnTo>
                    <a:lnTo>
                      <a:pt x="137" y="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41" name="Freeform 11"/>
              <p:cNvSpPr>
                <a:spLocks/>
              </p:cNvSpPr>
              <p:nvPr/>
            </p:nvSpPr>
            <p:spPr bwMode="auto">
              <a:xfrm>
                <a:off x="3309938" y="4060825"/>
                <a:ext cx="301625" cy="250825"/>
              </a:xfrm>
              <a:custGeom>
                <a:avLst/>
                <a:gdLst/>
                <a:ahLst/>
                <a:cxnLst>
                  <a:cxn ang="0">
                    <a:pos x="189" y="0"/>
                  </a:cxn>
                  <a:cxn ang="0">
                    <a:pos x="190" y="23"/>
                  </a:cxn>
                  <a:cxn ang="0">
                    <a:pos x="190" y="45"/>
                  </a:cxn>
                  <a:cxn ang="0">
                    <a:pos x="187" y="66"/>
                  </a:cxn>
                  <a:cxn ang="0">
                    <a:pos x="181" y="86"/>
                  </a:cxn>
                  <a:cxn ang="0">
                    <a:pos x="173" y="104"/>
                  </a:cxn>
                  <a:cxn ang="0">
                    <a:pos x="163" y="120"/>
                  </a:cxn>
                  <a:cxn ang="0">
                    <a:pos x="151" y="134"/>
                  </a:cxn>
                  <a:cxn ang="0">
                    <a:pos x="136" y="145"/>
                  </a:cxn>
                  <a:cxn ang="0">
                    <a:pos x="121" y="153"/>
                  </a:cxn>
                  <a:cxn ang="0">
                    <a:pos x="102" y="157"/>
                  </a:cxn>
                  <a:cxn ang="0">
                    <a:pos x="82" y="158"/>
                  </a:cxn>
                  <a:cxn ang="0">
                    <a:pos x="64" y="156"/>
                  </a:cxn>
                  <a:cxn ang="0">
                    <a:pos x="49" y="150"/>
                  </a:cxn>
                  <a:cxn ang="0">
                    <a:pos x="37" y="142"/>
                  </a:cxn>
                  <a:cxn ang="0">
                    <a:pos x="26" y="132"/>
                  </a:cxn>
                  <a:cxn ang="0">
                    <a:pos x="18" y="121"/>
                  </a:cxn>
                  <a:cxn ang="0">
                    <a:pos x="12" y="111"/>
                  </a:cxn>
                  <a:cxn ang="0">
                    <a:pos x="7" y="99"/>
                  </a:cxn>
                  <a:cxn ang="0">
                    <a:pos x="4" y="89"/>
                  </a:cxn>
                  <a:cxn ang="0">
                    <a:pos x="2" y="80"/>
                  </a:cxn>
                  <a:cxn ang="0">
                    <a:pos x="1" y="73"/>
                  </a:cxn>
                  <a:cxn ang="0">
                    <a:pos x="0" y="68"/>
                  </a:cxn>
                  <a:cxn ang="0">
                    <a:pos x="0" y="66"/>
                  </a:cxn>
                  <a:cxn ang="0">
                    <a:pos x="189" y="0"/>
                  </a:cxn>
                </a:cxnLst>
                <a:rect l="0" t="0" r="r" b="b"/>
                <a:pathLst>
                  <a:path w="190" h="158">
                    <a:moveTo>
                      <a:pt x="189" y="0"/>
                    </a:moveTo>
                    <a:lnTo>
                      <a:pt x="190" y="23"/>
                    </a:lnTo>
                    <a:lnTo>
                      <a:pt x="190" y="45"/>
                    </a:lnTo>
                    <a:lnTo>
                      <a:pt x="187" y="66"/>
                    </a:lnTo>
                    <a:lnTo>
                      <a:pt x="181" y="86"/>
                    </a:lnTo>
                    <a:lnTo>
                      <a:pt x="173" y="104"/>
                    </a:lnTo>
                    <a:lnTo>
                      <a:pt x="163" y="120"/>
                    </a:lnTo>
                    <a:lnTo>
                      <a:pt x="151" y="134"/>
                    </a:lnTo>
                    <a:lnTo>
                      <a:pt x="136" y="145"/>
                    </a:lnTo>
                    <a:lnTo>
                      <a:pt x="121" y="153"/>
                    </a:lnTo>
                    <a:lnTo>
                      <a:pt x="102" y="157"/>
                    </a:lnTo>
                    <a:lnTo>
                      <a:pt x="82" y="158"/>
                    </a:lnTo>
                    <a:lnTo>
                      <a:pt x="64" y="156"/>
                    </a:lnTo>
                    <a:lnTo>
                      <a:pt x="49" y="150"/>
                    </a:lnTo>
                    <a:lnTo>
                      <a:pt x="37" y="142"/>
                    </a:lnTo>
                    <a:lnTo>
                      <a:pt x="26" y="132"/>
                    </a:lnTo>
                    <a:lnTo>
                      <a:pt x="18" y="121"/>
                    </a:lnTo>
                    <a:lnTo>
                      <a:pt x="12" y="111"/>
                    </a:lnTo>
                    <a:lnTo>
                      <a:pt x="7" y="99"/>
                    </a:lnTo>
                    <a:lnTo>
                      <a:pt x="4" y="89"/>
                    </a:lnTo>
                    <a:lnTo>
                      <a:pt x="2" y="80"/>
                    </a:lnTo>
                    <a:lnTo>
                      <a:pt x="1" y="73"/>
                    </a:lnTo>
                    <a:lnTo>
                      <a:pt x="0" y="68"/>
                    </a:lnTo>
                    <a:lnTo>
                      <a:pt x="0" y="66"/>
                    </a:lnTo>
                    <a:lnTo>
                      <a:pt x="189" y="0"/>
                    </a:lnTo>
                    <a:close/>
                  </a:path>
                </a:pathLst>
              </a:custGeom>
              <a:solidFill>
                <a:srgbClr val="FFC89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42" name="Freeform 12"/>
              <p:cNvSpPr>
                <a:spLocks/>
              </p:cNvSpPr>
              <p:nvPr/>
            </p:nvSpPr>
            <p:spPr bwMode="auto">
              <a:xfrm>
                <a:off x="1982788" y="1431925"/>
                <a:ext cx="1381125" cy="1333500"/>
              </a:xfrm>
              <a:custGeom>
                <a:avLst/>
                <a:gdLst/>
                <a:ahLst/>
                <a:cxnLst>
                  <a:cxn ang="0">
                    <a:pos x="433" y="1"/>
                  </a:cxn>
                  <a:cxn ang="0">
                    <a:pos x="513" y="12"/>
                  </a:cxn>
                  <a:cxn ang="0">
                    <a:pos x="593" y="38"/>
                  </a:cxn>
                  <a:cxn ang="0">
                    <a:pos x="665" y="76"/>
                  </a:cxn>
                  <a:cxn ang="0">
                    <a:pos x="725" y="128"/>
                  </a:cxn>
                  <a:cxn ang="0">
                    <a:pos x="776" y="190"/>
                  </a:cxn>
                  <a:cxn ang="0">
                    <a:pos x="816" y="259"/>
                  </a:cxn>
                  <a:cxn ang="0">
                    <a:pos x="846" y="333"/>
                  </a:cxn>
                  <a:cxn ang="0">
                    <a:pos x="864" y="408"/>
                  </a:cxn>
                  <a:cxn ang="0">
                    <a:pos x="870" y="482"/>
                  </a:cxn>
                  <a:cxn ang="0">
                    <a:pos x="865" y="552"/>
                  </a:cxn>
                  <a:cxn ang="0">
                    <a:pos x="846" y="616"/>
                  </a:cxn>
                  <a:cxn ang="0">
                    <a:pos x="810" y="682"/>
                  </a:cxn>
                  <a:cxn ang="0">
                    <a:pos x="761" y="738"/>
                  </a:cxn>
                  <a:cxn ang="0">
                    <a:pos x="704" y="782"/>
                  </a:cxn>
                  <a:cxn ang="0">
                    <a:pos x="639" y="813"/>
                  </a:cxn>
                  <a:cxn ang="0">
                    <a:pos x="566" y="833"/>
                  </a:cxn>
                  <a:cxn ang="0">
                    <a:pos x="489" y="840"/>
                  </a:cxn>
                  <a:cxn ang="0">
                    <a:pos x="410" y="834"/>
                  </a:cxn>
                  <a:cxn ang="0">
                    <a:pos x="330" y="814"/>
                  </a:cxn>
                  <a:cxn ang="0">
                    <a:pos x="248" y="780"/>
                  </a:cxn>
                  <a:cxn ang="0">
                    <a:pos x="174" y="731"/>
                  </a:cxn>
                  <a:cxn ang="0">
                    <a:pos x="111" y="672"/>
                  </a:cxn>
                  <a:cxn ang="0">
                    <a:pos x="61" y="604"/>
                  </a:cxn>
                  <a:cxn ang="0">
                    <a:pos x="25" y="530"/>
                  </a:cxn>
                  <a:cxn ang="0">
                    <a:pos x="4" y="450"/>
                  </a:cxn>
                  <a:cxn ang="0">
                    <a:pos x="1" y="369"/>
                  </a:cxn>
                  <a:cxn ang="0">
                    <a:pos x="15" y="287"/>
                  </a:cxn>
                  <a:cxn ang="0">
                    <a:pos x="47" y="209"/>
                  </a:cxn>
                  <a:cxn ang="0">
                    <a:pos x="91" y="144"/>
                  </a:cxn>
                  <a:cxn ang="0">
                    <a:pos x="145" y="90"/>
                  </a:cxn>
                  <a:cxn ang="0">
                    <a:pos x="208" y="49"/>
                  </a:cxn>
                  <a:cxn ang="0">
                    <a:pos x="279" y="19"/>
                  </a:cxn>
                  <a:cxn ang="0">
                    <a:pos x="354" y="4"/>
                  </a:cxn>
                </a:cxnLst>
                <a:rect l="0" t="0" r="r" b="b"/>
                <a:pathLst>
                  <a:path w="870" h="840">
                    <a:moveTo>
                      <a:pt x="393" y="0"/>
                    </a:moveTo>
                    <a:lnTo>
                      <a:pt x="433" y="1"/>
                    </a:lnTo>
                    <a:lnTo>
                      <a:pt x="473" y="4"/>
                    </a:lnTo>
                    <a:lnTo>
                      <a:pt x="513" y="12"/>
                    </a:lnTo>
                    <a:lnTo>
                      <a:pt x="553" y="23"/>
                    </a:lnTo>
                    <a:lnTo>
                      <a:pt x="593" y="38"/>
                    </a:lnTo>
                    <a:lnTo>
                      <a:pt x="630" y="55"/>
                    </a:lnTo>
                    <a:lnTo>
                      <a:pt x="665" y="76"/>
                    </a:lnTo>
                    <a:lnTo>
                      <a:pt x="696" y="101"/>
                    </a:lnTo>
                    <a:lnTo>
                      <a:pt x="725" y="128"/>
                    </a:lnTo>
                    <a:lnTo>
                      <a:pt x="752" y="158"/>
                    </a:lnTo>
                    <a:lnTo>
                      <a:pt x="776" y="190"/>
                    </a:lnTo>
                    <a:lnTo>
                      <a:pt x="798" y="224"/>
                    </a:lnTo>
                    <a:lnTo>
                      <a:pt x="816" y="259"/>
                    </a:lnTo>
                    <a:lnTo>
                      <a:pt x="833" y="296"/>
                    </a:lnTo>
                    <a:lnTo>
                      <a:pt x="846" y="333"/>
                    </a:lnTo>
                    <a:lnTo>
                      <a:pt x="857" y="370"/>
                    </a:lnTo>
                    <a:lnTo>
                      <a:pt x="864" y="408"/>
                    </a:lnTo>
                    <a:lnTo>
                      <a:pt x="869" y="446"/>
                    </a:lnTo>
                    <a:lnTo>
                      <a:pt x="870" y="482"/>
                    </a:lnTo>
                    <a:lnTo>
                      <a:pt x="869" y="518"/>
                    </a:lnTo>
                    <a:lnTo>
                      <a:pt x="865" y="552"/>
                    </a:lnTo>
                    <a:lnTo>
                      <a:pt x="857" y="585"/>
                    </a:lnTo>
                    <a:lnTo>
                      <a:pt x="846" y="616"/>
                    </a:lnTo>
                    <a:lnTo>
                      <a:pt x="829" y="650"/>
                    </a:lnTo>
                    <a:lnTo>
                      <a:pt x="810" y="682"/>
                    </a:lnTo>
                    <a:lnTo>
                      <a:pt x="787" y="712"/>
                    </a:lnTo>
                    <a:lnTo>
                      <a:pt x="761" y="738"/>
                    </a:lnTo>
                    <a:lnTo>
                      <a:pt x="734" y="762"/>
                    </a:lnTo>
                    <a:lnTo>
                      <a:pt x="704" y="782"/>
                    </a:lnTo>
                    <a:lnTo>
                      <a:pt x="672" y="799"/>
                    </a:lnTo>
                    <a:lnTo>
                      <a:pt x="639" y="813"/>
                    </a:lnTo>
                    <a:lnTo>
                      <a:pt x="603" y="825"/>
                    </a:lnTo>
                    <a:lnTo>
                      <a:pt x="566" y="833"/>
                    </a:lnTo>
                    <a:lnTo>
                      <a:pt x="529" y="838"/>
                    </a:lnTo>
                    <a:lnTo>
                      <a:pt x="489" y="840"/>
                    </a:lnTo>
                    <a:lnTo>
                      <a:pt x="450" y="838"/>
                    </a:lnTo>
                    <a:lnTo>
                      <a:pt x="410" y="834"/>
                    </a:lnTo>
                    <a:lnTo>
                      <a:pt x="370" y="825"/>
                    </a:lnTo>
                    <a:lnTo>
                      <a:pt x="330" y="814"/>
                    </a:lnTo>
                    <a:lnTo>
                      <a:pt x="289" y="799"/>
                    </a:lnTo>
                    <a:lnTo>
                      <a:pt x="248" y="780"/>
                    </a:lnTo>
                    <a:lnTo>
                      <a:pt x="210" y="757"/>
                    </a:lnTo>
                    <a:lnTo>
                      <a:pt x="174" y="731"/>
                    </a:lnTo>
                    <a:lnTo>
                      <a:pt x="141" y="703"/>
                    </a:lnTo>
                    <a:lnTo>
                      <a:pt x="111" y="672"/>
                    </a:lnTo>
                    <a:lnTo>
                      <a:pt x="84" y="639"/>
                    </a:lnTo>
                    <a:lnTo>
                      <a:pt x="61" y="604"/>
                    </a:lnTo>
                    <a:lnTo>
                      <a:pt x="41" y="568"/>
                    </a:lnTo>
                    <a:lnTo>
                      <a:pt x="25" y="530"/>
                    </a:lnTo>
                    <a:lnTo>
                      <a:pt x="12" y="491"/>
                    </a:lnTo>
                    <a:lnTo>
                      <a:pt x="4" y="450"/>
                    </a:lnTo>
                    <a:lnTo>
                      <a:pt x="0" y="410"/>
                    </a:lnTo>
                    <a:lnTo>
                      <a:pt x="1" y="369"/>
                    </a:lnTo>
                    <a:lnTo>
                      <a:pt x="6" y="328"/>
                    </a:lnTo>
                    <a:lnTo>
                      <a:pt x="15" y="287"/>
                    </a:lnTo>
                    <a:lnTo>
                      <a:pt x="30" y="246"/>
                    </a:lnTo>
                    <a:lnTo>
                      <a:pt x="47" y="209"/>
                    </a:lnTo>
                    <a:lnTo>
                      <a:pt x="67" y="175"/>
                    </a:lnTo>
                    <a:lnTo>
                      <a:pt x="91" y="144"/>
                    </a:lnTo>
                    <a:lnTo>
                      <a:pt x="117" y="116"/>
                    </a:lnTo>
                    <a:lnTo>
                      <a:pt x="145" y="90"/>
                    </a:lnTo>
                    <a:lnTo>
                      <a:pt x="176" y="68"/>
                    </a:lnTo>
                    <a:lnTo>
                      <a:pt x="208" y="49"/>
                    </a:lnTo>
                    <a:lnTo>
                      <a:pt x="243" y="32"/>
                    </a:lnTo>
                    <a:lnTo>
                      <a:pt x="279" y="19"/>
                    </a:lnTo>
                    <a:lnTo>
                      <a:pt x="316" y="10"/>
                    </a:lnTo>
                    <a:lnTo>
                      <a:pt x="354" y="4"/>
                    </a:lnTo>
                    <a:lnTo>
                      <a:pt x="393" y="0"/>
                    </a:lnTo>
                    <a:close/>
                  </a:path>
                </a:pathLst>
              </a:custGeom>
              <a:solidFill>
                <a:srgbClr val="FFC89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43" name="Freeform 13"/>
              <p:cNvSpPr>
                <a:spLocks/>
              </p:cNvSpPr>
              <p:nvPr/>
            </p:nvSpPr>
            <p:spPr bwMode="auto">
              <a:xfrm>
                <a:off x="3309938" y="4060825"/>
                <a:ext cx="301625" cy="250825"/>
              </a:xfrm>
              <a:custGeom>
                <a:avLst/>
                <a:gdLst/>
                <a:ahLst/>
                <a:cxnLst>
                  <a:cxn ang="0">
                    <a:pos x="189" y="0"/>
                  </a:cxn>
                  <a:cxn ang="0">
                    <a:pos x="190" y="21"/>
                  </a:cxn>
                  <a:cxn ang="0">
                    <a:pos x="190" y="40"/>
                  </a:cxn>
                  <a:cxn ang="0">
                    <a:pos x="180" y="45"/>
                  </a:cxn>
                  <a:cxn ang="0">
                    <a:pos x="166" y="51"/>
                  </a:cxn>
                  <a:cxn ang="0">
                    <a:pos x="150" y="57"/>
                  </a:cxn>
                  <a:cxn ang="0">
                    <a:pos x="132" y="64"/>
                  </a:cxn>
                  <a:cxn ang="0">
                    <a:pos x="112" y="69"/>
                  </a:cxn>
                  <a:cxn ang="0">
                    <a:pos x="90" y="74"/>
                  </a:cxn>
                  <a:cxn ang="0">
                    <a:pos x="68" y="76"/>
                  </a:cxn>
                  <a:cxn ang="0">
                    <a:pos x="46" y="77"/>
                  </a:cxn>
                  <a:cxn ang="0">
                    <a:pos x="46" y="87"/>
                  </a:cxn>
                  <a:cxn ang="0">
                    <a:pos x="47" y="93"/>
                  </a:cxn>
                  <a:cxn ang="0">
                    <a:pos x="48" y="101"/>
                  </a:cxn>
                  <a:cxn ang="0">
                    <a:pos x="51" y="109"/>
                  </a:cxn>
                  <a:cxn ang="0">
                    <a:pos x="54" y="118"/>
                  </a:cxn>
                  <a:cxn ang="0">
                    <a:pos x="59" y="126"/>
                  </a:cxn>
                  <a:cxn ang="0">
                    <a:pos x="66" y="134"/>
                  </a:cxn>
                  <a:cxn ang="0">
                    <a:pos x="74" y="140"/>
                  </a:cxn>
                  <a:cxn ang="0">
                    <a:pos x="84" y="146"/>
                  </a:cxn>
                  <a:cxn ang="0">
                    <a:pos x="96" y="149"/>
                  </a:cxn>
                  <a:cxn ang="0">
                    <a:pos x="112" y="150"/>
                  </a:cxn>
                  <a:cxn ang="0">
                    <a:pos x="129" y="149"/>
                  </a:cxn>
                  <a:cxn ang="0">
                    <a:pos x="114" y="155"/>
                  </a:cxn>
                  <a:cxn ang="0">
                    <a:pos x="98" y="157"/>
                  </a:cxn>
                  <a:cxn ang="0">
                    <a:pos x="82" y="158"/>
                  </a:cxn>
                  <a:cxn ang="0">
                    <a:pos x="64" y="156"/>
                  </a:cxn>
                  <a:cxn ang="0">
                    <a:pos x="49" y="150"/>
                  </a:cxn>
                  <a:cxn ang="0">
                    <a:pos x="37" y="142"/>
                  </a:cxn>
                  <a:cxn ang="0">
                    <a:pos x="26" y="132"/>
                  </a:cxn>
                  <a:cxn ang="0">
                    <a:pos x="18" y="121"/>
                  </a:cxn>
                  <a:cxn ang="0">
                    <a:pos x="12" y="111"/>
                  </a:cxn>
                  <a:cxn ang="0">
                    <a:pos x="7" y="99"/>
                  </a:cxn>
                  <a:cxn ang="0">
                    <a:pos x="4" y="89"/>
                  </a:cxn>
                  <a:cxn ang="0">
                    <a:pos x="2" y="80"/>
                  </a:cxn>
                  <a:cxn ang="0">
                    <a:pos x="1" y="73"/>
                  </a:cxn>
                  <a:cxn ang="0">
                    <a:pos x="0" y="68"/>
                  </a:cxn>
                  <a:cxn ang="0">
                    <a:pos x="0" y="66"/>
                  </a:cxn>
                  <a:cxn ang="0">
                    <a:pos x="189" y="0"/>
                  </a:cxn>
                </a:cxnLst>
                <a:rect l="0" t="0" r="r" b="b"/>
                <a:pathLst>
                  <a:path w="190" h="158">
                    <a:moveTo>
                      <a:pt x="189" y="0"/>
                    </a:moveTo>
                    <a:lnTo>
                      <a:pt x="190" y="21"/>
                    </a:lnTo>
                    <a:lnTo>
                      <a:pt x="190" y="40"/>
                    </a:lnTo>
                    <a:lnTo>
                      <a:pt x="180" y="45"/>
                    </a:lnTo>
                    <a:lnTo>
                      <a:pt x="166" y="51"/>
                    </a:lnTo>
                    <a:lnTo>
                      <a:pt x="150" y="57"/>
                    </a:lnTo>
                    <a:lnTo>
                      <a:pt x="132" y="64"/>
                    </a:lnTo>
                    <a:lnTo>
                      <a:pt x="112" y="69"/>
                    </a:lnTo>
                    <a:lnTo>
                      <a:pt x="90" y="74"/>
                    </a:lnTo>
                    <a:lnTo>
                      <a:pt x="68" y="76"/>
                    </a:lnTo>
                    <a:lnTo>
                      <a:pt x="46" y="77"/>
                    </a:lnTo>
                    <a:lnTo>
                      <a:pt x="46" y="87"/>
                    </a:lnTo>
                    <a:lnTo>
                      <a:pt x="47" y="93"/>
                    </a:lnTo>
                    <a:lnTo>
                      <a:pt x="48" y="101"/>
                    </a:lnTo>
                    <a:lnTo>
                      <a:pt x="51" y="109"/>
                    </a:lnTo>
                    <a:lnTo>
                      <a:pt x="54" y="118"/>
                    </a:lnTo>
                    <a:lnTo>
                      <a:pt x="59" y="126"/>
                    </a:lnTo>
                    <a:lnTo>
                      <a:pt x="66" y="134"/>
                    </a:lnTo>
                    <a:lnTo>
                      <a:pt x="74" y="140"/>
                    </a:lnTo>
                    <a:lnTo>
                      <a:pt x="84" y="146"/>
                    </a:lnTo>
                    <a:lnTo>
                      <a:pt x="96" y="149"/>
                    </a:lnTo>
                    <a:lnTo>
                      <a:pt x="112" y="150"/>
                    </a:lnTo>
                    <a:lnTo>
                      <a:pt x="129" y="149"/>
                    </a:lnTo>
                    <a:lnTo>
                      <a:pt x="114" y="155"/>
                    </a:lnTo>
                    <a:lnTo>
                      <a:pt x="98" y="157"/>
                    </a:lnTo>
                    <a:lnTo>
                      <a:pt x="82" y="158"/>
                    </a:lnTo>
                    <a:lnTo>
                      <a:pt x="64" y="156"/>
                    </a:lnTo>
                    <a:lnTo>
                      <a:pt x="49" y="150"/>
                    </a:lnTo>
                    <a:lnTo>
                      <a:pt x="37" y="142"/>
                    </a:lnTo>
                    <a:lnTo>
                      <a:pt x="26" y="132"/>
                    </a:lnTo>
                    <a:lnTo>
                      <a:pt x="18" y="121"/>
                    </a:lnTo>
                    <a:lnTo>
                      <a:pt x="12" y="111"/>
                    </a:lnTo>
                    <a:lnTo>
                      <a:pt x="7" y="99"/>
                    </a:lnTo>
                    <a:lnTo>
                      <a:pt x="4" y="89"/>
                    </a:lnTo>
                    <a:lnTo>
                      <a:pt x="2" y="80"/>
                    </a:lnTo>
                    <a:lnTo>
                      <a:pt x="1" y="73"/>
                    </a:lnTo>
                    <a:lnTo>
                      <a:pt x="0" y="68"/>
                    </a:lnTo>
                    <a:lnTo>
                      <a:pt x="0" y="66"/>
                    </a:lnTo>
                    <a:lnTo>
                      <a:pt x="189" y="0"/>
                    </a:lnTo>
                    <a:close/>
                  </a:path>
                </a:pathLst>
              </a:custGeom>
              <a:solidFill>
                <a:srgbClr val="E69343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44" name="Freeform 14"/>
              <p:cNvSpPr>
                <a:spLocks/>
              </p:cNvSpPr>
              <p:nvPr/>
            </p:nvSpPr>
            <p:spPr bwMode="auto">
              <a:xfrm>
                <a:off x="2112963" y="1509713"/>
                <a:ext cx="1203325" cy="1160462"/>
              </a:xfrm>
              <a:custGeom>
                <a:avLst/>
                <a:gdLst/>
                <a:ahLst/>
                <a:cxnLst>
                  <a:cxn ang="0">
                    <a:pos x="368" y="0"/>
                  </a:cxn>
                  <a:cxn ang="0">
                    <a:pos x="443" y="9"/>
                  </a:cxn>
                  <a:cxn ang="0">
                    <a:pos x="517" y="33"/>
                  </a:cxn>
                  <a:cxn ang="0">
                    <a:pos x="582" y="69"/>
                  </a:cxn>
                  <a:cxn ang="0">
                    <a:pos x="638" y="117"/>
                  </a:cxn>
                  <a:cxn ang="0">
                    <a:pos x="684" y="176"/>
                  </a:cxn>
                  <a:cxn ang="0">
                    <a:pos x="718" y="240"/>
                  </a:cxn>
                  <a:cxn ang="0">
                    <a:pos x="743" y="309"/>
                  </a:cxn>
                  <a:cxn ang="0">
                    <a:pos x="756" y="379"/>
                  </a:cxn>
                  <a:cxn ang="0">
                    <a:pos x="757" y="446"/>
                  </a:cxn>
                  <a:cxn ang="0">
                    <a:pos x="747" y="508"/>
                  </a:cxn>
                  <a:cxn ang="0">
                    <a:pos x="722" y="568"/>
                  </a:cxn>
                  <a:cxn ang="0">
                    <a:pos x="682" y="625"/>
                  </a:cxn>
                  <a:cxn ang="0">
                    <a:pos x="632" y="669"/>
                  </a:cxn>
                  <a:cxn ang="0">
                    <a:pos x="573" y="702"/>
                  </a:cxn>
                  <a:cxn ang="0">
                    <a:pos x="507" y="723"/>
                  </a:cxn>
                  <a:cxn ang="0">
                    <a:pos x="437" y="731"/>
                  </a:cxn>
                  <a:cxn ang="0">
                    <a:pos x="363" y="727"/>
                  </a:cxn>
                  <a:cxn ang="0">
                    <a:pos x="288" y="710"/>
                  </a:cxn>
                  <a:cxn ang="0">
                    <a:pos x="213" y="678"/>
                  </a:cxn>
                  <a:cxn ang="0">
                    <a:pos x="145" y="632"/>
                  </a:cxn>
                  <a:cxn ang="0">
                    <a:pos x="88" y="577"/>
                  </a:cxn>
                  <a:cxn ang="0">
                    <a:pos x="44" y="512"/>
                  </a:cxn>
                  <a:cxn ang="0">
                    <a:pos x="15" y="441"/>
                  </a:cxn>
                  <a:cxn ang="0">
                    <a:pos x="1" y="366"/>
                  </a:cxn>
                  <a:cxn ang="0">
                    <a:pos x="3" y="290"/>
                  </a:cxn>
                  <a:cxn ang="0">
                    <a:pos x="25" y="214"/>
                  </a:cxn>
                  <a:cxn ang="0">
                    <a:pos x="61" y="149"/>
                  </a:cxn>
                  <a:cxn ang="0">
                    <a:pos x="107" y="95"/>
                  </a:cxn>
                  <a:cxn ang="0">
                    <a:pos x="163" y="52"/>
                  </a:cxn>
                  <a:cxn ang="0">
                    <a:pos x="226" y="22"/>
                  </a:cxn>
                  <a:cxn ang="0">
                    <a:pos x="295" y="5"/>
                  </a:cxn>
                </a:cxnLst>
                <a:rect l="0" t="0" r="r" b="b"/>
                <a:pathLst>
                  <a:path w="758" h="731">
                    <a:moveTo>
                      <a:pt x="331" y="0"/>
                    </a:moveTo>
                    <a:lnTo>
                      <a:pt x="368" y="0"/>
                    </a:lnTo>
                    <a:lnTo>
                      <a:pt x="405" y="3"/>
                    </a:lnTo>
                    <a:lnTo>
                      <a:pt x="443" y="9"/>
                    </a:lnTo>
                    <a:lnTo>
                      <a:pt x="480" y="19"/>
                    </a:lnTo>
                    <a:lnTo>
                      <a:pt x="517" y="33"/>
                    </a:lnTo>
                    <a:lnTo>
                      <a:pt x="551" y="50"/>
                    </a:lnTo>
                    <a:lnTo>
                      <a:pt x="582" y="69"/>
                    </a:lnTo>
                    <a:lnTo>
                      <a:pt x="611" y="92"/>
                    </a:lnTo>
                    <a:lnTo>
                      <a:pt x="638" y="117"/>
                    </a:lnTo>
                    <a:lnTo>
                      <a:pt x="661" y="146"/>
                    </a:lnTo>
                    <a:lnTo>
                      <a:pt x="684" y="176"/>
                    </a:lnTo>
                    <a:lnTo>
                      <a:pt x="702" y="207"/>
                    </a:lnTo>
                    <a:lnTo>
                      <a:pt x="718" y="240"/>
                    </a:lnTo>
                    <a:lnTo>
                      <a:pt x="732" y="275"/>
                    </a:lnTo>
                    <a:lnTo>
                      <a:pt x="743" y="309"/>
                    </a:lnTo>
                    <a:lnTo>
                      <a:pt x="751" y="344"/>
                    </a:lnTo>
                    <a:lnTo>
                      <a:pt x="756" y="379"/>
                    </a:lnTo>
                    <a:lnTo>
                      <a:pt x="758" y="413"/>
                    </a:lnTo>
                    <a:lnTo>
                      <a:pt x="757" y="446"/>
                    </a:lnTo>
                    <a:lnTo>
                      <a:pt x="754" y="478"/>
                    </a:lnTo>
                    <a:lnTo>
                      <a:pt x="747" y="508"/>
                    </a:lnTo>
                    <a:lnTo>
                      <a:pt x="738" y="537"/>
                    </a:lnTo>
                    <a:lnTo>
                      <a:pt x="722" y="568"/>
                    </a:lnTo>
                    <a:lnTo>
                      <a:pt x="703" y="598"/>
                    </a:lnTo>
                    <a:lnTo>
                      <a:pt x="682" y="625"/>
                    </a:lnTo>
                    <a:lnTo>
                      <a:pt x="658" y="649"/>
                    </a:lnTo>
                    <a:lnTo>
                      <a:pt x="632" y="669"/>
                    </a:lnTo>
                    <a:lnTo>
                      <a:pt x="603" y="687"/>
                    </a:lnTo>
                    <a:lnTo>
                      <a:pt x="573" y="702"/>
                    </a:lnTo>
                    <a:lnTo>
                      <a:pt x="541" y="714"/>
                    </a:lnTo>
                    <a:lnTo>
                      <a:pt x="507" y="723"/>
                    </a:lnTo>
                    <a:lnTo>
                      <a:pt x="473" y="729"/>
                    </a:lnTo>
                    <a:lnTo>
                      <a:pt x="437" y="731"/>
                    </a:lnTo>
                    <a:lnTo>
                      <a:pt x="401" y="731"/>
                    </a:lnTo>
                    <a:lnTo>
                      <a:pt x="363" y="727"/>
                    </a:lnTo>
                    <a:lnTo>
                      <a:pt x="326" y="721"/>
                    </a:lnTo>
                    <a:lnTo>
                      <a:pt x="288" y="710"/>
                    </a:lnTo>
                    <a:lnTo>
                      <a:pt x="252" y="696"/>
                    </a:lnTo>
                    <a:lnTo>
                      <a:pt x="213" y="678"/>
                    </a:lnTo>
                    <a:lnTo>
                      <a:pt x="178" y="657"/>
                    </a:lnTo>
                    <a:lnTo>
                      <a:pt x="145" y="632"/>
                    </a:lnTo>
                    <a:lnTo>
                      <a:pt x="115" y="605"/>
                    </a:lnTo>
                    <a:lnTo>
                      <a:pt x="88" y="577"/>
                    </a:lnTo>
                    <a:lnTo>
                      <a:pt x="65" y="545"/>
                    </a:lnTo>
                    <a:lnTo>
                      <a:pt x="44" y="512"/>
                    </a:lnTo>
                    <a:lnTo>
                      <a:pt x="27" y="477"/>
                    </a:lnTo>
                    <a:lnTo>
                      <a:pt x="15" y="441"/>
                    </a:lnTo>
                    <a:lnTo>
                      <a:pt x="6" y="404"/>
                    </a:lnTo>
                    <a:lnTo>
                      <a:pt x="1" y="366"/>
                    </a:lnTo>
                    <a:lnTo>
                      <a:pt x="0" y="329"/>
                    </a:lnTo>
                    <a:lnTo>
                      <a:pt x="3" y="290"/>
                    </a:lnTo>
                    <a:lnTo>
                      <a:pt x="12" y="252"/>
                    </a:lnTo>
                    <a:lnTo>
                      <a:pt x="25" y="214"/>
                    </a:lnTo>
                    <a:lnTo>
                      <a:pt x="42" y="180"/>
                    </a:lnTo>
                    <a:lnTo>
                      <a:pt x="61" y="149"/>
                    </a:lnTo>
                    <a:lnTo>
                      <a:pt x="83" y="121"/>
                    </a:lnTo>
                    <a:lnTo>
                      <a:pt x="107" y="95"/>
                    </a:lnTo>
                    <a:lnTo>
                      <a:pt x="134" y="72"/>
                    </a:lnTo>
                    <a:lnTo>
                      <a:pt x="163" y="52"/>
                    </a:lnTo>
                    <a:lnTo>
                      <a:pt x="194" y="36"/>
                    </a:lnTo>
                    <a:lnTo>
                      <a:pt x="226" y="22"/>
                    </a:lnTo>
                    <a:lnTo>
                      <a:pt x="261" y="12"/>
                    </a:lnTo>
                    <a:lnTo>
                      <a:pt x="295" y="5"/>
                    </a:lnTo>
                    <a:lnTo>
                      <a:pt x="331" y="0"/>
                    </a:lnTo>
                    <a:close/>
                  </a:path>
                </a:pathLst>
              </a:custGeom>
              <a:solidFill>
                <a:srgbClr val="FFDCAA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45" name="Freeform 15"/>
              <p:cNvSpPr>
                <a:spLocks/>
              </p:cNvSpPr>
              <p:nvPr/>
            </p:nvSpPr>
            <p:spPr bwMode="auto">
              <a:xfrm>
                <a:off x="1982788" y="1460500"/>
                <a:ext cx="1187450" cy="1073150"/>
              </a:xfrm>
              <a:custGeom>
                <a:avLst/>
                <a:gdLst/>
                <a:ahLst/>
                <a:cxnLst>
                  <a:cxn ang="0">
                    <a:pos x="429" y="1"/>
                  </a:cxn>
                  <a:cxn ang="0">
                    <a:pos x="510" y="12"/>
                  </a:cxn>
                  <a:cxn ang="0">
                    <a:pos x="590" y="38"/>
                  </a:cxn>
                  <a:cxn ang="0">
                    <a:pos x="650" y="68"/>
                  </a:cxn>
                  <a:cxn ang="0">
                    <a:pos x="696" y="103"/>
                  </a:cxn>
                  <a:cxn ang="0">
                    <a:pos x="732" y="140"/>
                  </a:cxn>
                  <a:cxn ang="0">
                    <a:pos x="747" y="189"/>
                  </a:cxn>
                  <a:cxn ang="0">
                    <a:pos x="734" y="238"/>
                  </a:cxn>
                  <a:cxn ang="0">
                    <a:pos x="711" y="277"/>
                  </a:cxn>
                  <a:cxn ang="0">
                    <a:pos x="678" y="307"/>
                  </a:cxn>
                  <a:cxn ang="0">
                    <a:pos x="637" y="329"/>
                  </a:cxn>
                  <a:cxn ang="0">
                    <a:pos x="590" y="343"/>
                  </a:cxn>
                  <a:cxn ang="0">
                    <a:pos x="540" y="352"/>
                  </a:cxn>
                  <a:cxn ang="0">
                    <a:pos x="488" y="356"/>
                  </a:cxn>
                  <a:cxn ang="0">
                    <a:pos x="410" y="355"/>
                  </a:cxn>
                  <a:cxn ang="0">
                    <a:pos x="361" y="351"/>
                  </a:cxn>
                  <a:cxn ang="0">
                    <a:pos x="317" y="345"/>
                  </a:cxn>
                  <a:cxn ang="0">
                    <a:pos x="280" y="338"/>
                  </a:cxn>
                  <a:cxn ang="0">
                    <a:pos x="250" y="333"/>
                  </a:cxn>
                  <a:cxn ang="0">
                    <a:pos x="231" y="329"/>
                  </a:cxn>
                  <a:cxn ang="0">
                    <a:pos x="225" y="327"/>
                  </a:cxn>
                  <a:cxn ang="0">
                    <a:pos x="239" y="403"/>
                  </a:cxn>
                  <a:cxn ang="0">
                    <a:pos x="240" y="470"/>
                  </a:cxn>
                  <a:cxn ang="0">
                    <a:pos x="232" y="527"/>
                  </a:cxn>
                  <a:cxn ang="0">
                    <a:pos x="216" y="577"/>
                  </a:cxn>
                  <a:cxn ang="0">
                    <a:pos x="195" y="616"/>
                  </a:cxn>
                  <a:cxn ang="0">
                    <a:pos x="170" y="647"/>
                  </a:cxn>
                  <a:cxn ang="0">
                    <a:pos x="145" y="668"/>
                  </a:cxn>
                  <a:cxn ang="0">
                    <a:pos x="103" y="645"/>
                  </a:cxn>
                  <a:cxn ang="0">
                    <a:pos x="55" y="577"/>
                  </a:cxn>
                  <a:cxn ang="0">
                    <a:pos x="22" y="501"/>
                  </a:cxn>
                  <a:cxn ang="0">
                    <a:pos x="3" y="421"/>
                  </a:cxn>
                  <a:cxn ang="0">
                    <a:pos x="1" y="338"/>
                  </a:cxn>
                  <a:cxn ang="0">
                    <a:pos x="15" y="276"/>
                  </a:cxn>
                  <a:cxn ang="0">
                    <a:pos x="43" y="209"/>
                  </a:cxn>
                  <a:cxn ang="0">
                    <a:pos x="88" y="144"/>
                  </a:cxn>
                  <a:cxn ang="0">
                    <a:pos x="142" y="90"/>
                  </a:cxn>
                  <a:cxn ang="0">
                    <a:pos x="205" y="49"/>
                  </a:cxn>
                  <a:cxn ang="0">
                    <a:pos x="275" y="20"/>
                  </a:cxn>
                  <a:cxn ang="0">
                    <a:pos x="351" y="4"/>
                  </a:cxn>
                </a:cxnLst>
                <a:rect l="0" t="0" r="r" b="b"/>
                <a:pathLst>
                  <a:path w="748" h="676">
                    <a:moveTo>
                      <a:pt x="389" y="0"/>
                    </a:moveTo>
                    <a:lnTo>
                      <a:pt x="429" y="1"/>
                    </a:lnTo>
                    <a:lnTo>
                      <a:pt x="470" y="4"/>
                    </a:lnTo>
                    <a:lnTo>
                      <a:pt x="510" y="12"/>
                    </a:lnTo>
                    <a:lnTo>
                      <a:pt x="550" y="23"/>
                    </a:lnTo>
                    <a:lnTo>
                      <a:pt x="590" y="38"/>
                    </a:lnTo>
                    <a:lnTo>
                      <a:pt x="622" y="53"/>
                    </a:lnTo>
                    <a:lnTo>
                      <a:pt x="650" y="68"/>
                    </a:lnTo>
                    <a:lnTo>
                      <a:pt x="675" y="85"/>
                    </a:lnTo>
                    <a:lnTo>
                      <a:pt x="696" y="103"/>
                    </a:lnTo>
                    <a:lnTo>
                      <a:pt x="715" y="121"/>
                    </a:lnTo>
                    <a:lnTo>
                      <a:pt x="732" y="140"/>
                    </a:lnTo>
                    <a:lnTo>
                      <a:pt x="748" y="161"/>
                    </a:lnTo>
                    <a:lnTo>
                      <a:pt x="747" y="189"/>
                    </a:lnTo>
                    <a:lnTo>
                      <a:pt x="743" y="215"/>
                    </a:lnTo>
                    <a:lnTo>
                      <a:pt x="734" y="238"/>
                    </a:lnTo>
                    <a:lnTo>
                      <a:pt x="724" y="259"/>
                    </a:lnTo>
                    <a:lnTo>
                      <a:pt x="711" y="277"/>
                    </a:lnTo>
                    <a:lnTo>
                      <a:pt x="695" y="293"/>
                    </a:lnTo>
                    <a:lnTo>
                      <a:pt x="678" y="307"/>
                    </a:lnTo>
                    <a:lnTo>
                      <a:pt x="658" y="319"/>
                    </a:lnTo>
                    <a:lnTo>
                      <a:pt x="637" y="329"/>
                    </a:lnTo>
                    <a:lnTo>
                      <a:pt x="614" y="337"/>
                    </a:lnTo>
                    <a:lnTo>
                      <a:pt x="590" y="343"/>
                    </a:lnTo>
                    <a:lnTo>
                      <a:pt x="566" y="349"/>
                    </a:lnTo>
                    <a:lnTo>
                      <a:pt x="540" y="352"/>
                    </a:lnTo>
                    <a:lnTo>
                      <a:pt x="514" y="355"/>
                    </a:lnTo>
                    <a:lnTo>
                      <a:pt x="488" y="356"/>
                    </a:lnTo>
                    <a:lnTo>
                      <a:pt x="435" y="356"/>
                    </a:lnTo>
                    <a:lnTo>
                      <a:pt x="410" y="355"/>
                    </a:lnTo>
                    <a:lnTo>
                      <a:pt x="385" y="353"/>
                    </a:lnTo>
                    <a:lnTo>
                      <a:pt x="361" y="351"/>
                    </a:lnTo>
                    <a:lnTo>
                      <a:pt x="339" y="347"/>
                    </a:lnTo>
                    <a:lnTo>
                      <a:pt x="317" y="345"/>
                    </a:lnTo>
                    <a:lnTo>
                      <a:pt x="298" y="342"/>
                    </a:lnTo>
                    <a:lnTo>
                      <a:pt x="280" y="338"/>
                    </a:lnTo>
                    <a:lnTo>
                      <a:pt x="264" y="335"/>
                    </a:lnTo>
                    <a:lnTo>
                      <a:pt x="250" y="333"/>
                    </a:lnTo>
                    <a:lnTo>
                      <a:pt x="239" y="330"/>
                    </a:lnTo>
                    <a:lnTo>
                      <a:pt x="231" y="329"/>
                    </a:lnTo>
                    <a:lnTo>
                      <a:pt x="226" y="328"/>
                    </a:lnTo>
                    <a:lnTo>
                      <a:pt x="225" y="327"/>
                    </a:lnTo>
                    <a:lnTo>
                      <a:pt x="233" y="366"/>
                    </a:lnTo>
                    <a:lnTo>
                      <a:pt x="239" y="403"/>
                    </a:lnTo>
                    <a:lnTo>
                      <a:pt x="241" y="437"/>
                    </a:lnTo>
                    <a:lnTo>
                      <a:pt x="240" y="470"/>
                    </a:lnTo>
                    <a:lnTo>
                      <a:pt x="237" y="500"/>
                    </a:lnTo>
                    <a:lnTo>
                      <a:pt x="232" y="527"/>
                    </a:lnTo>
                    <a:lnTo>
                      <a:pt x="225" y="553"/>
                    </a:lnTo>
                    <a:lnTo>
                      <a:pt x="216" y="577"/>
                    </a:lnTo>
                    <a:lnTo>
                      <a:pt x="207" y="597"/>
                    </a:lnTo>
                    <a:lnTo>
                      <a:pt x="195" y="616"/>
                    </a:lnTo>
                    <a:lnTo>
                      <a:pt x="183" y="632"/>
                    </a:lnTo>
                    <a:lnTo>
                      <a:pt x="170" y="647"/>
                    </a:lnTo>
                    <a:lnTo>
                      <a:pt x="158" y="658"/>
                    </a:lnTo>
                    <a:lnTo>
                      <a:pt x="145" y="668"/>
                    </a:lnTo>
                    <a:lnTo>
                      <a:pt x="133" y="676"/>
                    </a:lnTo>
                    <a:lnTo>
                      <a:pt x="103" y="645"/>
                    </a:lnTo>
                    <a:lnTo>
                      <a:pt x="77" y="613"/>
                    </a:lnTo>
                    <a:lnTo>
                      <a:pt x="55" y="577"/>
                    </a:lnTo>
                    <a:lnTo>
                      <a:pt x="37" y="540"/>
                    </a:lnTo>
                    <a:lnTo>
                      <a:pt x="22" y="501"/>
                    </a:lnTo>
                    <a:lnTo>
                      <a:pt x="11" y="461"/>
                    </a:lnTo>
                    <a:lnTo>
                      <a:pt x="3" y="421"/>
                    </a:lnTo>
                    <a:lnTo>
                      <a:pt x="0" y="379"/>
                    </a:lnTo>
                    <a:lnTo>
                      <a:pt x="1" y="338"/>
                    </a:lnTo>
                    <a:lnTo>
                      <a:pt x="7" y="307"/>
                    </a:lnTo>
                    <a:lnTo>
                      <a:pt x="15" y="276"/>
                    </a:lnTo>
                    <a:lnTo>
                      <a:pt x="26" y="246"/>
                    </a:lnTo>
                    <a:lnTo>
                      <a:pt x="43" y="209"/>
                    </a:lnTo>
                    <a:lnTo>
                      <a:pt x="64" y="175"/>
                    </a:lnTo>
                    <a:lnTo>
                      <a:pt x="88" y="144"/>
                    </a:lnTo>
                    <a:lnTo>
                      <a:pt x="114" y="116"/>
                    </a:lnTo>
                    <a:lnTo>
                      <a:pt x="142" y="90"/>
                    </a:lnTo>
                    <a:lnTo>
                      <a:pt x="173" y="68"/>
                    </a:lnTo>
                    <a:lnTo>
                      <a:pt x="205" y="49"/>
                    </a:lnTo>
                    <a:lnTo>
                      <a:pt x="239" y="33"/>
                    </a:lnTo>
                    <a:lnTo>
                      <a:pt x="275" y="20"/>
                    </a:lnTo>
                    <a:lnTo>
                      <a:pt x="312" y="10"/>
                    </a:lnTo>
                    <a:lnTo>
                      <a:pt x="351" y="4"/>
                    </a:lnTo>
                    <a:lnTo>
                      <a:pt x="389" y="0"/>
                    </a:lnTo>
                    <a:close/>
                  </a:path>
                </a:pathLst>
              </a:custGeom>
              <a:solidFill>
                <a:srgbClr val="E69343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46" name="Freeform 16"/>
              <p:cNvSpPr>
                <a:spLocks/>
              </p:cNvSpPr>
              <p:nvPr/>
            </p:nvSpPr>
            <p:spPr bwMode="auto">
              <a:xfrm>
                <a:off x="1984376" y="1431925"/>
                <a:ext cx="1192213" cy="1081087"/>
              </a:xfrm>
              <a:custGeom>
                <a:avLst/>
                <a:gdLst/>
                <a:ahLst/>
                <a:cxnLst>
                  <a:cxn ang="0">
                    <a:pos x="432" y="1"/>
                  </a:cxn>
                  <a:cxn ang="0">
                    <a:pos x="512" y="12"/>
                  </a:cxn>
                  <a:cxn ang="0">
                    <a:pos x="592" y="38"/>
                  </a:cxn>
                  <a:cxn ang="0">
                    <a:pos x="652" y="68"/>
                  </a:cxn>
                  <a:cxn ang="0">
                    <a:pos x="698" y="103"/>
                  </a:cxn>
                  <a:cxn ang="0">
                    <a:pos x="734" y="140"/>
                  </a:cxn>
                  <a:cxn ang="0">
                    <a:pos x="749" y="189"/>
                  </a:cxn>
                  <a:cxn ang="0">
                    <a:pos x="737" y="238"/>
                  </a:cxn>
                  <a:cxn ang="0">
                    <a:pos x="713" y="277"/>
                  </a:cxn>
                  <a:cxn ang="0">
                    <a:pos x="680" y="307"/>
                  </a:cxn>
                  <a:cxn ang="0">
                    <a:pos x="639" y="329"/>
                  </a:cxn>
                  <a:cxn ang="0">
                    <a:pos x="592" y="343"/>
                  </a:cxn>
                  <a:cxn ang="0">
                    <a:pos x="542" y="352"/>
                  </a:cxn>
                  <a:cxn ang="0">
                    <a:pos x="490" y="356"/>
                  </a:cxn>
                  <a:cxn ang="0">
                    <a:pos x="412" y="355"/>
                  </a:cxn>
                  <a:cxn ang="0">
                    <a:pos x="364" y="351"/>
                  </a:cxn>
                  <a:cxn ang="0">
                    <a:pos x="319" y="345"/>
                  </a:cxn>
                  <a:cxn ang="0">
                    <a:pos x="282" y="338"/>
                  </a:cxn>
                  <a:cxn ang="0">
                    <a:pos x="252" y="333"/>
                  </a:cxn>
                  <a:cxn ang="0">
                    <a:pos x="233" y="329"/>
                  </a:cxn>
                  <a:cxn ang="0">
                    <a:pos x="227" y="327"/>
                  </a:cxn>
                  <a:cxn ang="0">
                    <a:pos x="241" y="404"/>
                  </a:cxn>
                  <a:cxn ang="0">
                    <a:pos x="244" y="471"/>
                  </a:cxn>
                  <a:cxn ang="0">
                    <a:pos x="237" y="528"/>
                  </a:cxn>
                  <a:cxn ang="0">
                    <a:pos x="223" y="576"/>
                  </a:cxn>
                  <a:cxn ang="0">
                    <a:pos x="202" y="614"/>
                  </a:cxn>
                  <a:cxn ang="0">
                    <a:pos x="179" y="644"/>
                  </a:cxn>
                  <a:cxn ang="0">
                    <a:pos x="154" y="665"/>
                  </a:cxn>
                  <a:cxn ang="0">
                    <a:pos x="129" y="678"/>
                  </a:cxn>
                  <a:cxn ang="0">
                    <a:pos x="90" y="648"/>
                  </a:cxn>
                  <a:cxn ang="0">
                    <a:pos x="44" y="576"/>
                  </a:cxn>
                  <a:cxn ang="0">
                    <a:pos x="14" y="496"/>
                  </a:cxn>
                  <a:cxn ang="0">
                    <a:pos x="0" y="414"/>
                  </a:cxn>
                  <a:cxn ang="0">
                    <a:pos x="5" y="329"/>
                  </a:cxn>
                  <a:cxn ang="0">
                    <a:pos x="29" y="246"/>
                  </a:cxn>
                  <a:cxn ang="0">
                    <a:pos x="66" y="175"/>
                  </a:cxn>
                  <a:cxn ang="0">
                    <a:pos x="116" y="116"/>
                  </a:cxn>
                  <a:cxn ang="0">
                    <a:pos x="175" y="68"/>
                  </a:cxn>
                  <a:cxn ang="0">
                    <a:pos x="242" y="32"/>
                  </a:cxn>
                  <a:cxn ang="0">
                    <a:pos x="315" y="10"/>
                  </a:cxn>
                  <a:cxn ang="0">
                    <a:pos x="392" y="0"/>
                  </a:cxn>
                </a:cxnLst>
                <a:rect l="0" t="0" r="r" b="b"/>
                <a:pathLst>
                  <a:path w="751" h="681">
                    <a:moveTo>
                      <a:pt x="392" y="0"/>
                    </a:moveTo>
                    <a:lnTo>
                      <a:pt x="432" y="1"/>
                    </a:lnTo>
                    <a:lnTo>
                      <a:pt x="472" y="4"/>
                    </a:lnTo>
                    <a:lnTo>
                      <a:pt x="512" y="12"/>
                    </a:lnTo>
                    <a:lnTo>
                      <a:pt x="552" y="23"/>
                    </a:lnTo>
                    <a:lnTo>
                      <a:pt x="592" y="38"/>
                    </a:lnTo>
                    <a:lnTo>
                      <a:pt x="624" y="53"/>
                    </a:lnTo>
                    <a:lnTo>
                      <a:pt x="652" y="68"/>
                    </a:lnTo>
                    <a:lnTo>
                      <a:pt x="677" y="85"/>
                    </a:lnTo>
                    <a:lnTo>
                      <a:pt x="698" y="103"/>
                    </a:lnTo>
                    <a:lnTo>
                      <a:pt x="717" y="121"/>
                    </a:lnTo>
                    <a:lnTo>
                      <a:pt x="734" y="140"/>
                    </a:lnTo>
                    <a:lnTo>
                      <a:pt x="751" y="161"/>
                    </a:lnTo>
                    <a:lnTo>
                      <a:pt x="749" y="189"/>
                    </a:lnTo>
                    <a:lnTo>
                      <a:pt x="745" y="215"/>
                    </a:lnTo>
                    <a:lnTo>
                      <a:pt x="737" y="238"/>
                    </a:lnTo>
                    <a:lnTo>
                      <a:pt x="726" y="259"/>
                    </a:lnTo>
                    <a:lnTo>
                      <a:pt x="713" y="277"/>
                    </a:lnTo>
                    <a:lnTo>
                      <a:pt x="697" y="293"/>
                    </a:lnTo>
                    <a:lnTo>
                      <a:pt x="680" y="307"/>
                    </a:lnTo>
                    <a:lnTo>
                      <a:pt x="660" y="319"/>
                    </a:lnTo>
                    <a:lnTo>
                      <a:pt x="639" y="329"/>
                    </a:lnTo>
                    <a:lnTo>
                      <a:pt x="616" y="337"/>
                    </a:lnTo>
                    <a:lnTo>
                      <a:pt x="592" y="343"/>
                    </a:lnTo>
                    <a:lnTo>
                      <a:pt x="568" y="349"/>
                    </a:lnTo>
                    <a:lnTo>
                      <a:pt x="542" y="352"/>
                    </a:lnTo>
                    <a:lnTo>
                      <a:pt x="516" y="355"/>
                    </a:lnTo>
                    <a:lnTo>
                      <a:pt x="490" y="356"/>
                    </a:lnTo>
                    <a:lnTo>
                      <a:pt x="438" y="356"/>
                    </a:lnTo>
                    <a:lnTo>
                      <a:pt x="412" y="355"/>
                    </a:lnTo>
                    <a:lnTo>
                      <a:pt x="388" y="353"/>
                    </a:lnTo>
                    <a:lnTo>
                      <a:pt x="364" y="351"/>
                    </a:lnTo>
                    <a:lnTo>
                      <a:pt x="341" y="347"/>
                    </a:lnTo>
                    <a:lnTo>
                      <a:pt x="319" y="345"/>
                    </a:lnTo>
                    <a:lnTo>
                      <a:pt x="300" y="342"/>
                    </a:lnTo>
                    <a:lnTo>
                      <a:pt x="282" y="338"/>
                    </a:lnTo>
                    <a:lnTo>
                      <a:pt x="266" y="335"/>
                    </a:lnTo>
                    <a:lnTo>
                      <a:pt x="252" y="333"/>
                    </a:lnTo>
                    <a:lnTo>
                      <a:pt x="242" y="330"/>
                    </a:lnTo>
                    <a:lnTo>
                      <a:pt x="233" y="329"/>
                    </a:lnTo>
                    <a:lnTo>
                      <a:pt x="229" y="328"/>
                    </a:lnTo>
                    <a:lnTo>
                      <a:pt x="227" y="327"/>
                    </a:lnTo>
                    <a:lnTo>
                      <a:pt x="236" y="367"/>
                    </a:lnTo>
                    <a:lnTo>
                      <a:pt x="241" y="404"/>
                    </a:lnTo>
                    <a:lnTo>
                      <a:pt x="244" y="438"/>
                    </a:lnTo>
                    <a:lnTo>
                      <a:pt x="244" y="471"/>
                    </a:lnTo>
                    <a:lnTo>
                      <a:pt x="242" y="500"/>
                    </a:lnTo>
                    <a:lnTo>
                      <a:pt x="237" y="528"/>
                    </a:lnTo>
                    <a:lnTo>
                      <a:pt x="230" y="553"/>
                    </a:lnTo>
                    <a:lnTo>
                      <a:pt x="223" y="576"/>
                    </a:lnTo>
                    <a:lnTo>
                      <a:pt x="213" y="596"/>
                    </a:lnTo>
                    <a:lnTo>
                      <a:pt x="202" y="614"/>
                    </a:lnTo>
                    <a:lnTo>
                      <a:pt x="191" y="631"/>
                    </a:lnTo>
                    <a:lnTo>
                      <a:pt x="179" y="644"/>
                    </a:lnTo>
                    <a:lnTo>
                      <a:pt x="166" y="656"/>
                    </a:lnTo>
                    <a:lnTo>
                      <a:pt x="154" y="665"/>
                    </a:lnTo>
                    <a:lnTo>
                      <a:pt x="142" y="672"/>
                    </a:lnTo>
                    <a:lnTo>
                      <a:pt x="129" y="678"/>
                    </a:lnTo>
                    <a:lnTo>
                      <a:pt x="118" y="681"/>
                    </a:lnTo>
                    <a:lnTo>
                      <a:pt x="90" y="648"/>
                    </a:lnTo>
                    <a:lnTo>
                      <a:pt x="65" y="613"/>
                    </a:lnTo>
                    <a:lnTo>
                      <a:pt x="44" y="576"/>
                    </a:lnTo>
                    <a:lnTo>
                      <a:pt x="27" y="536"/>
                    </a:lnTo>
                    <a:lnTo>
                      <a:pt x="14" y="496"/>
                    </a:lnTo>
                    <a:lnTo>
                      <a:pt x="5" y="455"/>
                    </a:lnTo>
                    <a:lnTo>
                      <a:pt x="0" y="414"/>
                    </a:lnTo>
                    <a:lnTo>
                      <a:pt x="0" y="372"/>
                    </a:lnTo>
                    <a:lnTo>
                      <a:pt x="5" y="329"/>
                    </a:lnTo>
                    <a:lnTo>
                      <a:pt x="14" y="288"/>
                    </a:lnTo>
                    <a:lnTo>
                      <a:pt x="29" y="246"/>
                    </a:lnTo>
                    <a:lnTo>
                      <a:pt x="46" y="209"/>
                    </a:lnTo>
                    <a:lnTo>
                      <a:pt x="66" y="175"/>
                    </a:lnTo>
                    <a:lnTo>
                      <a:pt x="90" y="144"/>
                    </a:lnTo>
                    <a:lnTo>
                      <a:pt x="116" y="116"/>
                    </a:lnTo>
                    <a:lnTo>
                      <a:pt x="144" y="90"/>
                    </a:lnTo>
                    <a:lnTo>
                      <a:pt x="175" y="68"/>
                    </a:lnTo>
                    <a:lnTo>
                      <a:pt x="207" y="49"/>
                    </a:lnTo>
                    <a:lnTo>
                      <a:pt x="242" y="32"/>
                    </a:lnTo>
                    <a:lnTo>
                      <a:pt x="278" y="19"/>
                    </a:lnTo>
                    <a:lnTo>
                      <a:pt x="315" y="10"/>
                    </a:lnTo>
                    <a:lnTo>
                      <a:pt x="353" y="4"/>
                    </a:lnTo>
                    <a:lnTo>
                      <a:pt x="392" y="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47" name="Freeform 17"/>
              <p:cNvSpPr>
                <a:spLocks/>
              </p:cNvSpPr>
              <p:nvPr/>
            </p:nvSpPr>
            <p:spPr bwMode="auto">
              <a:xfrm>
                <a:off x="1903413" y="2932113"/>
                <a:ext cx="417513" cy="1444625"/>
              </a:xfrm>
              <a:custGeom>
                <a:avLst/>
                <a:gdLst/>
                <a:ahLst/>
                <a:cxnLst>
                  <a:cxn ang="0">
                    <a:pos x="189" y="0"/>
                  </a:cxn>
                  <a:cxn ang="0">
                    <a:pos x="261" y="367"/>
                  </a:cxn>
                  <a:cxn ang="0">
                    <a:pos x="261" y="370"/>
                  </a:cxn>
                  <a:cxn ang="0">
                    <a:pos x="260" y="378"/>
                  </a:cxn>
                  <a:cxn ang="0">
                    <a:pos x="259" y="391"/>
                  </a:cxn>
                  <a:cxn ang="0">
                    <a:pos x="257" y="409"/>
                  </a:cxn>
                  <a:cxn ang="0">
                    <a:pos x="256" y="430"/>
                  </a:cxn>
                  <a:cxn ang="0">
                    <a:pos x="254" y="455"/>
                  </a:cxn>
                  <a:cxn ang="0">
                    <a:pos x="252" y="483"/>
                  </a:cxn>
                  <a:cxn ang="0">
                    <a:pos x="251" y="513"/>
                  </a:cxn>
                  <a:cxn ang="0">
                    <a:pos x="250" y="546"/>
                  </a:cxn>
                  <a:cxn ang="0">
                    <a:pos x="248" y="579"/>
                  </a:cxn>
                  <a:cxn ang="0">
                    <a:pos x="248" y="615"/>
                  </a:cxn>
                  <a:cxn ang="0">
                    <a:pos x="248" y="723"/>
                  </a:cxn>
                  <a:cxn ang="0">
                    <a:pos x="249" y="758"/>
                  </a:cxn>
                  <a:cxn ang="0">
                    <a:pos x="252" y="791"/>
                  </a:cxn>
                  <a:cxn ang="0">
                    <a:pos x="254" y="824"/>
                  </a:cxn>
                  <a:cxn ang="0">
                    <a:pos x="258" y="854"/>
                  </a:cxn>
                  <a:cxn ang="0">
                    <a:pos x="263" y="881"/>
                  </a:cxn>
                  <a:cxn ang="0">
                    <a:pos x="261" y="882"/>
                  </a:cxn>
                  <a:cxn ang="0">
                    <a:pos x="254" y="883"/>
                  </a:cxn>
                  <a:cxn ang="0">
                    <a:pos x="243" y="885"/>
                  </a:cxn>
                  <a:cxn ang="0">
                    <a:pos x="229" y="888"/>
                  </a:cxn>
                  <a:cxn ang="0">
                    <a:pos x="211" y="891"/>
                  </a:cxn>
                  <a:cxn ang="0">
                    <a:pos x="189" y="894"/>
                  </a:cxn>
                  <a:cxn ang="0">
                    <a:pos x="165" y="899"/>
                  </a:cxn>
                  <a:cxn ang="0">
                    <a:pos x="139" y="902"/>
                  </a:cxn>
                  <a:cxn ang="0">
                    <a:pos x="109" y="904"/>
                  </a:cxn>
                  <a:cxn ang="0">
                    <a:pos x="78" y="907"/>
                  </a:cxn>
                  <a:cxn ang="0">
                    <a:pos x="46" y="909"/>
                  </a:cxn>
                  <a:cxn ang="0">
                    <a:pos x="11" y="910"/>
                  </a:cxn>
                  <a:cxn ang="0">
                    <a:pos x="11" y="908"/>
                  </a:cxn>
                  <a:cxn ang="0">
                    <a:pos x="10" y="899"/>
                  </a:cxn>
                  <a:cxn ang="0">
                    <a:pos x="9" y="887"/>
                  </a:cxn>
                  <a:cxn ang="0">
                    <a:pos x="7" y="870"/>
                  </a:cxn>
                  <a:cxn ang="0">
                    <a:pos x="5" y="849"/>
                  </a:cxn>
                  <a:cxn ang="0">
                    <a:pos x="3" y="825"/>
                  </a:cxn>
                  <a:cxn ang="0">
                    <a:pos x="2" y="796"/>
                  </a:cxn>
                  <a:cxn ang="0">
                    <a:pos x="0" y="765"/>
                  </a:cxn>
                  <a:cxn ang="0">
                    <a:pos x="0" y="695"/>
                  </a:cxn>
                  <a:cxn ang="0">
                    <a:pos x="1" y="657"/>
                  </a:cxn>
                  <a:cxn ang="0">
                    <a:pos x="2" y="617"/>
                  </a:cxn>
                  <a:cxn ang="0">
                    <a:pos x="6" y="575"/>
                  </a:cxn>
                  <a:cxn ang="0">
                    <a:pos x="10" y="533"/>
                  </a:cxn>
                  <a:cxn ang="0">
                    <a:pos x="16" y="490"/>
                  </a:cxn>
                  <a:cxn ang="0">
                    <a:pos x="24" y="447"/>
                  </a:cxn>
                  <a:cxn ang="0">
                    <a:pos x="34" y="403"/>
                  </a:cxn>
                  <a:cxn ang="0">
                    <a:pos x="45" y="360"/>
                  </a:cxn>
                  <a:cxn ang="0">
                    <a:pos x="59" y="314"/>
                  </a:cxn>
                  <a:cxn ang="0">
                    <a:pos x="73" y="274"/>
                  </a:cxn>
                  <a:cxn ang="0">
                    <a:pos x="85" y="238"/>
                  </a:cxn>
                  <a:cxn ang="0">
                    <a:pos x="98" y="206"/>
                  </a:cxn>
                  <a:cxn ang="0">
                    <a:pos x="109" y="178"/>
                  </a:cxn>
                  <a:cxn ang="0">
                    <a:pos x="120" y="154"/>
                  </a:cxn>
                  <a:cxn ang="0">
                    <a:pos x="130" y="132"/>
                  </a:cxn>
                  <a:cxn ang="0">
                    <a:pos x="139" y="113"/>
                  </a:cxn>
                  <a:cxn ang="0">
                    <a:pos x="148" y="96"/>
                  </a:cxn>
                  <a:cxn ang="0">
                    <a:pos x="156" y="81"/>
                  </a:cxn>
                  <a:cxn ang="0">
                    <a:pos x="170" y="53"/>
                  </a:cxn>
                  <a:cxn ang="0">
                    <a:pos x="175" y="40"/>
                  </a:cxn>
                  <a:cxn ang="0">
                    <a:pos x="180" y="28"/>
                  </a:cxn>
                  <a:cxn ang="0">
                    <a:pos x="185" y="14"/>
                  </a:cxn>
                  <a:cxn ang="0">
                    <a:pos x="189" y="0"/>
                  </a:cxn>
                </a:cxnLst>
                <a:rect l="0" t="0" r="r" b="b"/>
                <a:pathLst>
                  <a:path w="263" h="910">
                    <a:moveTo>
                      <a:pt x="189" y="0"/>
                    </a:moveTo>
                    <a:lnTo>
                      <a:pt x="261" y="367"/>
                    </a:lnTo>
                    <a:lnTo>
                      <a:pt x="261" y="370"/>
                    </a:lnTo>
                    <a:lnTo>
                      <a:pt x="260" y="378"/>
                    </a:lnTo>
                    <a:lnTo>
                      <a:pt x="259" y="391"/>
                    </a:lnTo>
                    <a:lnTo>
                      <a:pt x="257" y="409"/>
                    </a:lnTo>
                    <a:lnTo>
                      <a:pt x="256" y="430"/>
                    </a:lnTo>
                    <a:lnTo>
                      <a:pt x="254" y="455"/>
                    </a:lnTo>
                    <a:lnTo>
                      <a:pt x="252" y="483"/>
                    </a:lnTo>
                    <a:lnTo>
                      <a:pt x="251" y="513"/>
                    </a:lnTo>
                    <a:lnTo>
                      <a:pt x="250" y="546"/>
                    </a:lnTo>
                    <a:lnTo>
                      <a:pt x="248" y="579"/>
                    </a:lnTo>
                    <a:lnTo>
                      <a:pt x="248" y="615"/>
                    </a:lnTo>
                    <a:lnTo>
                      <a:pt x="248" y="723"/>
                    </a:lnTo>
                    <a:lnTo>
                      <a:pt x="249" y="758"/>
                    </a:lnTo>
                    <a:lnTo>
                      <a:pt x="252" y="791"/>
                    </a:lnTo>
                    <a:lnTo>
                      <a:pt x="254" y="824"/>
                    </a:lnTo>
                    <a:lnTo>
                      <a:pt x="258" y="854"/>
                    </a:lnTo>
                    <a:lnTo>
                      <a:pt x="263" y="881"/>
                    </a:lnTo>
                    <a:lnTo>
                      <a:pt x="261" y="882"/>
                    </a:lnTo>
                    <a:lnTo>
                      <a:pt x="254" y="883"/>
                    </a:lnTo>
                    <a:lnTo>
                      <a:pt x="243" y="885"/>
                    </a:lnTo>
                    <a:lnTo>
                      <a:pt x="229" y="888"/>
                    </a:lnTo>
                    <a:lnTo>
                      <a:pt x="211" y="891"/>
                    </a:lnTo>
                    <a:lnTo>
                      <a:pt x="189" y="894"/>
                    </a:lnTo>
                    <a:lnTo>
                      <a:pt x="165" y="899"/>
                    </a:lnTo>
                    <a:lnTo>
                      <a:pt x="139" y="902"/>
                    </a:lnTo>
                    <a:lnTo>
                      <a:pt x="109" y="904"/>
                    </a:lnTo>
                    <a:lnTo>
                      <a:pt x="78" y="907"/>
                    </a:lnTo>
                    <a:lnTo>
                      <a:pt x="46" y="909"/>
                    </a:lnTo>
                    <a:lnTo>
                      <a:pt x="11" y="910"/>
                    </a:lnTo>
                    <a:lnTo>
                      <a:pt x="11" y="908"/>
                    </a:lnTo>
                    <a:lnTo>
                      <a:pt x="10" y="899"/>
                    </a:lnTo>
                    <a:lnTo>
                      <a:pt x="9" y="887"/>
                    </a:lnTo>
                    <a:lnTo>
                      <a:pt x="7" y="870"/>
                    </a:lnTo>
                    <a:lnTo>
                      <a:pt x="5" y="849"/>
                    </a:lnTo>
                    <a:lnTo>
                      <a:pt x="3" y="825"/>
                    </a:lnTo>
                    <a:lnTo>
                      <a:pt x="2" y="796"/>
                    </a:lnTo>
                    <a:lnTo>
                      <a:pt x="0" y="765"/>
                    </a:lnTo>
                    <a:lnTo>
                      <a:pt x="0" y="695"/>
                    </a:lnTo>
                    <a:lnTo>
                      <a:pt x="1" y="657"/>
                    </a:lnTo>
                    <a:lnTo>
                      <a:pt x="2" y="617"/>
                    </a:lnTo>
                    <a:lnTo>
                      <a:pt x="6" y="575"/>
                    </a:lnTo>
                    <a:lnTo>
                      <a:pt x="10" y="533"/>
                    </a:lnTo>
                    <a:lnTo>
                      <a:pt x="16" y="490"/>
                    </a:lnTo>
                    <a:lnTo>
                      <a:pt x="24" y="447"/>
                    </a:lnTo>
                    <a:lnTo>
                      <a:pt x="34" y="403"/>
                    </a:lnTo>
                    <a:lnTo>
                      <a:pt x="45" y="360"/>
                    </a:lnTo>
                    <a:lnTo>
                      <a:pt x="59" y="314"/>
                    </a:lnTo>
                    <a:lnTo>
                      <a:pt x="73" y="274"/>
                    </a:lnTo>
                    <a:lnTo>
                      <a:pt x="85" y="238"/>
                    </a:lnTo>
                    <a:lnTo>
                      <a:pt x="98" y="206"/>
                    </a:lnTo>
                    <a:lnTo>
                      <a:pt x="109" y="178"/>
                    </a:lnTo>
                    <a:lnTo>
                      <a:pt x="120" y="154"/>
                    </a:lnTo>
                    <a:lnTo>
                      <a:pt x="130" y="132"/>
                    </a:lnTo>
                    <a:lnTo>
                      <a:pt x="139" y="113"/>
                    </a:lnTo>
                    <a:lnTo>
                      <a:pt x="148" y="96"/>
                    </a:lnTo>
                    <a:lnTo>
                      <a:pt x="156" y="81"/>
                    </a:lnTo>
                    <a:lnTo>
                      <a:pt x="170" y="53"/>
                    </a:lnTo>
                    <a:lnTo>
                      <a:pt x="175" y="40"/>
                    </a:lnTo>
                    <a:lnTo>
                      <a:pt x="180" y="28"/>
                    </a:lnTo>
                    <a:lnTo>
                      <a:pt x="185" y="14"/>
                    </a:lnTo>
                    <a:lnTo>
                      <a:pt x="189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C6EDFF">
                      <a:shade val="67500"/>
                      <a:satMod val="115000"/>
                    </a:srgbClr>
                  </a:gs>
                  <a:gs pos="100000">
                    <a:srgbClr val="C6EDFF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48" name="Freeform 18"/>
              <p:cNvSpPr>
                <a:spLocks/>
              </p:cNvSpPr>
              <p:nvPr/>
            </p:nvSpPr>
            <p:spPr bwMode="auto">
              <a:xfrm>
                <a:off x="2647951" y="2933700"/>
                <a:ext cx="269875" cy="166687"/>
              </a:xfrm>
              <a:custGeom>
                <a:avLst/>
                <a:gdLst/>
                <a:ahLst/>
                <a:cxnLst>
                  <a:cxn ang="0">
                    <a:pos x="170" y="0"/>
                  </a:cxn>
                  <a:cxn ang="0">
                    <a:pos x="134" y="102"/>
                  </a:cxn>
                  <a:cxn ang="0">
                    <a:pos x="88" y="105"/>
                  </a:cxn>
                  <a:cxn ang="0">
                    <a:pos x="0" y="9"/>
                  </a:cxn>
                  <a:cxn ang="0">
                    <a:pos x="39" y="7"/>
                  </a:cxn>
                  <a:cxn ang="0">
                    <a:pos x="81" y="5"/>
                  </a:cxn>
                  <a:cxn ang="0">
                    <a:pos x="125" y="3"/>
                  </a:cxn>
                  <a:cxn ang="0">
                    <a:pos x="170" y="0"/>
                  </a:cxn>
                </a:cxnLst>
                <a:rect l="0" t="0" r="r" b="b"/>
                <a:pathLst>
                  <a:path w="170" h="105">
                    <a:moveTo>
                      <a:pt x="170" y="0"/>
                    </a:moveTo>
                    <a:lnTo>
                      <a:pt x="134" y="102"/>
                    </a:lnTo>
                    <a:lnTo>
                      <a:pt x="88" y="105"/>
                    </a:lnTo>
                    <a:lnTo>
                      <a:pt x="0" y="9"/>
                    </a:lnTo>
                    <a:lnTo>
                      <a:pt x="39" y="7"/>
                    </a:lnTo>
                    <a:lnTo>
                      <a:pt x="81" y="5"/>
                    </a:lnTo>
                    <a:lnTo>
                      <a:pt x="125" y="3"/>
                    </a:lnTo>
                    <a:lnTo>
                      <a:pt x="170" y="0"/>
                    </a:lnTo>
                    <a:close/>
                  </a:path>
                </a:pathLst>
              </a:custGeom>
              <a:solidFill>
                <a:srgbClr val="DA0000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49" name="Freeform 19"/>
              <p:cNvSpPr>
                <a:spLocks/>
              </p:cNvSpPr>
              <p:nvPr/>
            </p:nvSpPr>
            <p:spPr bwMode="auto">
              <a:xfrm>
                <a:off x="2249488" y="4233863"/>
                <a:ext cx="696913" cy="652462"/>
              </a:xfrm>
              <a:custGeom>
                <a:avLst/>
                <a:gdLst/>
                <a:ahLst/>
                <a:cxnLst>
                  <a:cxn ang="0">
                    <a:pos x="430" y="0"/>
                  </a:cxn>
                  <a:cxn ang="0">
                    <a:pos x="430" y="47"/>
                  </a:cxn>
                  <a:cxn ang="0">
                    <a:pos x="431" y="92"/>
                  </a:cxn>
                  <a:cxn ang="0">
                    <a:pos x="434" y="137"/>
                  </a:cxn>
                  <a:cxn ang="0">
                    <a:pos x="437" y="178"/>
                  </a:cxn>
                  <a:cxn ang="0">
                    <a:pos x="439" y="219"/>
                  </a:cxn>
                  <a:cxn ang="0">
                    <a:pos x="439" y="258"/>
                  </a:cxn>
                  <a:cxn ang="0">
                    <a:pos x="437" y="275"/>
                  </a:cxn>
                  <a:cxn ang="0">
                    <a:pos x="434" y="294"/>
                  </a:cxn>
                  <a:cxn ang="0">
                    <a:pos x="431" y="312"/>
                  </a:cxn>
                  <a:cxn ang="0">
                    <a:pos x="427" y="330"/>
                  </a:cxn>
                  <a:cxn ang="0">
                    <a:pos x="422" y="347"/>
                  </a:cxn>
                  <a:cxn ang="0">
                    <a:pos x="417" y="363"/>
                  </a:cxn>
                  <a:cxn ang="0">
                    <a:pos x="413" y="377"/>
                  </a:cxn>
                  <a:cxn ang="0">
                    <a:pos x="409" y="386"/>
                  </a:cxn>
                  <a:cxn ang="0">
                    <a:pos x="407" y="394"/>
                  </a:cxn>
                  <a:cxn ang="0">
                    <a:pos x="404" y="394"/>
                  </a:cxn>
                  <a:cxn ang="0">
                    <a:pos x="397" y="395"/>
                  </a:cxn>
                  <a:cxn ang="0">
                    <a:pos x="384" y="396"/>
                  </a:cxn>
                  <a:cxn ang="0">
                    <a:pos x="369" y="397"/>
                  </a:cxn>
                  <a:cxn ang="0">
                    <a:pos x="349" y="399"/>
                  </a:cxn>
                  <a:cxn ang="0">
                    <a:pos x="327" y="401"/>
                  </a:cxn>
                  <a:cxn ang="0">
                    <a:pos x="302" y="403"/>
                  </a:cxn>
                  <a:cxn ang="0">
                    <a:pos x="274" y="404"/>
                  </a:cxn>
                  <a:cxn ang="0">
                    <a:pos x="244" y="407"/>
                  </a:cxn>
                  <a:cxn ang="0">
                    <a:pos x="213" y="408"/>
                  </a:cxn>
                  <a:cxn ang="0">
                    <a:pos x="181" y="409"/>
                  </a:cxn>
                  <a:cxn ang="0">
                    <a:pos x="116" y="411"/>
                  </a:cxn>
                  <a:cxn ang="0">
                    <a:pos x="84" y="411"/>
                  </a:cxn>
                  <a:cxn ang="0">
                    <a:pos x="52" y="410"/>
                  </a:cxn>
                  <a:cxn ang="0">
                    <a:pos x="43" y="354"/>
                  </a:cxn>
                  <a:cxn ang="0">
                    <a:pos x="35" y="295"/>
                  </a:cxn>
                  <a:cxn ang="0">
                    <a:pos x="26" y="231"/>
                  </a:cxn>
                  <a:cxn ang="0">
                    <a:pos x="18" y="163"/>
                  </a:cxn>
                  <a:cxn ang="0">
                    <a:pos x="9" y="91"/>
                  </a:cxn>
                  <a:cxn ang="0">
                    <a:pos x="0" y="14"/>
                  </a:cxn>
                  <a:cxn ang="0">
                    <a:pos x="3" y="14"/>
                  </a:cxn>
                  <a:cxn ang="0">
                    <a:pos x="12" y="15"/>
                  </a:cxn>
                  <a:cxn ang="0">
                    <a:pos x="25" y="15"/>
                  </a:cxn>
                  <a:cxn ang="0">
                    <a:pos x="43" y="16"/>
                  </a:cxn>
                  <a:cxn ang="0">
                    <a:pos x="66" y="16"/>
                  </a:cxn>
                  <a:cxn ang="0">
                    <a:pos x="93" y="17"/>
                  </a:cxn>
                  <a:cxn ang="0">
                    <a:pos x="190" y="17"/>
                  </a:cxn>
                  <a:cxn ang="0">
                    <a:pos x="228" y="16"/>
                  </a:cxn>
                  <a:cxn ang="0">
                    <a:pos x="266" y="15"/>
                  </a:cxn>
                  <a:cxn ang="0">
                    <a:pos x="307" y="12"/>
                  </a:cxn>
                  <a:cxn ang="0">
                    <a:pos x="348" y="9"/>
                  </a:cxn>
                  <a:cxn ang="0">
                    <a:pos x="389" y="5"/>
                  </a:cxn>
                  <a:cxn ang="0">
                    <a:pos x="430" y="0"/>
                  </a:cxn>
                </a:cxnLst>
                <a:rect l="0" t="0" r="r" b="b"/>
                <a:pathLst>
                  <a:path w="439" h="411">
                    <a:moveTo>
                      <a:pt x="430" y="0"/>
                    </a:moveTo>
                    <a:lnTo>
                      <a:pt x="430" y="47"/>
                    </a:lnTo>
                    <a:lnTo>
                      <a:pt x="431" y="92"/>
                    </a:lnTo>
                    <a:lnTo>
                      <a:pt x="434" y="137"/>
                    </a:lnTo>
                    <a:lnTo>
                      <a:pt x="437" y="178"/>
                    </a:lnTo>
                    <a:lnTo>
                      <a:pt x="439" y="219"/>
                    </a:lnTo>
                    <a:lnTo>
                      <a:pt x="439" y="258"/>
                    </a:lnTo>
                    <a:lnTo>
                      <a:pt x="437" y="275"/>
                    </a:lnTo>
                    <a:lnTo>
                      <a:pt x="434" y="294"/>
                    </a:lnTo>
                    <a:lnTo>
                      <a:pt x="431" y="312"/>
                    </a:lnTo>
                    <a:lnTo>
                      <a:pt x="427" y="330"/>
                    </a:lnTo>
                    <a:lnTo>
                      <a:pt x="422" y="347"/>
                    </a:lnTo>
                    <a:lnTo>
                      <a:pt x="417" y="363"/>
                    </a:lnTo>
                    <a:lnTo>
                      <a:pt x="413" y="377"/>
                    </a:lnTo>
                    <a:lnTo>
                      <a:pt x="409" y="386"/>
                    </a:lnTo>
                    <a:lnTo>
                      <a:pt x="407" y="394"/>
                    </a:lnTo>
                    <a:lnTo>
                      <a:pt x="404" y="394"/>
                    </a:lnTo>
                    <a:lnTo>
                      <a:pt x="397" y="395"/>
                    </a:lnTo>
                    <a:lnTo>
                      <a:pt x="384" y="396"/>
                    </a:lnTo>
                    <a:lnTo>
                      <a:pt x="369" y="397"/>
                    </a:lnTo>
                    <a:lnTo>
                      <a:pt x="349" y="399"/>
                    </a:lnTo>
                    <a:lnTo>
                      <a:pt x="327" y="401"/>
                    </a:lnTo>
                    <a:lnTo>
                      <a:pt x="302" y="403"/>
                    </a:lnTo>
                    <a:lnTo>
                      <a:pt x="274" y="404"/>
                    </a:lnTo>
                    <a:lnTo>
                      <a:pt x="244" y="407"/>
                    </a:lnTo>
                    <a:lnTo>
                      <a:pt x="213" y="408"/>
                    </a:lnTo>
                    <a:lnTo>
                      <a:pt x="181" y="409"/>
                    </a:lnTo>
                    <a:lnTo>
                      <a:pt x="116" y="411"/>
                    </a:lnTo>
                    <a:lnTo>
                      <a:pt x="84" y="411"/>
                    </a:lnTo>
                    <a:lnTo>
                      <a:pt x="52" y="410"/>
                    </a:lnTo>
                    <a:lnTo>
                      <a:pt x="43" y="354"/>
                    </a:lnTo>
                    <a:lnTo>
                      <a:pt x="35" y="295"/>
                    </a:lnTo>
                    <a:lnTo>
                      <a:pt x="26" y="231"/>
                    </a:lnTo>
                    <a:lnTo>
                      <a:pt x="18" y="163"/>
                    </a:lnTo>
                    <a:lnTo>
                      <a:pt x="9" y="91"/>
                    </a:lnTo>
                    <a:lnTo>
                      <a:pt x="0" y="14"/>
                    </a:lnTo>
                    <a:lnTo>
                      <a:pt x="3" y="14"/>
                    </a:lnTo>
                    <a:lnTo>
                      <a:pt x="12" y="15"/>
                    </a:lnTo>
                    <a:lnTo>
                      <a:pt x="25" y="15"/>
                    </a:lnTo>
                    <a:lnTo>
                      <a:pt x="43" y="16"/>
                    </a:lnTo>
                    <a:lnTo>
                      <a:pt x="66" y="16"/>
                    </a:lnTo>
                    <a:lnTo>
                      <a:pt x="93" y="17"/>
                    </a:lnTo>
                    <a:lnTo>
                      <a:pt x="190" y="17"/>
                    </a:lnTo>
                    <a:lnTo>
                      <a:pt x="228" y="16"/>
                    </a:lnTo>
                    <a:lnTo>
                      <a:pt x="266" y="15"/>
                    </a:lnTo>
                    <a:lnTo>
                      <a:pt x="307" y="12"/>
                    </a:lnTo>
                    <a:lnTo>
                      <a:pt x="348" y="9"/>
                    </a:lnTo>
                    <a:lnTo>
                      <a:pt x="389" y="5"/>
                    </a:lnTo>
                    <a:lnTo>
                      <a:pt x="430" y="0"/>
                    </a:lnTo>
                    <a:close/>
                  </a:path>
                </a:pathLst>
              </a:custGeom>
              <a:solidFill>
                <a:srgbClr val="00000C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50" name="Freeform 20"/>
              <p:cNvSpPr>
                <a:spLocks/>
              </p:cNvSpPr>
              <p:nvPr/>
            </p:nvSpPr>
            <p:spPr bwMode="auto">
              <a:xfrm>
                <a:off x="2867026" y="4138613"/>
                <a:ext cx="417513" cy="712787"/>
              </a:xfrm>
              <a:custGeom>
                <a:avLst/>
                <a:gdLst/>
                <a:ahLst/>
                <a:cxnLst>
                  <a:cxn ang="0">
                    <a:pos x="263" y="0"/>
                  </a:cxn>
                  <a:cxn ang="0">
                    <a:pos x="263" y="4"/>
                  </a:cxn>
                  <a:cxn ang="0">
                    <a:pos x="263" y="12"/>
                  </a:cxn>
                  <a:cxn ang="0">
                    <a:pos x="262" y="25"/>
                  </a:cxn>
                  <a:cxn ang="0">
                    <a:pos x="261" y="43"/>
                  </a:cxn>
                  <a:cxn ang="0">
                    <a:pos x="260" y="66"/>
                  </a:cxn>
                  <a:cxn ang="0">
                    <a:pos x="259" y="91"/>
                  </a:cxn>
                  <a:cxn ang="0">
                    <a:pos x="256" y="121"/>
                  </a:cxn>
                  <a:cxn ang="0">
                    <a:pos x="254" y="152"/>
                  </a:cxn>
                  <a:cxn ang="0">
                    <a:pos x="252" y="187"/>
                  </a:cxn>
                  <a:cxn ang="0">
                    <a:pos x="249" y="224"/>
                  </a:cxn>
                  <a:cxn ang="0">
                    <a:pos x="246" y="261"/>
                  </a:cxn>
                  <a:cxn ang="0">
                    <a:pos x="243" y="300"/>
                  </a:cxn>
                  <a:cxn ang="0">
                    <a:pos x="239" y="340"/>
                  </a:cxn>
                  <a:cxn ang="0">
                    <a:pos x="231" y="419"/>
                  </a:cxn>
                  <a:cxn ang="0">
                    <a:pos x="204" y="424"/>
                  </a:cxn>
                  <a:cxn ang="0">
                    <a:pos x="174" y="430"/>
                  </a:cxn>
                  <a:cxn ang="0">
                    <a:pos x="140" y="437"/>
                  </a:cxn>
                  <a:cxn ang="0">
                    <a:pos x="101" y="443"/>
                  </a:cxn>
                  <a:cxn ang="0">
                    <a:pos x="59" y="449"/>
                  </a:cxn>
                  <a:cxn ang="0">
                    <a:pos x="58" y="446"/>
                  </a:cxn>
                  <a:cxn ang="0">
                    <a:pos x="55" y="441"/>
                  </a:cxn>
                  <a:cxn ang="0">
                    <a:pos x="53" y="432"/>
                  </a:cxn>
                  <a:cxn ang="0">
                    <a:pos x="49" y="419"/>
                  </a:cxn>
                  <a:cxn ang="0">
                    <a:pos x="45" y="405"/>
                  </a:cxn>
                  <a:cxn ang="0">
                    <a:pos x="40" y="388"/>
                  </a:cxn>
                  <a:cxn ang="0">
                    <a:pos x="36" y="369"/>
                  </a:cxn>
                  <a:cxn ang="0">
                    <a:pos x="32" y="350"/>
                  </a:cxn>
                  <a:cxn ang="0">
                    <a:pos x="29" y="329"/>
                  </a:cxn>
                  <a:cxn ang="0">
                    <a:pos x="20" y="258"/>
                  </a:cxn>
                  <a:cxn ang="0">
                    <a:pos x="13" y="191"/>
                  </a:cxn>
                  <a:cxn ang="0">
                    <a:pos x="5" y="126"/>
                  </a:cxn>
                  <a:cxn ang="0">
                    <a:pos x="0" y="65"/>
                  </a:cxn>
                  <a:cxn ang="0">
                    <a:pos x="41" y="60"/>
                  </a:cxn>
                  <a:cxn ang="0">
                    <a:pos x="82" y="53"/>
                  </a:cxn>
                  <a:cxn ang="0">
                    <a:pos x="122" y="46"/>
                  </a:cxn>
                  <a:cxn ang="0">
                    <a:pos x="161" y="37"/>
                  </a:cxn>
                  <a:cxn ang="0">
                    <a:pos x="198" y="26"/>
                  </a:cxn>
                  <a:cxn ang="0">
                    <a:pos x="232" y="14"/>
                  </a:cxn>
                  <a:cxn ang="0">
                    <a:pos x="263" y="0"/>
                  </a:cxn>
                </a:cxnLst>
                <a:rect l="0" t="0" r="r" b="b"/>
                <a:pathLst>
                  <a:path w="263" h="449">
                    <a:moveTo>
                      <a:pt x="263" y="0"/>
                    </a:moveTo>
                    <a:lnTo>
                      <a:pt x="263" y="4"/>
                    </a:lnTo>
                    <a:lnTo>
                      <a:pt x="263" y="12"/>
                    </a:lnTo>
                    <a:lnTo>
                      <a:pt x="262" y="25"/>
                    </a:lnTo>
                    <a:lnTo>
                      <a:pt x="261" y="43"/>
                    </a:lnTo>
                    <a:lnTo>
                      <a:pt x="260" y="66"/>
                    </a:lnTo>
                    <a:lnTo>
                      <a:pt x="259" y="91"/>
                    </a:lnTo>
                    <a:lnTo>
                      <a:pt x="256" y="121"/>
                    </a:lnTo>
                    <a:lnTo>
                      <a:pt x="254" y="152"/>
                    </a:lnTo>
                    <a:lnTo>
                      <a:pt x="252" y="187"/>
                    </a:lnTo>
                    <a:lnTo>
                      <a:pt x="249" y="224"/>
                    </a:lnTo>
                    <a:lnTo>
                      <a:pt x="246" y="261"/>
                    </a:lnTo>
                    <a:lnTo>
                      <a:pt x="243" y="300"/>
                    </a:lnTo>
                    <a:lnTo>
                      <a:pt x="239" y="340"/>
                    </a:lnTo>
                    <a:lnTo>
                      <a:pt x="231" y="419"/>
                    </a:lnTo>
                    <a:lnTo>
                      <a:pt x="204" y="424"/>
                    </a:lnTo>
                    <a:lnTo>
                      <a:pt x="174" y="430"/>
                    </a:lnTo>
                    <a:lnTo>
                      <a:pt x="140" y="437"/>
                    </a:lnTo>
                    <a:lnTo>
                      <a:pt x="101" y="443"/>
                    </a:lnTo>
                    <a:lnTo>
                      <a:pt x="59" y="449"/>
                    </a:lnTo>
                    <a:lnTo>
                      <a:pt x="58" y="446"/>
                    </a:lnTo>
                    <a:lnTo>
                      <a:pt x="55" y="441"/>
                    </a:lnTo>
                    <a:lnTo>
                      <a:pt x="53" y="432"/>
                    </a:lnTo>
                    <a:lnTo>
                      <a:pt x="49" y="419"/>
                    </a:lnTo>
                    <a:lnTo>
                      <a:pt x="45" y="405"/>
                    </a:lnTo>
                    <a:lnTo>
                      <a:pt x="40" y="388"/>
                    </a:lnTo>
                    <a:lnTo>
                      <a:pt x="36" y="369"/>
                    </a:lnTo>
                    <a:lnTo>
                      <a:pt x="32" y="350"/>
                    </a:lnTo>
                    <a:lnTo>
                      <a:pt x="29" y="329"/>
                    </a:lnTo>
                    <a:lnTo>
                      <a:pt x="20" y="258"/>
                    </a:lnTo>
                    <a:lnTo>
                      <a:pt x="13" y="191"/>
                    </a:lnTo>
                    <a:lnTo>
                      <a:pt x="5" y="126"/>
                    </a:lnTo>
                    <a:lnTo>
                      <a:pt x="0" y="65"/>
                    </a:lnTo>
                    <a:lnTo>
                      <a:pt x="41" y="60"/>
                    </a:lnTo>
                    <a:lnTo>
                      <a:pt x="82" y="53"/>
                    </a:lnTo>
                    <a:lnTo>
                      <a:pt x="122" y="46"/>
                    </a:lnTo>
                    <a:lnTo>
                      <a:pt x="161" y="37"/>
                    </a:lnTo>
                    <a:lnTo>
                      <a:pt x="198" y="26"/>
                    </a:lnTo>
                    <a:lnTo>
                      <a:pt x="232" y="14"/>
                    </a:lnTo>
                    <a:lnTo>
                      <a:pt x="263" y="0"/>
                    </a:lnTo>
                    <a:close/>
                  </a:path>
                </a:pathLst>
              </a:custGeom>
              <a:solidFill>
                <a:srgbClr val="00000C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51" name="Freeform 21"/>
              <p:cNvSpPr>
                <a:spLocks/>
              </p:cNvSpPr>
              <p:nvPr/>
            </p:nvSpPr>
            <p:spPr bwMode="auto">
              <a:xfrm>
                <a:off x="2787651" y="3070225"/>
                <a:ext cx="230188" cy="973137"/>
              </a:xfrm>
              <a:custGeom>
                <a:avLst/>
                <a:gdLst/>
                <a:ahLst/>
                <a:cxnLst>
                  <a:cxn ang="0">
                    <a:pos x="41" y="0"/>
                  </a:cxn>
                  <a:cxn ang="0">
                    <a:pos x="53" y="36"/>
                  </a:cxn>
                  <a:cxn ang="0">
                    <a:pos x="63" y="75"/>
                  </a:cxn>
                  <a:cxn ang="0">
                    <a:pos x="73" y="114"/>
                  </a:cxn>
                  <a:cxn ang="0">
                    <a:pos x="82" y="153"/>
                  </a:cxn>
                  <a:cxn ang="0">
                    <a:pos x="91" y="194"/>
                  </a:cxn>
                  <a:cxn ang="0">
                    <a:pos x="100" y="233"/>
                  </a:cxn>
                  <a:cxn ang="0">
                    <a:pos x="107" y="271"/>
                  </a:cxn>
                  <a:cxn ang="0">
                    <a:pos x="113" y="308"/>
                  </a:cxn>
                  <a:cxn ang="0">
                    <a:pos x="119" y="344"/>
                  </a:cxn>
                  <a:cxn ang="0">
                    <a:pos x="125" y="378"/>
                  </a:cxn>
                  <a:cxn ang="0">
                    <a:pos x="130" y="409"/>
                  </a:cxn>
                  <a:cxn ang="0">
                    <a:pos x="134" y="438"/>
                  </a:cxn>
                  <a:cxn ang="0">
                    <a:pos x="137" y="462"/>
                  </a:cxn>
                  <a:cxn ang="0">
                    <a:pos x="141" y="484"/>
                  </a:cxn>
                  <a:cxn ang="0">
                    <a:pos x="142" y="501"/>
                  </a:cxn>
                  <a:cxn ang="0">
                    <a:pos x="144" y="514"/>
                  </a:cxn>
                  <a:cxn ang="0">
                    <a:pos x="145" y="523"/>
                  </a:cxn>
                  <a:cxn ang="0">
                    <a:pos x="145" y="525"/>
                  </a:cxn>
                  <a:cxn ang="0">
                    <a:pos x="74" y="613"/>
                  </a:cxn>
                  <a:cxn ang="0">
                    <a:pos x="0" y="530"/>
                  </a:cxn>
                  <a:cxn ang="0">
                    <a:pos x="2" y="500"/>
                  </a:cxn>
                  <a:cxn ang="0">
                    <a:pos x="4" y="468"/>
                  </a:cxn>
                  <a:cxn ang="0">
                    <a:pos x="4" y="433"/>
                  </a:cxn>
                  <a:cxn ang="0">
                    <a:pos x="5" y="398"/>
                  </a:cxn>
                  <a:cxn ang="0">
                    <a:pos x="6" y="361"/>
                  </a:cxn>
                  <a:cxn ang="0">
                    <a:pos x="6" y="252"/>
                  </a:cxn>
                  <a:cxn ang="0">
                    <a:pos x="5" y="217"/>
                  </a:cxn>
                  <a:cxn ang="0">
                    <a:pos x="5" y="182"/>
                  </a:cxn>
                  <a:cxn ang="0">
                    <a:pos x="4" y="149"/>
                  </a:cxn>
                  <a:cxn ang="0">
                    <a:pos x="4" y="119"/>
                  </a:cxn>
                  <a:cxn ang="0">
                    <a:pos x="3" y="91"/>
                  </a:cxn>
                  <a:cxn ang="0">
                    <a:pos x="2" y="67"/>
                  </a:cxn>
                  <a:cxn ang="0">
                    <a:pos x="2" y="45"/>
                  </a:cxn>
                  <a:cxn ang="0">
                    <a:pos x="1" y="28"/>
                  </a:cxn>
                  <a:cxn ang="0">
                    <a:pos x="0" y="15"/>
                  </a:cxn>
                  <a:cxn ang="0">
                    <a:pos x="0" y="5"/>
                  </a:cxn>
                  <a:cxn ang="0">
                    <a:pos x="41" y="0"/>
                  </a:cxn>
                </a:cxnLst>
                <a:rect l="0" t="0" r="r" b="b"/>
                <a:pathLst>
                  <a:path w="145" h="613">
                    <a:moveTo>
                      <a:pt x="41" y="0"/>
                    </a:moveTo>
                    <a:lnTo>
                      <a:pt x="53" y="36"/>
                    </a:lnTo>
                    <a:lnTo>
                      <a:pt x="63" y="75"/>
                    </a:lnTo>
                    <a:lnTo>
                      <a:pt x="73" y="114"/>
                    </a:lnTo>
                    <a:lnTo>
                      <a:pt x="82" y="153"/>
                    </a:lnTo>
                    <a:lnTo>
                      <a:pt x="91" y="194"/>
                    </a:lnTo>
                    <a:lnTo>
                      <a:pt x="100" y="233"/>
                    </a:lnTo>
                    <a:lnTo>
                      <a:pt x="107" y="271"/>
                    </a:lnTo>
                    <a:lnTo>
                      <a:pt x="113" y="308"/>
                    </a:lnTo>
                    <a:lnTo>
                      <a:pt x="119" y="344"/>
                    </a:lnTo>
                    <a:lnTo>
                      <a:pt x="125" y="378"/>
                    </a:lnTo>
                    <a:lnTo>
                      <a:pt x="130" y="409"/>
                    </a:lnTo>
                    <a:lnTo>
                      <a:pt x="134" y="438"/>
                    </a:lnTo>
                    <a:lnTo>
                      <a:pt x="137" y="462"/>
                    </a:lnTo>
                    <a:lnTo>
                      <a:pt x="141" y="484"/>
                    </a:lnTo>
                    <a:lnTo>
                      <a:pt x="142" y="501"/>
                    </a:lnTo>
                    <a:lnTo>
                      <a:pt x="144" y="514"/>
                    </a:lnTo>
                    <a:lnTo>
                      <a:pt x="145" y="523"/>
                    </a:lnTo>
                    <a:lnTo>
                      <a:pt x="145" y="525"/>
                    </a:lnTo>
                    <a:lnTo>
                      <a:pt x="74" y="613"/>
                    </a:lnTo>
                    <a:lnTo>
                      <a:pt x="0" y="530"/>
                    </a:lnTo>
                    <a:lnTo>
                      <a:pt x="2" y="500"/>
                    </a:lnTo>
                    <a:lnTo>
                      <a:pt x="4" y="468"/>
                    </a:lnTo>
                    <a:lnTo>
                      <a:pt x="4" y="433"/>
                    </a:lnTo>
                    <a:lnTo>
                      <a:pt x="5" y="398"/>
                    </a:lnTo>
                    <a:lnTo>
                      <a:pt x="6" y="361"/>
                    </a:lnTo>
                    <a:lnTo>
                      <a:pt x="6" y="252"/>
                    </a:lnTo>
                    <a:lnTo>
                      <a:pt x="5" y="217"/>
                    </a:lnTo>
                    <a:lnTo>
                      <a:pt x="5" y="182"/>
                    </a:lnTo>
                    <a:lnTo>
                      <a:pt x="4" y="149"/>
                    </a:lnTo>
                    <a:lnTo>
                      <a:pt x="4" y="119"/>
                    </a:lnTo>
                    <a:lnTo>
                      <a:pt x="3" y="91"/>
                    </a:lnTo>
                    <a:lnTo>
                      <a:pt x="2" y="67"/>
                    </a:lnTo>
                    <a:lnTo>
                      <a:pt x="2" y="45"/>
                    </a:lnTo>
                    <a:lnTo>
                      <a:pt x="1" y="28"/>
                    </a:lnTo>
                    <a:lnTo>
                      <a:pt x="0" y="15"/>
                    </a:lnTo>
                    <a:lnTo>
                      <a:pt x="0" y="5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DA0000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52" name="Freeform 22"/>
              <p:cNvSpPr>
                <a:spLocks/>
              </p:cNvSpPr>
              <p:nvPr/>
            </p:nvSpPr>
            <p:spPr bwMode="auto">
              <a:xfrm>
                <a:off x="2198688" y="2932113"/>
                <a:ext cx="758825" cy="1920875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22" y="1"/>
                  </a:cxn>
                  <a:cxn ang="0">
                    <a:pos x="52" y="4"/>
                  </a:cxn>
                  <a:cxn ang="0">
                    <a:pos x="89" y="6"/>
                  </a:cxn>
                  <a:cxn ang="0">
                    <a:pos x="127" y="9"/>
                  </a:cxn>
                  <a:cxn ang="0">
                    <a:pos x="162" y="10"/>
                  </a:cxn>
                  <a:cxn ang="0">
                    <a:pos x="169" y="15"/>
                  </a:cxn>
                  <a:cxn ang="0">
                    <a:pos x="186" y="30"/>
                  </a:cxn>
                  <a:cxn ang="0">
                    <a:pos x="212" y="51"/>
                  </a:cxn>
                  <a:cxn ang="0">
                    <a:pos x="244" y="78"/>
                  </a:cxn>
                  <a:cxn ang="0">
                    <a:pos x="280" y="109"/>
                  </a:cxn>
                  <a:cxn ang="0">
                    <a:pos x="334" y="155"/>
                  </a:cxn>
                  <a:cxn ang="0">
                    <a:pos x="380" y="195"/>
                  </a:cxn>
                  <a:cxn ang="0">
                    <a:pos x="403" y="216"/>
                  </a:cxn>
                  <a:cxn ang="0">
                    <a:pos x="416" y="228"/>
                  </a:cxn>
                  <a:cxn ang="0">
                    <a:pos x="439" y="266"/>
                  </a:cxn>
                  <a:cxn ang="0">
                    <a:pos x="455" y="318"/>
                  </a:cxn>
                  <a:cxn ang="0">
                    <a:pos x="467" y="385"/>
                  </a:cxn>
                  <a:cxn ang="0">
                    <a:pos x="474" y="460"/>
                  </a:cxn>
                  <a:cxn ang="0">
                    <a:pos x="477" y="543"/>
                  </a:cxn>
                  <a:cxn ang="0">
                    <a:pos x="478" y="632"/>
                  </a:cxn>
                  <a:cxn ang="0">
                    <a:pos x="475" y="723"/>
                  </a:cxn>
                  <a:cxn ang="0">
                    <a:pos x="471" y="858"/>
                  </a:cxn>
                  <a:cxn ang="0">
                    <a:pos x="466" y="945"/>
                  </a:cxn>
                  <a:cxn ang="0">
                    <a:pos x="462" y="1025"/>
                  </a:cxn>
                  <a:cxn ang="0">
                    <a:pos x="459" y="1081"/>
                  </a:cxn>
                  <a:cxn ang="0">
                    <a:pos x="452" y="1122"/>
                  </a:cxn>
                  <a:cxn ang="0">
                    <a:pos x="443" y="1159"/>
                  </a:cxn>
                  <a:cxn ang="0">
                    <a:pos x="434" y="1187"/>
                  </a:cxn>
                  <a:cxn ang="0">
                    <a:pos x="429" y="1195"/>
                  </a:cxn>
                  <a:cxn ang="0">
                    <a:pos x="407" y="1197"/>
                  </a:cxn>
                  <a:cxn ang="0">
                    <a:pos x="370" y="1201"/>
                  </a:cxn>
                  <a:cxn ang="0">
                    <a:pos x="319" y="1204"/>
                  </a:cxn>
                  <a:cxn ang="0">
                    <a:pos x="258" y="1207"/>
                  </a:cxn>
                  <a:cxn ang="0">
                    <a:pos x="191" y="1210"/>
                  </a:cxn>
                  <a:cxn ang="0">
                    <a:pos x="89" y="1209"/>
                  </a:cxn>
                  <a:cxn ang="0">
                    <a:pos x="23" y="1204"/>
                  </a:cxn>
                  <a:cxn ang="0">
                    <a:pos x="22" y="1192"/>
                  </a:cxn>
                  <a:cxn ang="0">
                    <a:pos x="21" y="1160"/>
                  </a:cxn>
                  <a:cxn ang="0">
                    <a:pos x="19" y="1110"/>
                  </a:cxn>
                  <a:cxn ang="0">
                    <a:pos x="16" y="1045"/>
                  </a:cxn>
                  <a:cxn ang="0">
                    <a:pos x="13" y="970"/>
                  </a:cxn>
                  <a:cxn ang="0">
                    <a:pos x="10" y="885"/>
                  </a:cxn>
                  <a:cxn ang="0">
                    <a:pos x="7" y="795"/>
                  </a:cxn>
                  <a:cxn ang="0">
                    <a:pos x="4" y="705"/>
                  </a:cxn>
                  <a:cxn ang="0">
                    <a:pos x="1" y="570"/>
                  </a:cxn>
                  <a:cxn ang="0">
                    <a:pos x="0" y="382"/>
                  </a:cxn>
                  <a:cxn ang="0">
                    <a:pos x="3" y="328"/>
                  </a:cxn>
                  <a:cxn ang="0">
                    <a:pos x="7" y="235"/>
                  </a:cxn>
                  <a:cxn ang="0">
                    <a:pos x="8" y="155"/>
                  </a:cxn>
                  <a:cxn ang="0">
                    <a:pos x="7" y="89"/>
                  </a:cxn>
                  <a:cxn ang="0">
                    <a:pos x="5" y="41"/>
                  </a:cxn>
                  <a:cxn ang="0">
                    <a:pos x="3" y="10"/>
                  </a:cxn>
                  <a:cxn ang="0">
                    <a:pos x="3" y="0"/>
                  </a:cxn>
                </a:cxnLst>
                <a:rect l="0" t="0" r="r" b="b"/>
                <a:pathLst>
                  <a:path w="478" h="1210">
                    <a:moveTo>
                      <a:pt x="3" y="0"/>
                    </a:moveTo>
                    <a:lnTo>
                      <a:pt x="5" y="0"/>
                    </a:lnTo>
                    <a:lnTo>
                      <a:pt x="12" y="1"/>
                    </a:lnTo>
                    <a:lnTo>
                      <a:pt x="22" y="1"/>
                    </a:lnTo>
                    <a:lnTo>
                      <a:pt x="35" y="3"/>
                    </a:lnTo>
                    <a:lnTo>
                      <a:pt x="52" y="4"/>
                    </a:lnTo>
                    <a:lnTo>
                      <a:pt x="70" y="6"/>
                    </a:lnTo>
                    <a:lnTo>
                      <a:pt x="89" y="6"/>
                    </a:lnTo>
                    <a:lnTo>
                      <a:pt x="107" y="8"/>
                    </a:lnTo>
                    <a:lnTo>
                      <a:pt x="127" y="9"/>
                    </a:lnTo>
                    <a:lnTo>
                      <a:pt x="145" y="10"/>
                    </a:lnTo>
                    <a:lnTo>
                      <a:pt x="162" y="10"/>
                    </a:lnTo>
                    <a:lnTo>
                      <a:pt x="164" y="11"/>
                    </a:lnTo>
                    <a:lnTo>
                      <a:pt x="169" y="15"/>
                    </a:lnTo>
                    <a:lnTo>
                      <a:pt x="176" y="21"/>
                    </a:lnTo>
                    <a:lnTo>
                      <a:pt x="186" y="30"/>
                    </a:lnTo>
                    <a:lnTo>
                      <a:pt x="198" y="40"/>
                    </a:lnTo>
                    <a:lnTo>
                      <a:pt x="212" y="51"/>
                    </a:lnTo>
                    <a:lnTo>
                      <a:pt x="228" y="65"/>
                    </a:lnTo>
                    <a:lnTo>
                      <a:pt x="244" y="78"/>
                    </a:lnTo>
                    <a:lnTo>
                      <a:pt x="262" y="94"/>
                    </a:lnTo>
                    <a:lnTo>
                      <a:pt x="280" y="109"/>
                    </a:lnTo>
                    <a:lnTo>
                      <a:pt x="316" y="140"/>
                    </a:lnTo>
                    <a:lnTo>
                      <a:pt x="334" y="155"/>
                    </a:lnTo>
                    <a:lnTo>
                      <a:pt x="350" y="169"/>
                    </a:lnTo>
                    <a:lnTo>
                      <a:pt x="380" y="195"/>
                    </a:lnTo>
                    <a:lnTo>
                      <a:pt x="392" y="206"/>
                    </a:lnTo>
                    <a:lnTo>
                      <a:pt x="403" y="216"/>
                    </a:lnTo>
                    <a:lnTo>
                      <a:pt x="411" y="223"/>
                    </a:lnTo>
                    <a:lnTo>
                      <a:pt x="416" y="228"/>
                    </a:lnTo>
                    <a:lnTo>
                      <a:pt x="428" y="245"/>
                    </a:lnTo>
                    <a:lnTo>
                      <a:pt x="439" y="266"/>
                    </a:lnTo>
                    <a:lnTo>
                      <a:pt x="448" y="290"/>
                    </a:lnTo>
                    <a:lnTo>
                      <a:pt x="455" y="318"/>
                    </a:lnTo>
                    <a:lnTo>
                      <a:pt x="462" y="350"/>
                    </a:lnTo>
                    <a:lnTo>
                      <a:pt x="467" y="385"/>
                    </a:lnTo>
                    <a:lnTo>
                      <a:pt x="471" y="421"/>
                    </a:lnTo>
                    <a:lnTo>
                      <a:pt x="474" y="460"/>
                    </a:lnTo>
                    <a:lnTo>
                      <a:pt x="476" y="501"/>
                    </a:lnTo>
                    <a:lnTo>
                      <a:pt x="477" y="543"/>
                    </a:lnTo>
                    <a:lnTo>
                      <a:pt x="478" y="588"/>
                    </a:lnTo>
                    <a:lnTo>
                      <a:pt x="478" y="632"/>
                    </a:lnTo>
                    <a:lnTo>
                      <a:pt x="477" y="678"/>
                    </a:lnTo>
                    <a:lnTo>
                      <a:pt x="475" y="723"/>
                    </a:lnTo>
                    <a:lnTo>
                      <a:pt x="472" y="814"/>
                    </a:lnTo>
                    <a:lnTo>
                      <a:pt x="471" y="858"/>
                    </a:lnTo>
                    <a:lnTo>
                      <a:pt x="468" y="903"/>
                    </a:lnTo>
                    <a:lnTo>
                      <a:pt x="466" y="945"/>
                    </a:lnTo>
                    <a:lnTo>
                      <a:pt x="464" y="986"/>
                    </a:lnTo>
                    <a:lnTo>
                      <a:pt x="462" y="1025"/>
                    </a:lnTo>
                    <a:lnTo>
                      <a:pt x="461" y="1061"/>
                    </a:lnTo>
                    <a:lnTo>
                      <a:pt x="459" y="1081"/>
                    </a:lnTo>
                    <a:lnTo>
                      <a:pt x="456" y="1102"/>
                    </a:lnTo>
                    <a:lnTo>
                      <a:pt x="452" y="1122"/>
                    </a:lnTo>
                    <a:lnTo>
                      <a:pt x="448" y="1142"/>
                    </a:lnTo>
                    <a:lnTo>
                      <a:pt x="443" y="1159"/>
                    </a:lnTo>
                    <a:lnTo>
                      <a:pt x="439" y="1174"/>
                    </a:lnTo>
                    <a:lnTo>
                      <a:pt x="434" y="1187"/>
                    </a:lnTo>
                    <a:lnTo>
                      <a:pt x="431" y="1195"/>
                    </a:lnTo>
                    <a:lnTo>
                      <a:pt x="429" y="1195"/>
                    </a:lnTo>
                    <a:lnTo>
                      <a:pt x="421" y="1196"/>
                    </a:lnTo>
                    <a:lnTo>
                      <a:pt x="407" y="1197"/>
                    </a:lnTo>
                    <a:lnTo>
                      <a:pt x="391" y="1199"/>
                    </a:lnTo>
                    <a:lnTo>
                      <a:pt x="370" y="1201"/>
                    </a:lnTo>
                    <a:lnTo>
                      <a:pt x="346" y="1202"/>
                    </a:lnTo>
                    <a:lnTo>
                      <a:pt x="319" y="1204"/>
                    </a:lnTo>
                    <a:lnTo>
                      <a:pt x="289" y="1206"/>
                    </a:lnTo>
                    <a:lnTo>
                      <a:pt x="258" y="1207"/>
                    </a:lnTo>
                    <a:lnTo>
                      <a:pt x="225" y="1209"/>
                    </a:lnTo>
                    <a:lnTo>
                      <a:pt x="191" y="1210"/>
                    </a:lnTo>
                    <a:lnTo>
                      <a:pt x="122" y="1210"/>
                    </a:lnTo>
                    <a:lnTo>
                      <a:pt x="89" y="1209"/>
                    </a:lnTo>
                    <a:lnTo>
                      <a:pt x="55" y="1206"/>
                    </a:lnTo>
                    <a:lnTo>
                      <a:pt x="23" y="1204"/>
                    </a:lnTo>
                    <a:lnTo>
                      <a:pt x="23" y="1201"/>
                    </a:lnTo>
                    <a:lnTo>
                      <a:pt x="22" y="1192"/>
                    </a:lnTo>
                    <a:lnTo>
                      <a:pt x="22" y="1179"/>
                    </a:lnTo>
                    <a:lnTo>
                      <a:pt x="21" y="1160"/>
                    </a:lnTo>
                    <a:lnTo>
                      <a:pt x="20" y="1137"/>
                    </a:lnTo>
                    <a:lnTo>
                      <a:pt x="19" y="1110"/>
                    </a:lnTo>
                    <a:lnTo>
                      <a:pt x="17" y="1079"/>
                    </a:lnTo>
                    <a:lnTo>
                      <a:pt x="16" y="1045"/>
                    </a:lnTo>
                    <a:lnTo>
                      <a:pt x="15" y="1008"/>
                    </a:lnTo>
                    <a:lnTo>
                      <a:pt x="13" y="970"/>
                    </a:lnTo>
                    <a:lnTo>
                      <a:pt x="12" y="928"/>
                    </a:lnTo>
                    <a:lnTo>
                      <a:pt x="10" y="885"/>
                    </a:lnTo>
                    <a:lnTo>
                      <a:pt x="8" y="841"/>
                    </a:lnTo>
                    <a:lnTo>
                      <a:pt x="7" y="795"/>
                    </a:lnTo>
                    <a:lnTo>
                      <a:pt x="5" y="750"/>
                    </a:lnTo>
                    <a:lnTo>
                      <a:pt x="4" y="705"/>
                    </a:lnTo>
                    <a:lnTo>
                      <a:pt x="3" y="659"/>
                    </a:lnTo>
                    <a:lnTo>
                      <a:pt x="1" y="570"/>
                    </a:lnTo>
                    <a:lnTo>
                      <a:pt x="0" y="529"/>
                    </a:lnTo>
                    <a:lnTo>
                      <a:pt x="0" y="382"/>
                    </a:lnTo>
                    <a:lnTo>
                      <a:pt x="2" y="353"/>
                    </a:lnTo>
                    <a:lnTo>
                      <a:pt x="3" y="328"/>
                    </a:lnTo>
                    <a:lnTo>
                      <a:pt x="5" y="280"/>
                    </a:lnTo>
                    <a:lnTo>
                      <a:pt x="7" y="235"/>
                    </a:lnTo>
                    <a:lnTo>
                      <a:pt x="7" y="192"/>
                    </a:lnTo>
                    <a:lnTo>
                      <a:pt x="8" y="155"/>
                    </a:lnTo>
                    <a:lnTo>
                      <a:pt x="7" y="119"/>
                    </a:lnTo>
                    <a:lnTo>
                      <a:pt x="7" y="89"/>
                    </a:lnTo>
                    <a:lnTo>
                      <a:pt x="7" y="63"/>
                    </a:lnTo>
                    <a:lnTo>
                      <a:pt x="5" y="41"/>
                    </a:lnTo>
                    <a:lnTo>
                      <a:pt x="4" y="23"/>
                    </a:lnTo>
                    <a:lnTo>
                      <a:pt x="3" y="10"/>
                    </a:lnTo>
                    <a:lnTo>
                      <a:pt x="3" y="2"/>
                    </a:lnTo>
                    <a:lnTo>
                      <a:pt x="3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C6EDFF">
                      <a:shade val="67500"/>
                      <a:satMod val="115000"/>
                    </a:srgbClr>
                  </a:gs>
                  <a:gs pos="100000">
                    <a:srgbClr val="C6EDFF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53" name="Freeform 23"/>
              <p:cNvSpPr>
                <a:spLocks/>
              </p:cNvSpPr>
              <p:nvPr/>
            </p:nvSpPr>
            <p:spPr bwMode="auto">
              <a:xfrm>
                <a:off x="1965326" y="4335463"/>
                <a:ext cx="344488" cy="207962"/>
              </a:xfrm>
              <a:custGeom>
                <a:avLst/>
                <a:gdLst/>
                <a:ahLst/>
                <a:cxnLst>
                  <a:cxn ang="0">
                    <a:pos x="210" y="0"/>
                  </a:cxn>
                  <a:cxn ang="0">
                    <a:pos x="211" y="1"/>
                  </a:cxn>
                  <a:cxn ang="0">
                    <a:pos x="212" y="6"/>
                  </a:cxn>
                  <a:cxn ang="0">
                    <a:pos x="213" y="11"/>
                  </a:cxn>
                  <a:cxn ang="0">
                    <a:pos x="214" y="19"/>
                  </a:cxn>
                  <a:cxn ang="0">
                    <a:pos x="216" y="29"/>
                  </a:cxn>
                  <a:cxn ang="0">
                    <a:pos x="217" y="41"/>
                  </a:cxn>
                  <a:cxn ang="0">
                    <a:pos x="217" y="52"/>
                  </a:cxn>
                  <a:cxn ang="0">
                    <a:pos x="216" y="64"/>
                  </a:cxn>
                  <a:cxn ang="0">
                    <a:pos x="214" y="76"/>
                  </a:cxn>
                  <a:cxn ang="0">
                    <a:pos x="210" y="87"/>
                  </a:cxn>
                  <a:cxn ang="0">
                    <a:pos x="204" y="99"/>
                  </a:cxn>
                  <a:cxn ang="0">
                    <a:pos x="197" y="109"/>
                  </a:cxn>
                  <a:cxn ang="0">
                    <a:pos x="187" y="117"/>
                  </a:cxn>
                  <a:cxn ang="0">
                    <a:pos x="174" y="124"/>
                  </a:cxn>
                  <a:cxn ang="0">
                    <a:pos x="159" y="128"/>
                  </a:cxn>
                  <a:cxn ang="0">
                    <a:pos x="136" y="131"/>
                  </a:cxn>
                  <a:cxn ang="0">
                    <a:pos x="115" y="129"/>
                  </a:cxn>
                  <a:cxn ang="0">
                    <a:pos x="96" y="124"/>
                  </a:cxn>
                  <a:cxn ang="0">
                    <a:pos x="79" y="117"/>
                  </a:cxn>
                  <a:cxn ang="0">
                    <a:pos x="64" y="107"/>
                  </a:cxn>
                  <a:cxn ang="0">
                    <a:pos x="50" y="96"/>
                  </a:cxn>
                  <a:cxn ang="0">
                    <a:pos x="38" y="84"/>
                  </a:cxn>
                  <a:cxn ang="0">
                    <a:pos x="27" y="72"/>
                  </a:cxn>
                  <a:cxn ang="0">
                    <a:pos x="19" y="60"/>
                  </a:cxn>
                  <a:cxn ang="0">
                    <a:pos x="12" y="49"/>
                  </a:cxn>
                  <a:cxn ang="0">
                    <a:pos x="0" y="24"/>
                  </a:cxn>
                  <a:cxn ang="0">
                    <a:pos x="2" y="24"/>
                  </a:cxn>
                  <a:cxn ang="0">
                    <a:pos x="9" y="24"/>
                  </a:cxn>
                  <a:cxn ang="0">
                    <a:pos x="21" y="23"/>
                  </a:cxn>
                  <a:cxn ang="0">
                    <a:pos x="35" y="22"/>
                  </a:cxn>
                  <a:cxn ang="0">
                    <a:pos x="53" y="20"/>
                  </a:cxn>
                  <a:cxn ang="0">
                    <a:pos x="72" y="19"/>
                  </a:cxn>
                  <a:cxn ang="0">
                    <a:pos x="93" y="17"/>
                  </a:cxn>
                  <a:cxn ang="0">
                    <a:pos x="114" y="15"/>
                  </a:cxn>
                  <a:cxn ang="0">
                    <a:pos x="141" y="11"/>
                  </a:cxn>
                  <a:cxn ang="0">
                    <a:pos x="163" y="9"/>
                  </a:cxn>
                  <a:cxn ang="0">
                    <a:pos x="181" y="6"/>
                  </a:cxn>
                  <a:cxn ang="0">
                    <a:pos x="195" y="4"/>
                  </a:cxn>
                  <a:cxn ang="0">
                    <a:pos x="204" y="1"/>
                  </a:cxn>
                  <a:cxn ang="0">
                    <a:pos x="209" y="1"/>
                  </a:cxn>
                  <a:cxn ang="0">
                    <a:pos x="210" y="0"/>
                  </a:cxn>
                </a:cxnLst>
                <a:rect l="0" t="0" r="r" b="b"/>
                <a:pathLst>
                  <a:path w="217" h="131">
                    <a:moveTo>
                      <a:pt x="210" y="0"/>
                    </a:moveTo>
                    <a:lnTo>
                      <a:pt x="211" y="1"/>
                    </a:lnTo>
                    <a:lnTo>
                      <a:pt x="212" y="6"/>
                    </a:lnTo>
                    <a:lnTo>
                      <a:pt x="213" y="11"/>
                    </a:lnTo>
                    <a:lnTo>
                      <a:pt x="214" y="19"/>
                    </a:lnTo>
                    <a:lnTo>
                      <a:pt x="216" y="29"/>
                    </a:lnTo>
                    <a:lnTo>
                      <a:pt x="217" y="41"/>
                    </a:lnTo>
                    <a:lnTo>
                      <a:pt x="217" y="52"/>
                    </a:lnTo>
                    <a:lnTo>
                      <a:pt x="216" y="64"/>
                    </a:lnTo>
                    <a:lnTo>
                      <a:pt x="214" y="76"/>
                    </a:lnTo>
                    <a:lnTo>
                      <a:pt x="210" y="87"/>
                    </a:lnTo>
                    <a:lnTo>
                      <a:pt x="204" y="99"/>
                    </a:lnTo>
                    <a:lnTo>
                      <a:pt x="197" y="109"/>
                    </a:lnTo>
                    <a:lnTo>
                      <a:pt x="187" y="117"/>
                    </a:lnTo>
                    <a:lnTo>
                      <a:pt x="174" y="124"/>
                    </a:lnTo>
                    <a:lnTo>
                      <a:pt x="159" y="128"/>
                    </a:lnTo>
                    <a:lnTo>
                      <a:pt x="136" y="131"/>
                    </a:lnTo>
                    <a:lnTo>
                      <a:pt x="115" y="129"/>
                    </a:lnTo>
                    <a:lnTo>
                      <a:pt x="96" y="124"/>
                    </a:lnTo>
                    <a:lnTo>
                      <a:pt x="79" y="117"/>
                    </a:lnTo>
                    <a:lnTo>
                      <a:pt x="64" y="107"/>
                    </a:lnTo>
                    <a:lnTo>
                      <a:pt x="50" y="96"/>
                    </a:lnTo>
                    <a:lnTo>
                      <a:pt x="38" y="84"/>
                    </a:lnTo>
                    <a:lnTo>
                      <a:pt x="27" y="72"/>
                    </a:lnTo>
                    <a:lnTo>
                      <a:pt x="19" y="60"/>
                    </a:lnTo>
                    <a:lnTo>
                      <a:pt x="12" y="49"/>
                    </a:lnTo>
                    <a:lnTo>
                      <a:pt x="0" y="24"/>
                    </a:lnTo>
                    <a:lnTo>
                      <a:pt x="2" y="24"/>
                    </a:lnTo>
                    <a:lnTo>
                      <a:pt x="9" y="24"/>
                    </a:lnTo>
                    <a:lnTo>
                      <a:pt x="21" y="23"/>
                    </a:lnTo>
                    <a:lnTo>
                      <a:pt x="35" y="22"/>
                    </a:lnTo>
                    <a:lnTo>
                      <a:pt x="53" y="20"/>
                    </a:lnTo>
                    <a:lnTo>
                      <a:pt x="72" y="19"/>
                    </a:lnTo>
                    <a:lnTo>
                      <a:pt x="93" y="17"/>
                    </a:lnTo>
                    <a:lnTo>
                      <a:pt x="114" y="15"/>
                    </a:lnTo>
                    <a:lnTo>
                      <a:pt x="141" y="11"/>
                    </a:lnTo>
                    <a:lnTo>
                      <a:pt x="163" y="9"/>
                    </a:lnTo>
                    <a:lnTo>
                      <a:pt x="181" y="6"/>
                    </a:lnTo>
                    <a:lnTo>
                      <a:pt x="195" y="4"/>
                    </a:lnTo>
                    <a:lnTo>
                      <a:pt x="204" y="1"/>
                    </a:lnTo>
                    <a:lnTo>
                      <a:pt x="209" y="1"/>
                    </a:lnTo>
                    <a:lnTo>
                      <a:pt x="210" y="0"/>
                    </a:lnTo>
                    <a:close/>
                  </a:path>
                </a:pathLst>
              </a:custGeom>
              <a:solidFill>
                <a:srgbClr val="FFC89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54" name="Freeform 24"/>
              <p:cNvSpPr>
                <a:spLocks/>
              </p:cNvSpPr>
              <p:nvPr/>
            </p:nvSpPr>
            <p:spPr bwMode="auto">
              <a:xfrm>
                <a:off x="2846388" y="2884488"/>
                <a:ext cx="806450" cy="1933575"/>
              </a:xfrm>
              <a:custGeom>
                <a:avLst/>
                <a:gdLst/>
                <a:ahLst/>
                <a:cxnLst>
                  <a:cxn ang="0">
                    <a:pos x="281" y="1"/>
                  </a:cxn>
                  <a:cxn ang="0">
                    <a:pos x="290" y="16"/>
                  </a:cxn>
                  <a:cxn ang="0">
                    <a:pos x="307" y="42"/>
                  </a:cxn>
                  <a:cxn ang="0">
                    <a:pos x="328" y="79"/>
                  </a:cxn>
                  <a:cxn ang="0">
                    <a:pos x="354" y="125"/>
                  </a:cxn>
                  <a:cxn ang="0">
                    <a:pos x="381" y="178"/>
                  </a:cxn>
                  <a:cxn ang="0">
                    <a:pos x="420" y="270"/>
                  </a:cxn>
                  <a:cxn ang="0">
                    <a:pos x="452" y="370"/>
                  </a:cxn>
                  <a:cxn ang="0">
                    <a:pos x="476" y="475"/>
                  </a:cxn>
                  <a:cxn ang="0">
                    <a:pos x="494" y="579"/>
                  </a:cxn>
                  <a:cxn ang="0">
                    <a:pos x="505" y="676"/>
                  </a:cxn>
                  <a:cxn ang="0">
                    <a:pos x="508" y="763"/>
                  </a:cxn>
                  <a:cxn ang="0">
                    <a:pos x="499" y="766"/>
                  </a:cxn>
                  <a:cxn ang="0">
                    <a:pos x="477" y="771"/>
                  </a:cxn>
                  <a:cxn ang="0">
                    <a:pos x="445" y="780"/>
                  </a:cxn>
                  <a:cxn ang="0">
                    <a:pos x="408" y="789"/>
                  </a:cxn>
                  <a:cxn ang="0">
                    <a:pos x="370" y="797"/>
                  </a:cxn>
                  <a:cxn ang="0">
                    <a:pos x="352" y="811"/>
                  </a:cxn>
                  <a:cxn ang="0">
                    <a:pos x="353" y="860"/>
                  </a:cxn>
                  <a:cxn ang="0">
                    <a:pos x="352" y="909"/>
                  </a:cxn>
                  <a:cxn ang="0">
                    <a:pos x="349" y="967"/>
                  </a:cxn>
                  <a:cxn ang="0">
                    <a:pos x="345" y="1016"/>
                  </a:cxn>
                  <a:cxn ang="0">
                    <a:pos x="339" y="1078"/>
                  </a:cxn>
                  <a:cxn ang="0">
                    <a:pos x="333" y="1117"/>
                  </a:cxn>
                  <a:cxn ang="0">
                    <a:pos x="329" y="1149"/>
                  </a:cxn>
                  <a:cxn ang="0">
                    <a:pos x="326" y="1167"/>
                  </a:cxn>
                  <a:cxn ang="0">
                    <a:pos x="324" y="1170"/>
                  </a:cxn>
                  <a:cxn ang="0">
                    <a:pos x="308" y="1175"/>
                  </a:cxn>
                  <a:cxn ang="0">
                    <a:pos x="275" y="1183"/>
                  </a:cxn>
                  <a:cxn ang="0">
                    <a:pos x="226" y="1194"/>
                  </a:cxn>
                  <a:cxn ang="0">
                    <a:pos x="162" y="1205"/>
                  </a:cxn>
                  <a:cxn ang="0">
                    <a:pos x="82" y="1218"/>
                  </a:cxn>
                  <a:cxn ang="0">
                    <a:pos x="79" y="1209"/>
                  </a:cxn>
                  <a:cxn ang="0">
                    <a:pos x="72" y="1188"/>
                  </a:cxn>
                  <a:cxn ang="0">
                    <a:pos x="63" y="1157"/>
                  </a:cxn>
                  <a:cxn ang="0">
                    <a:pos x="56" y="1118"/>
                  </a:cxn>
                  <a:cxn ang="0">
                    <a:pos x="42" y="1013"/>
                  </a:cxn>
                  <a:cxn ang="0">
                    <a:pos x="26" y="857"/>
                  </a:cxn>
                  <a:cxn ang="0">
                    <a:pos x="13" y="720"/>
                  </a:cxn>
                  <a:cxn ang="0">
                    <a:pos x="6" y="601"/>
                  </a:cxn>
                  <a:cxn ang="0">
                    <a:pos x="2" y="500"/>
                  </a:cxn>
                  <a:cxn ang="0">
                    <a:pos x="0" y="417"/>
                  </a:cxn>
                  <a:cxn ang="0">
                    <a:pos x="1" y="351"/>
                  </a:cxn>
                  <a:cxn ang="0">
                    <a:pos x="3" y="303"/>
                  </a:cxn>
                  <a:cxn ang="0">
                    <a:pos x="5" y="272"/>
                  </a:cxn>
                  <a:cxn ang="0">
                    <a:pos x="8" y="258"/>
                  </a:cxn>
                  <a:cxn ang="0">
                    <a:pos x="20" y="230"/>
                  </a:cxn>
                  <a:cxn ang="0">
                    <a:pos x="38" y="194"/>
                  </a:cxn>
                  <a:cxn ang="0">
                    <a:pos x="59" y="155"/>
                  </a:cxn>
                  <a:cxn ang="0">
                    <a:pos x="93" y="97"/>
                  </a:cxn>
                  <a:cxn ang="0">
                    <a:pos x="113" y="64"/>
                  </a:cxn>
                  <a:cxn ang="0">
                    <a:pos x="129" y="39"/>
                  </a:cxn>
                  <a:cxn ang="0">
                    <a:pos x="138" y="24"/>
                  </a:cxn>
                  <a:cxn ang="0">
                    <a:pos x="280" y="0"/>
                  </a:cxn>
                </a:cxnLst>
                <a:rect l="0" t="0" r="r" b="b"/>
                <a:pathLst>
                  <a:path w="508" h="1218">
                    <a:moveTo>
                      <a:pt x="280" y="0"/>
                    </a:moveTo>
                    <a:lnTo>
                      <a:pt x="281" y="1"/>
                    </a:lnTo>
                    <a:lnTo>
                      <a:pt x="285" y="7"/>
                    </a:lnTo>
                    <a:lnTo>
                      <a:pt x="290" y="16"/>
                    </a:lnTo>
                    <a:lnTo>
                      <a:pt x="298" y="27"/>
                    </a:lnTo>
                    <a:lnTo>
                      <a:pt x="307" y="42"/>
                    </a:lnTo>
                    <a:lnTo>
                      <a:pt x="317" y="59"/>
                    </a:lnTo>
                    <a:lnTo>
                      <a:pt x="328" y="79"/>
                    </a:lnTo>
                    <a:lnTo>
                      <a:pt x="341" y="101"/>
                    </a:lnTo>
                    <a:lnTo>
                      <a:pt x="354" y="125"/>
                    </a:lnTo>
                    <a:lnTo>
                      <a:pt x="367" y="151"/>
                    </a:lnTo>
                    <a:lnTo>
                      <a:pt x="381" y="178"/>
                    </a:lnTo>
                    <a:lnTo>
                      <a:pt x="402" y="222"/>
                    </a:lnTo>
                    <a:lnTo>
                      <a:pt x="420" y="270"/>
                    </a:lnTo>
                    <a:lnTo>
                      <a:pt x="437" y="319"/>
                    </a:lnTo>
                    <a:lnTo>
                      <a:pt x="452" y="370"/>
                    </a:lnTo>
                    <a:lnTo>
                      <a:pt x="465" y="423"/>
                    </a:lnTo>
                    <a:lnTo>
                      <a:pt x="476" y="475"/>
                    </a:lnTo>
                    <a:lnTo>
                      <a:pt x="486" y="528"/>
                    </a:lnTo>
                    <a:lnTo>
                      <a:pt x="494" y="579"/>
                    </a:lnTo>
                    <a:lnTo>
                      <a:pt x="501" y="629"/>
                    </a:lnTo>
                    <a:lnTo>
                      <a:pt x="505" y="676"/>
                    </a:lnTo>
                    <a:lnTo>
                      <a:pt x="508" y="721"/>
                    </a:lnTo>
                    <a:lnTo>
                      <a:pt x="508" y="763"/>
                    </a:lnTo>
                    <a:lnTo>
                      <a:pt x="505" y="764"/>
                    </a:lnTo>
                    <a:lnTo>
                      <a:pt x="499" y="766"/>
                    </a:lnTo>
                    <a:lnTo>
                      <a:pt x="490" y="768"/>
                    </a:lnTo>
                    <a:lnTo>
                      <a:pt x="477" y="771"/>
                    </a:lnTo>
                    <a:lnTo>
                      <a:pt x="462" y="776"/>
                    </a:lnTo>
                    <a:lnTo>
                      <a:pt x="445" y="780"/>
                    </a:lnTo>
                    <a:lnTo>
                      <a:pt x="427" y="785"/>
                    </a:lnTo>
                    <a:lnTo>
                      <a:pt x="408" y="789"/>
                    </a:lnTo>
                    <a:lnTo>
                      <a:pt x="389" y="794"/>
                    </a:lnTo>
                    <a:lnTo>
                      <a:pt x="370" y="797"/>
                    </a:lnTo>
                    <a:lnTo>
                      <a:pt x="352" y="800"/>
                    </a:lnTo>
                    <a:lnTo>
                      <a:pt x="352" y="811"/>
                    </a:lnTo>
                    <a:lnTo>
                      <a:pt x="353" y="823"/>
                    </a:lnTo>
                    <a:lnTo>
                      <a:pt x="353" y="860"/>
                    </a:lnTo>
                    <a:lnTo>
                      <a:pt x="352" y="884"/>
                    </a:lnTo>
                    <a:lnTo>
                      <a:pt x="352" y="909"/>
                    </a:lnTo>
                    <a:lnTo>
                      <a:pt x="350" y="938"/>
                    </a:lnTo>
                    <a:lnTo>
                      <a:pt x="349" y="967"/>
                    </a:lnTo>
                    <a:lnTo>
                      <a:pt x="347" y="998"/>
                    </a:lnTo>
                    <a:lnTo>
                      <a:pt x="345" y="1016"/>
                    </a:lnTo>
                    <a:lnTo>
                      <a:pt x="344" y="1037"/>
                    </a:lnTo>
                    <a:lnTo>
                      <a:pt x="339" y="1078"/>
                    </a:lnTo>
                    <a:lnTo>
                      <a:pt x="335" y="1098"/>
                    </a:lnTo>
                    <a:lnTo>
                      <a:pt x="333" y="1117"/>
                    </a:lnTo>
                    <a:lnTo>
                      <a:pt x="331" y="1134"/>
                    </a:lnTo>
                    <a:lnTo>
                      <a:pt x="329" y="1149"/>
                    </a:lnTo>
                    <a:lnTo>
                      <a:pt x="327" y="1159"/>
                    </a:lnTo>
                    <a:lnTo>
                      <a:pt x="326" y="1167"/>
                    </a:lnTo>
                    <a:lnTo>
                      <a:pt x="326" y="1169"/>
                    </a:lnTo>
                    <a:lnTo>
                      <a:pt x="324" y="1170"/>
                    </a:lnTo>
                    <a:lnTo>
                      <a:pt x="317" y="1172"/>
                    </a:lnTo>
                    <a:lnTo>
                      <a:pt x="308" y="1175"/>
                    </a:lnTo>
                    <a:lnTo>
                      <a:pt x="293" y="1178"/>
                    </a:lnTo>
                    <a:lnTo>
                      <a:pt x="275" y="1183"/>
                    </a:lnTo>
                    <a:lnTo>
                      <a:pt x="253" y="1188"/>
                    </a:lnTo>
                    <a:lnTo>
                      <a:pt x="226" y="1194"/>
                    </a:lnTo>
                    <a:lnTo>
                      <a:pt x="196" y="1200"/>
                    </a:lnTo>
                    <a:lnTo>
                      <a:pt x="162" y="1205"/>
                    </a:lnTo>
                    <a:lnTo>
                      <a:pt x="124" y="1212"/>
                    </a:lnTo>
                    <a:lnTo>
                      <a:pt x="82" y="1218"/>
                    </a:lnTo>
                    <a:lnTo>
                      <a:pt x="81" y="1215"/>
                    </a:lnTo>
                    <a:lnTo>
                      <a:pt x="79" y="1209"/>
                    </a:lnTo>
                    <a:lnTo>
                      <a:pt x="76" y="1200"/>
                    </a:lnTo>
                    <a:lnTo>
                      <a:pt x="72" y="1188"/>
                    </a:lnTo>
                    <a:lnTo>
                      <a:pt x="68" y="1173"/>
                    </a:lnTo>
                    <a:lnTo>
                      <a:pt x="63" y="1157"/>
                    </a:lnTo>
                    <a:lnTo>
                      <a:pt x="59" y="1138"/>
                    </a:lnTo>
                    <a:lnTo>
                      <a:pt x="56" y="1118"/>
                    </a:lnTo>
                    <a:lnTo>
                      <a:pt x="53" y="1098"/>
                    </a:lnTo>
                    <a:lnTo>
                      <a:pt x="42" y="1013"/>
                    </a:lnTo>
                    <a:lnTo>
                      <a:pt x="33" y="933"/>
                    </a:lnTo>
                    <a:lnTo>
                      <a:pt x="26" y="857"/>
                    </a:lnTo>
                    <a:lnTo>
                      <a:pt x="19" y="786"/>
                    </a:lnTo>
                    <a:lnTo>
                      <a:pt x="13" y="720"/>
                    </a:lnTo>
                    <a:lnTo>
                      <a:pt x="9" y="658"/>
                    </a:lnTo>
                    <a:lnTo>
                      <a:pt x="6" y="601"/>
                    </a:lnTo>
                    <a:lnTo>
                      <a:pt x="4" y="548"/>
                    </a:lnTo>
                    <a:lnTo>
                      <a:pt x="2" y="500"/>
                    </a:lnTo>
                    <a:lnTo>
                      <a:pt x="1" y="456"/>
                    </a:lnTo>
                    <a:lnTo>
                      <a:pt x="0" y="417"/>
                    </a:lnTo>
                    <a:lnTo>
                      <a:pt x="0" y="382"/>
                    </a:lnTo>
                    <a:lnTo>
                      <a:pt x="1" y="351"/>
                    </a:lnTo>
                    <a:lnTo>
                      <a:pt x="2" y="325"/>
                    </a:lnTo>
                    <a:lnTo>
                      <a:pt x="3" y="303"/>
                    </a:lnTo>
                    <a:lnTo>
                      <a:pt x="4" y="285"/>
                    </a:lnTo>
                    <a:lnTo>
                      <a:pt x="5" y="272"/>
                    </a:lnTo>
                    <a:lnTo>
                      <a:pt x="7" y="263"/>
                    </a:lnTo>
                    <a:lnTo>
                      <a:pt x="8" y="258"/>
                    </a:lnTo>
                    <a:lnTo>
                      <a:pt x="13" y="245"/>
                    </a:lnTo>
                    <a:lnTo>
                      <a:pt x="20" y="230"/>
                    </a:lnTo>
                    <a:lnTo>
                      <a:pt x="29" y="212"/>
                    </a:lnTo>
                    <a:lnTo>
                      <a:pt x="38" y="194"/>
                    </a:lnTo>
                    <a:lnTo>
                      <a:pt x="49" y="175"/>
                    </a:lnTo>
                    <a:lnTo>
                      <a:pt x="59" y="155"/>
                    </a:lnTo>
                    <a:lnTo>
                      <a:pt x="82" y="116"/>
                    </a:lnTo>
                    <a:lnTo>
                      <a:pt x="93" y="97"/>
                    </a:lnTo>
                    <a:lnTo>
                      <a:pt x="104" y="80"/>
                    </a:lnTo>
                    <a:lnTo>
                      <a:pt x="113" y="64"/>
                    </a:lnTo>
                    <a:lnTo>
                      <a:pt x="122" y="50"/>
                    </a:lnTo>
                    <a:lnTo>
                      <a:pt x="129" y="39"/>
                    </a:lnTo>
                    <a:lnTo>
                      <a:pt x="134" y="30"/>
                    </a:lnTo>
                    <a:lnTo>
                      <a:pt x="138" y="24"/>
                    </a:lnTo>
                    <a:lnTo>
                      <a:pt x="139" y="22"/>
                    </a:lnTo>
                    <a:lnTo>
                      <a:pt x="280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C6EDFF">
                      <a:shade val="67500"/>
                      <a:satMod val="115000"/>
                    </a:srgbClr>
                  </a:gs>
                  <a:gs pos="100000">
                    <a:srgbClr val="C6EDFF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55" name="Freeform 25"/>
              <p:cNvSpPr>
                <a:spLocks/>
              </p:cNvSpPr>
              <p:nvPr/>
            </p:nvSpPr>
            <p:spPr bwMode="auto">
              <a:xfrm>
                <a:off x="1965326" y="4335463"/>
                <a:ext cx="338138" cy="207962"/>
              </a:xfrm>
              <a:custGeom>
                <a:avLst/>
                <a:gdLst/>
                <a:ahLst/>
                <a:cxnLst>
                  <a:cxn ang="0">
                    <a:pos x="210" y="0"/>
                  </a:cxn>
                  <a:cxn ang="0">
                    <a:pos x="210" y="1"/>
                  </a:cxn>
                  <a:cxn ang="0">
                    <a:pos x="211" y="2"/>
                  </a:cxn>
                  <a:cxn ang="0">
                    <a:pos x="212" y="5"/>
                  </a:cxn>
                  <a:cxn ang="0">
                    <a:pos x="213" y="9"/>
                  </a:cxn>
                  <a:cxn ang="0">
                    <a:pos x="200" y="14"/>
                  </a:cxn>
                  <a:cxn ang="0">
                    <a:pos x="183" y="19"/>
                  </a:cxn>
                  <a:cxn ang="0">
                    <a:pos x="163" y="25"/>
                  </a:cxn>
                  <a:cxn ang="0">
                    <a:pos x="139" y="32"/>
                  </a:cxn>
                  <a:cxn ang="0">
                    <a:pos x="112" y="37"/>
                  </a:cxn>
                  <a:cxn ang="0">
                    <a:pos x="82" y="42"/>
                  </a:cxn>
                  <a:cxn ang="0">
                    <a:pos x="50" y="44"/>
                  </a:cxn>
                  <a:cxn ang="0">
                    <a:pos x="51" y="46"/>
                  </a:cxn>
                  <a:cxn ang="0">
                    <a:pos x="53" y="50"/>
                  </a:cxn>
                  <a:cxn ang="0">
                    <a:pos x="56" y="57"/>
                  </a:cxn>
                  <a:cxn ang="0">
                    <a:pos x="61" y="65"/>
                  </a:cxn>
                  <a:cxn ang="0">
                    <a:pos x="68" y="75"/>
                  </a:cxn>
                  <a:cxn ang="0">
                    <a:pos x="77" y="85"/>
                  </a:cxn>
                  <a:cxn ang="0">
                    <a:pos x="88" y="96"/>
                  </a:cxn>
                  <a:cxn ang="0">
                    <a:pos x="102" y="105"/>
                  </a:cxn>
                  <a:cxn ang="0">
                    <a:pos x="118" y="114"/>
                  </a:cxn>
                  <a:cxn ang="0">
                    <a:pos x="138" y="122"/>
                  </a:cxn>
                  <a:cxn ang="0">
                    <a:pos x="160" y="128"/>
                  </a:cxn>
                  <a:cxn ang="0">
                    <a:pos x="159" y="128"/>
                  </a:cxn>
                  <a:cxn ang="0">
                    <a:pos x="159" y="128"/>
                  </a:cxn>
                  <a:cxn ang="0">
                    <a:pos x="159" y="128"/>
                  </a:cxn>
                  <a:cxn ang="0">
                    <a:pos x="136" y="131"/>
                  </a:cxn>
                  <a:cxn ang="0">
                    <a:pos x="115" y="129"/>
                  </a:cxn>
                  <a:cxn ang="0">
                    <a:pos x="96" y="124"/>
                  </a:cxn>
                  <a:cxn ang="0">
                    <a:pos x="79" y="117"/>
                  </a:cxn>
                  <a:cxn ang="0">
                    <a:pos x="64" y="107"/>
                  </a:cxn>
                  <a:cxn ang="0">
                    <a:pos x="50" y="96"/>
                  </a:cxn>
                  <a:cxn ang="0">
                    <a:pos x="38" y="84"/>
                  </a:cxn>
                  <a:cxn ang="0">
                    <a:pos x="27" y="72"/>
                  </a:cxn>
                  <a:cxn ang="0">
                    <a:pos x="19" y="60"/>
                  </a:cxn>
                  <a:cxn ang="0">
                    <a:pos x="12" y="49"/>
                  </a:cxn>
                  <a:cxn ang="0">
                    <a:pos x="0" y="24"/>
                  </a:cxn>
                  <a:cxn ang="0">
                    <a:pos x="2" y="24"/>
                  </a:cxn>
                  <a:cxn ang="0">
                    <a:pos x="9" y="24"/>
                  </a:cxn>
                  <a:cxn ang="0">
                    <a:pos x="21" y="23"/>
                  </a:cxn>
                  <a:cxn ang="0">
                    <a:pos x="35" y="22"/>
                  </a:cxn>
                  <a:cxn ang="0">
                    <a:pos x="53" y="20"/>
                  </a:cxn>
                  <a:cxn ang="0">
                    <a:pos x="72" y="19"/>
                  </a:cxn>
                  <a:cxn ang="0">
                    <a:pos x="93" y="17"/>
                  </a:cxn>
                  <a:cxn ang="0">
                    <a:pos x="114" y="15"/>
                  </a:cxn>
                  <a:cxn ang="0">
                    <a:pos x="141" y="11"/>
                  </a:cxn>
                  <a:cxn ang="0">
                    <a:pos x="163" y="9"/>
                  </a:cxn>
                  <a:cxn ang="0">
                    <a:pos x="181" y="6"/>
                  </a:cxn>
                  <a:cxn ang="0">
                    <a:pos x="195" y="4"/>
                  </a:cxn>
                  <a:cxn ang="0">
                    <a:pos x="204" y="1"/>
                  </a:cxn>
                  <a:cxn ang="0">
                    <a:pos x="209" y="1"/>
                  </a:cxn>
                  <a:cxn ang="0">
                    <a:pos x="210" y="0"/>
                  </a:cxn>
                </a:cxnLst>
                <a:rect l="0" t="0" r="r" b="b"/>
                <a:pathLst>
                  <a:path w="213" h="131">
                    <a:moveTo>
                      <a:pt x="210" y="0"/>
                    </a:moveTo>
                    <a:lnTo>
                      <a:pt x="210" y="1"/>
                    </a:lnTo>
                    <a:lnTo>
                      <a:pt x="211" y="2"/>
                    </a:lnTo>
                    <a:lnTo>
                      <a:pt x="212" y="5"/>
                    </a:lnTo>
                    <a:lnTo>
                      <a:pt x="213" y="9"/>
                    </a:lnTo>
                    <a:lnTo>
                      <a:pt x="200" y="14"/>
                    </a:lnTo>
                    <a:lnTo>
                      <a:pt x="183" y="19"/>
                    </a:lnTo>
                    <a:lnTo>
                      <a:pt x="163" y="25"/>
                    </a:lnTo>
                    <a:lnTo>
                      <a:pt x="139" y="32"/>
                    </a:lnTo>
                    <a:lnTo>
                      <a:pt x="112" y="37"/>
                    </a:lnTo>
                    <a:lnTo>
                      <a:pt x="82" y="42"/>
                    </a:lnTo>
                    <a:lnTo>
                      <a:pt x="50" y="44"/>
                    </a:lnTo>
                    <a:lnTo>
                      <a:pt x="51" y="46"/>
                    </a:lnTo>
                    <a:lnTo>
                      <a:pt x="53" y="50"/>
                    </a:lnTo>
                    <a:lnTo>
                      <a:pt x="56" y="57"/>
                    </a:lnTo>
                    <a:lnTo>
                      <a:pt x="61" y="65"/>
                    </a:lnTo>
                    <a:lnTo>
                      <a:pt x="68" y="75"/>
                    </a:lnTo>
                    <a:lnTo>
                      <a:pt x="77" y="85"/>
                    </a:lnTo>
                    <a:lnTo>
                      <a:pt x="88" y="96"/>
                    </a:lnTo>
                    <a:lnTo>
                      <a:pt x="102" y="105"/>
                    </a:lnTo>
                    <a:lnTo>
                      <a:pt x="118" y="114"/>
                    </a:lnTo>
                    <a:lnTo>
                      <a:pt x="138" y="122"/>
                    </a:lnTo>
                    <a:lnTo>
                      <a:pt x="160" y="128"/>
                    </a:lnTo>
                    <a:lnTo>
                      <a:pt x="159" y="128"/>
                    </a:lnTo>
                    <a:lnTo>
                      <a:pt x="159" y="128"/>
                    </a:lnTo>
                    <a:lnTo>
                      <a:pt x="159" y="128"/>
                    </a:lnTo>
                    <a:lnTo>
                      <a:pt x="136" y="131"/>
                    </a:lnTo>
                    <a:lnTo>
                      <a:pt x="115" y="129"/>
                    </a:lnTo>
                    <a:lnTo>
                      <a:pt x="96" y="124"/>
                    </a:lnTo>
                    <a:lnTo>
                      <a:pt x="79" y="117"/>
                    </a:lnTo>
                    <a:lnTo>
                      <a:pt x="64" y="107"/>
                    </a:lnTo>
                    <a:lnTo>
                      <a:pt x="50" y="96"/>
                    </a:lnTo>
                    <a:lnTo>
                      <a:pt x="38" y="84"/>
                    </a:lnTo>
                    <a:lnTo>
                      <a:pt x="27" y="72"/>
                    </a:lnTo>
                    <a:lnTo>
                      <a:pt x="19" y="60"/>
                    </a:lnTo>
                    <a:lnTo>
                      <a:pt x="12" y="49"/>
                    </a:lnTo>
                    <a:lnTo>
                      <a:pt x="0" y="24"/>
                    </a:lnTo>
                    <a:lnTo>
                      <a:pt x="2" y="24"/>
                    </a:lnTo>
                    <a:lnTo>
                      <a:pt x="9" y="24"/>
                    </a:lnTo>
                    <a:lnTo>
                      <a:pt x="21" y="23"/>
                    </a:lnTo>
                    <a:lnTo>
                      <a:pt x="35" y="22"/>
                    </a:lnTo>
                    <a:lnTo>
                      <a:pt x="53" y="20"/>
                    </a:lnTo>
                    <a:lnTo>
                      <a:pt x="72" y="19"/>
                    </a:lnTo>
                    <a:lnTo>
                      <a:pt x="93" y="17"/>
                    </a:lnTo>
                    <a:lnTo>
                      <a:pt x="114" y="15"/>
                    </a:lnTo>
                    <a:lnTo>
                      <a:pt x="141" y="11"/>
                    </a:lnTo>
                    <a:lnTo>
                      <a:pt x="163" y="9"/>
                    </a:lnTo>
                    <a:lnTo>
                      <a:pt x="181" y="6"/>
                    </a:lnTo>
                    <a:lnTo>
                      <a:pt x="195" y="4"/>
                    </a:lnTo>
                    <a:lnTo>
                      <a:pt x="204" y="1"/>
                    </a:lnTo>
                    <a:lnTo>
                      <a:pt x="209" y="1"/>
                    </a:lnTo>
                    <a:lnTo>
                      <a:pt x="210" y="0"/>
                    </a:lnTo>
                    <a:close/>
                  </a:path>
                </a:pathLst>
              </a:custGeom>
              <a:solidFill>
                <a:srgbClr val="E69343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56" name="Freeform 26"/>
              <p:cNvSpPr>
                <a:spLocks/>
              </p:cNvSpPr>
              <p:nvPr/>
            </p:nvSpPr>
            <p:spPr bwMode="auto">
              <a:xfrm>
                <a:off x="3298826" y="3433763"/>
                <a:ext cx="144463" cy="72072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" y="6"/>
                  </a:cxn>
                  <a:cxn ang="0">
                    <a:pos x="6" y="15"/>
                  </a:cxn>
                  <a:cxn ang="0">
                    <a:pos x="11" y="28"/>
                  </a:cxn>
                  <a:cxn ang="0">
                    <a:pos x="17" y="44"/>
                  </a:cxn>
                  <a:cxn ang="0">
                    <a:pos x="23" y="64"/>
                  </a:cxn>
                  <a:cxn ang="0">
                    <a:pos x="31" y="88"/>
                  </a:cxn>
                  <a:cxn ang="0">
                    <a:pos x="38" y="117"/>
                  </a:cxn>
                  <a:cxn ang="0">
                    <a:pos x="46" y="150"/>
                  </a:cxn>
                  <a:cxn ang="0">
                    <a:pos x="55" y="188"/>
                  </a:cxn>
                  <a:cxn ang="0">
                    <a:pos x="63" y="230"/>
                  </a:cxn>
                  <a:cxn ang="0">
                    <a:pos x="71" y="277"/>
                  </a:cxn>
                  <a:cxn ang="0">
                    <a:pos x="78" y="330"/>
                  </a:cxn>
                  <a:cxn ang="0">
                    <a:pos x="85" y="387"/>
                  </a:cxn>
                  <a:cxn ang="0">
                    <a:pos x="91" y="449"/>
                  </a:cxn>
                  <a:cxn ang="0">
                    <a:pos x="67" y="454"/>
                  </a:cxn>
                  <a:cxn ang="0">
                    <a:pos x="67" y="452"/>
                  </a:cxn>
                  <a:cxn ang="0">
                    <a:pos x="66" y="443"/>
                  </a:cxn>
                  <a:cxn ang="0">
                    <a:pos x="65" y="431"/>
                  </a:cxn>
                  <a:cxn ang="0">
                    <a:pos x="64" y="414"/>
                  </a:cxn>
                  <a:cxn ang="0">
                    <a:pos x="63" y="394"/>
                  </a:cxn>
                  <a:cxn ang="0">
                    <a:pos x="61" y="369"/>
                  </a:cxn>
                  <a:cxn ang="0">
                    <a:pos x="59" y="342"/>
                  </a:cxn>
                  <a:cxn ang="0">
                    <a:pos x="55" y="312"/>
                  </a:cxn>
                  <a:cxn ang="0">
                    <a:pos x="52" y="280"/>
                  </a:cxn>
                  <a:cxn ang="0">
                    <a:pos x="48" y="246"/>
                  </a:cxn>
                  <a:cxn ang="0">
                    <a:pos x="43" y="212"/>
                  </a:cxn>
                  <a:cxn ang="0">
                    <a:pos x="38" y="176"/>
                  </a:cxn>
                  <a:cxn ang="0">
                    <a:pos x="25" y="104"/>
                  </a:cxn>
                  <a:cxn ang="0">
                    <a:pos x="18" y="68"/>
                  </a:cxn>
                  <a:cxn ang="0">
                    <a:pos x="9" y="33"/>
                  </a:cxn>
                  <a:cxn ang="0">
                    <a:pos x="0" y="0"/>
                  </a:cxn>
                </a:cxnLst>
                <a:rect l="0" t="0" r="r" b="b"/>
                <a:pathLst>
                  <a:path w="91" h="454">
                    <a:moveTo>
                      <a:pt x="0" y="0"/>
                    </a:moveTo>
                    <a:lnTo>
                      <a:pt x="3" y="6"/>
                    </a:lnTo>
                    <a:lnTo>
                      <a:pt x="6" y="15"/>
                    </a:lnTo>
                    <a:lnTo>
                      <a:pt x="11" y="28"/>
                    </a:lnTo>
                    <a:lnTo>
                      <a:pt x="17" y="44"/>
                    </a:lnTo>
                    <a:lnTo>
                      <a:pt x="23" y="64"/>
                    </a:lnTo>
                    <a:lnTo>
                      <a:pt x="31" y="88"/>
                    </a:lnTo>
                    <a:lnTo>
                      <a:pt x="38" y="117"/>
                    </a:lnTo>
                    <a:lnTo>
                      <a:pt x="46" y="150"/>
                    </a:lnTo>
                    <a:lnTo>
                      <a:pt x="55" y="188"/>
                    </a:lnTo>
                    <a:lnTo>
                      <a:pt x="63" y="230"/>
                    </a:lnTo>
                    <a:lnTo>
                      <a:pt x="71" y="277"/>
                    </a:lnTo>
                    <a:lnTo>
                      <a:pt x="78" y="330"/>
                    </a:lnTo>
                    <a:lnTo>
                      <a:pt x="85" y="387"/>
                    </a:lnTo>
                    <a:lnTo>
                      <a:pt x="91" y="449"/>
                    </a:lnTo>
                    <a:lnTo>
                      <a:pt x="67" y="454"/>
                    </a:lnTo>
                    <a:lnTo>
                      <a:pt x="67" y="452"/>
                    </a:lnTo>
                    <a:lnTo>
                      <a:pt x="66" y="443"/>
                    </a:lnTo>
                    <a:lnTo>
                      <a:pt x="65" y="431"/>
                    </a:lnTo>
                    <a:lnTo>
                      <a:pt x="64" y="414"/>
                    </a:lnTo>
                    <a:lnTo>
                      <a:pt x="63" y="394"/>
                    </a:lnTo>
                    <a:lnTo>
                      <a:pt x="61" y="369"/>
                    </a:lnTo>
                    <a:lnTo>
                      <a:pt x="59" y="342"/>
                    </a:lnTo>
                    <a:lnTo>
                      <a:pt x="55" y="312"/>
                    </a:lnTo>
                    <a:lnTo>
                      <a:pt x="52" y="280"/>
                    </a:lnTo>
                    <a:lnTo>
                      <a:pt x="48" y="246"/>
                    </a:lnTo>
                    <a:lnTo>
                      <a:pt x="43" y="212"/>
                    </a:lnTo>
                    <a:lnTo>
                      <a:pt x="38" y="176"/>
                    </a:lnTo>
                    <a:lnTo>
                      <a:pt x="25" y="104"/>
                    </a:lnTo>
                    <a:lnTo>
                      <a:pt x="18" y="68"/>
                    </a:lnTo>
                    <a:lnTo>
                      <a:pt x="9" y="33"/>
                    </a:lnTo>
                    <a:lnTo>
                      <a:pt x="0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75B8E9">
                      <a:shade val="30000"/>
                      <a:satMod val="115000"/>
                    </a:srgbClr>
                  </a:gs>
                  <a:gs pos="50000">
                    <a:srgbClr val="75B8E9">
                      <a:shade val="67500"/>
                      <a:satMod val="115000"/>
                    </a:srgbClr>
                  </a:gs>
                  <a:gs pos="100000">
                    <a:srgbClr val="75B8E9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57" name="Freeform 27"/>
              <p:cNvSpPr>
                <a:spLocks/>
              </p:cNvSpPr>
              <p:nvPr/>
            </p:nvSpPr>
            <p:spPr bwMode="auto">
              <a:xfrm>
                <a:off x="2268538" y="3500438"/>
                <a:ext cx="57150" cy="836612"/>
              </a:xfrm>
              <a:custGeom>
                <a:avLst/>
                <a:gdLst/>
                <a:ahLst/>
                <a:cxnLst>
                  <a:cxn ang="0">
                    <a:pos x="36" y="0"/>
                  </a:cxn>
                  <a:cxn ang="0">
                    <a:pos x="31" y="44"/>
                  </a:cxn>
                  <a:cxn ang="0">
                    <a:pos x="27" y="132"/>
                  </a:cxn>
                  <a:cxn ang="0">
                    <a:pos x="25" y="176"/>
                  </a:cxn>
                  <a:cxn ang="0">
                    <a:pos x="24" y="219"/>
                  </a:cxn>
                  <a:cxn ang="0">
                    <a:pos x="24" y="300"/>
                  </a:cxn>
                  <a:cxn ang="0">
                    <a:pos x="25" y="337"/>
                  </a:cxn>
                  <a:cxn ang="0">
                    <a:pos x="26" y="372"/>
                  </a:cxn>
                  <a:cxn ang="0">
                    <a:pos x="27" y="405"/>
                  </a:cxn>
                  <a:cxn ang="0">
                    <a:pos x="28" y="434"/>
                  </a:cxn>
                  <a:cxn ang="0">
                    <a:pos x="29" y="460"/>
                  </a:cxn>
                  <a:cxn ang="0">
                    <a:pos x="31" y="482"/>
                  </a:cxn>
                  <a:cxn ang="0">
                    <a:pos x="31" y="500"/>
                  </a:cxn>
                  <a:cxn ang="0">
                    <a:pos x="32" y="513"/>
                  </a:cxn>
                  <a:cxn ang="0">
                    <a:pos x="33" y="521"/>
                  </a:cxn>
                  <a:cxn ang="0">
                    <a:pos x="33" y="523"/>
                  </a:cxn>
                  <a:cxn ang="0">
                    <a:pos x="9" y="527"/>
                  </a:cxn>
                  <a:cxn ang="0">
                    <a:pos x="4" y="464"/>
                  </a:cxn>
                  <a:cxn ang="0">
                    <a:pos x="2" y="406"/>
                  </a:cxn>
                  <a:cxn ang="0">
                    <a:pos x="0" y="350"/>
                  </a:cxn>
                  <a:cxn ang="0">
                    <a:pos x="0" y="299"/>
                  </a:cxn>
                  <a:cxn ang="0">
                    <a:pos x="2" y="252"/>
                  </a:cxn>
                  <a:cxn ang="0">
                    <a:pos x="4" y="208"/>
                  </a:cxn>
                  <a:cxn ang="0">
                    <a:pos x="8" y="169"/>
                  </a:cxn>
                  <a:cxn ang="0">
                    <a:pos x="11" y="134"/>
                  </a:cxn>
                  <a:cxn ang="0">
                    <a:pos x="15" y="103"/>
                  </a:cxn>
                  <a:cxn ang="0">
                    <a:pos x="19" y="76"/>
                  </a:cxn>
                  <a:cxn ang="0">
                    <a:pos x="23" y="52"/>
                  </a:cxn>
                  <a:cxn ang="0">
                    <a:pos x="27" y="33"/>
                  </a:cxn>
                  <a:cxn ang="0">
                    <a:pos x="31" y="18"/>
                  </a:cxn>
                  <a:cxn ang="0">
                    <a:pos x="33" y="8"/>
                  </a:cxn>
                  <a:cxn ang="0">
                    <a:pos x="35" y="2"/>
                  </a:cxn>
                  <a:cxn ang="0">
                    <a:pos x="36" y="0"/>
                  </a:cxn>
                </a:cxnLst>
                <a:rect l="0" t="0" r="r" b="b"/>
                <a:pathLst>
                  <a:path w="36" h="527">
                    <a:moveTo>
                      <a:pt x="36" y="0"/>
                    </a:moveTo>
                    <a:lnTo>
                      <a:pt x="31" y="44"/>
                    </a:lnTo>
                    <a:lnTo>
                      <a:pt x="27" y="132"/>
                    </a:lnTo>
                    <a:lnTo>
                      <a:pt x="25" y="176"/>
                    </a:lnTo>
                    <a:lnTo>
                      <a:pt x="24" y="219"/>
                    </a:lnTo>
                    <a:lnTo>
                      <a:pt x="24" y="300"/>
                    </a:lnTo>
                    <a:lnTo>
                      <a:pt x="25" y="337"/>
                    </a:lnTo>
                    <a:lnTo>
                      <a:pt x="26" y="372"/>
                    </a:lnTo>
                    <a:lnTo>
                      <a:pt x="27" y="405"/>
                    </a:lnTo>
                    <a:lnTo>
                      <a:pt x="28" y="434"/>
                    </a:lnTo>
                    <a:lnTo>
                      <a:pt x="29" y="460"/>
                    </a:lnTo>
                    <a:lnTo>
                      <a:pt x="31" y="482"/>
                    </a:lnTo>
                    <a:lnTo>
                      <a:pt x="31" y="500"/>
                    </a:lnTo>
                    <a:lnTo>
                      <a:pt x="32" y="513"/>
                    </a:lnTo>
                    <a:lnTo>
                      <a:pt x="33" y="521"/>
                    </a:lnTo>
                    <a:lnTo>
                      <a:pt x="33" y="523"/>
                    </a:lnTo>
                    <a:lnTo>
                      <a:pt x="9" y="527"/>
                    </a:lnTo>
                    <a:lnTo>
                      <a:pt x="4" y="464"/>
                    </a:lnTo>
                    <a:lnTo>
                      <a:pt x="2" y="406"/>
                    </a:lnTo>
                    <a:lnTo>
                      <a:pt x="0" y="350"/>
                    </a:lnTo>
                    <a:lnTo>
                      <a:pt x="0" y="299"/>
                    </a:lnTo>
                    <a:lnTo>
                      <a:pt x="2" y="252"/>
                    </a:lnTo>
                    <a:lnTo>
                      <a:pt x="4" y="208"/>
                    </a:lnTo>
                    <a:lnTo>
                      <a:pt x="8" y="169"/>
                    </a:lnTo>
                    <a:lnTo>
                      <a:pt x="11" y="134"/>
                    </a:lnTo>
                    <a:lnTo>
                      <a:pt x="15" y="103"/>
                    </a:lnTo>
                    <a:lnTo>
                      <a:pt x="19" y="76"/>
                    </a:lnTo>
                    <a:lnTo>
                      <a:pt x="23" y="52"/>
                    </a:lnTo>
                    <a:lnTo>
                      <a:pt x="27" y="33"/>
                    </a:lnTo>
                    <a:lnTo>
                      <a:pt x="31" y="18"/>
                    </a:lnTo>
                    <a:lnTo>
                      <a:pt x="33" y="8"/>
                    </a:lnTo>
                    <a:lnTo>
                      <a:pt x="35" y="2"/>
                    </a:lnTo>
                    <a:lnTo>
                      <a:pt x="36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75B8E9">
                      <a:shade val="30000"/>
                      <a:satMod val="115000"/>
                    </a:srgbClr>
                  </a:gs>
                  <a:gs pos="50000">
                    <a:srgbClr val="75B8E9">
                      <a:shade val="67500"/>
                      <a:satMod val="115000"/>
                    </a:srgbClr>
                  </a:gs>
                  <a:gs pos="100000">
                    <a:srgbClr val="75B8E9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58" name="Freeform 28"/>
              <p:cNvSpPr>
                <a:spLocks/>
              </p:cNvSpPr>
              <p:nvPr/>
            </p:nvSpPr>
            <p:spPr bwMode="auto">
              <a:xfrm>
                <a:off x="2185988" y="1514475"/>
                <a:ext cx="874713" cy="409575"/>
              </a:xfrm>
              <a:custGeom>
                <a:avLst/>
                <a:gdLst/>
                <a:ahLst/>
                <a:cxnLst>
                  <a:cxn ang="0">
                    <a:pos x="405" y="1"/>
                  </a:cxn>
                  <a:cxn ang="0">
                    <a:pos x="422" y="5"/>
                  </a:cxn>
                  <a:cxn ang="0">
                    <a:pos x="450" y="14"/>
                  </a:cxn>
                  <a:cxn ang="0">
                    <a:pos x="483" y="28"/>
                  </a:cxn>
                  <a:cxn ang="0">
                    <a:pos x="515" y="48"/>
                  </a:cxn>
                  <a:cxn ang="0">
                    <a:pos x="540" y="76"/>
                  </a:cxn>
                  <a:cxn ang="0">
                    <a:pos x="551" y="104"/>
                  </a:cxn>
                  <a:cxn ang="0">
                    <a:pos x="551" y="129"/>
                  </a:cxn>
                  <a:cxn ang="0">
                    <a:pos x="545" y="157"/>
                  </a:cxn>
                  <a:cxn ang="0">
                    <a:pos x="531" y="185"/>
                  </a:cxn>
                  <a:cxn ang="0">
                    <a:pos x="506" y="211"/>
                  </a:cxn>
                  <a:cxn ang="0">
                    <a:pos x="471" y="232"/>
                  </a:cxn>
                  <a:cxn ang="0">
                    <a:pos x="424" y="249"/>
                  </a:cxn>
                  <a:cxn ang="0">
                    <a:pos x="363" y="257"/>
                  </a:cxn>
                  <a:cxn ang="0">
                    <a:pos x="275" y="257"/>
                  </a:cxn>
                  <a:cxn ang="0">
                    <a:pos x="198" y="249"/>
                  </a:cxn>
                  <a:cxn ang="0">
                    <a:pos x="134" y="235"/>
                  </a:cxn>
                  <a:cxn ang="0">
                    <a:pos x="82" y="218"/>
                  </a:cxn>
                  <a:cxn ang="0">
                    <a:pos x="42" y="201"/>
                  </a:cxn>
                  <a:cxn ang="0">
                    <a:pos x="15" y="187"/>
                  </a:cxn>
                  <a:cxn ang="0">
                    <a:pos x="2" y="179"/>
                  </a:cxn>
                  <a:cxn ang="0">
                    <a:pos x="41" y="184"/>
                  </a:cxn>
                  <a:cxn ang="0">
                    <a:pos x="114" y="186"/>
                  </a:cxn>
                  <a:cxn ang="0">
                    <a:pos x="178" y="179"/>
                  </a:cxn>
                  <a:cxn ang="0">
                    <a:pos x="232" y="164"/>
                  </a:cxn>
                  <a:cxn ang="0">
                    <a:pos x="277" y="142"/>
                  </a:cxn>
                  <a:cxn ang="0">
                    <a:pos x="314" y="117"/>
                  </a:cxn>
                  <a:cxn ang="0">
                    <a:pos x="344" y="90"/>
                  </a:cxn>
                  <a:cxn ang="0">
                    <a:pos x="366" y="63"/>
                  </a:cxn>
                  <a:cxn ang="0">
                    <a:pos x="383" y="38"/>
                  </a:cxn>
                  <a:cxn ang="0">
                    <a:pos x="394" y="19"/>
                  </a:cxn>
                  <a:cxn ang="0">
                    <a:pos x="401" y="5"/>
                  </a:cxn>
                  <a:cxn ang="0">
                    <a:pos x="402" y="0"/>
                  </a:cxn>
                </a:cxnLst>
                <a:rect l="0" t="0" r="r" b="b"/>
                <a:pathLst>
                  <a:path w="551" h="258">
                    <a:moveTo>
                      <a:pt x="402" y="0"/>
                    </a:moveTo>
                    <a:lnTo>
                      <a:pt x="405" y="1"/>
                    </a:lnTo>
                    <a:lnTo>
                      <a:pt x="411" y="2"/>
                    </a:lnTo>
                    <a:lnTo>
                      <a:pt x="422" y="5"/>
                    </a:lnTo>
                    <a:lnTo>
                      <a:pt x="435" y="8"/>
                    </a:lnTo>
                    <a:lnTo>
                      <a:pt x="450" y="14"/>
                    </a:lnTo>
                    <a:lnTo>
                      <a:pt x="466" y="20"/>
                    </a:lnTo>
                    <a:lnTo>
                      <a:pt x="483" y="28"/>
                    </a:lnTo>
                    <a:lnTo>
                      <a:pt x="500" y="38"/>
                    </a:lnTo>
                    <a:lnTo>
                      <a:pt x="515" y="48"/>
                    </a:lnTo>
                    <a:lnTo>
                      <a:pt x="529" y="61"/>
                    </a:lnTo>
                    <a:lnTo>
                      <a:pt x="540" y="76"/>
                    </a:lnTo>
                    <a:lnTo>
                      <a:pt x="547" y="92"/>
                    </a:lnTo>
                    <a:lnTo>
                      <a:pt x="551" y="104"/>
                    </a:lnTo>
                    <a:lnTo>
                      <a:pt x="551" y="116"/>
                    </a:lnTo>
                    <a:lnTo>
                      <a:pt x="551" y="129"/>
                    </a:lnTo>
                    <a:lnTo>
                      <a:pt x="549" y="143"/>
                    </a:lnTo>
                    <a:lnTo>
                      <a:pt x="545" y="157"/>
                    </a:lnTo>
                    <a:lnTo>
                      <a:pt x="539" y="171"/>
                    </a:lnTo>
                    <a:lnTo>
                      <a:pt x="531" y="185"/>
                    </a:lnTo>
                    <a:lnTo>
                      <a:pt x="520" y="198"/>
                    </a:lnTo>
                    <a:lnTo>
                      <a:pt x="506" y="211"/>
                    </a:lnTo>
                    <a:lnTo>
                      <a:pt x="490" y="222"/>
                    </a:lnTo>
                    <a:lnTo>
                      <a:pt x="471" y="232"/>
                    </a:lnTo>
                    <a:lnTo>
                      <a:pt x="449" y="241"/>
                    </a:lnTo>
                    <a:lnTo>
                      <a:pt x="424" y="249"/>
                    </a:lnTo>
                    <a:lnTo>
                      <a:pt x="395" y="254"/>
                    </a:lnTo>
                    <a:lnTo>
                      <a:pt x="363" y="257"/>
                    </a:lnTo>
                    <a:lnTo>
                      <a:pt x="318" y="258"/>
                    </a:lnTo>
                    <a:lnTo>
                      <a:pt x="275" y="257"/>
                    </a:lnTo>
                    <a:lnTo>
                      <a:pt x="235" y="254"/>
                    </a:lnTo>
                    <a:lnTo>
                      <a:pt x="198" y="249"/>
                    </a:lnTo>
                    <a:lnTo>
                      <a:pt x="165" y="242"/>
                    </a:lnTo>
                    <a:lnTo>
                      <a:pt x="134" y="235"/>
                    </a:lnTo>
                    <a:lnTo>
                      <a:pt x="106" y="227"/>
                    </a:lnTo>
                    <a:lnTo>
                      <a:pt x="82" y="218"/>
                    </a:lnTo>
                    <a:lnTo>
                      <a:pt x="61" y="209"/>
                    </a:lnTo>
                    <a:lnTo>
                      <a:pt x="42" y="201"/>
                    </a:lnTo>
                    <a:lnTo>
                      <a:pt x="27" y="194"/>
                    </a:lnTo>
                    <a:lnTo>
                      <a:pt x="15" y="187"/>
                    </a:lnTo>
                    <a:lnTo>
                      <a:pt x="6" y="182"/>
                    </a:lnTo>
                    <a:lnTo>
                      <a:pt x="2" y="179"/>
                    </a:lnTo>
                    <a:lnTo>
                      <a:pt x="0" y="178"/>
                    </a:lnTo>
                    <a:lnTo>
                      <a:pt x="41" y="184"/>
                    </a:lnTo>
                    <a:lnTo>
                      <a:pt x="79" y="186"/>
                    </a:lnTo>
                    <a:lnTo>
                      <a:pt x="114" y="186"/>
                    </a:lnTo>
                    <a:lnTo>
                      <a:pt x="147" y="184"/>
                    </a:lnTo>
                    <a:lnTo>
                      <a:pt x="178" y="179"/>
                    </a:lnTo>
                    <a:lnTo>
                      <a:pt x="206" y="172"/>
                    </a:lnTo>
                    <a:lnTo>
                      <a:pt x="232" y="164"/>
                    </a:lnTo>
                    <a:lnTo>
                      <a:pt x="256" y="153"/>
                    </a:lnTo>
                    <a:lnTo>
                      <a:pt x="277" y="142"/>
                    </a:lnTo>
                    <a:lnTo>
                      <a:pt x="297" y="130"/>
                    </a:lnTo>
                    <a:lnTo>
                      <a:pt x="314" y="117"/>
                    </a:lnTo>
                    <a:lnTo>
                      <a:pt x="330" y="103"/>
                    </a:lnTo>
                    <a:lnTo>
                      <a:pt x="344" y="90"/>
                    </a:lnTo>
                    <a:lnTo>
                      <a:pt x="356" y="76"/>
                    </a:lnTo>
                    <a:lnTo>
                      <a:pt x="366" y="63"/>
                    </a:lnTo>
                    <a:lnTo>
                      <a:pt x="375" y="50"/>
                    </a:lnTo>
                    <a:lnTo>
                      <a:pt x="383" y="38"/>
                    </a:lnTo>
                    <a:lnTo>
                      <a:pt x="389" y="28"/>
                    </a:lnTo>
                    <a:lnTo>
                      <a:pt x="394" y="19"/>
                    </a:lnTo>
                    <a:lnTo>
                      <a:pt x="398" y="11"/>
                    </a:lnTo>
                    <a:lnTo>
                      <a:pt x="401" y="5"/>
                    </a:lnTo>
                    <a:lnTo>
                      <a:pt x="401" y="2"/>
                    </a:lnTo>
                    <a:lnTo>
                      <a:pt x="402" y="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59" name="Freeform 29"/>
              <p:cNvSpPr>
                <a:spLocks noEditPoints="1"/>
              </p:cNvSpPr>
              <p:nvPr/>
            </p:nvSpPr>
            <p:spPr bwMode="auto">
              <a:xfrm>
                <a:off x="2728913" y="1689100"/>
                <a:ext cx="331788" cy="238125"/>
              </a:xfrm>
              <a:custGeom>
                <a:avLst/>
                <a:gdLst/>
                <a:ahLst/>
                <a:cxnLst>
                  <a:cxn ang="0">
                    <a:pos x="1" y="150"/>
                  </a:cxn>
                  <a:cxn ang="0">
                    <a:pos x="0" y="150"/>
                  </a:cxn>
                  <a:cxn ang="0">
                    <a:pos x="1" y="150"/>
                  </a:cxn>
                  <a:cxn ang="0">
                    <a:pos x="207" y="0"/>
                  </a:cxn>
                  <a:cxn ang="0">
                    <a:pos x="207" y="1"/>
                  </a:cxn>
                  <a:cxn ang="0">
                    <a:pos x="208" y="4"/>
                  </a:cxn>
                  <a:cxn ang="0">
                    <a:pos x="209" y="9"/>
                  </a:cxn>
                  <a:cxn ang="0">
                    <a:pos x="209" y="15"/>
                  </a:cxn>
                  <a:cxn ang="0">
                    <a:pos x="209" y="31"/>
                  </a:cxn>
                  <a:cxn ang="0">
                    <a:pos x="209" y="40"/>
                  </a:cxn>
                  <a:cxn ang="0">
                    <a:pos x="206" y="50"/>
                  </a:cxn>
                  <a:cxn ang="0">
                    <a:pos x="204" y="60"/>
                  </a:cxn>
                  <a:cxn ang="0">
                    <a:pos x="199" y="71"/>
                  </a:cxn>
                  <a:cxn ang="0">
                    <a:pos x="193" y="82"/>
                  </a:cxn>
                  <a:cxn ang="0">
                    <a:pos x="186" y="93"/>
                  </a:cxn>
                  <a:cxn ang="0">
                    <a:pos x="176" y="103"/>
                  </a:cxn>
                  <a:cxn ang="0">
                    <a:pos x="164" y="112"/>
                  </a:cxn>
                  <a:cxn ang="0">
                    <a:pos x="150" y="122"/>
                  </a:cxn>
                  <a:cxn ang="0">
                    <a:pos x="132" y="130"/>
                  </a:cxn>
                  <a:cxn ang="0">
                    <a:pos x="113" y="137"/>
                  </a:cxn>
                  <a:cxn ang="0">
                    <a:pos x="89" y="143"/>
                  </a:cxn>
                  <a:cxn ang="0">
                    <a:pos x="63" y="147"/>
                  </a:cxn>
                  <a:cxn ang="0">
                    <a:pos x="33" y="149"/>
                  </a:cxn>
                  <a:cxn ang="0">
                    <a:pos x="1" y="150"/>
                  </a:cxn>
                  <a:cxn ang="0">
                    <a:pos x="7" y="149"/>
                  </a:cxn>
                  <a:cxn ang="0">
                    <a:pos x="15" y="149"/>
                  </a:cxn>
                  <a:cxn ang="0">
                    <a:pos x="27" y="148"/>
                  </a:cxn>
                  <a:cxn ang="0">
                    <a:pos x="40" y="145"/>
                  </a:cxn>
                  <a:cxn ang="0">
                    <a:pos x="55" y="143"/>
                  </a:cxn>
                  <a:cxn ang="0">
                    <a:pos x="71" y="139"/>
                  </a:cxn>
                  <a:cxn ang="0">
                    <a:pos x="88" y="134"/>
                  </a:cxn>
                  <a:cxn ang="0">
                    <a:pos x="106" y="128"/>
                  </a:cxn>
                  <a:cxn ang="0">
                    <a:pos x="123" y="121"/>
                  </a:cxn>
                  <a:cxn ang="0">
                    <a:pos x="140" y="112"/>
                  </a:cxn>
                  <a:cxn ang="0">
                    <a:pos x="156" y="101"/>
                  </a:cxn>
                  <a:cxn ang="0">
                    <a:pos x="171" y="90"/>
                  </a:cxn>
                  <a:cxn ang="0">
                    <a:pos x="183" y="76"/>
                  </a:cxn>
                  <a:cxn ang="0">
                    <a:pos x="194" y="60"/>
                  </a:cxn>
                  <a:cxn ang="0">
                    <a:pos x="201" y="42"/>
                  </a:cxn>
                  <a:cxn ang="0">
                    <a:pos x="206" y="22"/>
                  </a:cxn>
                  <a:cxn ang="0">
                    <a:pos x="207" y="0"/>
                  </a:cxn>
                </a:cxnLst>
                <a:rect l="0" t="0" r="r" b="b"/>
                <a:pathLst>
                  <a:path w="209" h="150">
                    <a:moveTo>
                      <a:pt x="1" y="150"/>
                    </a:moveTo>
                    <a:lnTo>
                      <a:pt x="0" y="150"/>
                    </a:lnTo>
                    <a:lnTo>
                      <a:pt x="1" y="150"/>
                    </a:lnTo>
                    <a:close/>
                    <a:moveTo>
                      <a:pt x="207" y="0"/>
                    </a:moveTo>
                    <a:lnTo>
                      <a:pt x="207" y="1"/>
                    </a:lnTo>
                    <a:lnTo>
                      <a:pt x="208" y="4"/>
                    </a:lnTo>
                    <a:lnTo>
                      <a:pt x="209" y="9"/>
                    </a:lnTo>
                    <a:lnTo>
                      <a:pt x="209" y="15"/>
                    </a:lnTo>
                    <a:lnTo>
                      <a:pt x="209" y="31"/>
                    </a:lnTo>
                    <a:lnTo>
                      <a:pt x="209" y="40"/>
                    </a:lnTo>
                    <a:lnTo>
                      <a:pt x="206" y="50"/>
                    </a:lnTo>
                    <a:lnTo>
                      <a:pt x="204" y="60"/>
                    </a:lnTo>
                    <a:lnTo>
                      <a:pt x="199" y="71"/>
                    </a:lnTo>
                    <a:lnTo>
                      <a:pt x="193" y="82"/>
                    </a:lnTo>
                    <a:lnTo>
                      <a:pt x="186" y="93"/>
                    </a:lnTo>
                    <a:lnTo>
                      <a:pt x="176" y="103"/>
                    </a:lnTo>
                    <a:lnTo>
                      <a:pt x="164" y="112"/>
                    </a:lnTo>
                    <a:lnTo>
                      <a:pt x="150" y="122"/>
                    </a:lnTo>
                    <a:lnTo>
                      <a:pt x="132" y="130"/>
                    </a:lnTo>
                    <a:lnTo>
                      <a:pt x="113" y="137"/>
                    </a:lnTo>
                    <a:lnTo>
                      <a:pt x="89" y="143"/>
                    </a:lnTo>
                    <a:lnTo>
                      <a:pt x="63" y="147"/>
                    </a:lnTo>
                    <a:lnTo>
                      <a:pt x="33" y="149"/>
                    </a:lnTo>
                    <a:lnTo>
                      <a:pt x="1" y="150"/>
                    </a:lnTo>
                    <a:lnTo>
                      <a:pt x="7" y="149"/>
                    </a:lnTo>
                    <a:lnTo>
                      <a:pt x="15" y="149"/>
                    </a:lnTo>
                    <a:lnTo>
                      <a:pt x="27" y="148"/>
                    </a:lnTo>
                    <a:lnTo>
                      <a:pt x="40" y="145"/>
                    </a:lnTo>
                    <a:lnTo>
                      <a:pt x="55" y="143"/>
                    </a:lnTo>
                    <a:lnTo>
                      <a:pt x="71" y="139"/>
                    </a:lnTo>
                    <a:lnTo>
                      <a:pt x="88" y="134"/>
                    </a:lnTo>
                    <a:lnTo>
                      <a:pt x="106" y="128"/>
                    </a:lnTo>
                    <a:lnTo>
                      <a:pt x="123" y="121"/>
                    </a:lnTo>
                    <a:lnTo>
                      <a:pt x="140" y="112"/>
                    </a:lnTo>
                    <a:lnTo>
                      <a:pt x="156" y="101"/>
                    </a:lnTo>
                    <a:lnTo>
                      <a:pt x="171" y="90"/>
                    </a:lnTo>
                    <a:lnTo>
                      <a:pt x="183" y="76"/>
                    </a:lnTo>
                    <a:lnTo>
                      <a:pt x="194" y="60"/>
                    </a:lnTo>
                    <a:lnTo>
                      <a:pt x="201" y="42"/>
                    </a:lnTo>
                    <a:lnTo>
                      <a:pt x="206" y="22"/>
                    </a:lnTo>
                    <a:lnTo>
                      <a:pt x="207" y="0"/>
                    </a:lnTo>
                    <a:close/>
                  </a:path>
                </a:pathLst>
              </a:custGeom>
              <a:solidFill>
                <a:srgbClr val="A6B8B7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60" name="Freeform 30"/>
              <p:cNvSpPr>
                <a:spLocks/>
              </p:cNvSpPr>
              <p:nvPr/>
            </p:nvSpPr>
            <p:spPr bwMode="auto">
              <a:xfrm>
                <a:off x="3225801" y="1836738"/>
                <a:ext cx="88900" cy="47466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" y="1"/>
                  </a:cxn>
                  <a:cxn ang="0">
                    <a:pos x="5" y="6"/>
                  </a:cxn>
                  <a:cxn ang="0">
                    <a:pos x="10" y="15"/>
                  </a:cxn>
                  <a:cxn ang="0">
                    <a:pos x="16" y="26"/>
                  </a:cxn>
                  <a:cxn ang="0">
                    <a:pos x="24" y="41"/>
                  </a:cxn>
                  <a:cxn ang="0">
                    <a:pos x="31" y="58"/>
                  </a:cxn>
                  <a:cxn ang="0">
                    <a:pos x="38" y="78"/>
                  </a:cxn>
                  <a:cxn ang="0">
                    <a:pos x="45" y="102"/>
                  </a:cxn>
                  <a:cxn ang="0">
                    <a:pos x="51" y="128"/>
                  </a:cxn>
                  <a:cxn ang="0">
                    <a:pos x="55" y="157"/>
                  </a:cxn>
                  <a:cxn ang="0">
                    <a:pos x="56" y="189"/>
                  </a:cxn>
                  <a:cxn ang="0">
                    <a:pos x="55" y="223"/>
                  </a:cxn>
                  <a:cxn ang="0">
                    <a:pos x="51" y="260"/>
                  </a:cxn>
                  <a:cxn ang="0">
                    <a:pos x="44" y="299"/>
                  </a:cxn>
                  <a:cxn ang="0">
                    <a:pos x="44" y="297"/>
                  </a:cxn>
                  <a:cxn ang="0">
                    <a:pos x="46" y="289"/>
                  </a:cxn>
                  <a:cxn ang="0">
                    <a:pos x="46" y="277"/>
                  </a:cxn>
                  <a:cxn ang="0">
                    <a:pos x="47" y="261"/>
                  </a:cxn>
                  <a:cxn ang="0">
                    <a:pos x="48" y="240"/>
                  </a:cxn>
                  <a:cxn ang="0">
                    <a:pos x="48" y="218"/>
                  </a:cxn>
                  <a:cxn ang="0">
                    <a:pos x="47" y="191"/>
                  </a:cxn>
                  <a:cxn ang="0">
                    <a:pos x="45" y="163"/>
                  </a:cxn>
                  <a:cxn ang="0">
                    <a:pos x="40" y="132"/>
                  </a:cxn>
                  <a:cxn ang="0">
                    <a:pos x="34" y="101"/>
                  </a:cxn>
                  <a:cxn ang="0">
                    <a:pos x="25" y="67"/>
                  </a:cxn>
                  <a:cxn ang="0">
                    <a:pos x="14" y="33"/>
                  </a:cxn>
                  <a:cxn ang="0">
                    <a:pos x="0" y="0"/>
                  </a:cxn>
                </a:cxnLst>
                <a:rect l="0" t="0" r="r" b="b"/>
                <a:pathLst>
                  <a:path w="56" h="299">
                    <a:moveTo>
                      <a:pt x="0" y="0"/>
                    </a:moveTo>
                    <a:lnTo>
                      <a:pt x="1" y="1"/>
                    </a:lnTo>
                    <a:lnTo>
                      <a:pt x="5" y="6"/>
                    </a:lnTo>
                    <a:lnTo>
                      <a:pt x="10" y="15"/>
                    </a:lnTo>
                    <a:lnTo>
                      <a:pt x="16" y="26"/>
                    </a:lnTo>
                    <a:lnTo>
                      <a:pt x="24" y="41"/>
                    </a:lnTo>
                    <a:lnTo>
                      <a:pt x="31" y="58"/>
                    </a:lnTo>
                    <a:lnTo>
                      <a:pt x="38" y="78"/>
                    </a:lnTo>
                    <a:lnTo>
                      <a:pt x="45" y="102"/>
                    </a:lnTo>
                    <a:lnTo>
                      <a:pt x="51" y="128"/>
                    </a:lnTo>
                    <a:lnTo>
                      <a:pt x="55" y="157"/>
                    </a:lnTo>
                    <a:lnTo>
                      <a:pt x="56" y="189"/>
                    </a:lnTo>
                    <a:lnTo>
                      <a:pt x="55" y="223"/>
                    </a:lnTo>
                    <a:lnTo>
                      <a:pt x="51" y="260"/>
                    </a:lnTo>
                    <a:lnTo>
                      <a:pt x="44" y="299"/>
                    </a:lnTo>
                    <a:lnTo>
                      <a:pt x="44" y="297"/>
                    </a:lnTo>
                    <a:lnTo>
                      <a:pt x="46" y="289"/>
                    </a:lnTo>
                    <a:lnTo>
                      <a:pt x="46" y="277"/>
                    </a:lnTo>
                    <a:lnTo>
                      <a:pt x="47" y="261"/>
                    </a:lnTo>
                    <a:lnTo>
                      <a:pt x="48" y="240"/>
                    </a:lnTo>
                    <a:lnTo>
                      <a:pt x="48" y="218"/>
                    </a:lnTo>
                    <a:lnTo>
                      <a:pt x="47" y="191"/>
                    </a:lnTo>
                    <a:lnTo>
                      <a:pt x="45" y="163"/>
                    </a:lnTo>
                    <a:lnTo>
                      <a:pt x="40" y="132"/>
                    </a:lnTo>
                    <a:lnTo>
                      <a:pt x="34" y="101"/>
                    </a:lnTo>
                    <a:lnTo>
                      <a:pt x="25" y="67"/>
                    </a:lnTo>
                    <a:lnTo>
                      <a:pt x="14" y="3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61" name="Freeform 31"/>
              <p:cNvSpPr>
                <a:spLocks/>
              </p:cNvSpPr>
              <p:nvPr/>
            </p:nvSpPr>
            <p:spPr bwMode="auto">
              <a:xfrm>
                <a:off x="2295526" y="2940050"/>
                <a:ext cx="636588" cy="18415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" y="1"/>
                  </a:cxn>
                  <a:cxn ang="0">
                    <a:pos x="15" y="1"/>
                  </a:cxn>
                  <a:cxn ang="0">
                    <a:pos x="113" y="144"/>
                  </a:cxn>
                  <a:cxn ang="0">
                    <a:pos x="173" y="150"/>
                  </a:cxn>
                  <a:cxn ang="0">
                    <a:pos x="148" y="189"/>
                  </a:cxn>
                  <a:cxn ang="0">
                    <a:pos x="362" y="348"/>
                  </a:cxn>
                  <a:cxn ang="0">
                    <a:pos x="362" y="351"/>
                  </a:cxn>
                  <a:cxn ang="0">
                    <a:pos x="363" y="359"/>
                  </a:cxn>
                  <a:cxn ang="0">
                    <a:pos x="364" y="372"/>
                  </a:cxn>
                  <a:cxn ang="0">
                    <a:pos x="365" y="389"/>
                  </a:cxn>
                  <a:cxn ang="0">
                    <a:pos x="367" y="411"/>
                  </a:cxn>
                  <a:cxn ang="0">
                    <a:pos x="369" y="437"/>
                  </a:cxn>
                  <a:cxn ang="0">
                    <a:pos x="371" y="465"/>
                  </a:cxn>
                  <a:cxn ang="0">
                    <a:pos x="373" y="497"/>
                  </a:cxn>
                  <a:cxn ang="0">
                    <a:pos x="376" y="530"/>
                  </a:cxn>
                  <a:cxn ang="0">
                    <a:pos x="378" y="566"/>
                  </a:cxn>
                  <a:cxn ang="0">
                    <a:pos x="381" y="604"/>
                  </a:cxn>
                  <a:cxn ang="0">
                    <a:pos x="383" y="642"/>
                  </a:cxn>
                  <a:cxn ang="0">
                    <a:pos x="391" y="763"/>
                  </a:cxn>
                  <a:cxn ang="0">
                    <a:pos x="393" y="802"/>
                  </a:cxn>
                  <a:cxn ang="0">
                    <a:pos x="395" y="841"/>
                  </a:cxn>
                  <a:cxn ang="0">
                    <a:pos x="397" y="879"/>
                  </a:cxn>
                  <a:cxn ang="0">
                    <a:pos x="398" y="916"/>
                  </a:cxn>
                  <a:cxn ang="0">
                    <a:pos x="400" y="950"/>
                  </a:cxn>
                  <a:cxn ang="0">
                    <a:pos x="401" y="982"/>
                  </a:cxn>
                  <a:cxn ang="0">
                    <a:pos x="401" y="1037"/>
                  </a:cxn>
                  <a:cxn ang="0">
                    <a:pos x="400" y="1056"/>
                  </a:cxn>
                  <a:cxn ang="0">
                    <a:pos x="397" y="1083"/>
                  </a:cxn>
                  <a:cxn ang="0">
                    <a:pos x="392" y="1111"/>
                  </a:cxn>
                  <a:cxn ang="0">
                    <a:pos x="387" y="1137"/>
                  </a:cxn>
                  <a:cxn ang="0">
                    <a:pos x="380" y="1160"/>
                  </a:cxn>
                  <a:cxn ang="0">
                    <a:pos x="379" y="1138"/>
                  </a:cxn>
                  <a:cxn ang="0">
                    <a:pos x="378" y="1110"/>
                  </a:cxn>
                  <a:cxn ang="0">
                    <a:pos x="378" y="1079"/>
                  </a:cxn>
                  <a:cxn ang="0">
                    <a:pos x="377" y="1043"/>
                  </a:cxn>
                  <a:cxn ang="0">
                    <a:pos x="375" y="1003"/>
                  </a:cxn>
                  <a:cxn ang="0">
                    <a:pos x="374" y="961"/>
                  </a:cxn>
                  <a:cxn ang="0">
                    <a:pos x="373" y="915"/>
                  </a:cxn>
                  <a:cxn ang="0">
                    <a:pos x="371" y="868"/>
                  </a:cxn>
                  <a:cxn ang="0">
                    <a:pos x="369" y="820"/>
                  </a:cxn>
                  <a:cxn ang="0">
                    <a:pos x="367" y="771"/>
                  </a:cxn>
                  <a:cxn ang="0">
                    <a:pos x="364" y="721"/>
                  </a:cxn>
                  <a:cxn ang="0">
                    <a:pos x="363" y="672"/>
                  </a:cxn>
                  <a:cxn ang="0">
                    <a:pos x="360" y="623"/>
                  </a:cxn>
                  <a:cxn ang="0">
                    <a:pos x="358" y="577"/>
                  </a:cxn>
                  <a:cxn ang="0">
                    <a:pos x="355" y="532"/>
                  </a:cxn>
                  <a:cxn ang="0">
                    <a:pos x="352" y="489"/>
                  </a:cxn>
                  <a:cxn ang="0">
                    <a:pos x="350" y="450"/>
                  </a:cxn>
                  <a:cxn ang="0">
                    <a:pos x="346" y="415"/>
                  </a:cxn>
                  <a:cxn ang="0">
                    <a:pos x="344" y="383"/>
                  </a:cxn>
                  <a:cxn ang="0">
                    <a:pos x="341" y="356"/>
                  </a:cxn>
                  <a:cxn ang="0">
                    <a:pos x="134" y="194"/>
                  </a:cxn>
                  <a:cxn ang="0">
                    <a:pos x="151" y="161"/>
                  </a:cxn>
                  <a:cxn ang="0">
                    <a:pos x="100" y="156"/>
                  </a:cxn>
                  <a:cxn ang="0">
                    <a:pos x="0" y="0"/>
                  </a:cxn>
                </a:cxnLst>
                <a:rect l="0" t="0" r="r" b="b"/>
                <a:pathLst>
                  <a:path w="401" h="1160">
                    <a:moveTo>
                      <a:pt x="0" y="0"/>
                    </a:moveTo>
                    <a:lnTo>
                      <a:pt x="5" y="1"/>
                    </a:lnTo>
                    <a:lnTo>
                      <a:pt x="15" y="1"/>
                    </a:lnTo>
                    <a:lnTo>
                      <a:pt x="113" y="144"/>
                    </a:lnTo>
                    <a:lnTo>
                      <a:pt x="173" y="150"/>
                    </a:lnTo>
                    <a:lnTo>
                      <a:pt x="148" y="189"/>
                    </a:lnTo>
                    <a:lnTo>
                      <a:pt x="362" y="348"/>
                    </a:lnTo>
                    <a:lnTo>
                      <a:pt x="362" y="351"/>
                    </a:lnTo>
                    <a:lnTo>
                      <a:pt x="363" y="359"/>
                    </a:lnTo>
                    <a:lnTo>
                      <a:pt x="364" y="372"/>
                    </a:lnTo>
                    <a:lnTo>
                      <a:pt x="365" y="389"/>
                    </a:lnTo>
                    <a:lnTo>
                      <a:pt x="367" y="411"/>
                    </a:lnTo>
                    <a:lnTo>
                      <a:pt x="369" y="437"/>
                    </a:lnTo>
                    <a:lnTo>
                      <a:pt x="371" y="465"/>
                    </a:lnTo>
                    <a:lnTo>
                      <a:pt x="373" y="497"/>
                    </a:lnTo>
                    <a:lnTo>
                      <a:pt x="376" y="530"/>
                    </a:lnTo>
                    <a:lnTo>
                      <a:pt x="378" y="566"/>
                    </a:lnTo>
                    <a:lnTo>
                      <a:pt x="381" y="604"/>
                    </a:lnTo>
                    <a:lnTo>
                      <a:pt x="383" y="642"/>
                    </a:lnTo>
                    <a:lnTo>
                      <a:pt x="391" y="763"/>
                    </a:lnTo>
                    <a:lnTo>
                      <a:pt x="393" y="802"/>
                    </a:lnTo>
                    <a:lnTo>
                      <a:pt x="395" y="841"/>
                    </a:lnTo>
                    <a:lnTo>
                      <a:pt x="397" y="879"/>
                    </a:lnTo>
                    <a:lnTo>
                      <a:pt x="398" y="916"/>
                    </a:lnTo>
                    <a:lnTo>
                      <a:pt x="400" y="950"/>
                    </a:lnTo>
                    <a:lnTo>
                      <a:pt x="401" y="982"/>
                    </a:lnTo>
                    <a:lnTo>
                      <a:pt x="401" y="1037"/>
                    </a:lnTo>
                    <a:lnTo>
                      <a:pt x="400" y="1056"/>
                    </a:lnTo>
                    <a:lnTo>
                      <a:pt x="397" y="1083"/>
                    </a:lnTo>
                    <a:lnTo>
                      <a:pt x="392" y="1111"/>
                    </a:lnTo>
                    <a:lnTo>
                      <a:pt x="387" y="1137"/>
                    </a:lnTo>
                    <a:lnTo>
                      <a:pt x="380" y="1160"/>
                    </a:lnTo>
                    <a:lnTo>
                      <a:pt x="379" y="1138"/>
                    </a:lnTo>
                    <a:lnTo>
                      <a:pt x="378" y="1110"/>
                    </a:lnTo>
                    <a:lnTo>
                      <a:pt x="378" y="1079"/>
                    </a:lnTo>
                    <a:lnTo>
                      <a:pt x="377" y="1043"/>
                    </a:lnTo>
                    <a:lnTo>
                      <a:pt x="375" y="1003"/>
                    </a:lnTo>
                    <a:lnTo>
                      <a:pt x="374" y="961"/>
                    </a:lnTo>
                    <a:lnTo>
                      <a:pt x="373" y="915"/>
                    </a:lnTo>
                    <a:lnTo>
                      <a:pt x="371" y="868"/>
                    </a:lnTo>
                    <a:lnTo>
                      <a:pt x="369" y="820"/>
                    </a:lnTo>
                    <a:lnTo>
                      <a:pt x="367" y="771"/>
                    </a:lnTo>
                    <a:lnTo>
                      <a:pt x="364" y="721"/>
                    </a:lnTo>
                    <a:lnTo>
                      <a:pt x="363" y="672"/>
                    </a:lnTo>
                    <a:lnTo>
                      <a:pt x="360" y="623"/>
                    </a:lnTo>
                    <a:lnTo>
                      <a:pt x="358" y="577"/>
                    </a:lnTo>
                    <a:lnTo>
                      <a:pt x="355" y="532"/>
                    </a:lnTo>
                    <a:lnTo>
                      <a:pt x="352" y="489"/>
                    </a:lnTo>
                    <a:lnTo>
                      <a:pt x="350" y="450"/>
                    </a:lnTo>
                    <a:lnTo>
                      <a:pt x="346" y="415"/>
                    </a:lnTo>
                    <a:lnTo>
                      <a:pt x="344" y="383"/>
                    </a:lnTo>
                    <a:lnTo>
                      <a:pt x="341" y="356"/>
                    </a:lnTo>
                    <a:lnTo>
                      <a:pt x="134" y="194"/>
                    </a:lnTo>
                    <a:lnTo>
                      <a:pt x="151" y="161"/>
                    </a:lnTo>
                    <a:lnTo>
                      <a:pt x="100" y="156"/>
                    </a:lnTo>
                    <a:lnTo>
                      <a:pt x="0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75B8E9">
                      <a:shade val="30000"/>
                      <a:satMod val="115000"/>
                    </a:srgbClr>
                  </a:gs>
                  <a:gs pos="50000">
                    <a:srgbClr val="75B8E9">
                      <a:shade val="67500"/>
                      <a:satMod val="115000"/>
                    </a:srgbClr>
                  </a:gs>
                  <a:gs pos="100000">
                    <a:srgbClr val="75B8E9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62" name="Freeform 32"/>
              <p:cNvSpPr>
                <a:spLocks/>
              </p:cNvSpPr>
              <p:nvPr/>
            </p:nvSpPr>
            <p:spPr bwMode="auto">
              <a:xfrm>
                <a:off x="2862263" y="2892425"/>
                <a:ext cx="381000" cy="617537"/>
              </a:xfrm>
              <a:custGeom>
                <a:avLst/>
                <a:gdLst/>
                <a:ahLst/>
                <a:cxnLst>
                  <a:cxn ang="0">
                    <a:pos x="240" y="0"/>
                  </a:cxn>
                  <a:cxn ang="0">
                    <a:pos x="209" y="158"/>
                  </a:cxn>
                  <a:cxn ang="0">
                    <a:pos x="165" y="166"/>
                  </a:cxn>
                  <a:cxn ang="0">
                    <a:pos x="195" y="189"/>
                  </a:cxn>
                  <a:cxn ang="0">
                    <a:pos x="2" y="389"/>
                  </a:cxn>
                  <a:cxn ang="0">
                    <a:pos x="0" y="370"/>
                  </a:cxn>
                  <a:cxn ang="0">
                    <a:pos x="180" y="192"/>
                  </a:cxn>
                  <a:cxn ang="0">
                    <a:pos x="136" y="161"/>
                  </a:cxn>
                  <a:cxn ang="0">
                    <a:pos x="197" y="148"/>
                  </a:cxn>
                  <a:cxn ang="0">
                    <a:pos x="227" y="2"/>
                  </a:cxn>
                  <a:cxn ang="0">
                    <a:pos x="240" y="0"/>
                  </a:cxn>
                </a:cxnLst>
                <a:rect l="0" t="0" r="r" b="b"/>
                <a:pathLst>
                  <a:path w="240" h="389">
                    <a:moveTo>
                      <a:pt x="240" y="0"/>
                    </a:moveTo>
                    <a:lnTo>
                      <a:pt x="209" y="158"/>
                    </a:lnTo>
                    <a:lnTo>
                      <a:pt x="165" y="166"/>
                    </a:lnTo>
                    <a:lnTo>
                      <a:pt x="195" y="189"/>
                    </a:lnTo>
                    <a:lnTo>
                      <a:pt x="2" y="389"/>
                    </a:lnTo>
                    <a:lnTo>
                      <a:pt x="0" y="370"/>
                    </a:lnTo>
                    <a:lnTo>
                      <a:pt x="180" y="192"/>
                    </a:lnTo>
                    <a:lnTo>
                      <a:pt x="136" y="161"/>
                    </a:lnTo>
                    <a:lnTo>
                      <a:pt x="197" y="148"/>
                    </a:lnTo>
                    <a:lnTo>
                      <a:pt x="227" y="2"/>
                    </a:lnTo>
                    <a:lnTo>
                      <a:pt x="240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75B8E9">
                      <a:shade val="30000"/>
                      <a:satMod val="115000"/>
                    </a:srgbClr>
                  </a:gs>
                  <a:gs pos="50000">
                    <a:srgbClr val="75B8E9">
                      <a:shade val="67500"/>
                      <a:satMod val="115000"/>
                    </a:srgbClr>
                  </a:gs>
                  <a:gs pos="100000">
                    <a:srgbClr val="75B8E9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63" name="Freeform 33"/>
              <p:cNvSpPr>
                <a:spLocks/>
              </p:cNvSpPr>
              <p:nvPr/>
            </p:nvSpPr>
            <p:spPr bwMode="auto">
              <a:xfrm>
                <a:off x="2824163" y="3260725"/>
                <a:ext cx="42863" cy="23653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2" y="21"/>
                  </a:cxn>
                  <a:cxn ang="0">
                    <a:pos x="27" y="141"/>
                  </a:cxn>
                  <a:cxn ang="0">
                    <a:pos x="9" y="149"/>
                  </a:cxn>
                  <a:cxn ang="0">
                    <a:pos x="0" y="0"/>
                  </a:cxn>
                </a:cxnLst>
                <a:rect l="0" t="0" r="r" b="b"/>
                <a:pathLst>
                  <a:path w="27" h="149">
                    <a:moveTo>
                      <a:pt x="0" y="0"/>
                    </a:moveTo>
                    <a:lnTo>
                      <a:pt x="22" y="21"/>
                    </a:lnTo>
                    <a:lnTo>
                      <a:pt x="27" y="141"/>
                    </a:lnTo>
                    <a:lnTo>
                      <a:pt x="9" y="14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5B8E9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64" name="Freeform 34"/>
              <p:cNvSpPr>
                <a:spLocks/>
              </p:cNvSpPr>
              <p:nvPr/>
            </p:nvSpPr>
            <p:spPr bwMode="auto">
              <a:xfrm>
                <a:off x="3086101" y="2890838"/>
                <a:ext cx="112713" cy="706437"/>
              </a:xfrm>
              <a:custGeom>
                <a:avLst/>
                <a:gdLst/>
                <a:ahLst/>
                <a:cxnLst>
                  <a:cxn ang="0">
                    <a:pos x="62" y="0"/>
                  </a:cxn>
                  <a:cxn ang="0">
                    <a:pos x="65" y="0"/>
                  </a:cxn>
                  <a:cxn ang="0">
                    <a:pos x="66" y="1"/>
                  </a:cxn>
                  <a:cxn ang="0">
                    <a:pos x="67" y="2"/>
                  </a:cxn>
                  <a:cxn ang="0">
                    <a:pos x="69" y="3"/>
                  </a:cxn>
                  <a:cxn ang="0">
                    <a:pos x="69" y="5"/>
                  </a:cxn>
                  <a:cxn ang="0">
                    <a:pos x="70" y="5"/>
                  </a:cxn>
                  <a:cxn ang="0">
                    <a:pos x="70" y="17"/>
                  </a:cxn>
                  <a:cxn ang="0">
                    <a:pos x="71" y="30"/>
                  </a:cxn>
                  <a:cxn ang="0">
                    <a:pos x="71" y="70"/>
                  </a:cxn>
                  <a:cxn ang="0">
                    <a:pos x="70" y="95"/>
                  </a:cxn>
                  <a:cxn ang="0">
                    <a:pos x="69" y="123"/>
                  </a:cxn>
                  <a:cxn ang="0">
                    <a:pos x="68" y="154"/>
                  </a:cxn>
                  <a:cxn ang="0">
                    <a:pos x="66" y="186"/>
                  </a:cxn>
                  <a:cxn ang="0">
                    <a:pos x="63" y="220"/>
                  </a:cxn>
                  <a:cxn ang="0">
                    <a:pos x="60" y="254"/>
                  </a:cxn>
                  <a:cxn ang="0">
                    <a:pos x="56" y="289"/>
                  </a:cxn>
                  <a:cxn ang="0">
                    <a:pos x="51" y="322"/>
                  </a:cxn>
                  <a:cxn ang="0">
                    <a:pos x="44" y="356"/>
                  </a:cxn>
                  <a:cxn ang="0">
                    <a:pos x="37" y="388"/>
                  </a:cxn>
                  <a:cxn ang="0">
                    <a:pos x="28" y="418"/>
                  </a:cxn>
                  <a:cxn ang="0">
                    <a:pos x="18" y="445"/>
                  </a:cxn>
                  <a:cxn ang="0">
                    <a:pos x="0" y="442"/>
                  </a:cxn>
                  <a:cxn ang="0">
                    <a:pos x="3" y="438"/>
                  </a:cxn>
                  <a:cxn ang="0">
                    <a:pos x="8" y="420"/>
                  </a:cxn>
                  <a:cxn ang="0">
                    <a:pos x="12" y="407"/>
                  </a:cxn>
                  <a:cxn ang="0">
                    <a:pos x="21" y="371"/>
                  </a:cxn>
                  <a:cxn ang="0">
                    <a:pos x="26" y="348"/>
                  </a:cxn>
                  <a:cxn ang="0">
                    <a:pos x="32" y="320"/>
                  </a:cxn>
                  <a:cxn ang="0">
                    <a:pos x="36" y="289"/>
                  </a:cxn>
                  <a:cxn ang="0">
                    <a:pos x="41" y="253"/>
                  </a:cxn>
                  <a:cxn ang="0">
                    <a:pos x="45" y="213"/>
                  </a:cxn>
                  <a:cxn ang="0">
                    <a:pos x="49" y="169"/>
                  </a:cxn>
                  <a:cxn ang="0">
                    <a:pos x="52" y="121"/>
                  </a:cxn>
                  <a:cxn ang="0">
                    <a:pos x="54" y="67"/>
                  </a:cxn>
                  <a:cxn ang="0">
                    <a:pos x="55" y="9"/>
                  </a:cxn>
                  <a:cxn ang="0">
                    <a:pos x="55" y="6"/>
                  </a:cxn>
                  <a:cxn ang="0">
                    <a:pos x="56" y="5"/>
                  </a:cxn>
                  <a:cxn ang="0">
                    <a:pos x="58" y="2"/>
                  </a:cxn>
                  <a:cxn ang="0">
                    <a:pos x="60" y="1"/>
                  </a:cxn>
                  <a:cxn ang="0">
                    <a:pos x="62" y="0"/>
                  </a:cxn>
                </a:cxnLst>
                <a:rect l="0" t="0" r="r" b="b"/>
                <a:pathLst>
                  <a:path w="71" h="445">
                    <a:moveTo>
                      <a:pt x="62" y="0"/>
                    </a:moveTo>
                    <a:lnTo>
                      <a:pt x="65" y="0"/>
                    </a:lnTo>
                    <a:lnTo>
                      <a:pt x="66" y="1"/>
                    </a:lnTo>
                    <a:lnTo>
                      <a:pt x="67" y="2"/>
                    </a:lnTo>
                    <a:lnTo>
                      <a:pt x="69" y="3"/>
                    </a:lnTo>
                    <a:lnTo>
                      <a:pt x="69" y="5"/>
                    </a:lnTo>
                    <a:lnTo>
                      <a:pt x="70" y="5"/>
                    </a:lnTo>
                    <a:lnTo>
                      <a:pt x="70" y="17"/>
                    </a:lnTo>
                    <a:lnTo>
                      <a:pt x="71" y="30"/>
                    </a:lnTo>
                    <a:lnTo>
                      <a:pt x="71" y="70"/>
                    </a:lnTo>
                    <a:lnTo>
                      <a:pt x="70" y="95"/>
                    </a:lnTo>
                    <a:lnTo>
                      <a:pt x="69" y="123"/>
                    </a:lnTo>
                    <a:lnTo>
                      <a:pt x="68" y="154"/>
                    </a:lnTo>
                    <a:lnTo>
                      <a:pt x="66" y="186"/>
                    </a:lnTo>
                    <a:lnTo>
                      <a:pt x="63" y="220"/>
                    </a:lnTo>
                    <a:lnTo>
                      <a:pt x="60" y="254"/>
                    </a:lnTo>
                    <a:lnTo>
                      <a:pt x="56" y="289"/>
                    </a:lnTo>
                    <a:lnTo>
                      <a:pt x="51" y="322"/>
                    </a:lnTo>
                    <a:lnTo>
                      <a:pt x="44" y="356"/>
                    </a:lnTo>
                    <a:lnTo>
                      <a:pt x="37" y="388"/>
                    </a:lnTo>
                    <a:lnTo>
                      <a:pt x="28" y="418"/>
                    </a:lnTo>
                    <a:lnTo>
                      <a:pt x="18" y="445"/>
                    </a:lnTo>
                    <a:lnTo>
                      <a:pt x="0" y="442"/>
                    </a:lnTo>
                    <a:lnTo>
                      <a:pt x="3" y="438"/>
                    </a:lnTo>
                    <a:lnTo>
                      <a:pt x="8" y="420"/>
                    </a:lnTo>
                    <a:lnTo>
                      <a:pt x="12" y="407"/>
                    </a:lnTo>
                    <a:lnTo>
                      <a:pt x="21" y="371"/>
                    </a:lnTo>
                    <a:lnTo>
                      <a:pt x="26" y="348"/>
                    </a:lnTo>
                    <a:lnTo>
                      <a:pt x="32" y="320"/>
                    </a:lnTo>
                    <a:lnTo>
                      <a:pt x="36" y="289"/>
                    </a:lnTo>
                    <a:lnTo>
                      <a:pt x="41" y="253"/>
                    </a:lnTo>
                    <a:lnTo>
                      <a:pt x="45" y="213"/>
                    </a:lnTo>
                    <a:lnTo>
                      <a:pt x="49" y="169"/>
                    </a:lnTo>
                    <a:lnTo>
                      <a:pt x="52" y="121"/>
                    </a:lnTo>
                    <a:lnTo>
                      <a:pt x="54" y="67"/>
                    </a:lnTo>
                    <a:lnTo>
                      <a:pt x="55" y="9"/>
                    </a:lnTo>
                    <a:lnTo>
                      <a:pt x="55" y="6"/>
                    </a:lnTo>
                    <a:lnTo>
                      <a:pt x="56" y="5"/>
                    </a:lnTo>
                    <a:lnTo>
                      <a:pt x="58" y="2"/>
                    </a:lnTo>
                    <a:lnTo>
                      <a:pt x="60" y="1"/>
                    </a:lnTo>
                    <a:lnTo>
                      <a:pt x="62" y="0"/>
                    </a:lnTo>
                    <a:close/>
                  </a:path>
                </a:pathLst>
              </a:custGeom>
              <a:solidFill>
                <a:srgbClr val="000002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65" name="Freeform 35"/>
              <p:cNvSpPr>
                <a:spLocks/>
              </p:cNvSpPr>
              <p:nvPr/>
            </p:nvSpPr>
            <p:spPr bwMode="auto">
              <a:xfrm>
                <a:off x="2997201" y="3535363"/>
                <a:ext cx="185738" cy="184150"/>
              </a:xfrm>
              <a:custGeom>
                <a:avLst/>
                <a:gdLst/>
                <a:ahLst/>
                <a:cxnLst>
                  <a:cxn ang="0">
                    <a:pos x="59" y="0"/>
                  </a:cxn>
                  <a:cxn ang="0">
                    <a:pos x="74" y="2"/>
                  </a:cxn>
                  <a:cxn ang="0">
                    <a:pos x="88" y="9"/>
                  </a:cxn>
                  <a:cxn ang="0">
                    <a:pos x="100" y="17"/>
                  </a:cxn>
                  <a:cxn ang="0">
                    <a:pos x="109" y="29"/>
                  </a:cxn>
                  <a:cxn ang="0">
                    <a:pos x="114" y="43"/>
                  </a:cxn>
                  <a:cxn ang="0">
                    <a:pos x="117" y="59"/>
                  </a:cxn>
                  <a:cxn ang="0">
                    <a:pos x="114" y="74"/>
                  </a:cxn>
                  <a:cxn ang="0">
                    <a:pos x="109" y="87"/>
                  </a:cxn>
                  <a:cxn ang="0">
                    <a:pos x="100" y="100"/>
                  </a:cxn>
                  <a:cxn ang="0">
                    <a:pos x="88" y="109"/>
                  </a:cxn>
                  <a:cxn ang="0">
                    <a:pos x="74" y="114"/>
                  </a:cxn>
                  <a:cxn ang="0">
                    <a:pos x="59" y="116"/>
                  </a:cxn>
                  <a:cxn ang="0">
                    <a:pos x="43" y="114"/>
                  </a:cxn>
                  <a:cxn ang="0">
                    <a:pos x="29" y="109"/>
                  </a:cxn>
                  <a:cxn ang="0">
                    <a:pos x="18" y="100"/>
                  </a:cxn>
                  <a:cxn ang="0">
                    <a:pos x="9" y="87"/>
                  </a:cxn>
                  <a:cxn ang="0">
                    <a:pos x="3" y="74"/>
                  </a:cxn>
                  <a:cxn ang="0">
                    <a:pos x="0" y="59"/>
                  </a:cxn>
                  <a:cxn ang="0">
                    <a:pos x="3" y="43"/>
                  </a:cxn>
                  <a:cxn ang="0">
                    <a:pos x="9" y="29"/>
                  </a:cxn>
                  <a:cxn ang="0">
                    <a:pos x="18" y="17"/>
                  </a:cxn>
                  <a:cxn ang="0">
                    <a:pos x="29" y="9"/>
                  </a:cxn>
                  <a:cxn ang="0">
                    <a:pos x="43" y="2"/>
                  </a:cxn>
                  <a:cxn ang="0">
                    <a:pos x="59" y="0"/>
                  </a:cxn>
                </a:cxnLst>
                <a:rect l="0" t="0" r="r" b="b"/>
                <a:pathLst>
                  <a:path w="117" h="116">
                    <a:moveTo>
                      <a:pt x="59" y="0"/>
                    </a:moveTo>
                    <a:lnTo>
                      <a:pt x="74" y="2"/>
                    </a:lnTo>
                    <a:lnTo>
                      <a:pt x="88" y="9"/>
                    </a:lnTo>
                    <a:lnTo>
                      <a:pt x="100" y="17"/>
                    </a:lnTo>
                    <a:lnTo>
                      <a:pt x="109" y="29"/>
                    </a:lnTo>
                    <a:lnTo>
                      <a:pt x="114" y="43"/>
                    </a:lnTo>
                    <a:lnTo>
                      <a:pt x="117" y="59"/>
                    </a:lnTo>
                    <a:lnTo>
                      <a:pt x="114" y="74"/>
                    </a:lnTo>
                    <a:lnTo>
                      <a:pt x="109" y="87"/>
                    </a:lnTo>
                    <a:lnTo>
                      <a:pt x="100" y="100"/>
                    </a:lnTo>
                    <a:lnTo>
                      <a:pt x="88" y="109"/>
                    </a:lnTo>
                    <a:lnTo>
                      <a:pt x="74" y="114"/>
                    </a:lnTo>
                    <a:lnTo>
                      <a:pt x="59" y="116"/>
                    </a:lnTo>
                    <a:lnTo>
                      <a:pt x="43" y="114"/>
                    </a:lnTo>
                    <a:lnTo>
                      <a:pt x="29" y="109"/>
                    </a:lnTo>
                    <a:lnTo>
                      <a:pt x="18" y="100"/>
                    </a:lnTo>
                    <a:lnTo>
                      <a:pt x="9" y="87"/>
                    </a:lnTo>
                    <a:lnTo>
                      <a:pt x="3" y="74"/>
                    </a:lnTo>
                    <a:lnTo>
                      <a:pt x="0" y="59"/>
                    </a:lnTo>
                    <a:lnTo>
                      <a:pt x="3" y="43"/>
                    </a:lnTo>
                    <a:lnTo>
                      <a:pt x="9" y="29"/>
                    </a:lnTo>
                    <a:lnTo>
                      <a:pt x="18" y="17"/>
                    </a:lnTo>
                    <a:lnTo>
                      <a:pt x="29" y="9"/>
                    </a:lnTo>
                    <a:lnTo>
                      <a:pt x="43" y="2"/>
                    </a:lnTo>
                    <a:lnTo>
                      <a:pt x="59" y="0"/>
                    </a:lnTo>
                    <a:close/>
                  </a:path>
                </a:pathLst>
              </a:custGeom>
              <a:solidFill>
                <a:srgbClr val="B5C5C4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66" name="Freeform 36"/>
              <p:cNvSpPr>
                <a:spLocks noEditPoints="1"/>
              </p:cNvSpPr>
              <p:nvPr/>
            </p:nvSpPr>
            <p:spPr bwMode="auto">
              <a:xfrm>
                <a:off x="2987676" y="3524250"/>
                <a:ext cx="204788" cy="206375"/>
              </a:xfrm>
              <a:custGeom>
                <a:avLst/>
                <a:gdLst/>
                <a:ahLst/>
                <a:cxnLst>
                  <a:cxn ang="0">
                    <a:pos x="65" y="14"/>
                  </a:cxn>
                  <a:cxn ang="0">
                    <a:pos x="51" y="16"/>
                  </a:cxn>
                  <a:cxn ang="0">
                    <a:pos x="38" y="21"/>
                  </a:cxn>
                  <a:cxn ang="0">
                    <a:pos x="28" y="29"/>
                  </a:cxn>
                  <a:cxn ang="0">
                    <a:pos x="20" y="39"/>
                  </a:cxn>
                  <a:cxn ang="0">
                    <a:pos x="15" y="52"/>
                  </a:cxn>
                  <a:cxn ang="0">
                    <a:pos x="13" y="66"/>
                  </a:cxn>
                  <a:cxn ang="0">
                    <a:pos x="15" y="79"/>
                  </a:cxn>
                  <a:cxn ang="0">
                    <a:pos x="20" y="91"/>
                  </a:cxn>
                  <a:cxn ang="0">
                    <a:pos x="28" y="102"/>
                  </a:cxn>
                  <a:cxn ang="0">
                    <a:pos x="38" y="109"/>
                  </a:cxn>
                  <a:cxn ang="0">
                    <a:pos x="51" y="115"/>
                  </a:cxn>
                  <a:cxn ang="0">
                    <a:pos x="65" y="116"/>
                  </a:cxn>
                  <a:cxn ang="0">
                    <a:pos x="78" y="115"/>
                  </a:cxn>
                  <a:cxn ang="0">
                    <a:pos x="90" y="109"/>
                  </a:cxn>
                  <a:cxn ang="0">
                    <a:pos x="101" y="102"/>
                  </a:cxn>
                  <a:cxn ang="0">
                    <a:pos x="108" y="91"/>
                  </a:cxn>
                  <a:cxn ang="0">
                    <a:pos x="114" y="79"/>
                  </a:cxn>
                  <a:cxn ang="0">
                    <a:pos x="115" y="66"/>
                  </a:cxn>
                  <a:cxn ang="0">
                    <a:pos x="114" y="52"/>
                  </a:cxn>
                  <a:cxn ang="0">
                    <a:pos x="108" y="39"/>
                  </a:cxn>
                  <a:cxn ang="0">
                    <a:pos x="101" y="29"/>
                  </a:cxn>
                  <a:cxn ang="0">
                    <a:pos x="90" y="21"/>
                  </a:cxn>
                  <a:cxn ang="0">
                    <a:pos x="78" y="16"/>
                  </a:cxn>
                  <a:cxn ang="0">
                    <a:pos x="65" y="14"/>
                  </a:cxn>
                  <a:cxn ang="0">
                    <a:pos x="65" y="0"/>
                  </a:cxn>
                  <a:cxn ang="0">
                    <a:pos x="82" y="3"/>
                  </a:cxn>
                  <a:cxn ang="0">
                    <a:pos x="97" y="9"/>
                  </a:cxn>
                  <a:cxn ang="0">
                    <a:pos x="110" y="19"/>
                  </a:cxn>
                  <a:cxn ang="0">
                    <a:pos x="120" y="32"/>
                  </a:cxn>
                  <a:cxn ang="0">
                    <a:pos x="127" y="48"/>
                  </a:cxn>
                  <a:cxn ang="0">
                    <a:pos x="129" y="66"/>
                  </a:cxn>
                  <a:cxn ang="0">
                    <a:pos x="127" y="83"/>
                  </a:cxn>
                  <a:cxn ang="0">
                    <a:pos x="120" y="98"/>
                  </a:cxn>
                  <a:cxn ang="0">
                    <a:pos x="110" y="111"/>
                  </a:cxn>
                  <a:cxn ang="0">
                    <a:pos x="97" y="121"/>
                  </a:cxn>
                  <a:cxn ang="0">
                    <a:pos x="82" y="128"/>
                  </a:cxn>
                  <a:cxn ang="0">
                    <a:pos x="65" y="130"/>
                  </a:cxn>
                  <a:cxn ang="0">
                    <a:pos x="47" y="128"/>
                  </a:cxn>
                  <a:cxn ang="0">
                    <a:pos x="32" y="121"/>
                  </a:cxn>
                  <a:cxn ang="0">
                    <a:pos x="19" y="111"/>
                  </a:cxn>
                  <a:cxn ang="0">
                    <a:pos x="9" y="98"/>
                  </a:cxn>
                  <a:cxn ang="0">
                    <a:pos x="2" y="83"/>
                  </a:cxn>
                  <a:cxn ang="0">
                    <a:pos x="0" y="66"/>
                  </a:cxn>
                  <a:cxn ang="0">
                    <a:pos x="2" y="48"/>
                  </a:cxn>
                  <a:cxn ang="0">
                    <a:pos x="9" y="32"/>
                  </a:cxn>
                  <a:cxn ang="0">
                    <a:pos x="19" y="19"/>
                  </a:cxn>
                  <a:cxn ang="0">
                    <a:pos x="32" y="9"/>
                  </a:cxn>
                  <a:cxn ang="0">
                    <a:pos x="47" y="3"/>
                  </a:cxn>
                  <a:cxn ang="0">
                    <a:pos x="65" y="0"/>
                  </a:cxn>
                </a:cxnLst>
                <a:rect l="0" t="0" r="r" b="b"/>
                <a:pathLst>
                  <a:path w="129" h="130">
                    <a:moveTo>
                      <a:pt x="65" y="14"/>
                    </a:moveTo>
                    <a:lnTo>
                      <a:pt x="51" y="16"/>
                    </a:lnTo>
                    <a:lnTo>
                      <a:pt x="38" y="21"/>
                    </a:lnTo>
                    <a:lnTo>
                      <a:pt x="28" y="29"/>
                    </a:lnTo>
                    <a:lnTo>
                      <a:pt x="20" y="39"/>
                    </a:lnTo>
                    <a:lnTo>
                      <a:pt x="15" y="52"/>
                    </a:lnTo>
                    <a:lnTo>
                      <a:pt x="13" y="66"/>
                    </a:lnTo>
                    <a:lnTo>
                      <a:pt x="15" y="79"/>
                    </a:lnTo>
                    <a:lnTo>
                      <a:pt x="20" y="91"/>
                    </a:lnTo>
                    <a:lnTo>
                      <a:pt x="28" y="102"/>
                    </a:lnTo>
                    <a:lnTo>
                      <a:pt x="38" y="109"/>
                    </a:lnTo>
                    <a:lnTo>
                      <a:pt x="51" y="115"/>
                    </a:lnTo>
                    <a:lnTo>
                      <a:pt x="65" y="116"/>
                    </a:lnTo>
                    <a:lnTo>
                      <a:pt x="78" y="115"/>
                    </a:lnTo>
                    <a:lnTo>
                      <a:pt x="90" y="109"/>
                    </a:lnTo>
                    <a:lnTo>
                      <a:pt x="101" y="102"/>
                    </a:lnTo>
                    <a:lnTo>
                      <a:pt x="108" y="91"/>
                    </a:lnTo>
                    <a:lnTo>
                      <a:pt x="114" y="79"/>
                    </a:lnTo>
                    <a:lnTo>
                      <a:pt x="115" y="66"/>
                    </a:lnTo>
                    <a:lnTo>
                      <a:pt x="114" y="52"/>
                    </a:lnTo>
                    <a:lnTo>
                      <a:pt x="108" y="39"/>
                    </a:lnTo>
                    <a:lnTo>
                      <a:pt x="101" y="29"/>
                    </a:lnTo>
                    <a:lnTo>
                      <a:pt x="90" y="21"/>
                    </a:lnTo>
                    <a:lnTo>
                      <a:pt x="78" y="16"/>
                    </a:lnTo>
                    <a:lnTo>
                      <a:pt x="65" y="14"/>
                    </a:lnTo>
                    <a:close/>
                    <a:moveTo>
                      <a:pt x="65" y="0"/>
                    </a:moveTo>
                    <a:lnTo>
                      <a:pt x="82" y="3"/>
                    </a:lnTo>
                    <a:lnTo>
                      <a:pt x="97" y="9"/>
                    </a:lnTo>
                    <a:lnTo>
                      <a:pt x="110" y="19"/>
                    </a:lnTo>
                    <a:lnTo>
                      <a:pt x="120" y="32"/>
                    </a:lnTo>
                    <a:lnTo>
                      <a:pt x="127" y="48"/>
                    </a:lnTo>
                    <a:lnTo>
                      <a:pt x="129" y="66"/>
                    </a:lnTo>
                    <a:lnTo>
                      <a:pt x="127" y="83"/>
                    </a:lnTo>
                    <a:lnTo>
                      <a:pt x="120" y="98"/>
                    </a:lnTo>
                    <a:lnTo>
                      <a:pt x="110" y="111"/>
                    </a:lnTo>
                    <a:lnTo>
                      <a:pt x="97" y="121"/>
                    </a:lnTo>
                    <a:lnTo>
                      <a:pt x="82" y="128"/>
                    </a:lnTo>
                    <a:lnTo>
                      <a:pt x="65" y="130"/>
                    </a:lnTo>
                    <a:lnTo>
                      <a:pt x="47" y="128"/>
                    </a:lnTo>
                    <a:lnTo>
                      <a:pt x="32" y="121"/>
                    </a:lnTo>
                    <a:lnTo>
                      <a:pt x="19" y="111"/>
                    </a:lnTo>
                    <a:lnTo>
                      <a:pt x="9" y="98"/>
                    </a:lnTo>
                    <a:lnTo>
                      <a:pt x="2" y="83"/>
                    </a:lnTo>
                    <a:lnTo>
                      <a:pt x="0" y="66"/>
                    </a:lnTo>
                    <a:lnTo>
                      <a:pt x="2" y="48"/>
                    </a:lnTo>
                    <a:lnTo>
                      <a:pt x="9" y="32"/>
                    </a:lnTo>
                    <a:lnTo>
                      <a:pt x="19" y="19"/>
                    </a:lnTo>
                    <a:lnTo>
                      <a:pt x="32" y="9"/>
                    </a:lnTo>
                    <a:lnTo>
                      <a:pt x="47" y="3"/>
                    </a:lnTo>
                    <a:lnTo>
                      <a:pt x="65" y="0"/>
                    </a:lnTo>
                    <a:close/>
                  </a:path>
                </a:pathLst>
              </a:custGeom>
              <a:solidFill>
                <a:srgbClr val="000002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67" name="Freeform 37"/>
              <p:cNvSpPr>
                <a:spLocks/>
              </p:cNvSpPr>
              <p:nvPr/>
            </p:nvSpPr>
            <p:spPr bwMode="auto">
              <a:xfrm>
                <a:off x="2317751" y="2932113"/>
                <a:ext cx="341313" cy="654050"/>
              </a:xfrm>
              <a:custGeom>
                <a:avLst/>
                <a:gdLst/>
                <a:ahLst/>
                <a:cxnLst>
                  <a:cxn ang="0">
                    <a:pos x="9" y="0"/>
                  </a:cxn>
                  <a:cxn ang="0">
                    <a:pos x="14" y="2"/>
                  </a:cxn>
                  <a:cxn ang="0">
                    <a:pos x="16" y="6"/>
                  </a:cxn>
                  <a:cxn ang="0">
                    <a:pos x="17" y="18"/>
                  </a:cxn>
                  <a:cxn ang="0">
                    <a:pos x="21" y="48"/>
                  </a:cxn>
                  <a:cxn ang="0">
                    <a:pos x="32" y="95"/>
                  </a:cxn>
                  <a:cxn ang="0">
                    <a:pos x="51" y="155"/>
                  </a:cxn>
                  <a:cxn ang="0">
                    <a:pos x="83" y="225"/>
                  </a:cxn>
                  <a:cxn ang="0">
                    <a:pos x="106" y="263"/>
                  </a:cxn>
                  <a:cxn ang="0">
                    <a:pos x="121" y="260"/>
                  </a:cxn>
                  <a:cxn ang="0">
                    <a:pos x="143" y="259"/>
                  </a:cxn>
                  <a:cxn ang="0">
                    <a:pos x="168" y="263"/>
                  </a:cxn>
                  <a:cxn ang="0">
                    <a:pos x="189" y="277"/>
                  </a:cxn>
                  <a:cxn ang="0">
                    <a:pos x="201" y="298"/>
                  </a:cxn>
                  <a:cxn ang="0">
                    <a:pos x="210" y="331"/>
                  </a:cxn>
                  <a:cxn ang="0">
                    <a:pos x="196" y="353"/>
                  </a:cxn>
                  <a:cxn ang="0">
                    <a:pos x="188" y="325"/>
                  </a:cxn>
                  <a:cxn ang="0">
                    <a:pos x="178" y="302"/>
                  </a:cxn>
                  <a:cxn ang="0">
                    <a:pos x="164" y="287"/>
                  </a:cxn>
                  <a:cxn ang="0">
                    <a:pos x="143" y="282"/>
                  </a:cxn>
                  <a:cxn ang="0">
                    <a:pos x="122" y="285"/>
                  </a:cxn>
                  <a:cxn ang="0">
                    <a:pos x="96" y="291"/>
                  </a:cxn>
                  <a:cxn ang="0">
                    <a:pos x="71" y="304"/>
                  </a:cxn>
                  <a:cxn ang="0">
                    <a:pos x="52" y="322"/>
                  </a:cxn>
                  <a:cxn ang="0">
                    <a:pos x="42" y="347"/>
                  </a:cxn>
                  <a:cxn ang="0">
                    <a:pos x="44" y="369"/>
                  </a:cxn>
                  <a:cxn ang="0">
                    <a:pos x="54" y="402"/>
                  </a:cxn>
                  <a:cxn ang="0">
                    <a:pos x="32" y="398"/>
                  </a:cxn>
                  <a:cxn ang="0">
                    <a:pos x="23" y="376"/>
                  </a:cxn>
                  <a:cxn ang="0">
                    <a:pos x="19" y="351"/>
                  </a:cxn>
                  <a:cxn ang="0">
                    <a:pos x="23" y="323"/>
                  </a:cxn>
                  <a:cxn ang="0">
                    <a:pos x="38" y="300"/>
                  </a:cxn>
                  <a:cxn ang="0">
                    <a:pos x="58" y="283"/>
                  </a:cxn>
                  <a:cxn ang="0">
                    <a:pos x="77" y="272"/>
                  </a:cxn>
                  <a:cxn ang="0">
                    <a:pos x="81" y="261"/>
                  </a:cxn>
                  <a:cxn ang="0">
                    <a:pos x="69" y="240"/>
                  </a:cxn>
                  <a:cxn ang="0">
                    <a:pos x="55" y="206"/>
                  </a:cxn>
                  <a:cxn ang="0">
                    <a:pos x="37" y="164"/>
                  </a:cxn>
                  <a:cxn ang="0">
                    <a:pos x="20" y="115"/>
                  </a:cxn>
                  <a:cxn ang="0">
                    <a:pos x="7" y="62"/>
                  </a:cxn>
                  <a:cxn ang="0">
                    <a:pos x="0" y="7"/>
                  </a:cxn>
                  <a:cxn ang="0">
                    <a:pos x="0" y="4"/>
                  </a:cxn>
                  <a:cxn ang="0">
                    <a:pos x="6" y="0"/>
                  </a:cxn>
                </a:cxnLst>
                <a:rect l="0" t="0" r="r" b="b"/>
                <a:pathLst>
                  <a:path w="215" h="412">
                    <a:moveTo>
                      <a:pt x="6" y="0"/>
                    </a:moveTo>
                    <a:lnTo>
                      <a:pt x="9" y="0"/>
                    </a:lnTo>
                    <a:lnTo>
                      <a:pt x="12" y="1"/>
                    </a:lnTo>
                    <a:lnTo>
                      <a:pt x="14" y="2"/>
                    </a:lnTo>
                    <a:lnTo>
                      <a:pt x="15" y="6"/>
                    </a:lnTo>
                    <a:lnTo>
                      <a:pt x="16" y="6"/>
                    </a:lnTo>
                    <a:lnTo>
                      <a:pt x="16" y="10"/>
                    </a:lnTo>
                    <a:lnTo>
                      <a:pt x="17" y="18"/>
                    </a:lnTo>
                    <a:lnTo>
                      <a:pt x="19" y="31"/>
                    </a:lnTo>
                    <a:lnTo>
                      <a:pt x="21" y="48"/>
                    </a:lnTo>
                    <a:lnTo>
                      <a:pt x="26" y="69"/>
                    </a:lnTo>
                    <a:lnTo>
                      <a:pt x="32" y="95"/>
                    </a:lnTo>
                    <a:lnTo>
                      <a:pt x="41" y="123"/>
                    </a:lnTo>
                    <a:lnTo>
                      <a:pt x="51" y="155"/>
                    </a:lnTo>
                    <a:lnTo>
                      <a:pt x="65" y="188"/>
                    </a:lnTo>
                    <a:lnTo>
                      <a:pt x="83" y="225"/>
                    </a:lnTo>
                    <a:lnTo>
                      <a:pt x="104" y="263"/>
                    </a:lnTo>
                    <a:lnTo>
                      <a:pt x="106" y="263"/>
                    </a:lnTo>
                    <a:lnTo>
                      <a:pt x="112" y="261"/>
                    </a:lnTo>
                    <a:lnTo>
                      <a:pt x="121" y="260"/>
                    </a:lnTo>
                    <a:lnTo>
                      <a:pt x="132" y="259"/>
                    </a:lnTo>
                    <a:lnTo>
                      <a:pt x="143" y="259"/>
                    </a:lnTo>
                    <a:lnTo>
                      <a:pt x="155" y="261"/>
                    </a:lnTo>
                    <a:lnTo>
                      <a:pt x="168" y="263"/>
                    </a:lnTo>
                    <a:lnTo>
                      <a:pt x="179" y="269"/>
                    </a:lnTo>
                    <a:lnTo>
                      <a:pt x="189" y="277"/>
                    </a:lnTo>
                    <a:lnTo>
                      <a:pt x="197" y="287"/>
                    </a:lnTo>
                    <a:lnTo>
                      <a:pt x="201" y="298"/>
                    </a:lnTo>
                    <a:lnTo>
                      <a:pt x="206" y="312"/>
                    </a:lnTo>
                    <a:lnTo>
                      <a:pt x="210" y="331"/>
                    </a:lnTo>
                    <a:lnTo>
                      <a:pt x="215" y="352"/>
                    </a:lnTo>
                    <a:lnTo>
                      <a:pt x="196" y="353"/>
                    </a:lnTo>
                    <a:lnTo>
                      <a:pt x="192" y="339"/>
                    </a:lnTo>
                    <a:lnTo>
                      <a:pt x="188" y="325"/>
                    </a:lnTo>
                    <a:lnTo>
                      <a:pt x="184" y="313"/>
                    </a:lnTo>
                    <a:lnTo>
                      <a:pt x="178" y="302"/>
                    </a:lnTo>
                    <a:lnTo>
                      <a:pt x="172" y="293"/>
                    </a:lnTo>
                    <a:lnTo>
                      <a:pt x="164" y="287"/>
                    </a:lnTo>
                    <a:lnTo>
                      <a:pt x="155" y="283"/>
                    </a:lnTo>
                    <a:lnTo>
                      <a:pt x="143" y="282"/>
                    </a:lnTo>
                    <a:lnTo>
                      <a:pt x="133" y="283"/>
                    </a:lnTo>
                    <a:lnTo>
                      <a:pt x="122" y="285"/>
                    </a:lnTo>
                    <a:lnTo>
                      <a:pt x="109" y="287"/>
                    </a:lnTo>
                    <a:lnTo>
                      <a:pt x="96" y="291"/>
                    </a:lnTo>
                    <a:lnTo>
                      <a:pt x="83" y="297"/>
                    </a:lnTo>
                    <a:lnTo>
                      <a:pt x="71" y="304"/>
                    </a:lnTo>
                    <a:lnTo>
                      <a:pt x="60" y="312"/>
                    </a:lnTo>
                    <a:lnTo>
                      <a:pt x="52" y="322"/>
                    </a:lnTo>
                    <a:lnTo>
                      <a:pt x="46" y="333"/>
                    </a:lnTo>
                    <a:lnTo>
                      <a:pt x="42" y="347"/>
                    </a:lnTo>
                    <a:lnTo>
                      <a:pt x="42" y="357"/>
                    </a:lnTo>
                    <a:lnTo>
                      <a:pt x="44" y="369"/>
                    </a:lnTo>
                    <a:lnTo>
                      <a:pt x="48" y="384"/>
                    </a:lnTo>
                    <a:lnTo>
                      <a:pt x="54" y="402"/>
                    </a:lnTo>
                    <a:lnTo>
                      <a:pt x="37" y="412"/>
                    </a:lnTo>
                    <a:lnTo>
                      <a:pt x="32" y="398"/>
                    </a:lnTo>
                    <a:lnTo>
                      <a:pt x="27" y="386"/>
                    </a:lnTo>
                    <a:lnTo>
                      <a:pt x="23" y="376"/>
                    </a:lnTo>
                    <a:lnTo>
                      <a:pt x="21" y="367"/>
                    </a:lnTo>
                    <a:lnTo>
                      <a:pt x="19" y="351"/>
                    </a:lnTo>
                    <a:lnTo>
                      <a:pt x="19" y="336"/>
                    </a:lnTo>
                    <a:lnTo>
                      <a:pt x="23" y="323"/>
                    </a:lnTo>
                    <a:lnTo>
                      <a:pt x="30" y="311"/>
                    </a:lnTo>
                    <a:lnTo>
                      <a:pt x="38" y="300"/>
                    </a:lnTo>
                    <a:lnTo>
                      <a:pt x="48" y="291"/>
                    </a:lnTo>
                    <a:lnTo>
                      <a:pt x="58" y="283"/>
                    </a:lnTo>
                    <a:lnTo>
                      <a:pt x="68" y="277"/>
                    </a:lnTo>
                    <a:lnTo>
                      <a:pt x="77" y="272"/>
                    </a:lnTo>
                    <a:lnTo>
                      <a:pt x="85" y="269"/>
                    </a:lnTo>
                    <a:lnTo>
                      <a:pt x="81" y="261"/>
                    </a:lnTo>
                    <a:lnTo>
                      <a:pt x="76" y="252"/>
                    </a:lnTo>
                    <a:lnTo>
                      <a:pt x="69" y="240"/>
                    </a:lnTo>
                    <a:lnTo>
                      <a:pt x="62" y="224"/>
                    </a:lnTo>
                    <a:lnTo>
                      <a:pt x="55" y="206"/>
                    </a:lnTo>
                    <a:lnTo>
                      <a:pt x="46" y="186"/>
                    </a:lnTo>
                    <a:lnTo>
                      <a:pt x="37" y="164"/>
                    </a:lnTo>
                    <a:lnTo>
                      <a:pt x="28" y="140"/>
                    </a:lnTo>
                    <a:lnTo>
                      <a:pt x="20" y="115"/>
                    </a:lnTo>
                    <a:lnTo>
                      <a:pt x="14" y="89"/>
                    </a:lnTo>
                    <a:lnTo>
                      <a:pt x="7" y="62"/>
                    </a:lnTo>
                    <a:lnTo>
                      <a:pt x="3" y="34"/>
                    </a:lnTo>
                    <a:lnTo>
                      <a:pt x="0" y="7"/>
                    </a:lnTo>
                    <a:lnTo>
                      <a:pt x="0" y="5"/>
                    </a:lnTo>
                    <a:lnTo>
                      <a:pt x="0" y="4"/>
                    </a:lnTo>
                    <a:lnTo>
                      <a:pt x="1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000002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68" name="Freeform 38"/>
              <p:cNvSpPr>
                <a:spLocks/>
              </p:cNvSpPr>
              <p:nvPr/>
            </p:nvSpPr>
            <p:spPr bwMode="auto">
              <a:xfrm>
                <a:off x="2376488" y="3490913"/>
                <a:ext cx="419100" cy="646112"/>
              </a:xfrm>
              <a:custGeom>
                <a:avLst/>
                <a:gdLst/>
                <a:ahLst/>
                <a:cxnLst>
                  <a:cxn ang="0">
                    <a:pos x="184" y="25"/>
                  </a:cxn>
                  <a:cxn ang="0">
                    <a:pos x="194" y="83"/>
                  </a:cxn>
                  <a:cxn ang="0">
                    <a:pos x="209" y="176"/>
                  </a:cxn>
                  <a:cxn ang="0">
                    <a:pos x="217" y="233"/>
                  </a:cxn>
                  <a:cxn ang="0">
                    <a:pos x="222" y="281"/>
                  </a:cxn>
                  <a:cxn ang="0">
                    <a:pos x="226" y="313"/>
                  </a:cxn>
                  <a:cxn ang="0">
                    <a:pos x="222" y="344"/>
                  </a:cxn>
                  <a:cxn ang="0">
                    <a:pos x="230" y="356"/>
                  </a:cxn>
                  <a:cxn ang="0">
                    <a:pos x="261" y="347"/>
                  </a:cxn>
                  <a:cxn ang="0">
                    <a:pos x="262" y="363"/>
                  </a:cxn>
                  <a:cxn ang="0">
                    <a:pos x="246" y="368"/>
                  </a:cxn>
                  <a:cxn ang="0">
                    <a:pos x="220" y="372"/>
                  </a:cxn>
                  <a:cxn ang="0">
                    <a:pos x="189" y="385"/>
                  </a:cxn>
                  <a:cxn ang="0">
                    <a:pos x="155" y="402"/>
                  </a:cxn>
                  <a:cxn ang="0">
                    <a:pos x="133" y="390"/>
                  </a:cxn>
                  <a:cxn ang="0">
                    <a:pos x="141" y="389"/>
                  </a:cxn>
                  <a:cxn ang="0">
                    <a:pos x="159" y="382"/>
                  </a:cxn>
                  <a:cxn ang="0">
                    <a:pos x="181" y="369"/>
                  </a:cxn>
                  <a:cxn ang="0">
                    <a:pos x="157" y="358"/>
                  </a:cxn>
                  <a:cxn ang="0">
                    <a:pos x="134" y="338"/>
                  </a:cxn>
                  <a:cxn ang="0">
                    <a:pos x="110" y="301"/>
                  </a:cxn>
                  <a:cxn ang="0">
                    <a:pos x="81" y="245"/>
                  </a:cxn>
                  <a:cxn ang="0">
                    <a:pos x="50" y="180"/>
                  </a:cxn>
                  <a:cxn ang="0">
                    <a:pos x="23" y="116"/>
                  </a:cxn>
                  <a:cxn ang="0">
                    <a:pos x="0" y="60"/>
                  </a:cxn>
                  <a:cxn ang="0">
                    <a:pos x="24" y="72"/>
                  </a:cxn>
                  <a:cxn ang="0">
                    <a:pos x="44" y="119"/>
                  </a:cxn>
                  <a:cxn ang="0">
                    <a:pos x="66" y="169"/>
                  </a:cxn>
                  <a:cxn ang="0">
                    <a:pos x="88" y="218"/>
                  </a:cxn>
                  <a:cxn ang="0">
                    <a:pos x="109" y="261"/>
                  </a:cxn>
                  <a:cxn ang="0">
                    <a:pos x="132" y="305"/>
                  </a:cxn>
                  <a:cxn ang="0">
                    <a:pos x="161" y="339"/>
                  </a:cxn>
                  <a:cxn ang="0">
                    <a:pos x="196" y="356"/>
                  </a:cxn>
                  <a:cxn ang="0">
                    <a:pos x="204" y="347"/>
                  </a:cxn>
                  <a:cxn ang="0">
                    <a:pos x="208" y="330"/>
                  </a:cxn>
                  <a:cxn ang="0">
                    <a:pos x="207" y="299"/>
                  </a:cxn>
                  <a:cxn ang="0">
                    <a:pos x="203" y="258"/>
                  </a:cxn>
                  <a:cxn ang="0">
                    <a:pos x="196" y="212"/>
                  </a:cxn>
                  <a:cxn ang="0">
                    <a:pos x="188" y="165"/>
                  </a:cxn>
                  <a:cxn ang="0">
                    <a:pos x="180" y="121"/>
                  </a:cxn>
                  <a:cxn ang="0">
                    <a:pos x="173" y="85"/>
                  </a:cxn>
                  <a:cxn ang="0">
                    <a:pos x="166" y="48"/>
                  </a:cxn>
                  <a:cxn ang="0">
                    <a:pos x="159" y="1"/>
                  </a:cxn>
                </a:cxnLst>
                <a:rect l="0" t="0" r="r" b="b"/>
                <a:pathLst>
                  <a:path w="264" h="407">
                    <a:moveTo>
                      <a:pt x="178" y="0"/>
                    </a:moveTo>
                    <a:lnTo>
                      <a:pt x="184" y="25"/>
                    </a:lnTo>
                    <a:lnTo>
                      <a:pt x="189" y="54"/>
                    </a:lnTo>
                    <a:lnTo>
                      <a:pt x="194" y="83"/>
                    </a:lnTo>
                    <a:lnTo>
                      <a:pt x="204" y="146"/>
                    </a:lnTo>
                    <a:lnTo>
                      <a:pt x="209" y="176"/>
                    </a:lnTo>
                    <a:lnTo>
                      <a:pt x="213" y="205"/>
                    </a:lnTo>
                    <a:lnTo>
                      <a:pt x="217" y="233"/>
                    </a:lnTo>
                    <a:lnTo>
                      <a:pt x="219" y="258"/>
                    </a:lnTo>
                    <a:lnTo>
                      <a:pt x="222" y="281"/>
                    </a:lnTo>
                    <a:lnTo>
                      <a:pt x="224" y="299"/>
                    </a:lnTo>
                    <a:lnTo>
                      <a:pt x="226" y="313"/>
                    </a:lnTo>
                    <a:lnTo>
                      <a:pt x="225" y="330"/>
                    </a:lnTo>
                    <a:lnTo>
                      <a:pt x="222" y="344"/>
                    </a:lnTo>
                    <a:lnTo>
                      <a:pt x="216" y="358"/>
                    </a:lnTo>
                    <a:lnTo>
                      <a:pt x="230" y="356"/>
                    </a:lnTo>
                    <a:lnTo>
                      <a:pt x="245" y="353"/>
                    </a:lnTo>
                    <a:lnTo>
                      <a:pt x="261" y="347"/>
                    </a:lnTo>
                    <a:lnTo>
                      <a:pt x="264" y="362"/>
                    </a:lnTo>
                    <a:lnTo>
                      <a:pt x="262" y="363"/>
                    </a:lnTo>
                    <a:lnTo>
                      <a:pt x="256" y="366"/>
                    </a:lnTo>
                    <a:lnTo>
                      <a:pt x="246" y="368"/>
                    </a:lnTo>
                    <a:lnTo>
                      <a:pt x="235" y="371"/>
                    </a:lnTo>
                    <a:lnTo>
                      <a:pt x="220" y="372"/>
                    </a:lnTo>
                    <a:lnTo>
                      <a:pt x="204" y="372"/>
                    </a:lnTo>
                    <a:lnTo>
                      <a:pt x="189" y="385"/>
                    </a:lnTo>
                    <a:lnTo>
                      <a:pt x="172" y="394"/>
                    </a:lnTo>
                    <a:lnTo>
                      <a:pt x="155" y="402"/>
                    </a:lnTo>
                    <a:lnTo>
                      <a:pt x="140" y="407"/>
                    </a:lnTo>
                    <a:lnTo>
                      <a:pt x="133" y="390"/>
                    </a:lnTo>
                    <a:lnTo>
                      <a:pt x="135" y="390"/>
                    </a:lnTo>
                    <a:lnTo>
                      <a:pt x="141" y="389"/>
                    </a:lnTo>
                    <a:lnTo>
                      <a:pt x="149" y="386"/>
                    </a:lnTo>
                    <a:lnTo>
                      <a:pt x="159" y="382"/>
                    </a:lnTo>
                    <a:lnTo>
                      <a:pt x="170" y="376"/>
                    </a:lnTo>
                    <a:lnTo>
                      <a:pt x="181" y="369"/>
                    </a:lnTo>
                    <a:lnTo>
                      <a:pt x="169" y="365"/>
                    </a:lnTo>
                    <a:lnTo>
                      <a:pt x="157" y="358"/>
                    </a:lnTo>
                    <a:lnTo>
                      <a:pt x="145" y="349"/>
                    </a:lnTo>
                    <a:lnTo>
                      <a:pt x="134" y="338"/>
                    </a:lnTo>
                    <a:lnTo>
                      <a:pt x="123" y="324"/>
                    </a:lnTo>
                    <a:lnTo>
                      <a:pt x="110" y="301"/>
                    </a:lnTo>
                    <a:lnTo>
                      <a:pt x="95" y="274"/>
                    </a:lnTo>
                    <a:lnTo>
                      <a:pt x="81" y="245"/>
                    </a:lnTo>
                    <a:lnTo>
                      <a:pt x="66" y="213"/>
                    </a:lnTo>
                    <a:lnTo>
                      <a:pt x="50" y="180"/>
                    </a:lnTo>
                    <a:lnTo>
                      <a:pt x="36" y="147"/>
                    </a:lnTo>
                    <a:lnTo>
                      <a:pt x="23" y="116"/>
                    </a:lnTo>
                    <a:lnTo>
                      <a:pt x="11" y="87"/>
                    </a:lnTo>
                    <a:lnTo>
                      <a:pt x="0" y="60"/>
                    </a:lnTo>
                    <a:lnTo>
                      <a:pt x="17" y="50"/>
                    </a:lnTo>
                    <a:lnTo>
                      <a:pt x="24" y="72"/>
                    </a:lnTo>
                    <a:lnTo>
                      <a:pt x="33" y="95"/>
                    </a:lnTo>
                    <a:lnTo>
                      <a:pt x="44" y="119"/>
                    </a:lnTo>
                    <a:lnTo>
                      <a:pt x="54" y="145"/>
                    </a:lnTo>
                    <a:lnTo>
                      <a:pt x="66" y="169"/>
                    </a:lnTo>
                    <a:lnTo>
                      <a:pt x="77" y="195"/>
                    </a:lnTo>
                    <a:lnTo>
                      <a:pt x="88" y="218"/>
                    </a:lnTo>
                    <a:lnTo>
                      <a:pt x="99" y="240"/>
                    </a:lnTo>
                    <a:lnTo>
                      <a:pt x="109" y="261"/>
                    </a:lnTo>
                    <a:lnTo>
                      <a:pt x="126" y="294"/>
                    </a:lnTo>
                    <a:lnTo>
                      <a:pt x="132" y="305"/>
                    </a:lnTo>
                    <a:lnTo>
                      <a:pt x="146" y="325"/>
                    </a:lnTo>
                    <a:lnTo>
                      <a:pt x="161" y="339"/>
                    </a:lnTo>
                    <a:lnTo>
                      <a:pt x="177" y="350"/>
                    </a:lnTo>
                    <a:lnTo>
                      <a:pt x="196" y="356"/>
                    </a:lnTo>
                    <a:lnTo>
                      <a:pt x="202" y="350"/>
                    </a:lnTo>
                    <a:lnTo>
                      <a:pt x="204" y="347"/>
                    </a:lnTo>
                    <a:lnTo>
                      <a:pt x="207" y="340"/>
                    </a:lnTo>
                    <a:lnTo>
                      <a:pt x="208" y="330"/>
                    </a:lnTo>
                    <a:lnTo>
                      <a:pt x="208" y="316"/>
                    </a:lnTo>
                    <a:lnTo>
                      <a:pt x="207" y="299"/>
                    </a:lnTo>
                    <a:lnTo>
                      <a:pt x="205" y="280"/>
                    </a:lnTo>
                    <a:lnTo>
                      <a:pt x="203" y="258"/>
                    </a:lnTo>
                    <a:lnTo>
                      <a:pt x="200" y="236"/>
                    </a:lnTo>
                    <a:lnTo>
                      <a:pt x="196" y="212"/>
                    </a:lnTo>
                    <a:lnTo>
                      <a:pt x="192" y="189"/>
                    </a:lnTo>
                    <a:lnTo>
                      <a:pt x="188" y="165"/>
                    </a:lnTo>
                    <a:lnTo>
                      <a:pt x="184" y="142"/>
                    </a:lnTo>
                    <a:lnTo>
                      <a:pt x="180" y="121"/>
                    </a:lnTo>
                    <a:lnTo>
                      <a:pt x="177" y="102"/>
                    </a:lnTo>
                    <a:lnTo>
                      <a:pt x="173" y="85"/>
                    </a:lnTo>
                    <a:lnTo>
                      <a:pt x="170" y="71"/>
                    </a:lnTo>
                    <a:lnTo>
                      <a:pt x="166" y="48"/>
                    </a:lnTo>
                    <a:lnTo>
                      <a:pt x="163" y="24"/>
                    </a:lnTo>
                    <a:lnTo>
                      <a:pt x="159" y="1"/>
                    </a:lnTo>
                    <a:lnTo>
                      <a:pt x="178" y="0"/>
                    </a:lnTo>
                    <a:close/>
                  </a:path>
                </a:pathLst>
              </a:custGeom>
              <a:solidFill>
                <a:srgbClr val="8CA19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69" name="Freeform 39"/>
              <p:cNvSpPr>
                <a:spLocks/>
              </p:cNvSpPr>
              <p:nvPr/>
            </p:nvSpPr>
            <p:spPr bwMode="auto">
              <a:xfrm>
                <a:off x="2781301" y="4010025"/>
                <a:ext cx="82550" cy="68262"/>
              </a:xfrm>
              <a:custGeom>
                <a:avLst/>
                <a:gdLst/>
                <a:ahLst/>
                <a:cxnLst>
                  <a:cxn ang="0">
                    <a:pos x="40" y="0"/>
                  </a:cxn>
                  <a:cxn ang="0">
                    <a:pos x="45" y="2"/>
                  </a:cxn>
                  <a:cxn ang="0">
                    <a:pos x="48" y="5"/>
                  </a:cxn>
                  <a:cxn ang="0">
                    <a:pos x="50" y="12"/>
                  </a:cxn>
                  <a:cxn ang="0">
                    <a:pos x="52" y="20"/>
                  </a:cxn>
                  <a:cxn ang="0">
                    <a:pos x="52" y="30"/>
                  </a:cxn>
                  <a:cxn ang="0">
                    <a:pos x="49" y="33"/>
                  </a:cxn>
                  <a:cxn ang="0">
                    <a:pos x="45" y="35"/>
                  </a:cxn>
                  <a:cxn ang="0">
                    <a:pos x="40" y="37"/>
                  </a:cxn>
                  <a:cxn ang="0">
                    <a:pos x="31" y="40"/>
                  </a:cxn>
                  <a:cxn ang="0">
                    <a:pos x="22" y="41"/>
                  </a:cxn>
                  <a:cxn ang="0">
                    <a:pos x="15" y="43"/>
                  </a:cxn>
                  <a:cxn ang="0">
                    <a:pos x="13" y="43"/>
                  </a:cxn>
                  <a:cxn ang="0">
                    <a:pos x="10" y="42"/>
                  </a:cxn>
                  <a:cxn ang="0">
                    <a:pos x="8" y="41"/>
                  </a:cxn>
                  <a:cxn ang="0">
                    <a:pos x="7" y="40"/>
                  </a:cxn>
                  <a:cxn ang="0">
                    <a:pos x="7" y="39"/>
                  </a:cxn>
                  <a:cxn ang="0">
                    <a:pos x="0" y="19"/>
                  </a:cxn>
                  <a:cxn ang="0">
                    <a:pos x="0" y="17"/>
                  </a:cxn>
                  <a:cxn ang="0">
                    <a:pos x="1" y="15"/>
                  </a:cxn>
                  <a:cxn ang="0">
                    <a:pos x="1" y="13"/>
                  </a:cxn>
                  <a:cxn ang="0">
                    <a:pos x="3" y="12"/>
                  </a:cxn>
                  <a:cxn ang="0">
                    <a:pos x="5" y="11"/>
                  </a:cxn>
                  <a:cxn ang="0">
                    <a:pos x="8" y="9"/>
                  </a:cxn>
                  <a:cxn ang="0">
                    <a:pos x="12" y="8"/>
                  </a:cxn>
                  <a:cxn ang="0">
                    <a:pos x="22" y="3"/>
                  </a:cxn>
                  <a:cxn ang="0">
                    <a:pos x="32" y="1"/>
                  </a:cxn>
                  <a:cxn ang="0">
                    <a:pos x="40" y="0"/>
                  </a:cxn>
                </a:cxnLst>
                <a:rect l="0" t="0" r="r" b="b"/>
                <a:pathLst>
                  <a:path w="52" h="43">
                    <a:moveTo>
                      <a:pt x="40" y="0"/>
                    </a:moveTo>
                    <a:lnTo>
                      <a:pt x="45" y="2"/>
                    </a:lnTo>
                    <a:lnTo>
                      <a:pt x="48" y="5"/>
                    </a:lnTo>
                    <a:lnTo>
                      <a:pt x="50" y="12"/>
                    </a:lnTo>
                    <a:lnTo>
                      <a:pt x="52" y="20"/>
                    </a:lnTo>
                    <a:lnTo>
                      <a:pt x="52" y="30"/>
                    </a:lnTo>
                    <a:lnTo>
                      <a:pt x="49" y="33"/>
                    </a:lnTo>
                    <a:lnTo>
                      <a:pt x="45" y="35"/>
                    </a:lnTo>
                    <a:lnTo>
                      <a:pt x="40" y="37"/>
                    </a:lnTo>
                    <a:lnTo>
                      <a:pt x="31" y="40"/>
                    </a:lnTo>
                    <a:lnTo>
                      <a:pt x="22" y="41"/>
                    </a:lnTo>
                    <a:lnTo>
                      <a:pt x="15" y="43"/>
                    </a:lnTo>
                    <a:lnTo>
                      <a:pt x="13" y="43"/>
                    </a:lnTo>
                    <a:lnTo>
                      <a:pt x="10" y="42"/>
                    </a:lnTo>
                    <a:lnTo>
                      <a:pt x="8" y="41"/>
                    </a:lnTo>
                    <a:lnTo>
                      <a:pt x="7" y="40"/>
                    </a:lnTo>
                    <a:lnTo>
                      <a:pt x="7" y="39"/>
                    </a:lnTo>
                    <a:lnTo>
                      <a:pt x="0" y="19"/>
                    </a:lnTo>
                    <a:lnTo>
                      <a:pt x="0" y="17"/>
                    </a:lnTo>
                    <a:lnTo>
                      <a:pt x="1" y="15"/>
                    </a:lnTo>
                    <a:lnTo>
                      <a:pt x="1" y="13"/>
                    </a:lnTo>
                    <a:lnTo>
                      <a:pt x="3" y="12"/>
                    </a:lnTo>
                    <a:lnTo>
                      <a:pt x="5" y="11"/>
                    </a:lnTo>
                    <a:lnTo>
                      <a:pt x="8" y="9"/>
                    </a:lnTo>
                    <a:lnTo>
                      <a:pt x="12" y="8"/>
                    </a:lnTo>
                    <a:lnTo>
                      <a:pt x="22" y="3"/>
                    </a:lnTo>
                    <a:lnTo>
                      <a:pt x="32" y="1"/>
                    </a:lnTo>
                    <a:lnTo>
                      <a:pt x="40" y="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70" name="Freeform 40"/>
              <p:cNvSpPr>
                <a:spLocks/>
              </p:cNvSpPr>
              <p:nvPr/>
            </p:nvSpPr>
            <p:spPr bwMode="auto">
              <a:xfrm>
                <a:off x="2535238" y="4095750"/>
                <a:ext cx="80963" cy="65087"/>
              </a:xfrm>
              <a:custGeom>
                <a:avLst/>
                <a:gdLst/>
                <a:ahLst/>
                <a:cxnLst>
                  <a:cxn ang="0">
                    <a:pos x="37" y="0"/>
                  </a:cxn>
                  <a:cxn ang="0">
                    <a:pos x="41" y="0"/>
                  </a:cxn>
                  <a:cxn ang="0">
                    <a:pos x="44" y="2"/>
                  </a:cxn>
                  <a:cxn ang="0">
                    <a:pos x="45" y="4"/>
                  </a:cxn>
                  <a:cxn ang="0">
                    <a:pos x="45" y="4"/>
                  </a:cxn>
                  <a:cxn ang="0">
                    <a:pos x="45" y="5"/>
                  </a:cxn>
                  <a:cxn ang="0">
                    <a:pos x="51" y="26"/>
                  </a:cxn>
                  <a:cxn ang="0">
                    <a:pos x="50" y="31"/>
                  </a:cxn>
                  <a:cxn ang="0">
                    <a:pos x="49" y="32"/>
                  </a:cxn>
                  <a:cxn ang="0">
                    <a:pos x="46" y="33"/>
                  </a:cxn>
                  <a:cxn ang="0">
                    <a:pos x="43" y="35"/>
                  </a:cxn>
                  <a:cxn ang="0">
                    <a:pos x="39" y="35"/>
                  </a:cxn>
                  <a:cxn ang="0">
                    <a:pos x="31" y="38"/>
                  </a:cxn>
                  <a:cxn ang="0">
                    <a:pos x="22" y="40"/>
                  </a:cxn>
                  <a:cxn ang="0">
                    <a:pos x="15" y="41"/>
                  </a:cxn>
                  <a:cxn ang="0">
                    <a:pos x="9" y="41"/>
                  </a:cxn>
                  <a:cxn ang="0">
                    <a:pos x="5" y="40"/>
                  </a:cxn>
                  <a:cxn ang="0">
                    <a:pos x="2" y="35"/>
                  </a:cxn>
                  <a:cxn ang="0">
                    <a:pos x="0" y="30"/>
                  </a:cxn>
                  <a:cxn ang="0">
                    <a:pos x="0" y="22"/>
                  </a:cxn>
                  <a:cxn ang="0">
                    <a:pos x="0" y="16"/>
                  </a:cxn>
                  <a:cxn ang="0">
                    <a:pos x="0" y="11"/>
                  </a:cxn>
                  <a:cxn ang="0">
                    <a:pos x="3" y="8"/>
                  </a:cxn>
                  <a:cxn ang="0">
                    <a:pos x="7" y="6"/>
                  </a:cxn>
                  <a:cxn ang="0">
                    <a:pos x="13" y="4"/>
                  </a:cxn>
                  <a:cxn ang="0">
                    <a:pos x="21" y="3"/>
                  </a:cxn>
                  <a:cxn ang="0">
                    <a:pos x="30" y="1"/>
                  </a:cxn>
                  <a:cxn ang="0">
                    <a:pos x="37" y="0"/>
                  </a:cxn>
                </a:cxnLst>
                <a:rect l="0" t="0" r="r" b="b"/>
                <a:pathLst>
                  <a:path w="51" h="41">
                    <a:moveTo>
                      <a:pt x="37" y="0"/>
                    </a:moveTo>
                    <a:lnTo>
                      <a:pt x="41" y="0"/>
                    </a:lnTo>
                    <a:lnTo>
                      <a:pt x="44" y="2"/>
                    </a:lnTo>
                    <a:lnTo>
                      <a:pt x="45" y="4"/>
                    </a:lnTo>
                    <a:lnTo>
                      <a:pt x="45" y="4"/>
                    </a:lnTo>
                    <a:lnTo>
                      <a:pt x="45" y="5"/>
                    </a:lnTo>
                    <a:lnTo>
                      <a:pt x="51" y="26"/>
                    </a:lnTo>
                    <a:lnTo>
                      <a:pt x="50" y="31"/>
                    </a:lnTo>
                    <a:lnTo>
                      <a:pt x="49" y="32"/>
                    </a:lnTo>
                    <a:lnTo>
                      <a:pt x="46" y="33"/>
                    </a:lnTo>
                    <a:lnTo>
                      <a:pt x="43" y="35"/>
                    </a:lnTo>
                    <a:lnTo>
                      <a:pt x="39" y="35"/>
                    </a:lnTo>
                    <a:lnTo>
                      <a:pt x="31" y="38"/>
                    </a:lnTo>
                    <a:lnTo>
                      <a:pt x="22" y="40"/>
                    </a:lnTo>
                    <a:lnTo>
                      <a:pt x="15" y="41"/>
                    </a:lnTo>
                    <a:lnTo>
                      <a:pt x="9" y="41"/>
                    </a:lnTo>
                    <a:lnTo>
                      <a:pt x="5" y="40"/>
                    </a:lnTo>
                    <a:lnTo>
                      <a:pt x="2" y="35"/>
                    </a:lnTo>
                    <a:lnTo>
                      <a:pt x="0" y="30"/>
                    </a:lnTo>
                    <a:lnTo>
                      <a:pt x="0" y="22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3" y="8"/>
                    </a:lnTo>
                    <a:lnTo>
                      <a:pt x="7" y="6"/>
                    </a:lnTo>
                    <a:lnTo>
                      <a:pt x="13" y="4"/>
                    </a:lnTo>
                    <a:lnTo>
                      <a:pt x="21" y="3"/>
                    </a:lnTo>
                    <a:lnTo>
                      <a:pt x="30" y="1"/>
                    </a:lnTo>
                    <a:lnTo>
                      <a:pt x="37" y="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71" name="Freeform 41"/>
              <p:cNvSpPr>
                <a:spLocks noEditPoints="1"/>
              </p:cNvSpPr>
              <p:nvPr/>
            </p:nvSpPr>
            <p:spPr bwMode="auto">
              <a:xfrm>
                <a:off x="2616201" y="4014788"/>
                <a:ext cx="147638" cy="50800"/>
              </a:xfrm>
              <a:custGeom>
                <a:avLst/>
                <a:gdLst/>
                <a:ahLst/>
                <a:cxnLst>
                  <a:cxn ang="0">
                    <a:pos x="3" y="5"/>
                  </a:cxn>
                  <a:cxn ang="0">
                    <a:pos x="5" y="5"/>
                  </a:cxn>
                  <a:cxn ang="0">
                    <a:pos x="11" y="10"/>
                  </a:cxn>
                  <a:cxn ang="0">
                    <a:pos x="19" y="15"/>
                  </a:cxn>
                  <a:cxn ang="0">
                    <a:pos x="30" y="20"/>
                  </a:cxn>
                  <a:cxn ang="0">
                    <a:pos x="42" y="24"/>
                  </a:cxn>
                  <a:cxn ang="0">
                    <a:pos x="57" y="27"/>
                  </a:cxn>
                  <a:cxn ang="0">
                    <a:pos x="74" y="27"/>
                  </a:cxn>
                  <a:cxn ang="0">
                    <a:pos x="93" y="23"/>
                  </a:cxn>
                  <a:cxn ang="0">
                    <a:pos x="91" y="23"/>
                  </a:cxn>
                  <a:cxn ang="0">
                    <a:pos x="87" y="25"/>
                  </a:cxn>
                  <a:cxn ang="0">
                    <a:pos x="80" y="28"/>
                  </a:cxn>
                  <a:cxn ang="0">
                    <a:pos x="71" y="30"/>
                  </a:cxn>
                  <a:cxn ang="0">
                    <a:pos x="61" y="32"/>
                  </a:cxn>
                  <a:cxn ang="0">
                    <a:pos x="50" y="31"/>
                  </a:cxn>
                  <a:cxn ang="0">
                    <a:pos x="38" y="28"/>
                  </a:cxn>
                  <a:cxn ang="0">
                    <a:pos x="25" y="23"/>
                  </a:cxn>
                  <a:cxn ang="0">
                    <a:pos x="12" y="14"/>
                  </a:cxn>
                  <a:cxn ang="0">
                    <a:pos x="3" y="5"/>
                  </a:cxn>
                  <a:cxn ang="0">
                    <a:pos x="0" y="0"/>
                  </a:cxn>
                  <a:cxn ang="0">
                    <a:pos x="3" y="5"/>
                  </a:cxn>
                  <a:cxn ang="0">
                    <a:pos x="1" y="2"/>
                  </a:cxn>
                  <a:cxn ang="0">
                    <a:pos x="0" y="0"/>
                  </a:cxn>
                </a:cxnLst>
                <a:rect l="0" t="0" r="r" b="b"/>
                <a:pathLst>
                  <a:path w="93" h="32">
                    <a:moveTo>
                      <a:pt x="3" y="5"/>
                    </a:moveTo>
                    <a:lnTo>
                      <a:pt x="5" y="5"/>
                    </a:lnTo>
                    <a:lnTo>
                      <a:pt x="11" y="10"/>
                    </a:lnTo>
                    <a:lnTo>
                      <a:pt x="19" y="15"/>
                    </a:lnTo>
                    <a:lnTo>
                      <a:pt x="30" y="20"/>
                    </a:lnTo>
                    <a:lnTo>
                      <a:pt x="42" y="24"/>
                    </a:lnTo>
                    <a:lnTo>
                      <a:pt x="57" y="27"/>
                    </a:lnTo>
                    <a:lnTo>
                      <a:pt x="74" y="27"/>
                    </a:lnTo>
                    <a:lnTo>
                      <a:pt x="93" y="23"/>
                    </a:lnTo>
                    <a:lnTo>
                      <a:pt x="91" y="23"/>
                    </a:lnTo>
                    <a:lnTo>
                      <a:pt x="87" y="25"/>
                    </a:lnTo>
                    <a:lnTo>
                      <a:pt x="80" y="28"/>
                    </a:lnTo>
                    <a:lnTo>
                      <a:pt x="71" y="30"/>
                    </a:lnTo>
                    <a:lnTo>
                      <a:pt x="61" y="32"/>
                    </a:lnTo>
                    <a:lnTo>
                      <a:pt x="50" y="31"/>
                    </a:lnTo>
                    <a:lnTo>
                      <a:pt x="38" y="28"/>
                    </a:lnTo>
                    <a:lnTo>
                      <a:pt x="25" y="23"/>
                    </a:lnTo>
                    <a:lnTo>
                      <a:pt x="12" y="14"/>
                    </a:lnTo>
                    <a:lnTo>
                      <a:pt x="3" y="5"/>
                    </a:lnTo>
                    <a:close/>
                    <a:moveTo>
                      <a:pt x="0" y="0"/>
                    </a:moveTo>
                    <a:lnTo>
                      <a:pt x="3" y="5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8EFE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sp>
          <p:nvSpPr>
            <p:cNvPr id="149" name="Oval 148"/>
            <p:cNvSpPr/>
            <p:nvPr/>
          </p:nvSpPr>
          <p:spPr>
            <a:xfrm flipV="1">
              <a:off x="4175967" y="5585940"/>
              <a:ext cx="3596433" cy="28146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  <a:alpha val="31000"/>
                  </a:schemeClr>
                </a:gs>
                <a:gs pos="100000">
                  <a:sysClr val="window" lastClr="FFFFFF">
                    <a:alpha val="0"/>
                    <a:lumMod val="100000"/>
                  </a:sysClr>
                </a:gs>
              </a:gsLst>
              <a:path path="shape">
                <a:fillToRect l="50000" t="50000" r="50000" b="50000"/>
              </a:path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151" name="watermark" hidden="1"/>
          <p:cNvGrpSpPr/>
          <p:nvPr/>
        </p:nvGrpSpPr>
        <p:grpSpPr>
          <a:xfrm>
            <a:off x="3289470" y="618385"/>
            <a:ext cx="5500687" cy="4386926"/>
            <a:chOff x="600868" y="1073630"/>
            <a:chExt cx="5500687" cy="4386926"/>
          </a:xfrm>
        </p:grpSpPr>
        <p:grpSp>
          <p:nvGrpSpPr>
            <p:cNvPr id="152" name="Group 4" hidden="1"/>
            <p:cNvGrpSpPr>
              <a:grpSpLocks noChangeAspect="1"/>
            </p:cNvGrpSpPr>
            <p:nvPr/>
          </p:nvGrpSpPr>
          <p:grpSpPr bwMode="auto">
            <a:xfrm rot="19800000">
              <a:off x="600868" y="2712588"/>
              <a:ext cx="5500687" cy="1068387"/>
              <a:chOff x="831" y="1208"/>
              <a:chExt cx="3465" cy="673"/>
            </a:xfrm>
            <a:solidFill>
              <a:schemeClr val="bg1">
                <a:lumMod val="50000"/>
                <a:alpha val="18000"/>
              </a:schemeClr>
            </a:solidFill>
          </p:grpSpPr>
          <p:sp>
            <p:nvSpPr>
              <p:cNvPr id="221" name="Freeform 5" hidden="1"/>
              <p:cNvSpPr>
                <a:spLocks/>
              </p:cNvSpPr>
              <p:nvPr/>
            </p:nvSpPr>
            <p:spPr bwMode="auto">
              <a:xfrm>
                <a:off x="1489" y="1435"/>
                <a:ext cx="301" cy="379"/>
              </a:xfrm>
              <a:custGeom>
                <a:avLst/>
                <a:gdLst>
                  <a:gd name="T0" fmla="*/ 65 w 127"/>
                  <a:gd name="T1" fmla="*/ 159 h 159"/>
                  <a:gd name="T2" fmla="*/ 0 w 127"/>
                  <a:gd name="T3" fmla="*/ 131 h 159"/>
                  <a:gd name="T4" fmla="*/ 24 w 127"/>
                  <a:gd name="T5" fmla="*/ 109 h 159"/>
                  <a:gd name="T6" fmla="*/ 63 w 127"/>
                  <a:gd name="T7" fmla="*/ 129 h 159"/>
                  <a:gd name="T8" fmla="*/ 88 w 127"/>
                  <a:gd name="T9" fmla="*/ 114 h 159"/>
                  <a:gd name="T10" fmla="*/ 74 w 127"/>
                  <a:gd name="T11" fmla="*/ 100 h 159"/>
                  <a:gd name="T12" fmla="*/ 47 w 127"/>
                  <a:gd name="T13" fmla="*/ 93 h 159"/>
                  <a:gd name="T14" fmla="*/ 7 w 127"/>
                  <a:gd name="T15" fmla="*/ 50 h 159"/>
                  <a:gd name="T16" fmla="*/ 65 w 127"/>
                  <a:gd name="T17" fmla="*/ 0 h 159"/>
                  <a:gd name="T18" fmla="*/ 123 w 127"/>
                  <a:gd name="T19" fmla="*/ 24 h 159"/>
                  <a:gd name="T20" fmla="*/ 98 w 127"/>
                  <a:gd name="T21" fmla="*/ 45 h 159"/>
                  <a:gd name="T22" fmla="*/ 66 w 127"/>
                  <a:gd name="T23" fmla="*/ 30 h 159"/>
                  <a:gd name="T24" fmla="*/ 45 w 127"/>
                  <a:gd name="T25" fmla="*/ 45 h 159"/>
                  <a:gd name="T26" fmla="*/ 66 w 127"/>
                  <a:gd name="T27" fmla="*/ 59 h 159"/>
                  <a:gd name="T28" fmla="*/ 88 w 127"/>
                  <a:gd name="T29" fmla="*/ 65 h 159"/>
                  <a:gd name="T30" fmla="*/ 127 w 127"/>
                  <a:gd name="T31" fmla="*/ 109 h 159"/>
                  <a:gd name="T32" fmla="*/ 65 w 127"/>
                  <a:gd name="T33" fmla="*/ 159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7" h="159">
                    <a:moveTo>
                      <a:pt x="65" y="159"/>
                    </a:moveTo>
                    <a:cubicBezTo>
                      <a:pt x="38" y="159"/>
                      <a:pt x="15" y="152"/>
                      <a:pt x="0" y="131"/>
                    </a:cubicBezTo>
                    <a:cubicBezTo>
                      <a:pt x="24" y="109"/>
                      <a:pt x="24" y="109"/>
                      <a:pt x="24" y="109"/>
                    </a:cubicBezTo>
                    <a:cubicBezTo>
                      <a:pt x="32" y="121"/>
                      <a:pt x="47" y="129"/>
                      <a:pt x="63" y="129"/>
                    </a:cubicBezTo>
                    <a:cubicBezTo>
                      <a:pt x="75" y="129"/>
                      <a:pt x="88" y="125"/>
                      <a:pt x="88" y="114"/>
                    </a:cubicBezTo>
                    <a:cubicBezTo>
                      <a:pt x="88" y="106"/>
                      <a:pt x="81" y="103"/>
                      <a:pt x="74" y="100"/>
                    </a:cubicBezTo>
                    <a:cubicBezTo>
                      <a:pt x="70" y="99"/>
                      <a:pt x="52" y="94"/>
                      <a:pt x="47" y="93"/>
                    </a:cubicBezTo>
                    <a:cubicBezTo>
                      <a:pt x="25" y="87"/>
                      <a:pt x="7" y="76"/>
                      <a:pt x="7" y="50"/>
                    </a:cubicBezTo>
                    <a:cubicBezTo>
                      <a:pt x="7" y="21"/>
                      <a:pt x="31" y="0"/>
                      <a:pt x="65" y="0"/>
                    </a:cubicBezTo>
                    <a:cubicBezTo>
                      <a:pt x="92" y="0"/>
                      <a:pt x="111" y="7"/>
                      <a:pt x="123" y="24"/>
                    </a:cubicBezTo>
                    <a:cubicBezTo>
                      <a:pt x="98" y="45"/>
                      <a:pt x="98" y="45"/>
                      <a:pt x="98" y="45"/>
                    </a:cubicBezTo>
                    <a:cubicBezTo>
                      <a:pt x="91" y="35"/>
                      <a:pt x="78" y="30"/>
                      <a:pt x="66" y="30"/>
                    </a:cubicBezTo>
                    <a:cubicBezTo>
                      <a:pt x="55" y="30"/>
                      <a:pt x="45" y="35"/>
                      <a:pt x="45" y="45"/>
                    </a:cubicBezTo>
                    <a:cubicBezTo>
                      <a:pt x="45" y="55"/>
                      <a:pt x="54" y="56"/>
                      <a:pt x="66" y="59"/>
                    </a:cubicBezTo>
                    <a:cubicBezTo>
                      <a:pt x="69" y="61"/>
                      <a:pt x="85" y="64"/>
                      <a:pt x="88" y="65"/>
                    </a:cubicBezTo>
                    <a:cubicBezTo>
                      <a:pt x="111" y="72"/>
                      <a:pt x="127" y="84"/>
                      <a:pt x="127" y="109"/>
                    </a:cubicBezTo>
                    <a:cubicBezTo>
                      <a:pt x="127" y="142"/>
                      <a:pt x="97" y="159"/>
                      <a:pt x="65" y="1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22" name="Freeform 6" hidden="1"/>
              <p:cNvSpPr>
                <a:spLocks/>
              </p:cNvSpPr>
              <p:nvPr/>
            </p:nvSpPr>
            <p:spPr bwMode="auto">
              <a:xfrm>
                <a:off x="1806" y="1439"/>
                <a:ext cx="131" cy="375"/>
              </a:xfrm>
              <a:custGeom>
                <a:avLst/>
                <a:gdLst>
                  <a:gd name="T0" fmla="*/ 32 w 55"/>
                  <a:gd name="T1" fmla="*/ 157 h 157"/>
                  <a:gd name="T2" fmla="*/ 0 w 55"/>
                  <a:gd name="T3" fmla="*/ 126 h 157"/>
                  <a:gd name="T4" fmla="*/ 0 w 55"/>
                  <a:gd name="T5" fmla="*/ 0 h 157"/>
                  <a:gd name="T6" fmla="*/ 36 w 55"/>
                  <a:gd name="T7" fmla="*/ 0 h 157"/>
                  <a:gd name="T8" fmla="*/ 36 w 55"/>
                  <a:gd name="T9" fmla="*/ 117 h 157"/>
                  <a:gd name="T10" fmla="*/ 45 w 55"/>
                  <a:gd name="T11" fmla="*/ 126 h 157"/>
                  <a:gd name="T12" fmla="*/ 55 w 55"/>
                  <a:gd name="T13" fmla="*/ 125 h 157"/>
                  <a:gd name="T14" fmla="*/ 55 w 55"/>
                  <a:gd name="T15" fmla="*/ 153 h 157"/>
                  <a:gd name="T16" fmla="*/ 32 w 55"/>
                  <a:gd name="T17" fmla="*/ 15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157">
                    <a:moveTo>
                      <a:pt x="32" y="157"/>
                    </a:moveTo>
                    <a:cubicBezTo>
                      <a:pt x="8" y="157"/>
                      <a:pt x="0" y="141"/>
                      <a:pt x="0" y="12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117"/>
                      <a:pt x="36" y="117"/>
                      <a:pt x="36" y="117"/>
                    </a:cubicBezTo>
                    <a:cubicBezTo>
                      <a:pt x="36" y="122"/>
                      <a:pt x="38" y="126"/>
                      <a:pt x="45" y="126"/>
                    </a:cubicBezTo>
                    <a:cubicBezTo>
                      <a:pt x="48" y="126"/>
                      <a:pt x="51" y="125"/>
                      <a:pt x="55" y="125"/>
                    </a:cubicBezTo>
                    <a:cubicBezTo>
                      <a:pt x="55" y="153"/>
                      <a:pt x="55" y="153"/>
                      <a:pt x="55" y="153"/>
                    </a:cubicBezTo>
                    <a:cubicBezTo>
                      <a:pt x="49" y="155"/>
                      <a:pt x="40" y="157"/>
                      <a:pt x="32" y="1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23" name="Freeform 7" hidden="1"/>
              <p:cNvSpPr>
                <a:spLocks noEditPoints="1"/>
              </p:cNvSpPr>
              <p:nvPr/>
            </p:nvSpPr>
            <p:spPr bwMode="auto">
              <a:xfrm>
                <a:off x="1951" y="1437"/>
                <a:ext cx="85" cy="370"/>
              </a:xfrm>
              <a:custGeom>
                <a:avLst/>
                <a:gdLst>
                  <a:gd name="T0" fmla="*/ 0 w 85"/>
                  <a:gd name="T1" fmla="*/ 65 h 370"/>
                  <a:gd name="T2" fmla="*/ 0 w 85"/>
                  <a:gd name="T3" fmla="*/ 0 h 370"/>
                  <a:gd name="T4" fmla="*/ 85 w 85"/>
                  <a:gd name="T5" fmla="*/ 0 h 370"/>
                  <a:gd name="T6" fmla="*/ 85 w 85"/>
                  <a:gd name="T7" fmla="*/ 65 h 370"/>
                  <a:gd name="T8" fmla="*/ 0 w 85"/>
                  <a:gd name="T9" fmla="*/ 65 h 370"/>
                  <a:gd name="T10" fmla="*/ 0 w 85"/>
                  <a:gd name="T11" fmla="*/ 370 h 370"/>
                  <a:gd name="T12" fmla="*/ 0 w 85"/>
                  <a:gd name="T13" fmla="*/ 100 h 370"/>
                  <a:gd name="T14" fmla="*/ 85 w 85"/>
                  <a:gd name="T15" fmla="*/ 100 h 370"/>
                  <a:gd name="T16" fmla="*/ 85 w 85"/>
                  <a:gd name="T17" fmla="*/ 370 h 370"/>
                  <a:gd name="T18" fmla="*/ 0 w 85"/>
                  <a:gd name="T19" fmla="*/ 370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5" h="370">
                    <a:moveTo>
                      <a:pt x="0" y="65"/>
                    </a:moveTo>
                    <a:lnTo>
                      <a:pt x="0" y="0"/>
                    </a:lnTo>
                    <a:lnTo>
                      <a:pt x="85" y="0"/>
                    </a:lnTo>
                    <a:lnTo>
                      <a:pt x="85" y="65"/>
                    </a:lnTo>
                    <a:lnTo>
                      <a:pt x="0" y="65"/>
                    </a:lnTo>
                    <a:close/>
                    <a:moveTo>
                      <a:pt x="0" y="370"/>
                    </a:moveTo>
                    <a:lnTo>
                      <a:pt x="0" y="100"/>
                    </a:lnTo>
                    <a:lnTo>
                      <a:pt x="85" y="100"/>
                    </a:lnTo>
                    <a:lnTo>
                      <a:pt x="85" y="370"/>
                    </a:lnTo>
                    <a:lnTo>
                      <a:pt x="0" y="37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24" name="Freeform 8" hidden="1"/>
              <p:cNvSpPr>
                <a:spLocks noEditPoints="1"/>
              </p:cNvSpPr>
              <p:nvPr/>
            </p:nvSpPr>
            <p:spPr bwMode="auto">
              <a:xfrm>
                <a:off x="2057" y="1439"/>
                <a:ext cx="258" cy="375"/>
              </a:xfrm>
              <a:custGeom>
                <a:avLst/>
                <a:gdLst>
                  <a:gd name="T0" fmla="*/ 75 w 109"/>
                  <a:gd name="T1" fmla="*/ 154 h 157"/>
                  <a:gd name="T2" fmla="*/ 75 w 109"/>
                  <a:gd name="T3" fmla="*/ 141 h 157"/>
                  <a:gd name="T4" fmla="*/ 74 w 109"/>
                  <a:gd name="T5" fmla="*/ 141 h 157"/>
                  <a:gd name="T6" fmla="*/ 42 w 109"/>
                  <a:gd name="T7" fmla="*/ 157 h 157"/>
                  <a:gd name="T8" fmla="*/ 0 w 109"/>
                  <a:gd name="T9" fmla="*/ 115 h 157"/>
                  <a:gd name="T10" fmla="*/ 0 w 109"/>
                  <a:gd name="T11" fmla="*/ 81 h 157"/>
                  <a:gd name="T12" fmla="*/ 45 w 109"/>
                  <a:gd name="T13" fmla="*/ 38 h 157"/>
                  <a:gd name="T14" fmla="*/ 73 w 109"/>
                  <a:gd name="T15" fmla="*/ 51 h 157"/>
                  <a:gd name="T16" fmla="*/ 74 w 109"/>
                  <a:gd name="T17" fmla="*/ 51 h 157"/>
                  <a:gd name="T18" fmla="*/ 74 w 109"/>
                  <a:gd name="T19" fmla="*/ 0 h 157"/>
                  <a:gd name="T20" fmla="*/ 109 w 109"/>
                  <a:gd name="T21" fmla="*/ 0 h 157"/>
                  <a:gd name="T22" fmla="*/ 109 w 109"/>
                  <a:gd name="T23" fmla="*/ 154 h 157"/>
                  <a:gd name="T24" fmla="*/ 75 w 109"/>
                  <a:gd name="T25" fmla="*/ 154 h 157"/>
                  <a:gd name="T26" fmla="*/ 74 w 109"/>
                  <a:gd name="T27" fmla="*/ 83 h 157"/>
                  <a:gd name="T28" fmla="*/ 54 w 109"/>
                  <a:gd name="T29" fmla="*/ 65 h 157"/>
                  <a:gd name="T30" fmla="*/ 36 w 109"/>
                  <a:gd name="T31" fmla="*/ 84 h 157"/>
                  <a:gd name="T32" fmla="*/ 36 w 109"/>
                  <a:gd name="T33" fmla="*/ 111 h 157"/>
                  <a:gd name="T34" fmla="*/ 55 w 109"/>
                  <a:gd name="T35" fmla="*/ 129 h 157"/>
                  <a:gd name="T36" fmla="*/ 74 w 109"/>
                  <a:gd name="T37" fmla="*/ 110 h 157"/>
                  <a:gd name="T38" fmla="*/ 74 w 109"/>
                  <a:gd name="T39" fmla="*/ 83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9" h="157">
                    <a:moveTo>
                      <a:pt x="75" y="154"/>
                    </a:moveTo>
                    <a:cubicBezTo>
                      <a:pt x="75" y="141"/>
                      <a:pt x="75" y="141"/>
                      <a:pt x="75" y="141"/>
                    </a:cubicBezTo>
                    <a:cubicBezTo>
                      <a:pt x="74" y="141"/>
                      <a:pt x="74" y="141"/>
                      <a:pt x="74" y="141"/>
                    </a:cubicBezTo>
                    <a:cubicBezTo>
                      <a:pt x="67" y="151"/>
                      <a:pt x="53" y="157"/>
                      <a:pt x="42" y="157"/>
                    </a:cubicBezTo>
                    <a:cubicBezTo>
                      <a:pt x="17" y="157"/>
                      <a:pt x="0" y="141"/>
                      <a:pt x="0" y="115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54"/>
                      <a:pt x="20" y="38"/>
                      <a:pt x="45" y="38"/>
                    </a:cubicBezTo>
                    <a:cubicBezTo>
                      <a:pt x="56" y="38"/>
                      <a:pt x="67" y="43"/>
                      <a:pt x="73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109" y="0"/>
                      <a:pt x="109" y="0"/>
                      <a:pt x="109" y="0"/>
                    </a:cubicBezTo>
                    <a:cubicBezTo>
                      <a:pt x="109" y="154"/>
                      <a:pt x="109" y="154"/>
                      <a:pt x="109" y="154"/>
                    </a:cubicBezTo>
                    <a:lnTo>
                      <a:pt x="75" y="154"/>
                    </a:lnTo>
                    <a:close/>
                    <a:moveTo>
                      <a:pt x="74" y="83"/>
                    </a:moveTo>
                    <a:cubicBezTo>
                      <a:pt x="74" y="70"/>
                      <a:pt x="64" y="65"/>
                      <a:pt x="54" y="65"/>
                    </a:cubicBezTo>
                    <a:cubicBezTo>
                      <a:pt x="46" y="65"/>
                      <a:pt x="36" y="70"/>
                      <a:pt x="36" y="84"/>
                    </a:cubicBezTo>
                    <a:cubicBezTo>
                      <a:pt x="36" y="111"/>
                      <a:pt x="36" y="111"/>
                      <a:pt x="36" y="111"/>
                    </a:cubicBezTo>
                    <a:cubicBezTo>
                      <a:pt x="36" y="123"/>
                      <a:pt x="44" y="129"/>
                      <a:pt x="55" y="129"/>
                    </a:cubicBezTo>
                    <a:cubicBezTo>
                      <a:pt x="64" y="129"/>
                      <a:pt x="74" y="124"/>
                      <a:pt x="74" y="110"/>
                    </a:cubicBezTo>
                    <a:lnTo>
                      <a:pt x="74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25" name="Freeform 9" hidden="1"/>
              <p:cNvSpPr>
                <a:spLocks noEditPoints="1"/>
              </p:cNvSpPr>
              <p:nvPr/>
            </p:nvSpPr>
            <p:spPr bwMode="auto">
              <a:xfrm>
                <a:off x="2337" y="1530"/>
                <a:ext cx="253" cy="284"/>
              </a:xfrm>
              <a:custGeom>
                <a:avLst/>
                <a:gdLst>
                  <a:gd name="T0" fmla="*/ 37 w 107"/>
                  <a:gd name="T1" fmla="*/ 71 h 119"/>
                  <a:gd name="T2" fmla="*/ 37 w 107"/>
                  <a:gd name="T3" fmla="*/ 74 h 119"/>
                  <a:gd name="T4" fmla="*/ 63 w 107"/>
                  <a:gd name="T5" fmla="*/ 92 h 119"/>
                  <a:gd name="T6" fmla="*/ 90 w 107"/>
                  <a:gd name="T7" fmla="*/ 84 h 119"/>
                  <a:gd name="T8" fmla="*/ 101 w 107"/>
                  <a:gd name="T9" fmla="*/ 109 h 119"/>
                  <a:gd name="T10" fmla="*/ 57 w 107"/>
                  <a:gd name="T11" fmla="*/ 119 h 119"/>
                  <a:gd name="T12" fmla="*/ 0 w 107"/>
                  <a:gd name="T13" fmla="*/ 73 h 119"/>
                  <a:gd name="T14" fmla="*/ 0 w 107"/>
                  <a:gd name="T15" fmla="*/ 50 h 119"/>
                  <a:gd name="T16" fmla="*/ 55 w 107"/>
                  <a:gd name="T17" fmla="*/ 0 h 119"/>
                  <a:gd name="T18" fmla="*/ 107 w 107"/>
                  <a:gd name="T19" fmla="*/ 43 h 119"/>
                  <a:gd name="T20" fmla="*/ 107 w 107"/>
                  <a:gd name="T21" fmla="*/ 71 h 119"/>
                  <a:gd name="T22" fmla="*/ 37 w 107"/>
                  <a:gd name="T23" fmla="*/ 71 h 119"/>
                  <a:gd name="T24" fmla="*/ 73 w 107"/>
                  <a:gd name="T25" fmla="*/ 44 h 119"/>
                  <a:gd name="T26" fmla="*/ 55 w 107"/>
                  <a:gd name="T27" fmla="*/ 27 h 119"/>
                  <a:gd name="T28" fmla="*/ 37 w 107"/>
                  <a:gd name="T29" fmla="*/ 46 h 119"/>
                  <a:gd name="T30" fmla="*/ 37 w 107"/>
                  <a:gd name="T31" fmla="*/ 50 h 119"/>
                  <a:gd name="T32" fmla="*/ 73 w 107"/>
                  <a:gd name="T33" fmla="*/ 50 h 119"/>
                  <a:gd name="T34" fmla="*/ 73 w 107"/>
                  <a:gd name="T35" fmla="*/ 44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7" h="119">
                    <a:moveTo>
                      <a:pt x="37" y="71"/>
                    </a:moveTo>
                    <a:cubicBezTo>
                      <a:pt x="37" y="74"/>
                      <a:pt x="37" y="74"/>
                      <a:pt x="37" y="74"/>
                    </a:cubicBezTo>
                    <a:cubicBezTo>
                      <a:pt x="37" y="86"/>
                      <a:pt x="51" y="92"/>
                      <a:pt x="63" y="92"/>
                    </a:cubicBezTo>
                    <a:cubicBezTo>
                      <a:pt x="73" y="92"/>
                      <a:pt x="85" y="86"/>
                      <a:pt x="90" y="84"/>
                    </a:cubicBezTo>
                    <a:cubicBezTo>
                      <a:pt x="101" y="109"/>
                      <a:pt x="101" y="109"/>
                      <a:pt x="101" y="109"/>
                    </a:cubicBezTo>
                    <a:cubicBezTo>
                      <a:pt x="90" y="115"/>
                      <a:pt x="78" y="119"/>
                      <a:pt x="57" y="119"/>
                    </a:cubicBezTo>
                    <a:cubicBezTo>
                      <a:pt x="30" y="119"/>
                      <a:pt x="0" y="105"/>
                      <a:pt x="0" y="73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16"/>
                      <a:pt x="28" y="0"/>
                      <a:pt x="55" y="0"/>
                    </a:cubicBezTo>
                    <a:cubicBezTo>
                      <a:pt x="81" y="0"/>
                      <a:pt x="107" y="15"/>
                      <a:pt x="107" y="43"/>
                    </a:cubicBezTo>
                    <a:cubicBezTo>
                      <a:pt x="107" y="71"/>
                      <a:pt x="107" y="71"/>
                      <a:pt x="107" y="71"/>
                    </a:cubicBezTo>
                    <a:lnTo>
                      <a:pt x="37" y="71"/>
                    </a:lnTo>
                    <a:close/>
                    <a:moveTo>
                      <a:pt x="73" y="44"/>
                    </a:moveTo>
                    <a:cubicBezTo>
                      <a:pt x="73" y="32"/>
                      <a:pt x="64" y="27"/>
                      <a:pt x="55" y="27"/>
                    </a:cubicBezTo>
                    <a:cubicBezTo>
                      <a:pt x="45" y="27"/>
                      <a:pt x="37" y="33"/>
                      <a:pt x="37" y="46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73" y="50"/>
                      <a:pt x="73" y="50"/>
                      <a:pt x="73" y="50"/>
                    </a:cubicBezTo>
                    <a:lnTo>
                      <a:pt x="73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26" name="Freeform 10" hidden="1"/>
              <p:cNvSpPr>
                <a:spLocks/>
              </p:cNvSpPr>
              <p:nvPr/>
            </p:nvSpPr>
            <p:spPr bwMode="auto">
              <a:xfrm>
                <a:off x="2609" y="1439"/>
                <a:ext cx="367" cy="368"/>
              </a:xfrm>
              <a:custGeom>
                <a:avLst/>
                <a:gdLst>
                  <a:gd name="T0" fmla="*/ 284 w 367"/>
                  <a:gd name="T1" fmla="*/ 368 h 368"/>
                  <a:gd name="T2" fmla="*/ 284 w 367"/>
                  <a:gd name="T3" fmla="*/ 134 h 368"/>
                  <a:gd name="T4" fmla="*/ 281 w 367"/>
                  <a:gd name="T5" fmla="*/ 134 h 368"/>
                  <a:gd name="T6" fmla="*/ 215 w 367"/>
                  <a:gd name="T7" fmla="*/ 320 h 368"/>
                  <a:gd name="T8" fmla="*/ 151 w 367"/>
                  <a:gd name="T9" fmla="*/ 320 h 368"/>
                  <a:gd name="T10" fmla="*/ 85 w 367"/>
                  <a:gd name="T11" fmla="*/ 137 h 368"/>
                  <a:gd name="T12" fmla="*/ 85 w 367"/>
                  <a:gd name="T13" fmla="*/ 137 h 368"/>
                  <a:gd name="T14" fmla="*/ 85 w 367"/>
                  <a:gd name="T15" fmla="*/ 368 h 368"/>
                  <a:gd name="T16" fmla="*/ 0 w 367"/>
                  <a:gd name="T17" fmla="*/ 368 h 368"/>
                  <a:gd name="T18" fmla="*/ 0 w 367"/>
                  <a:gd name="T19" fmla="*/ 0 h 368"/>
                  <a:gd name="T20" fmla="*/ 113 w 367"/>
                  <a:gd name="T21" fmla="*/ 0 h 368"/>
                  <a:gd name="T22" fmla="*/ 184 w 367"/>
                  <a:gd name="T23" fmla="*/ 191 h 368"/>
                  <a:gd name="T24" fmla="*/ 253 w 367"/>
                  <a:gd name="T25" fmla="*/ 0 h 368"/>
                  <a:gd name="T26" fmla="*/ 367 w 367"/>
                  <a:gd name="T27" fmla="*/ 0 h 368"/>
                  <a:gd name="T28" fmla="*/ 367 w 367"/>
                  <a:gd name="T29" fmla="*/ 368 h 368"/>
                  <a:gd name="T30" fmla="*/ 284 w 367"/>
                  <a:gd name="T31" fmla="*/ 368 h 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67" h="368">
                    <a:moveTo>
                      <a:pt x="284" y="368"/>
                    </a:moveTo>
                    <a:lnTo>
                      <a:pt x="284" y="134"/>
                    </a:lnTo>
                    <a:lnTo>
                      <a:pt x="281" y="134"/>
                    </a:lnTo>
                    <a:lnTo>
                      <a:pt x="215" y="320"/>
                    </a:lnTo>
                    <a:lnTo>
                      <a:pt x="151" y="320"/>
                    </a:lnTo>
                    <a:lnTo>
                      <a:pt x="85" y="137"/>
                    </a:lnTo>
                    <a:lnTo>
                      <a:pt x="85" y="137"/>
                    </a:lnTo>
                    <a:lnTo>
                      <a:pt x="85" y="368"/>
                    </a:lnTo>
                    <a:lnTo>
                      <a:pt x="0" y="368"/>
                    </a:lnTo>
                    <a:lnTo>
                      <a:pt x="0" y="0"/>
                    </a:lnTo>
                    <a:lnTo>
                      <a:pt x="113" y="0"/>
                    </a:lnTo>
                    <a:lnTo>
                      <a:pt x="184" y="191"/>
                    </a:lnTo>
                    <a:lnTo>
                      <a:pt x="253" y="0"/>
                    </a:lnTo>
                    <a:lnTo>
                      <a:pt x="367" y="0"/>
                    </a:lnTo>
                    <a:lnTo>
                      <a:pt x="367" y="368"/>
                    </a:lnTo>
                    <a:lnTo>
                      <a:pt x="284" y="36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27" name="Freeform 11" hidden="1"/>
              <p:cNvSpPr>
                <a:spLocks noEditPoints="1"/>
              </p:cNvSpPr>
              <p:nvPr/>
            </p:nvSpPr>
            <p:spPr bwMode="auto">
              <a:xfrm>
                <a:off x="2999" y="1530"/>
                <a:ext cx="258" cy="284"/>
              </a:xfrm>
              <a:custGeom>
                <a:avLst/>
                <a:gdLst>
                  <a:gd name="T0" fmla="*/ 55 w 109"/>
                  <a:gd name="T1" fmla="*/ 119 h 119"/>
                  <a:gd name="T2" fmla="*/ 0 w 109"/>
                  <a:gd name="T3" fmla="*/ 73 h 119"/>
                  <a:gd name="T4" fmla="*/ 0 w 109"/>
                  <a:gd name="T5" fmla="*/ 49 h 119"/>
                  <a:gd name="T6" fmla="*/ 54 w 109"/>
                  <a:gd name="T7" fmla="*/ 0 h 119"/>
                  <a:gd name="T8" fmla="*/ 109 w 109"/>
                  <a:gd name="T9" fmla="*/ 48 h 119"/>
                  <a:gd name="T10" fmla="*/ 109 w 109"/>
                  <a:gd name="T11" fmla="*/ 72 h 119"/>
                  <a:gd name="T12" fmla="*/ 55 w 109"/>
                  <a:gd name="T13" fmla="*/ 119 h 119"/>
                  <a:gd name="T14" fmla="*/ 73 w 109"/>
                  <a:gd name="T15" fmla="*/ 46 h 119"/>
                  <a:gd name="T16" fmla="*/ 55 w 109"/>
                  <a:gd name="T17" fmla="*/ 28 h 119"/>
                  <a:gd name="T18" fmla="*/ 36 w 109"/>
                  <a:gd name="T19" fmla="*/ 46 h 119"/>
                  <a:gd name="T20" fmla="*/ 36 w 109"/>
                  <a:gd name="T21" fmla="*/ 74 h 119"/>
                  <a:gd name="T22" fmla="*/ 55 w 109"/>
                  <a:gd name="T23" fmla="*/ 92 h 119"/>
                  <a:gd name="T24" fmla="*/ 73 w 109"/>
                  <a:gd name="T25" fmla="*/ 74 h 119"/>
                  <a:gd name="T26" fmla="*/ 73 w 109"/>
                  <a:gd name="T27" fmla="*/ 46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9" h="119">
                    <a:moveTo>
                      <a:pt x="55" y="119"/>
                    </a:moveTo>
                    <a:cubicBezTo>
                      <a:pt x="28" y="119"/>
                      <a:pt x="0" y="107"/>
                      <a:pt x="0" y="73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0" y="16"/>
                      <a:pt x="28" y="0"/>
                      <a:pt x="54" y="0"/>
                    </a:cubicBezTo>
                    <a:cubicBezTo>
                      <a:pt x="81" y="0"/>
                      <a:pt x="109" y="15"/>
                      <a:pt x="109" y="48"/>
                    </a:cubicBezTo>
                    <a:cubicBezTo>
                      <a:pt x="109" y="72"/>
                      <a:pt x="109" y="72"/>
                      <a:pt x="109" y="72"/>
                    </a:cubicBezTo>
                    <a:cubicBezTo>
                      <a:pt x="109" y="105"/>
                      <a:pt x="81" y="119"/>
                      <a:pt x="55" y="119"/>
                    </a:cubicBezTo>
                    <a:close/>
                    <a:moveTo>
                      <a:pt x="73" y="46"/>
                    </a:moveTo>
                    <a:cubicBezTo>
                      <a:pt x="73" y="35"/>
                      <a:pt x="65" y="28"/>
                      <a:pt x="55" y="28"/>
                    </a:cubicBezTo>
                    <a:cubicBezTo>
                      <a:pt x="44" y="28"/>
                      <a:pt x="36" y="34"/>
                      <a:pt x="36" y="46"/>
                    </a:cubicBezTo>
                    <a:cubicBezTo>
                      <a:pt x="36" y="74"/>
                      <a:pt x="36" y="74"/>
                      <a:pt x="36" y="74"/>
                    </a:cubicBezTo>
                    <a:cubicBezTo>
                      <a:pt x="36" y="85"/>
                      <a:pt x="44" y="92"/>
                      <a:pt x="55" y="92"/>
                    </a:cubicBezTo>
                    <a:cubicBezTo>
                      <a:pt x="65" y="92"/>
                      <a:pt x="73" y="86"/>
                      <a:pt x="73" y="74"/>
                    </a:cubicBezTo>
                    <a:lnTo>
                      <a:pt x="73" y="4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28" name="Freeform 12" hidden="1"/>
              <p:cNvSpPr>
                <a:spLocks noEditPoints="1"/>
              </p:cNvSpPr>
              <p:nvPr/>
            </p:nvSpPr>
            <p:spPr bwMode="auto">
              <a:xfrm>
                <a:off x="3279" y="1439"/>
                <a:ext cx="258" cy="375"/>
              </a:xfrm>
              <a:custGeom>
                <a:avLst/>
                <a:gdLst>
                  <a:gd name="T0" fmla="*/ 74 w 109"/>
                  <a:gd name="T1" fmla="*/ 154 h 157"/>
                  <a:gd name="T2" fmla="*/ 74 w 109"/>
                  <a:gd name="T3" fmla="*/ 141 h 157"/>
                  <a:gd name="T4" fmla="*/ 73 w 109"/>
                  <a:gd name="T5" fmla="*/ 141 h 157"/>
                  <a:gd name="T6" fmla="*/ 42 w 109"/>
                  <a:gd name="T7" fmla="*/ 157 h 157"/>
                  <a:gd name="T8" fmla="*/ 0 w 109"/>
                  <a:gd name="T9" fmla="*/ 115 h 157"/>
                  <a:gd name="T10" fmla="*/ 0 w 109"/>
                  <a:gd name="T11" fmla="*/ 81 h 157"/>
                  <a:gd name="T12" fmla="*/ 44 w 109"/>
                  <a:gd name="T13" fmla="*/ 38 h 157"/>
                  <a:gd name="T14" fmla="*/ 73 w 109"/>
                  <a:gd name="T15" fmla="*/ 51 h 157"/>
                  <a:gd name="T16" fmla="*/ 73 w 109"/>
                  <a:gd name="T17" fmla="*/ 51 h 157"/>
                  <a:gd name="T18" fmla="*/ 73 w 109"/>
                  <a:gd name="T19" fmla="*/ 0 h 157"/>
                  <a:gd name="T20" fmla="*/ 109 w 109"/>
                  <a:gd name="T21" fmla="*/ 0 h 157"/>
                  <a:gd name="T22" fmla="*/ 109 w 109"/>
                  <a:gd name="T23" fmla="*/ 154 h 157"/>
                  <a:gd name="T24" fmla="*/ 74 w 109"/>
                  <a:gd name="T25" fmla="*/ 154 h 157"/>
                  <a:gd name="T26" fmla="*/ 73 w 109"/>
                  <a:gd name="T27" fmla="*/ 83 h 157"/>
                  <a:gd name="T28" fmla="*/ 54 w 109"/>
                  <a:gd name="T29" fmla="*/ 65 h 157"/>
                  <a:gd name="T30" fmla="*/ 35 w 109"/>
                  <a:gd name="T31" fmla="*/ 84 h 157"/>
                  <a:gd name="T32" fmla="*/ 35 w 109"/>
                  <a:gd name="T33" fmla="*/ 111 h 157"/>
                  <a:gd name="T34" fmla="*/ 54 w 109"/>
                  <a:gd name="T35" fmla="*/ 129 h 157"/>
                  <a:gd name="T36" fmla="*/ 73 w 109"/>
                  <a:gd name="T37" fmla="*/ 110 h 157"/>
                  <a:gd name="T38" fmla="*/ 73 w 109"/>
                  <a:gd name="T39" fmla="*/ 83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9" h="157">
                    <a:moveTo>
                      <a:pt x="74" y="154"/>
                    </a:moveTo>
                    <a:cubicBezTo>
                      <a:pt x="74" y="141"/>
                      <a:pt x="74" y="141"/>
                      <a:pt x="74" y="141"/>
                    </a:cubicBezTo>
                    <a:cubicBezTo>
                      <a:pt x="73" y="141"/>
                      <a:pt x="73" y="141"/>
                      <a:pt x="73" y="141"/>
                    </a:cubicBezTo>
                    <a:cubicBezTo>
                      <a:pt x="66" y="151"/>
                      <a:pt x="53" y="157"/>
                      <a:pt x="42" y="157"/>
                    </a:cubicBezTo>
                    <a:cubicBezTo>
                      <a:pt x="16" y="157"/>
                      <a:pt x="0" y="141"/>
                      <a:pt x="0" y="115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54"/>
                      <a:pt x="19" y="38"/>
                      <a:pt x="44" y="38"/>
                    </a:cubicBezTo>
                    <a:cubicBezTo>
                      <a:pt x="55" y="38"/>
                      <a:pt x="66" y="43"/>
                      <a:pt x="73" y="51"/>
                    </a:cubicBezTo>
                    <a:cubicBezTo>
                      <a:pt x="73" y="51"/>
                      <a:pt x="73" y="51"/>
                      <a:pt x="73" y="51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109" y="0"/>
                      <a:pt x="109" y="0"/>
                      <a:pt x="109" y="0"/>
                    </a:cubicBezTo>
                    <a:cubicBezTo>
                      <a:pt x="109" y="154"/>
                      <a:pt x="109" y="154"/>
                      <a:pt x="109" y="154"/>
                    </a:cubicBezTo>
                    <a:lnTo>
                      <a:pt x="74" y="154"/>
                    </a:lnTo>
                    <a:close/>
                    <a:moveTo>
                      <a:pt x="73" y="83"/>
                    </a:moveTo>
                    <a:cubicBezTo>
                      <a:pt x="73" y="70"/>
                      <a:pt x="63" y="65"/>
                      <a:pt x="54" y="65"/>
                    </a:cubicBezTo>
                    <a:cubicBezTo>
                      <a:pt x="45" y="65"/>
                      <a:pt x="35" y="70"/>
                      <a:pt x="35" y="84"/>
                    </a:cubicBezTo>
                    <a:cubicBezTo>
                      <a:pt x="35" y="111"/>
                      <a:pt x="35" y="111"/>
                      <a:pt x="35" y="111"/>
                    </a:cubicBezTo>
                    <a:cubicBezTo>
                      <a:pt x="35" y="123"/>
                      <a:pt x="44" y="129"/>
                      <a:pt x="54" y="129"/>
                    </a:cubicBezTo>
                    <a:cubicBezTo>
                      <a:pt x="63" y="129"/>
                      <a:pt x="73" y="124"/>
                      <a:pt x="73" y="110"/>
                    </a:cubicBezTo>
                    <a:lnTo>
                      <a:pt x="73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29" name="Freeform 13" hidden="1"/>
              <p:cNvSpPr>
                <a:spLocks noEditPoints="1"/>
              </p:cNvSpPr>
              <p:nvPr/>
            </p:nvSpPr>
            <p:spPr bwMode="auto">
              <a:xfrm>
                <a:off x="3553" y="1530"/>
                <a:ext cx="253" cy="284"/>
              </a:xfrm>
              <a:custGeom>
                <a:avLst/>
                <a:gdLst>
                  <a:gd name="T0" fmla="*/ 36 w 107"/>
                  <a:gd name="T1" fmla="*/ 71 h 119"/>
                  <a:gd name="T2" fmla="*/ 36 w 107"/>
                  <a:gd name="T3" fmla="*/ 74 h 119"/>
                  <a:gd name="T4" fmla="*/ 62 w 107"/>
                  <a:gd name="T5" fmla="*/ 92 h 119"/>
                  <a:gd name="T6" fmla="*/ 90 w 107"/>
                  <a:gd name="T7" fmla="*/ 84 h 119"/>
                  <a:gd name="T8" fmla="*/ 101 w 107"/>
                  <a:gd name="T9" fmla="*/ 109 h 119"/>
                  <a:gd name="T10" fmla="*/ 56 w 107"/>
                  <a:gd name="T11" fmla="*/ 119 h 119"/>
                  <a:gd name="T12" fmla="*/ 0 w 107"/>
                  <a:gd name="T13" fmla="*/ 73 h 119"/>
                  <a:gd name="T14" fmla="*/ 0 w 107"/>
                  <a:gd name="T15" fmla="*/ 50 h 119"/>
                  <a:gd name="T16" fmla="*/ 54 w 107"/>
                  <a:gd name="T17" fmla="*/ 0 h 119"/>
                  <a:gd name="T18" fmla="*/ 107 w 107"/>
                  <a:gd name="T19" fmla="*/ 43 h 119"/>
                  <a:gd name="T20" fmla="*/ 107 w 107"/>
                  <a:gd name="T21" fmla="*/ 71 h 119"/>
                  <a:gd name="T22" fmla="*/ 36 w 107"/>
                  <a:gd name="T23" fmla="*/ 71 h 119"/>
                  <a:gd name="T24" fmla="*/ 72 w 107"/>
                  <a:gd name="T25" fmla="*/ 44 h 119"/>
                  <a:gd name="T26" fmla="*/ 55 w 107"/>
                  <a:gd name="T27" fmla="*/ 27 h 119"/>
                  <a:gd name="T28" fmla="*/ 36 w 107"/>
                  <a:gd name="T29" fmla="*/ 46 h 119"/>
                  <a:gd name="T30" fmla="*/ 36 w 107"/>
                  <a:gd name="T31" fmla="*/ 50 h 119"/>
                  <a:gd name="T32" fmla="*/ 72 w 107"/>
                  <a:gd name="T33" fmla="*/ 50 h 119"/>
                  <a:gd name="T34" fmla="*/ 72 w 107"/>
                  <a:gd name="T35" fmla="*/ 44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7" h="119">
                    <a:moveTo>
                      <a:pt x="36" y="71"/>
                    </a:moveTo>
                    <a:cubicBezTo>
                      <a:pt x="36" y="74"/>
                      <a:pt x="36" y="74"/>
                      <a:pt x="36" y="74"/>
                    </a:cubicBezTo>
                    <a:cubicBezTo>
                      <a:pt x="36" y="86"/>
                      <a:pt x="51" y="92"/>
                      <a:pt x="62" y="92"/>
                    </a:cubicBezTo>
                    <a:cubicBezTo>
                      <a:pt x="73" y="92"/>
                      <a:pt x="85" y="86"/>
                      <a:pt x="90" y="84"/>
                    </a:cubicBezTo>
                    <a:cubicBezTo>
                      <a:pt x="101" y="109"/>
                      <a:pt x="101" y="109"/>
                      <a:pt x="101" y="109"/>
                    </a:cubicBezTo>
                    <a:cubicBezTo>
                      <a:pt x="89" y="115"/>
                      <a:pt x="78" y="119"/>
                      <a:pt x="56" y="119"/>
                    </a:cubicBezTo>
                    <a:cubicBezTo>
                      <a:pt x="29" y="119"/>
                      <a:pt x="0" y="105"/>
                      <a:pt x="0" y="73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16"/>
                      <a:pt x="27" y="0"/>
                      <a:pt x="54" y="0"/>
                    </a:cubicBezTo>
                    <a:cubicBezTo>
                      <a:pt x="81" y="0"/>
                      <a:pt x="107" y="15"/>
                      <a:pt x="107" y="43"/>
                    </a:cubicBezTo>
                    <a:cubicBezTo>
                      <a:pt x="107" y="71"/>
                      <a:pt x="107" y="71"/>
                      <a:pt x="107" y="71"/>
                    </a:cubicBezTo>
                    <a:lnTo>
                      <a:pt x="36" y="71"/>
                    </a:lnTo>
                    <a:close/>
                    <a:moveTo>
                      <a:pt x="72" y="44"/>
                    </a:moveTo>
                    <a:cubicBezTo>
                      <a:pt x="72" y="32"/>
                      <a:pt x="64" y="27"/>
                      <a:pt x="55" y="27"/>
                    </a:cubicBezTo>
                    <a:cubicBezTo>
                      <a:pt x="45" y="27"/>
                      <a:pt x="36" y="33"/>
                      <a:pt x="36" y="46"/>
                    </a:cubicBezTo>
                    <a:cubicBezTo>
                      <a:pt x="36" y="50"/>
                      <a:pt x="36" y="50"/>
                      <a:pt x="36" y="50"/>
                    </a:cubicBezTo>
                    <a:cubicBezTo>
                      <a:pt x="72" y="50"/>
                      <a:pt x="72" y="50"/>
                      <a:pt x="72" y="50"/>
                    </a:cubicBezTo>
                    <a:lnTo>
                      <a:pt x="72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30" name="Freeform 14" hidden="1"/>
              <p:cNvSpPr>
                <a:spLocks/>
              </p:cNvSpPr>
              <p:nvPr/>
            </p:nvSpPr>
            <p:spPr bwMode="auto">
              <a:xfrm>
                <a:off x="3821" y="1439"/>
                <a:ext cx="130" cy="375"/>
              </a:xfrm>
              <a:custGeom>
                <a:avLst/>
                <a:gdLst>
                  <a:gd name="T0" fmla="*/ 32 w 55"/>
                  <a:gd name="T1" fmla="*/ 157 h 157"/>
                  <a:gd name="T2" fmla="*/ 0 w 55"/>
                  <a:gd name="T3" fmla="*/ 126 h 157"/>
                  <a:gd name="T4" fmla="*/ 0 w 55"/>
                  <a:gd name="T5" fmla="*/ 0 h 157"/>
                  <a:gd name="T6" fmla="*/ 36 w 55"/>
                  <a:gd name="T7" fmla="*/ 0 h 157"/>
                  <a:gd name="T8" fmla="*/ 36 w 55"/>
                  <a:gd name="T9" fmla="*/ 117 h 157"/>
                  <a:gd name="T10" fmla="*/ 45 w 55"/>
                  <a:gd name="T11" fmla="*/ 126 h 157"/>
                  <a:gd name="T12" fmla="*/ 55 w 55"/>
                  <a:gd name="T13" fmla="*/ 125 h 157"/>
                  <a:gd name="T14" fmla="*/ 55 w 55"/>
                  <a:gd name="T15" fmla="*/ 153 h 157"/>
                  <a:gd name="T16" fmla="*/ 32 w 55"/>
                  <a:gd name="T17" fmla="*/ 15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157">
                    <a:moveTo>
                      <a:pt x="32" y="157"/>
                    </a:moveTo>
                    <a:cubicBezTo>
                      <a:pt x="8" y="157"/>
                      <a:pt x="0" y="141"/>
                      <a:pt x="0" y="12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117"/>
                      <a:pt x="36" y="117"/>
                      <a:pt x="36" y="117"/>
                    </a:cubicBezTo>
                    <a:cubicBezTo>
                      <a:pt x="36" y="122"/>
                      <a:pt x="38" y="126"/>
                      <a:pt x="45" y="126"/>
                    </a:cubicBezTo>
                    <a:cubicBezTo>
                      <a:pt x="48" y="126"/>
                      <a:pt x="51" y="125"/>
                      <a:pt x="55" y="125"/>
                    </a:cubicBezTo>
                    <a:cubicBezTo>
                      <a:pt x="55" y="153"/>
                      <a:pt x="55" y="153"/>
                      <a:pt x="55" y="153"/>
                    </a:cubicBezTo>
                    <a:cubicBezTo>
                      <a:pt x="49" y="155"/>
                      <a:pt x="40" y="157"/>
                      <a:pt x="32" y="1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31" name="Rectangle 15" hidden="1"/>
              <p:cNvSpPr>
                <a:spLocks noChangeArrowheads="1"/>
              </p:cNvSpPr>
              <p:nvPr/>
            </p:nvSpPr>
            <p:spPr bwMode="auto">
              <a:xfrm>
                <a:off x="3963" y="1786"/>
                <a:ext cx="16" cy="2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32" name="Freeform 16" hidden="1"/>
              <p:cNvSpPr>
                <a:spLocks/>
              </p:cNvSpPr>
              <p:nvPr/>
            </p:nvSpPr>
            <p:spPr bwMode="auto">
              <a:xfrm>
                <a:off x="3993" y="1712"/>
                <a:ext cx="74" cy="98"/>
              </a:xfrm>
              <a:custGeom>
                <a:avLst/>
                <a:gdLst>
                  <a:gd name="T0" fmla="*/ 16 w 31"/>
                  <a:gd name="T1" fmla="*/ 41 h 41"/>
                  <a:gd name="T2" fmla="*/ 0 w 31"/>
                  <a:gd name="T3" fmla="*/ 26 h 41"/>
                  <a:gd name="T4" fmla="*/ 0 w 31"/>
                  <a:gd name="T5" fmla="*/ 16 h 41"/>
                  <a:gd name="T6" fmla="*/ 16 w 31"/>
                  <a:gd name="T7" fmla="*/ 0 h 41"/>
                  <a:gd name="T8" fmla="*/ 31 w 31"/>
                  <a:gd name="T9" fmla="*/ 13 h 41"/>
                  <a:gd name="T10" fmla="*/ 31 w 31"/>
                  <a:gd name="T11" fmla="*/ 14 h 41"/>
                  <a:gd name="T12" fmla="*/ 26 w 31"/>
                  <a:gd name="T13" fmla="*/ 14 h 41"/>
                  <a:gd name="T14" fmla="*/ 26 w 31"/>
                  <a:gd name="T15" fmla="*/ 13 h 41"/>
                  <a:gd name="T16" fmla="*/ 16 w 31"/>
                  <a:gd name="T17" fmla="*/ 5 h 41"/>
                  <a:gd name="T18" fmla="*/ 6 w 31"/>
                  <a:gd name="T19" fmla="*/ 16 h 41"/>
                  <a:gd name="T20" fmla="*/ 6 w 31"/>
                  <a:gd name="T21" fmla="*/ 25 h 41"/>
                  <a:gd name="T22" fmla="*/ 16 w 31"/>
                  <a:gd name="T23" fmla="*/ 36 h 41"/>
                  <a:gd name="T24" fmla="*/ 26 w 31"/>
                  <a:gd name="T25" fmla="*/ 29 h 41"/>
                  <a:gd name="T26" fmla="*/ 26 w 31"/>
                  <a:gd name="T27" fmla="*/ 27 h 41"/>
                  <a:gd name="T28" fmla="*/ 31 w 31"/>
                  <a:gd name="T29" fmla="*/ 27 h 41"/>
                  <a:gd name="T30" fmla="*/ 31 w 31"/>
                  <a:gd name="T31" fmla="*/ 28 h 41"/>
                  <a:gd name="T32" fmla="*/ 16 w 31"/>
                  <a:gd name="T33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1" h="41">
                    <a:moveTo>
                      <a:pt x="16" y="41"/>
                    </a:moveTo>
                    <a:cubicBezTo>
                      <a:pt x="6" y="41"/>
                      <a:pt x="0" y="36"/>
                      <a:pt x="0" y="2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6"/>
                      <a:pt x="7" y="0"/>
                      <a:pt x="16" y="0"/>
                    </a:cubicBezTo>
                    <a:cubicBezTo>
                      <a:pt x="26" y="0"/>
                      <a:pt x="31" y="6"/>
                      <a:pt x="31" y="13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0"/>
                      <a:pt x="23" y="5"/>
                      <a:pt x="16" y="5"/>
                    </a:cubicBezTo>
                    <a:cubicBezTo>
                      <a:pt x="10" y="5"/>
                      <a:pt x="6" y="10"/>
                      <a:pt x="6" y="16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6" y="32"/>
                      <a:pt x="9" y="36"/>
                      <a:pt x="16" y="36"/>
                    </a:cubicBezTo>
                    <a:cubicBezTo>
                      <a:pt x="23" y="36"/>
                      <a:pt x="26" y="32"/>
                      <a:pt x="26" y="29"/>
                    </a:cubicBezTo>
                    <a:cubicBezTo>
                      <a:pt x="26" y="27"/>
                      <a:pt x="26" y="27"/>
                      <a:pt x="26" y="27"/>
                    </a:cubicBezTo>
                    <a:cubicBezTo>
                      <a:pt x="31" y="27"/>
                      <a:pt x="31" y="27"/>
                      <a:pt x="31" y="27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1" y="36"/>
                      <a:pt x="26" y="41"/>
                      <a:pt x="16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33" name="Freeform 17" hidden="1"/>
              <p:cNvSpPr>
                <a:spLocks noEditPoints="1"/>
              </p:cNvSpPr>
              <p:nvPr/>
            </p:nvSpPr>
            <p:spPr bwMode="auto">
              <a:xfrm>
                <a:off x="4076" y="1712"/>
                <a:ext cx="76" cy="98"/>
              </a:xfrm>
              <a:custGeom>
                <a:avLst/>
                <a:gdLst>
                  <a:gd name="T0" fmla="*/ 16 w 32"/>
                  <a:gd name="T1" fmla="*/ 41 h 41"/>
                  <a:gd name="T2" fmla="*/ 0 w 32"/>
                  <a:gd name="T3" fmla="*/ 26 h 41"/>
                  <a:gd name="T4" fmla="*/ 0 w 32"/>
                  <a:gd name="T5" fmla="*/ 16 h 41"/>
                  <a:gd name="T6" fmla="*/ 16 w 32"/>
                  <a:gd name="T7" fmla="*/ 0 h 41"/>
                  <a:gd name="T8" fmla="*/ 32 w 32"/>
                  <a:gd name="T9" fmla="*/ 16 h 41"/>
                  <a:gd name="T10" fmla="*/ 32 w 32"/>
                  <a:gd name="T11" fmla="*/ 25 h 41"/>
                  <a:gd name="T12" fmla="*/ 16 w 32"/>
                  <a:gd name="T13" fmla="*/ 41 h 41"/>
                  <a:gd name="T14" fmla="*/ 26 w 32"/>
                  <a:gd name="T15" fmla="*/ 16 h 41"/>
                  <a:gd name="T16" fmla="*/ 16 w 32"/>
                  <a:gd name="T17" fmla="*/ 5 h 41"/>
                  <a:gd name="T18" fmla="*/ 6 w 32"/>
                  <a:gd name="T19" fmla="*/ 16 h 41"/>
                  <a:gd name="T20" fmla="*/ 6 w 32"/>
                  <a:gd name="T21" fmla="*/ 26 h 41"/>
                  <a:gd name="T22" fmla="*/ 16 w 32"/>
                  <a:gd name="T23" fmla="*/ 36 h 41"/>
                  <a:gd name="T24" fmla="*/ 26 w 32"/>
                  <a:gd name="T25" fmla="*/ 25 h 41"/>
                  <a:gd name="T26" fmla="*/ 26 w 32"/>
                  <a:gd name="T27" fmla="*/ 16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2" h="41">
                    <a:moveTo>
                      <a:pt x="16" y="41"/>
                    </a:moveTo>
                    <a:cubicBezTo>
                      <a:pt x="6" y="41"/>
                      <a:pt x="0" y="36"/>
                      <a:pt x="0" y="2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6"/>
                      <a:pt x="7" y="0"/>
                      <a:pt x="16" y="0"/>
                    </a:cubicBezTo>
                    <a:cubicBezTo>
                      <a:pt x="26" y="0"/>
                      <a:pt x="32" y="6"/>
                      <a:pt x="32" y="16"/>
                    </a:cubicBezTo>
                    <a:cubicBezTo>
                      <a:pt x="32" y="25"/>
                      <a:pt x="32" y="25"/>
                      <a:pt x="32" y="25"/>
                    </a:cubicBezTo>
                    <a:cubicBezTo>
                      <a:pt x="32" y="36"/>
                      <a:pt x="25" y="41"/>
                      <a:pt x="16" y="41"/>
                    </a:cubicBezTo>
                    <a:close/>
                    <a:moveTo>
                      <a:pt x="26" y="16"/>
                    </a:moveTo>
                    <a:cubicBezTo>
                      <a:pt x="26" y="10"/>
                      <a:pt x="23" y="5"/>
                      <a:pt x="16" y="5"/>
                    </a:cubicBezTo>
                    <a:cubicBezTo>
                      <a:pt x="9" y="5"/>
                      <a:pt x="6" y="10"/>
                      <a:pt x="6" y="16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6" y="32"/>
                      <a:pt x="9" y="36"/>
                      <a:pt x="16" y="36"/>
                    </a:cubicBezTo>
                    <a:cubicBezTo>
                      <a:pt x="23" y="36"/>
                      <a:pt x="26" y="32"/>
                      <a:pt x="26" y="25"/>
                    </a:cubicBezTo>
                    <a:lnTo>
                      <a:pt x="26" y="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34" name="Freeform 18" hidden="1"/>
              <p:cNvSpPr>
                <a:spLocks/>
              </p:cNvSpPr>
              <p:nvPr/>
            </p:nvSpPr>
            <p:spPr bwMode="auto">
              <a:xfrm>
                <a:off x="4166" y="1712"/>
                <a:ext cx="130" cy="95"/>
              </a:xfrm>
              <a:custGeom>
                <a:avLst/>
                <a:gdLst>
                  <a:gd name="T0" fmla="*/ 49 w 55"/>
                  <a:gd name="T1" fmla="*/ 40 h 40"/>
                  <a:gd name="T2" fmla="*/ 49 w 55"/>
                  <a:gd name="T3" fmla="*/ 15 h 40"/>
                  <a:gd name="T4" fmla="*/ 41 w 55"/>
                  <a:gd name="T5" fmla="*/ 5 h 40"/>
                  <a:gd name="T6" fmla="*/ 30 w 55"/>
                  <a:gd name="T7" fmla="*/ 17 h 40"/>
                  <a:gd name="T8" fmla="*/ 30 w 55"/>
                  <a:gd name="T9" fmla="*/ 40 h 40"/>
                  <a:gd name="T10" fmla="*/ 24 w 55"/>
                  <a:gd name="T11" fmla="*/ 40 h 40"/>
                  <a:gd name="T12" fmla="*/ 24 w 55"/>
                  <a:gd name="T13" fmla="*/ 15 h 40"/>
                  <a:gd name="T14" fmla="*/ 17 w 55"/>
                  <a:gd name="T15" fmla="*/ 5 h 40"/>
                  <a:gd name="T16" fmla="*/ 6 w 55"/>
                  <a:gd name="T17" fmla="*/ 17 h 40"/>
                  <a:gd name="T18" fmla="*/ 6 w 55"/>
                  <a:gd name="T19" fmla="*/ 40 h 40"/>
                  <a:gd name="T20" fmla="*/ 0 w 55"/>
                  <a:gd name="T21" fmla="*/ 40 h 40"/>
                  <a:gd name="T22" fmla="*/ 0 w 55"/>
                  <a:gd name="T23" fmla="*/ 1 h 40"/>
                  <a:gd name="T24" fmla="*/ 6 w 55"/>
                  <a:gd name="T25" fmla="*/ 1 h 40"/>
                  <a:gd name="T26" fmla="*/ 6 w 55"/>
                  <a:gd name="T27" fmla="*/ 7 h 40"/>
                  <a:gd name="T28" fmla="*/ 6 w 55"/>
                  <a:gd name="T29" fmla="*/ 7 h 40"/>
                  <a:gd name="T30" fmla="*/ 18 w 55"/>
                  <a:gd name="T31" fmla="*/ 0 h 40"/>
                  <a:gd name="T32" fmla="*/ 29 w 55"/>
                  <a:gd name="T33" fmla="*/ 7 h 40"/>
                  <a:gd name="T34" fmla="*/ 30 w 55"/>
                  <a:gd name="T35" fmla="*/ 7 h 40"/>
                  <a:gd name="T36" fmla="*/ 42 w 55"/>
                  <a:gd name="T37" fmla="*/ 0 h 40"/>
                  <a:gd name="T38" fmla="*/ 55 w 55"/>
                  <a:gd name="T39" fmla="*/ 13 h 40"/>
                  <a:gd name="T40" fmla="*/ 55 w 55"/>
                  <a:gd name="T41" fmla="*/ 40 h 40"/>
                  <a:gd name="T42" fmla="*/ 49 w 55"/>
                  <a:gd name="T43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5" h="40">
                    <a:moveTo>
                      <a:pt x="49" y="40"/>
                    </a:moveTo>
                    <a:cubicBezTo>
                      <a:pt x="49" y="15"/>
                      <a:pt x="49" y="15"/>
                      <a:pt x="49" y="15"/>
                    </a:cubicBezTo>
                    <a:cubicBezTo>
                      <a:pt x="49" y="9"/>
                      <a:pt x="46" y="5"/>
                      <a:pt x="41" y="5"/>
                    </a:cubicBezTo>
                    <a:cubicBezTo>
                      <a:pt x="35" y="5"/>
                      <a:pt x="30" y="11"/>
                      <a:pt x="30" y="17"/>
                    </a:cubicBezTo>
                    <a:cubicBezTo>
                      <a:pt x="30" y="40"/>
                      <a:pt x="30" y="40"/>
                      <a:pt x="30" y="40"/>
                    </a:cubicBezTo>
                    <a:cubicBezTo>
                      <a:pt x="24" y="40"/>
                      <a:pt x="24" y="40"/>
                      <a:pt x="24" y="40"/>
                    </a:cubicBezTo>
                    <a:cubicBezTo>
                      <a:pt x="24" y="15"/>
                      <a:pt x="24" y="15"/>
                      <a:pt x="24" y="15"/>
                    </a:cubicBezTo>
                    <a:cubicBezTo>
                      <a:pt x="24" y="9"/>
                      <a:pt x="21" y="5"/>
                      <a:pt x="17" y="5"/>
                    </a:cubicBezTo>
                    <a:cubicBezTo>
                      <a:pt x="12" y="5"/>
                      <a:pt x="6" y="10"/>
                      <a:pt x="6" y="17"/>
                    </a:cubicBezTo>
                    <a:cubicBezTo>
                      <a:pt x="6" y="40"/>
                      <a:pt x="6" y="40"/>
                      <a:pt x="6" y="40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9" y="3"/>
                      <a:pt x="13" y="0"/>
                      <a:pt x="18" y="0"/>
                    </a:cubicBezTo>
                    <a:cubicBezTo>
                      <a:pt x="24" y="0"/>
                      <a:pt x="28" y="3"/>
                      <a:pt x="29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3" y="3"/>
                      <a:pt x="37" y="0"/>
                      <a:pt x="42" y="0"/>
                    </a:cubicBezTo>
                    <a:cubicBezTo>
                      <a:pt x="51" y="0"/>
                      <a:pt x="55" y="6"/>
                      <a:pt x="55" y="13"/>
                    </a:cubicBezTo>
                    <a:cubicBezTo>
                      <a:pt x="55" y="40"/>
                      <a:pt x="55" y="40"/>
                      <a:pt x="55" y="40"/>
                    </a:cubicBezTo>
                    <a:lnTo>
                      <a:pt x="49" y="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35" name="Freeform 19" hidden="1"/>
              <p:cNvSpPr>
                <a:spLocks/>
              </p:cNvSpPr>
              <p:nvPr/>
            </p:nvSpPr>
            <p:spPr bwMode="auto">
              <a:xfrm>
                <a:off x="831" y="1318"/>
                <a:ext cx="530" cy="563"/>
              </a:xfrm>
              <a:custGeom>
                <a:avLst/>
                <a:gdLst>
                  <a:gd name="T0" fmla="*/ 78 w 224"/>
                  <a:gd name="T1" fmla="*/ 176 h 236"/>
                  <a:gd name="T2" fmla="*/ 50 w 224"/>
                  <a:gd name="T3" fmla="*/ 146 h 236"/>
                  <a:gd name="T4" fmla="*/ 51 w 224"/>
                  <a:gd name="T5" fmla="*/ 0 h 236"/>
                  <a:gd name="T6" fmla="*/ 45 w 224"/>
                  <a:gd name="T7" fmla="*/ 0 h 236"/>
                  <a:gd name="T8" fmla="*/ 17 w 224"/>
                  <a:gd name="T9" fmla="*/ 32 h 236"/>
                  <a:gd name="T10" fmla="*/ 24 w 224"/>
                  <a:gd name="T11" fmla="*/ 204 h 236"/>
                  <a:gd name="T12" fmla="*/ 55 w 224"/>
                  <a:gd name="T13" fmla="*/ 233 h 236"/>
                  <a:gd name="T14" fmla="*/ 204 w 224"/>
                  <a:gd name="T15" fmla="*/ 197 h 236"/>
                  <a:gd name="T16" fmla="*/ 223 w 224"/>
                  <a:gd name="T17" fmla="*/ 168 h 236"/>
                  <a:gd name="T18" fmla="*/ 224 w 224"/>
                  <a:gd name="T19" fmla="*/ 156 h 236"/>
                  <a:gd name="T20" fmla="*/ 78 w 224"/>
                  <a:gd name="T21" fmla="*/ 176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4" h="236">
                    <a:moveTo>
                      <a:pt x="78" y="176"/>
                    </a:moveTo>
                    <a:cubicBezTo>
                      <a:pt x="68" y="175"/>
                      <a:pt x="54" y="161"/>
                      <a:pt x="50" y="146"/>
                    </a:cubicBezTo>
                    <a:cubicBezTo>
                      <a:pt x="36" y="98"/>
                      <a:pt x="36" y="47"/>
                      <a:pt x="51" y="0"/>
                    </a:cubicBezTo>
                    <a:cubicBezTo>
                      <a:pt x="49" y="0"/>
                      <a:pt x="47" y="0"/>
                      <a:pt x="45" y="0"/>
                    </a:cubicBezTo>
                    <a:cubicBezTo>
                      <a:pt x="35" y="2"/>
                      <a:pt x="21" y="16"/>
                      <a:pt x="17" y="32"/>
                    </a:cubicBezTo>
                    <a:cubicBezTo>
                      <a:pt x="0" y="88"/>
                      <a:pt x="3" y="149"/>
                      <a:pt x="24" y="204"/>
                    </a:cubicBezTo>
                    <a:cubicBezTo>
                      <a:pt x="30" y="219"/>
                      <a:pt x="45" y="232"/>
                      <a:pt x="55" y="233"/>
                    </a:cubicBezTo>
                    <a:cubicBezTo>
                      <a:pt x="108" y="236"/>
                      <a:pt x="157" y="220"/>
                      <a:pt x="204" y="197"/>
                    </a:cubicBezTo>
                    <a:cubicBezTo>
                      <a:pt x="213" y="193"/>
                      <a:pt x="221" y="179"/>
                      <a:pt x="223" y="168"/>
                    </a:cubicBezTo>
                    <a:cubicBezTo>
                      <a:pt x="223" y="164"/>
                      <a:pt x="223" y="160"/>
                      <a:pt x="224" y="156"/>
                    </a:cubicBezTo>
                    <a:cubicBezTo>
                      <a:pt x="177" y="172"/>
                      <a:pt x="129" y="182"/>
                      <a:pt x="78" y="1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36" name="Freeform 20" hidden="1"/>
              <p:cNvSpPr>
                <a:spLocks/>
              </p:cNvSpPr>
              <p:nvPr/>
            </p:nvSpPr>
            <p:spPr bwMode="auto">
              <a:xfrm>
                <a:off x="952" y="1208"/>
                <a:ext cx="495" cy="482"/>
              </a:xfrm>
              <a:custGeom>
                <a:avLst/>
                <a:gdLst>
                  <a:gd name="T0" fmla="*/ 205 w 209"/>
                  <a:gd name="T1" fmla="*/ 65 h 202"/>
                  <a:gd name="T2" fmla="*/ 185 w 209"/>
                  <a:gd name="T3" fmla="*/ 38 h 202"/>
                  <a:gd name="T4" fmla="*/ 36 w 209"/>
                  <a:gd name="T5" fmla="*/ 2 h 202"/>
                  <a:gd name="T6" fmla="*/ 6 w 209"/>
                  <a:gd name="T7" fmla="*/ 30 h 202"/>
                  <a:gd name="T8" fmla="*/ 0 w 209"/>
                  <a:gd name="T9" fmla="*/ 46 h 202"/>
                  <a:gd name="T10" fmla="*/ 145 w 209"/>
                  <a:gd name="T11" fmla="*/ 69 h 202"/>
                  <a:gd name="T12" fmla="*/ 167 w 209"/>
                  <a:gd name="T13" fmla="*/ 96 h 202"/>
                  <a:gd name="T14" fmla="*/ 173 w 209"/>
                  <a:gd name="T15" fmla="*/ 202 h 202"/>
                  <a:gd name="T16" fmla="*/ 179 w 209"/>
                  <a:gd name="T17" fmla="*/ 200 h 202"/>
                  <a:gd name="T18" fmla="*/ 200 w 209"/>
                  <a:gd name="T19" fmla="*/ 174 h 202"/>
                  <a:gd name="T20" fmla="*/ 205 w 209"/>
                  <a:gd name="T21" fmla="*/ 65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9" h="202">
                    <a:moveTo>
                      <a:pt x="205" y="65"/>
                    </a:moveTo>
                    <a:cubicBezTo>
                      <a:pt x="203" y="55"/>
                      <a:pt x="194" y="42"/>
                      <a:pt x="185" y="38"/>
                    </a:cubicBezTo>
                    <a:cubicBezTo>
                      <a:pt x="138" y="16"/>
                      <a:pt x="90" y="0"/>
                      <a:pt x="36" y="2"/>
                    </a:cubicBezTo>
                    <a:cubicBezTo>
                      <a:pt x="26" y="3"/>
                      <a:pt x="12" y="15"/>
                      <a:pt x="6" y="30"/>
                    </a:cubicBezTo>
                    <a:cubicBezTo>
                      <a:pt x="4" y="35"/>
                      <a:pt x="2" y="40"/>
                      <a:pt x="0" y="46"/>
                    </a:cubicBezTo>
                    <a:cubicBezTo>
                      <a:pt x="51" y="40"/>
                      <a:pt x="99" y="51"/>
                      <a:pt x="145" y="69"/>
                    </a:cubicBezTo>
                    <a:cubicBezTo>
                      <a:pt x="155" y="73"/>
                      <a:pt x="164" y="85"/>
                      <a:pt x="167" y="96"/>
                    </a:cubicBezTo>
                    <a:cubicBezTo>
                      <a:pt x="173" y="132"/>
                      <a:pt x="175" y="166"/>
                      <a:pt x="173" y="202"/>
                    </a:cubicBezTo>
                    <a:cubicBezTo>
                      <a:pt x="175" y="201"/>
                      <a:pt x="177" y="200"/>
                      <a:pt x="179" y="200"/>
                    </a:cubicBezTo>
                    <a:cubicBezTo>
                      <a:pt x="188" y="196"/>
                      <a:pt x="198" y="184"/>
                      <a:pt x="200" y="174"/>
                    </a:cubicBezTo>
                    <a:cubicBezTo>
                      <a:pt x="208" y="137"/>
                      <a:pt x="209" y="103"/>
                      <a:pt x="205" y="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153" name="Group 4" hidden="1"/>
            <p:cNvGrpSpPr>
              <a:grpSpLocks noChangeAspect="1"/>
            </p:cNvGrpSpPr>
            <p:nvPr/>
          </p:nvGrpSpPr>
          <p:grpSpPr bwMode="auto">
            <a:xfrm rot="19800000">
              <a:off x="691169" y="1857120"/>
              <a:ext cx="3757044" cy="729723"/>
              <a:chOff x="831" y="1208"/>
              <a:chExt cx="3465" cy="673"/>
            </a:xfrm>
            <a:solidFill>
              <a:schemeClr val="bg1">
                <a:lumMod val="50000"/>
                <a:alpha val="10000"/>
              </a:schemeClr>
            </a:solidFill>
          </p:grpSpPr>
          <p:sp>
            <p:nvSpPr>
              <p:cNvPr id="205" name="Freeform 5" hidden="1"/>
              <p:cNvSpPr>
                <a:spLocks/>
              </p:cNvSpPr>
              <p:nvPr/>
            </p:nvSpPr>
            <p:spPr bwMode="auto">
              <a:xfrm>
                <a:off x="1489" y="1435"/>
                <a:ext cx="301" cy="379"/>
              </a:xfrm>
              <a:custGeom>
                <a:avLst/>
                <a:gdLst>
                  <a:gd name="T0" fmla="*/ 65 w 127"/>
                  <a:gd name="T1" fmla="*/ 159 h 159"/>
                  <a:gd name="T2" fmla="*/ 0 w 127"/>
                  <a:gd name="T3" fmla="*/ 131 h 159"/>
                  <a:gd name="T4" fmla="*/ 24 w 127"/>
                  <a:gd name="T5" fmla="*/ 109 h 159"/>
                  <a:gd name="T6" fmla="*/ 63 w 127"/>
                  <a:gd name="T7" fmla="*/ 129 h 159"/>
                  <a:gd name="T8" fmla="*/ 88 w 127"/>
                  <a:gd name="T9" fmla="*/ 114 h 159"/>
                  <a:gd name="T10" fmla="*/ 74 w 127"/>
                  <a:gd name="T11" fmla="*/ 100 h 159"/>
                  <a:gd name="T12" fmla="*/ 47 w 127"/>
                  <a:gd name="T13" fmla="*/ 93 h 159"/>
                  <a:gd name="T14" fmla="*/ 7 w 127"/>
                  <a:gd name="T15" fmla="*/ 50 h 159"/>
                  <a:gd name="T16" fmla="*/ 65 w 127"/>
                  <a:gd name="T17" fmla="*/ 0 h 159"/>
                  <a:gd name="T18" fmla="*/ 123 w 127"/>
                  <a:gd name="T19" fmla="*/ 24 h 159"/>
                  <a:gd name="T20" fmla="*/ 98 w 127"/>
                  <a:gd name="T21" fmla="*/ 45 h 159"/>
                  <a:gd name="T22" fmla="*/ 66 w 127"/>
                  <a:gd name="T23" fmla="*/ 30 h 159"/>
                  <a:gd name="T24" fmla="*/ 45 w 127"/>
                  <a:gd name="T25" fmla="*/ 45 h 159"/>
                  <a:gd name="T26" fmla="*/ 66 w 127"/>
                  <a:gd name="T27" fmla="*/ 59 h 159"/>
                  <a:gd name="T28" fmla="*/ 88 w 127"/>
                  <a:gd name="T29" fmla="*/ 65 h 159"/>
                  <a:gd name="T30" fmla="*/ 127 w 127"/>
                  <a:gd name="T31" fmla="*/ 109 h 159"/>
                  <a:gd name="T32" fmla="*/ 65 w 127"/>
                  <a:gd name="T33" fmla="*/ 159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7" h="159">
                    <a:moveTo>
                      <a:pt x="65" y="159"/>
                    </a:moveTo>
                    <a:cubicBezTo>
                      <a:pt x="38" y="159"/>
                      <a:pt x="15" y="152"/>
                      <a:pt x="0" y="131"/>
                    </a:cubicBezTo>
                    <a:cubicBezTo>
                      <a:pt x="24" y="109"/>
                      <a:pt x="24" y="109"/>
                      <a:pt x="24" y="109"/>
                    </a:cubicBezTo>
                    <a:cubicBezTo>
                      <a:pt x="32" y="121"/>
                      <a:pt x="47" y="129"/>
                      <a:pt x="63" y="129"/>
                    </a:cubicBezTo>
                    <a:cubicBezTo>
                      <a:pt x="75" y="129"/>
                      <a:pt x="88" y="125"/>
                      <a:pt x="88" y="114"/>
                    </a:cubicBezTo>
                    <a:cubicBezTo>
                      <a:pt x="88" y="106"/>
                      <a:pt x="81" y="103"/>
                      <a:pt x="74" y="100"/>
                    </a:cubicBezTo>
                    <a:cubicBezTo>
                      <a:pt x="70" y="99"/>
                      <a:pt x="52" y="94"/>
                      <a:pt x="47" y="93"/>
                    </a:cubicBezTo>
                    <a:cubicBezTo>
                      <a:pt x="25" y="87"/>
                      <a:pt x="7" y="76"/>
                      <a:pt x="7" y="50"/>
                    </a:cubicBezTo>
                    <a:cubicBezTo>
                      <a:pt x="7" y="21"/>
                      <a:pt x="31" y="0"/>
                      <a:pt x="65" y="0"/>
                    </a:cubicBezTo>
                    <a:cubicBezTo>
                      <a:pt x="92" y="0"/>
                      <a:pt x="111" y="7"/>
                      <a:pt x="123" y="24"/>
                    </a:cubicBezTo>
                    <a:cubicBezTo>
                      <a:pt x="98" y="45"/>
                      <a:pt x="98" y="45"/>
                      <a:pt x="98" y="45"/>
                    </a:cubicBezTo>
                    <a:cubicBezTo>
                      <a:pt x="91" y="35"/>
                      <a:pt x="78" y="30"/>
                      <a:pt x="66" y="30"/>
                    </a:cubicBezTo>
                    <a:cubicBezTo>
                      <a:pt x="55" y="30"/>
                      <a:pt x="45" y="35"/>
                      <a:pt x="45" y="45"/>
                    </a:cubicBezTo>
                    <a:cubicBezTo>
                      <a:pt x="45" y="55"/>
                      <a:pt x="54" y="56"/>
                      <a:pt x="66" y="59"/>
                    </a:cubicBezTo>
                    <a:cubicBezTo>
                      <a:pt x="69" y="61"/>
                      <a:pt x="85" y="64"/>
                      <a:pt x="88" y="65"/>
                    </a:cubicBezTo>
                    <a:cubicBezTo>
                      <a:pt x="111" y="72"/>
                      <a:pt x="127" y="84"/>
                      <a:pt x="127" y="109"/>
                    </a:cubicBezTo>
                    <a:cubicBezTo>
                      <a:pt x="127" y="142"/>
                      <a:pt x="97" y="159"/>
                      <a:pt x="65" y="1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6" name="Freeform 6" hidden="1"/>
              <p:cNvSpPr>
                <a:spLocks/>
              </p:cNvSpPr>
              <p:nvPr/>
            </p:nvSpPr>
            <p:spPr bwMode="auto">
              <a:xfrm>
                <a:off x="1806" y="1439"/>
                <a:ext cx="131" cy="375"/>
              </a:xfrm>
              <a:custGeom>
                <a:avLst/>
                <a:gdLst>
                  <a:gd name="T0" fmla="*/ 32 w 55"/>
                  <a:gd name="T1" fmla="*/ 157 h 157"/>
                  <a:gd name="T2" fmla="*/ 0 w 55"/>
                  <a:gd name="T3" fmla="*/ 126 h 157"/>
                  <a:gd name="T4" fmla="*/ 0 w 55"/>
                  <a:gd name="T5" fmla="*/ 0 h 157"/>
                  <a:gd name="T6" fmla="*/ 36 w 55"/>
                  <a:gd name="T7" fmla="*/ 0 h 157"/>
                  <a:gd name="T8" fmla="*/ 36 w 55"/>
                  <a:gd name="T9" fmla="*/ 117 h 157"/>
                  <a:gd name="T10" fmla="*/ 45 w 55"/>
                  <a:gd name="T11" fmla="*/ 126 h 157"/>
                  <a:gd name="T12" fmla="*/ 55 w 55"/>
                  <a:gd name="T13" fmla="*/ 125 h 157"/>
                  <a:gd name="T14" fmla="*/ 55 w 55"/>
                  <a:gd name="T15" fmla="*/ 153 h 157"/>
                  <a:gd name="T16" fmla="*/ 32 w 55"/>
                  <a:gd name="T17" fmla="*/ 15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157">
                    <a:moveTo>
                      <a:pt x="32" y="157"/>
                    </a:moveTo>
                    <a:cubicBezTo>
                      <a:pt x="8" y="157"/>
                      <a:pt x="0" y="141"/>
                      <a:pt x="0" y="12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117"/>
                      <a:pt x="36" y="117"/>
                      <a:pt x="36" y="117"/>
                    </a:cubicBezTo>
                    <a:cubicBezTo>
                      <a:pt x="36" y="122"/>
                      <a:pt x="38" y="126"/>
                      <a:pt x="45" y="126"/>
                    </a:cubicBezTo>
                    <a:cubicBezTo>
                      <a:pt x="48" y="126"/>
                      <a:pt x="51" y="125"/>
                      <a:pt x="55" y="125"/>
                    </a:cubicBezTo>
                    <a:cubicBezTo>
                      <a:pt x="55" y="153"/>
                      <a:pt x="55" y="153"/>
                      <a:pt x="55" y="153"/>
                    </a:cubicBezTo>
                    <a:cubicBezTo>
                      <a:pt x="49" y="155"/>
                      <a:pt x="40" y="157"/>
                      <a:pt x="32" y="1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7" name="Freeform 7" hidden="1"/>
              <p:cNvSpPr>
                <a:spLocks noEditPoints="1"/>
              </p:cNvSpPr>
              <p:nvPr/>
            </p:nvSpPr>
            <p:spPr bwMode="auto">
              <a:xfrm>
                <a:off x="1951" y="1437"/>
                <a:ext cx="85" cy="370"/>
              </a:xfrm>
              <a:custGeom>
                <a:avLst/>
                <a:gdLst>
                  <a:gd name="T0" fmla="*/ 0 w 85"/>
                  <a:gd name="T1" fmla="*/ 65 h 370"/>
                  <a:gd name="T2" fmla="*/ 0 w 85"/>
                  <a:gd name="T3" fmla="*/ 0 h 370"/>
                  <a:gd name="T4" fmla="*/ 85 w 85"/>
                  <a:gd name="T5" fmla="*/ 0 h 370"/>
                  <a:gd name="T6" fmla="*/ 85 w 85"/>
                  <a:gd name="T7" fmla="*/ 65 h 370"/>
                  <a:gd name="T8" fmla="*/ 0 w 85"/>
                  <a:gd name="T9" fmla="*/ 65 h 370"/>
                  <a:gd name="T10" fmla="*/ 0 w 85"/>
                  <a:gd name="T11" fmla="*/ 370 h 370"/>
                  <a:gd name="T12" fmla="*/ 0 w 85"/>
                  <a:gd name="T13" fmla="*/ 100 h 370"/>
                  <a:gd name="T14" fmla="*/ 85 w 85"/>
                  <a:gd name="T15" fmla="*/ 100 h 370"/>
                  <a:gd name="T16" fmla="*/ 85 w 85"/>
                  <a:gd name="T17" fmla="*/ 370 h 370"/>
                  <a:gd name="T18" fmla="*/ 0 w 85"/>
                  <a:gd name="T19" fmla="*/ 370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5" h="370">
                    <a:moveTo>
                      <a:pt x="0" y="65"/>
                    </a:moveTo>
                    <a:lnTo>
                      <a:pt x="0" y="0"/>
                    </a:lnTo>
                    <a:lnTo>
                      <a:pt x="85" y="0"/>
                    </a:lnTo>
                    <a:lnTo>
                      <a:pt x="85" y="65"/>
                    </a:lnTo>
                    <a:lnTo>
                      <a:pt x="0" y="65"/>
                    </a:lnTo>
                    <a:close/>
                    <a:moveTo>
                      <a:pt x="0" y="370"/>
                    </a:moveTo>
                    <a:lnTo>
                      <a:pt x="0" y="100"/>
                    </a:lnTo>
                    <a:lnTo>
                      <a:pt x="85" y="100"/>
                    </a:lnTo>
                    <a:lnTo>
                      <a:pt x="85" y="370"/>
                    </a:lnTo>
                    <a:lnTo>
                      <a:pt x="0" y="37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8" name="Freeform 8" hidden="1"/>
              <p:cNvSpPr>
                <a:spLocks noEditPoints="1"/>
              </p:cNvSpPr>
              <p:nvPr/>
            </p:nvSpPr>
            <p:spPr bwMode="auto">
              <a:xfrm>
                <a:off x="2057" y="1439"/>
                <a:ext cx="258" cy="375"/>
              </a:xfrm>
              <a:custGeom>
                <a:avLst/>
                <a:gdLst>
                  <a:gd name="T0" fmla="*/ 75 w 109"/>
                  <a:gd name="T1" fmla="*/ 154 h 157"/>
                  <a:gd name="T2" fmla="*/ 75 w 109"/>
                  <a:gd name="T3" fmla="*/ 141 h 157"/>
                  <a:gd name="T4" fmla="*/ 74 w 109"/>
                  <a:gd name="T5" fmla="*/ 141 h 157"/>
                  <a:gd name="T6" fmla="*/ 42 w 109"/>
                  <a:gd name="T7" fmla="*/ 157 h 157"/>
                  <a:gd name="T8" fmla="*/ 0 w 109"/>
                  <a:gd name="T9" fmla="*/ 115 h 157"/>
                  <a:gd name="T10" fmla="*/ 0 w 109"/>
                  <a:gd name="T11" fmla="*/ 81 h 157"/>
                  <a:gd name="T12" fmla="*/ 45 w 109"/>
                  <a:gd name="T13" fmla="*/ 38 h 157"/>
                  <a:gd name="T14" fmla="*/ 73 w 109"/>
                  <a:gd name="T15" fmla="*/ 51 h 157"/>
                  <a:gd name="T16" fmla="*/ 74 w 109"/>
                  <a:gd name="T17" fmla="*/ 51 h 157"/>
                  <a:gd name="T18" fmla="*/ 74 w 109"/>
                  <a:gd name="T19" fmla="*/ 0 h 157"/>
                  <a:gd name="T20" fmla="*/ 109 w 109"/>
                  <a:gd name="T21" fmla="*/ 0 h 157"/>
                  <a:gd name="T22" fmla="*/ 109 w 109"/>
                  <a:gd name="T23" fmla="*/ 154 h 157"/>
                  <a:gd name="T24" fmla="*/ 75 w 109"/>
                  <a:gd name="T25" fmla="*/ 154 h 157"/>
                  <a:gd name="T26" fmla="*/ 74 w 109"/>
                  <a:gd name="T27" fmla="*/ 83 h 157"/>
                  <a:gd name="T28" fmla="*/ 54 w 109"/>
                  <a:gd name="T29" fmla="*/ 65 h 157"/>
                  <a:gd name="T30" fmla="*/ 36 w 109"/>
                  <a:gd name="T31" fmla="*/ 84 h 157"/>
                  <a:gd name="T32" fmla="*/ 36 w 109"/>
                  <a:gd name="T33" fmla="*/ 111 h 157"/>
                  <a:gd name="T34" fmla="*/ 55 w 109"/>
                  <a:gd name="T35" fmla="*/ 129 h 157"/>
                  <a:gd name="T36" fmla="*/ 74 w 109"/>
                  <a:gd name="T37" fmla="*/ 110 h 157"/>
                  <a:gd name="T38" fmla="*/ 74 w 109"/>
                  <a:gd name="T39" fmla="*/ 83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9" h="157">
                    <a:moveTo>
                      <a:pt x="75" y="154"/>
                    </a:moveTo>
                    <a:cubicBezTo>
                      <a:pt x="75" y="141"/>
                      <a:pt x="75" y="141"/>
                      <a:pt x="75" y="141"/>
                    </a:cubicBezTo>
                    <a:cubicBezTo>
                      <a:pt x="74" y="141"/>
                      <a:pt x="74" y="141"/>
                      <a:pt x="74" y="141"/>
                    </a:cubicBezTo>
                    <a:cubicBezTo>
                      <a:pt x="67" y="151"/>
                      <a:pt x="53" y="157"/>
                      <a:pt x="42" y="157"/>
                    </a:cubicBezTo>
                    <a:cubicBezTo>
                      <a:pt x="17" y="157"/>
                      <a:pt x="0" y="141"/>
                      <a:pt x="0" y="115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54"/>
                      <a:pt x="20" y="38"/>
                      <a:pt x="45" y="38"/>
                    </a:cubicBezTo>
                    <a:cubicBezTo>
                      <a:pt x="56" y="38"/>
                      <a:pt x="67" y="43"/>
                      <a:pt x="73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109" y="0"/>
                      <a:pt x="109" y="0"/>
                      <a:pt x="109" y="0"/>
                    </a:cubicBezTo>
                    <a:cubicBezTo>
                      <a:pt x="109" y="154"/>
                      <a:pt x="109" y="154"/>
                      <a:pt x="109" y="154"/>
                    </a:cubicBezTo>
                    <a:lnTo>
                      <a:pt x="75" y="154"/>
                    </a:lnTo>
                    <a:close/>
                    <a:moveTo>
                      <a:pt x="74" y="83"/>
                    </a:moveTo>
                    <a:cubicBezTo>
                      <a:pt x="74" y="70"/>
                      <a:pt x="64" y="65"/>
                      <a:pt x="54" y="65"/>
                    </a:cubicBezTo>
                    <a:cubicBezTo>
                      <a:pt x="46" y="65"/>
                      <a:pt x="36" y="70"/>
                      <a:pt x="36" y="84"/>
                    </a:cubicBezTo>
                    <a:cubicBezTo>
                      <a:pt x="36" y="111"/>
                      <a:pt x="36" y="111"/>
                      <a:pt x="36" y="111"/>
                    </a:cubicBezTo>
                    <a:cubicBezTo>
                      <a:pt x="36" y="123"/>
                      <a:pt x="44" y="129"/>
                      <a:pt x="55" y="129"/>
                    </a:cubicBezTo>
                    <a:cubicBezTo>
                      <a:pt x="64" y="129"/>
                      <a:pt x="74" y="124"/>
                      <a:pt x="74" y="110"/>
                    </a:cubicBezTo>
                    <a:lnTo>
                      <a:pt x="74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9" name="Freeform 9" hidden="1"/>
              <p:cNvSpPr>
                <a:spLocks noEditPoints="1"/>
              </p:cNvSpPr>
              <p:nvPr/>
            </p:nvSpPr>
            <p:spPr bwMode="auto">
              <a:xfrm>
                <a:off x="2337" y="1530"/>
                <a:ext cx="253" cy="284"/>
              </a:xfrm>
              <a:custGeom>
                <a:avLst/>
                <a:gdLst>
                  <a:gd name="T0" fmla="*/ 37 w 107"/>
                  <a:gd name="T1" fmla="*/ 71 h 119"/>
                  <a:gd name="T2" fmla="*/ 37 w 107"/>
                  <a:gd name="T3" fmla="*/ 74 h 119"/>
                  <a:gd name="T4" fmla="*/ 63 w 107"/>
                  <a:gd name="T5" fmla="*/ 92 h 119"/>
                  <a:gd name="T6" fmla="*/ 90 w 107"/>
                  <a:gd name="T7" fmla="*/ 84 h 119"/>
                  <a:gd name="T8" fmla="*/ 101 w 107"/>
                  <a:gd name="T9" fmla="*/ 109 h 119"/>
                  <a:gd name="T10" fmla="*/ 57 w 107"/>
                  <a:gd name="T11" fmla="*/ 119 h 119"/>
                  <a:gd name="T12" fmla="*/ 0 w 107"/>
                  <a:gd name="T13" fmla="*/ 73 h 119"/>
                  <a:gd name="T14" fmla="*/ 0 w 107"/>
                  <a:gd name="T15" fmla="*/ 50 h 119"/>
                  <a:gd name="T16" fmla="*/ 55 w 107"/>
                  <a:gd name="T17" fmla="*/ 0 h 119"/>
                  <a:gd name="T18" fmla="*/ 107 w 107"/>
                  <a:gd name="T19" fmla="*/ 43 h 119"/>
                  <a:gd name="T20" fmla="*/ 107 w 107"/>
                  <a:gd name="T21" fmla="*/ 71 h 119"/>
                  <a:gd name="T22" fmla="*/ 37 w 107"/>
                  <a:gd name="T23" fmla="*/ 71 h 119"/>
                  <a:gd name="T24" fmla="*/ 73 w 107"/>
                  <a:gd name="T25" fmla="*/ 44 h 119"/>
                  <a:gd name="T26" fmla="*/ 55 w 107"/>
                  <a:gd name="T27" fmla="*/ 27 h 119"/>
                  <a:gd name="T28" fmla="*/ 37 w 107"/>
                  <a:gd name="T29" fmla="*/ 46 h 119"/>
                  <a:gd name="T30" fmla="*/ 37 w 107"/>
                  <a:gd name="T31" fmla="*/ 50 h 119"/>
                  <a:gd name="T32" fmla="*/ 73 w 107"/>
                  <a:gd name="T33" fmla="*/ 50 h 119"/>
                  <a:gd name="T34" fmla="*/ 73 w 107"/>
                  <a:gd name="T35" fmla="*/ 44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7" h="119">
                    <a:moveTo>
                      <a:pt x="37" y="71"/>
                    </a:moveTo>
                    <a:cubicBezTo>
                      <a:pt x="37" y="74"/>
                      <a:pt x="37" y="74"/>
                      <a:pt x="37" y="74"/>
                    </a:cubicBezTo>
                    <a:cubicBezTo>
                      <a:pt x="37" y="86"/>
                      <a:pt x="51" y="92"/>
                      <a:pt x="63" y="92"/>
                    </a:cubicBezTo>
                    <a:cubicBezTo>
                      <a:pt x="73" y="92"/>
                      <a:pt x="85" y="86"/>
                      <a:pt x="90" y="84"/>
                    </a:cubicBezTo>
                    <a:cubicBezTo>
                      <a:pt x="101" y="109"/>
                      <a:pt x="101" y="109"/>
                      <a:pt x="101" y="109"/>
                    </a:cubicBezTo>
                    <a:cubicBezTo>
                      <a:pt x="90" y="115"/>
                      <a:pt x="78" y="119"/>
                      <a:pt x="57" y="119"/>
                    </a:cubicBezTo>
                    <a:cubicBezTo>
                      <a:pt x="30" y="119"/>
                      <a:pt x="0" y="105"/>
                      <a:pt x="0" y="73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16"/>
                      <a:pt x="28" y="0"/>
                      <a:pt x="55" y="0"/>
                    </a:cubicBezTo>
                    <a:cubicBezTo>
                      <a:pt x="81" y="0"/>
                      <a:pt x="107" y="15"/>
                      <a:pt x="107" y="43"/>
                    </a:cubicBezTo>
                    <a:cubicBezTo>
                      <a:pt x="107" y="71"/>
                      <a:pt x="107" y="71"/>
                      <a:pt x="107" y="71"/>
                    </a:cubicBezTo>
                    <a:lnTo>
                      <a:pt x="37" y="71"/>
                    </a:lnTo>
                    <a:close/>
                    <a:moveTo>
                      <a:pt x="73" y="44"/>
                    </a:moveTo>
                    <a:cubicBezTo>
                      <a:pt x="73" y="32"/>
                      <a:pt x="64" y="27"/>
                      <a:pt x="55" y="27"/>
                    </a:cubicBezTo>
                    <a:cubicBezTo>
                      <a:pt x="45" y="27"/>
                      <a:pt x="37" y="33"/>
                      <a:pt x="37" y="46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73" y="50"/>
                      <a:pt x="73" y="50"/>
                      <a:pt x="73" y="50"/>
                    </a:cubicBezTo>
                    <a:lnTo>
                      <a:pt x="73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0" name="Freeform 10" hidden="1"/>
              <p:cNvSpPr>
                <a:spLocks/>
              </p:cNvSpPr>
              <p:nvPr/>
            </p:nvSpPr>
            <p:spPr bwMode="auto">
              <a:xfrm>
                <a:off x="2609" y="1439"/>
                <a:ext cx="367" cy="368"/>
              </a:xfrm>
              <a:custGeom>
                <a:avLst/>
                <a:gdLst>
                  <a:gd name="T0" fmla="*/ 284 w 367"/>
                  <a:gd name="T1" fmla="*/ 368 h 368"/>
                  <a:gd name="T2" fmla="*/ 284 w 367"/>
                  <a:gd name="T3" fmla="*/ 134 h 368"/>
                  <a:gd name="T4" fmla="*/ 281 w 367"/>
                  <a:gd name="T5" fmla="*/ 134 h 368"/>
                  <a:gd name="T6" fmla="*/ 215 w 367"/>
                  <a:gd name="T7" fmla="*/ 320 h 368"/>
                  <a:gd name="T8" fmla="*/ 151 w 367"/>
                  <a:gd name="T9" fmla="*/ 320 h 368"/>
                  <a:gd name="T10" fmla="*/ 85 w 367"/>
                  <a:gd name="T11" fmla="*/ 137 h 368"/>
                  <a:gd name="T12" fmla="*/ 85 w 367"/>
                  <a:gd name="T13" fmla="*/ 137 h 368"/>
                  <a:gd name="T14" fmla="*/ 85 w 367"/>
                  <a:gd name="T15" fmla="*/ 368 h 368"/>
                  <a:gd name="T16" fmla="*/ 0 w 367"/>
                  <a:gd name="T17" fmla="*/ 368 h 368"/>
                  <a:gd name="T18" fmla="*/ 0 w 367"/>
                  <a:gd name="T19" fmla="*/ 0 h 368"/>
                  <a:gd name="T20" fmla="*/ 113 w 367"/>
                  <a:gd name="T21" fmla="*/ 0 h 368"/>
                  <a:gd name="T22" fmla="*/ 184 w 367"/>
                  <a:gd name="T23" fmla="*/ 191 h 368"/>
                  <a:gd name="T24" fmla="*/ 253 w 367"/>
                  <a:gd name="T25" fmla="*/ 0 h 368"/>
                  <a:gd name="T26" fmla="*/ 367 w 367"/>
                  <a:gd name="T27" fmla="*/ 0 h 368"/>
                  <a:gd name="T28" fmla="*/ 367 w 367"/>
                  <a:gd name="T29" fmla="*/ 368 h 368"/>
                  <a:gd name="T30" fmla="*/ 284 w 367"/>
                  <a:gd name="T31" fmla="*/ 368 h 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67" h="368">
                    <a:moveTo>
                      <a:pt x="284" y="368"/>
                    </a:moveTo>
                    <a:lnTo>
                      <a:pt x="284" y="134"/>
                    </a:lnTo>
                    <a:lnTo>
                      <a:pt x="281" y="134"/>
                    </a:lnTo>
                    <a:lnTo>
                      <a:pt x="215" y="320"/>
                    </a:lnTo>
                    <a:lnTo>
                      <a:pt x="151" y="320"/>
                    </a:lnTo>
                    <a:lnTo>
                      <a:pt x="85" y="137"/>
                    </a:lnTo>
                    <a:lnTo>
                      <a:pt x="85" y="137"/>
                    </a:lnTo>
                    <a:lnTo>
                      <a:pt x="85" y="368"/>
                    </a:lnTo>
                    <a:lnTo>
                      <a:pt x="0" y="368"/>
                    </a:lnTo>
                    <a:lnTo>
                      <a:pt x="0" y="0"/>
                    </a:lnTo>
                    <a:lnTo>
                      <a:pt x="113" y="0"/>
                    </a:lnTo>
                    <a:lnTo>
                      <a:pt x="184" y="191"/>
                    </a:lnTo>
                    <a:lnTo>
                      <a:pt x="253" y="0"/>
                    </a:lnTo>
                    <a:lnTo>
                      <a:pt x="367" y="0"/>
                    </a:lnTo>
                    <a:lnTo>
                      <a:pt x="367" y="368"/>
                    </a:lnTo>
                    <a:lnTo>
                      <a:pt x="284" y="36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1" name="Freeform 11" hidden="1"/>
              <p:cNvSpPr>
                <a:spLocks noEditPoints="1"/>
              </p:cNvSpPr>
              <p:nvPr/>
            </p:nvSpPr>
            <p:spPr bwMode="auto">
              <a:xfrm>
                <a:off x="2999" y="1530"/>
                <a:ext cx="258" cy="284"/>
              </a:xfrm>
              <a:custGeom>
                <a:avLst/>
                <a:gdLst>
                  <a:gd name="T0" fmla="*/ 55 w 109"/>
                  <a:gd name="T1" fmla="*/ 119 h 119"/>
                  <a:gd name="T2" fmla="*/ 0 w 109"/>
                  <a:gd name="T3" fmla="*/ 73 h 119"/>
                  <a:gd name="T4" fmla="*/ 0 w 109"/>
                  <a:gd name="T5" fmla="*/ 49 h 119"/>
                  <a:gd name="T6" fmla="*/ 54 w 109"/>
                  <a:gd name="T7" fmla="*/ 0 h 119"/>
                  <a:gd name="T8" fmla="*/ 109 w 109"/>
                  <a:gd name="T9" fmla="*/ 48 h 119"/>
                  <a:gd name="T10" fmla="*/ 109 w 109"/>
                  <a:gd name="T11" fmla="*/ 72 h 119"/>
                  <a:gd name="T12" fmla="*/ 55 w 109"/>
                  <a:gd name="T13" fmla="*/ 119 h 119"/>
                  <a:gd name="T14" fmla="*/ 73 w 109"/>
                  <a:gd name="T15" fmla="*/ 46 h 119"/>
                  <a:gd name="T16" fmla="*/ 55 w 109"/>
                  <a:gd name="T17" fmla="*/ 28 h 119"/>
                  <a:gd name="T18" fmla="*/ 36 w 109"/>
                  <a:gd name="T19" fmla="*/ 46 h 119"/>
                  <a:gd name="T20" fmla="*/ 36 w 109"/>
                  <a:gd name="T21" fmla="*/ 74 h 119"/>
                  <a:gd name="T22" fmla="*/ 55 w 109"/>
                  <a:gd name="T23" fmla="*/ 92 h 119"/>
                  <a:gd name="T24" fmla="*/ 73 w 109"/>
                  <a:gd name="T25" fmla="*/ 74 h 119"/>
                  <a:gd name="T26" fmla="*/ 73 w 109"/>
                  <a:gd name="T27" fmla="*/ 46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9" h="119">
                    <a:moveTo>
                      <a:pt x="55" y="119"/>
                    </a:moveTo>
                    <a:cubicBezTo>
                      <a:pt x="28" y="119"/>
                      <a:pt x="0" y="107"/>
                      <a:pt x="0" y="73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0" y="16"/>
                      <a:pt x="28" y="0"/>
                      <a:pt x="54" y="0"/>
                    </a:cubicBezTo>
                    <a:cubicBezTo>
                      <a:pt x="81" y="0"/>
                      <a:pt x="109" y="15"/>
                      <a:pt x="109" y="48"/>
                    </a:cubicBezTo>
                    <a:cubicBezTo>
                      <a:pt x="109" y="72"/>
                      <a:pt x="109" y="72"/>
                      <a:pt x="109" y="72"/>
                    </a:cubicBezTo>
                    <a:cubicBezTo>
                      <a:pt x="109" y="105"/>
                      <a:pt x="81" y="119"/>
                      <a:pt x="55" y="119"/>
                    </a:cubicBezTo>
                    <a:close/>
                    <a:moveTo>
                      <a:pt x="73" y="46"/>
                    </a:moveTo>
                    <a:cubicBezTo>
                      <a:pt x="73" y="35"/>
                      <a:pt x="65" y="28"/>
                      <a:pt x="55" y="28"/>
                    </a:cubicBezTo>
                    <a:cubicBezTo>
                      <a:pt x="44" y="28"/>
                      <a:pt x="36" y="34"/>
                      <a:pt x="36" y="46"/>
                    </a:cubicBezTo>
                    <a:cubicBezTo>
                      <a:pt x="36" y="74"/>
                      <a:pt x="36" y="74"/>
                      <a:pt x="36" y="74"/>
                    </a:cubicBezTo>
                    <a:cubicBezTo>
                      <a:pt x="36" y="85"/>
                      <a:pt x="44" y="92"/>
                      <a:pt x="55" y="92"/>
                    </a:cubicBezTo>
                    <a:cubicBezTo>
                      <a:pt x="65" y="92"/>
                      <a:pt x="73" y="86"/>
                      <a:pt x="73" y="74"/>
                    </a:cubicBezTo>
                    <a:lnTo>
                      <a:pt x="73" y="4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2" name="Freeform 12" hidden="1"/>
              <p:cNvSpPr>
                <a:spLocks noEditPoints="1"/>
              </p:cNvSpPr>
              <p:nvPr/>
            </p:nvSpPr>
            <p:spPr bwMode="auto">
              <a:xfrm>
                <a:off x="3279" y="1439"/>
                <a:ext cx="258" cy="375"/>
              </a:xfrm>
              <a:custGeom>
                <a:avLst/>
                <a:gdLst>
                  <a:gd name="T0" fmla="*/ 74 w 109"/>
                  <a:gd name="T1" fmla="*/ 154 h 157"/>
                  <a:gd name="T2" fmla="*/ 74 w 109"/>
                  <a:gd name="T3" fmla="*/ 141 h 157"/>
                  <a:gd name="T4" fmla="*/ 73 w 109"/>
                  <a:gd name="T5" fmla="*/ 141 h 157"/>
                  <a:gd name="T6" fmla="*/ 42 w 109"/>
                  <a:gd name="T7" fmla="*/ 157 h 157"/>
                  <a:gd name="T8" fmla="*/ 0 w 109"/>
                  <a:gd name="T9" fmla="*/ 115 h 157"/>
                  <a:gd name="T10" fmla="*/ 0 w 109"/>
                  <a:gd name="T11" fmla="*/ 81 h 157"/>
                  <a:gd name="T12" fmla="*/ 44 w 109"/>
                  <a:gd name="T13" fmla="*/ 38 h 157"/>
                  <a:gd name="T14" fmla="*/ 73 w 109"/>
                  <a:gd name="T15" fmla="*/ 51 h 157"/>
                  <a:gd name="T16" fmla="*/ 73 w 109"/>
                  <a:gd name="T17" fmla="*/ 51 h 157"/>
                  <a:gd name="T18" fmla="*/ 73 w 109"/>
                  <a:gd name="T19" fmla="*/ 0 h 157"/>
                  <a:gd name="T20" fmla="*/ 109 w 109"/>
                  <a:gd name="T21" fmla="*/ 0 h 157"/>
                  <a:gd name="T22" fmla="*/ 109 w 109"/>
                  <a:gd name="T23" fmla="*/ 154 h 157"/>
                  <a:gd name="T24" fmla="*/ 74 w 109"/>
                  <a:gd name="T25" fmla="*/ 154 h 157"/>
                  <a:gd name="T26" fmla="*/ 73 w 109"/>
                  <a:gd name="T27" fmla="*/ 83 h 157"/>
                  <a:gd name="T28" fmla="*/ 54 w 109"/>
                  <a:gd name="T29" fmla="*/ 65 h 157"/>
                  <a:gd name="T30" fmla="*/ 35 w 109"/>
                  <a:gd name="T31" fmla="*/ 84 h 157"/>
                  <a:gd name="T32" fmla="*/ 35 w 109"/>
                  <a:gd name="T33" fmla="*/ 111 h 157"/>
                  <a:gd name="T34" fmla="*/ 54 w 109"/>
                  <a:gd name="T35" fmla="*/ 129 h 157"/>
                  <a:gd name="T36" fmla="*/ 73 w 109"/>
                  <a:gd name="T37" fmla="*/ 110 h 157"/>
                  <a:gd name="T38" fmla="*/ 73 w 109"/>
                  <a:gd name="T39" fmla="*/ 83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9" h="157">
                    <a:moveTo>
                      <a:pt x="74" y="154"/>
                    </a:moveTo>
                    <a:cubicBezTo>
                      <a:pt x="74" y="141"/>
                      <a:pt x="74" y="141"/>
                      <a:pt x="74" y="141"/>
                    </a:cubicBezTo>
                    <a:cubicBezTo>
                      <a:pt x="73" y="141"/>
                      <a:pt x="73" y="141"/>
                      <a:pt x="73" y="141"/>
                    </a:cubicBezTo>
                    <a:cubicBezTo>
                      <a:pt x="66" y="151"/>
                      <a:pt x="53" y="157"/>
                      <a:pt x="42" y="157"/>
                    </a:cubicBezTo>
                    <a:cubicBezTo>
                      <a:pt x="16" y="157"/>
                      <a:pt x="0" y="141"/>
                      <a:pt x="0" y="115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54"/>
                      <a:pt x="19" y="38"/>
                      <a:pt x="44" y="38"/>
                    </a:cubicBezTo>
                    <a:cubicBezTo>
                      <a:pt x="55" y="38"/>
                      <a:pt x="66" y="43"/>
                      <a:pt x="73" y="51"/>
                    </a:cubicBezTo>
                    <a:cubicBezTo>
                      <a:pt x="73" y="51"/>
                      <a:pt x="73" y="51"/>
                      <a:pt x="73" y="51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109" y="0"/>
                      <a:pt x="109" y="0"/>
                      <a:pt x="109" y="0"/>
                    </a:cubicBezTo>
                    <a:cubicBezTo>
                      <a:pt x="109" y="154"/>
                      <a:pt x="109" y="154"/>
                      <a:pt x="109" y="154"/>
                    </a:cubicBezTo>
                    <a:lnTo>
                      <a:pt x="74" y="154"/>
                    </a:lnTo>
                    <a:close/>
                    <a:moveTo>
                      <a:pt x="73" y="83"/>
                    </a:moveTo>
                    <a:cubicBezTo>
                      <a:pt x="73" y="70"/>
                      <a:pt x="63" y="65"/>
                      <a:pt x="54" y="65"/>
                    </a:cubicBezTo>
                    <a:cubicBezTo>
                      <a:pt x="45" y="65"/>
                      <a:pt x="35" y="70"/>
                      <a:pt x="35" y="84"/>
                    </a:cubicBezTo>
                    <a:cubicBezTo>
                      <a:pt x="35" y="111"/>
                      <a:pt x="35" y="111"/>
                      <a:pt x="35" y="111"/>
                    </a:cubicBezTo>
                    <a:cubicBezTo>
                      <a:pt x="35" y="123"/>
                      <a:pt x="44" y="129"/>
                      <a:pt x="54" y="129"/>
                    </a:cubicBezTo>
                    <a:cubicBezTo>
                      <a:pt x="63" y="129"/>
                      <a:pt x="73" y="124"/>
                      <a:pt x="73" y="110"/>
                    </a:cubicBezTo>
                    <a:lnTo>
                      <a:pt x="73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3" name="Freeform 13" hidden="1"/>
              <p:cNvSpPr>
                <a:spLocks noEditPoints="1"/>
              </p:cNvSpPr>
              <p:nvPr/>
            </p:nvSpPr>
            <p:spPr bwMode="auto">
              <a:xfrm>
                <a:off x="3553" y="1530"/>
                <a:ext cx="253" cy="284"/>
              </a:xfrm>
              <a:custGeom>
                <a:avLst/>
                <a:gdLst>
                  <a:gd name="T0" fmla="*/ 36 w 107"/>
                  <a:gd name="T1" fmla="*/ 71 h 119"/>
                  <a:gd name="T2" fmla="*/ 36 w 107"/>
                  <a:gd name="T3" fmla="*/ 74 h 119"/>
                  <a:gd name="T4" fmla="*/ 62 w 107"/>
                  <a:gd name="T5" fmla="*/ 92 h 119"/>
                  <a:gd name="T6" fmla="*/ 90 w 107"/>
                  <a:gd name="T7" fmla="*/ 84 h 119"/>
                  <a:gd name="T8" fmla="*/ 101 w 107"/>
                  <a:gd name="T9" fmla="*/ 109 h 119"/>
                  <a:gd name="T10" fmla="*/ 56 w 107"/>
                  <a:gd name="T11" fmla="*/ 119 h 119"/>
                  <a:gd name="T12" fmla="*/ 0 w 107"/>
                  <a:gd name="T13" fmla="*/ 73 h 119"/>
                  <a:gd name="T14" fmla="*/ 0 w 107"/>
                  <a:gd name="T15" fmla="*/ 50 h 119"/>
                  <a:gd name="T16" fmla="*/ 54 w 107"/>
                  <a:gd name="T17" fmla="*/ 0 h 119"/>
                  <a:gd name="T18" fmla="*/ 107 w 107"/>
                  <a:gd name="T19" fmla="*/ 43 h 119"/>
                  <a:gd name="T20" fmla="*/ 107 w 107"/>
                  <a:gd name="T21" fmla="*/ 71 h 119"/>
                  <a:gd name="T22" fmla="*/ 36 w 107"/>
                  <a:gd name="T23" fmla="*/ 71 h 119"/>
                  <a:gd name="T24" fmla="*/ 72 w 107"/>
                  <a:gd name="T25" fmla="*/ 44 h 119"/>
                  <a:gd name="T26" fmla="*/ 55 w 107"/>
                  <a:gd name="T27" fmla="*/ 27 h 119"/>
                  <a:gd name="T28" fmla="*/ 36 w 107"/>
                  <a:gd name="T29" fmla="*/ 46 h 119"/>
                  <a:gd name="T30" fmla="*/ 36 w 107"/>
                  <a:gd name="T31" fmla="*/ 50 h 119"/>
                  <a:gd name="T32" fmla="*/ 72 w 107"/>
                  <a:gd name="T33" fmla="*/ 50 h 119"/>
                  <a:gd name="T34" fmla="*/ 72 w 107"/>
                  <a:gd name="T35" fmla="*/ 44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7" h="119">
                    <a:moveTo>
                      <a:pt x="36" y="71"/>
                    </a:moveTo>
                    <a:cubicBezTo>
                      <a:pt x="36" y="74"/>
                      <a:pt x="36" y="74"/>
                      <a:pt x="36" y="74"/>
                    </a:cubicBezTo>
                    <a:cubicBezTo>
                      <a:pt x="36" y="86"/>
                      <a:pt x="51" y="92"/>
                      <a:pt x="62" y="92"/>
                    </a:cubicBezTo>
                    <a:cubicBezTo>
                      <a:pt x="73" y="92"/>
                      <a:pt x="85" y="86"/>
                      <a:pt x="90" y="84"/>
                    </a:cubicBezTo>
                    <a:cubicBezTo>
                      <a:pt x="101" y="109"/>
                      <a:pt x="101" y="109"/>
                      <a:pt x="101" y="109"/>
                    </a:cubicBezTo>
                    <a:cubicBezTo>
                      <a:pt x="89" y="115"/>
                      <a:pt x="78" y="119"/>
                      <a:pt x="56" y="119"/>
                    </a:cubicBezTo>
                    <a:cubicBezTo>
                      <a:pt x="29" y="119"/>
                      <a:pt x="0" y="105"/>
                      <a:pt x="0" y="73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16"/>
                      <a:pt x="27" y="0"/>
                      <a:pt x="54" y="0"/>
                    </a:cubicBezTo>
                    <a:cubicBezTo>
                      <a:pt x="81" y="0"/>
                      <a:pt x="107" y="15"/>
                      <a:pt x="107" y="43"/>
                    </a:cubicBezTo>
                    <a:cubicBezTo>
                      <a:pt x="107" y="71"/>
                      <a:pt x="107" y="71"/>
                      <a:pt x="107" y="71"/>
                    </a:cubicBezTo>
                    <a:lnTo>
                      <a:pt x="36" y="71"/>
                    </a:lnTo>
                    <a:close/>
                    <a:moveTo>
                      <a:pt x="72" y="44"/>
                    </a:moveTo>
                    <a:cubicBezTo>
                      <a:pt x="72" y="32"/>
                      <a:pt x="64" y="27"/>
                      <a:pt x="55" y="27"/>
                    </a:cubicBezTo>
                    <a:cubicBezTo>
                      <a:pt x="45" y="27"/>
                      <a:pt x="36" y="33"/>
                      <a:pt x="36" y="46"/>
                    </a:cubicBezTo>
                    <a:cubicBezTo>
                      <a:pt x="36" y="50"/>
                      <a:pt x="36" y="50"/>
                      <a:pt x="36" y="50"/>
                    </a:cubicBezTo>
                    <a:cubicBezTo>
                      <a:pt x="72" y="50"/>
                      <a:pt x="72" y="50"/>
                      <a:pt x="72" y="50"/>
                    </a:cubicBezTo>
                    <a:lnTo>
                      <a:pt x="72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4" name="Freeform 14" hidden="1"/>
              <p:cNvSpPr>
                <a:spLocks/>
              </p:cNvSpPr>
              <p:nvPr/>
            </p:nvSpPr>
            <p:spPr bwMode="auto">
              <a:xfrm>
                <a:off x="3821" y="1439"/>
                <a:ext cx="130" cy="375"/>
              </a:xfrm>
              <a:custGeom>
                <a:avLst/>
                <a:gdLst>
                  <a:gd name="T0" fmla="*/ 32 w 55"/>
                  <a:gd name="T1" fmla="*/ 157 h 157"/>
                  <a:gd name="T2" fmla="*/ 0 w 55"/>
                  <a:gd name="T3" fmla="*/ 126 h 157"/>
                  <a:gd name="T4" fmla="*/ 0 w 55"/>
                  <a:gd name="T5" fmla="*/ 0 h 157"/>
                  <a:gd name="T6" fmla="*/ 36 w 55"/>
                  <a:gd name="T7" fmla="*/ 0 h 157"/>
                  <a:gd name="T8" fmla="*/ 36 w 55"/>
                  <a:gd name="T9" fmla="*/ 117 h 157"/>
                  <a:gd name="T10" fmla="*/ 45 w 55"/>
                  <a:gd name="T11" fmla="*/ 126 h 157"/>
                  <a:gd name="T12" fmla="*/ 55 w 55"/>
                  <a:gd name="T13" fmla="*/ 125 h 157"/>
                  <a:gd name="T14" fmla="*/ 55 w 55"/>
                  <a:gd name="T15" fmla="*/ 153 h 157"/>
                  <a:gd name="T16" fmla="*/ 32 w 55"/>
                  <a:gd name="T17" fmla="*/ 15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157">
                    <a:moveTo>
                      <a:pt x="32" y="157"/>
                    </a:moveTo>
                    <a:cubicBezTo>
                      <a:pt x="8" y="157"/>
                      <a:pt x="0" y="141"/>
                      <a:pt x="0" y="12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117"/>
                      <a:pt x="36" y="117"/>
                      <a:pt x="36" y="117"/>
                    </a:cubicBezTo>
                    <a:cubicBezTo>
                      <a:pt x="36" y="122"/>
                      <a:pt x="38" y="126"/>
                      <a:pt x="45" y="126"/>
                    </a:cubicBezTo>
                    <a:cubicBezTo>
                      <a:pt x="48" y="126"/>
                      <a:pt x="51" y="125"/>
                      <a:pt x="55" y="125"/>
                    </a:cubicBezTo>
                    <a:cubicBezTo>
                      <a:pt x="55" y="153"/>
                      <a:pt x="55" y="153"/>
                      <a:pt x="55" y="153"/>
                    </a:cubicBezTo>
                    <a:cubicBezTo>
                      <a:pt x="49" y="155"/>
                      <a:pt x="40" y="157"/>
                      <a:pt x="32" y="1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5" name="Rectangle 15" hidden="1"/>
              <p:cNvSpPr>
                <a:spLocks noChangeArrowheads="1"/>
              </p:cNvSpPr>
              <p:nvPr/>
            </p:nvSpPr>
            <p:spPr bwMode="auto">
              <a:xfrm>
                <a:off x="3963" y="1786"/>
                <a:ext cx="16" cy="2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6" name="Freeform 16" hidden="1"/>
              <p:cNvSpPr>
                <a:spLocks/>
              </p:cNvSpPr>
              <p:nvPr/>
            </p:nvSpPr>
            <p:spPr bwMode="auto">
              <a:xfrm>
                <a:off x="3993" y="1712"/>
                <a:ext cx="74" cy="98"/>
              </a:xfrm>
              <a:custGeom>
                <a:avLst/>
                <a:gdLst>
                  <a:gd name="T0" fmla="*/ 16 w 31"/>
                  <a:gd name="T1" fmla="*/ 41 h 41"/>
                  <a:gd name="T2" fmla="*/ 0 w 31"/>
                  <a:gd name="T3" fmla="*/ 26 h 41"/>
                  <a:gd name="T4" fmla="*/ 0 w 31"/>
                  <a:gd name="T5" fmla="*/ 16 h 41"/>
                  <a:gd name="T6" fmla="*/ 16 w 31"/>
                  <a:gd name="T7" fmla="*/ 0 h 41"/>
                  <a:gd name="T8" fmla="*/ 31 w 31"/>
                  <a:gd name="T9" fmla="*/ 13 h 41"/>
                  <a:gd name="T10" fmla="*/ 31 w 31"/>
                  <a:gd name="T11" fmla="*/ 14 h 41"/>
                  <a:gd name="T12" fmla="*/ 26 w 31"/>
                  <a:gd name="T13" fmla="*/ 14 h 41"/>
                  <a:gd name="T14" fmla="*/ 26 w 31"/>
                  <a:gd name="T15" fmla="*/ 13 h 41"/>
                  <a:gd name="T16" fmla="*/ 16 w 31"/>
                  <a:gd name="T17" fmla="*/ 5 h 41"/>
                  <a:gd name="T18" fmla="*/ 6 w 31"/>
                  <a:gd name="T19" fmla="*/ 16 h 41"/>
                  <a:gd name="T20" fmla="*/ 6 w 31"/>
                  <a:gd name="T21" fmla="*/ 25 h 41"/>
                  <a:gd name="T22" fmla="*/ 16 w 31"/>
                  <a:gd name="T23" fmla="*/ 36 h 41"/>
                  <a:gd name="T24" fmla="*/ 26 w 31"/>
                  <a:gd name="T25" fmla="*/ 29 h 41"/>
                  <a:gd name="T26" fmla="*/ 26 w 31"/>
                  <a:gd name="T27" fmla="*/ 27 h 41"/>
                  <a:gd name="T28" fmla="*/ 31 w 31"/>
                  <a:gd name="T29" fmla="*/ 27 h 41"/>
                  <a:gd name="T30" fmla="*/ 31 w 31"/>
                  <a:gd name="T31" fmla="*/ 28 h 41"/>
                  <a:gd name="T32" fmla="*/ 16 w 31"/>
                  <a:gd name="T33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1" h="41">
                    <a:moveTo>
                      <a:pt x="16" y="41"/>
                    </a:moveTo>
                    <a:cubicBezTo>
                      <a:pt x="6" y="41"/>
                      <a:pt x="0" y="36"/>
                      <a:pt x="0" y="2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6"/>
                      <a:pt x="7" y="0"/>
                      <a:pt x="16" y="0"/>
                    </a:cubicBezTo>
                    <a:cubicBezTo>
                      <a:pt x="26" y="0"/>
                      <a:pt x="31" y="6"/>
                      <a:pt x="31" y="13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0"/>
                      <a:pt x="23" y="5"/>
                      <a:pt x="16" y="5"/>
                    </a:cubicBezTo>
                    <a:cubicBezTo>
                      <a:pt x="10" y="5"/>
                      <a:pt x="6" y="10"/>
                      <a:pt x="6" y="16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6" y="32"/>
                      <a:pt x="9" y="36"/>
                      <a:pt x="16" y="36"/>
                    </a:cubicBezTo>
                    <a:cubicBezTo>
                      <a:pt x="23" y="36"/>
                      <a:pt x="26" y="32"/>
                      <a:pt x="26" y="29"/>
                    </a:cubicBezTo>
                    <a:cubicBezTo>
                      <a:pt x="26" y="27"/>
                      <a:pt x="26" y="27"/>
                      <a:pt x="26" y="27"/>
                    </a:cubicBezTo>
                    <a:cubicBezTo>
                      <a:pt x="31" y="27"/>
                      <a:pt x="31" y="27"/>
                      <a:pt x="31" y="27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1" y="36"/>
                      <a:pt x="26" y="41"/>
                      <a:pt x="16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7" name="Freeform 17" hidden="1"/>
              <p:cNvSpPr>
                <a:spLocks noEditPoints="1"/>
              </p:cNvSpPr>
              <p:nvPr/>
            </p:nvSpPr>
            <p:spPr bwMode="auto">
              <a:xfrm>
                <a:off x="4076" y="1712"/>
                <a:ext cx="76" cy="98"/>
              </a:xfrm>
              <a:custGeom>
                <a:avLst/>
                <a:gdLst>
                  <a:gd name="T0" fmla="*/ 16 w 32"/>
                  <a:gd name="T1" fmla="*/ 41 h 41"/>
                  <a:gd name="T2" fmla="*/ 0 w 32"/>
                  <a:gd name="T3" fmla="*/ 26 h 41"/>
                  <a:gd name="T4" fmla="*/ 0 w 32"/>
                  <a:gd name="T5" fmla="*/ 16 h 41"/>
                  <a:gd name="T6" fmla="*/ 16 w 32"/>
                  <a:gd name="T7" fmla="*/ 0 h 41"/>
                  <a:gd name="T8" fmla="*/ 32 w 32"/>
                  <a:gd name="T9" fmla="*/ 16 h 41"/>
                  <a:gd name="T10" fmla="*/ 32 w 32"/>
                  <a:gd name="T11" fmla="*/ 25 h 41"/>
                  <a:gd name="T12" fmla="*/ 16 w 32"/>
                  <a:gd name="T13" fmla="*/ 41 h 41"/>
                  <a:gd name="T14" fmla="*/ 26 w 32"/>
                  <a:gd name="T15" fmla="*/ 16 h 41"/>
                  <a:gd name="T16" fmla="*/ 16 w 32"/>
                  <a:gd name="T17" fmla="*/ 5 h 41"/>
                  <a:gd name="T18" fmla="*/ 6 w 32"/>
                  <a:gd name="T19" fmla="*/ 16 h 41"/>
                  <a:gd name="T20" fmla="*/ 6 w 32"/>
                  <a:gd name="T21" fmla="*/ 26 h 41"/>
                  <a:gd name="T22" fmla="*/ 16 w 32"/>
                  <a:gd name="T23" fmla="*/ 36 h 41"/>
                  <a:gd name="T24" fmla="*/ 26 w 32"/>
                  <a:gd name="T25" fmla="*/ 25 h 41"/>
                  <a:gd name="T26" fmla="*/ 26 w 32"/>
                  <a:gd name="T27" fmla="*/ 16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2" h="41">
                    <a:moveTo>
                      <a:pt x="16" y="41"/>
                    </a:moveTo>
                    <a:cubicBezTo>
                      <a:pt x="6" y="41"/>
                      <a:pt x="0" y="36"/>
                      <a:pt x="0" y="2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6"/>
                      <a:pt x="7" y="0"/>
                      <a:pt x="16" y="0"/>
                    </a:cubicBezTo>
                    <a:cubicBezTo>
                      <a:pt x="26" y="0"/>
                      <a:pt x="32" y="6"/>
                      <a:pt x="32" y="16"/>
                    </a:cubicBezTo>
                    <a:cubicBezTo>
                      <a:pt x="32" y="25"/>
                      <a:pt x="32" y="25"/>
                      <a:pt x="32" y="25"/>
                    </a:cubicBezTo>
                    <a:cubicBezTo>
                      <a:pt x="32" y="36"/>
                      <a:pt x="25" y="41"/>
                      <a:pt x="16" y="41"/>
                    </a:cubicBezTo>
                    <a:close/>
                    <a:moveTo>
                      <a:pt x="26" y="16"/>
                    </a:moveTo>
                    <a:cubicBezTo>
                      <a:pt x="26" y="10"/>
                      <a:pt x="23" y="5"/>
                      <a:pt x="16" y="5"/>
                    </a:cubicBezTo>
                    <a:cubicBezTo>
                      <a:pt x="9" y="5"/>
                      <a:pt x="6" y="10"/>
                      <a:pt x="6" y="16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6" y="32"/>
                      <a:pt x="9" y="36"/>
                      <a:pt x="16" y="36"/>
                    </a:cubicBezTo>
                    <a:cubicBezTo>
                      <a:pt x="23" y="36"/>
                      <a:pt x="26" y="32"/>
                      <a:pt x="26" y="25"/>
                    </a:cubicBezTo>
                    <a:lnTo>
                      <a:pt x="26" y="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8" name="Freeform 18" hidden="1"/>
              <p:cNvSpPr>
                <a:spLocks/>
              </p:cNvSpPr>
              <p:nvPr/>
            </p:nvSpPr>
            <p:spPr bwMode="auto">
              <a:xfrm>
                <a:off x="4166" y="1712"/>
                <a:ext cx="130" cy="95"/>
              </a:xfrm>
              <a:custGeom>
                <a:avLst/>
                <a:gdLst>
                  <a:gd name="T0" fmla="*/ 49 w 55"/>
                  <a:gd name="T1" fmla="*/ 40 h 40"/>
                  <a:gd name="T2" fmla="*/ 49 w 55"/>
                  <a:gd name="T3" fmla="*/ 15 h 40"/>
                  <a:gd name="T4" fmla="*/ 41 w 55"/>
                  <a:gd name="T5" fmla="*/ 5 h 40"/>
                  <a:gd name="T6" fmla="*/ 30 w 55"/>
                  <a:gd name="T7" fmla="*/ 17 h 40"/>
                  <a:gd name="T8" fmla="*/ 30 w 55"/>
                  <a:gd name="T9" fmla="*/ 40 h 40"/>
                  <a:gd name="T10" fmla="*/ 24 w 55"/>
                  <a:gd name="T11" fmla="*/ 40 h 40"/>
                  <a:gd name="T12" fmla="*/ 24 w 55"/>
                  <a:gd name="T13" fmla="*/ 15 h 40"/>
                  <a:gd name="T14" fmla="*/ 17 w 55"/>
                  <a:gd name="T15" fmla="*/ 5 h 40"/>
                  <a:gd name="T16" fmla="*/ 6 w 55"/>
                  <a:gd name="T17" fmla="*/ 17 h 40"/>
                  <a:gd name="T18" fmla="*/ 6 w 55"/>
                  <a:gd name="T19" fmla="*/ 40 h 40"/>
                  <a:gd name="T20" fmla="*/ 0 w 55"/>
                  <a:gd name="T21" fmla="*/ 40 h 40"/>
                  <a:gd name="T22" fmla="*/ 0 w 55"/>
                  <a:gd name="T23" fmla="*/ 1 h 40"/>
                  <a:gd name="T24" fmla="*/ 6 w 55"/>
                  <a:gd name="T25" fmla="*/ 1 h 40"/>
                  <a:gd name="T26" fmla="*/ 6 w 55"/>
                  <a:gd name="T27" fmla="*/ 7 h 40"/>
                  <a:gd name="T28" fmla="*/ 6 w 55"/>
                  <a:gd name="T29" fmla="*/ 7 h 40"/>
                  <a:gd name="T30" fmla="*/ 18 w 55"/>
                  <a:gd name="T31" fmla="*/ 0 h 40"/>
                  <a:gd name="T32" fmla="*/ 29 w 55"/>
                  <a:gd name="T33" fmla="*/ 7 h 40"/>
                  <a:gd name="T34" fmla="*/ 30 w 55"/>
                  <a:gd name="T35" fmla="*/ 7 h 40"/>
                  <a:gd name="T36" fmla="*/ 42 w 55"/>
                  <a:gd name="T37" fmla="*/ 0 h 40"/>
                  <a:gd name="T38" fmla="*/ 55 w 55"/>
                  <a:gd name="T39" fmla="*/ 13 h 40"/>
                  <a:gd name="T40" fmla="*/ 55 w 55"/>
                  <a:gd name="T41" fmla="*/ 40 h 40"/>
                  <a:gd name="T42" fmla="*/ 49 w 55"/>
                  <a:gd name="T43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5" h="40">
                    <a:moveTo>
                      <a:pt x="49" y="40"/>
                    </a:moveTo>
                    <a:cubicBezTo>
                      <a:pt x="49" y="15"/>
                      <a:pt x="49" y="15"/>
                      <a:pt x="49" y="15"/>
                    </a:cubicBezTo>
                    <a:cubicBezTo>
                      <a:pt x="49" y="9"/>
                      <a:pt x="46" y="5"/>
                      <a:pt x="41" y="5"/>
                    </a:cubicBezTo>
                    <a:cubicBezTo>
                      <a:pt x="35" y="5"/>
                      <a:pt x="30" y="11"/>
                      <a:pt x="30" y="17"/>
                    </a:cubicBezTo>
                    <a:cubicBezTo>
                      <a:pt x="30" y="40"/>
                      <a:pt x="30" y="40"/>
                      <a:pt x="30" y="40"/>
                    </a:cubicBezTo>
                    <a:cubicBezTo>
                      <a:pt x="24" y="40"/>
                      <a:pt x="24" y="40"/>
                      <a:pt x="24" y="40"/>
                    </a:cubicBezTo>
                    <a:cubicBezTo>
                      <a:pt x="24" y="15"/>
                      <a:pt x="24" y="15"/>
                      <a:pt x="24" y="15"/>
                    </a:cubicBezTo>
                    <a:cubicBezTo>
                      <a:pt x="24" y="9"/>
                      <a:pt x="21" y="5"/>
                      <a:pt x="17" y="5"/>
                    </a:cubicBezTo>
                    <a:cubicBezTo>
                      <a:pt x="12" y="5"/>
                      <a:pt x="6" y="10"/>
                      <a:pt x="6" y="17"/>
                    </a:cubicBezTo>
                    <a:cubicBezTo>
                      <a:pt x="6" y="40"/>
                      <a:pt x="6" y="40"/>
                      <a:pt x="6" y="40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9" y="3"/>
                      <a:pt x="13" y="0"/>
                      <a:pt x="18" y="0"/>
                    </a:cubicBezTo>
                    <a:cubicBezTo>
                      <a:pt x="24" y="0"/>
                      <a:pt x="28" y="3"/>
                      <a:pt x="29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3" y="3"/>
                      <a:pt x="37" y="0"/>
                      <a:pt x="42" y="0"/>
                    </a:cubicBezTo>
                    <a:cubicBezTo>
                      <a:pt x="51" y="0"/>
                      <a:pt x="55" y="6"/>
                      <a:pt x="55" y="13"/>
                    </a:cubicBezTo>
                    <a:cubicBezTo>
                      <a:pt x="55" y="40"/>
                      <a:pt x="55" y="40"/>
                      <a:pt x="55" y="40"/>
                    </a:cubicBezTo>
                    <a:lnTo>
                      <a:pt x="49" y="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9" name="Freeform 19" hidden="1"/>
              <p:cNvSpPr>
                <a:spLocks/>
              </p:cNvSpPr>
              <p:nvPr/>
            </p:nvSpPr>
            <p:spPr bwMode="auto">
              <a:xfrm>
                <a:off x="831" y="1318"/>
                <a:ext cx="530" cy="563"/>
              </a:xfrm>
              <a:custGeom>
                <a:avLst/>
                <a:gdLst>
                  <a:gd name="T0" fmla="*/ 78 w 224"/>
                  <a:gd name="T1" fmla="*/ 176 h 236"/>
                  <a:gd name="T2" fmla="*/ 50 w 224"/>
                  <a:gd name="T3" fmla="*/ 146 h 236"/>
                  <a:gd name="T4" fmla="*/ 51 w 224"/>
                  <a:gd name="T5" fmla="*/ 0 h 236"/>
                  <a:gd name="T6" fmla="*/ 45 w 224"/>
                  <a:gd name="T7" fmla="*/ 0 h 236"/>
                  <a:gd name="T8" fmla="*/ 17 w 224"/>
                  <a:gd name="T9" fmla="*/ 32 h 236"/>
                  <a:gd name="T10" fmla="*/ 24 w 224"/>
                  <a:gd name="T11" fmla="*/ 204 h 236"/>
                  <a:gd name="T12" fmla="*/ 55 w 224"/>
                  <a:gd name="T13" fmla="*/ 233 h 236"/>
                  <a:gd name="T14" fmla="*/ 204 w 224"/>
                  <a:gd name="T15" fmla="*/ 197 h 236"/>
                  <a:gd name="T16" fmla="*/ 223 w 224"/>
                  <a:gd name="T17" fmla="*/ 168 h 236"/>
                  <a:gd name="T18" fmla="*/ 224 w 224"/>
                  <a:gd name="T19" fmla="*/ 156 h 236"/>
                  <a:gd name="T20" fmla="*/ 78 w 224"/>
                  <a:gd name="T21" fmla="*/ 176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4" h="236">
                    <a:moveTo>
                      <a:pt x="78" y="176"/>
                    </a:moveTo>
                    <a:cubicBezTo>
                      <a:pt x="68" y="175"/>
                      <a:pt x="54" y="161"/>
                      <a:pt x="50" y="146"/>
                    </a:cubicBezTo>
                    <a:cubicBezTo>
                      <a:pt x="36" y="98"/>
                      <a:pt x="36" y="47"/>
                      <a:pt x="51" y="0"/>
                    </a:cubicBezTo>
                    <a:cubicBezTo>
                      <a:pt x="49" y="0"/>
                      <a:pt x="47" y="0"/>
                      <a:pt x="45" y="0"/>
                    </a:cubicBezTo>
                    <a:cubicBezTo>
                      <a:pt x="35" y="2"/>
                      <a:pt x="21" y="16"/>
                      <a:pt x="17" y="32"/>
                    </a:cubicBezTo>
                    <a:cubicBezTo>
                      <a:pt x="0" y="88"/>
                      <a:pt x="3" y="149"/>
                      <a:pt x="24" y="204"/>
                    </a:cubicBezTo>
                    <a:cubicBezTo>
                      <a:pt x="30" y="219"/>
                      <a:pt x="45" y="232"/>
                      <a:pt x="55" y="233"/>
                    </a:cubicBezTo>
                    <a:cubicBezTo>
                      <a:pt x="108" y="236"/>
                      <a:pt x="157" y="220"/>
                      <a:pt x="204" y="197"/>
                    </a:cubicBezTo>
                    <a:cubicBezTo>
                      <a:pt x="213" y="193"/>
                      <a:pt x="221" y="179"/>
                      <a:pt x="223" y="168"/>
                    </a:cubicBezTo>
                    <a:cubicBezTo>
                      <a:pt x="223" y="164"/>
                      <a:pt x="223" y="160"/>
                      <a:pt x="224" y="156"/>
                    </a:cubicBezTo>
                    <a:cubicBezTo>
                      <a:pt x="177" y="172"/>
                      <a:pt x="129" y="182"/>
                      <a:pt x="78" y="1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20" name="Freeform 20" hidden="1"/>
              <p:cNvSpPr>
                <a:spLocks/>
              </p:cNvSpPr>
              <p:nvPr/>
            </p:nvSpPr>
            <p:spPr bwMode="auto">
              <a:xfrm>
                <a:off x="952" y="1208"/>
                <a:ext cx="495" cy="482"/>
              </a:xfrm>
              <a:custGeom>
                <a:avLst/>
                <a:gdLst>
                  <a:gd name="T0" fmla="*/ 205 w 209"/>
                  <a:gd name="T1" fmla="*/ 65 h 202"/>
                  <a:gd name="T2" fmla="*/ 185 w 209"/>
                  <a:gd name="T3" fmla="*/ 38 h 202"/>
                  <a:gd name="T4" fmla="*/ 36 w 209"/>
                  <a:gd name="T5" fmla="*/ 2 h 202"/>
                  <a:gd name="T6" fmla="*/ 6 w 209"/>
                  <a:gd name="T7" fmla="*/ 30 h 202"/>
                  <a:gd name="T8" fmla="*/ 0 w 209"/>
                  <a:gd name="T9" fmla="*/ 46 h 202"/>
                  <a:gd name="T10" fmla="*/ 145 w 209"/>
                  <a:gd name="T11" fmla="*/ 69 h 202"/>
                  <a:gd name="T12" fmla="*/ 167 w 209"/>
                  <a:gd name="T13" fmla="*/ 96 h 202"/>
                  <a:gd name="T14" fmla="*/ 173 w 209"/>
                  <a:gd name="T15" fmla="*/ 202 h 202"/>
                  <a:gd name="T16" fmla="*/ 179 w 209"/>
                  <a:gd name="T17" fmla="*/ 200 h 202"/>
                  <a:gd name="T18" fmla="*/ 200 w 209"/>
                  <a:gd name="T19" fmla="*/ 174 h 202"/>
                  <a:gd name="T20" fmla="*/ 205 w 209"/>
                  <a:gd name="T21" fmla="*/ 65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9" h="202">
                    <a:moveTo>
                      <a:pt x="205" y="65"/>
                    </a:moveTo>
                    <a:cubicBezTo>
                      <a:pt x="203" y="55"/>
                      <a:pt x="194" y="42"/>
                      <a:pt x="185" y="38"/>
                    </a:cubicBezTo>
                    <a:cubicBezTo>
                      <a:pt x="138" y="16"/>
                      <a:pt x="90" y="0"/>
                      <a:pt x="36" y="2"/>
                    </a:cubicBezTo>
                    <a:cubicBezTo>
                      <a:pt x="26" y="3"/>
                      <a:pt x="12" y="15"/>
                      <a:pt x="6" y="30"/>
                    </a:cubicBezTo>
                    <a:cubicBezTo>
                      <a:pt x="4" y="35"/>
                      <a:pt x="2" y="40"/>
                      <a:pt x="0" y="46"/>
                    </a:cubicBezTo>
                    <a:cubicBezTo>
                      <a:pt x="51" y="40"/>
                      <a:pt x="99" y="51"/>
                      <a:pt x="145" y="69"/>
                    </a:cubicBezTo>
                    <a:cubicBezTo>
                      <a:pt x="155" y="73"/>
                      <a:pt x="164" y="85"/>
                      <a:pt x="167" y="96"/>
                    </a:cubicBezTo>
                    <a:cubicBezTo>
                      <a:pt x="173" y="132"/>
                      <a:pt x="175" y="166"/>
                      <a:pt x="173" y="202"/>
                    </a:cubicBezTo>
                    <a:cubicBezTo>
                      <a:pt x="175" y="201"/>
                      <a:pt x="177" y="200"/>
                      <a:pt x="179" y="200"/>
                    </a:cubicBezTo>
                    <a:cubicBezTo>
                      <a:pt x="188" y="196"/>
                      <a:pt x="198" y="184"/>
                      <a:pt x="200" y="174"/>
                    </a:cubicBezTo>
                    <a:cubicBezTo>
                      <a:pt x="208" y="137"/>
                      <a:pt x="209" y="103"/>
                      <a:pt x="205" y="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154" name="Group 4" hidden="1"/>
            <p:cNvGrpSpPr>
              <a:grpSpLocks noChangeAspect="1"/>
            </p:cNvGrpSpPr>
            <p:nvPr/>
          </p:nvGrpSpPr>
          <p:grpSpPr bwMode="auto">
            <a:xfrm rot="19800000">
              <a:off x="2063025" y="4135972"/>
              <a:ext cx="3757044" cy="729723"/>
              <a:chOff x="831" y="1208"/>
              <a:chExt cx="3465" cy="673"/>
            </a:xfrm>
            <a:solidFill>
              <a:schemeClr val="bg1">
                <a:lumMod val="50000"/>
                <a:alpha val="10000"/>
              </a:schemeClr>
            </a:solidFill>
          </p:grpSpPr>
          <p:sp>
            <p:nvSpPr>
              <p:cNvPr id="189" name="Freeform 5" hidden="1"/>
              <p:cNvSpPr>
                <a:spLocks/>
              </p:cNvSpPr>
              <p:nvPr/>
            </p:nvSpPr>
            <p:spPr bwMode="auto">
              <a:xfrm>
                <a:off x="1489" y="1435"/>
                <a:ext cx="301" cy="379"/>
              </a:xfrm>
              <a:custGeom>
                <a:avLst/>
                <a:gdLst>
                  <a:gd name="T0" fmla="*/ 65 w 127"/>
                  <a:gd name="T1" fmla="*/ 159 h 159"/>
                  <a:gd name="T2" fmla="*/ 0 w 127"/>
                  <a:gd name="T3" fmla="*/ 131 h 159"/>
                  <a:gd name="T4" fmla="*/ 24 w 127"/>
                  <a:gd name="T5" fmla="*/ 109 h 159"/>
                  <a:gd name="T6" fmla="*/ 63 w 127"/>
                  <a:gd name="T7" fmla="*/ 129 h 159"/>
                  <a:gd name="T8" fmla="*/ 88 w 127"/>
                  <a:gd name="T9" fmla="*/ 114 h 159"/>
                  <a:gd name="T10" fmla="*/ 74 w 127"/>
                  <a:gd name="T11" fmla="*/ 100 h 159"/>
                  <a:gd name="T12" fmla="*/ 47 w 127"/>
                  <a:gd name="T13" fmla="*/ 93 h 159"/>
                  <a:gd name="T14" fmla="*/ 7 w 127"/>
                  <a:gd name="T15" fmla="*/ 50 h 159"/>
                  <a:gd name="T16" fmla="*/ 65 w 127"/>
                  <a:gd name="T17" fmla="*/ 0 h 159"/>
                  <a:gd name="T18" fmla="*/ 123 w 127"/>
                  <a:gd name="T19" fmla="*/ 24 h 159"/>
                  <a:gd name="T20" fmla="*/ 98 w 127"/>
                  <a:gd name="T21" fmla="*/ 45 h 159"/>
                  <a:gd name="T22" fmla="*/ 66 w 127"/>
                  <a:gd name="T23" fmla="*/ 30 h 159"/>
                  <a:gd name="T24" fmla="*/ 45 w 127"/>
                  <a:gd name="T25" fmla="*/ 45 h 159"/>
                  <a:gd name="T26" fmla="*/ 66 w 127"/>
                  <a:gd name="T27" fmla="*/ 59 h 159"/>
                  <a:gd name="T28" fmla="*/ 88 w 127"/>
                  <a:gd name="T29" fmla="*/ 65 h 159"/>
                  <a:gd name="T30" fmla="*/ 127 w 127"/>
                  <a:gd name="T31" fmla="*/ 109 h 159"/>
                  <a:gd name="T32" fmla="*/ 65 w 127"/>
                  <a:gd name="T33" fmla="*/ 159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7" h="159">
                    <a:moveTo>
                      <a:pt x="65" y="159"/>
                    </a:moveTo>
                    <a:cubicBezTo>
                      <a:pt x="38" y="159"/>
                      <a:pt x="15" y="152"/>
                      <a:pt x="0" y="131"/>
                    </a:cubicBezTo>
                    <a:cubicBezTo>
                      <a:pt x="24" y="109"/>
                      <a:pt x="24" y="109"/>
                      <a:pt x="24" y="109"/>
                    </a:cubicBezTo>
                    <a:cubicBezTo>
                      <a:pt x="32" y="121"/>
                      <a:pt x="47" y="129"/>
                      <a:pt x="63" y="129"/>
                    </a:cubicBezTo>
                    <a:cubicBezTo>
                      <a:pt x="75" y="129"/>
                      <a:pt x="88" y="125"/>
                      <a:pt x="88" y="114"/>
                    </a:cubicBezTo>
                    <a:cubicBezTo>
                      <a:pt x="88" y="106"/>
                      <a:pt x="81" y="103"/>
                      <a:pt x="74" y="100"/>
                    </a:cubicBezTo>
                    <a:cubicBezTo>
                      <a:pt x="70" y="99"/>
                      <a:pt x="52" y="94"/>
                      <a:pt x="47" y="93"/>
                    </a:cubicBezTo>
                    <a:cubicBezTo>
                      <a:pt x="25" y="87"/>
                      <a:pt x="7" y="76"/>
                      <a:pt x="7" y="50"/>
                    </a:cubicBezTo>
                    <a:cubicBezTo>
                      <a:pt x="7" y="21"/>
                      <a:pt x="31" y="0"/>
                      <a:pt x="65" y="0"/>
                    </a:cubicBezTo>
                    <a:cubicBezTo>
                      <a:pt x="92" y="0"/>
                      <a:pt x="111" y="7"/>
                      <a:pt x="123" y="24"/>
                    </a:cubicBezTo>
                    <a:cubicBezTo>
                      <a:pt x="98" y="45"/>
                      <a:pt x="98" y="45"/>
                      <a:pt x="98" y="45"/>
                    </a:cubicBezTo>
                    <a:cubicBezTo>
                      <a:pt x="91" y="35"/>
                      <a:pt x="78" y="30"/>
                      <a:pt x="66" y="30"/>
                    </a:cubicBezTo>
                    <a:cubicBezTo>
                      <a:pt x="55" y="30"/>
                      <a:pt x="45" y="35"/>
                      <a:pt x="45" y="45"/>
                    </a:cubicBezTo>
                    <a:cubicBezTo>
                      <a:pt x="45" y="55"/>
                      <a:pt x="54" y="56"/>
                      <a:pt x="66" y="59"/>
                    </a:cubicBezTo>
                    <a:cubicBezTo>
                      <a:pt x="69" y="61"/>
                      <a:pt x="85" y="64"/>
                      <a:pt x="88" y="65"/>
                    </a:cubicBezTo>
                    <a:cubicBezTo>
                      <a:pt x="111" y="72"/>
                      <a:pt x="127" y="84"/>
                      <a:pt x="127" y="109"/>
                    </a:cubicBezTo>
                    <a:cubicBezTo>
                      <a:pt x="127" y="142"/>
                      <a:pt x="97" y="159"/>
                      <a:pt x="65" y="1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0" name="Freeform 6" hidden="1"/>
              <p:cNvSpPr>
                <a:spLocks/>
              </p:cNvSpPr>
              <p:nvPr/>
            </p:nvSpPr>
            <p:spPr bwMode="auto">
              <a:xfrm>
                <a:off x="1806" y="1439"/>
                <a:ext cx="131" cy="375"/>
              </a:xfrm>
              <a:custGeom>
                <a:avLst/>
                <a:gdLst>
                  <a:gd name="T0" fmla="*/ 32 w 55"/>
                  <a:gd name="T1" fmla="*/ 157 h 157"/>
                  <a:gd name="T2" fmla="*/ 0 w 55"/>
                  <a:gd name="T3" fmla="*/ 126 h 157"/>
                  <a:gd name="T4" fmla="*/ 0 w 55"/>
                  <a:gd name="T5" fmla="*/ 0 h 157"/>
                  <a:gd name="T6" fmla="*/ 36 w 55"/>
                  <a:gd name="T7" fmla="*/ 0 h 157"/>
                  <a:gd name="T8" fmla="*/ 36 w 55"/>
                  <a:gd name="T9" fmla="*/ 117 h 157"/>
                  <a:gd name="T10" fmla="*/ 45 w 55"/>
                  <a:gd name="T11" fmla="*/ 126 h 157"/>
                  <a:gd name="T12" fmla="*/ 55 w 55"/>
                  <a:gd name="T13" fmla="*/ 125 h 157"/>
                  <a:gd name="T14" fmla="*/ 55 w 55"/>
                  <a:gd name="T15" fmla="*/ 153 h 157"/>
                  <a:gd name="T16" fmla="*/ 32 w 55"/>
                  <a:gd name="T17" fmla="*/ 15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157">
                    <a:moveTo>
                      <a:pt x="32" y="157"/>
                    </a:moveTo>
                    <a:cubicBezTo>
                      <a:pt x="8" y="157"/>
                      <a:pt x="0" y="141"/>
                      <a:pt x="0" y="12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117"/>
                      <a:pt x="36" y="117"/>
                      <a:pt x="36" y="117"/>
                    </a:cubicBezTo>
                    <a:cubicBezTo>
                      <a:pt x="36" y="122"/>
                      <a:pt x="38" y="126"/>
                      <a:pt x="45" y="126"/>
                    </a:cubicBezTo>
                    <a:cubicBezTo>
                      <a:pt x="48" y="126"/>
                      <a:pt x="51" y="125"/>
                      <a:pt x="55" y="125"/>
                    </a:cubicBezTo>
                    <a:cubicBezTo>
                      <a:pt x="55" y="153"/>
                      <a:pt x="55" y="153"/>
                      <a:pt x="55" y="153"/>
                    </a:cubicBezTo>
                    <a:cubicBezTo>
                      <a:pt x="49" y="155"/>
                      <a:pt x="40" y="157"/>
                      <a:pt x="32" y="1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1" name="Freeform 7" hidden="1"/>
              <p:cNvSpPr>
                <a:spLocks noEditPoints="1"/>
              </p:cNvSpPr>
              <p:nvPr/>
            </p:nvSpPr>
            <p:spPr bwMode="auto">
              <a:xfrm>
                <a:off x="1951" y="1437"/>
                <a:ext cx="85" cy="370"/>
              </a:xfrm>
              <a:custGeom>
                <a:avLst/>
                <a:gdLst>
                  <a:gd name="T0" fmla="*/ 0 w 85"/>
                  <a:gd name="T1" fmla="*/ 65 h 370"/>
                  <a:gd name="T2" fmla="*/ 0 w 85"/>
                  <a:gd name="T3" fmla="*/ 0 h 370"/>
                  <a:gd name="T4" fmla="*/ 85 w 85"/>
                  <a:gd name="T5" fmla="*/ 0 h 370"/>
                  <a:gd name="T6" fmla="*/ 85 w 85"/>
                  <a:gd name="T7" fmla="*/ 65 h 370"/>
                  <a:gd name="T8" fmla="*/ 0 w 85"/>
                  <a:gd name="T9" fmla="*/ 65 h 370"/>
                  <a:gd name="T10" fmla="*/ 0 w 85"/>
                  <a:gd name="T11" fmla="*/ 370 h 370"/>
                  <a:gd name="T12" fmla="*/ 0 w 85"/>
                  <a:gd name="T13" fmla="*/ 100 h 370"/>
                  <a:gd name="T14" fmla="*/ 85 w 85"/>
                  <a:gd name="T15" fmla="*/ 100 h 370"/>
                  <a:gd name="T16" fmla="*/ 85 w 85"/>
                  <a:gd name="T17" fmla="*/ 370 h 370"/>
                  <a:gd name="T18" fmla="*/ 0 w 85"/>
                  <a:gd name="T19" fmla="*/ 370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5" h="370">
                    <a:moveTo>
                      <a:pt x="0" y="65"/>
                    </a:moveTo>
                    <a:lnTo>
                      <a:pt x="0" y="0"/>
                    </a:lnTo>
                    <a:lnTo>
                      <a:pt x="85" y="0"/>
                    </a:lnTo>
                    <a:lnTo>
                      <a:pt x="85" y="65"/>
                    </a:lnTo>
                    <a:lnTo>
                      <a:pt x="0" y="65"/>
                    </a:lnTo>
                    <a:close/>
                    <a:moveTo>
                      <a:pt x="0" y="370"/>
                    </a:moveTo>
                    <a:lnTo>
                      <a:pt x="0" y="100"/>
                    </a:lnTo>
                    <a:lnTo>
                      <a:pt x="85" y="100"/>
                    </a:lnTo>
                    <a:lnTo>
                      <a:pt x="85" y="370"/>
                    </a:lnTo>
                    <a:lnTo>
                      <a:pt x="0" y="37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2" name="Freeform 8" hidden="1"/>
              <p:cNvSpPr>
                <a:spLocks noEditPoints="1"/>
              </p:cNvSpPr>
              <p:nvPr/>
            </p:nvSpPr>
            <p:spPr bwMode="auto">
              <a:xfrm>
                <a:off x="2057" y="1439"/>
                <a:ext cx="258" cy="375"/>
              </a:xfrm>
              <a:custGeom>
                <a:avLst/>
                <a:gdLst>
                  <a:gd name="T0" fmla="*/ 75 w 109"/>
                  <a:gd name="T1" fmla="*/ 154 h 157"/>
                  <a:gd name="T2" fmla="*/ 75 w 109"/>
                  <a:gd name="T3" fmla="*/ 141 h 157"/>
                  <a:gd name="T4" fmla="*/ 74 w 109"/>
                  <a:gd name="T5" fmla="*/ 141 h 157"/>
                  <a:gd name="T6" fmla="*/ 42 w 109"/>
                  <a:gd name="T7" fmla="*/ 157 h 157"/>
                  <a:gd name="T8" fmla="*/ 0 w 109"/>
                  <a:gd name="T9" fmla="*/ 115 h 157"/>
                  <a:gd name="T10" fmla="*/ 0 w 109"/>
                  <a:gd name="T11" fmla="*/ 81 h 157"/>
                  <a:gd name="T12" fmla="*/ 45 w 109"/>
                  <a:gd name="T13" fmla="*/ 38 h 157"/>
                  <a:gd name="T14" fmla="*/ 73 w 109"/>
                  <a:gd name="T15" fmla="*/ 51 h 157"/>
                  <a:gd name="T16" fmla="*/ 74 w 109"/>
                  <a:gd name="T17" fmla="*/ 51 h 157"/>
                  <a:gd name="T18" fmla="*/ 74 w 109"/>
                  <a:gd name="T19" fmla="*/ 0 h 157"/>
                  <a:gd name="T20" fmla="*/ 109 w 109"/>
                  <a:gd name="T21" fmla="*/ 0 h 157"/>
                  <a:gd name="T22" fmla="*/ 109 w 109"/>
                  <a:gd name="T23" fmla="*/ 154 h 157"/>
                  <a:gd name="T24" fmla="*/ 75 w 109"/>
                  <a:gd name="T25" fmla="*/ 154 h 157"/>
                  <a:gd name="T26" fmla="*/ 74 w 109"/>
                  <a:gd name="T27" fmla="*/ 83 h 157"/>
                  <a:gd name="T28" fmla="*/ 54 w 109"/>
                  <a:gd name="T29" fmla="*/ 65 h 157"/>
                  <a:gd name="T30" fmla="*/ 36 w 109"/>
                  <a:gd name="T31" fmla="*/ 84 h 157"/>
                  <a:gd name="T32" fmla="*/ 36 w 109"/>
                  <a:gd name="T33" fmla="*/ 111 h 157"/>
                  <a:gd name="T34" fmla="*/ 55 w 109"/>
                  <a:gd name="T35" fmla="*/ 129 h 157"/>
                  <a:gd name="T36" fmla="*/ 74 w 109"/>
                  <a:gd name="T37" fmla="*/ 110 h 157"/>
                  <a:gd name="T38" fmla="*/ 74 w 109"/>
                  <a:gd name="T39" fmla="*/ 83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9" h="157">
                    <a:moveTo>
                      <a:pt x="75" y="154"/>
                    </a:moveTo>
                    <a:cubicBezTo>
                      <a:pt x="75" y="141"/>
                      <a:pt x="75" y="141"/>
                      <a:pt x="75" y="141"/>
                    </a:cubicBezTo>
                    <a:cubicBezTo>
                      <a:pt x="74" y="141"/>
                      <a:pt x="74" y="141"/>
                      <a:pt x="74" y="141"/>
                    </a:cubicBezTo>
                    <a:cubicBezTo>
                      <a:pt x="67" y="151"/>
                      <a:pt x="53" y="157"/>
                      <a:pt x="42" y="157"/>
                    </a:cubicBezTo>
                    <a:cubicBezTo>
                      <a:pt x="17" y="157"/>
                      <a:pt x="0" y="141"/>
                      <a:pt x="0" y="115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54"/>
                      <a:pt x="20" y="38"/>
                      <a:pt x="45" y="38"/>
                    </a:cubicBezTo>
                    <a:cubicBezTo>
                      <a:pt x="56" y="38"/>
                      <a:pt x="67" y="43"/>
                      <a:pt x="73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109" y="0"/>
                      <a:pt x="109" y="0"/>
                      <a:pt x="109" y="0"/>
                    </a:cubicBezTo>
                    <a:cubicBezTo>
                      <a:pt x="109" y="154"/>
                      <a:pt x="109" y="154"/>
                      <a:pt x="109" y="154"/>
                    </a:cubicBezTo>
                    <a:lnTo>
                      <a:pt x="75" y="154"/>
                    </a:lnTo>
                    <a:close/>
                    <a:moveTo>
                      <a:pt x="74" y="83"/>
                    </a:moveTo>
                    <a:cubicBezTo>
                      <a:pt x="74" y="70"/>
                      <a:pt x="64" y="65"/>
                      <a:pt x="54" y="65"/>
                    </a:cubicBezTo>
                    <a:cubicBezTo>
                      <a:pt x="46" y="65"/>
                      <a:pt x="36" y="70"/>
                      <a:pt x="36" y="84"/>
                    </a:cubicBezTo>
                    <a:cubicBezTo>
                      <a:pt x="36" y="111"/>
                      <a:pt x="36" y="111"/>
                      <a:pt x="36" y="111"/>
                    </a:cubicBezTo>
                    <a:cubicBezTo>
                      <a:pt x="36" y="123"/>
                      <a:pt x="44" y="129"/>
                      <a:pt x="55" y="129"/>
                    </a:cubicBezTo>
                    <a:cubicBezTo>
                      <a:pt x="64" y="129"/>
                      <a:pt x="74" y="124"/>
                      <a:pt x="74" y="110"/>
                    </a:cubicBezTo>
                    <a:lnTo>
                      <a:pt x="74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3" name="Freeform 9" hidden="1"/>
              <p:cNvSpPr>
                <a:spLocks noEditPoints="1"/>
              </p:cNvSpPr>
              <p:nvPr/>
            </p:nvSpPr>
            <p:spPr bwMode="auto">
              <a:xfrm>
                <a:off x="2337" y="1530"/>
                <a:ext cx="253" cy="284"/>
              </a:xfrm>
              <a:custGeom>
                <a:avLst/>
                <a:gdLst>
                  <a:gd name="T0" fmla="*/ 37 w 107"/>
                  <a:gd name="T1" fmla="*/ 71 h 119"/>
                  <a:gd name="T2" fmla="*/ 37 w 107"/>
                  <a:gd name="T3" fmla="*/ 74 h 119"/>
                  <a:gd name="T4" fmla="*/ 63 w 107"/>
                  <a:gd name="T5" fmla="*/ 92 h 119"/>
                  <a:gd name="T6" fmla="*/ 90 w 107"/>
                  <a:gd name="T7" fmla="*/ 84 h 119"/>
                  <a:gd name="T8" fmla="*/ 101 w 107"/>
                  <a:gd name="T9" fmla="*/ 109 h 119"/>
                  <a:gd name="T10" fmla="*/ 57 w 107"/>
                  <a:gd name="T11" fmla="*/ 119 h 119"/>
                  <a:gd name="T12" fmla="*/ 0 w 107"/>
                  <a:gd name="T13" fmla="*/ 73 h 119"/>
                  <a:gd name="T14" fmla="*/ 0 w 107"/>
                  <a:gd name="T15" fmla="*/ 50 h 119"/>
                  <a:gd name="T16" fmla="*/ 55 w 107"/>
                  <a:gd name="T17" fmla="*/ 0 h 119"/>
                  <a:gd name="T18" fmla="*/ 107 w 107"/>
                  <a:gd name="T19" fmla="*/ 43 h 119"/>
                  <a:gd name="T20" fmla="*/ 107 w 107"/>
                  <a:gd name="T21" fmla="*/ 71 h 119"/>
                  <a:gd name="T22" fmla="*/ 37 w 107"/>
                  <a:gd name="T23" fmla="*/ 71 h 119"/>
                  <a:gd name="T24" fmla="*/ 73 w 107"/>
                  <a:gd name="T25" fmla="*/ 44 h 119"/>
                  <a:gd name="T26" fmla="*/ 55 w 107"/>
                  <a:gd name="T27" fmla="*/ 27 h 119"/>
                  <a:gd name="T28" fmla="*/ 37 w 107"/>
                  <a:gd name="T29" fmla="*/ 46 h 119"/>
                  <a:gd name="T30" fmla="*/ 37 w 107"/>
                  <a:gd name="T31" fmla="*/ 50 h 119"/>
                  <a:gd name="T32" fmla="*/ 73 w 107"/>
                  <a:gd name="T33" fmla="*/ 50 h 119"/>
                  <a:gd name="T34" fmla="*/ 73 w 107"/>
                  <a:gd name="T35" fmla="*/ 44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7" h="119">
                    <a:moveTo>
                      <a:pt x="37" y="71"/>
                    </a:moveTo>
                    <a:cubicBezTo>
                      <a:pt x="37" y="74"/>
                      <a:pt x="37" y="74"/>
                      <a:pt x="37" y="74"/>
                    </a:cubicBezTo>
                    <a:cubicBezTo>
                      <a:pt x="37" y="86"/>
                      <a:pt x="51" y="92"/>
                      <a:pt x="63" y="92"/>
                    </a:cubicBezTo>
                    <a:cubicBezTo>
                      <a:pt x="73" y="92"/>
                      <a:pt x="85" y="86"/>
                      <a:pt x="90" y="84"/>
                    </a:cubicBezTo>
                    <a:cubicBezTo>
                      <a:pt x="101" y="109"/>
                      <a:pt x="101" y="109"/>
                      <a:pt x="101" y="109"/>
                    </a:cubicBezTo>
                    <a:cubicBezTo>
                      <a:pt x="90" y="115"/>
                      <a:pt x="78" y="119"/>
                      <a:pt x="57" y="119"/>
                    </a:cubicBezTo>
                    <a:cubicBezTo>
                      <a:pt x="30" y="119"/>
                      <a:pt x="0" y="105"/>
                      <a:pt x="0" y="73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16"/>
                      <a:pt x="28" y="0"/>
                      <a:pt x="55" y="0"/>
                    </a:cubicBezTo>
                    <a:cubicBezTo>
                      <a:pt x="81" y="0"/>
                      <a:pt x="107" y="15"/>
                      <a:pt x="107" y="43"/>
                    </a:cubicBezTo>
                    <a:cubicBezTo>
                      <a:pt x="107" y="71"/>
                      <a:pt x="107" y="71"/>
                      <a:pt x="107" y="71"/>
                    </a:cubicBezTo>
                    <a:lnTo>
                      <a:pt x="37" y="71"/>
                    </a:lnTo>
                    <a:close/>
                    <a:moveTo>
                      <a:pt x="73" y="44"/>
                    </a:moveTo>
                    <a:cubicBezTo>
                      <a:pt x="73" y="32"/>
                      <a:pt x="64" y="27"/>
                      <a:pt x="55" y="27"/>
                    </a:cubicBezTo>
                    <a:cubicBezTo>
                      <a:pt x="45" y="27"/>
                      <a:pt x="37" y="33"/>
                      <a:pt x="37" y="46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73" y="50"/>
                      <a:pt x="73" y="50"/>
                      <a:pt x="73" y="50"/>
                    </a:cubicBezTo>
                    <a:lnTo>
                      <a:pt x="73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4" name="Freeform 10" hidden="1"/>
              <p:cNvSpPr>
                <a:spLocks/>
              </p:cNvSpPr>
              <p:nvPr/>
            </p:nvSpPr>
            <p:spPr bwMode="auto">
              <a:xfrm>
                <a:off x="2609" y="1439"/>
                <a:ext cx="367" cy="368"/>
              </a:xfrm>
              <a:custGeom>
                <a:avLst/>
                <a:gdLst>
                  <a:gd name="T0" fmla="*/ 284 w 367"/>
                  <a:gd name="T1" fmla="*/ 368 h 368"/>
                  <a:gd name="T2" fmla="*/ 284 w 367"/>
                  <a:gd name="T3" fmla="*/ 134 h 368"/>
                  <a:gd name="T4" fmla="*/ 281 w 367"/>
                  <a:gd name="T5" fmla="*/ 134 h 368"/>
                  <a:gd name="T6" fmla="*/ 215 w 367"/>
                  <a:gd name="T7" fmla="*/ 320 h 368"/>
                  <a:gd name="T8" fmla="*/ 151 w 367"/>
                  <a:gd name="T9" fmla="*/ 320 h 368"/>
                  <a:gd name="T10" fmla="*/ 85 w 367"/>
                  <a:gd name="T11" fmla="*/ 137 h 368"/>
                  <a:gd name="T12" fmla="*/ 85 w 367"/>
                  <a:gd name="T13" fmla="*/ 137 h 368"/>
                  <a:gd name="T14" fmla="*/ 85 w 367"/>
                  <a:gd name="T15" fmla="*/ 368 h 368"/>
                  <a:gd name="T16" fmla="*/ 0 w 367"/>
                  <a:gd name="T17" fmla="*/ 368 h 368"/>
                  <a:gd name="T18" fmla="*/ 0 w 367"/>
                  <a:gd name="T19" fmla="*/ 0 h 368"/>
                  <a:gd name="T20" fmla="*/ 113 w 367"/>
                  <a:gd name="T21" fmla="*/ 0 h 368"/>
                  <a:gd name="T22" fmla="*/ 184 w 367"/>
                  <a:gd name="T23" fmla="*/ 191 h 368"/>
                  <a:gd name="T24" fmla="*/ 253 w 367"/>
                  <a:gd name="T25" fmla="*/ 0 h 368"/>
                  <a:gd name="T26" fmla="*/ 367 w 367"/>
                  <a:gd name="T27" fmla="*/ 0 h 368"/>
                  <a:gd name="T28" fmla="*/ 367 w 367"/>
                  <a:gd name="T29" fmla="*/ 368 h 368"/>
                  <a:gd name="T30" fmla="*/ 284 w 367"/>
                  <a:gd name="T31" fmla="*/ 368 h 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67" h="368">
                    <a:moveTo>
                      <a:pt x="284" y="368"/>
                    </a:moveTo>
                    <a:lnTo>
                      <a:pt x="284" y="134"/>
                    </a:lnTo>
                    <a:lnTo>
                      <a:pt x="281" y="134"/>
                    </a:lnTo>
                    <a:lnTo>
                      <a:pt x="215" y="320"/>
                    </a:lnTo>
                    <a:lnTo>
                      <a:pt x="151" y="320"/>
                    </a:lnTo>
                    <a:lnTo>
                      <a:pt x="85" y="137"/>
                    </a:lnTo>
                    <a:lnTo>
                      <a:pt x="85" y="137"/>
                    </a:lnTo>
                    <a:lnTo>
                      <a:pt x="85" y="368"/>
                    </a:lnTo>
                    <a:lnTo>
                      <a:pt x="0" y="368"/>
                    </a:lnTo>
                    <a:lnTo>
                      <a:pt x="0" y="0"/>
                    </a:lnTo>
                    <a:lnTo>
                      <a:pt x="113" y="0"/>
                    </a:lnTo>
                    <a:lnTo>
                      <a:pt x="184" y="191"/>
                    </a:lnTo>
                    <a:lnTo>
                      <a:pt x="253" y="0"/>
                    </a:lnTo>
                    <a:lnTo>
                      <a:pt x="367" y="0"/>
                    </a:lnTo>
                    <a:lnTo>
                      <a:pt x="367" y="368"/>
                    </a:lnTo>
                    <a:lnTo>
                      <a:pt x="284" y="36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5" name="Freeform 11" hidden="1"/>
              <p:cNvSpPr>
                <a:spLocks noEditPoints="1"/>
              </p:cNvSpPr>
              <p:nvPr/>
            </p:nvSpPr>
            <p:spPr bwMode="auto">
              <a:xfrm>
                <a:off x="2999" y="1530"/>
                <a:ext cx="258" cy="284"/>
              </a:xfrm>
              <a:custGeom>
                <a:avLst/>
                <a:gdLst>
                  <a:gd name="T0" fmla="*/ 55 w 109"/>
                  <a:gd name="T1" fmla="*/ 119 h 119"/>
                  <a:gd name="T2" fmla="*/ 0 w 109"/>
                  <a:gd name="T3" fmla="*/ 73 h 119"/>
                  <a:gd name="T4" fmla="*/ 0 w 109"/>
                  <a:gd name="T5" fmla="*/ 49 h 119"/>
                  <a:gd name="T6" fmla="*/ 54 w 109"/>
                  <a:gd name="T7" fmla="*/ 0 h 119"/>
                  <a:gd name="T8" fmla="*/ 109 w 109"/>
                  <a:gd name="T9" fmla="*/ 48 h 119"/>
                  <a:gd name="T10" fmla="*/ 109 w 109"/>
                  <a:gd name="T11" fmla="*/ 72 h 119"/>
                  <a:gd name="T12" fmla="*/ 55 w 109"/>
                  <a:gd name="T13" fmla="*/ 119 h 119"/>
                  <a:gd name="T14" fmla="*/ 73 w 109"/>
                  <a:gd name="T15" fmla="*/ 46 h 119"/>
                  <a:gd name="T16" fmla="*/ 55 w 109"/>
                  <a:gd name="T17" fmla="*/ 28 h 119"/>
                  <a:gd name="T18" fmla="*/ 36 w 109"/>
                  <a:gd name="T19" fmla="*/ 46 h 119"/>
                  <a:gd name="T20" fmla="*/ 36 w 109"/>
                  <a:gd name="T21" fmla="*/ 74 h 119"/>
                  <a:gd name="T22" fmla="*/ 55 w 109"/>
                  <a:gd name="T23" fmla="*/ 92 h 119"/>
                  <a:gd name="T24" fmla="*/ 73 w 109"/>
                  <a:gd name="T25" fmla="*/ 74 h 119"/>
                  <a:gd name="T26" fmla="*/ 73 w 109"/>
                  <a:gd name="T27" fmla="*/ 46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9" h="119">
                    <a:moveTo>
                      <a:pt x="55" y="119"/>
                    </a:moveTo>
                    <a:cubicBezTo>
                      <a:pt x="28" y="119"/>
                      <a:pt x="0" y="107"/>
                      <a:pt x="0" y="73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0" y="16"/>
                      <a:pt x="28" y="0"/>
                      <a:pt x="54" y="0"/>
                    </a:cubicBezTo>
                    <a:cubicBezTo>
                      <a:pt x="81" y="0"/>
                      <a:pt x="109" y="15"/>
                      <a:pt x="109" y="48"/>
                    </a:cubicBezTo>
                    <a:cubicBezTo>
                      <a:pt x="109" y="72"/>
                      <a:pt x="109" y="72"/>
                      <a:pt x="109" y="72"/>
                    </a:cubicBezTo>
                    <a:cubicBezTo>
                      <a:pt x="109" y="105"/>
                      <a:pt x="81" y="119"/>
                      <a:pt x="55" y="119"/>
                    </a:cubicBezTo>
                    <a:close/>
                    <a:moveTo>
                      <a:pt x="73" y="46"/>
                    </a:moveTo>
                    <a:cubicBezTo>
                      <a:pt x="73" y="35"/>
                      <a:pt x="65" y="28"/>
                      <a:pt x="55" y="28"/>
                    </a:cubicBezTo>
                    <a:cubicBezTo>
                      <a:pt x="44" y="28"/>
                      <a:pt x="36" y="34"/>
                      <a:pt x="36" y="46"/>
                    </a:cubicBezTo>
                    <a:cubicBezTo>
                      <a:pt x="36" y="74"/>
                      <a:pt x="36" y="74"/>
                      <a:pt x="36" y="74"/>
                    </a:cubicBezTo>
                    <a:cubicBezTo>
                      <a:pt x="36" y="85"/>
                      <a:pt x="44" y="92"/>
                      <a:pt x="55" y="92"/>
                    </a:cubicBezTo>
                    <a:cubicBezTo>
                      <a:pt x="65" y="92"/>
                      <a:pt x="73" y="86"/>
                      <a:pt x="73" y="74"/>
                    </a:cubicBezTo>
                    <a:lnTo>
                      <a:pt x="73" y="4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6" name="Freeform 12" hidden="1"/>
              <p:cNvSpPr>
                <a:spLocks noEditPoints="1"/>
              </p:cNvSpPr>
              <p:nvPr/>
            </p:nvSpPr>
            <p:spPr bwMode="auto">
              <a:xfrm>
                <a:off x="3279" y="1439"/>
                <a:ext cx="258" cy="375"/>
              </a:xfrm>
              <a:custGeom>
                <a:avLst/>
                <a:gdLst>
                  <a:gd name="T0" fmla="*/ 74 w 109"/>
                  <a:gd name="T1" fmla="*/ 154 h 157"/>
                  <a:gd name="T2" fmla="*/ 74 w 109"/>
                  <a:gd name="T3" fmla="*/ 141 h 157"/>
                  <a:gd name="T4" fmla="*/ 73 w 109"/>
                  <a:gd name="T5" fmla="*/ 141 h 157"/>
                  <a:gd name="T6" fmla="*/ 42 w 109"/>
                  <a:gd name="T7" fmla="*/ 157 h 157"/>
                  <a:gd name="T8" fmla="*/ 0 w 109"/>
                  <a:gd name="T9" fmla="*/ 115 h 157"/>
                  <a:gd name="T10" fmla="*/ 0 w 109"/>
                  <a:gd name="T11" fmla="*/ 81 h 157"/>
                  <a:gd name="T12" fmla="*/ 44 w 109"/>
                  <a:gd name="T13" fmla="*/ 38 h 157"/>
                  <a:gd name="T14" fmla="*/ 73 w 109"/>
                  <a:gd name="T15" fmla="*/ 51 h 157"/>
                  <a:gd name="T16" fmla="*/ 73 w 109"/>
                  <a:gd name="T17" fmla="*/ 51 h 157"/>
                  <a:gd name="T18" fmla="*/ 73 w 109"/>
                  <a:gd name="T19" fmla="*/ 0 h 157"/>
                  <a:gd name="T20" fmla="*/ 109 w 109"/>
                  <a:gd name="T21" fmla="*/ 0 h 157"/>
                  <a:gd name="T22" fmla="*/ 109 w 109"/>
                  <a:gd name="T23" fmla="*/ 154 h 157"/>
                  <a:gd name="T24" fmla="*/ 74 w 109"/>
                  <a:gd name="T25" fmla="*/ 154 h 157"/>
                  <a:gd name="T26" fmla="*/ 73 w 109"/>
                  <a:gd name="T27" fmla="*/ 83 h 157"/>
                  <a:gd name="T28" fmla="*/ 54 w 109"/>
                  <a:gd name="T29" fmla="*/ 65 h 157"/>
                  <a:gd name="T30" fmla="*/ 35 w 109"/>
                  <a:gd name="T31" fmla="*/ 84 h 157"/>
                  <a:gd name="T32" fmla="*/ 35 w 109"/>
                  <a:gd name="T33" fmla="*/ 111 h 157"/>
                  <a:gd name="T34" fmla="*/ 54 w 109"/>
                  <a:gd name="T35" fmla="*/ 129 h 157"/>
                  <a:gd name="T36" fmla="*/ 73 w 109"/>
                  <a:gd name="T37" fmla="*/ 110 h 157"/>
                  <a:gd name="T38" fmla="*/ 73 w 109"/>
                  <a:gd name="T39" fmla="*/ 83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9" h="157">
                    <a:moveTo>
                      <a:pt x="74" y="154"/>
                    </a:moveTo>
                    <a:cubicBezTo>
                      <a:pt x="74" y="141"/>
                      <a:pt x="74" y="141"/>
                      <a:pt x="74" y="141"/>
                    </a:cubicBezTo>
                    <a:cubicBezTo>
                      <a:pt x="73" y="141"/>
                      <a:pt x="73" y="141"/>
                      <a:pt x="73" y="141"/>
                    </a:cubicBezTo>
                    <a:cubicBezTo>
                      <a:pt x="66" y="151"/>
                      <a:pt x="53" y="157"/>
                      <a:pt x="42" y="157"/>
                    </a:cubicBezTo>
                    <a:cubicBezTo>
                      <a:pt x="16" y="157"/>
                      <a:pt x="0" y="141"/>
                      <a:pt x="0" y="115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54"/>
                      <a:pt x="19" y="38"/>
                      <a:pt x="44" y="38"/>
                    </a:cubicBezTo>
                    <a:cubicBezTo>
                      <a:pt x="55" y="38"/>
                      <a:pt x="66" y="43"/>
                      <a:pt x="73" y="51"/>
                    </a:cubicBezTo>
                    <a:cubicBezTo>
                      <a:pt x="73" y="51"/>
                      <a:pt x="73" y="51"/>
                      <a:pt x="73" y="51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109" y="0"/>
                      <a:pt x="109" y="0"/>
                      <a:pt x="109" y="0"/>
                    </a:cubicBezTo>
                    <a:cubicBezTo>
                      <a:pt x="109" y="154"/>
                      <a:pt x="109" y="154"/>
                      <a:pt x="109" y="154"/>
                    </a:cubicBezTo>
                    <a:lnTo>
                      <a:pt x="74" y="154"/>
                    </a:lnTo>
                    <a:close/>
                    <a:moveTo>
                      <a:pt x="73" y="83"/>
                    </a:moveTo>
                    <a:cubicBezTo>
                      <a:pt x="73" y="70"/>
                      <a:pt x="63" y="65"/>
                      <a:pt x="54" y="65"/>
                    </a:cubicBezTo>
                    <a:cubicBezTo>
                      <a:pt x="45" y="65"/>
                      <a:pt x="35" y="70"/>
                      <a:pt x="35" y="84"/>
                    </a:cubicBezTo>
                    <a:cubicBezTo>
                      <a:pt x="35" y="111"/>
                      <a:pt x="35" y="111"/>
                      <a:pt x="35" y="111"/>
                    </a:cubicBezTo>
                    <a:cubicBezTo>
                      <a:pt x="35" y="123"/>
                      <a:pt x="44" y="129"/>
                      <a:pt x="54" y="129"/>
                    </a:cubicBezTo>
                    <a:cubicBezTo>
                      <a:pt x="63" y="129"/>
                      <a:pt x="73" y="124"/>
                      <a:pt x="73" y="110"/>
                    </a:cubicBezTo>
                    <a:lnTo>
                      <a:pt x="73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7" name="Freeform 13" hidden="1"/>
              <p:cNvSpPr>
                <a:spLocks noEditPoints="1"/>
              </p:cNvSpPr>
              <p:nvPr/>
            </p:nvSpPr>
            <p:spPr bwMode="auto">
              <a:xfrm>
                <a:off x="3553" y="1530"/>
                <a:ext cx="253" cy="284"/>
              </a:xfrm>
              <a:custGeom>
                <a:avLst/>
                <a:gdLst>
                  <a:gd name="T0" fmla="*/ 36 w 107"/>
                  <a:gd name="T1" fmla="*/ 71 h 119"/>
                  <a:gd name="T2" fmla="*/ 36 w 107"/>
                  <a:gd name="T3" fmla="*/ 74 h 119"/>
                  <a:gd name="T4" fmla="*/ 62 w 107"/>
                  <a:gd name="T5" fmla="*/ 92 h 119"/>
                  <a:gd name="T6" fmla="*/ 90 w 107"/>
                  <a:gd name="T7" fmla="*/ 84 h 119"/>
                  <a:gd name="T8" fmla="*/ 101 w 107"/>
                  <a:gd name="T9" fmla="*/ 109 h 119"/>
                  <a:gd name="T10" fmla="*/ 56 w 107"/>
                  <a:gd name="T11" fmla="*/ 119 h 119"/>
                  <a:gd name="T12" fmla="*/ 0 w 107"/>
                  <a:gd name="T13" fmla="*/ 73 h 119"/>
                  <a:gd name="T14" fmla="*/ 0 w 107"/>
                  <a:gd name="T15" fmla="*/ 50 h 119"/>
                  <a:gd name="T16" fmla="*/ 54 w 107"/>
                  <a:gd name="T17" fmla="*/ 0 h 119"/>
                  <a:gd name="T18" fmla="*/ 107 w 107"/>
                  <a:gd name="T19" fmla="*/ 43 h 119"/>
                  <a:gd name="T20" fmla="*/ 107 w 107"/>
                  <a:gd name="T21" fmla="*/ 71 h 119"/>
                  <a:gd name="T22" fmla="*/ 36 w 107"/>
                  <a:gd name="T23" fmla="*/ 71 h 119"/>
                  <a:gd name="T24" fmla="*/ 72 w 107"/>
                  <a:gd name="T25" fmla="*/ 44 h 119"/>
                  <a:gd name="T26" fmla="*/ 55 w 107"/>
                  <a:gd name="T27" fmla="*/ 27 h 119"/>
                  <a:gd name="T28" fmla="*/ 36 w 107"/>
                  <a:gd name="T29" fmla="*/ 46 h 119"/>
                  <a:gd name="T30" fmla="*/ 36 w 107"/>
                  <a:gd name="T31" fmla="*/ 50 h 119"/>
                  <a:gd name="T32" fmla="*/ 72 w 107"/>
                  <a:gd name="T33" fmla="*/ 50 h 119"/>
                  <a:gd name="T34" fmla="*/ 72 w 107"/>
                  <a:gd name="T35" fmla="*/ 44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7" h="119">
                    <a:moveTo>
                      <a:pt x="36" y="71"/>
                    </a:moveTo>
                    <a:cubicBezTo>
                      <a:pt x="36" y="74"/>
                      <a:pt x="36" y="74"/>
                      <a:pt x="36" y="74"/>
                    </a:cubicBezTo>
                    <a:cubicBezTo>
                      <a:pt x="36" y="86"/>
                      <a:pt x="51" y="92"/>
                      <a:pt x="62" y="92"/>
                    </a:cubicBezTo>
                    <a:cubicBezTo>
                      <a:pt x="73" y="92"/>
                      <a:pt x="85" y="86"/>
                      <a:pt x="90" y="84"/>
                    </a:cubicBezTo>
                    <a:cubicBezTo>
                      <a:pt x="101" y="109"/>
                      <a:pt x="101" y="109"/>
                      <a:pt x="101" y="109"/>
                    </a:cubicBezTo>
                    <a:cubicBezTo>
                      <a:pt x="89" y="115"/>
                      <a:pt x="78" y="119"/>
                      <a:pt x="56" y="119"/>
                    </a:cubicBezTo>
                    <a:cubicBezTo>
                      <a:pt x="29" y="119"/>
                      <a:pt x="0" y="105"/>
                      <a:pt x="0" y="73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16"/>
                      <a:pt x="27" y="0"/>
                      <a:pt x="54" y="0"/>
                    </a:cubicBezTo>
                    <a:cubicBezTo>
                      <a:pt x="81" y="0"/>
                      <a:pt x="107" y="15"/>
                      <a:pt x="107" y="43"/>
                    </a:cubicBezTo>
                    <a:cubicBezTo>
                      <a:pt x="107" y="71"/>
                      <a:pt x="107" y="71"/>
                      <a:pt x="107" y="71"/>
                    </a:cubicBezTo>
                    <a:lnTo>
                      <a:pt x="36" y="71"/>
                    </a:lnTo>
                    <a:close/>
                    <a:moveTo>
                      <a:pt x="72" y="44"/>
                    </a:moveTo>
                    <a:cubicBezTo>
                      <a:pt x="72" y="32"/>
                      <a:pt x="64" y="27"/>
                      <a:pt x="55" y="27"/>
                    </a:cubicBezTo>
                    <a:cubicBezTo>
                      <a:pt x="45" y="27"/>
                      <a:pt x="36" y="33"/>
                      <a:pt x="36" y="46"/>
                    </a:cubicBezTo>
                    <a:cubicBezTo>
                      <a:pt x="36" y="50"/>
                      <a:pt x="36" y="50"/>
                      <a:pt x="36" y="50"/>
                    </a:cubicBezTo>
                    <a:cubicBezTo>
                      <a:pt x="72" y="50"/>
                      <a:pt x="72" y="50"/>
                      <a:pt x="72" y="50"/>
                    </a:cubicBezTo>
                    <a:lnTo>
                      <a:pt x="72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8" name="Freeform 14" hidden="1"/>
              <p:cNvSpPr>
                <a:spLocks/>
              </p:cNvSpPr>
              <p:nvPr/>
            </p:nvSpPr>
            <p:spPr bwMode="auto">
              <a:xfrm>
                <a:off x="3821" y="1439"/>
                <a:ext cx="130" cy="375"/>
              </a:xfrm>
              <a:custGeom>
                <a:avLst/>
                <a:gdLst>
                  <a:gd name="T0" fmla="*/ 32 w 55"/>
                  <a:gd name="T1" fmla="*/ 157 h 157"/>
                  <a:gd name="T2" fmla="*/ 0 w 55"/>
                  <a:gd name="T3" fmla="*/ 126 h 157"/>
                  <a:gd name="T4" fmla="*/ 0 w 55"/>
                  <a:gd name="T5" fmla="*/ 0 h 157"/>
                  <a:gd name="T6" fmla="*/ 36 w 55"/>
                  <a:gd name="T7" fmla="*/ 0 h 157"/>
                  <a:gd name="T8" fmla="*/ 36 w 55"/>
                  <a:gd name="T9" fmla="*/ 117 h 157"/>
                  <a:gd name="T10" fmla="*/ 45 w 55"/>
                  <a:gd name="T11" fmla="*/ 126 h 157"/>
                  <a:gd name="T12" fmla="*/ 55 w 55"/>
                  <a:gd name="T13" fmla="*/ 125 h 157"/>
                  <a:gd name="T14" fmla="*/ 55 w 55"/>
                  <a:gd name="T15" fmla="*/ 153 h 157"/>
                  <a:gd name="T16" fmla="*/ 32 w 55"/>
                  <a:gd name="T17" fmla="*/ 15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157">
                    <a:moveTo>
                      <a:pt x="32" y="157"/>
                    </a:moveTo>
                    <a:cubicBezTo>
                      <a:pt x="8" y="157"/>
                      <a:pt x="0" y="141"/>
                      <a:pt x="0" y="12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117"/>
                      <a:pt x="36" y="117"/>
                      <a:pt x="36" y="117"/>
                    </a:cubicBezTo>
                    <a:cubicBezTo>
                      <a:pt x="36" y="122"/>
                      <a:pt x="38" y="126"/>
                      <a:pt x="45" y="126"/>
                    </a:cubicBezTo>
                    <a:cubicBezTo>
                      <a:pt x="48" y="126"/>
                      <a:pt x="51" y="125"/>
                      <a:pt x="55" y="125"/>
                    </a:cubicBezTo>
                    <a:cubicBezTo>
                      <a:pt x="55" y="153"/>
                      <a:pt x="55" y="153"/>
                      <a:pt x="55" y="153"/>
                    </a:cubicBezTo>
                    <a:cubicBezTo>
                      <a:pt x="49" y="155"/>
                      <a:pt x="40" y="157"/>
                      <a:pt x="32" y="1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9" name="Rectangle 15" hidden="1"/>
              <p:cNvSpPr>
                <a:spLocks noChangeArrowheads="1"/>
              </p:cNvSpPr>
              <p:nvPr/>
            </p:nvSpPr>
            <p:spPr bwMode="auto">
              <a:xfrm>
                <a:off x="3963" y="1786"/>
                <a:ext cx="16" cy="2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0" name="Freeform 16" hidden="1"/>
              <p:cNvSpPr>
                <a:spLocks/>
              </p:cNvSpPr>
              <p:nvPr/>
            </p:nvSpPr>
            <p:spPr bwMode="auto">
              <a:xfrm>
                <a:off x="3993" y="1712"/>
                <a:ext cx="74" cy="98"/>
              </a:xfrm>
              <a:custGeom>
                <a:avLst/>
                <a:gdLst>
                  <a:gd name="T0" fmla="*/ 16 w 31"/>
                  <a:gd name="T1" fmla="*/ 41 h 41"/>
                  <a:gd name="T2" fmla="*/ 0 w 31"/>
                  <a:gd name="T3" fmla="*/ 26 h 41"/>
                  <a:gd name="T4" fmla="*/ 0 w 31"/>
                  <a:gd name="T5" fmla="*/ 16 h 41"/>
                  <a:gd name="T6" fmla="*/ 16 w 31"/>
                  <a:gd name="T7" fmla="*/ 0 h 41"/>
                  <a:gd name="T8" fmla="*/ 31 w 31"/>
                  <a:gd name="T9" fmla="*/ 13 h 41"/>
                  <a:gd name="T10" fmla="*/ 31 w 31"/>
                  <a:gd name="T11" fmla="*/ 14 h 41"/>
                  <a:gd name="T12" fmla="*/ 26 w 31"/>
                  <a:gd name="T13" fmla="*/ 14 h 41"/>
                  <a:gd name="T14" fmla="*/ 26 w 31"/>
                  <a:gd name="T15" fmla="*/ 13 h 41"/>
                  <a:gd name="T16" fmla="*/ 16 w 31"/>
                  <a:gd name="T17" fmla="*/ 5 h 41"/>
                  <a:gd name="T18" fmla="*/ 6 w 31"/>
                  <a:gd name="T19" fmla="*/ 16 h 41"/>
                  <a:gd name="T20" fmla="*/ 6 w 31"/>
                  <a:gd name="T21" fmla="*/ 25 h 41"/>
                  <a:gd name="T22" fmla="*/ 16 w 31"/>
                  <a:gd name="T23" fmla="*/ 36 h 41"/>
                  <a:gd name="T24" fmla="*/ 26 w 31"/>
                  <a:gd name="T25" fmla="*/ 29 h 41"/>
                  <a:gd name="T26" fmla="*/ 26 w 31"/>
                  <a:gd name="T27" fmla="*/ 27 h 41"/>
                  <a:gd name="T28" fmla="*/ 31 w 31"/>
                  <a:gd name="T29" fmla="*/ 27 h 41"/>
                  <a:gd name="T30" fmla="*/ 31 w 31"/>
                  <a:gd name="T31" fmla="*/ 28 h 41"/>
                  <a:gd name="T32" fmla="*/ 16 w 31"/>
                  <a:gd name="T33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1" h="41">
                    <a:moveTo>
                      <a:pt x="16" y="41"/>
                    </a:moveTo>
                    <a:cubicBezTo>
                      <a:pt x="6" y="41"/>
                      <a:pt x="0" y="36"/>
                      <a:pt x="0" y="2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6"/>
                      <a:pt x="7" y="0"/>
                      <a:pt x="16" y="0"/>
                    </a:cubicBezTo>
                    <a:cubicBezTo>
                      <a:pt x="26" y="0"/>
                      <a:pt x="31" y="6"/>
                      <a:pt x="31" y="13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0"/>
                      <a:pt x="23" y="5"/>
                      <a:pt x="16" y="5"/>
                    </a:cubicBezTo>
                    <a:cubicBezTo>
                      <a:pt x="10" y="5"/>
                      <a:pt x="6" y="10"/>
                      <a:pt x="6" y="16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6" y="32"/>
                      <a:pt x="9" y="36"/>
                      <a:pt x="16" y="36"/>
                    </a:cubicBezTo>
                    <a:cubicBezTo>
                      <a:pt x="23" y="36"/>
                      <a:pt x="26" y="32"/>
                      <a:pt x="26" y="29"/>
                    </a:cubicBezTo>
                    <a:cubicBezTo>
                      <a:pt x="26" y="27"/>
                      <a:pt x="26" y="27"/>
                      <a:pt x="26" y="27"/>
                    </a:cubicBezTo>
                    <a:cubicBezTo>
                      <a:pt x="31" y="27"/>
                      <a:pt x="31" y="27"/>
                      <a:pt x="31" y="27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1" y="36"/>
                      <a:pt x="26" y="41"/>
                      <a:pt x="16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1" name="Freeform 17" hidden="1"/>
              <p:cNvSpPr>
                <a:spLocks noEditPoints="1"/>
              </p:cNvSpPr>
              <p:nvPr/>
            </p:nvSpPr>
            <p:spPr bwMode="auto">
              <a:xfrm>
                <a:off x="4076" y="1712"/>
                <a:ext cx="76" cy="98"/>
              </a:xfrm>
              <a:custGeom>
                <a:avLst/>
                <a:gdLst>
                  <a:gd name="T0" fmla="*/ 16 w 32"/>
                  <a:gd name="T1" fmla="*/ 41 h 41"/>
                  <a:gd name="T2" fmla="*/ 0 w 32"/>
                  <a:gd name="T3" fmla="*/ 26 h 41"/>
                  <a:gd name="T4" fmla="*/ 0 w 32"/>
                  <a:gd name="T5" fmla="*/ 16 h 41"/>
                  <a:gd name="T6" fmla="*/ 16 w 32"/>
                  <a:gd name="T7" fmla="*/ 0 h 41"/>
                  <a:gd name="T8" fmla="*/ 32 w 32"/>
                  <a:gd name="T9" fmla="*/ 16 h 41"/>
                  <a:gd name="T10" fmla="*/ 32 w 32"/>
                  <a:gd name="T11" fmla="*/ 25 h 41"/>
                  <a:gd name="T12" fmla="*/ 16 w 32"/>
                  <a:gd name="T13" fmla="*/ 41 h 41"/>
                  <a:gd name="T14" fmla="*/ 26 w 32"/>
                  <a:gd name="T15" fmla="*/ 16 h 41"/>
                  <a:gd name="T16" fmla="*/ 16 w 32"/>
                  <a:gd name="T17" fmla="*/ 5 h 41"/>
                  <a:gd name="T18" fmla="*/ 6 w 32"/>
                  <a:gd name="T19" fmla="*/ 16 h 41"/>
                  <a:gd name="T20" fmla="*/ 6 w 32"/>
                  <a:gd name="T21" fmla="*/ 26 h 41"/>
                  <a:gd name="T22" fmla="*/ 16 w 32"/>
                  <a:gd name="T23" fmla="*/ 36 h 41"/>
                  <a:gd name="T24" fmla="*/ 26 w 32"/>
                  <a:gd name="T25" fmla="*/ 25 h 41"/>
                  <a:gd name="T26" fmla="*/ 26 w 32"/>
                  <a:gd name="T27" fmla="*/ 16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2" h="41">
                    <a:moveTo>
                      <a:pt x="16" y="41"/>
                    </a:moveTo>
                    <a:cubicBezTo>
                      <a:pt x="6" y="41"/>
                      <a:pt x="0" y="36"/>
                      <a:pt x="0" y="2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6"/>
                      <a:pt x="7" y="0"/>
                      <a:pt x="16" y="0"/>
                    </a:cubicBezTo>
                    <a:cubicBezTo>
                      <a:pt x="26" y="0"/>
                      <a:pt x="32" y="6"/>
                      <a:pt x="32" y="16"/>
                    </a:cubicBezTo>
                    <a:cubicBezTo>
                      <a:pt x="32" y="25"/>
                      <a:pt x="32" y="25"/>
                      <a:pt x="32" y="25"/>
                    </a:cubicBezTo>
                    <a:cubicBezTo>
                      <a:pt x="32" y="36"/>
                      <a:pt x="25" y="41"/>
                      <a:pt x="16" y="41"/>
                    </a:cubicBezTo>
                    <a:close/>
                    <a:moveTo>
                      <a:pt x="26" y="16"/>
                    </a:moveTo>
                    <a:cubicBezTo>
                      <a:pt x="26" y="10"/>
                      <a:pt x="23" y="5"/>
                      <a:pt x="16" y="5"/>
                    </a:cubicBezTo>
                    <a:cubicBezTo>
                      <a:pt x="9" y="5"/>
                      <a:pt x="6" y="10"/>
                      <a:pt x="6" y="16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6" y="32"/>
                      <a:pt x="9" y="36"/>
                      <a:pt x="16" y="36"/>
                    </a:cubicBezTo>
                    <a:cubicBezTo>
                      <a:pt x="23" y="36"/>
                      <a:pt x="26" y="32"/>
                      <a:pt x="26" y="25"/>
                    </a:cubicBezTo>
                    <a:lnTo>
                      <a:pt x="26" y="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2" name="Freeform 18" hidden="1"/>
              <p:cNvSpPr>
                <a:spLocks/>
              </p:cNvSpPr>
              <p:nvPr/>
            </p:nvSpPr>
            <p:spPr bwMode="auto">
              <a:xfrm>
                <a:off x="4166" y="1712"/>
                <a:ext cx="130" cy="95"/>
              </a:xfrm>
              <a:custGeom>
                <a:avLst/>
                <a:gdLst>
                  <a:gd name="T0" fmla="*/ 49 w 55"/>
                  <a:gd name="T1" fmla="*/ 40 h 40"/>
                  <a:gd name="T2" fmla="*/ 49 w 55"/>
                  <a:gd name="T3" fmla="*/ 15 h 40"/>
                  <a:gd name="T4" fmla="*/ 41 w 55"/>
                  <a:gd name="T5" fmla="*/ 5 h 40"/>
                  <a:gd name="T6" fmla="*/ 30 w 55"/>
                  <a:gd name="T7" fmla="*/ 17 h 40"/>
                  <a:gd name="T8" fmla="*/ 30 w 55"/>
                  <a:gd name="T9" fmla="*/ 40 h 40"/>
                  <a:gd name="T10" fmla="*/ 24 w 55"/>
                  <a:gd name="T11" fmla="*/ 40 h 40"/>
                  <a:gd name="T12" fmla="*/ 24 w 55"/>
                  <a:gd name="T13" fmla="*/ 15 h 40"/>
                  <a:gd name="T14" fmla="*/ 17 w 55"/>
                  <a:gd name="T15" fmla="*/ 5 h 40"/>
                  <a:gd name="T16" fmla="*/ 6 w 55"/>
                  <a:gd name="T17" fmla="*/ 17 h 40"/>
                  <a:gd name="T18" fmla="*/ 6 w 55"/>
                  <a:gd name="T19" fmla="*/ 40 h 40"/>
                  <a:gd name="T20" fmla="*/ 0 w 55"/>
                  <a:gd name="T21" fmla="*/ 40 h 40"/>
                  <a:gd name="T22" fmla="*/ 0 w 55"/>
                  <a:gd name="T23" fmla="*/ 1 h 40"/>
                  <a:gd name="T24" fmla="*/ 6 w 55"/>
                  <a:gd name="T25" fmla="*/ 1 h 40"/>
                  <a:gd name="T26" fmla="*/ 6 w 55"/>
                  <a:gd name="T27" fmla="*/ 7 h 40"/>
                  <a:gd name="T28" fmla="*/ 6 w 55"/>
                  <a:gd name="T29" fmla="*/ 7 h 40"/>
                  <a:gd name="T30" fmla="*/ 18 w 55"/>
                  <a:gd name="T31" fmla="*/ 0 h 40"/>
                  <a:gd name="T32" fmla="*/ 29 w 55"/>
                  <a:gd name="T33" fmla="*/ 7 h 40"/>
                  <a:gd name="T34" fmla="*/ 30 w 55"/>
                  <a:gd name="T35" fmla="*/ 7 h 40"/>
                  <a:gd name="T36" fmla="*/ 42 w 55"/>
                  <a:gd name="T37" fmla="*/ 0 h 40"/>
                  <a:gd name="T38" fmla="*/ 55 w 55"/>
                  <a:gd name="T39" fmla="*/ 13 h 40"/>
                  <a:gd name="T40" fmla="*/ 55 w 55"/>
                  <a:gd name="T41" fmla="*/ 40 h 40"/>
                  <a:gd name="T42" fmla="*/ 49 w 55"/>
                  <a:gd name="T43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5" h="40">
                    <a:moveTo>
                      <a:pt x="49" y="40"/>
                    </a:moveTo>
                    <a:cubicBezTo>
                      <a:pt x="49" y="15"/>
                      <a:pt x="49" y="15"/>
                      <a:pt x="49" y="15"/>
                    </a:cubicBezTo>
                    <a:cubicBezTo>
                      <a:pt x="49" y="9"/>
                      <a:pt x="46" y="5"/>
                      <a:pt x="41" y="5"/>
                    </a:cubicBezTo>
                    <a:cubicBezTo>
                      <a:pt x="35" y="5"/>
                      <a:pt x="30" y="11"/>
                      <a:pt x="30" y="17"/>
                    </a:cubicBezTo>
                    <a:cubicBezTo>
                      <a:pt x="30" y="40"/>
                      <a:pt x="30" y="40"/>
                      <a:pt x="30" y="40"/>
                    </a:cubicBezTo>
                    <a:cubicBezTo>
                      <a:pt x="24" y="40"/>
                      <a:pt x="24" y="40"/>
                      <a:pt x="24" y="40"/>
                    </a:cubicBezTo>
                    <a:cubicBezTo>
                      <a:pt x="24" y="15"/>
                      <a:pt x="24" y="15"/>
                      <a:pt x="24" y="15"/>
                    </a:cubicBezTo>
                    <a:cubicBezTo>
                      <a:pt x="24" y="9"/>
                      <a:pt x="21" y="5"/>
                      <a:pt x="17" y="5"/>
                    </a:cubicBezTo>
                    <a:cubicBezTo>
                      <a:pt x="12" y="5"/>
                      <a:pt x="6" y="10"/>
                      <a:pt x="6" y="17"/>
                    </a:cubicBezTo>
                    <a:cubicBezTo>
                      <a:pt x="6" y="40"/>
                      <a:pt x="6" y="40"/>
                      <a:pt x="6" y="40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9" y="3"/>
                      <a:pt x="13" y="0"/>
                      <a:pt x="18" y="0"/>
                    </a:cubicBezTo>
                    <a:cubicBezTo>
                      <a:pt x="24" y="0"/>
                      <a:pt x="28" y="3"/>
                      <a:pt x="29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3" y="3"/>
                      <a:pt x="37" y="0"/>
                      <a:pt x="42" y="0"/>
                    </a:cubicBezTo>
                    <a:cubicBezTo>
                      <a:pt x="51" y="0"/>
                      <a:pt x="55" y="6"/>
                      <a:pt x="55" y="13"/>
                    </a:cubicBezTo>
                    <a:cubicBezTo>
                      <a:pt x="55" y="40"/>
                      <a:pt x="55" y="40"/>
                      <a:pt x="55" y="40"/>
                    </a:cubicBezTo>
                    <a:lnTo>
                      <a:pt x="49" y="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3" name="Freeform 19" hidden="1"/>
              <p:cNvSpPr>
                <a:spLocks/>
              </p:cNvSpPr>
              <p:nvPr/>
            </p:nvSpPr>
            <p:spPr bwMode="auto">
              <a:xfrm>
                <a:off x="831" y="1318"/>
                <a:ext cx="530" cy="563"/>
              </a:xfrm>
              <a:custGeom>
                <a:avLst/>
                <a:gdLst>
                  <a:gd name="T0" fmla="*/ 78 w 224"/>
                  <a:gd name="T1" fmla="*/ 176 h 236"/>
                  <a:gd name="T2" fmla="*/ 50 w 224"/>
                  <a:gd name="T3" fmla="*/ 146 h 236"/>
                  <a:gd name="T4" fmla="*/ 51 w 224"/>
                  <a:gd name="T5" fmla="*/ 0 h 236"/>
                  <a:gd name="T6" fmla="*/ 45 w 224"/>
                  <a:gd name="T7" fmla="*/ 0 h 236"/>
                  <a:gd name="T8" fmla="*/ 17 w 224"/>
                  <a:gd name="T9" fmla="*/ 32 h 236"/>
                  <a:gd name="T10" fmla="*/ 24 w 224"/>
                  <a:gd name="T11" fmla="*/ 204 h 236"/>
                  <a:gd name="T12" fmla="*/ 55 w 224"/>
                  <a:gd name="T13" fmla="*/ 233 h 236"/>
                  <a:gd name="T14" fmla="*/ 204 w 224"/>
                  <a:gd name="T15" fmla="*/ 197 h 236"/>
                  <a:gd name="T16" fmla="*/ 223 w 224"/>
                  <a:gd name="T17" fmla="*/ 168 h 236"/>
                  <a:gd name="T18" fmla="*/ 224 w 224"/>
                  <a:gd name="T19" fmla="*/ 156 h 236"/>
                  <a:gd name="T20" fmla="*/ 78 w 224"/>
                  <a:gd name="T21" fmla="*/ 176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4" h="236">
                    <a:moveTo>
                      <a:pt x="78" y="176"/>
                    </a:moveTo>
                    <a:cubicBezTo>
                      <a:pt x="68" y="175"/>
                      <a:pt x="54" y="161"/>
                      <a:pt x="50" y="146"/>
                    </a:cubicBezTo>
                    <a:cubicBezTo>
                      <a:pt x="36" y="98"/>
                      <a:pt x="36" y="47"/>
                      <a:pt x="51" y="0"/>
                    </a:cubicBezTo>
                    <a:cubicBezTo>
                      <a:pt x="49" y="0"/>
                      <a:pt x="47" y="0"/>
                      <a:pt x="45" y="0"/>
                    </a:cubicBezTo>
                    <a:cubicBezTo>
                      <a:pt x="35" y="2"/>
                      <a:pt x="21" y="16"/>
                      <a:pt x="17" y="32"/>
                    </a:cubicBezTo>
                    <a:cubicBezTo>
                      <a:pt x="0" y="88"/>
                      <a:pt x="3" y="149"/>
                      <a:pt x="24" y="204"/>
                    </a:cubicBezTo>
                    <a:cubicBezTo>
                      <a:pt x="30" y="219"/>
                      <a:pt x="45" y="232"/>
                      <a:pt x="55" y="233"/>
                    </a:cubicBezTo>
                    <a:cubicBezTo>
                      <a:pt x="108" y="236"/>
                      <a:pt x="157" y="220"/>
                      <a:pt x="204" y="197"/>
                    </a:cubicBezTo>
                    <a:cubicBezTo>
                      <a:pt x="213" y="193"/>
                      <a:pt x="221" y="179"/>
                      <a:pt x="223" y="168"/>
                    </a:cubicBezTo>
                    <a:cubicBezTo>
                      <a:pt x="223" y="164"/>
                      <a:pt x="223" y="160"/>
                      <a:pt x="224" y="156"/>
                    </a:cubicBezTo>
                    <a:cubicBezTo>
                      <a:pt x="177" y="172"/>
                      <a:pt x="129" y="182"/>
                      <a:pt x="78" y="1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4" name="Freeform 20" hidden="1"/>
              <p:cNvSpPr>
                <a:spLocks/>
              </p:cNvSpPr>
              <p:nvPr/>
            </p:nvSpPr>
            <p:spPr bwMode="auto">
              <a:xfrm>
                <a:off x="952" y="1208"/>
                <a:ext cx="495" cy="482"/>
              </a:xfrm>
              <a:custGeom>
                <a:avLst/>
                <a:gdLst>
                  <a:gd name="T0" fmla="*/ 205 w 209"/>
                  <a:gd name="T1" fmla="*/ 65 h 202"/>
                  <a:gd name="T2" fmla="*/ 185 w 209"/>
                  <a:gd name="T3" fmla="*/ 38 h 202"/>
                  <a:gd name="T4" fmla="*/ 36 w 209"/>
                  <a:gd name="T5" fmla="*/ 2 h 202"/>
                  <a:gd name="T6" fmla="*/ 6 w 209"/>
                  <a:gd name="T7" fmla="*/ 30 h 202"/>
                  <a:gd name="T8" fmla="*/ 0 w 209"/>
                  <a:gd name="T9" fmla="*/ 46 h 202"/>
                  <a:gd name="T10" fmla="*/ 145 w 209"/>
                  <a:gd name="T11" fmla="*/ 69 h 202"/>
                  <a:gd name="T12" fmla="*/ 167 w 209"/>
                  <a:gd name="T13" fmla="*/ 96 h 202"/>
                  <a:gd name="T14" fmla="*/ 173 w 209"/>
                  <a:gd name="T15" fmla="*/ 202 h 202"/>
                  <a:gd name="T16" fmla="*/ 179 w 209"/>
                  <a:gd name="T17" fmla="*/ 200 h 202"/>
                  <a:gd name="T18" fmla="*/ 200 w 209"/>
                  <a:gd name="T19" fmla="*/ 174 h 202"/>
                  <a:gd name="T20" fmla="*/ 205 w 209"/>
                  <a:gd name="T21" fmla="*/ 65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9" h="202">
                    <a:moveTo>
                      <a:pt x="205" y="65"/>
                    </a:moveTo>
                    <a:cubicBezTo>
                      <a:pt x="203" y="55"/>
                      <a:pt x="194" y="42"/>
                      <a:pt x="185" y="38"/>
                    </a:cubicBezTo>
                    <a:cubicBezTo>
                      <a:pt x="138" y="16"/>
                      <a:pt x="90" y="0"/>
                      <a:pt x="36" y="2"/>
                    </a:cubicBezTo>
                    <a:cubicBezTo>
                      <a:pt x="26" y="3"/>
                      <a:pt x="12" y="15"/>
                      <a:pt x="6" y="30"/>
                    </a:cubicBezTo>
                    <a:cubicBezTo>
                      <a:pt x="4" y="35"/>
                      <a:pt x="2" y="40"/>
                      <a:pt x="0" y="46"/>
                    </a:cubicBezTo>
                    <a:cubicBezTo>
                      <a:pt x="51" y="40"/>
                      <a:pt x="99" y="51"/>
                      <a:pt x="145" y="69"/>
                    </a:cubicBezTo>
                    <a:cubicBezTo>
                      <a:pt x="155" y="73"/>
                      <a:pt x="164" y="85"/>
                      <a:pt x="167" y="96"/>
                    </a:cubicBezTo>
                    <a:cubicBezTo>
                      <a:pt x="173" y="132"/>
                      <a:pt x="175" y="166"/>
                      <a:pt x="173" y="202"/>
                    </a:cubicBezTo>
                    <a:cubicBezTo>
                      <a:pt x="175" y="201"/>
                      <a:pt x="177" y="200"/>
                      <a:pt x="179" y="200"/>
                    </a:cubicBezTo>
                    <a:cubicBezTo>
                      <a:pt x="188" y="196"/>
                      <a:pt x="198" y="184"/>
                      <a:pt x="200" y="174"/>
                    </a:cubicBezTo>
                    <a:cubicBezTo>
                      <a:pt x="208" y="137"/>
                      <a:pt x="209" y="103"/>
                      <a:pt x="205" y="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155" name="Group 4" hidden="1"/>
            <p:cNvGrpSpPr>
              <a:grpSpLocks noChangeAspect="1"/>
            </p:cNvGrpSpPr>
            <p:nvPr/>
          </p:nvGrpSpPr>
          <p:grpSpPr bwMode="auto">
            <a:xfrm rot="19800000">
              <a:off x="1077786" y="1073630"/>
              <a:ext cx="1927958" cy="374464"/>
              <a:chOff x="831" y="1208"/>
              <a:chExt cx="3465" cy="673"/>
            </a:xfrm>
            <a:solidFill>
              <a:schemeClr val="bg1">
                <a:lumMod val="50000"/>
                <a:alpha val="10000"/>
              </a:schemeClr>
            </a:solidFill>
          </p:grpSpPr>
          <p:sp>
            <p:nvSpPr>
              <p:cNvPr id="173" name="Freeform 5" hidden="1"/>
              <p:cNvSpPr>
                <a:spLocks/>
              </p:cNvSpPr>
              <p:nvPr/>
            </p:nvSpPr>
            <p:spPr bwMode="auto">
              <a:xfrm>
                <a:off x="1489" y="1435"/>
                <a:ext cx="301" cy="379"/>
              </a:xfrm>
              <a:custGeom>
                <a:avLst/>
                <a:gdLst>
                  <a:gd name="T0" fmla="*/ 65 w 127"/>
                  <a:gd name="T1" fmla="*/ 159 h 159"/>
                  <a:gd name="T2" fmla="*/ 0 w 127"/>
                  <a:gd name="T3" fmla="*/ 131 h 159"/>
                  <a:gd name="T4" fmla="*/ 24 w 127"/>
                  <a:gd name="T5" fmla="*/ 109 h 159"/>
                  <a:gd name="T6" fmla="*/ 63 w 127"/>
                  <a:gd name="T7" fmla="*/ 129 h 159"/>
                  <a:gd name="T8" fmla="*/ 88 w 127"/>
                  <a:gd name="T9" fmla="*/ 114 h 159"/>
                  <a:gd name="T10" fmla="*/ 74 w 127"/>
                  <a:gd name="T11" fmla="*/ 100 h 159"/>
                  <a:gd name="T12" fmla="*/ 47 w 127"/>
                  <a:gd name="T13" fmla="*/ 93 h 159"/>
                  <a:gd name="T14" fmla="*/ 7 w 127"/>
                  <a:gd name="T15" fmla="*/ 50 h 159"/>
                  <a:gd name="T16" fmla="*/ 65 w 127"/>
                  <a:gd name="T17" fmla="*/ 0 h 159"/>
                  <a:gd name="T18" fmla="*/ 123 w 127"/>
                  <a:gd name="T19" fmla="*/ 24 h 159"/>
                  <a:gd name="T20" fmla="*/ 98 w 127"/>
                  <a:gd name="T21" fmla="*/ 45 h 159"/>
                  <a:gd name="T22" fmla="*/ 66 w 127"/>
                  <a:gd name="T23" fmla="*/ 30 h 159"/>
                  <a:gd name="T24" fmla="*/ 45 w 127"/>
                  <a:gd name="T25" fmla="*/ 45 h 159"/>
                  <a:gd name="T26" fmla="*/ 66 w 127"/>
                  <a:gd name="T27" fmla="*/ 59 h 159"/>
                  <a:gd name="T28" fmla="*/ 88 w 127"/>
                  <a:gd name="T29" fmla="*/ 65 h 159"/>
                  <a:gd name="T30" fmla="*/ 127 w 127"/>
                  <a:gd name="T31" fmla="*/ 109 h 159"/>
                  <a:gd name="T32" fmla="*/ 65 w 127"/>
                  <a:gd name="T33" fmla="*/ 159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7" h="159">
                    <a:moveTo>
                      <a:pt x="65" y="159"/>
                    </a:moveTo>
                    <a:cubicBezTo>
                      <a:pt x="38" y="159"/>
                      <a:pt x="15" y="152"/>
                      <a:pt x="0" y="131"/>
                    </a:cubicBezTo>
                    <a:cubicBezTo>
                      <a:pt x="24" y="109"/>
                      <a:pt x="24" y="109"/>
                      <a:pt x="24" y="109"/>
                    </a:cubicBezTo>
                    <a:cubicBezTo>
                      <a:pt x="32" y="121"/>
                      <a:pt x="47" y="129"/>
                      <a:pt x="63" y="129"/>
                    </a:cubicBezTo>
                    <a:cubicBezTo>
                      <a:pt x="75" y="129"/>
                      <a:pt x="88" y="125"/>
                      <a:pt x="88" y="114"/>
                    </a:cubicBezTo>
                    <a:cubicBezTo>
                      <a:pt x="88" y="106"/>
                      <a:pt x="81" y="103"/>
                      <a:pt x="74" y="100"/>
                    </a:cubicBezTo>
                    <a:cubicBezTo>
                      <a:pt x="70" y="99"/>
                      <a:pt x="52" y="94"/>
                      <a:pt x="47" y="93"/>
                    </a:cubicBezTo>
                    <a:cubicBezTo>
                      <a:pt x="25" y="87"/>
                      <a:pt x="7" y="76"/>
                      <a:pt x="7" y="50"/>
                    </a:cubicBezTo>
                    <a:cubicBezTo>
                      <a:pt x="7" y="21"/>
                      <a:pt x="31" y="0"/>
                      <a:pt x="65" y="0"/>
                    </a:cubicBezTo>
                    <a:cubicBezTo>
                      <a:pt x="92" y="0"/>
                      <a:pt x="111" y="7"/>
                      <a:pt x="123" y="24"/>
                    </a:cubicBezTo>
                    <a:cubicBezTo>
                      <a:pt x="98" y="45"/>
                      <a:pt x="98" y="45"/>
                      <a:pt x="98" y="45"/>
                    </a:cubicBezTo>
                    <a:cubicBezTo>
                      <a:pt x="91" y="35"/>
                      <a:pt x="78" y="30"/>
                      <a:pt x="66" y="30"/>
                    </a:cubicBezTo>
                    <a:cubicBezTo>
                      <a:pt x="55" y="30"/>
                      <a:pt x="45" y="35"/>
                      <a:pt x="45" y="45"/>
                    </a:cubicBezTo>
                    <a:cubicBezTo>
                      <a:pt x="45" y="55"/>
                      <a:pt x="54" y="56"/>
                      <a:pt x="66" y="59"/>
                    </a:cubicBezTo>
                    <a:cubicBezTo>
                      <a:pt x="69" y="61"/>
                      <a:pt x="85" y="64"/>
                      <a:pt x="88" y="65"/>
                    </a:cubicBezTo>
                    <a:cubicBezTo>
                      <a:pt x="111" y="72"/>
                      <a:pt x="127" y="84"/>
                      <a:pt x="127" y="109"/>
                    </a:cubicBezTo>
                    <a:cubicBezTo>
                      <a:pt x="127" y="142"/>
                      <a:pt x="97" y="159"/>
                      <a:pt x="65" y="1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4" name="Freeform 6" hidden="1"/>
              <p:cNvSpPr>
                <a:spLocks/>
              </p:cNvSpPr>
              <p:nvPr/>
            </p:nvSpPr>
            <p:spPr bwMode="auto">
              <a:xfrm>
                <a:off x="1806" y="1439"/>
                <a:ext cx="131" cy="375"/>
              </a:xfrm>
              <a:custGeom>
                <a:avLst/>
                <a:gdLst>
                  <a:gd name="T0" fmla="*/ 32 w 55"/>
                  <a:gd name="T1" fmla="*/ 157 h 157"/>
                  <a:gd name="T2" fmla="*/ 0 w 55"/>
                  <a:gd name="T3" fmla="*/ 126 h 157"/>
                  <a:gd name="T4" fmla="*/ 0 w 55"/>
                  <a:gd name="T5" fmla="*/ 0 h 157"/>
                  <a:gd name="T6" fmla="*/ 36 w 55"/>
                  <a:gd name="T7" fmla="*/ 0 h 157"/>
                  <a:gd name="T8" fmla="*/ 36 w 55"/>
                  <a:gd name="T9" fmla="*/ 117 h 157"/>
                  <a:gd name="T10" fmla="*/ 45 w 55"/>
                  <a:gd name="T11" fmla="*/ 126 h 157"/>
                  <a:gd name="T12" fmla="*/ 55 w 55"/>
                  <a:gd name="T13" fmla="*/ 125 h 157"/>
                  <a:gd name="T14" fmla="*/ 55 w 55"/>
                  <a:gd name="T15" fmla="*/ 153 h 157"/>
                  <a:gd name="T16" fmla="*/ 32 w 55"/>
                  <a:gd name="T17" fmla="*/ 15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157">
                    <a:moveTo>
                      <a:pt x="32" y="157"/>
                    </a:moveTo>
                    <a:cubicBezTo>
                      <a:pt x="8" y="157"/>
                      <a:pt x="0" y="141"/>
                      <a:pt x="0" y="12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117"/>
                      <a:pt x="36" y="117"/>
                      <a:pt x="36" y="117"/>
                    </a:cubicBezTo>
                    <a:cubicBezTo>
                      <a:pt x="36" y="122"/>
                      <a:pt x="38" y="126"/>
                      <a:pt x="45" y="126"/>
                    </a:cubicBezTo>
                    <a:cubicBezTo>
                      <a:pt x="48" y="126"/>
                      <a:pt x="51" y="125"/>
                      <a:pt x="55" y="125"/>
                    </a:cubicBezTo>
                    <a:cubicBezTo>
                      <a:pt x="55" y="153"/>
                      <a:pt x="55" y="153"/>
                      <a:pt x="55" y="153"/>
                    </a:cubicBezTo>
                    <a:cubicBezTo>
                      <a:pt x="49" y="155"/>
                      <a:pt x="40" y="157"/>
                      <a:pt x="32" y="1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5" name="Freeform 7" hidden="1"/>
              <p:cNvSpPr>
                <a:spLocks noEditPoints="1"/>
              </p:cNvSpPr>
              <p:nvPr/>
            </p:nvSpPr>
            <p:spPr bwMode="auto">
              <a:xfrm>
                <a:off x="1951" y="1437"/>
                <a:ext cx="85" cy="370"/>
              </a:xfrm>
              <a:custGeom>
                <a:avLst/>
                <a:gdLst>
                  <a:gd name="T0" fmla="*/ 0 w 85"/>
                  <a:gd name="T1" fmla="*/ 65 h 370"/>
                  <a:gd name="T2" fmla="*/ 0 w 85"/>
                  <a:gd name="T3" fmla="*/ 0 h 370"/>
                  <a:gd name="T4" fmla="*/ 85 w 85"/>
                  <a:gd name="T5" fmla="*/ 0 h 370"/>
                  <a:gd name="T6" fmla="*/ 85 w 85"/>
                  <a:gd name="T7" fmla="*/ 65 h 370"/>
                  <a:gd name="T8" fmla="*/ 0 w 85"/>
                  <a:gd name="T9" fmla="*/ 65 h 370"/>
                  <a:gd name="T10" fmla="*/ 0 w 85"/>
                  <a:gd name="T11" fmla="*/ 370 h 370"/>
                  <a:gd name="T12" fmla="*/ 0 w 85"/>
                  <a:gd name="T13" fmla="*/ 100 h 370"/>
                  <a:gd name="T14" fmla="*/ 85 w 85"/>
                  <a:gd name="T15" fmla="*/ 100 h 370"/>
                  <a:gd name="T16" fmla="*/ 85 w 85"/>
                  <a:gd name="T17" fmla="*/ 370 h 370"/>
                  <a:gd name="T18" fmla="*/ 0 w 85"/>
                  <a:gd name="T19" fmla="*/ 370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5" h="370">
                    <a:moveTo>
                      <a:pt x="0" y="65"/>
                    </a:moveTo>
                    <a:lnTo>
                      <a:pt x="0" y="0"/>
                    </a:lnTo>
                    <a:lnTo>
                      <a:pt x="85" y="0"/>
                    </a:lnTo>
                    <a:lnTo>
                      <a:pt x="85" y="65"/>
                    </a:lnTo>
                    <a:lnTo>
                      <a:pt x="0" y="65"/>
                    </a:lnTo>
                    <a:close/>
                    <a:moveTo>
                      <a:pt x="0" y="370"/>
                    </a:moveTo>
                    <a:lnTo>
                      <a:pt x="0" y="100"/>
                    </a:lnTo>
                    <a:lnTo>
                      <a:pt x="85" y="100"/>
                    </a:lnTo>
                    <a:lnTo>
                      <a:pt x="85" y="370"/>
                    </a:lnTo>
                    <a:lnTo>
                      <a:pt x="0" y="37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6" name="Freeform 8" hidden="1"/>
              <p:cNvSpPr>
                <a:spLocks noEditPoints="1"/>
              </p:cNvSpPr>
              <p:nvPr/>
            </p:nvSpPr>
            <p:spPr bwMode="auto">
              <a:xfrm>
                <a:off x="2057" y="1439"/>
                <a:ext cx="258" cy="375"/>
              </a:xfrm>
              <a:custGeom>
                <a:avLst/>
                <a:gdLst>
                  <a:gd name="T0" fmla="*/ 75 w 109"/>
                  <a:gd name="T1" fmla="*/ 154 h 157"/>
                  <a:gd name="T2" fmla="*/ 75 w 109"/>
                  <a:gd name="T3" fmla="*/ 141 h 157"/>
                  <a:gd name="T4" fmla="*/ 74 w 109"/>
                  <a:gd name="T5" fmla="*/ 141 h 157"/>
                  <a:gd name="T6" fmla="*/ 42 w 109"/>
                  <a:gd name="T7" fmla="*/ 157 h 157"/>
                  <a:gd name="T8" fmla="*/ 0 w 109"/>
                  <a:gd name="T9" fmla="*/ 115 h 157"/>
                  <a:gd name="T10" fmla="*/ 0 w 109"/>
                  <a:gd name="T11" fmla="*/ 81 h 157"/>
                  <a:gd name="T12" fmla="*/ 45 w 109"/>
                  <a:gd name="T13" fmla="*/ 38 h 157"/>
                  <a:gd name="T14" fmla="*/ 73 w 109"/>
                  <a:gd name="T15" fmla="*/ 51 h 157"/>
                  <a:gd name="T16" fmla="*/ 74 w 109"/>
                  <a:gd name="T17" fmla="*/ 51 h 157"/>
                  <a:gd name="T18" fmla="*/ 74 w 109"/>
                  <a:gd name="T19" fmla="*/ 0 h 157"/>
                  <a:gd name="T20" fmla="*/ 109 w 109"/>
                  <a:gd name="T21" fmla="*/ 0 h 157"/>
                  <a:gd name="T22" fmla="*/ 109 w 109"/>
                  <a:gd name="T23" fmla="*/ 154 h 157"/>
                  <a:gd name="T24" fmla="*/ 75 w 109"/>
                  <a:gd name="T25" fmla="*/ 154 h 157"/>
                  <a:gd name="T26" fmla="*/ 74 w 109"/>
                  <a:gd name="T27" fmla="*/ 83 h 157"/>
                  <a:gd name="T28" fmla="*/ 54 w 109"/>
                  <a:gd name="T29" fmla="*/ 65 h 157"/>
                  <a:gd name="T30" fmla="*/ 36 w 109"/>
                  <a:gd name="T31" fmla="*/ 84 h 157"/>
                  <a:gd name="T32" fmla="*/ 36 w 109"/>
                  <a:gd name="T33" fmla="*/ 111 h 157"/>
                  <a:gd name="T34" fmla="*/ 55 w 109"/>
                  <a:gd name="T35" fmla="*/ 129 h 157"/>
                  <a:gd name="T36" fmla="*/ 74 w 109"/>
                  <a:gd name="T37" fmla="*/ 110 h 157"/>
                  <a:gd name="T38" fmla="*/ 74 w 109"/>
                  <a:gd name="T39" fmla="*/ 83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9" h="157">
                    <a:moveTo>
                      <a:pt x="75" y="154"/>
                    </a:moveTo>
                    <a:cubicBezTo>
                      <a:pt x="75" y="141"/>
                      <a:pt x="75" y="141"/>
                      <a:pt x="75" y="141"/>
                    </a:cubicBezTo>
                    <a:cubicBezTo>
                      <a:pt x="74" y="141"/>
                      <a:pt x="74" y="141"/>
                      <a:pt x="74" y="141"/>
                    </a:cubicBezTo>
                    <a:cubicBezTo>
                      <a:pt x="67" y="151"/>
                      <a:pt x="53" y="157"/>
                      <a:pt x="42" y="157"/>
                    </a:cubicBezTo>
                    <a:cubicBezTo>
                      <a:pt x="17" y="157"/>
                      <a:pt x="0" y="141"/>
                      <a:pt x="0" y="115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54"/>
                      <a:pt x="20" y="38"/>
                      <a:pt x="45" y="38"/>
                    </a:cubicBezTo>
                    <a:cubicBezTo>
                      <a:pt x="56" y="38"/>
                      <a:pt x="67" y="43"/>
                      <a:pt x="73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109" y="0"/>
                      <a:pt x="109" y="0"/>
                      <a:pt x="109" y="0"/>
                    </a:cubicBezTo>
                    <a:cubicBezTo>
                      <a:pt x="109" y="154"/>
                      <a:pt x="109" y="154"/>
                      <a:pt x="109" y="154"/>
                    </a:cubicBezTo>
                    <a:lnTo>
                      <a:pt x="75" y="154"/>
                    </a:lnTo>
                    <a:close/>
                    <a:moveTo>
                      <a:pt x="74" y="83"/>
                    </a:moveTo>
                    <a:cubicBezTo>
                      <a:pt x="74" y="70"/>
                      <a:pt x="64" y="65"/>
                      <a:pt x="54" y="65"/>
                    </a:cubicBezTo>
                    <a:cubicBezTo>
                      <a:pt x="46" y="65"/>
                      <a:pt x="36" y="70"/>
                      <a:pt x="36" y="84"/>
                    </a:cubicBezTo>
                    <a:cubicBezTo>
                      <a:pt x="36" y="111"/>
                      <a:pt x="36" y="111"/>
                      <a:pt x="36" y="111"/>
                    </a:cubicBezTo>
                    <a:cubicBezTo>
                      <a:pt x="36" y="123"/>
                      <a:pt x="44" y="129"/>
                      <a:pt x="55" y="129"/>
                    </a:cubicBezTo>
                    <a:cubicBezTo>
                      <a:pt x="64" y="129"/>
                      <a:pt x="74" y="124"/>
                      <a:pt x="74" y="110"/>
                    </a:cubicBezTo>
                    <a:lnTo>
                      <a:pt x="74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7" name="Freeform 9" hidden="1"/>
              <p:cNvSpPr>
                <a:spLocks noEditPoints="1"/>
              </p:cNvSpPr>
              <p:nvPr/>
            </p:nvSpPr>
            <p:spPr bwMode="auto">
              <a:xfrm>
                <a:off x="2337" y="1530"/>
                <a:ext cx="253" cy="284"/>
              </a:xfrm>
              <a:custGeom>
                <a:avLst/>
                <a:gdLst>
                  <a:gd name="T0" fmla="*/ 37 w 107"/>
                  <a:gd name="T1" fmla="*/ 71 h 119"/>
                  <a:gd name="T2" fmla="*/ 37 w 107"/>
                  <a:gd name="T3" fmla="*/ 74 h 119"/>
                  <a:gd name="T4" fmla="*/ 63 w 107"/>
                  <a:gd name="T5" fmla="*/ 92 h 119"/>
                  <a:gd name="T6" fmla="*/ 90 w 107"/>
                  <a:gd name="T7" fmla="*/ 84 h 119"/>
                  <a:gd name="T8" fmla="*/ 101 w 107"/>
                  <a:gd name="T9" fmla="*/ 109 h 119"/>
                  <a:gd name="T10" fmla="*/ 57 w 107"/>
                  <a:gd name="T11" fmla="*/ 119 h 119"/>
                  <a:gd name="T12" fmla="*/ 0 w 107"/>
                  <a:gd name="T13" fmla="*/ 73 h 119"/>
                  <a:gd name="T14" fmla="*/ 0 w 107"/>
                  <a:gd name="T15" fmla="*/ 50 h 119"/>
                  <a:gd name="T16" fmla="*/ 55 w 107"/>
                  <a:gd name="T17" fmla="*/ 0 h 119"/>
                  <a:gd name="T18" fmla="*/ 107 w 107"/>
                  <a:gd name="T19" fmla="*/ 43 h 119"/>
                  <a:gd name="T20" fmla="*/ 107 w 107"/>
                  <a:gd name="T21" fmla="*/ 71 h 119"/>
                  <a:gd name="T22" fmla="*/ 37 w 107"/>
                  <a:gd name="T23" fmla="*/ 71 h 119"/>
                  <a:gd name="T24" fmla="*/ 73 w 107"/>
                  <a:gd name="T25" fmla="*/ 44 h 119"/>
                  <a:gd name="T26" fmla="*/ 55 w 107"/>
                  <a:gd name="T27" fmla="*/ 27 h 119"/>
                  <a:gd name="T28" fmla="*/ 37 w 107"/>
                  <a:gd name="T29" fmla="*/ 46 h 119"/>
                  <a:gd name="T30" fmla="*/ 37 w 107"/>
                  <a:gd name="T31" fmla="*/ 50 h 119"/>
                  <a:gd name="T32" fmla="*/ 73 w 107"/>
                  <a:gd name="T33" fmla="*/ 50 h 119"/>
                  <a:gd name="T34" fmla="*/ 73 w 107"/>
                  <a:gd name="T35" fmla="*/ 44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7" h="119">
                    <a:moveTo>
                      <a:pt x="37" y="71"/>
                    </a:moveTo>
                    <a:cubicBezTo>
                      <a:pt x="37" y="74"/>
                      <a:pt x="37" y="74"/>
                      <a:pt x="37" y="74"/>
                    </a:cubicBezTo>
                    <a:cubicBezTo>
                      <a:pt x="37" y="86"/>
                      <a:pt x="51" y="92"/>
                      <a:pt x="63" y="92"/>
                    </a:cubicBezTo>
                    <a:cubicBezTo>
                      <a:pt x="73" y="92"/>
                      <a:pt x="85" y="86"/>
                      <a:pt x="90" y="84"/>
                    </a:cubicBezTo>
                    <a:cubicBezTo>
                      <a:pt x="101" y="109"/>
                      <a:pt x="101" y="109"/>
                      <a:pt x="101" y="109"/>
                    </a:cubicBezTo>
                    <a:cubicBezTo>
                      <a:pt x="90" y="115"/>
                      <a:pt x="78" y="119"/>
                      <a:pt x="57" y="119"/>
                    </a:cubicBezTo>
                    <a:cubicBezTo>
                      <a:pt x="30" y="119"/>
                      <a:pt x="0" y="105"/>
                      <a:pt x="0" y="73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16"/>
                      <a:pt x="28" y="0"/>
                      <a:pt x="55" y="0"/>
                    </a:cubicBezTo>
                    <a:cubicBezTo>
                      <a:pt x="81" y="0"/>
                      <a:pt x="107" y="15"/>
                      <a:pt x="107" y="43"/>
                    </a:cubicBezTo>
                    <a:cubicBezTo>
                      <a:pt x="107" y="71"/>
                      <a:pt x="107" y="71"/>
                      <a:pt x="107" y="71"/>
                    </a:cubicBezTo>
                    <a:lnTo>
                      <a:pt x="37" y="71"/>
                    </a:lnTo>
                    <a:close/>
                    <a:moveTo>
                      <a:pt x="73" y="44"/>
                    </a:moveTo>
                    <a:cubicBezTo>
                      <a:pt x="73" y="32"/>
                      <a:pt x="64" y="27"/>
                      <a:pt x="55" y="27"/>
                    </a:cubicBezTo>
                    <a:cubicBezTo>
                      <a:pt x="45" y="27"/>
                      <a:pt x="37" y="33"/>
                      <a:pt x="37" y="46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73" y="50"/>
                      <a:pt x="73" y="50"/>
                      <a:pt x="73" y="50"/>
                    </a:cubicBezTo>
                    <a:lnTo>
                      <a:pt x="73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8" name="Freeform 10" hidden="1"/>
              <p:cNvSpPr>
                <a:spLocks/>
              </p:cNvSpPr>
              <p:nvPr/>
            </p:nvSpPr>
            <p:spPr bwMode="auto">
              <a:xfrm>
                <a:off x="2609" y="1439"/>
                <a:ext cx="367" cy="368"/>
              </a:xfrm>
              <a:custGeom>
                <a:avLst/>
                <a:gdLst>
                  <a:gd name="T0" fmla="*/ 284 w 367"/>
                  <a:gd name="T1" fmla="*/ 368 h 368"/>
                  <a:gd name="T2" fmla="*/ 284 w 367"/>
                  <a:gd name="T3" fmla="*/ 134 h 368"/>
                  <a:gd name="T4" fmla="*/ 281 w 367"/>
                  <a:gd name="T5" fmla="*/ 134 h 368"/>
                  <a:gd name="T6" fmla="*/ 215 w 367"/>
                  <a:gd name="T7" fmla="*/ 320 h 368"/>
                  <a:gd name="T8" fmla="*/ 151 w 367"/>
                  <a:gd name="T9" fmla="*/ 320 h 368"/>
                  <a:gd name="T10" fmla="*/ 85 w 367"/>
                  <a:gd name="T11" fmla="*/ 137 h 368"/>
                  <a:gd name="T12" fmla="*/ 85 w 367"/>
                  <a:gd name="T13" fmla="*/ 137 h 368"/>
                  <a:gd name="T14" fmla="*/ 85 w 367"/>
                  <a:gd name="T15" fmla="*/ 368 h 368"/>
                  <a:gd name="T16" fmla="*/ 0 w 367"/>
                  <a:gd name="T17" fmla="*/ 368 h 368"/>
                  <a:gd name="T18" fmla="*/ 0 w 367"/>
                  <a:gd name="T19" fmla="*/ 0 h 368"/>
                  <a:gd name="T20" fmla="*/ 113 w 367"/>
                  <a:gd name="T21" fmla="*/ 0 h 368"/>
                  <a:gd name="T22" fmla="*/ 184 w 367"/>
                  <a:gd name="T23" fmla="*/ 191 h 368"/>
                  <a:gd name="T24" fmla="*/ 253 w 367"/>
                  <a:gd name="T25" fmla="*/ 0 h 368"/>
                  <a:gd name="T26" fmla="*/ 367 w 367"/>
                  <a:gd name="T27" fmla="*/ 0 h 368"/>
                  <a:gd name="T28" fmla="*/ 367 w 367"/>
                  <a:gd name="T29" fmla="*/ 368 h 368"/>
                  <a:gd name="T30" fmla="*/ 284 w 367"/>
                  <a:gd name="T31" fmla="*/ 368 h 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67" h="368">
                    <a:moveTo>
                      <a:pt x="284" y="368"/>
                    </a:moveTo>
                    <a:lnTo>
                      <a:pt x="284" y="134"/>
                    </a:lnTo>
                    <a:lnTo>
                      <a:pt x="281" y="134"/>
                    </a:lnTo>
                    <a:lnTo>
                      <a:pt x="215" y="320"/>
                    </a:lnTo>
                    <a:lnTo>
                      <a:pt x="151" y="320"/>
                    </a:lnTo>
                    <a:lnTo>
                      <a:pt x="85" y="137"/>
                    </a:lnTo>
                    <a:lnTo>
                      <a:pt x="85" y="137"/>
                    </a:lnTo>
                    <a:lnTo>
                      <a:pt x="85" y="368"/>
                    </a:lnTo>
                    <a:lnTo>
                      <a:pt x="0" y="368"/>
                    </a:lnTo>
                    <a:lnTo>
                      <a:pt x="0" y="0"/>
                    </a:lnTo>
                    <a:lnTo>
                      <a:pt x="113" y="0"/>
                    </a:lnTo>
                    <a:lnTo>
                      <a:pt x="184" y="191"/>
                    </a:lnTo>
                    <a:lnTo>
                      <a:pt x="253" y="0"/>
                    </a:lnTo>
                    <a:lnTo>
                      <a:pt x="367" y="0"/>
                    </a:lnTo>
                    <a:lnTo>
                      <a:pt x="367" y="368"/>
                    </a:lnTo>
                    <a:lnTo>
                      <a:pt x="284" y="36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9" name="Freeform 11" hidden="1"/>
              <p:cNvSpPr>
                <a:spLocks noEditPoints="1"/>
              </p:cNvSpPr>
              <p:nvPr/>
            </p:nvSpPr>
            <p:spPr bwMode="auto">
              <a:xfrm>
                <a:off x="2999" y="1530"/>
                <a:ext cx="258" cy="284"/>
              </a:xfrm>
              <a:custGeom>
                <a:avLst/>
                <a:gdLst>
                  <a:gd name="T0" fmla="*/ 55 w 109"/>
                  <a:gd name="T1" fmla="*/ 119 h 119"/>
                  <a:gd name="T2" fmla="*/ 0 w 109"/>
                  <a:gd name="T3" fmla="*/ 73 h 119"/>
                  <a:gd name="T4" fmla="*/ 0 w 109"/>
                  <a:gd name="T5" fmla="*/ 49 h 119"/>
                  <a:gd name="T6" fmla="*/ 54 w 109"/>
                  <a:gd name="T7" fmla="*/ 0 h 119"/>
                  <a:gd name="T8" fmla="*/ 109 w 109"/>
                  <a:gd name="T9" fmla="*/ 48 h 119"/>
                  <a:gd name="T10" fmla="*/ 109 w 109"/>
                  <a:gd name="T11" fmla="*/ 72 h 119"/>
                  <a:gd name="T12" fmla="*/ 55 w 109"/>
                  <a:gd name="T13" fmla="*/ 119 h 119"/>
                  <a:gd name="T14" fmla="*/ 73 w 109"/>
                  <a:gd name="T15" fmla="*/ 46 h 119"/>
                  <a:gd name="T16" fmla="*/ 55 w 109"/>
                  <a:gd name="T17" fmla="*/ 28 h 119"/>
                  <a:gd name="T18" fmla="*/ 36 w 109"/>
                  <a:gd name="T19" fmla="*/ 46 h 119"/>
                  <a:gd name="T20" fmla="*/ 36 w 109"/>
                  <a:gd name="T21" fmla="*/ 74 h 119"/>
                  <a:gd name="T22" fmla="*/ 55 w 109"/>
                  <a:gd name="T23" fmla="*/ 92 h 119"/>
                  <a:gd name="T24" fmla="*/ 73 w 109"/>
                  <a:gd name="T25" fmla="*/ 74 h 119"/>
                  <a:gd name="T26" fmla="*/ 73 w 109"/>
                  <a:gd name="T27" fmla="*/ 46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9" h="119">
                    <a:moveTo>
                      <a:pt x="55" y="119"/>
                    </a:moveTo>
                    <a:cubicBezTo>
                      <a:pt x="28" y="119"/>
                      <a:pt x="0" y="107"/>
                      <a:pt x="0" y="73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0" y="16"/>
                      <a:pt x="28" y="0"/>
                      <a:pt x="54" y="0"/>
                    </a:cubicBezTo>
                    <a:cubicBezTo>
                      <a:pt x="81" y="0"/>
                      <a:pt x="109" y="15"/>
                      <a:pt x="109" y="48"/>
                    </a:cubicBezTo>
                    <a:cubicBezTo>
                      <a:pt x="109" y="72"/>
                      <a:pt x="109" y="72"/>
                      <a:pt x="109" y="72"/>
                    </a:cubicBezTo>
                    <a:cubicBezTo>
                      <a:pt x="109" y="105"/>
                      <a:pt x="81" y="119"/>
                      <a:pt x="55" y="119"/>
                    </a:cubicBezTo>
                    <a:close/>
                    <a:moveTo>
                      <a:pt x="73" y="46"/>
                    </a:moveTo>
                    <a:cubicBezTo>
                      <a:pt x="73" y="35"/>
                      <a:pt x="65" y="28"/>
                      <a:pt x="55" y="28"/>
                    </a:cubicBezTo>
                    <a:cubicBezTo>
                      <a:pt x="44" y="28"/>
                      <a:pt x="36" y="34"/>
                      <a:pt x="36" y="46"/>
                    </a:cubicBezTo>
                    <a:cubicBezTo>
                      <a:pt x="36" y="74"/>
                      <a:pt x="36" y="74"/>
                      <a:pt x="36" y="74"/>
                    </a:cubicBezTo>
                    <a:cubicBezTo>
                      <a:pt x="36" y="85"/>
                      <a:pt x="44" y="92"/>
                      <a:pt x="55" y="92"/>
                    </a:cubicBezTo>
                    <a:cubicBezTo>
                      <a:pt x="65" y="92"/>
                      <a:pt x="73" y="86"/>
                      <a:pt x="73" y="74"/>
                    </a:cubicBezTo>
                    <a:lnTo>
                      <a:pt x="73" y="4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0" name="Freeform 12" hidden="1"/>
              <p:cNvSpPr>
                <a:spLocks noEditPoints="1"/>
              </p:cNvSpPr>
              <p:nvPr/>
            </p:nvSpPr>
            <p:spPr bwMode="auto">
              <a:xfrm>
                <a:off x="3279" y="1439"/>
                <a:ext cx="258" cy="375"/>
              </a:xfrm>
              <a:custGeom>
                <a:avLst/>
                <a:gdLst>
                  <a:gd name="T0" fmla="*/ 74 w 109"/>
                  <a:gd name="T1" fmla="*/ 154 h 157"/>
                  <a:gd name="T2" fmla="*/ 74 w 109"/>
                  <a:gd name="T3" fmla="*/ 141 h 157"/>
                  <a:gd name="T4" fmla="*/ 73 w 109"/>
                  <a:gd name="T5" fmla="*/ 141 h 157"/>
                  <a:gd name="T6" fmla="*/ 42 w 109"/>
                  <a:gd name="T7" fmla="*/ 157 h 157"/>
                  <a:gd name="T8" fmla="*/ 0 w 109"/>
                  <a:gd name="T9" fmla="*/ 115 h 157"/>
                  <a:gd name="T10" fmla="*/ 0 w 109"/>
                  <a:gd name="T11" fmla="*/ 81 h 157"/>
                  <a:gd name="T12" fmla="*/ 44 w 109"/>
                  <a:gd name="T13" fmla="*/ 38 h 157"/>
                  <a:gd name="T14" fmla="*/ 73 w 109"/>
                  <a:gd name="T15" fmla="*/ 51 h 157"/>
                  <a:gd name="T16" fmla="*/ 73 w 109"/>
                  <a:gd name="T17" fmla="*/ 51 h 157"/>
                  <a:gd name="T18" fmla="*/ 73 w 109"/>
                  <a:gd name="T19" fmla="*/ 0 h 157"/>
                  <a:gd name="T20" fmla="*/ 109 w 109"/>
                  <a:gd name="T21" fmla="*/ 0 h 157"/>
                  <a:gd name="T22" fmla="*/ 109 w 109"/>
                  <a:gd name="T23" fmla="*/ 154 h 157"/>
                  <a:gd name="T24" fmla="*/ 74 w 109"/>
                  <a:gd name="T25" fmla="*/ 154 h 157"/>
                  <a:gd name="T26" fmla="*/ 73 w 109"/>
                  <a:gd name="T27" fmla="*/ 83 h 157"/>
                  <a:gd name="T28" fmla="*/ 54 w 109"/>
                  <a:gd name="T29" fmla="*/ 65 h 157"/>
                  <a:gd name="T30" fmla="*/ 35 w 109"/>
                  <a:gd name="T31" fmla="*/ 84 h 157"/>
                  <a:gd name="T32" fmla="*/ 35 w 109"/>
                  <a:gd name="T33" fmla="*/ 111 h 157"/>
                  <a:gd name="T34" fmla="*/ 54 w 109"/>
                  <a:gd name="T35" fmla="*/ 129 h 157"/>
                  <a:gd name="T36" fmla="*/ 73 w 109"/>
                  <a:gd name="T37" fmla="*/ 110 h 157"/>
                  <a:gd name="T38" fmla="*/ 73 w 109"/>
                  <a:gd name="T39" fmla="*/ 83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9" h="157">
                    <a:moveTo>
                      <a:pt x="74" y="154"/>
                    </a:moveTo>
                    <a:cubicBezTo>
                      <a:pt x="74" y="141"/>
                      <a:pt x="74" y="141"/>
                      <a:pt x="74" y="141"/>
                    </a:cubicBezTo>
                    <a:cubicBezTo>
                      <a:pt x="73" y="141"/>
                      <a:pt x="73" y="141"/>
                      <a:pt x="73" y="141"/>
                    </a:cubicBezTo>
                    <a:cubicBezTo>
                      <a:pt x="66" y="151"/>
                      <a:pt x="53" y="157"/>
                      <a:pt x="42" y="157"/>
                    </a:cubicBezTo>
                    <a:cubicBezTo>
                      <a:pt x="16" y="157"/>
                      <a:pt x="0" y="141"/>
                      <a:pt x="0" y="115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54"/>
                      <a:pt x="19" y="38"/>
                      <a:pt x="44" y="38"/>
                    </a:cubicBezTo>
                    <a:cubicBezTo>
                      <a:pt x="55" y="38"/>
                      <a:pt x="66" y="43"/>
                      <a:pt x="73" y="51"/>
                    </a:cubicBezTo>
                    <a:cubicBezTo>
                      <a:pt x="73" y="51"/>
                      <a:pt x="73" y="51"/>
                      <a:pt x="73" y="51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109" y="0"/>
                      <a:pt x="109" y="0"/>
                      <a:pt x="109" y="0"/>
                    </a:cubicBezTo>
                    <a:cubicBezTo>
                      <a:pt x="109" y="154"/>
                      <a:pt x="109" y="154"/>
                      <a:pt x="109" y="154"/>
                    </a:cubicBezTo>
                    <a:lnTo>
                      <a:pt x="74" y="154"/>
                    </a:lnTo>
                    <a:close/>
                    <a:moveTo>
                      <a:pt x="73" y="83"/>
                    </a:moveTo>
                    <a:cubicBezTo>
                      <a:pt x="73" y="70"/>
                      <a:pt x="63" y="65"/>
                      <a:pt x="54" y="65"/>
                    </a:cubicBezTo>
                    <a:cubicBezTo>
                      <a:pt x="45" y="65"/>
                      <a:pt x="35" y="70"/>
                      <a:pt x="35" y="84"/>
                    </a:cubicBezTo>
                    <a:cubicBezTo>
                      <a:pt x="35" y="111"/>
                      <a:pt x="35" y="111"/>
                      <a:pt x="35" y="111"/>
                    </a:cubicBezTo>
                    <a:cubicBezTo>
                      <a:pt x="35" y="123"/>
                      <a:pt x="44" y="129"/>
                      <a:pt x="54" y="129"/>
                    </a:cubicBezTo>
                    <a:cubicBezTo>
                      <a:pt x="63" y="129"/>
                      <a:pt x="73" y="124"/>
                      <a:pt x="73" y="110"/>
                    </a:cubicBezTo>
                    <a:lnTo>
                      <a:pt x="73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1" name="Freeform 13" hidden="1"/>
              <p:cNvSpPr>
                <a:spLocks noEditPoints="1"/>
              </p:cNvSpPr>
              <p:nvPr/>
            </p:nvSpPr>
            <p:spPr bwMode="auto">
              <a:xfrm>
                <a:off x="3553" y="1530"/>
                <a:ext cx="253" cy="284"/>
              </a:xfrm>
              <a:custGeom>
                <a:avLst/>
                <a:gdLst>
                  <a:gd name="T0" fmla="*/ 36 w 107"/>
                  <a:gd name="T1" fmla="*/ 71 h 119"/>
                  <a:gd name="T2" fmla="*/ 36 w 107"/>
                  <a:gd name="T3" fmla="*/ 74 h 119"/>
                  <a:gd name="T4" fmla="*/ 62 w 107"/>
                  <a:gd name="T5" fmla="*/ 92 h 119"/>
                  <a:gd name="T6" fmla="*/ 90 w 107"/>
                  <a:gd name="T7" fmla="*/ 84 h 119"/>
                  <a:gd name="T8" fmla="*/ 101 w 107"/>
                  <a:gd name="T9" fmla="*/ 109 h 119"/>
                  <a:gd name="T10" fmla="*/ 56 w 107"/>
                  <a:gd name="T11" fmla="*/ 119 h 119"/>
                  <a:gd name="T12" fmla="*/ 0 w 107"/>
                  <a:gd name="T13" fmla="*/ 73 h 119"/>
                  <a:gd name="T14" fmla="*/ 0 w 107"/>
                  <a:gd name="T15" fmla="*/ 50 h 119"/>
                  <a:gd name="T16" fmla="*/ 54 w 107"/>
                  <a:gd name="T17" fmla="*/ 0 h 119"/>
                  <a:gd name="T18" fmla="*/ 107 w 107"/>
                  <a:gd name="T19" fmla="*/ 43 h 119"/>
                  <a:gd name="T20" fmla="*/ 107 w 107"/>
                  <a:gd name="T21" fmla="*/ 71 h 119"/>
                  <a:gd name="T22" fmla="*/ 36 w 107"/>
                  <a:gd name="T23" fmla="*/ 71 h 119"/>
                  <a:gd name="T24" fmla="*/ 72 w 107"/>
                  <a:gd name="T25" fmla="*/ 44 h 119"/>
                  <a:gd name="T26" fmla="*/ 55 w 107"/>
                  <a:gd name="T27" fmla="*/ 27 h 119"/>
                  <a:gd name="T28" fmla="*/ 36 w 107"/>
                  <a:gd name="T29" fmla="*/ 46 h 119"/>
                  <a:gd name="T30" fmla="*/ 36 w 107"/>
                  <a:gd name="T31" fmla="*/ 50 h 119"/>
                  <a:gd name="T32" fmla="*/ 72 w 107"/>
                  <a:gd name="T33" fmla="*/ 50 h 119"/>
                  <a:gd name="T34" fmla="*/ 72 w 107"/>
                  <a:gd name="T35" fmla="*/ 44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7" h="119">
                    <a:moveTo>
                      <a:pt x="36" y="71"/>
                    </a:moveTo>
                    <a:cubicBezTo>
                      <a:pt x="36" y="74"/>
                      <a:pt x="36" y="74"/>
                      <a:pt x="36" y="74"/>
                    </a:cubicBezTo>
                    <a:cubicBezTo>
                      <a:pt x="36" y="86"/>
                      <a:pt x="51" y="92"/>
                      <a:pt x="62" y="92"/>
                    </a:cubicBezTo>
                    <a:cubicBezTo>
                      <a:pt x="73" y="92"/>
                      <a:pt x="85" y="86"/>
                      <a:pt x="90" y="84"/>
                    </a:cubicBezTo>
                    <a:cubicBezTo>
                      <a:pt x="101" y="109"/>
                      <a:pt x="101" y="109"/>
                      <a:pt x="101" y="109"/>
                    </a:cubicBezTo>
                    <a:cubicBezTo>
                      <a:pt x="89" y="115"/>
                      <a:pt x="78" y="119"/>
                      <a:pt x="56" y="119"/>
                    </a:cubicBezTo>
                    <a:cubicBezTo>
                      <a:pt x="29" y="119"/>
                      <a:pt x="0" y="105"/>
                      <a:pt x="0" y="73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16"/>
                      <a:pt x="27" y="0"/>
                      <a:pt x="54" y="0"/>
                    </a:cubicBezTo>
                    <a:cubicBezTo>
                      <a:pt x="81" y="0"/>
                      <a:pt x="107" y="15"/>
                      <a:pt x="107" y="43"/>
                    </a:cubicBezTo>
                    <a:cubicBezTo>
                      <a:pt x="107" y="71"/>
                      <a:pt x="107" y="71"/>
                      <a:pt x="107" y="71"/>
                    </a:cubicBezTo>
                    <a:lnTo>
                      <a:pt x="36" y="71"/>
                    </a:lnTo>
                    <a:close/>
                    <a:moveTo>
                      <a:pt x="72" y="44"/>
                    </a:moveTo>
                    <a:cubicBezTo>
                      <a:pt x="72" y="32"/>
                      <a:pt x="64" y="27"/>
                      <a:pt x="55" y="27"/>
                    </a:cubicBezTo>
                    <a:cubicBezTo>
                      <a:pt x="45" y="27"/>
                      <a:pt x="36" y="33"/>
                      <a:pt x="36" y="46"/>
                    </a:cubicBezTo>
                    <a:cubicBezTo>
                      <a:pt x="36" y="50"/>
                      <a:pt x="36" y="50"/>
                      <a:pt x="36" y="50"/>
                    </a:cubicBezTo>
                    <a:cubicBezTo>
                      <a:pt x="72" y="50"/>
                      <a:pt x="72" y="50"/>
                      <a:pt x="72" y="50"/>
                    </a:cubicBezTo>
                    <a:lnTo>
                      <a:pt x="72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2" name="Freeform 14" hidden="1"/>
              <p:cNvSpPr>
                <a:spLocks/>
              </p:cNvSpPr>
              <p:nvPr/>
            </p:nvSpPr>
            <p:spPr bwMode="auto">
              <a:xfrm>
                <a:off x="3821" y="1439"/>
                <a:ext cx="130" cy="375"/>
              </a:xfrm>
              <a:custGeom>
                <a:avLst/>
                <a:gdLst>
                  <a:gd name="T0" fmla="*/ 32 w 55"/>
                  <a:gd name="T1" fmla="*/ 157 h 157"/>
                  <a:gd name="T2" fmla="*/ 0 w 55"/>
                  <a:gd name="T3" fmla="*/ 126 h 157"/>
                  <a:gd name="T4" fmla="*/ 0 w 55"/>
                  <a:gd name="T5" fmla="*/ 0 h 157"/>
                  <a:gd name="T6" fmla="*/ 36 w 55"/>
                  <a:gd name="T7" fmla="*/ 0 h 157"/>
                  <a:gd name="T8" fmla="*/ 36 w 55"/>
                  <a:gd name="T9" fmla="*/ 117 h 157"/>
                  <a:gd name="T10" fmla="*/ 45 w 55"/>
                  <a:gd name="T11" fmla="*/ 126 h 157"/>
                  <a:gd name="T12" fmla="*/ 55 w 55"/>
                  <a:gd name="T13" fmla="*/ 125 h 157"/>
                  <a:gd name="T14" fmla="*/ 55 w 55"/>
                  <a:gd name="T15" fmla="*/ 153 h 157"/>
                  <a:gd name="T16" fmla="*/ 32 w 55"/>
                  <a:gd name="T17" fmla="*/ 15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157">
                    <a:moveTo>
                      <a:pt x="32" y="157"/>
                    </a:moveTo>
                    <a:cubicBezTo>
                      <a:pt x="8" y="157"/>
                      <a:pt x="0" y="141"/>
                      <a:pt x="0" y="12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117"/>
                      <a:pt x="36" y="117"/>
                      <a:pt x="36" y="117"/>
                    </a:cubicBezTo>
                    <a:cubicBezTo>
                      <a:pt x="36" y="122"/>
                      <a:pt x="38" y="126"/>
                      <a:pt x="45" y="126"/>
                    </a:cubicBezTo>
                    <a:cubicBezTo>
                      <a:pt x="48" y="126"/>
                      <a:pt x="51" y="125"/>
                      <a:pt x="55" y="125"/>
                    </a:cubicBezTo>
                    <a:cubicBezTo>
                      <a:pt x="55" y="153"/>
                      <a:pt x="55" y="153"/>
                      <a:pt x="55" y="153"/>
                    </a:cubicBezTo>
                    <a:cubicBezTo>
                      <a:pt x="49" y="155"/>
                      <a:pt x="40" y="157"/>
                      <a:pt x="32" y="1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3" name="Rectangle 15" hidden="1"/>
              <p:cNvSpPr>
                <a:spLocks noChangeArrowheads="1"/>
              </p:cNvSpPr>
              <p:nvPr/>
            </p:nvSpPr>
            <p:spPr bwMode="auto">
              <a:xfrm>
                <a:off x="3963" y="1786"/>
                <a:ext cx="16" cy="2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4" name="Freeform 16" hidden="1"/>
              <p:cNvSpPr>
                <a:spLocks/>
              </p:cNvSpPr>
              <p:nvPr/>
            </p:nvSpPr>
            <p:spPr bwMode="auto">
              <a:xfrm>
                <a:off x="3993" y="1712"/>
                <a:ext cx="74" cy="98"/>
              </a:xfrm>
              <a:custGeom>
                <a:avLst/>
                <a:gdLst>
                  <a:gd name="T0" fmla="*/ 16 w 31"/>
                  <a:gd name="T1" fmla="*/ 41 h 41"/>
                  <a:gd name="T2" fmla="*/ 0 w 31"/>
                  <a:gd name="T3" fmla="*/ 26 h 41"/>
                  <a:gd name="T4" fmla="*/ 0 w 31"/>
                  <a:gd name="T5" fmla="*/ 16 h 41"/>
                  <a:gd name="T6" fmla="*/ 16 w 31"/>
                  <a:gd name="T7" fmla="*/ 0 h 41"/>
                  <a:gd name="T8" fmla="*/ 31 w 31"/>
                  <a:gd name="T9" fmla="*/ 13 h 41"/>
                  <a:gd name="T10" fmla="*/ 31 w 31"/>
                  <a:gd name="T11" fmla="*/ 14 h 41"/>
                  <a:gd name="T12" fmla="*/ 26 w 31"/>
                  <a:gd name="T13" fmla="*/ 14 h 41"/>
                  <a:gd name="T14" fmla="*/ 26 w 31"/>
                  <a:gd name="T15" fmla="*/ 13 h 41"/>
                  <a:gd name="T16" fmla="*/ 16 w 31"/>
                  <a:gd name="T17" fmla="*/ 5 h 41"/>
                  <a:gd name="T18" fmla="*/ 6 w 31"/>
                  <a:gd name="T19" fmla="*/ 16 h 41"/>
                  <a:gd name="T20" fmla="*/ 6 w 31"/>
                  <a:gd name="T21" fmla="*/ 25 h 41"/>
                  <a:gd name="T22" fmla="*/ 16 w 31"/>
                  <a:gd name="T23" fmla="*/ 36 h 41"/>
                  <a:gd name="T24" fmla="*/ 26 w 31"/>
                  <a:gd name="T25" fmla="*/ 29 h 41"/>
                  <a:gd name="T26" fmla="*/ 26 w 31"/>
                  <a:gd name="T27" fmla="*/ 27 h 41"/>
                  <a:gd name="T28" fmla="*/ 31 w 31"/>
                  <a:gd name="T29" fmla="*/ 27 h 41"/>
                  <a:gd name="T30" fmla="*/ 31 w 31"/>
                  <a:gd name="T31" fmla="*/ 28 h 41"/>
                  <a:gd name="T32" fmla="*/ 16 w 31"/>
                  <a:gd name="T33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1" h="41">
                    <a:moveTo>
                      <a:pt x="16" y="41"/>
                    </a:moveTo>
                    <a:cubicBezTo>
                      <a:pt x="6" y="41"/>
                      <a:pt x="0" y="36"/>
                      <a:pt x="0" y="2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6"/>
                      <a:pt x="7" y="0"/>
                      <a:pt x="16" y="0"/>
                    </a:cubicBezTo>
                    <a:cubicBezTo>
                      <a:pt x="26" y="0"/>
                      <a:pt x="31" y="6"/>
                      <a:pt x="31" y="13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0"/>
                      <a:pt x="23" y="5"/>
                      <a:pt x="16" y="5"/>
                    </a:cubicBezTo>
                    <a:cubicBezTo>
                      <a:pt x="10" y="5"/>
                      <a:pt x="6" y="10"/>
                      <a:pt x="6" y="16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6" y="32"/>
                      <a:pt x="9" y="36"/>
                      <a:pt x="16" y="36"/>
                    </a:cubicBezTo>
                    <a:cubicBezTo>
                      <a:pt x="23" y="36"/>
                      <a:pt x="26" y="32"/>
                      <a:pt x="26" y="29"/>
                    </a:cubicBezTo>
                    <a:cubicBezTo>
                      <a:pt x="26" y="27"/>
                      <a:pt x="26" y="27"/>
                      <a:pt x="26" y="27"/>
                    </a:cubicBezTo>
                    <a:cubicBezTo>
                      <a:pt x="31" y="27"/>
                      <a:pt x="31" y="27"/>
                      <a:pt x="31" y="27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1" y="36"/>
                      <a:pt x="26" y="41"/>
                      <a:pt x="16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5" name="Freeform 17" hidden="1"/>
              <p:cNvSpPr>
                <a:spLocks noEditPoints="1"/>
              </p:cNvSpPr>
              <p:nvPr/>
            </p:nvSpPr>
            <p:spPr bwMode="auto">
              <a:xfrm>
                <a:off x="4076" y="1712"/>
                <a:ext cx="76" cy="98"/>
              </a:xfrm>
              <a:custGeom>
                <a:avLst/>
                <a:gdLst>
                  <a:gd name="T0" fmla="*/ 16 w 32"/>
                  <a:gd name="T1" fmla="*/ 41 h 41"/>
                  <a:gd name="T2" fmla="*/ 0 w 32"/>
                  <a:gd name="T3" fmla="*/ 26 h 41"/>
                  <a:gd name="T4" fmla="*/ 0 w 32"/>
                  <a:gd name="T5" fmla="*/ 16 h 41"/>
                  <a:gd name="T6" fmla="*/ 16 w 32"/>
                  <a:gd name="T7" fmla="*/ 0 h 41"/>
                  <a:gd name="T8" fmla="*/ 32 w 32"/>
                  <a:gd name="T9" fmla="*/ 16 h 41"/>
                  <a:gd name="T10" fmla="*/ 32 w 32"/>
                  <a:gd name="T11" fmla="*/ 25 h 41"/>
                  <a:gd name="T12" fmla="*/ 16 w 32"/>
                  <a:gd name="T13" fmla="*/ 41 h 41"/>
                  <a:gd name="T14" fmla="*/ 26 w 32"/>
                  <a:gd name="T15" fmla="*/ 16 h 41"/>
                  <a:gd name="T16" fmla="*/ 16 w 32"/>
                  <a:gd name="T17" fmla="*/ 5 h 41"/>
                  <a:gd name="T18" fmla="*/ 6 w 32"/>
                  <a:gd name="T19" fmla="*/ 16 h 41"/>
                  <a:gd name="T20" fmla="*/ 6 w 32"/>
                  <a:gd name="T21" fmla="*/ 26 h 41"/>
                  <a:gd name="T22" fmla="*/ 16 w 32"/>
                  <a:gd name="T23" fmla="*/ 36 h 41"/>
                  <a:gd name="T24" fmla="*/ 26 w 32"/>
                  <a:gd name="T25" fmla="*/ 25 h 41"/>
                  <a:gd name="T26" fmla="*/ 26 w 32"/>
                  <a:gd name="T27" fmla="*/ 16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2" h="41">
                    <a:moveTo>
                      <a:pt x="16" y="41"/>
                    </a:moveTo>
                    <a:cubicBezTo>
                      <a:pt x="6" y="41"/>
                      <a:pt x="0" y="36"/>
                      <a:pt x="0" y="2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6"/>
                      <a:pt x="7" y="0"/>
                      <a:pt x="16" y="0"/>
                    </a:cubicBezTo>
                    <a:cubicBezTo>
                      <a:pt x="26" y="0"/>
                      <a:pt x="32" y="6"/>
                      <a:pt x="32" y="16"/>
                    </a:cubicBezTo>
                    <a:cubicBezTo>
                      <a:pt x="32" y="25"/>
                      <a:pt x="32" y="25"/>
                      <a:pt x="32" y="25"/>
                    </a:cubicBezTo>
                    <a:cubicBezTo>
                      <a:pt x="32" y="36"/>
                      <a:pt x="25" y="41"/>
                      <a:pt x="16" y="41"/>
                    </a:cubicBezTo>
                    <a:close/>
                    <a:moveTo>
                      <a:pt x="26" y="16"/>
                    </a:moveTo>
                    <a:cubicBezTo>
                      <a:pt x="26" y="10"/>
                      <a:pt x="23" y="5"/>
                      <a:pt x="16" y="5"/>
                    </a:cubicBezTo>
                    <a:cubicBezTo>
                      <a:pt x="9" y="5"/>
                      <a:pt x="6" y="10"/>
                      <a:pt x="6" y="16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6" y="32"/>
                      <a:pt x="9" y="36"/>
                      <a:pt x="16" y="36"/>
                    </a:cubicBezTo>
                    <a:cubicBezTo>
                      <a:pt x="23" y="36"/>
                      <a:pt x="26" y="32"/>
                      <a:pt x="26" y="25"/>
                    </a:cubicBezTo>
                    <a:lnTo>
                      <a:pt x="26" y="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6" name="Freeform 18" hidden="1"/>
              <p:cNvSpPr>
                <a:spLocks/>
              </p:cNvSpPr>
              <p:nvPr/>
            </p:nvSpPr>
            <p:spPr bwMode="auto">
              <a:xfrm>
                <a:off x="4166" y="1712"/>
                <a:ext cx="130" cy="95"/>
              </a:xfrm>
              <a:custGeom>
                <a:avLst/>
                <a:gdLst>
                  <a:gd name="T0" fmla="*/ 49 w 55"/>
                  <a:gd name="T1" fmla="*/ 40 h 40"/>
                  <a:gd name="T2" fmla="*/ 49 w 55"/>
                  <a:gd name="T3" fmla="*/ 15 h 40"/>
                  <a:gd name="T4" fmla="*/ 41 w 55"/>
                  <a:gd name="T5" fmla="*/ 5 h 40"/>
                  <a:gd name="T6" fmla="*/ 30 w 55"/>
                  <a:gd name="T7" fmla="*/ 17 h 40"/>
                  <a:gd name="T8" fmla="*/ 30 w 55"/>
                  <a:gd name="T9" fmla="*/ 40 h 40"/>
                  <a:gd name="T10" fmla="*/ 24 w 55"/>
                  <a:gd name="T11" fmla="*/ 40 h 40"/>
                  <a:gd name="T12" fmla="*/ 24 w 55"/>
                  <a:gd name="T13" fmla="*/ 15 h 40"/>
                  <a:gd name="T14" fmla="*/ 17 w 55"/>
                  <a:gd name="T15" fmla="*/ 5 h 40"/>
                  <a:gd name="T16" fmla="*/ 6 w 55"/>
                  <a:gd name="T17" fmla="*/ 17 h 40"/>
                  <a:gd name="T18" fmla="*/ 6 w 55"/>
                  <a:gd name="T19" fmla="*/ 40 h 40"/>
                  <a:gd name="T20" fmla="*/ 0 w 55"/>
                  <a:gd name="T21" fmla="*/ 40 h 40"/>
                  <a:gd name="T22" fmla="*/ 0 w 55"/>
                  <a:gd name="T23" fmla="*/ 1 h 40"/>
                  <a:gd name="T24" fmla="*/ 6 w 55"/>
                  <a:gd name="T25" fmla="*/ 1 h 40"/>
                  <a:gd name="T26" fmla="*/ 6 w 55"/>
                  <a:gd name="T27" fmla="*/ 7 h 40"/>
                  <a:gd name="T28" fmla="*/ 6 w 55"/>
                  <a:gd name="T29" fmla="*/ 7 h 40"/>
                  <a:gd name="T30" fmla="*/ 18 w 55"/>
                  <a:gd name="T31" fmla="*/ 0 h 40"/>
                  <a:gd name="T32" fmla="*/ 29 w 55"/>
                  <a:gd name="T33" fmla="*/ 7 h 40"/>
                  <a:gd name="T34" fmla="*/ 30 w 55"/>
                  <a:gd name="T35" fmla="*/ 7 h 40"/>
                  <a:gd name="T36" fmla="*/ 42 w 55"/>
                  <a:gd name="T37" fmla="*/ 0 h 40"/>
                  <a:gd name="T38" fmla="*/ 55 w 55"/>
                  <a:gd name="T39" fmla="*/ 13 h 40"/>
                  <a:gd name="T40" fmla="*/ 55 w 55"/>
                  <a:gd name="T41" fmla="*/ 40 h 40"/>
                  <a:gd name="T42" fmla="*/ 49 w 55"/>
                  <a:gd name="T43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5" h="40">
                    <a:moveTo>
                      <a:pt x="49" y="40"/>
                    </a:moveTo>
                    <a:cubicBezTo>
                      <a:pt x="49" y="15"/>
                      <a:pt x="49" y="15"/>
                      <a:pt x="49" y="15"/>
                    </a:cubicBezTo>
                    <a:cubicBezTo>
                      <a:pt x="49" y="9"/>
                      <a:pt x="46" y="5"/>
                      <a:pt x="41" y="5"/>
                    </a:cubicBezTo>
                    <a:cubicBezTo>
                      <a:pt x="35" y="5"/>
                      <a:pt x="30" y="11"/>
                      <a:pt x="30" y="17"/>
                    </a:cubicBezTo>
                    <a:cubicBezTo>
                      <a:pt x="30" y="40"/>
                      <a:pt x="30" y="40"/>
                      <a:pt x="30" y="40"/>
                    </a:cubicBezTo>
                    <a:cubicBezTo>
                      <a:pt x="24" y="40"/>
                      <a:pt x="24" y="40"/>
                      <a:pt x="24" y="40"/>
                    </a:cubicBezTo>
                    <a:cubicBezTo>
                      <a:pt x="24" y="15"/>
                      <a:pt x="24" y="15"/>
                      <a:pt x="24" y="15"/>
                    </a:cubicBezTo>
                    <a:cubicBezTo>
                      <a:pt x="24" y="9"/>
                      <a:pt x="21" y="5"/>
                      <a:pt x="17" y="5"/>
                    </a:cubicBezTo>
                    <a:cubicBezTo>
                      <a:pt x="12" y="5"/>
                      <a:pt x="6" y="10"/>
                      <a:pt x="6" y="17"/>
                    </a:cubicBezTo>
                    <a:cubicBezTo>
                      <a:pt x="6" y="40"/>
                      <a:pt x="6" y="40"/>
                      <a:pt x="6" y="40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9" y="3"/>
                      <a:pt x="13" y="0"/>
                      <a:pt x="18" y="0"/>
                    </a:cubicBezTo>
                    <a:cubicBezTo>
                      <a:pt x="24" y="0"/>
                      <a:pt x="28" y="3"/>
                      <a:pt x="29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3" y="3"/>
                      <a:pt x="37" y="0"/>
                      <a:pt x="42" y="0"/>
                    </a:cubicBezTo>
                    <a:cubicBezTo>
                      <a:pt x="51" y="0"/>
                      <a:pt x="55" y="6"/>
                      <a:pt x="55" y="13"/>
                    </a:cubicBezTo>
                    <a:cubicBezTo>
                      <a:pt x="55" y="40"/>
                      <a:pt x="55" y="40"/>
                      <a:pt x="55" y="40"/>
                    </a:cubicBezTo>
                    <a:lnTo>
                      <a:pt x="49" y="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7" name="Freeform 19" hidden="1"/>
              <p:cNvSpPr>
                <a:spLocks/>
              </p:cNvSpPr>
              <p:nvPr/>
            </p:nvSpPr>
            <p:spPr bwMode="auto">
              <a:xfrm>
                <a:off x="831" y="1318"/>
                <a:ext cx="530" cy="563"/>
              </a:xfrm>
              <a:custGeom>
                <a:avLst/>
                <a:gdLst>
                  <a:gd name="T0" fmla="*/ 78 w 224"/>
                  <a:gd name="T1" fmla="*/ 176 h 236"/>
                  <a:gd name="T2" fmla="*/ 50 w 224"/>
                  <a:gd name="T3" fmla="*/ 146 h 236"/>
                  <a:gd name="T4" fmla="*/ 51 w 224"/>
                  <a:gd name="T5" fmla="*/ 0 h 236"/>
                  <a:gd name="T6" fmla="*/ 45 w 224"/>
                  <a:gd name="T7" fmla="*/ 0 h 236"/>
                  <a:gd name="T8" fmla="*/ 17 w 224"/>
                  <a:gd name="T9" fmla="*/ 32 h 236"/>
                  <a:gd name="T10" fmla="*/ 24 w 224"/>
                  <a:gd name="T11" fmla="*/ 204 h 236"/>
                  <a:gd name="T12" fmla="*/ 55 w 224"/>
                  <a:gd name="T13" fmla="*/ 233 h 236"/>
                  <a:gd name="T14" fmla="*/ 204 w 224"/>
                  <a:gd name="T15" fmla="*/ 197 h 236"/>
                  <a:gd name="T16" fmla="*/ 223 w 224"/>
                  <a:gd name="T17" fmla="*/ 168 h 236"/>
                  <a:gd name="T18" fmla="*/ 224 w 224"/>
                  <a:gd name="T19" fmla="*/ 156 h 236"/>
                  <a:gd name="T20" fmla="*/ 78 w 224"/>
                  <a:gd name="T21" fmla="*/ 176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4" h="236">
                    <a:moveTo>
                      <a:pt x="78" y="176"/>
                    </a:moveTo>
                    <a:cubicBezTo>
                      <a:pt x="68" y="175"/>
                      <a:pt x="54" y="161"/>
                      <a:pt x="50" y="146"/>
                    </a:cubicBezTo>
                    <a:cubicBezTo>
                      <a:pt x="36" y="98"/>
                      <a:pt x="36" y="47"/>
                      <a:pt x="51" y="0"/>
                    </a:cubicBezTo>
                    <a:cubicBezTo>
                      <a:pt x="49" y="0"/>
                      <a:pt x="47" y="0"/>
                      <a:pt x="45" y="0"/>
                    </a:cubicBezTo>
                    <a:cubicBezTo>
                      <a:pt x="35" y="2"/>
                      <a:pt x="21" y="16"/>
                      <a:pt x="17" y="32"/>
                    </a:cubicBezTo>
                    <a:cubicBezTo>
                      <a:pt x="0" y="88"/>
                      <a:pt x="3" y="149"/>
                      <a:pt x="24" y="204"/>
                    </a:cubicBezTo>
                    <a:cubicBezTo>
                      <a:pt x="30" y="219"/>
                      <a:pt x="45" y="232"/>
                      <a:pt x="55" y="233"/>
                    </a:cubicBezTo>
                    <a:cubicBezTo>
                      <a:pt x="108" y="236"/>
                      <a:pt x="157" y="220"/>
                      <a:pt x="204" y="197"/>
                    </a:cubicBezTo>
                    <a:cubicBezTo>
                      <a:pt x="213" y="193"/>
                      <a:pt x="221" y="179"/>
                      <a:pt x="223" y="168"/>
                    </a:cubicBezTo>
                    <a:cubicBezTo>
                      <a:pt x="223" y="164"/>
                      <a:pt x="223" y="160"/>
                      <a:pt x="224" y="156"/>
                    </a:cubicBezTo>
                    <a:cubicBezTo>
                      <a:pt x="177" y="172"/>
                      <a:pt x="129" y="182"/>
                      <a:pt x="78" y="1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8" name="Freeform 20" hidden="1"/>
              <p:cNvSpPr>
                <a:spLocks/>
              </p:cNvSpPr>
              <p:nvPr/>
            </p:nvSpPr>
            <p:spPr bwMode="auto">
              <a:xfrm>
                <a:off x="952" y="1208"/>
                <a:ext cx="495" cy="482"/>
              </a:xfrm>
              <a:custGeom>
                <a:avLst/>
                <a:gdLst>
                  <a:gd name="T0" fmla="*/ 205 w 209"/>
                  <a:gd name="T1" fmla="*/ 65 h 202"/>
                  <a:gd name="T2" fmla="*/ 185 w 209"/>
                  <a:gd name="T3" fmla="*/ 38 h 202"/>
                  <a:gd name="T4" fmla="*/ 36 w 209"/>
                  <a:gd name="T5" fmla="*/ 2 h 202"/>
                  <a:gd name="T6" fmla="*/ 6 w 209"/>
                  <a:gd name="T7" fmla="*/ 30 h 202"/>
                  <a:gd name="T8" fmla="*/ 0 w 209"/>
                  <a:gd name="T9" fmla="*/ 46 h 202"/>
                  <a:gd name="T10" fmla="*/ 145 w 209"/>
                  <a:gd name="T11" fmla="*/ 69 h 202"/>
                  <a:gd name="T12" fmla="*/ 167 w 209"/>
                  <a:gd name="T13" fmla="*/ 96 h 202"/>
                  <a:gd name="T14" fmla="*/ 173 w 209"/>
                  <a:gd name="T15" fmla="*/ 202 h 202"/>
                  <a:gd name="T16" fmla="*/ 179 w 209"/>
                  <a:gd name="T17" fmla="*/ 200 h 202"/>
                  <a:gd name="T18" fmla="*/ 200 w 209"/>
                  <a:gd name="T19" fmla="*/ 174 h 202"/>
                  <a:gd name="T20" fmla="*/ 205 w 209"/>
                  <a:gd name="T21" fmla="*/ 65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9" h="202">
                    <a:moveTo>
                      <a:pt x="205" y="65"/>
                    </a:moveTo>
                    <a:cubicBezTo>
                      <a:pt x="203" y="55"/>
                      <a:pt x="194" y="42"/>
                      <a:pt x="185" y="38"/>
                    </a:cubicBezTo>
                    <a:cubicBezTo>
                      <a:pt x="138" y="16"/>
                      <a:pt x="90" y="0"/>
                      <a:pt x="36" y="2"/>
                    </a:cubicBezTo>
                    <a:cubicBezTo>
                      <a:pt x="26" y="3"/>
                      <a:pt x="12" y="15"/>
                      <a:pt x="6" y="30"/>
                    </a:cubicBezTo>
                    <a:cubicBezTo>
                      <a:pt x="4" y="35"/>
                      <a:pt x="2" y="40"/>
                      <a:pt x="0" y="46"/>
                    </a:cubicBezTo>
                    <a:cubicBezTo>
                      <a:pt x="51" y="40"/>
                      <a:pt x="99" y="51"/>
                      <a:pt x="145" y="69"/>
                    </a:cubicBezTo>
                    <a:cubicBezTo>
                      <a:pt x="155" y="73"/>
                      <a:pt x="164" y="85"/>
                      <a:pt x="167" y="96"/>
                    </a:cubicBezTo>
                    <a:cubicBezTo>
                      <a:pt x="173" y="132"/>
                      <a:pt x="175" y="166"/>
                      <a:pt x="173" y="202"/>
                    </a:cubicBezTo>
                    <a:cubicBezTo>
                      <a:pt x="175" y="201"/>
                      <a:pt x="177" y="200"/>
                      <a:pt x="179" y="200"/>
                    </a:cubicBezTo>
                    <a:cubicBezTo>
                      <a:pt x="188" y="196"/>
                      <a:pt x="198" y="184"/>
                      <a:pt x="200" y="174"/>
                    </a:cubicBezTo>
                    <a:cubicBezTo>
                      <a:pt x="208" y="137"/>
                      <a:pt x="209" y="103"/>
                      <a:pt x="205" y="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156" name="Group 4" hidden="1"/>
            <p:cNvGrpSpPr>
              <a:grpSpLocks noChangeAspect="1"/>
            </p:cNvGrpSpPr>
            <p:nvPr/>
          </p:nvGrpSpPr>
          <p:grpSpPr bwMode="auto">
            <a:xfrm rot="19800000">
              <a:off x="3693126" y="5048646"/>
              <a:ext cx="2120754" cy="411910"/>
              <a:chOff x="831" y="1208"/>
              <a:chExt cx="3465" cy="673"/>
            </a:xfrm>
            <a:solidFill>
              <a:schemeClr val="bg1">
                <a:lumMod val="50000"/>
                <a:alpha val="10000"/>
              </a:schemeClr>
            </a:solidFill>
          </p:grpSpPr>
          <p:sp>
            <p:nvSpPr>
              <p:cNvPr id="157" name="Freeform 5" hidden="1"/>
              <p:cNvSpPr>
                <a:spLocks/>
              </p:cNvSpPr>
              <p:nvPr/>
            </p:nvSpPr>
            <p:spPr bwMode="auto">
              <a:xfrm>
                <a:off x="1489" y="1435"/>
                <a:ext cx="301" cy="379"/>
              </a:xfrm>
              <a:custGeom>
                <a:avLst/>
                <a:gdLst>
                  <a:gd name="T0" fmla="*/ 65 w 127"/>
                  <a:gd name="T1" fmla="*/ 159 h 159"/>
                  <a:gd name="T2" fmla="*/ 0 w 127"/>
                  <a:gd name="T3" fmla="*/ 131 h 159"/>
                  <a:gd name="T4" fmla="*/ 24 w 127"/>
                  <a:gd name="T5" fmla="*/ 109 h 159"/>
                  <a:gd name="T6" fmla="*/ 63 w 127"/>
                  <a:gd name="T7" fmla="*/ 129 h 159"/>
                  <a:gd name="T8" fmla="*/ 88 w 127"/>
                  <a:gd name="T9" fmla="*/ 114 h 159"/>
                  <a:gd name="T10" fmla="*/ 74 w 127"/>
                  <a:gd name="T11" fmla="*/ 100 h 159"/>
                  <a:gd name="T12" fmla="*/ 47 w 127"/>
                  <a:gd name="T13" fmla="*/ 93 h 159"/>
                  <a:gd name="T14" fmla="*/ 7 w 127"/>
                  <a:gd name="T15" fmla="*/ 50 h 159"/>
                  <a:gd name="T16" fmla="*/ 65 w 127"/>
                  <a:gd name="T17" fmla="*/ 0 h 159"/>
                  <a:gd name="T18" fmla="*/ 123 w 127"/>
                  <a:gd name="T19" fmla="*/ 24 h 159"/>
                  <a:gd name="T20" fmla="*/ 98 w 127"/>
                  <a:gd name="T21" fmla="*/ 45 h 159"/>
                  <a:gd name="T22" fmla="*/ 66 w 127"/>
                  <a:gd name="T23" fmla="*/ 30 h 159"/>
                  <a:gd name="T24" fmla="*/ 45 w 127"/>
                  <a:gd name="T25" fmla="*/ 45 h 159"/>
                  <a:gd name="T26" fmla="*/ 66 w 127"/>
                  <a:gd name="T27" fmla="*/ 59 h 159"/>
                  <a:gd name="T28" fmla="*/ 88 w 127"/>
                  <a:gd name="T29" fmla="*/ 65 h 159"/>
                  <a:gd name="T30" fmla="*/ 127 w 127"/>
                  <a:gd name="T31" fmla="*/ 109 h 159"/>
                  <a:gd name="T32" fmla="*/ 65 w 127"/>
                  <a:gd name="T33" fmla="*/ 159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7" h="159">
                    <a:moveTo>
                      <a:pt x="65" y="159"/>
                    </a:moveTo>
                    <a:cubicBezTo>
                      <a:pt x="38" y="159"/>
                      <a:pt x="15" y="152"/>
                      <a:pt x="0" y="131"/>
                    </a:cubicBezTo>
                    <a:cubicBezTo>
                      <a:pt x="24" y="109"/>
                      <a:pt x="24" y="109"/>
                      <a:pt x="24" y="109"/>
                    </a:cubicBezTo>
                    <a:cubicBezTo>
                      <a:pt x="32" y="121"/>
                      <a:pt x="47" y="129"/>
                      <a:pt x="63" y="129"/>
                    </a:cubicBezTo>
                    <a:cubicBezTo>
                      <a:pt x="75" y="129"/>
                      <a:pt x="88" y="125"/>
                      <a:pt x="88" y="114"/>
                    </a:cubicBezTo>
                    <a:cubicBezTo>
                      <a:pt x="88" y="106"/>
                      <a:pt x="81" y="103"/>
                      <a:pt x="74" y="100"/>
                    </a:cubicBezTo>
                    <a:cubicBezTo>
                      <a:pt x="70" y="99"/>
                      <a:pt x="52" y="94"/>
                      <a:pt x="47" y="93"/>
                    </a:cubicBezTo>
                    <a:cubicBezTo>
                      <a:pt x="25" y="87"/>
                      <a:pt x="7" y="76"/>
                      <a:pt x="7" y="50"/>
                    </a:cubicBezTo>
                    <a:cubicBezTo>
                      <a:pt x="7" y="21"/>
                      <a:pt x="31" y="0"/>
                      <a:pt x="65" y="0"/>
                    </a:cubicBezTo>
                    <a:cubicBezTo>
                      <a:pt x="92" y="0"/>
                      <a:pt x="111" y="7"/>
                      <a:pt x="123" y="24"/>
                    </a:cubicBezTo>
                    <a:cubicBezTo>
                      <a:pt x="98" y="45"/>
                      <a:pt x="98" y="45"/>
                      <a:pt x="98" y="45"/>
                    </a:cubicBezTo>
                    <a:cubicBezTo>
                      <a:pt x="91" y="35"/>
                      <a:pt x="78" y="30"/>
                      <a:pt x="66" y="30"/>
                    </a:cubicBezTo>
                    <a:cubicBezTo>
                      <a:pt x="55" y="30"/>
                      <a:pt x="45" y="35"/>
                      <a:pt x="45" y="45"/>
                    </a:cubicBezTo>
                    <a:cubicBezTo>
                      <a:pt x="45" y="55"/>
                      <a:pt x="54" y="56"/>
                      <a:pt x="66" y="59"/>
                    </a:cubicBezTo>
                    <a:cubicBezTo>
                      <a:pt x="69" y="61"/>
                      <a:pt x="85" y="64"/>
                      <a:pt x="88" y="65"/>
                    </a:cubicBezTo>
                    <a:cubicBezTo>
                      <a:pt x="111" y="72"/>
                      <a:pt x="127" y="84"/>
                      <a:pt x="127" y="109"/>
                    </a:cubicBezTo>
                    <a:cubicBezTo>
                      <a:pt x="127" y="142"/>
                      <a:pt x="97" y="159"/>
                      <a:pt x="65" y="1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8" name="Freeform 6" hidden="1"/>
              <p:cNvSpPr>
                <a:spLocks/>
              </p:cNvSpPr>
              <p:nvPr/>
            </p:nvSpPr>
            <p:spPr bwMode="auto">
              <a:xfrm>
                <a:off x="1806" y="1439"/>
                <a:ext cx="131" cy="375"/>
              </a:xfrm>
              <a:custGeom>
                <a:avLst/>
                <a:gdLst>
                  <a:gd name="T0" fmla="*/ 32 w 55"/>
                  <a:gd name="T1" fmla="*/ 157 h 157"/>
                  <a:gd name="T2" fmla="*/ 0 w 55"/>
                  <a:gd name="T3" fmla="*/ 126 h 157"/>
                  <a:gd name="T4" fmla="*/ 0 w 55"/>
                  <a:gd name="T5" fmla="*/ 0 h 157"/>
                  <a:gd name="T6" fmla="*/ 36 w 55"/>
                  <a:gd name="T7" fmla="*/ 0 h 157"/>
                  <a:gd name="T8" fmla="*/ 36 w 55"/>
                  <a:gd name="T9" fmla="*/ 117 h 157"/>
                  <a:gd name="T10" fmla="*/ 45 w 55"/>
                  <a:gd name="T11" fmla="*/ 126 h 157"/>
                  <a:gd name="T12" fmla="*/ 55 w 55"/>
                  <a:gd name="T13" fmla="*/ 125 h 157"/>
                  <a:gd name="T14" fmla="*/ 55 w 55"/>
                  <a:gd name="T15" fmla="*/ 153 h 157"/>
                  <a:gd name="T16" fmla="*/ 32 w 55"/>
                  <a:gd name="T17" fmla="*/ 15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157">
                    <a:moveTo>
                      <a:pt x="32" y="157"/>
                    </a:moveTo>
                    <a:cubicBezTo>
                      <a:pt x="8" y="157"/>
                      <a:pt x="0" y="141"/>
                      <a:pt x="0" y="12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117"/>
                      <a:pt x="36" y="117"/>
                      <a:pt x="36" y="117"/>
                    </a:cubicBezTo>
                    <a:cubicBezTo>
                      <a:pt x="36" y="122"/>
                      <a:pt x="38" y="126"/>
                      <a:pt x="45" y="126"/>
                    </a:cubicBezTo>
                    <a:cubicBezTo>
                      <a:pt x="48" y="126"/>
                      <a:pt x="51" y="125"/>
                      <a:pt x="55" y="125"/>
                    </a:cubicBezTo>
                    <a:cubicBezTo>
                      <a:pt x="55" y="153"/>
                      <a:pt x="55" y="153"/>
                      <a:pt x="55" y="153"/>
                    </a:cubicBezTo>
                    <a:cubicBezTo>
                      <a:pt x="49" y="155"/>
                      <a:pt x="40" y="157"/>
                      <a:pt x="32" y="1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9" name="Freeform 7" hidden="1"/>
              <p:cNvSpPr>
                <a:spLocks noEditPoints="1"/>
              </p:cNvSpPr>
              <p:nvPr/>
            </p:nvSpPr>
            <p:spPr bwMode="auto">
              <a:xfrm>
                <a:off x="1951" y="1437"/>
                <a:ext cx="85" cy="370"/>
              </a:xfrm>
              <a:custGeom>
                <a:avLst/>
                <a:gdLst>
                  <a:gd name="T0" fmla="*/ 0 w 85"/>
                  <a:gd name="T1" fmla="*/ 65 h 370"/>
                  <a:gd name="T2" fmla="*/ 0 w 85"/>
                  <a:gd name="T3" fmla="*/ 0 h 370"/>
                  <a:gd name="T4" fmla="*/ 85 w 85"/>
                  <a:gd name="T5" fmla="*/ 0 h 370"/>
                  <a:gd name="T6" fmla="*/ 85 w 85"/>
                  <a:gd name="T7" fmla="*/ 65 h 370"/>
                  <a:gd name="T8" fmla="*/ 0 w 85"/>
                  <a:gd name="T9" fmla="*/ 65 h 370"/>
                  <a:gd name="T10" fmla="*/ 0 w 85"/>
                  <a:gd name="T11" fmla="*/ 370 h 370"/>
                  <a:gd name="T12" fmla="*/ 0 w 85"/>
                  <a:gd name="T13" fmla="*/ 100 h 370"/>
                  <a:gd name="T14" fmla="*/ 85 w 85"/>
                  <a:gd name="T15" fmla="*/ 100 h 370"/>
                  <a:gd name="T16" fmla="*/ 85 w 85"/>
                  <a:gd name="T17" fmla="*/ 370 h 370"/>
                  <a:gd name="T18" fmla="*/ 0 w 85"/>
                  <a:gd name="T19" fmla="*/ 370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5" h="370">
                    <a:moveTo>
                      <a:pt x="0" y="65"/>
                    </a:moveTo>
                    <a:lnTo>
                      <a:pt x="0" y="0"/>
                    </a:lnTo>
                    <a:lnTo>
                      <a:pt x="85" y="0"/>
                    </a:lnTo>
                    <a:lnTo>
                      <a:pt x="85" y="65"/>
                    </a:lnTo>
                    <a:lnTo>
                      <a:pt x="0" y="65"/>
                    </a:lnTo>
                    <a:close/>
                    <a:moveTo>
                      <a:pt x="0" y="370"/>
                    </a:moveTo>
                    <a:lnTo>
                      <a:pt x="0" y="100"/>
                    </a:lnTo>
                    <a:lnTo>
                      <a:pt x="85" y="100"/>
                    </a:lnTo>
                    <a:lnTo>
                      <a:pt x="85" y="370"/>
                    </a:lnTo>
                    <a:lnTo>
                      <a:pt x="0" y="37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0" name="Freeform 8" hidden="1"/>
              <p:cNvSpPr>
                <a:spLocks noEditPoints="1"/>
              </p:cNvSpPr>
              <p:nvPr/>
            </p:nvSpPr>
            <p:spPr bwMode="auto">
              <a:xfrm>
                <a:off x="2057" y="1439"/>
                <a:ext cx="258" cy="375"/>
              </a:xfrm>
              <a:custGeom>
                <a:avLst/>
                <a:gdLst>
                  <a:gd name="T0" fmla="*/ 75 w 109"/>
                  <a:gd name="T1" fmla="*/ 154 h 157"/>
                  <a:gd name="T2" fmla="*/ 75 w 109"/>
                  <a:gd name="T3" fmla="*/ 141 h 157"/>
                  <a:gd name="T4" fmla="*/ 74 w 109"/>
                  <a:gd name="T5" fmla="*/ 141 h 157"/>
                  <a:gd name="T6" fmla="*/ 42 w 109"/>
                  <a:gd name="T7" fmla="*/ 157 h 157"/>
                  <a:gd name="T8" fmla="*/ 0 w 109"/>
                  <a:gd name="T9" fmla="*/ 115 h 157"/>
                  <a:gd name="T10" fmla="*/ 0 w 109"/>
                  <a:gd name="T11" fmla="*/ 81 h 157"/>
                  <a:gd name="T12" fmla="*/ 45 w 109"/>
                  <a:gd name="T13" fmla="*/ 38 h 157"/>
                  <a:gd name="T14" fmla="*/ 73 w 109"/>
                  <a:gd name="T15" fmla="*/ 51 h 157"/>
                  <a:gd name="T16" fmla="*/ 74 w 109"/>
                  <a:gd name="T17" fmla="*/ 51 h 157"/>
                  <a:gd name="T18" fmla="*/ 74 w 109"/>
                  <a:gd name="T19" fmla="*/ 0 h 157"/>
                  <a:gd name="T20" fmla="*/ 109 w 109"/>
                  <a:gd name="T21" fmla="*/ 0 h 157"/>
                  <a:gd name="T22" fmla="*/ 109 w 109"/>
                  <a:gd name="T23" fmla="*/ 154 h 157"/>
                  <a:gd name="T24" fmla="*/ 75 w 109"/>
                  <a:gd name="T25" fmla="*/ 154 h 157"/>
                  <a:gd name="T26" fmla="*/ 74 w 109"/>
                  <a:gd name="T27" fmla="*/ 83 h 157"/>
                  <a:gd name="T28" fmla="*/ 54 w 109"/>
                  <a:gd name="T29" fmla="*/ 65 h 157"/>
                  <a:gd name="T30" fmla="*/ 36 w 109"/>
                  <a:gd name="T31" fmla="*/ 84 h 157"/>
                  <a:gd name="T32" fmla="*/ 36 w 109"/>
                  <a:gd name="T33" fmla="*/ 111 h 157"/>
                  <a:gd name="T34" fmla="*/ 55 w 109"/>
                  <a:gd name="T35" fmla="*/ 129 h 157"/>
                  <a:gd name="T36" fmla="*/ 74 w 109"/>
                  <a:gd name="T37" fmla="*/ 110 h 157"/>
                  <a:gd name="T38" fmla="*/ 74 w 109"/>
                  <a:gd name="T39" fmla="*/ 83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9" h="157">
                    <a:moveTo>
                      <a:pt x="75" y="154"/>
                    </a:moveTo>
                    <a:cubicBezTo>
                      <a:pt x="75" y="141"/>
                      <a:pt x="75" y="141"/>
                      <a:pt x="75" y="141"/>
                    </a:cubicBezTo>
                    <a:cubicBezTo>
                      <a:pt x="74" y="141"/>
                      <a:pt x="74" y="141"/>
                      <a:pt x="74" y="141"/>
                    </a:cubicBezTo>
                    <a:cubicBezTo>
                      <a:pt x="67" y="151"/>
                      <a:pt x="53" y="157"/>
                      <a:pt x="42" y="157"/>
                    </a:cubicBezTo>
                    <a:cubicBezTo>
                      <a:pt x="17" y="157"/>
                      <a:pt x="0" y="141"/>
                      <a:pt x="0" y="115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54"/>
                      <a:pt x="20" y="38"/>
                      <a:pt x="45" y="38"/>
                    </a:cubicBezTo>
                    <a:cubicBezTo>
                      <a:pt x="56" y="38"/>
                      <a:pt x="67" y="43"/>
                      <a:pt x="73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109" y="0"/>
                      <a:pt x="109" y="0"/>
                      <a:pt x="109" y="0"/>
                    </a:cubicBezTo>
                    <a:cubicBezTo>
                      <a:pt x="109" y="154"/>
                      <a:pt x="109" y="154"/>
                      <a:pt x="109" y="154"/>
                    </a:cubicBezTo>
                    <a:lnTo>
                      <a:pt x="75" y="154"/>
                    </a:lnTo>
                    <a:close/>
                    <a:moveTo>
                      <a:pt x="74" y="83"/>
                    </a:moveTo>
                    <a:cubicBezTo>
                      <a:pt x="74" y="70"/>
                      <a:pt x="64" y="65"/>
                      <a:pt x="54" y="65"/>
                    </a:cubicBezTo>
                    <a:cubicBezTo>
                      <a:pt x="46" y="65"/>
                      <a:pt x="36" y="70"/>
                      <a:pt x="36" y="84"/>
                    </a:cubicBezTo>
                    <a:cubicBezTo>
                      <a:pt x="36" y="111"/>
                      <a:pt x="36" y="111"/>
                      <a:pt x="36" y="111"/>
                    </a:cubicBezTo>
                    <a:cubicBezTo>
                      <a:pt x="36" y="123"/>
                      <a:pt x="44" y="129"/>
                      <a:pt x="55" y="129"/>
                    </a:cubicBezTo>
                    <a:cubicBezTo>
                      <a:pt x="64" y="129"/>
                      <a:pt x="74" y="124"/>
                      <a:pt x="74" y="110"/>
                    </a:cubicBezTo>
                    <a:lnTo>
                      <a:pt x="74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1" name="Freeform 9" hidden="1"/>
              <p:cNvSpPr>
                <a:spLocks noEditPoints="1"/>
              </p:cNvSpPr>
              <p:nvPr/>
            </p:nvSpPr>
            <p:spPr bwMode="auto">
              <a:xfrm>
                <a:off x="2337" y="1530"/>
                <a:ext cx="253" cy="284"/>
              </a:xfrm>
              <a:custGeom>
                <a:avLst/>
                <a:gdLst>
                  <a:gd name="T0" fmla="*/ 37 w 107"/>
                  <a:gd name="T1" fmla="*/ 71 h 119"/>
                  <a:gd name="T2" fmla="*/ 37 w 107"/>
                  <a:gd name="T3" fmla="*/ 74 h 119"/>
                  <a:gd name="T4" fmla="*/ 63 w 107"/>
                  <a:gd name="T5" fmla="*/ 92 h 119"/>
                  <a:gd name="T6" fmla="*/ 90 w 107"/>
                  <a:gd name="T7" fmla="*/ 84 h 119"/>
                  <a:gd name="T8" fmla="*/ 101 w 107"/>
                  <a:gd name="T9" fmla="*/ 109 h 119"/>
                  <a:gd name="T10" fmla="*/ 57 w 107"/>
                  <a:gd name="T11" fmla="*/ 119 h 119"/>
                  <a:gd name="T12" fmla="*/ 0 w 107"/>
                  <a:gd name="T13" fmla="*/ 73 h 119"/>
                  <a:gd name="T14" fmla="*/ 0 w 107"/>
                  <a:gd name="T15" fmla="*/ 50 h 119"/>
                  <a:gd name="T16" fmla="*/ 55 w 107"/>
                  <a:gd name="T17" fmla="*/ 0 h 119"/>
                  <a:gd name="T18" fmla="*/ 107 w 107"/>
                  <a:gd name="T19" fmla="*/ 43 h 119"/>
                  <a:gd name="T20" fmla="*/ 107 w 107"/>
                  <a:gd name="T21" fmla="*/ 71 h 119"/>
                  <a:gd name="T22" fmla="*/ 37 w 107"/>
                  <a:gd name="T23" fmla="*/ 71 h 119"/>
                  <a:gd name="T24" fmla="*/ 73 w 107"/>
                  <a:gd name="T25" fmla="*/ 44 h 119"/>
                  <a:gd name="T26" fmla="*/ 55 w 107"/>
                  <a:gd name="T27" fmla="*/ 27 h 119"/>
                  <a:gd name="T28" fmla="*/ 37 w 107"/>
                  <a:gd name="T29" fmla="*/ 46 h 119"/>
                  <a:gd name="T30" fmla="*/ 37 w 107"/>
                  <a:gd name="T31" fmla="*/ 50 h 119"/>
                  <a:gd name="T32" fmla="*/ 73 w 107"/>
                  <a:gd name="T33" fmla="*/ 50 h 119"/>
                  <a:gd name="T34" fmla="*/ 73 w 107"/>
                  <a:gd name="T35" fmla="*/ 44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7" h="119">
                    <a:moveTo>
                      <a:pt x="37" y="71"/>
                    </a:moveTo>
                    <a:cubicBezTo>
                      <a:pt x="37" y="74"/>
                      <a:pt x="37" y="74"/>
                      <a:pt x="37" y="74"/>
                    </a:cubicBezTo>
                    <a:cubicBezTo>
                      <a:pt x="37" y="86"/>
                      <a:pt x="51" y="92"/>
                      <a:pt x="63" y="92"/>
                    </a:cubicBezTo>
                    <a:cubicBezTo>
                      <a:pt x="73" y="92"/>
                      <a:pt x="85" y="86"/>
                      <a:pt x="90" y="84"/>
                    </a:cubicBezTo>
                    <a:cubicBezTo>
                      <a:pt x="101" y="109"/>
                      <a:pt x="101" y="109"/>
                      <a:pt x="101" y="109"/>
                    </a:cubicBezTo>
                    <a:cubicBezTo>
                      <a:pt x="90" y="115"/>
                      <a:pt x="78" y="119"/>
                      <a:pt x="57" y="119"/>
                    </a:cubicBezTo>
                    <a:cubicBezTo>
                      <a:pt x="30" y="119"/>
                      <a:pt x="0" y="105"/>
                      <a:pt x="0" y="73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16"/>
                      <a:pt x="28" y="0"/>
                      <a:pt x="55" y="0"/>
                    </a:cubicBezTo>
                    <a:cubicBezTo>
                      <a:pt x="81" y="0"/>
                      <a:pt x="107" y="15"/>
                      <a:pt x="107" y="43"/>
                    </a:cubicBezTo>
                    <a:cubicBezTo>
                      <a:pt x="107" y="71"/>
                      <a:pt x="107" y="71"/>
                      <a:pt x="107" y="71"/>
                    </a:cubicBezTo>
                    <a:lnTo>
                      <a:pt x="37" y="71"/>
                    </a:lnTo>
                    <a:close/>
                    <a:moveTo>
                      <a:pt x="73" y="44"/>
                    </a:moveTo>
                    <a:cubicBezTo>
                      <a:pt x="73" y="32"/>
                      <a:pt x="64" y="27"/>
                      <a:pt x="55" y="27"/>
                    </a:cubicBezTo>
                    <a:cubicBezTo>
                      <a:pt x="45" y="27"/>
                      <a:pt x="37" y="33"/>
                      <a:pt x="37" y="46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73" y="50"/>
                      <a:pt x="73" y="50"/>
                      <a:pt x="73" y="50"/>
                    </a:cubicBezTo>
                    <a:lnTo>
                      <a:pt x="73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2" name="Freeform 10" hidden="1"/>
              <p:cNvSpPr>
                <a:spLocks/>
              </p:cNvSpPr>
              <p:nvPr/>
            </p:nvSpPr>
            <p:spPr bwMode="auto">
              <a:xfrm>
                <a:off x="2609" y="1439"/>
                <a:ext cx="367" cy="368"/>
              </a:xfrm>
              <a:custGeom>
                <a:avLst/>
                <a:gdLst>
                  <a:gd name="T0" fmla="*/ 284 w 367"/>
                  <a:gd name="T1" fmla="*/ 368 h 368"/>
                  <a:gd name="T2" fmla="*/ 284 w 367"/>
                  <a:gd name="T3" fmla="*/ 134 h 368"/>
                  <a:gd name="T4" fmla="*/ 281 w 367"/>
                  <a:gd name="T5" fmla="*/ 134 h 368"/>
                  <a:gd name="T6" fmla="*/ 215 w 367"/>
                  <a:gd name="T7" fmla="*/ 320 h 368"/>
                  <a:gd name="T8" fmla="*/ 151 w 367"/>
                  <a:gd name="T9" fmla="*/ 320 h 368"/>
                  <a:gd name="T10" fmla="*/ 85 w 367"/>
                  <a:gd name="T11" fmla="*/ 137 h 368"/>
                  <a:gd name="T12" fmla="*/ 85 w 367"/>
                  <a:gd name="T13" fmla="*/ 137 h 368"/>
                  <a:gd name="T14" fmla="*/ 85 w 367"/>
                  <a:gd name="T15" fmla="*/ 368 h 368"/>
                  <a:gd name="T16" fmla="*/ 0 w 367"/>
                  <a:gd name="T17" fmla="*/ 368 h 368"/>
                  <a:gd name="T18" fmla="*/ 0 w 367"/>
                  <a:gd name="T19" fmla="*/ 0 h 368"/>
                  <a:gd name="T20" fmla="*/ 113 w 367"/>
                  <a:gd name="T21" fmla="*/ 0 h 368"/>
                  <a:gd name="T22" fmla="*/ 184 w 367"/>
                  <a:gd name="T23" fmla="*/ 191 h 368"/>
                  <a:gd name="T24" fmla="*/ 253 w 367"/>
                  <a:gd name="T25" fmla="*/ 0 h 368"/>
                  <a:gd name="T26" fmla="*/ 367 w 367"/>
                  <a:gd name="T27" fmla="*/ 0 h 368"/>
                  <a:gd name="T28" fmla="*/ 367 w 367"/>
                  <a:gd name="T29" fmla="*/ 368 h 368"/>
                  <a:gd name="T30" fmla="*/ 284 w 367"/>
                  <a:gd name="T31" fmla="*/ 368 h 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67" h="368">
                    <a:moveTo>
                      <a:pt x="284" y="368"/>
                    </a:moveTo>
                    <a:lnTo>
                      <a:pt x="284" y="134"/>
                    </a:lnTo>
                    <a:lnTo>
                      <a:pt x="281" y="134"/>
                    </a:lnTo>
                    <a:lnTo>
                      <a:pt x="215" y="320"/>
                    </a:lnTo>
                    <a:lnTo>
                      <a:pt x="151" y="320"/>
                    </a:lnTo>
                    <a:lnTo>
                      <a:pt x="85" y="137"/>
                    </a:lnTo>
                    <a:lnTo>
                      <a:pt x="85" y="137"/>
                    </a:lnTo>
                    <a:lnTo>
                      <a:pt x="85" y="368"/>
                    </a:lnTo>
                    <a:lnTo>
                      <a:pt x="0" y="368"/>
                    </a:lnTo>
                    <a:lnTo>
                      <a:pt x="0" y="0"/>
                    </a:lnTo>
                    <a:lnTo>
                      <a:pt x="113" y="0"/>
                    </a:lnTo>
                    <a:lnTo>
                      <a:pt x="184" y="191"/>
                    </a:lnTo>
                    <a:lnTo>
                      <a:pt x="253" y="0"/>
                    </a:lnTo>
                    <a:lnTo>
                      <a:pt x="367" y="0"/>
                    </a:lnTo>
                    <a:lnTo>
                      <a:pt x="367" y="368"/>
                    </a:lnTo>
                    <a:lnTo>
                      <a:pt x="284" y="36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3" name="Freeform 11" hidden="1"/>
              <p:cNvSpPr>
                <a:spLocks noEditPoints="1"/>
              </p:cNvSpPr>
              <p:nvPr/>
            </p:nvSpPr>
            <p:spPr bwMode="auto">
              <a:xfrm>
                <a:off x="2999" y="1530"/>
                <a:ext cx="258" cy="284"/>
              </a:xfrm>
              <a:custGeom>
                <a:avLst/>
                <a:gdLst>
                  <a:gd name="T0" fmla="*/ 55 w 109"/>
                  <a:gd name="T1" fmla="*/ 119 h 119"/>
                  <a:gd name="T2" fmla="*/ 0 w 109"/>
                  <a:gd name="T3" fmla="*/ 73 h 119"/>
                  <a:gd name="T4" fmla="*/ 0 w 109"/>
                  <a:gd name="T5" fmla="*/ 49 h 119"/>
                  <a:gd name="T6" fmla="*/ 54 w 109"/>
                  <a:gd name="T7" fmla="*/ 0 h 119"/>
                  <a:gd name="T8" fmla="*/ 109 w 109"/>
                  <a:gd name="T9" fmla="*/ 48 h 119"/>
                  <a:gd name="T10" fmla="*/ 109 w 109"/>
                  <a:gd name="T11" fmla="*/ 72 h 119"/>
                  <a:gd name="T12" fmla="*/ 55 w 109"/>
                  <a:gd name="T13" fmla="*/ 119 h 119"/>
                  <a:gd name="T14" fmla="*/ 73 w 109"/>
                  <a:gd name="T15" fmla="*/ 46 h 119"/>
                  <a:gd name="T16" fmla="*/ 55 w 109"/>
                  <a:gd name="T17" fmla="*/ 28 h 119"/>
                  <a:gd name="T18" fmla="*/ 36 w 109"/>
                  <a:gd name="T19" fmla="*/ 46 h 119"/>
                  <a:gd name="T20" fmla="*/ 36 w 109"/>
                  <a:gd name="T21" fmla="*/ 74 h 119"/>
                  <a:gd name="T22" fmla="*/ 55 w 109"/>
                  <a:gd name="T23" fmla="*/ 92 h 119"/>
                  <a:gd name="T24" fmla="*/ 73 w 109"/>
                  <a:gd name="T25" fmla="*/ 74 h 119"/>
                  <a:gd name="T26" fmla="*/ 73 w 109"/>
                  <a:gd name="T27" fmla="*/ 46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9" h="119">
                    <a:moveTo>
                      <a:pt x="55" y="119"/>
                    </a:moveTo>
                    <a:cubicBezTo>
                      <a:pt x="28" y="119"/>
                      <a:pt x="0" y="107"/>
                      <a:pt x="0" y="73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0" y="16"/>
                      <a:pt x="28" y="0"/>
                      <a:pt x="54" y="0"/>
                    </a:cubicBezTo>
                    <a:cubicBezTo>
                      <a:pt x="81" y="0"/>
                      <a:pt x="109" y="15"/>
                      <a:pt x="109" y="48"/>
                    </a:cubicBezTo>
                    <a:cubicBezTo>
                      <a:pt x="109" y="72"/>
                      <a:pt x="109" y="72"/>
                      <a:pt x="109" y="72"/>
                    </a:cubicBezTo>
                    <a:cubicBezTo>
                      <a:pt x="109" y="105"/>
                      <a:pt x="81" y="119"/>
                      <a:pt x="55" y="119"/>
                    </a:cubicBezTo>
                    <a:close/>
                    <a:moveTo>
                      <a:pt x="73" y="46"/>
                    </a:moveTo>
                    <a:cubicBezTo>
                      <a:pt x="73" y="35"/>
                      <a:pt x="65" y="28"/>
                      <a:pt x="55" y="28"/>
                    </a:cubicBezTo>
                    <a:cubicBezTo>
                      <a:pt x="44" y="28"/>
                      <a:pt x="36" y="34"/>
                      <a:pt x="36" y="46"/>
                    </a:cubicBezTo>
                    <a:cubicBezTo>
                      <a:pt x="36" y="74"/>
                      <a:pt x="36" y="74"/>
                      <a:pt x="36" y="74"/>
                    </a:cubicBezTo>
                    <a:cubicBezTo>
                      <a:pt x="36" y="85"/>
                      <a:pt x="44" y="92"/>
                      <a:pt x="55" y="92"/>
                    </a:cubicBezTo>
                    <a:cubicBezTo>
                      <a:pt x="65" y="92"/>
                      <a:pt x="73" y="86"/>
                      <a:pt x="73" y="74"/>
                    </a:cubicBezTo>
                    <a:lnTo>
                      <a:pt x="73" y="4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4" name="Freeform 12" hidden="1"/>
              <p:cNvSpPr>
                <a:spLocks noEditPoints="1"/>
              </p:cNvSpPr>
              <p:nvPr/>
            </p:nvSpPr>
            <p:spPr bwMode="auto">
              <a:xfrm>
                <a:off x="3279" y="1439"/>
                <a:ext cx="258" cy="375"/>
              </a:xfrm>
              <a:custGeom>
                <a:avLst/>
                <a:gdLst>
                  <a:gd name="T0" fmla="*/ 74 w 109"/>
                  <a:gd name="T1" fmla="*/ 154 h 157"/>
                  <a:gd name="T2" fmla="*/ 74 w 109"/>
                  <a:gd name="T3" fmla="*/ 141 h 157"/>
                  <a:gd name="T4" fmla="*/ 73 w 109"/>
                  <a:gd name="T5" fmla="*/ 141 h 157"/>
                  <a:gd name="T6" fmla="*/ 42 w 109"/>
                  <a:gd name="T7" fmla="*/ 157 h 157"/>
                  <a:gd name="T8" fmla="*/ 0 w 109"/>
                  <a:gd name="T9" fmla="*/ 115 h 157"/>
                  <a:gd name="T10" fmla="*/ 0 w 109"/>
                  <a:gd name="T11" fmla="*/ 81 h 157"/>
                  <a:gd name="T12" fmla="*/ 44 w 109"/>
                  <a:gd name="T13" fmla="*/ 38 h 157"/>
                  <a:gd name="T14" fmla="*/ 73 w 109"/>
                  <a:gd name="T15" fmla="*/ 51 h 157"/>
                  <a:gd name="T16" fmla="*/ 73 w 109"/>
                  <a:gd name="T17" fmla="*/ 51 h 157"/>
                  <a:gd name="T18" fmla="*/ 73 w 109"/>
                  <a:gd name="T19" fmla="*/ 0 h 157"/>
                  <a:gd name="T20" fmla="*/ 109 w 109"/>
                  <a:gd name="T21" fmla="*/ 0 h 157"/>
                  <a:gd name="T22" fmla="*/ 109 w 109"/>
                  <a:gd name="T23" fmla="*/ 154 h 157"/>
                  <a:gd name="T24" fmla="*/ 74 w 109"/>
                  <a:gd name="T25" fmla="*/ 154 h 157"/>
                  <a:gd name="T26" fmla="*/ 73 w 109"/>
                  <a:gd name="T27" fmla="*/ 83 h 157"/>
                  <a:gd name="T28" fmla="*/ 54 w 109"/>
                  <a:gd name="T29" fmla="*/ 65 h 157"/>
                  <a:gd name="T30" fmla="*/ 35 w 109"/>
                  <a:gd name="T31" fmla="*/ 84 h 157"/>
                  <a:gd name="T32" fmla="*/ 35 w 109"/>
                  <a:gd name="T33" fmla="*/ 111 h 157"/>
                  <a:gd name="T34" fmla="*/ 54 w 109"/>
                  <a:gd name="T35" fmla="*/ 129 h 157"/>
                  <a:gd name="T36" fmla="*/ 73 w 109"/>
                  <a:gd name="T37" fmla="*/ 110 h 157"/>
                  <a:gd name="T38" fmla="*/ 73 w 109"/>
                  <a:gd name="T39" fmla="*/ 83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9" h="157">
                    <a:moveTo>
                      <a:pt x="74" y="154"/>
                    </a:moveTo>
                    <a:cubicBezTo>
                      <a:pt x="74" y="141"/>
                      <a:pt x="74" y="141"/>
                      <a:pt x="74" y="141"/>
                    </a:cubicBezTo>
                    <a:cubicBezTo>
                      <a:pt x="73" y="141"/>
                      <a:pt x="73" y="141"/>
                      <a:pt x="73" y="141"/>
                    </a:cubicBezTo>
                    <a:cubicBezTo>
                      <a:pt x="66" y="151"/>
                      <a:pt x="53" y="157"/>
                      <a:pt x="42" y="157"/>
                    </a:cubicBezTo>
                    <a:cubicBezTo>
                      <a:pt x="16" y="157"/>
                      <a:pt x="0" y="141"/>
                      <a:pt x="0" y="115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54"/>
                      <a:pt x="19" y="38"/>
                      <a:pt x="44" y="38"/>
                    </a:cubicBezTo>
                    <a:cubicBezTo>
                      <a:pt x="55" y="38"/>
                      <a:pt x="66" y="43"/>
                      <a:pt x="73" y="51"/>
                    </a:cubicBezTo>
                    <a:cubicBezTo>
                      <a:pt x="73" y="51"/>
                      <a:pt x="73" y="51"/>
                      <a:pt x="73" y="51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109" y="0"/>
                      <a:pt x="109" y="0"/>
                      <a:pt x="109" y="0"/>
                    </a:cubicBezTo>
                    <a:cubicBezTo>
                      <a:pt x="109" y="154"/>
                      <a:pt x="109" y="154"/>
                      <a:pt x="109" y="154"/>
                    </a:cubicBezTo>
                    <a:lnTo>
                      <a:pt x="74" y="154"/>
                    </a:lnTo>
                    <a:close/>
                    <a:moveTo>
                      <a:pt x="73" y="83"/>
                    </a:moveTo>
                    <a:cubicBezTo>
                      <a:pt x="73" y="70"/>
                      <a:pt x="63" y="65"/>
                      <a:pt x="54" y="65"/>
                    </a:cubicBezTo>
                    <a:cubicBezTo>
                      <a:pt x="45" y="65"/>
                      <a:pt x="35" y="70"/>
                      <a:pt x="35" y="84"/>
                    </a:cubicBezTo>
                    <a:cubicBezTo>
                      <a:pt x="35" y="111"/>
                      <a:pt x="35" y="111"/>
                      <a:pt x="35" y="111"/>
                    </a:cubicBezTo>
                    <a:cubicBezTo>
                      <a:pt x="35" y="123"/>
                      <a:pt x="44" y="129"/>
                      <a:pt x="54" y="129"/>
                    </a:cubicBezTo>
                    <a:cubicBezTo>
                      <a:pt x="63" y="129"/>
                      <a:pt x="73" y="124"/>
                      <a:pt x="73" y="110"/>
                    </a:cubicBezTo>
                    <a:lnTo>
                      <a:pt x="73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5" name="Freeform 13" hidden="1"/>
              <p:cNvSpPr>
                <a:spLocks noEditPoints="1"/>
              </p:cNvSpPr>
              <p:nvPr/>
            </p:nvSpPr>
            <p:spPr bwMode="auto">
              <a:xfrm>
                <a:off x="3553" y="1530"/>
                <a:ext cx="253" cy="284"/>
              </a:xfrm>
              <a:custGeom>
                <a:avLst/>
                <a:gdLst>
                  <a:gd name="T0" fmla="*/ 36 w 107"/>
                  <a:gd name="T1" fmla="*/ 71 h 119"/>
                  <a:gd name="T2" fmla="*/ 36 w 107"/>
                  <a:gd name="T3" fmla="*/ 74 h 119"/>
                  <a:gd name="T4" fmla="*/ 62 w 107"/>
                  <a:gd name="T5" fmla="*/ 92 h 119"/>
                  <a:gd name="T6" fmla="*/ 90 w 107"/>
                  <a:gd name="T7" fmla="*/ 84 h 119"/>
                  <a:gd name="T8" fmla="*/ 101 w 107"/>
                  <a:gd name="T9" fmla="*/ 109 h 119"/>
                  <a:gd name="T10" fmla="*/ 56 w 107"/>
                  <a:gd name="T11" fmla="*/ 119 h 119"/>
                  <a:gd name="T12" fmla="*/ 0 w 107"/>
                  <a:gd name="T13" fmla="*/ 73 h 119"/>
                  <a:gd name="T14" fmla="*/ 0 w 107"/>
                  <a:gd name="T15" fmla="*/ 50 h 119"/>
                  <a:gd name="T16" fmla="*/ 54 w 107"/>
                  <a:gd name="T17" fmla="*/ 0 h 119"/>
                  <a:gd name="T18" fmla="*/ 107 w 107"/>
                  <a:gd name="T19" fmla="*/ 43 h 119"/>
                  <a:gd name="T20" fmla="*/ 107 w 107"/>
                  <a:gd name="T21" fmla="*/ 71 h 119"/>
                  <a:gd name="T22" fmla="*/ 36 w 107"/>
                  <a:gd name="T23" fmla="*/ 71 h 119"/>
                  <a:gd name="T24" fmla="*/ 72 w 107"/>
                  <a:gd name="T25" fmla="*/ 44 h 119"/>
                  <a:gd name="T26" fmla="*/ 55 w 107"/>
                  <a:gd name="T27" fmla="*/ 27 h 119"/>
                  <a:gd name="T28" fmla="*/ 36 w 107"/>
                  <a:gd name="T29" fmla="*/ 46 h 119"/>
                  <a:gd name="T30" fmla="*/ 36 w 107"/>
                  <a:gd name="T31" fmla="*/ 50 h 119"/>
                  <a:gd name="T32" fmla="*/ 72 w 107"/>
                  <a:gd name="T33" fmla="*/ 50 h 119"/>
                  <a:gd name="T34" fmla="*/ 72 w 107"/>
                  <a:gd name="T35" fmla="*/ 44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7" h="119">
                    <a:moveTo>
                      <a:pt x="36" y="71"/>
                    </a:moveTo>
                    <a:cubicBezTo>
                      <a:pt x="36" y="74"/>
                      <a:pt x="36" y="74"/>
                      <a:pt x="36" y="74"/>
                    </a:cubicBezTo>
                    <a:cubicBezTo>
                      <a:pt x="36" y="86"/>
                      <a:pt x="51" y="92"/>
                      <a:pt x="62" y="92"/>
                    </a:cubicBezTo>
                    <a:cubicBezTo>
                      <a:pt x="73" y="92"/>
                      <a:pt x="85" y="86"/>
                      <a:pt x="90" y="84"/>
                    </a:cubicBezTo>
                    <a:cubicBezTo>
                      <a:pt x="101" y="109"/>
                      <a:pt x="101" y="109"/>
                      <a:pt x="101" y="109"/>
                    </a:cubicBezTo>
                    <a:cubicBezTo>
                      <a:pt x="89" y="115"/>
                      <a:pt x="78" y="119"/>
                      <a:pt x="56" y="119"/>
                    </a:cubicBezTo>
                    <a:cubicBezTo>
                      <a:pt x="29" y="119"/>
                      <a:pt x="0" y="105"/>
                      <a:pt x="0" y="73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16"/>
                      <a:pt x="27" y="0"/>
                      <a:pt x="54" y="0"/>
                    </a:cubicBezTo>
                    <a:cubicBezTo>
                      <a:pt x="81" y="0"/>
                      <a:pt x="107" y="15"/>
                      <a:pt x="107" y="43"/>
                    </a:cubicBezTo>
                    <a:cubicBezTo>
                      <a:pt x="107" y="71"/>
                      <a:pt x="107" y="71"/>
                      <a:pt x="107" y="71"/>
                    </a:cubicBezTo>
                    <a:lnTo>
                      <a:pt x="36" y="71"/>
                    </a:lnTo>
                    <a:close/>
                    <a:moveTo>
                      <a:pt x="72" y="44"/>
                    </a:moveTo>
                    <a:cubicBezTo>
                      <a:pt x="72" y="32"/>
                      <a:pt x="64" y="27"/>
                      <a:pt x="55" y="27"/>
                    </a:cubicBezTo>
                    <a:cubicBezTo>
                      <a:pt x="45" y="27"/>
                      <a:pt x="36" y="33"/>
                      <a:pt x="36" y="46"/>
                    </a:cubicBezTo>
                    <a:cubicBezTo>
                      <a:pt x="36" y="50"/>
                      <a:pt x="36" y="50"/>
                      <a:pt x="36" y="50"/>
                    </a:cubicBezTo>
                    <a:cubicBezTo>
                      <a:pt x="72" y="50"/>
                      <a:pt x="72" y="50"/>
                      <a:pt x="72" y="50"/>
                    </a:cubicBezTo>
                    <a:lnTo>
                      <a:pt x="72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6" name="Freeform 14" hidden="1"/>
              <p:cNvSpPr>
                <a:spLocks/>
              </p:cNvSpPr>
              <p:nvPr/>
            </p:nvSpPr>
            <p:spPr bwMode="auto">
              <a:xfrm>
                <a:off x="3821" y="1439"/>
                <a:ext cx="130" cy="375"/>
              </a:xfrm>
              <a:custGeom>
                <a:avLst/>
                <a:gdLst>
                  <a:gd name="T0" fmla="*/ 32 w 55"/>
                  <a:gd name="T1" fmla="*/ 157 h 157"/>
                  <a:gd name="T2" fmla="*/ 0 w 55"/>
                  <a:gd name="T3" fmla="*/ 126 h 157"/>
                  <a:gd name="T4" fmla="*/ 0 w 55"/>
                  <a:gd name="T5" fmla="*/ 0 h 157"/>
                  <a:gd name="T6" fmla="*/ 36 w 55"/>
                  <a:gd name="T7" fmla="*/ 0 h 157"/>
                  <a:gd name="T8" fmla="*/ 36 w 55"/>
                  <a:gd name="T9" fmla="*/ 117 h 157"/>
                  <a:gd name="T10" fmla="*/ 45 w 55"/>
                  <a:gd name="T11" fmla="*/ 126 h 157"/>
                  <a:gd name="T12" fmla="*/ 55 w 55"/>
                  <a:gd name="T13" fmla="*/ 125 h 157"/>
                  <a:gd name="T14" fmla="*/ 55 w 55"/>
                  <a:gd name="T15" fmla="*/ 153 h 157"/>
                  <a:gd name="T16" fmla="*/ 32 w 55"/>
                  <a:gd name="T17" fmla="*/ 15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157">
                    <a:moveTo>
                      <a:pt x="32" y="157"/>
                    </a:moveTo>
                    <a:cubicBezTo>
                      <a:pt x="8" y="157"/>
                      <a:pt x="0" y="141"/>
                      <a:pt x="0" y="12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117"/>
                      <a:pt x="36" y="117"/>
                      <a:pt x="36" y="117"/>
                    </a:cubicBezTo>
                    <a:cubicBezTo>
                      <a:pt x="36" y="122"/>
                      <a:pt x="38" y="126"/>
                      <a:pt x="45" y="126"/>
                    </a:cubicBezTo>
                    <a:cubicBezTo>
                      <a:pt x="48" y="126"/>
                      <a:pt x="51" y="125"/>
                      <a:pt x="55" y="125"/>
                    </a:cubicBezTo>
                    <a:cubicBezTo>
                      <a:pt x="55" y="153"/>
                      <a:pt x="55" y="153"/>
                      <a:pt x="55" y="153"/>
                    </a:cubicBezTo>
                    <a:cubicBezTo>
                      <a:pt x="49" y="155"/>
                      <a:pt x="40" y="157"/>
                      <a:pt x="32" y="1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7" name="Rectangle 15" hidden="1"/>
              <p:cNvSpPr>
                <a:spLocks noChangeArrowheads="1"/>
              </p:cNvSpPr>
              <p:nvPr/>
            </p:nvSpPr>
            <p:spPr bwMode="auto">
              <a:xfrm>
                <a:off x="3963" y="1786"/>
                <a:ext cx="16" cy="2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8" name="Freeform 16" hidden="1"/>
              <p:cNvSpPr>
                <a:spLocks/>
              </p:cNvSpPr>
              <p:nvPr/>
            </p:nvSpPr>
            <p:spPr bwMode="auto">
              <a:xfrm>
                <a:off x="3993" y="1712"/>
                <a:ext cx="74" cy="98"/>
              </a:xfrm>
              <a:custGeom>
                <a:avLst/>
                <a:gdLst>
                  <a:gd name="T0" fmla="*/ 16 w 31"/>
                  <a:gd name="T1" fmla="*/ 41 h 41"/>
                  <a:gd name="T2" fmla="*/ 0 w 31"/>
                  <a:gd name="T3" fmla="*/ 26 h 41"/>
                  <a:gd name="T4" fmla="*/ 0 w 31"/>
                  <a:gd name="T5" fmla="*/ 16 h 41"/>
                  <a:gd name="T6" fmla="*/ 16 w 31"/>
                  <a:gd name="T7" fmla="*/ 0 h 41"/>
                  <a:gd name="T8" fmla="*/ 31 w 31"/>
                  <a:gd name="T9" fmla="*/ 13 h 41"/>
                  <a:gd name="T10" fmla="*/ 31 w 31"/>
                  <a:gd name="T11" fmla="*/ 14 h 41"/>
                  <a:gd name="T12" fmla="*/ 26 w 31"/>
                  <a:gd name="T13" fmla="*/ 14 h 41"/>
                  <a:gd name="T14" fmla="*/ 26 w 31"/>
                  <a:gd name="T15" fmla="*/ 13 h 41"/>
                  <a:gd name="T16" fmla="*/ 16 w 31"/>
                  <a:gd name="T17" fmla="*/ 5 h 41"/>
                  <a:gd name="T18" fmla="*/ 6 w 31"/>
                  <a:gd name="T19" fmla="*/ 16 h 41"/>
                  <a:gd name="T20" fmla="*/ 6 w 31"/>
                  <a:gd name="T21" fmla="*/ 25 h 41"/>
                  <a:gd name="T22" fmla="*/ 16 w 31"/>
                  <a:gd name="T23" fmla="*/ 36 h 41"/>
                  <a:gd name="T24" fmla="*/ 26 w 31"/>
                  <a:gd name="T25" fmla="*/ 29 h 41"/>
                  <a:gd name="T26" fmla="*/ 26 w 31"/>
                  <a:gd name="T27" fmla="*/ 27 h 41"/>
                  <a:gd name="T28" fmla="*/ 31 w 31"/>
                  <a:gd name="T29" fmla="*/ 27 h 41"/>
                  <a:gd name="T30" fmla="*/ 31 w 31"/>
                  <a:gd name="T31" fmla="*/ 28 h 41"/>
                  <a:gd name="T32" fmla="*/ 16 w 31"/>
                  <a:gd name="T33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1" h="41">
                    <a:moveTo>
                      <a:pt x="16" y="41"/>
                    </a:moveTo>
                    <a:cubicBezTo>
                      <a:pt x="6" y="41"/>
                      <a:pt x="0" y="36"/>
                      <a:pt x="0" y="2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6"/>
                      <a:pt x="7" y="0"/>
                      <a:pt x="16" y="0"/>
                    </a:cubicBezTo>
                    <a:cubicBezTo>
                      <a:pt x="26" y="0"/>
                      <a:pt x="31" y="6"/>
                      <a:pt x="31" y="13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0"/>
                      <a:pt x="23" y="5"/>
                      <a:pt x="16" y="5"/>
                    </a:cubicBezTo>
                    <a:cubicBezTo>
                      <a:pt x="10" y="5"/>
                      <a:pt x="6" y="10"/>
                      <a:pt x="6" y="16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6" y="32"/>
                      <a:pt x="9" y="36"/>
                      <a:pt x="16" y="36"/>
                    </a:cubicBezTo>
                    <a:cubicBezTo>
                      <a:pt x="23" y="36"/>
                      <a:pt x="26" y="32"/>
                      <a:pt x="26" y="29"/>
                    </a:cubicBezTo>
                    <a:cubicBezTo>
                      <a:pt x="26" y="27"/>
                      <a:pt x="26" y="27"/>
                      <a:pt x="26" y="27"/>
                    </a:cubicBezTo>
                    <a:cubicBezTo>
                      <a:pt x="31" y="27"/>
                      <a:pt x="31" y="27"/>
                      <a:pt x="31" y="27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1" y="36"/>
                      <a:pt x="26" y="41"/>
                      <a:pt x="16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9" name="Freeform 17" hidden="1"/>
              <p:cNvSpPr>
                <a:spLocks noEditPoints="1"/>
              </p:cNvSpPr>
              <p:nvPr/>
            </p:nvSpPr>
            <p:spPr bwMode="auto">
              <a:xfrm>
                <a:off x="4076" y="1712"/>
                <a:ext cx="76" cy="98"/>
              </a:xfrm>
              <a:custGeom>
                <a:avLst/>
                <a:gdLst>
                  <a:gd name="T0" fmla="*/ 16 w 32"/>
                  <a:gd name="T1" fmla="*/ 41 h 41"/>
                  <a:gd name="T2" fmla="*/ 0 w 32"/>
                  <a:gd name="T3" fmla="*/ 26 h 41"/>
                  <a:gd name="T4" fmla="*/ 0 w 32"/>
                  <a:gd name="T5" fmla="*/ 16 h 41"/>
                  <a:gd name="T6" fmla="*/ 16 w 32"/>
                  <a:gd name="T7" fmla="*/ 0 h 41"/>
                  <a:gd name="T8" fmla="*/ 32 w 32"/>
                  <a:gd name="T9" fmla="*/ 16 h 41"/>
                  <a:gd name="T10" fmla="*/ 32 w 32"/>
                  <a:gd name="T11" fmla="*/ 25 h 41"/>
                  <a:gd name="T12" fmla="*/ 16 w 32"/>
                  <a:gd name="T13" fmla="*/ 41 h 41"/>
                  <a:gd name="T14" fmla="*/ 26 w 32"/>
                  <a:gd name="T15" fmla="*/ 16 h 41"/>
                  <a:gd name="T16" fmla="*/ 16 w 32"/>
                  <a:gd name="T17" fmla="*/ 5 h 41"/>
                  <a:gd name="T18" fmla="*/ 6 w 32"/>
                  <a:gd name="T19" fmla="*/ 16 h 41"/>
                  <a:gd name="T20" fmla="*/ 6 w 32"/>
                  <a:gd name="T21" fmla="*/ 26 h 41"/>
                  <a:gd name="T22" fmla="*/ 16 w 32"/>
                  <a:gd name="T23" fmla="*/ 36 h 41"/>
                  <a:gd name="T24" fmla="*/ 26 w 32"/>
                  <a:gd name="T25" fmla="*/ 25 h 41"/>
                  <a:gd name="T26" fmla="*/ 26 w 32"/>
                  <a:gd name="T27" fmla="*/ 16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2" h="41">
                    <a:moveTo>
                      <a:pt x="16" y="41"/>
                    </a:moveTo>
                    <a:cubicBezTo>
                      <a:pt x="6" y="41"/>
                      <a:pt x="0" y="36"/>
                      <a:pt x="0" y="2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6"/>
                      <a:pt x="7" y="0"/>
                      <a:pt x="16" y="0"/>
                    </a:cubicBezTo>
                    <a:cubicBezTo>
                      <a:pt x="26" y="0"/>
                      <a:pt x="32" y="6"/>
                      <a:pt x="32" y="16"/>
                    </a:cubicBezTo>
                    <a:cubicBezTo>
                      <a:pt x="32" y="25"/>
                      <a:pt x="32" y="25"/>
                      <a:pt x="32" y="25"/>
                    </a:cubicBezTo>
                    <a:cubicBezTo>
                      <a:pt x="32" y="36"/>
                      <a:pt x="25" y="41"/>
                      <a:pt x="16" y="41"/>
                    </a:cubicBezTo>
                    <a:close/>
                    <a:moveTo>
                      <a:pt x="26" y="16"/>
                    </a:moveTo>
                    <a:cubicBezTo>
                      <a:pt x="26" y="10"/>
                      <a:pt x="23" y="5"/>
                      <a:pt x="16" y="5"/>
                    </a:cubicBezTo>
                    <a:cubicBezTo>
                      <a:pt x="9" y="5"/>
                      <a:pt x="6" y="10"/>
                      <a:pt x="6" y="16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6" y="32"/>
                      <a:pt x="9" y="36"/>
                      <a:pt x="16" y="36"/>
                    </a:cubicBezTo>
                    <a:cubicBezTo>
                      <a:pt x="23" y="36"/>
                      <a:pt x="26" y="32"/>
                      <a:pt x="26" y="25"/>
                    </a:cubicBezTo>
                    <a:lnTo>
                      <a:pt x="26" y="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0" name="Freeform 18" hidden="1"/>
              <p:cNvSpPr>
                <a:spLocks/>
              </p:cNvSpPr>
              <p:nvPr/>
            </p:nvSpPr>
            <p:spPr bwMode="auto">
              <a:xfrm>
                <a:off x="4166" y="1712"/>
                <a:ext cx="130" cy="95"/>
              </a:xfrm>
              <a:custGeom>
                <a:avLst/>
                <a:gdLst>
                  <a:gd name="T0" fmla="*/ 49 w 55"/>
                  <a:gd name="T1" fmla="*/ 40 h 40"/>
                  <a:gd name="T2" fmla="*/ 49 w 55"/>
                  <a:gd name="T3" fmla="*/ 15 h 40"/>
                  <a:gd name="T4" fmla="*/ 41 w 55"/>
                  <a:gd name="T5" fmla="*/ 5 h 40"/>
                  <a:gd name="T6" fmla="*/ 30 w 55"/>
                  <a:gd name="T7" fmla="*/ 17 h 40"/>
                  <a:gd name="T8" fmla="*/ 30 w 55"/>
                  <a:gd name="T9" fmla="*/ 40 h 40"/>
                  <a:gd name="T10" fmla="*/ 24 w 55"/>
                  <a:gd name="T11" fmla="*/ 40 h 40"/>
                  <a:gd name="T12" fmla="*/ 24 w 55"/>
                  <a:gd name="T13" fmla="*/ 15 h 40"/>
                  <a:gd name="T14" fmla="*/ 17 w 55"/>
                  <a:gd name="T15" fmla="*/ 5 h 40"/>
                  <a:gd name="T16" fmla="*/ 6 w 55"/>
                  <a:gd name="T17" fmla="*/ 17 h 40"/>
                  <a:gd name="T18" fmla="*/ 6 w 55"/>
                  <a:gd name="T19" fmla="*/ 40 h 40"/>
                  <a:gd name="T20" fmla="*/ 0 w 55"/>
                  <a:gd name="T21" fmla="*/ 40 h 40"/>
                  <a:gd name="T22" fmla="*/ 0 w 55"/>
                  <a:gd name="T23" fmla="*/ 1 h 40"/>
                  <a:gd name="T24" fmla="*/ 6 w 55"/>
                  <a:gd name="T25" fmla="*/ 1 h 40"/>
                  <a:gd name="T26" fmla="*/ 6 w 55"/>
                  <a:gd name="T27" fmla="*/ 7 h 40"/>
                  <a:gd name="T28" fmla="*/ 6 w 55"/>
                  <a:gd name="T29" fmla="*/ 7 h 40"/>
                  <a:gd name="T30" fmla="*/ 18 w 55"/>
                  <a:gd name="T31" fmla="*/ 0 h 40"/>
                  <a:gd name="T32" fmla="*/ 29 w 55"/>
                  <a:gd name="T33" fmla="*/ 7 h 40"/>
                  <a:gd name="T34" fmla="*/ 30 w 55"/>
                  <a:gd name="T35" fmla="*/ 7 h 40"/>
                  <a:gd name="T36" fmla="*/ 42 w 55"/>
                  <a:gd name="T37" fmla="*/ 0 h 40"/>
                  <a:gd name="T38" fmla="*/ 55 w 55"/>
                  <a:gd name="T39" fmla="*/ 13 h 40"/>
                  <a:gd name="T40" fmla="*/ 55 w 55"/>
                  <a:gd name="T41" fmla="*/ 40 h 40"/>
                  <a:gd name="T42" fmla="*/ 49 w 55"/>
                  <a:gd name="T43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5" h="40">
                    <a:moveTo>
                      <a:pt x="49" y="40"/>
                    </a:moveTo>
                    <a:cubicBezTo>
                      <a:pt x="49" y="15"/>
                      <a:pt x="49" y="15"/>
                      <a:pt x="49" y="15"/>
                    </a:cubicBezTo>
                    <a:cubicBezTo>
                      <a:pt x="49" y="9"/>
                      <a:pt x="46" y="5"/>
                      <a:pt x="41" y="5"/>
                    </a:cubicBezTo>
                    <a:cubicBezTo>
                      <a:pt x="35" y="5"/>
                      <a:pt x="30" y="11"/>
                      <a:pt x="30" y="17"/>
                    </a:cubicBezTo>
                    <a:cubicBezTo>
                      <a:pt x="30" y="40"/>
                      <a:pt x="30" y="40"/>
                      <a:pt x="30" y="40"/>
                    </a:cubicBezTo>
                    <a:cubicBezTo>
                      <a:pt x="24" y="40"/>
                      <a:pt x="24" y="40"/>
                      <a:pt x="24" y="40"/>
                    </a:cubicBezTo>
                    <a:cubicBezTo>
                      <a:pt x="24" y="15"/>
                      <a:pt x="24" y="15"/>
                      <a:pt x="24" y="15"/>
                    </a:cubicBezTo>
                    <a:cubicBezTo>
                      <a:pt x="24" y="9"/>
                      <a:pt x="21" y="5"/>
                      <a:pt x="17" y="5"/>
                    </a:cubicBezTo>
                    <a:cubicBezTo>
                      <a:pt x="12" y="5"/>
                      <a:pt x="6" y="10"/>
                      <a:pt x="6" y="17"/>
                    </a:cubicBezTo>
                    <a:cubicBezTo>
                      <a:pt x="6" y="40"/>
                      <a:pt x="6" y="40"/>
                      <a:pt x="6" y="40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9" y="3"/>
                      <a:pt x="13" y="0"/>
                      <a:pt x="18" y="0"/>
                    </a:cubicBezTo>
                    <a:cubicBezTo>
                      <a:pt x="24" y="0"/>
                      <a:pt x="28" y="3"/>
                      <a:pt x="29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3" y="3"/>
                      <a:pt x="37" y="0"/>
                      <a:pt x="42" y="0"/>
                    </a:cubicBezTo>
                    <a:cubicBezTo>
                      <a:pt x="51" y="0"/>
                      <a:pt x="55" y="6"/>
                      <a:pt x="55" y="13"/>
                    </a:cubicBezTo>
                    <a:cubicBezTo>
                      <a:pt x="55" y="40"/>
                      <a:pt x="55" y="40"/>
                      <a:pt x="55" y="40"/>
                    </a:cubicBezTo>
                    <a:lnTo>
                      <a:pt x="49" y="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1" name="Freeform 19" hidden="1"/>
              <p:cNvSpPr>
                <a:spLocks/>
              </p:cNvSpPr>
              <p:nvPr/>
            </p:nvSpPr>
            <p:spPr bwMode="auto">
              <a:xfrm>
                <a:off x="831" y="1318"/>
                <a:ext cx="530" cy="563"/>
              </a:xfrm>
              <a:custGeom>
                <a:avLst/>
                <a:gdLst>
                  <a:gd name="T0" fmla="*/ 78 w 224"/>
                  <a:gd name="T1" fmla="*/ 176 h 236"/>
                  <a:gd name="T2" fmla="*/ 50 w 224"/>
                  <a:gd name="T3" fmla="*/ 146 h 236"/>
                  <a:gd name="T4" fmla="*/ 51 w 224"/>
                  <a:gd name="T5" fmla="*/ 0 h 236"/>
                  <a:gd name="T6" fmla="*/ 45 w 224"/>
                  <a:gd name="T7" fmla="*/ 0 h 236"/>
                  <a:gd name="T8" fmla="*/ 17 w 224"/>
                  <a:gd name="T9" fmla="*/ 32 h 236"/>
                  <a:gd name="T10" fmla="*/ 24 w 224"/>
                  <a:gd name="T11" fmla="*/ 204 h 236"/>
                  <a:gd name="T12" fmla="*/ 55 w 224"/>
                  <a:gd name="T13" fmla="*/ 233 h 236"/>
                  <a:gd name="T14" fmla="*/ 204 w 224"/>
                  <a:gd name="T15" fmla="*/ 197 h 236"/>
                  <a:gd name="T16" fmla="*/ 223 w 224"/>
                  <a:gd name="T17" fmla="*/ 168 h 236"/>
                  <a:gd name="T18" fmla="*/ 224 w 224"/>
                  <a:gd name="T19" fmla="*/ 156 h 236"/>
                  <a:gd name="T20" fmla="*/ 78 w 224"/>
                  <a:gd name="T21" fmla="*/ 176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4" h="236">
                    <a:moveTo>
                      <a:pt x="78" y="176"/>
                    </a:moveTo>
                    <a:cubicBezTo>
                      <a:pt x="68" y="175"/>
                      <a:pt x="54" y="161"/>
                      <a:pt x="50" y="146"/>
                    </a:cubicBezTo>
                    <a:cubicBezTo>
                      <a:pt x="36" y="98"/>
                      <a:pt x="36" y="47"/>
                      <a:pt x="51" y="0"/>
                    </a:cubicBezTo>
                    <a:cubicBezTo>
                      <a:pt x="49" y="0"/>
                      <a:pt x="47" y="0"/>
                      <a:pt x="45" y="0"/>
                    </a:cubicBezTo>
                    <a:cubicBezTo>
                      <a:pt x="35" y="2"/>
                      <a:pt x="21" y="16"/>
                      <a:pt x="17" y="32"/>
                    </a:cubicBezTo>
                    <a:cubicBezTo>
                      <a:pt x="0" y="88"/>
                      <a:pt x="3" y="149"/>
                      <a:pt x="24" y="204"/>
                    </a:cubicBezTo>
                    <a:cubicBezTo>
                      <a:pt x="30" y="219"/>
                      <a:pt x="45" y="232"/>
                      <a:pt x="55" y="233"/>
                    </a:cubicBezTo>
                    <a:cubicBezTo>
                      <a:pt x="108" y="236"/>
                      <a:pt x="157" y="220"/>
                      <a:pt x="204" y="197"/>
                    </a:cubicBezTo>
                    <a:cubicBezTo>
                      <a:pt x="213" y="193"/>
                      <a:pt x="221" y="179"/>
                      <a:pt x="223" y="168"/>
                    </a:cubicBezTo>
                    <a:cubicBezTo>
                      <a:pt x="223" y="164"/>
                      <a:pt x="223" y="160"/>
                      <a:pt x="224" y="156"/>
                    </a:cubicBezTo>
                    <a:cubicBezTo>
                      <a:pt x="177" y="172"/>
                      <a:pt x="129" y="182"/>
                      <a:pt x="78" y="1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2" name="Freeform 20" hidden="1"/>
              <p:cNvSpPr>
                <a:spLocks/>
              </p:cNvSpPr>
              <p:nvPr/>
            </p:nvSpPr>
            <p:spPr bwMode="auto">
              <a:xfrm>
                <a:off x="952" y="1208"/>
                <a:ext cx="495" cy="482"/>
              </a:xfrm>
              <a:custGeom>
                <a:avLst/>
                <a:gdLst>
                  <a:gd name="T0" fmla="*/ 205 w 209"/>
                  <a:gd name="T1" fmla="*/ 65 h 202"/>
                  <a:gd name="T2" fmla="*/ 185 w 209"/>
                  <a:gd name="T3" fmla="*/ 38 h 202"/>
                  <a:gd name="T4" fmla="*/ 36 w 209"/>
                  <a:gd name="T5" fmla="*/ 2 h 202"/>
                  <a:gd name="T6" fmla="*/ 6 w 209"/>
                  <a:gd name="T7" fmla="*/ 30 h 202"/>
                  <a:gd name="T8" fmla="*/ 0 w 209"/>
                  <a:gd name="T9" fmla="*/ 46 h 202"/>
                  <a:gd name="T10" fmla="*/ 145 w 209"/>
                  <a:gd name="T11" fmla="*/ 69 h 202"/>
                  <a:gd name="T12" fmla="*/ 167 w 209"/>
                  <a:gd name="T13" fmla="*/ 96 h 202"/>
                  <a:gd name="T14" fmla="*/ 173 w 209"/>
                  <a:gd name="T15" fmla="*/ 202 h 202"/>
                  <a:gd name="T16" fmla="*/ 179 w 209"/>
                  <a:gd name="T17" fmla="*/ 200 h 202"/>
                  <a:gd name="T18" fmla="*/ 200 w 209"/>
                  <a:gd name="T19" fmla="*/ 174 h 202"/>
                  <a:gd name="T20" fmla="*/ 205 w 209"/>
                  <a:gd name="T21" fmla="*/ 65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9" h="202">
                    <a:moveTo>
                      <a:pt x="205" y="65"/>
                    </a:moveTo>
                    <a:cubicBezTo>
                      <a:pt x="203" y="55"/>
                      <a:pt x="194" y="42"/>
                      <a:pt x="185" y="38"/>
                    </a:cubicBezTo>
                    <a:cubicBezTo>
                      <a:pt x="138" y="16"/>
                      <a:pt x="90" y="0"/>
                      <a:pt x="36" y="2"/>
                    </a:cubicBezTo>
                    <a:cubicBezTo>
                      <a:pt x="26" y="3"/>
                      <a:pt x="12" y="15"/>
                      <a:pt x="6" y="30"/>
                    </a:cubicBezTo>
                    <a:cubicBezTo>
                      <a:pt x="4" y="35"/>
                      <a:pt x="2" y="40"/>
                      <a:pt x="0" y="46"/>
                    </a:cubicBezTo>
                    <a:cubicBezTo>
                      <a:pt x="51" y="40"/>
                      <a:pt x="99" y="51"/>
                      <a:pt x="145" y="69"/>
                    </a:cubicBezTo>
                    <a:cubicBezTo>
                      <a:pt x="155" y="73"/>
                      <a:pt x="164" y="85"/>
                      <a:pt x="167" y="96"/>
                    </a:cubicBezTo>
                    <a:cubicBezTo>
                      <a:pt x="173" y="132"/>
                      <a:pt x="175" y="166"/>
                      <a:pt x="173" y="202"/>
                    </a:cubicBezTo>
                    <a:cubicBezTo>
                      <a:pt x="175" y="201"/>
                      <a:pt x="177" y="200"/>
                      <a:pt x="179" y="200"/>
                    </a:cubicBezTo>
                    <a:cubicBezTo>
                      <a:pt x="188" y="196"/>
                      <a:pt x="198" y="184"/>
                      <a:pt x="200" y="174"/>
                    </a:cubicBezTo>
                    <a:cubicBezTo>
                      <a:pt x="208" y="137"/>
                      <a:pt x="209" y="103"/>
                      <a:pt x="205" y="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121249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985720"/>
            <a:ext cx="12188825" cy="526268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reeform 4"/>
          <p:cNvSpPr/>
          <p:nvPr/>
        </p:nvSpPr>
        <p:spPr>
          <a:xfrm>
            <a:off x="4706476" y="1125645"/>
            <a:ext cx="7482349" cy="5122755"/>
          </a:xfrm>
          <a:custGeom>
            <a:avLst/>
            <a:gdLst>
              <a:gd name="connsiteX0" fmla="*/ 366909 w 7495504"/>
              <a:gd name="connsiteY0" fmla="*/ 3457306 h 4546443"/>
              <a:gd name="connsiteX1" fmla="*/ 1229551 w 7495504"/>
              <a:gd name="connsiteY1" fmla="*/ 4268189 h 4546443"/>
              <a:gd name="connsiteX2" fmla="*/ 7026502 w 7495504"/>
              <a:gd name="connsiteY2" fmla="*/ 4268189 h 4546443"/>
              <a:gd name="connsiteX3" fmla="*/ 7009249 w 7495504"/>
              <a:gd name="connsiteY3" fmla="*/ 955646 h 4546443"/>
              <a:gd name="connsiteX4" fmla="*/ 5870562 w 7495504"/>
              <a:gd name="connsiteY4" fmla="*/ 144763 h 4546443"/>
              <a:gd name="connsiteX5" fmla="*/ 366909 w 7495504"/>
              <a:gd name="connsiteY5" fmla="*/ 3457306 h 4546443"/>
              <a:gd name="connsiteX0" fmla="*/ 366909 w 7495504"/>
              <a:gd name="connsiteY0" fmla="*/ 3457306 h 4546443"/>
              <a:gd name="connsiteX1" fmla="*/ 1229551 w 7495504"/>
              <a:gd name="connsiteY1" fmla="*/ 4268189 h 4546443"/>
              <a:gd name="connsiteX2" fmla="*/ 7026502 w 7495504"/>
              <a:gd name="connsiteY2" fmla="*/ 4268189 h 4546443"/>
              <a:gd name="connsiteX3" fmla="*/ 7009249 w 7495504"/>
              <a:gd name="connsiteY3" fmla="*/ 955646 h 4546443"/>
              <a:gd name="connsiteX4" fmla="*/ 5870562 w 7495504"/>
              <a:gd name="connsiteY4" fmla="*/ 144763 h 4546443"/>
              <a:gd name="connsiteX5" fmla="*/ 366909 w 7495504"/>
              <a:gd name="connsiteY5" fmla="*/ 3457306 h 4546443"/>
              <a:gd name="connsiteX0" fmla="*/ 0 w 7128595"/>
              <a:gd name="connsiteY0" fmla="*/ 3457306 h 4546443"/>
              <a:gd name="connsiteX1" fmla="*/ 862642 w 7128595"/>
              <a:gd name="connsiteY1" fmla="*/ 4268189 h 4546443"/>
              <a:gd name="connsiteX2" fmla="*/ 6659593 w 7128595"/>
              <a:gd name="connsiteY2" fmla="*/ 4268189 h 4546443"/>
              <a:gd name="connsiteX3" fmla="*/ 6642340 w 7128595"/>
              <a:gd name="connsiteY3" fmla="*/ 955646 h 4546443"/>
              <a:gd name="connsiteX4" fmla="*/ 5503653 w 7128595"/>
              <a:gd name="connsiteY4" fmla="*/ 144763 h 4546443"/>
              <a:gd name="connsiteX5" fmla="*/ 0 w 7128595"/>
              <a:gd name="connsiteY5" fmla="*/ 3457306 h 4546443"/>
              <a:gd name="connsiteX0" fmla="*/ 0 w 7128595"/>
              <a:gd name="connsiteY0" fmla="*/ 3457306 h 4268189"/>
              <a:gd name="connsiteX1" fmla="*/ 862642 w 7128595"/>
              <a:gd name="connsiteY1" fmla="*/ 4268189 h 4268189"/>
              <a:gd name="connsiteX2" fmla="*/ 6659593 w 7128595"/>
              <a:gd name="connsiteY2" fmla="*/ 4268189 h 4268189"/>
              <a:gd name="connsiteX3" fmla="*/ 6642340 w 7128595"/>
              <a:gd name="connsiteY3" fmla="*/ 955646 h 4268189"/>
              <a:gd name="connsiteX4" fmla="*/ 5503653 w 7128595"/>
              <a:gd name="connsiteY4" fmla="*/ 144763 h 4268189"/>
              <a:gd name="connsiteX5" fmla="*/ 0 w 7128595"/>
              <a:gd name="connsiteY5" fmla="*/ 3457306 h 4268189"/>
              <a:gd name="connsiteX0" fmla="*/ 0 w 7128595"/>
              <a:gd name="connsiteY0" fmla="*/ 3312543 h 4123426"/>
              <a:gd name="connsiteX1" fmla="*/ 862642 w 7128595"/>
              <a:gd name="connsiteY1" fmla="*/ 4123426 h 4123426"/>
              <a:gd name="connsiteX2" fmla="*/ 6659593 w 7128595"/>
              <a:gd name="connsiteY2" fmla="*/ 4123426 h 4123426"/>
              <a:gd name="connsiteX3" fmla="*/ 6642340 w 7128595"/>
              <a:gd name="connsiteY3" fmla="*/ 810883 h 4123426"/>
              <a:gd name="connsiteX4" fmla="*/ 5503653 w 7128595"/>
              <a:gd name="connsiteY4" fmla="*/ 0 h 4123426"/>
              <a:gd name="connsiteX5" fmla="*/ 0 w 7128595"/>
              <a:gd name="connsiteY5" fmla="*/ 3312543 h 4123426"/>
              <a:gd name="connsiteX0" fmla="*/ 0 w 6659593"/>
              <a:gd name="connsiteY0" fmla="*/ 3312543 h 4123426"/>
              <a:gd name="connsiteX1" fmla="*/ 862642 w 6659593"/>
              <a:gd name="connsiteY1" fmla="*/ 4123426 h 4123426"/>
              <a:gd name="connsiteX2" fmla="*/ 6659593 w 6659593"/>
              <a:gd name="connsiteY2" fmla="*/ 4123426 h 4123426"/>
              <a:gd name="connsiteX3" fmla="*/ 6642340 w 6659593"/>
              <a:gd name="connsiteY3" fmla="*/ 810883 h 4123426"/>
              <a:gd name="connsiteX4" fmla="*/ 5503653 w 6659593"/>
              <a:gd name="connsiteY4" fmla="*/ 0 h 4123426"/>
              <a:gd name="connsiteX5" fmla="*/ 0 w 6659593"/>
              <a:gd name="connsiteY5" fmla="*/ 3312543 h 4123426"/>
              <a:gd name="connsiteX0" fmla="*/ 0 w 7088996"/>
              <a:gd name="connsiteY0" fmla="*/ 3373894 h 4396922"/>
              <a:gd name="connsiteX1" fmla="*/ 862642 w 7088996"/>
              <a:gd name="connsiteY1" fmla="*/ 4184777 h 4396922"/>
              <a:gd name="connsiteX2" fmla="*/ 6659593 w 7088996"/>
              <a:gd name="connsiteY2" fmla="*/ 4184777 h 4396922"/>
              <a:gd name="connsiteX3" fmla="*/ 6659593 w 7088996"/>
              <a:gd name="connsiteY3" fmla="*/ 1320807 h 4396922"/>
              <a:gd name="connsiteX4" fmla="*/ 5503653 w 7088996"/>
              <a:gd name="connsiteY4" fmla="*/ 61351 h 4396922"/>
              <a:gd name="connsiteX5" fmla="*/ 0 w 7088996"/>
              <a:gd name="connsiteY5" fmla="*/ 3373894 h 4396922"/>
              <a:gd name="connsiteX0" fmla="*/ 0 w 7088996"/>
              <a:gd name="connsiteY0" fmla="*/ 3312543 h 4335571"/>
              <a:gd name="connsiteX1" fmla="*/ 862642 w 7088996"/>
              <a:gd name="connsiteY1" fmla="*/ 4123426 h 4335571"/>
              <a:gd name="connsiteX2" fmla="*/ 6659593 w 7088996"/>
              <a:gd name="connsiteY2" fmla="*/ 4123426 h 4335571"/>
              <a:gd name="connsiteX3" fmla="*/ 6659593 w 7088996"/>
              <a:gd name="connsiteY3" fmla="*/ 1259456 h 4335571"/>
              <a:gd name="connsiteX4" fmla="*/ 5503653 w 7088996"/>
              <a:gd name="connsiteY4" fmla="*/ 0 h 4335571"/>
              <a:gd name="connsiteX5" fmla="*/ 0 w 7088996"/>
              <a:gd name="connsiteY5" fmla="*/ 3312543 h 4335571"/>
              <a:gd name="connsiteX0" fmla="*/ 0 w 6659593"/>
              <a:gd name="connsiteY0" fmla="*/ 3312543 h 4335571"/>
              <a:gd name="connsiteX1" fmla="*/ 862642 w 6659593"/>
              <a:gd name="connsiteY1" fmla="*/ 4123426 h 4335571"/>
              <a:gd name="connsiteX2" fmla="*/ 6659593 w 6659593"/>
              <a:gd name="connsiteY2" fmla="*/ 4123426 h 4335571"/>
              <a:gd name="connsiteX3" fmla="*/ 6659593 w 6659593"/>
              <a:gd name="connsiteY3" fmla="*/ 1259456 h 4335571"/>
              <a:gd name="connsiteX4" fmla="*/ 5503653 w 6659593"/>
              <a:gd name="connsiteY4" fmla="*/ 0 h 4335571"/>
              <a:gd name="connsiteX5" fmla="*/ 0 w 6659593"/>
              <a:gd name="connsiteY5" fmla="*/ 3312543 h 4335571"/>
              <a:gd name="connsiteX0" fmla="*/ 0 w 6659593"/>
              <a:gd name="connsiteY0" fmla="*/ 3312543 h 4123426"/>
              <a:gd name="connsiteX1" fmla="*/ 862642 w 6659593"/>
              <a:gd name="connsiteY1" fmla="*/ 4123426 h 4123426"/>
              <a:gd name="connsiteX2" fmla="*/ 6659593 w 6659593"/>
              <a:gd name="connsiteY2" fmla="*/ 4123426 h 4123426"/>
              <a:gd name="connsiteX3" fmla="*/ 6659593 w 6659593"/>
              <a:gd name="connsiteY3" fmla="*/ 1259456 h 4123426"/>
              <a:gd name="connsiteX4" fmla="*/ 5503653 w 6659593"/>
              <a:gd name="connsiteY4" fmla="*/ 0 h 4123426"/>
              <a:gd name="connsiteX5" fmla="*/ 0 w 6659593"/>
              <a:gd name="connsiteY5" fmla="*/ 3312543 h 4123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659593" h="4123426">
                <a:moveTo>
                  <a:pt x="0" y="3312543"/>
                </a:moveTo>
                <a:lnTo>
                  <a:pt x="862642" y="4123426"/>
                </a:lnTo>
                <a:lnTo>
                  <a:pt x="6659593" y="4123426"/>
                </a:lnTo>
                <a:lnTo>
                  <a:pt x="6659593" y="1259456"/>
                </a:lnTo>
                <a:lnTo>
                  <a:pt x="5503653" y="0"/>
                </a:lnTo>
                <a:cubicBezTo>
                  <a:pt x="4393721" y="342181"/>
                  <a:pt x="1834551" y="2208362"/>
                  <a:pt x="0" y="3312543"/>
                </a:cubicBezTo>
                <a:close/>
              </a:path>
            </a:pathLst>
          </a:custGeom>
          <a:solidFill>
            <a:schemeClr val="tx1">
              <a:alpha val="1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" name="Group 3"/>
          <p:cNvGrpSpPr/>
          <p:nvPr/>
        </p:nvGrpSpPr>
        <p:grpSpPr>
          <a:xfrm>
            <a:off x="6342990" y="2037327"/>
            <a:ext cx="3887938" cy="2483190"/>
            <a:chOff x="1233277" y="944033"/>
            <a:chExt cx="4771784" cy="3047696"/>
          </a:xfrm>
        </p:grpSpPr>
        <p:sp>
          <p:nvSpPr>
            <p:cNvPr id="113" name="Rectangle 112"/>
            <p:cNvSpPr/>
            <p:nvPr/>
          </p:nvSpPr>
          <p:spPr>
            <a:xfrm>
              <a:off x="1233277" y="944033"/>
              <a:ext cx="2292875" cy="1969854"/>
            </a:xfrm>
            <a:prstGeom prst="rect">
              <a:avLst/>
            </a:prstGeom>
            <a:blipFill dpi="0" rotWithShape="1"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2880" rIns="182880" rtlCol="0" anchor="ctr"/>
            <a:lstStyle/>
            <a:p>
              <a:pPr algn="ctr"/>
              <a:endParaRPr lang="en-US" sz="1800" dirty="0">
                <a:solidFill>
                  <a:schemeClr val="bg1"/>
                </a:solidFill>
              </a:endParaRPr>
            </a:p>
          </p:txBody>
        </p:sp>
        <p:sp>
          <p:nvSpPr>
            <p:cNvPr id="114" name="Rectangle 113"/>
            <p:cNvSpPr/>
            <p:nvPr/>
          </p:nvSpPr>
          <p:spPr>
            <a:xfrm>
              <a:off x="3721587" y="2019814"/>
              <a:ext cx="1036941" cy="890857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5" name="Rectangle 114"/>
            <p:cNvSpPr/>
            <p:nvPr/>
          </p:nvSpPr>
          <p:spPr>
            <a:xfrm>
              <a:off x="4965628" y="2019814"/>
              <a:ext cx="1035069" cy="889248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6" name="Rectangle 115"/>
            <p:cNvSpPr/>
            <p:nvPr/>
          </p:nvSpPr>
          <p:spPr>
            <a:xfrm>
              <a:off x="3718677" y="3100872"/>
              <a:ext cx="1036941" cy="890857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7" name="Rectangle 116"/>
            <p:cNvSpPr/>
            <p:nvPr/>
          </p:nvSpPr>
          <p:spPr>
            <a:xfrm>
              <a:off x="4965628" y="3100872"/>
              <a:ext cx="1035069" cy="88924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8" name="Rectangle 117"/>
            <p:cNvSpPr/>
            <p:nvPr/>
          </p:nvSpPr>
          <p:spPr>
            <a:xfrm>
              <a:off x="1233277" y="3100872"/>
              <a:ext cx="1036941" cy="890857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9" name="Rectangle 118"/>
            <p:cNvSpPr/>
            <p:nvPr/>
          </p:nvSpPr>
          <p:spPr>
            <a:xfrm>
              <a:off x="2477851" y="3100872"/>
              <a:ext cx="1035069" cy="889248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20" name="Group 119"/>
            <p:cNvGrpSpPr/>
            <p:nvPr/>
          </p:nvGrpSpPr>
          <p:grpSpPr>
            <a:xfrm>
              <a:off x="5140371" y="3213247"/>
              <a:ext cx="634253" cy="634253"/>
              <a:chOff x="1293813" y="1766888"/>
              <a:chExt cx="1166813" cy="1166813"/>
            </a:xfrm>
            <a:solidFill>
              <a:schemeClr val="bg1"/>
            </a:solidFill>
          </p:grpSpPr>
          <p:sp>
            <p:nvSpPr>
              <p:cNvPr id="121" name="Freeform 120"/>
              <p:cNvSpPr>
                <a:spLocks noEditPoints="1"/>
              </p:cNvSpPr>
              <p:nvPr/>
            </p:nvSpPr>
            <p:spPr bwMode="auto">
              <a:xfrm>
                <a:off x="1293813" y="1766888"/>
                <a:ext cx="884238" cy="719138"/>
              </a:xfrm>
              <a:custGeom>
                <a:avLst/>
                <a:gdLst>
                  <a:gd name="T0" fmla="*/ 53 w 557"/>
                  <a:gd name="T1" fmla="*/ 25 h 453"/>
                  <a:gd name="T2" fmla="*/ 37 w 557"/>
                  <a:gd name="T3" fmla="*/ 36 h 453"/>
                  <a:gd name="T4" fmla="*/ 24 w 557"/>
                  <a:gd name="T5" fmla="*/ 69 h 453"/>
                  <a:gd name="T6" fmla="*/ 27 w 557"/>
                  <a:gd name="T7" fmla="*/ 341 h 453"/>
                  <a:gd name="T8" fmla="*/ 51 w 557"/>
                  <a:gd name="T9" fmla="*/ 366 h 453"/>
                  <a:gd name="T10" fmla="*/ 71 w 557"/>
                  <a:gd name="T11" fmla="*/ 370 h 453"/>
                  <a:gd name="T12" fmla="*/ 79 w 557"/>
                  <a:gd name="T13" fmla="*/ 374 h 453"/>
                  <a:gd name="T14" fmla="*/ 82 w 557"/>
                  <a:gd name="T15" fmla="*/ 381 h 453"/>
                  <a:gd name="T16" fmla="*/ 137 w 557"/>
                  <a:gd name="T17" fmla="*/ 374 h 453"/>
                  <a:gd name="T18" fmla="*/ 145 w 557"/>
                  <a:gd name="T19" fmla="*/ 370 h 453"/>
                  <a:gd name="T20" fmla="*/ 504 w 557"/>
                  <a:gd name="T21" fmla="*/ 366 h 453"/>
                  <a:gd name="T22" fmla="*/ 520 w 557"/>
                  <a:gd name="T23" fmla="*/ 355 h 453"/>
                  <a:gd name="T24" fmla="*/ 533 w 557"/>
                  <a:gd name="T25" fmla="*/ 322 h 453"/>
                  <a:gd name="T26" fmla="*/ 530 w 557"/>
                  <a:gd name="T27" fmla="*/ 51 h 453"/>
                  <a:gd name="T28" fmla="*/ 504 w 557"/>
                  <a:gd name="T29" fmla="*/ 25 h 453"/>
                  <a:gd name="T30" fmla="*/ 71 w 557"/>
                  <a:gd name="T31" fmla="*/ 22 h 453"/>
                  <a:gd name="T32" fmla="*/ 486 w 557"/>
                  <a:gd name="T33" fmla="*/ 0 h 453"/>
                  <a:gd name="T34" fmla="*/ 522 w 557"/>
                  <a:gd name="T35" fmla="*/ 9 h 453"/>
                  <a:gd name="T36" fmla="*/ 548 w 557"/>
                  <a:gd name="T37" fmla="*/ 34 h 453"/>
                  <a:gd name="T38" fmla="*/ 557 w 557"/>
                  <a:gd name="T39" fmla="*/ 69 h 453"/>
                  <a:gd name="T40" fmla="*/ 555 w 557"/>
                  <a:gd name="T41" fmla="*/ 341 h 453"/>
                  <a:gd name="T42" fmla="*/ 537 w 557"/>
                  <a:gd name="T43" fmla="*/ 372 h 453"/>
                  <a:gd name="T44" fmla="*/ 520 w 557"/>
                  <a:gd name="T45" fmla="*/ 372 h 453"/>
                  <a:gd name="T46" fmla="*/ 528 w 557"/>
                  <a:gd name="T47" fmla="*/ 376 h 453"/>
                  <a:gd name="T48" fmla="*/ 535 w 557"/>
                  <a:gd name="T49" fmla="*/ 374 h 453"/>
                  <a:gd name="T50" fmla="*/ 486 w 557"/>
                  <a:gd name="T51" fmla="*/ 394 h 453"/>
                  <a:gd name="T52" fmla="*/ 79 w 557"/>
                  <a:gd name="T53" fmla="*/ 451 h 453"/>
                  <a:gd name="T54" fmla="*/ 70 w 557"/>
                  <a:gd name="T55" fmla="*/ 453 h 453"/>
                  <a:gd name="T56" fmla="*/ 62 w 557"/>
                  <a:gd name="T57" fmla="*/ 449 h 453"/>
                  <a:gd name="T58" fmla="*/ 59 w 557"/>
                  <a:gd name="T59" fmla="*/ 442 h 453"/>
                  <a:gd name="T60" fmla="*/ 59 w 557"/>
                  <a:gd name="T61" fmla="*/ 392 h 453"/>
                  <a:gd name="T62" fmla="*/ 20 w 557"/>
                  <a:gd name="T63" fmla="*/ 372 h 453"/>
                  <a:gd name="T64" fmla="*/ 2 w 557"/>
                  <a:gd name="T65" fmla="*/ 341 h 453"/>
                  <a:gd name="T66" fmla="*/ 0 w 557"/>
                  <a:gd name="T67" fmla="*/ 69 h 453"/>
                  <a:gd name="T68" fmla="*/ 9 w 557"/>
                  <a:gd name="T69" fmla="*/ 34 h 453"/>
                  <a:gd name="T70" fmla="*/ 22 w 557"/>
                  <a:gd name="T71" fmla="*/ 20 h 453"/>
                  <a:gd name="T72" fmla="*/ 33 w 557"/>
                  <a:gd name="T73" fmla="*/ 18 h 453"/>
                  <a:gd name="T74" fmla="*/ 26 w 557"/>
                  <a:gd name="T75" fmla="*/ 18 h 453"/>
                  <a:gd name="T76" fmla="*/ 44 w 557"/>
                  <a:gd name="T77" fmla="*/ 5 h 4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557" h="453">
                    <a:moveTo>
                      <a:pt x="71" y="22"/>
                    </a:moveTo>
                    <a:lnTo>
                      <a:pt x="53" y="25"/>
                    </a:lnTo>
                    <a:lnTo>
                      <a:pt x="38" y="36"/>
                    </a:lnTo>
                    <a:lnTo>
                      <a:pt x="37" y="36"/>
                    </a:lnTo>
                    <a:lnTo>
                      <a:pt x="27" y="51"/>
                    </a:lnTo>
                    <a:lnTo>
                      <a:pt x="24" y="69"/>
                    </a:lnTo>
                    <a:lnTo>
                      <a:pt x="24" y="322"/>
                    </a:lnTo>
                    <a:lnTo>
                      <a:pt x="27" y="341"/>
                    </a:lnTo>
                    <a:lnTo>
                      <a:pt x="37" y="355"/>
                    </a:lnTo>
                    <a:lnTo>
                      <a:pt x="51" y="366"/>
                    </a:lnTo>
                    <a:lnTo>
                      <a:pt x="70" y="370"/>
                    </a:lnTo>
                    <a:lnTo>
                      <a:pt x="71" y="370"/>
                    </a:lnTo>
                    <a:lnTo>
                      <a:pt x="75" y="372"/>
                    </a:lnTo>
                    <a:lnTo>
                      <a:pt x="79" y="374"/>
                    </a:lnTo>
                    <a:lnTo>
                      <a:pt x="81" y="377"/>
                    </a:lnTo>
                    <a:lnTo>
                      <a:pt x="82" y="381"/>
                    </a:lnTo>
                    <a:lnTo>
                      <a:pt x="82" y="418"/>
                    </a:lnTo>
                    <a:lnTo>
                      <a:pt x="137" y="374"/>
                    </a:lnTo>
                    <a:lnTo>
                      <a:pt x="141" y="372"/>
                    </a:lnTo>
                    <a:lnTo>
                      <a:pt x="145" y="370"/>
                    </a:lnTo>
                    <a:lnTo>
                      <a:pt x="486" y="370"/>
                    </a:lnTo>
                    <a:lnTo>
                      <a:pt x="504" y="366"/>
                    </a:lnTo>
                    <a:lnTo>
                      <a:pt x="519" y="357"/>
                    </a:lnTo>
                    <a:lnTo>
                      <a:pt x="520" y="355"/>
                    </a:lnTo>
                    <a:lnTo>
                      <a:pt x="530" y="341"/>
                    </a:lnTo>
                    <a:lnTo>
                      <a:pt x="533" y="322"/>
                    </a:lnTo>
                    <a:lnTo>
                      <a:pt x="533" y="69"/>
                    </a:lnTo>
                    <a:lnTo>
                      <a:pt x="530" y="51"/>
                    </a:lnTo>
                    <a:lnTo>
                      <a:pt x="520" y="36"/>
                    </a:lnTo>
                    <a:lnTo>
                      <a:pt x="504" y="25"/>
                    </a:lnTo>
                    <a:lnTo>
                      <a:pt x="486" y="22"/>
                    </a:lnTo>
                    <a:lnTo>
                      <a:pt x="71" y="22"/>
                    </a:lnTo>
                    <a:close/>
                    <a:moveTo>
                      <a:pt x="71" y="0"/>
                    </a:moveTo>
                    <a:lnTo>
                      <a:pt x="486" y="0"/>
                    </a:lnTo>
                    <a:lnTo>
                      <a:pt x="506" y="1"/>
                    </a:lnTo>
                    <a:lnTo>
                      <a:pt x="522" y="9"/>
                    </a:lnTo>
                    <a:lnTo>
                      <a:pt x="537" y="20"/>
                    </a:lnTo>
                    <a:lnTo>
                      <a:pt x="548" y="34"/>
                    </a:lnTo>
                    <a:lnTo>
                      <a:pt x="555" y="51"/>
                    </a:lnTo>
                    <a:lnTo>
                      <a:pt x="557" y="69"/>
                    </a:lnTo>
                    <a:lnTo>
                      <a:pt x="557" y="322"/>
                    </a:lnTo>
                    <a:lnTo>
                      <a:pt x="555" y="341"/>
                    </a:lnTo>
                    <a:lnTo>
                      <a:pt x="548" y="359"/>
                    </a:lnTo>
                    <a:lnTo>
                      <a:pt x="537" y="372"/>
                    </a:lnTo>
                    <a:lnTo>
                      <a:pt x="535" y="374"/>
                    </a:lnTo>
                    <a:lnTo>
                      <a:pt x="520" y="372"/>
                    </a:lnTo>
                    <a:lnTo>
                      <a:pt x="524" y="376"/>
                    </a:lnTo>
                    <a:lnTo>
                      <a:pt x="528" y="376"/>
                    </a:lnTo>
                    <a:lnTo>
                      <a:pt x="531" y="376"/>
                    </a:lnTo>
                    <a:lnTo>
                      <a:pt x="535" y="374"/>
                    </a:lnTo>
                    <a:lnTo>
                      <a:pt x="513" y="388"/>
                    </a:lnTo>
                    <a:lnTo>
                      <a:pt x="486" y="394"/>
                    </a:lnTo>
                    <a:lnTo>
                      <a:pt x="148" y="394"/>
                    </a:lnTo>
                    <a:lnTo>
                      <a:pt x="79" y="451"/>
                    </a:lnTo>
                    <a:lnTo>
                      <a:pt x="73" y="453"/>
                    </a:lnTo>
                    <a:lnTo>
                      <a:pt x="70" y="453"/>
                    </a:lnTo>
                    <a:lnTo>
                      <a:pt x="66" y="451"/>
                    </a:lnTo>
                    <a:lnTo>
                      <a:pt x="62" y="449"/>
                    </a:lnTo>
                    <a:lnTo>
                      <a:pt x="60" y="445"/>
                    </a:lnTo>
                    <a:lnTo>
                      <a:pt x="59" y="442"/>
                    </a:lnTo>
                    <a:lnTo>
                      <a:pt x="59" y="442"/>
                    </a:lnTo>
                    <a:lnTo>
                      <a:pt x="59" y="392"/>
                    </a:lnTo>
                    <a:lnTo>
                      <a:pt x="38" y="385"/>
                    </a:lnTo>
                    <a:lnTo>
                      <a:pt x="20" y="372"/>
                    </a:lnTo>
                    <a:lnTo>
                      <a:pt x="9" y="359"/>
                    </a:lnTo>
                    <a:lnTo>
                      <a:pt x="2" y="341"/>
                    </a:lnTo>
                    <a:lnTo>
                      <a:pt x="0" y="322"/>
                    </a:lnTo>
                    <a:lnTo>
                      <a:pt x="0" y="69"/>
                    </a:lnTo>
                    <a:lnTo>
                      <a:pt x="2" y="51"/>
                    </a:lnTo>
                    <a:lnTo>
                      <a:pt x="9" y="34"/>
                    </a:lnTo>
                    <a:lnTo>
                      <a:pt x="20" y="20"/>
                    </a:lnTo>
                    <a:lnTo>
                      <a:pt x="22" y="20"/>
                    </a:lnTo>
                    <a:lnTo>
                      <a:pt x="37" y="20"/>
                    </a:lnTo>
                    <a:lnTo>
                      <a:pt x="33" y="18"/>
                    </a:lnTo>
                    <a:lnTo>
                      <a:pt x="29" y="16"/>
                    </a:lnTo>
                    <a:lnTo>
                      <a:pt x="26" y="18"/>
                    </a:lnTo>
                    <a:lnTo>
                      <a:pt x="22" y="20"/>
                    </a:lnTo>
                    <a:lnTo>
                      <a:pt x="44" y="5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2" name="Freeform 121"/>
              <p:cNvSpPr>
                <a:spLocks/>
              </p:cNvSpPr>
              <p:nvPr/>
            </p:nvSpPr>
            <p:spPr bwMode="auto">
              <a:xfrm>
                <a:off x="1436688" y="1906588"/>
                <a:ext cx="598488" cy="36513"/>
              </a:xfrm>
              <a:custGeom>
                <a:avLst/>
                <a:gdLst>
                  <a:gd name="T0" fmla="*/ 11 w 377"/>
                  <a:gd name="T1" fmla="*/ 0 h 23"/>
                  <a:gd name="T2" fmla="*/ 366 w 377"/>
                  <a:gd name="T3" fmla="*/ 0 h 23"/>
                  <a:gd name="T4" fmla="*/ 372 w 377"/>
                  <a:gd name="T5" fmla="*/ 1 h 23"/>
                  <a:gd name="T6" fmla="*/ 376 w 377"/>
                  <a:gd name="T7" fmla="*/ 3 h 23"/>
                  <a:gd name="T8" fmla="*/ 377 w 377"/>
                  <a:gd name="T9" fmla="*/ 7 h 23"/>
                  <a:gd name="T10" fmla="*/ 377 w 377"/>
                  <a:gd name="T11" fmla="*/ 12 h 23"/>
                  <a:gd name="T12" fmla="*/ 377 w 377"/>
                  <a:gd name="T13" fmla="*/ 16 h 23"/>
                  <a:gd name="T14" fmla="*/ 376 w 377"/>
                  <a:gd name="T15" fmla="*/ 20 h 23"/>
                  <a:gd name="T16" fmla="*/ 372 w 377"/>
                  <a:gd name="T17" fmla="*/ 22 h 23"/>
                  <a:gd name="T18" fmla="*/ 366 w 377"/>
                  <a:gd name="T19" fmla="*/ 23 h 23"/>
                  <a:gd name="T20" fmla="*/ 11 w 377"/>
                  <a:gd name="T21" fmla="*/ 23 h 23"/>
                  <a:gd name="T22" fmla="*/ 5 w 377"/>
                  <a:gd name="T23" fmla="*/ 22 h 23"/>
                  <a:gd name="T24" fmla="*/ 2 w 377"/>
                  <a:gd name="T25" fmla="*/ 20 h 23"/>
                  <a:gd name="T26" fmla="*/ 0 w 377"/>
                  <a:gd name="T27" fmla="*/ 16 h 23"/>
                  <a:gd name="T28" fmla="*/ 0 w 377"/>
                  <a:gd name="T29" fmla="*/ 12 h 23"/>
                  <a:gd name="T30" fmla="*/ 0 w 377"/>
                  <a:gd name="T31" fmla="*/ 7 h 23"/>
                  <a:gd name="T32" fmla="*/ 2 w 377"/>
                  <a:gd name="T33" fmla="*/ 3 h 23"/>
                  <a:gd name="T34" fmla="*/ 5 w 377"/>
                  <a:gd name="T35" fmla="*/ 1 h 23"/>
                  <a:gd name="T36" fmla="*/ 11 w 377"/>
                  <a:gd name="T37" fmla="*/ 0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77" h="23">
                    <a:moveTo>
                      <a:pt x="11" y="0"/>
                    </a:moveTo>
                    <a:lnTo>
                      <a:pt x="366" y="0"/>
                    </a:lnTo>
                    <a:lnTo>
                      <a:pt x="372" y="1"/>
                    </a:lnTo>
                    <a:lnTo>
                      <a:pt x="376" y="3"/>
                    </a:lnTo>
                    <a:lnTo>
                      <a:pt x="377" y="7"/>
                    </a:lnTo>
                    <a:lnTo>
                      <a:pt x="377" y="12"/>
                    </a:lnTo>
                    <a:lnTo>
                      <a:pt x="377" y="16"/>
                    </a:lnTo>
                    <a:lnTo>
                      <a:pt x="376" y="20"/>
                    </a:lnTo>
                    <a:lnTo>
                      <a:pt x="372" y="22"/>
                    </a:lnTo>
                    <a:lnTo>
                      <a:pt x="366" y="23"/>
                    </a:lnTo>
                    <a:lnTo>
                      <a:pt x="11" y="23"/>
                    </a:lnTo>
                    <a:lnTo>
                      <a:pt x="5" y="22"/>
                    </a:lnTo>
                    <a:lnTo>
                      <a:pt x="2" y="20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0" y="7"/>
                    </a:lnTo>
                    <a:lnTo>
                      <a:pt x="2" y="3"/>
                    </a:lnTo>
                    <a:lnTo>
                      <a:pt x="5" y="1"/>
                    </a:lnTo>
                    <a:lnTo>
                      <a:pt x="1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3" name="Freeform 122"/>
              <p:cNvSpPr>
                <a:spLocks/>
              </p:cNvSpPr>
              <p:nvPr/>
            </p:nvSpPr>
            <p:spPr bwMode="auto">
              <a:xfrm>
                <a:off x="1436688" y="2019301"/>
                <a:ext cx="598488" cy="38100"/>
              </a:xfrm>
              <a:custGeom>
                <a:avLst/>
                <a:gdLst>
                  <a:gd name="T0" fmla="*/ 11 w 377"/>
                  <a:gd name="T1" fmla="*/ 0 h 24"/>
                  <a:gd name="T2" fmla="*/ 366 w 377"/>
                  <a:gd name="T3" fmla="*/ 0 h 24"/>
                  <a:gd name="T4" fmla="*/ 372 w 377"/>
                  <a:gd name="T5" fmla="*/ 2 h 24"/>
                  <a:gd name="T6" fmla="*/ 376 w 377"/>
                  <a:gd name="T7" fmla="*/ 4 h 24"/>
                  <a:gd name="T8" fmla="*/ 377 w 377"/>
                  <a:gd name="T9" fmla="*/ 7 h 24"/>
                  <a:gd name="T10" fmla="*/ 377 w 377"/>
                  <a:gd name="T11" fmla="*/ 11 h 24"/>
                  <a:gd name="T12" fmla="*/ 377 w 377"/>
                  <a:gd name="T13" fmla="*/ 17 h 24"/>
                  <a:gd name="T14" fmla="*/ 376 w 377"/>
                  <a:gd name="T15" fmla="*/ 20 h 24"/>
                  <a:gd name="T16" fmla="*/ 372 w 377"/>
                  <a:gd name="T17" fmla="*/ 22 h 24"/>
                  <a:gd name="T18" fmla="*/ 366 w 377"/>
                  <a:gd name="T19" fmla="*/ 24 h 24"/>
                  <a:gd name="T20" fmla="*/ 11 w 377"/>
                  <a:gd name="T21" fmla="*/ 24 h 24"/>
                  <a:gd name="T22" fmla="*/ 5 w 377"/>
                  <a:gd name="T23" fmla="*/ 22 h 24"/>
                  <a:gd name="T24" fmla="*/ 2 w 377"/>
                  <a:gd name="T25" fmla="*/ 20 h 24"/>
                  <a:gd name="T26" fmla="*/ 0 w 377"/>
                  <a:gd name="T27" fmla="*/ 17 h 24"/>
                  <a:gd name="T28" fmla="*/ 0 w 377"/>
                  <a:gd name="T29" fmla="*/ 11 h 24"/>
                  <a:gd name="T30" fmla="*/ 0 w 377"/>
                  <a:gd name="T31" fmla="*/ 7 h 24"/>
                  <a:gd name="T32" fmla="*/ 2 w 377"/>
                  <a:gd name="T33" fmla="*/ 4 h 24"/>
                  <a:gd name="T34" fmla="*/ 5 w 377"/>
                  <a:gd name="T35" fmla="*/ 2 h 24"/>
                  <a:gd name="T36" fmla="*/ 11 w 377"/>
                  <a:gd name="T37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77" h="24">
                    <a:moveTo>
                      <a:pt x="11" y="0"/>
                    </a:moveTo>
                    <a:lnTo>
                      <a:pt x="366" y="0"/>
                    </a:lnTo>
                    <a:lnTo>
                      <a:pt x="372" y="2"/>
                    </a:lnTo>
                    <a:lnTo>
                      <a:pt x="376" y="4"/>
                    </a:lnTo>
                    <a:lnTo>
                      <a:pt x="377" y="7"/>
                    </a:lnTo>
                    <a:lnTo>
                      <a:pt x="377" y="11"/>
                    </a:lnTo>
                    <a:lnTo>
                      <a:pt x="377" y="17"/>
                    </a:lnTo>
                    <a:lnTo>
                      <a:pt x="376" y="20"/>
                    </a:lnTo>
                    <a:lnTo>
                      <a:pt x="372" y="22"/>
                    </a:lnTo>
                    <a:lnTo>
                      <a:pt x="366" y="24"/>
                    </a:lnTo>
                    <a:lnTo>
                      <a:pt x="11" y="24"/>
                    </a:lnTo>
                    <a:lnTo>
                      <a:pt x="5" y="22"/>
                    </a:lnTo>
                    <a:lnTo>
                      <a:pt x="2" y="20"/>
                    </a:lnTo>
                    <a:lnTo>
                      <a:pt x="0" y="17"/>
                    </a:lnTo>
                    <a:lnTo>
                      <a:pt x="0" y="11"/>
                    </a:lnTo>
                    <a:lnTo>
                      <a:pt x="0" y="7"/>
                    </a:lnTo>
                    <a:lnTo>
                      <a:pt x="2" y="4"/>
                    </a:lnTo>
                    <a:lnTo>
                      <a:pt x="5" y="2"/>
                    </a:lnTo>
                    <a:lnTo>
                      <a:pt x="1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4" name="Freeform 123"/>
              <p:cNvSpPr>
                <a:spLocks/>
              </p:cNvSpPr>
              <p:nvPr/>
            </p:nvSpPr>
            <p:spPr bwMode="auto">
              <a:xfrm>
                <a:off x="2212976" y="2354263"/>
                <a:ext cx="107950" cy="38100"/>
              </a:xfrm>
              <a:custGeom>
                <a:avLst/>
                <a:gdLst>
                  <a:gd name="T0" fmla="*/ 11 w 68"/>
                  <a:gd name="T1" fmla="*/ 0 h 24"/>
                  <a:gd name="T2" fmla="*/ 55 w 68"/>
                  <a:gd name="T3" fmla="*/ 0 h 24"/>
                  <a:gd name="T4" fmla="*/ 61 w 68"/>
                  <a:gd name="T5" fmla="*/ 2 h 24"/>
                  <a:gd name="T6" fmla="*/ 64 w 68"/>
                  <a:gd name="T7" fmla="*/ 4 h 24"/>
                  <a:gd name="T8" fmla="*/ 66 w 68"/>
                  <a:gd name="T9" fmla="*/ 7 h 24"/>
                  <a:gd name="T10" fmla="*/ 68 w 68"/>
                  <a:gd name="T11" fmla="*/ 11 h 24"/>
                  <a:gd name="T12" fmla="*/ 66 w 68"/>
                  <a:gd name="T13" fmla="*/ 17 h 24"/>
                  <a:gd name="T14" fmla="*/ 64 w 68"/>
                  <a:gd name="T15" fmla="*/ 20 h 24"/>
                  <a:gd name="T16" fmla="*/ 61 w 68"/>
                  <a:gd name="T17" fmla="*/ 22 h 24"/>
                  <a:gd name="T18" fmla="*/ 55 w 68"/>
                  <a:gd name="T19" fmla="*/ 24 h 24"/>
                  <a:gd name="T20" fmla="*/ 11 w 68"/>
                  <a:gd name="T21" fmla="*/ 24 h 24"/>
                  <a:gd name="T22" fmla="*/ 7 w 68"/>
                  <a:gd name="T23" fmla="*/ 22 h 24"/>
                  <a:gd name="T24" fmla="*/ 4 w 68"/>
                  <a:gd name="T25" fmla="*/ 20 h 24"/>
                  <a:gd name="T26" fmla="*/ 0 w 68"/>
                  <a:gd name="T27" fmla="*/ 17 h 24"/>
                  <a:gd name="T28" fmla="*/ 0 w 68"/>
                  <a:gd name="T29" fmla="*/ 11 h 24"/>
                  <a:gd name="T30" fmla="*/ 0 w 68"/>
                  <a:gd name="T31" fmla="*/ 7 h 24"/>
                  <a:gd name="T32" fmla="*/ 4 w 68"/>
                  <a:gd name="T33" fmla="*/ 4 h 24"/>
                  <a:gd name="T34" fmla="*/ 7 w 68"/>
                  <a:gd name="T35" fmla="*/ 2 h 24"/>
                  <a:gd name="T36" fmla="*/ 11 w 68"/>
                  <a:gd name="T37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8" h="24">
                    <a:moveTo>
                      <a:pt x="11" y="0"/>
                    </a:moveTo>
                    <a:lnTo>
                      <a:pt x="55" y="0"/>
                    </a:lnTo>
                    <a:lnTo>
                      <a:pt x="61" y="2"/>
                    </a:lnTo>
                    <a:lnTo>
                      <a:pt x="64" y="4"/>
                    </a:lnTo>
                    <a:lnTo>
                      <a:pt x="66" y="7"/>
                    </a:lnTo>
                    <a:lnTo>
                      <a:pt x="68" y="11"/>
                    </a:lnTo>
                    <a:lnTo>
                      <a:pt x="66" y="17"/>
                    </a:lnTo>
                    <a:lnTo>
                      <a:pt x="64" y="20"/>
                    </a:lnTo>
                    <a:lnTo>
                      <a:pt x="61" y="22"/>
                    </a:lnTo>
                    <a:lnTo>
                      <a:pt x="55" y="24"/>
                    </a:lnTo>
                    <a:lnTo>
                      <a:pt x="11" y="24"/>
                    </a:lnTo>
                    <a:lnTo>
                      <a:pt x="7" y="22"/>
                    </a:lnTo>
                    <a:lnTo>
                      <a:pt x="4" y="20"/>
                    </a:lnTo>
                    <a:lnTo>
                      <a:pt x="0" y="17"/>
                    </a:lnTo>
                    <a:lnTo>
                      <a:pt x="0" y="11"/>
                    </a:lnTo>
                    <a:lnTo>
                      <a:pt x="0" y="7"/>
                    </a:lnTo>
                    <a:lnTo>
                      <a:pt x="4" y="4"/>
                    </a:lnTo>
                    <a:lnTo>
                      <a:pt x="7" y="2"/>
                    </a:lnTo>
                    <a:lnTo>
                      <a:pt x="1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5" name="Freeform 124"/>
              <p:cNvSpPr>
                <a:spLocks/>
              </p:cNvSpPr>
              <p:nvPr/>
            </p:nvSpPr>
            <p:spPr bwMode="auto">
              <a:xfrm>
                <a:off x="1719263" y="2468563"/>
                <a:ext cx="601663" cy="34925"/>
              </a:xfrm>
              <a:custGeom>
                <a:avLst/>
                <a:gdLst>
                  <a:gd name="T0" fmla="*/ 11 w 379"/>
                  <a:gd name="T1" fmla="*/ 0 h 22"/>
                  <a:gd name="T2" fmla="*/ 366 w 379"/>
                  <a:gd name="T3" fmla="*/ 0 h 22"/>
                  <a:gd name="T4" fmla="*/ 372 w 379"/>
                  <a:gd name="T5" fmla="*/ 0 h 22"/>
                  <a:gd name="T6" fmla="*/ 375 w 379"/>
                  <a:gd name="T7" fmla="*/ 3 h 22"/>
                  <a:gd name="T8" fmla="*/ 377 w 379"/>
                  <a:gd name="T9" fmla="*/ 7 h 22"/>
                  <a:gd name="T10" fmla="*/ 379 w 379"/>
                  <a:gd name="T11" fmla="*/ 11 h 22"/>
                  <a:gd name="T12" fmla="*/ 377 w 379"/>
                  <a:gd name="T13" fmla="*/ 16 h 22"/>
                  <a:gd name="T14" fmla="*/ 375 w 379"/>
                  <a:gd name="T15" fmla="*/ 20 h 22"/>
                  <a:gd name="T16" fmla="*/ 372 w 379"/>
                  <a:gd name="T17" fmla="*/ 22 h 22"/>
                  <a:gd name="T18" fmla="*/ 366 w 379"/>
                  <a:gd name="T19" fmla="*/ 22 h 22"/>
                  <a:gd name="T20" fmla="*/ 11 w 379"/>
                  <a:gd name="T21" fmla="*/ 22 h 22"/>
                  <a:gd name="T22" fmla="*/ 7 w 379"/>
                  <a:gd name="T23" fmla="*/ 22 h 22"/>
                  <a:gd name="T24" fmla="*/ 3 w 379"/>
                  <a:gd name="T25" fmla="*/ 20 h 22"/>
                  <a:gd name="T26" fmla="*/ 0 w 379"/>
                  <a:gd name="T27" fmla="*/ 16 h 22"/>
                  <a:gd name="T28" fmla="*/ 0 w 379"/>
                  <a:gd name="T29" fmla="*/ 11 h 22"/>
                  <a:gd name="T30" fmla="*/ 0 w 379"/>
                  <a:gd name="T31" fmla="*/ 7 h 22"/>
                  <a:gd name="T32" fmla="*/ 3 w 379"/>
                  <a:gd name="T33" fmla="*/ 3 h 22"/>
                  <a:gd name="T34" fmla="*/ 7 w 379"/>
                  <a:gd name="T35" fmla="*/ 0 h 22"/>
                  <a:gd name="T36" fmla="*/ 11 w 379"/>
                  <a:gd name="T37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79" h="22">
                    <a:moveTo>
                      <a:pt x="11" y="0"/>
                    </a:moveTo>
                    <a:lnTo>
                      <a:pt x="366" y="0"/>
                    </a:lnTo>
                    <a:lnTo>
                      <a:pt x="372" y="0"/>
                    </a:lnTo>
                    <a:lnTo>
                      <a:pt x="375" y="3"/>
                    </a:lnTo>
                    <a:lnTo>
                      <a:pt x="377" y="7"/>
                    </a:lnTo>
                    <a:lnTo>
                      <a:pt x="379" y="11"/>
                    </a:lnTo>
                    <a:lnTo>
                      <a:pt x="377" y="16"/>
                    </a:lnTo>
                    <a:lnTo>
                      <a:pt x="375" y="20"/>
                    </a:lnTo>
                    <a:lnTo>
                      <a:pt x="372" y="22"/>
                    </a:lnTo>
                    <a:lnTo>
                      <a:pt x="366" y="22"/>
                    </a:lnTo>
                    <a:lnTo>
                      <a:pt x="11" y="22"/>
                    </a:lnTo>
                    <a:lnTo>
                      <a:pt x="7" y="22"/>
                    </a:lnTo>
                    <a:lnTo>
                      <a:pt x="3" y="20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0" y="7"/>
                    </a:lnTo>
                    <a:lnTo>
                      <a:pt x="3" y="3"/>
                    </a:lnTo>
                    <a:lnTo>
                      <a:pt x="7" y="0"/>
                    </a:lnTo>
                    <a:lnTo>
                      <a:pt x="1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6" name="Freeform 14"/>
              <p:cNvSpPr>
                <a:spLocks/>
              </p:cNvSpPr>
              <p:nvPr/>
            </p:nvSpPr>
            <p:spPr bwMode="auto">
              <a:xfrm>
                <a:off x="1719263" y="2578101"/>
                <a:ext cx="601663" cy="38100"/>
              </a:xfrm>
              <a:custGeom>
                <a:avLst/>
                <a:gdLst>
                  <a:gd name="T0" fmla="*/ 11 w 379"/>
                  <a:gd name="T1" fmla="*/ 0 h 24"/>
                  <a:gd name="T2" fmla="*/ 366 w 379"/>
                  <a:gd name="T3" fmla="*/ 0 h 24"/>
                  <a:gd name="T4" fmla="*/ 372 w 379"/>
                  <a:gd name="T5" fmla="*/ 2 h 24"/>
                  <a:gd name="T6" fmla="*/ 375 w 379"/>
                  <a:gd name="T7" fmla="*/ 4 h 24"/>
                  <a:gd name="T8" fmla="*/ 377 w 379"/>
                  <a:gd name="T9" fmla="*/ 8 h 24"/>
                  <a:gd name="T10" fmla="*/ 379 w 379"/>
                  <a:gd name="T11" fmla="*/ 13 h 24"/>
                  <a:gd name="T12" fmla="*/ 377 w 379"/>
                  <a:gd name="T13" fmla="*/ 17 h 24"/>
                  <a:gd name="T14" fmla="*/ 375 w 379"/>
                  <a:gd name="T15" fmla="*/ 21 h 24"/>
                  <a:gd name="T16" fmla="*/ 372 w 379"/>
                  <a:gd name="T17" fmla="*/ 24 h 24"/>
                  <a:gd name="T18" fmla="*/ 366 w 379"/>
                  <a:gd name="T19" fmla="*/ 24 h 24"/>
                  <a:gd name="T20" fmla="*/ 11 w 379"/>
                  <a:gd name="T21" fmla="*/ 24 h 24"/>
                  <a:gd name="T22" fmla="*/ 7 w 379"/>
                  <a:gd name="T23" fmla="*/ 24 h 24"/>
                  <a:gd name="T24" fmla="*/ 3 w 379"/>
                  <a:gd name="T25" fmla="*/ 21 h 24"/>
                  <a:gd name="T26" fmla="*/ 0 w 379"/>
                  <a:gd name="T27" fmla="*/ 17 h 24"/>
                  <a:gd name="T28" fmla="*/ 0 w 379"/>
                  <a:gd name="T29" fmla="*/ 13 h 24"/>
                  <a:gd name="T30" fmla="*/ 0 w 379"/>
                  <a:gd name="T31" fmla="*/ 8 h 24"/>
                  <a:gd name="T32" fmla="*/ 3 w 379"/>
                  <a:gd name="T33" fmla="*/ 4 h 24"/>
                  <a:gd name="T34" fmla="*/ 7 w 379"/>
                  <a:gd name="T35" fmla="*/ 2 h 24"/>
                  <a:gd name="T36" fmla="*/ 11 w 379"/>
                  <a:gd name="T37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79" h="24">
                    <a:moveTo>
                      <a:pt x="11" y="0"/>
                    </a:moveTo>
                    <a:lnTo>
                      <a:pt x="366" y="0"/>
                    </a:lnTo>
                    <a:lnTo>
                      <a:pt x="372" y="2"/>
                    </a:lnTo>
                    <a:lnTo>
                      <a:pt x="375" y="4"/>
                    </a:lnTo>
                    <a:lnTo>
                      <a:pt x="377" y="8"/>
                    </a:lnTo>
                    <a:lnTo>
                      <a:pt x="379" y="13"/>
                    </a:lnTo>
                    <a:lnTo>
                      <a:pt x="377" y="17"/>
                    </a:lnTo>
                    <a:lnTo>
                      <a:pt x="375" y="21"/>
                    </a:lnTo>
                    <a:lnTo>
                      <a:pt x="372" y="24"/>
                    </a:lnTo>
                    <a:lnTo>
                      <a:pt x="366" y="24"/>
                    </a:lnTo>
                    <a:lnTo>
                      <a:pt x="11" y="24"/>
                    </a:lnTo>
                    <a:lnTo>
                      <a:pt x="7" y="24"/>
                    </a:lnTo>
                    <a:lnTo>
                      <a:pt x="3" y="21"/>
                    </a:lnTo>
                    <a:lnTo>
                      <a:pt x="0" y="17"/>
                    </a:lnTo>
                    <a:lnTo>
                      <a:pt x="0" y="13"/>
                    </a:lnTo>
                    <a:lnTo>
                      <a:pt x="0" y="8"/>
                    </a:lnTo>
                    <a:lnTo>
                      <a:pt x="3" y="4"/>
                    </a:lnTo>
                    <a:lnTo>
                      <a:pt x="7" y="2"/>
                    </a:lnTo>
                    <a:lnTo>
                      <a:pt x="1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7" name="Freeform 15"/>
              <p:cNvSpPr>
                <a:spLocks/>
              </p:cNvSpPr>
              <p:nvPr/>
            </p:nvSpPr>
            <p:spPr bwMode="auto">
              <a:xfrm>
                <a:off x="1719263" y="2692401"/>
                <a:ext cx="434975" cy="38100"/>
              </a:xfrm>
              <a:custGeom>
                <a:avLst/>
                <a:gdLst>
                  <a:gd name="T0" fmla="*/ 11 w 274"/>
                  <a:gd name="T1" fmla="*/ 0 h 24"/>
                  <a:gd name="T2" fmla="*/ 263 w 274"/>
                  <a:gd name="T3" fmla="*/ 0 h 24"/>
                  <a:gd name="T4" fmla="*/ 267 w 274"/>
                  <a:gd name="T5" fmla="*/ 2 h 24"/>
                  <a:gd name="T6" fmla="*/ 271 w 274"/>
                  <a:gd name="T7" fmla="*/ 4 h 24"/>
                  <a:gd name="T8" fmla="*/ 273 w 274"/>
                  <a:gd name="T9" fmla="*/ 7 h 24"/>
                  <a:gd name="T10" fmla="*/ 274 w 274"/>
                  <a:gd name="T11" fmla="*/ 11 h 24"/>
                  <a:gd name="T12" fmla="*/ 273 w 274"/>
                  <a:gd name="T13" fmla="*/ 16 h 24"/>
                  <a:gd name="T14" fmla="*/ 271 w 274"/>
                  <a:gd name="T15" fmla="*/ 20 h 24"/>
                  <a:gd name="T16" fmla="*/ 267 w 274"/>
                  <a:gd name="T17" fmla="*/ 22 h 24"/>
                  <a:gd name="T18" fmla="*/ 263 w 274"/>
                  <a:gd name="T19" fmla="*/ 24 h 24"/>
                  <a:gd name="T20" fmla="*/ 11 w 274"/>
                  <a:gd name="T21" fmla="*/ 24 h 24"/>
                  <a:gd name="T22" fmla="*/ 7 w 274"/>
                  <a:gd name="T23" fmla="*/ 22 h 24"/>
                  <a:gd name="T24" fmla="*/ 3 w 274"/>
                  <a:gd name="T25" fmla="*/ 20 h 24"/>
                  <a:gd name="T26" fmla="*/ 0 w 274"/>
                  <a:gd name="T27" fmla="*/ 16 h 24"/>
                  <a:gd name="T28" fmla="*/ 0 w 274"/>
                  <a:gd name="T29" fmla="*/ 11 h 24"/>
                  <a:gd name="T30" fmla="*/ 0 w 274"/>
                  <a:gd name="T31" fmla="*/ 7 h 24"/>
                  <a:gd name="T32" fmla="*/ 3 w 274"/>
                  <a:gd name="T33" fmla="*/ 4 h 24"/>
                  <a:gd name="T34" fmla="*/ 7 w 274"/>
                  <a:gd name="T35" fmla="*/ 2 h 24"/>
                  <a:gd name="T36" fmla="*/ 11 w 274"/>
                  <a:gd name="T37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4" h="24">
                    <a:moveTo>
                      <a:pt x="11" y="0"/>
                    </a:moveTo>
                    <a:lnTo>
                      <a:pt x="263" y="0"/>
                    </a:lnTo>
                    <a:lnTo>
                      <a:pt x="267" y="2"/>
                    </a:lnTo>
                    <a:lnTo>
                      <a:pt x="271" y="4"/>
                    </a:lnTo>
                    <a:lnTo>
                      <a:pt x="273" y="7"/>
                    </a:lnTo>
                    <a:lnTo>
                      <a:pt x="274" y="11"/>
                    </a:lnTo>
                    <a:lnTo>
                      <a:pt x="273" y="16"/>
                    </a:lnTo>
                    <a:lnTo>
                      <a:pt x="271" y="20"/>
                    </a:lnTo>
                    <a:lnTo>
                      <a:pt x="267" y="22"/>
                    </a:lnTo>
                    <a:lnTo>
                      <a:pt x="263" y="24"/>
                    </a:lnTo>
                    <a:lnTo>
                      <a:pt x="11" y="24"/>
                    </a:lnTo>
                    <a:lnTo>
                      <a:pt x="7" y="22"/>
                    </a:lnTo>
                    <a:lnTo>
                      <a:pt x="3" y="20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0" y="7"/>
                    </a:lnTo>
                    <a:lnTo>
                      <a:pt x="3" y="4"/>
                    </a:lnTo>
                    <a:lnTo>
                      <a:pt x="7" y="2"/>
                    </a:lnTo>
                    <a:lnTo>
                      <a:pt x="1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8" name="Freeform 16"/>
              <p:cNvSpPr>
                <a:spLocks/>
              </p:cNvSpPr>
              <p:nvPr/>
            </p:nvSpPr>
            <p:spPr bwMode="auto">
              <a:xfrm>
                <a:off x="1576388" y="2238376"/>
                <a:ext cx="884238" cy="695325"/>
              </a:xfrm>
              <a:custGeom>
                <a:avLst/>
                <a:gdLst>
                  <a:gd name="T0" fmla="*/ 487 w 557"/>
                  <a:gd name="T1" fmla="*/ 0 h 438"/>
                  <a:gd name="T2" fmla="*/ 535 w 557"/>
                  <a:gd name="T3" fmla="*/ 20 h 438"/>
                  <a:gd name="T4" fmla="*/ 548 w 557"/>
                  <a:gd name="T5" fmla="*/ 35 h 438"/>
                  <a:gd name="T6" fmla="*/ 557 w 557"/>
                  <a:gd name="T7" fmla="*/ 69 h 438"/>
                  <a:gd name="T8" fmla="*/ 551 w 557"/>
                  <a:gd name="T9" fmla="*/ 335 h 438"/>
                  <a:gd name="T10" fmla="*/ 518 w 557"/>
                  <a:gd name="T11" fmla="*/ 370 h 438"/>
                  <a:gd name="T12" fmla="*/ 498 w 557"/>
                  <a:gd name="T13" fmla="*/ 427 h 438"/>
                  <a:gd name="T14" fmla="*/ 496 w 557"/>
                  <a:gd name="T15" fmla="*/ 431 h 438"/>
                  <a:gd name="T16" fmla="*/ 491 w 557"/>
                  <a:gd name="T17" fmla="*/ 436 h 438"/>
                  <a:gd name="T18" fmla="*/ 484 w 557"/>
                  <a:gd name="T19" fmla="*/ 438 h 438"/>
                  <a:gd name="T20" fmla="*/ 408 w 557"/>
                  <a:gd name="T21" fmla="*/ 379 h 438"/>
                  <a:gd name="T22" fmla="*/ 44 w 557"/>
                  <a:gd name="T23" fmla="*/ 374 h 438"/>
                  <a:gd name="T24" fmla="*/ 22 w 557"/>
                  <a:gd name="T25" fmla="*/ 357 h 438"/>
                  <a:gd name="T26" fmla="*/ 0 w 557"/>
                  <a:gd name="T27" fmla="*/ 308 h 438"/>
                  <a:gd name="T28" fmla="*/ 2 w 557"/>
                  <a:gd name="T29" fmla="*/ 139 h 438"/>
                  <a:gd name="T30" fmla="*/ 7 w 557"/>
                  <a:gd name="T31" fmla="*/ 134 h 438"/>
                  <a:gd name="T32" fmla="*/ 16 w 557"/>
                  <a:gd name="T33" fmla="*/ 134 h 438"/>
                  <a:gd name="T34" fmla="*/ 22 w 557"/>
                  <a:gd name="T35" fmla="*/ 139 h 438"/>
                  <a:gd name="T36" fmla="*/ 24 w 557"/>
                  <a:gd name="T37" fmla="*/ 308 h 438"/>
                  <a:gd name="T38" fmla="*/ 36 w 557"/>
                  <a:gd name="T39" fmla="*/ 341 h 438"/>
                  <a:gd name="T40" fmla="*/ 53 w 557"/>
                  <a:gd name="T41" fmla="*/ 352 h 438"/>
                  <a:gd name="T42" fmla="*/ 412 w 557"/>
                  <a:gd name="T43" fmla="*/ 356 h 438"/>
                  <a:gd name="T44" fmla="*/ 419 w 557"/>
                  <a:gd name="T45" fmla="*/ 359 h 438"/>
                  <a:gd name="T46" fmla="*/ 474 w 557"/>
                  <a:gd name="T47" fmla="*/ 367 h 438"/>
                  <a:gd name="T48" fmla="*/ 478 w 557"/>
                  <a:gd name="T49" fmla="*/ 359 h 438"/>
                  <a:gd name="T50" fmla="*/ 487 w 557"/>
                  <a:gd name="T51" fmla="*/ 356 h 438"/>
                  <a:gd name="T52" fmla="*/ 520 w 557"/>
                  <a:gd name="T53" fmla="*/ 341 h 438"/>
                  <a:gd name="T54" fmla="*/ 535 w 557"/>
                  <a:gd name="T55" fmla="*/ 308 h 438"/>
                  <a:gd name="T56" fmla="*/ 531 w 557"/>
                  <a:gd name="T57" fmla="*/ 51 h 438"/>
                  <a:gd name="T58" fmla="*/ 520 w 557"/>
                  <a:gd name="T59" fmla="*/ 36 h 438"/>
                  <a:gd name="T60" fmla="*/ 487 w 557"/>
                  <a:gd name="T61" fmla="*/ 22 h 438"/>
                  <a:gd name="T62" fmla="*/ 423 w 557"/>
                  <a:gd name="T63" fmla="*/ 22 h 438"/>
                  <a:gd name="T64" fmla="*/ 416 w 557"/>
                  <a:gd name="T65" fmla="*/ 14 h 438"/>
                  <a:gd name="T66" fmla="*/ 416 w 557"/>
                  <a:gd name="T67" fmla="*/ 7 h 438"/>
                  <a:gd name="T68" fmla="*/ 423 w 557"/>
                  <a:gd name="T69" fmla="*/ 0 h 4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557" h="438">
                    <a:moveTo>
                      <a:pt x="427" y="0"/>
                    </a:moveTo>
                    <a:lnTo>
                      <a:pt x="487" y="0"/>
                    </a:lnTo>
                    <a:lnTo>
                      <a:pt x="513" y="5"/>
                    </a:lnTo>
                    <a:lnTo>
                      <a:pt x="535" y="20"/>
                    </a:lnTo>
                    <a:lnTo>
                      <a:pt x="537" y="20"/>
                    </a:lnTo>
                    <a:lnTo>
                      <a:pt x="548" y="35"/>
                    </a:lnTo>
                    <a:lnTo>
                      <a:pt x="555" y="51"/>
                    </a:lnTo>
                    <a:lnTo>
                      <a:pt x="557" y="69"/>
                    </a:lnTo>
                    <a:lnTo>
                      <a:pt x="557" y="308"/>
                    </a:lnTo>
                    <a:lnTo>
                      <a:pt x="551" y="335"/>
                    </a:lnTo>
                    <a:lnTo>
                      <a:pt x="537" y="357"/>
                    </a:lnTo>
                    <a:lnTo>
                      <a:pt x="518" y="370"/>
                    </a:lnTo>
                    <a:lnTo>
                      <a:pt x="498" y="378"/>
                    </a:lnTo>
                    <a:lnTo>
                      <a:pt x="498" y="427"/>
                    </a:lnTo>
                    <a:lnTo>
                      <a:pt x="498" y="427"/>
                    </a:lnTo>
                    <a:lnTo>
                      <a:pt x="496" y="431"/>
                    </a:lnTo>
                    <a:lnTo>
                      <a:pt x="495" y="434"/>
                    </a:lnTo>
                    <a:lnTo>
                      <a:pt x="491" y="436"/>
                    </a:lnTo>
                    <a:lnTo>
                      <a:pt x="487" y="438"/>
                    </a:lnTo>
                    <a:lnTo>
                      <a:pt x="484" y="438"/>
                    </a:lnTo>
                    <a:lnTo>
                      <a:pt x="480" y="436"/>
                    </a:lnTo>
                    <a:lnTo>
                      <a:pt x="408" y="379"/>
                    </a:lnTo>
                    <a:lnTo>
                      <a:pt x="71" y="379"/>
                    </a:lnTo>
                    <a:lnTo>
                      <a:pt x="44" y="374"/>
                    </a:lnTo>
                    <a:lnTo>
                      <a:pt x="22" y="359"/>
                    </a:lnTo>
                    <a:lnTo>
                      <a:pt x="22" y="357"/>
                    </a:lnTo>
                    <a:lnTo>
                      <a:pt x="5" y="335"/>
                    </a:lnTo>
                    <a:lnTo>
                      <a:pt x="0" y="308"/>
                    </a:lnTo>
                    <a:lnTo>
                      <a:pt x="0" y="145"/>
                    </a:lnTo>
                    <a:lnTo>
                      <a:pt x="2" y="139"/>
                    </a:lnTo>
                    <a:lnTo>
                      <a:pt x="3" y="135"/>
                    </a:lnTo>
                    <a:lnTo>
                      <a:pt x="7" y="134"/>
                    </a:lnTo>
                    <a:lnTo>
                      <a:pt x="11" y="134"/>
                    </a:lnTo>
                    <a:lnTo>
                      <a:pt x="16" y="134"/>
                    </a:lnTo>
                    <a:lnTo>
                      <a:pt x="20" y="135"/>
                    </a:lnTo>
                    <a:lnTo>
                      <a:pt x="22" y="139"/>
                    </a:lnTo>
                    <a:lnTo>
                      <a:pt x="24" y="145"/>
                    </a:lnTo>
                    <a:lnTo>
                      <a:pt x="24" y="308"/>
                    </a:lnTo>
                    <a:lnTo>
                      <a:pt x="27" y="326"/>
                    </a:lnTo>
                    <a:lnTo>
                      <a:pt x="36" y="341"/>
                    </a:lnTo>
                    <a:lnTo>
                      <a:pt x="38" y="343"/>
                    </a:lnTo>
                    <a:lnTo>
                      <a:pt x="53" y="352"/>
                    </a:lnTo>
                    <a:lnTo>
                      <a:pt x="71" y="356"/>
                    </a:lnTo>
                    <a:lnTo>
                      <a:pt x="412" y="356"/>
                    </a:lnTo>
                    <a:lnTo>
                      <a:pt x="416" y="356"/>
                    </a:lnTo>
                    <a:lnTo>
                      <a:pt x="419" y="359"/>
                    </a:lnTo>
                    <a:lnTo>
                      <a:pt x="474" y="403"/>
                    </a:lnTo>
                    <a:lnTo>
                      <a:pt x="474" y="367"/>
                    </a:lnTo>
                    <a:lnTo>
                      <a:pt x="476" y="363"/>
                    </a:lnTo>
                    <a:lnTo>
                      <a:pt x="478" y="359"/>
                    </a:lnTo>
                    <a:lnTo>
                      <a:pt x="482" y="356"/>
                    </a:lnTo>
                    <a:lnTo>
                      <a:pt x="487" y="356"/>
                    </a:lnTo>
                    <a:lnTo>
                      <a:pt x="506" y="352"/>
                    </a:lnTo>
                    <a:lnTo>
                      <a:pt x="520" y="341"/>
                    </a:lnTo>
                    <a:lnTo>
                      <a:pt x="531" y="326"/>
                    </a:lnTo>
                    <a:lnTo>
                      <a:pt x="535" y="308"/>
                    </a:lnTo>
                    <a:lnTo>
                      <a:pt x="535" y="69"/>
                    </a:lnTo>
                    <a:lnTo>
                      <a:pt x="531" y="51"/>
                    </a:lnTo>
                    <a:lnTo>
                      <a:pt x="520" y="36"/>
                    </a:lnTo>
                    <a:lnTo>
                      <a:pt x="520" y="36"/>
                    </a:lnTo>
                    <a:lnTo>
                      <a:pt x="504" y="25"/>
                    </a:lnTo>
                    <a:lnTo>
                      <a:pt x="487" y="22"/>
                    </a:lnTo>
                    <a:lnTo>
                      <a:pt x="427" y="22"/>
                    </a:lnTo>
                    <a:lnTo>
                      <a:pt x="423" y="22"/>
                    </a:lnTo>
                    <a:lnTo>
                      <a:pt x="419" y="18"/>
                    </a:lnTo>
                    <a:lnTo>
                      <a:pt x="416" y="14"/>
                    </a:lnTo>
                    <a:lnTo>
                      <a:pt x="416" y="11"/>
                    </a:lnTo>
                    <a:lnTo>
                      <a:pt x="416" y="7"/>
                    </a:lnTo>
                    <a:lnTo>
                      <a:pt x="419" y="3"/>
                    </a:lnTo>
                    <a:lnTo>
                      <a:pt x="423" y="0"/>
                    </a:lnTo>
                    <a:lnTo>
                      <a:pt x="42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29" name="Freeform 17"/>
              <p:cNvSpPr>
                <a:spLocks/>
              </p:cNvSpPr>
              <p:nvPr/>
            </p:nvSpPr>
            <p:spPr bwMode="auto">
              <a:xfrm>
                <a:off x="1436688" y="2133601"/>
                <a:ext cx="436563" cy="34925"/>
              </a:xfrm>
              <a:custGeom>
                <a:avLst/>
                <a:gdLst>
                  <a:gd name="T0" fmla="*/ 11 w 275"/>
                  <a:gd name="T1" fmla="*/ 0 h 22"/>
                  <a:gd name="T2" fmla="*/ 262 w 275"/>
                  <a:gd name="T3" fmla="*/ 0 h 22"/>
                  <a:gd name="T4" fmla="*/ 267 w 275"/>
                  <a:gd name="T5" fmla="*/ 0 h 22"/>
                  <a:gd name="T6" fmla="*/ 271 w 275"/>
                  <a:gd name="T7" fmla="*/ 3 h 22"/>
                  <a:gd name="T8" fmla="*/ 273 w 275"/>
                  <a:gd name="T9" fmla="*/ 7 h 22"/>
                  <a:gd name="T10" fmla="*/ 275 w 275"/>
                  <a:gd name="T11" fmla="*/ 11 h 22"/>
                  <a:gd name="T12" fmla="*/ 273 w 275"/>
                  <a:gd name="T13" fmla="*/ 14 h 22"/>
                  <a:gd name="T14" fmla="*/ 271 w 275"/>
                  <a:gd name="T15" fmla="*/ 18 h 22"/>
                  <a:gd name="T16" fmla="*/ 267 w 275"/>
                  <a:gd name="T17" fmla="*/ 22 h 22"/>
                  <a:gd name="T18" fmla="*/ 262 w 275"/>
                  <a:gd name="T19" fmla="*/ 22 h 22"/>
                  <a:gd name="T20" fmla="*/ 11 w 275"/>
                  <a:gd name="T21" fmla="*/ 22 h 22"/>
                  <a:gd name="T22" fmla="*/ 5 w 275"/>
                  <a:gd name="T23" fmla="*/ 22 h 22"/>
                  <a:gd name="T24" fmla="*/ 2 w 275"/>
                  <a:gd name="T25" fmla="*/ 18 h 22"/>
                  <a:gd name="T26" fmla="*/ 0 w 275"/>
                  <a:gd name="T27" fmla="*/ 14 h 22"/>
                  <a:gd name="T28" fmla="*/ 0 w 275"/>
                  <a:gd name="T29" fmla="*/ 11 h 22"/>
                  <a:gd name="T30" fmla="*/ 0 w 275"/>
                  <a:gd name="T31" fmla="*/ 7 h 22"/>
                  <a:gd name="T32" fmla="*/ 2 w 275"/>
                  <a:gd name="T33" fmla="*/ 3 h 22"/>
                  <a:gd name="T34" fmla="*/ 5 w 275"/>
                  <a:gd name="T35" fmla="*/ 0 h 22"/>
                  <a:gd name="T36" fmla="*/ 11 w 275"/>
                  <a:gd name="T37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75" h="22">
                    <a:moveTo>
                      <a:pt x="11" y="0"/>
                    </a:moveTo>
                    <a:lnTo>
                      <a:pt x="262" y="0"/>
                    </a:lnTo>
                    <a:lnTo>
                      <a:pt x="267" y="0"/>
                    </a:lnTo>
                    <a:lnTo>
                      <a:pt x="271" y="3"/>
                    </a:lnTo>
                    <a:lnTo>
                      <a:pt x="273" y="7"/>
                    </a:lnTo>
                    <a:lnTo>
                      <a:pt x="275" y="11"/>
                    </a:lnTo>
                    <a:lnTo>
                      <a:pt x="273" y="14"/>
                    </a:lnTo>
                    <a:lnTo>
                      <a:pt x="271" y="18"/>
                    </a:lnTo>
                    <a:lnTo>
                      <a:pt x="267" y="22"/>
                    </a:lnTo>
                    <a:lnTo>
                      <a:pt x="262" y="22"/>
                    </a:lnTo>
                    <a:lnTo>
                      <a:pt x="11" y="22"/>
                    </a:lnTo>
                    <a:lnTo>
                      <a:pt x="5" y="22"/>
                    </a:lnTo>
                    <a:lnTo>
                      <a:pt x="2" y="18"/>
                    </a:lnTo>
                    <a:lnTo>
                      <a:pt x="0" y="14"/>
                    </a:lnTo>
                    <a:lnTo>
                      <a:pt x="0" y="11"/>
                    </a:lnTo>
                    <a:lnTo>
                      <a:pt x="0" y="7"/>
                    </a:lnTo>
                    <a:lnTo>
                      <a:pt x="2" y="3"/>
                    </a:lnTo>
                    <a:lnTo>
                      <a:pt x="5" y="0"/>
                    </a:lnTo>
                    <a:lnTo>
                      <a:pt x="1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30" name="Group 129"/>
            <p:cNvGrpSpPr/>
            <p:nvPr/>
          </p:nvGrpSpPr>
          <p:grpSpPr>
            <a:xfrm>
              <a:off x="2674418" y="3224234"/>
              <a:ext cx="666651" cy="612280"/>
              <a:chOff x="7337425" y="2501901"/>
              <a:chExt cx="1343025" cy="1233487"/>
            </a:xfrm>
            <a:solidFill>
              <a:schemeClr val="bg1"/>
            </a:solidFill>
          </p:grpSpPr>
          <p:sp>
            <p:nvSpPr>
              <p:cNvPr id="131" name="Freeform 30"/>
              <p:cNvSpPr>
                <a:spLocks noEditPoints="1"/>
              </p:cNvSpPr>
              <p:nvPr/>
            </p:nvSpPr>
            <p:spPr bwMode="auto">
              <a:xfrm>
                <a:off x="7716838" y="2501901"/>
                <a:ext cx="584200" cy="582613"/>
              </a:xfrm>
              <a:custGeom>
                <a:avLst/>
                <a:gdLst>
                  <a:gd name="T0" fmla="*/ 608 w 1472"/>
                  <a:gd name="T1" fmla="*/ 118 h 1470"/>
                  <a:gd name="T2" fmla="*/ 435 w 1472"/>
                  <a:gd name="T3" fmla="*/ 182 h 1470"/>
                  <a:gd name="T4" fmla="*/ 290 w 1472"/>
                  <a:gd name="T5" fmla="*/ 290 h 1470"/>
                  <a:gd name="T6" fmla="*/ 212 w 1472"/>
                  <a:gd name="T7" fmla="*/ 385 h 1470"/>
                  <a:gd name="T8" fmla="*/ 134 w 1472"/>
                  <a:gd name="T9" fmla="*/ 549 h 1470"/>
                  <a:gd name="T10" fmla="*/ 105 w 1472"/>
                  <a:gd name="T11" fmla="*/ 735 h 1470"/>
                  <a:gd name="T12" fmla="*/ 134 w 1472"/>
                  <a:gd name="T13" fmla="*/ 922 h 1470"/>
                  <a:gd name="T14" fmla="*/ 213 w 1472"/>
                  <a:gd name="T15" fmla="*/ 1087 h 1470"/>
                  <a:gd name="T16" fmla="*/ 335 w 1472"/>
                  <a:gd name="T17" fmla="*/ 1221 h 1470"/>
                  <a:gd name="T18" fmla="*/ 490 w 1472"/>
                  <a:gd name="T19" fmla="*/ 1315 h 1470"/>
                  <a:gd name="T20" fmla="*/ 671 w 1472"/>
                  <a:gd name="T21" fmla="*/ 1362 h 1470"/>
                  <a:gd name="T22" fmla="*/ 862 w 1472"/>
                  <a:gd name="T23" fmla="*/ 1352 h 1470"/>
                  <a:gd name="T24" fmla="*/ 1036 w 1472"/>
                  <a:gd name="T25" fmla="*/ 1289 h 1470"/>
                  <a:gd name="T26" fmla="*/ 1181 w 1472"/>
                  <a:gd name="T27" fmla="*/ 1180 h 1470"/>
                  <a:gd name="T28" fmla="*/ 1290 w 1472"/>
                  <a:gd name="T29" fmla="*/ 1035 h 1470"/>
                  <a:gd name="T30" fmla="*/ 1354 w 1472"/>
                  <a:gd name="T31" fmla="*/ 862 h 1470"/>
                  <a:gd name="T32" fmla="*/ 1363 w 1472"/>
                  <a:gd name="T33" fmla="*/ 671 h 1470"/>
                  <a:gd name="T34" fmla="*/ 1317 w 1472"/>
                  <a:gd name="T35" fmla="*/ 490 h 1470"/>
                  <a:gd name="T36" fmla="*/ 1222 w 1472"/>
                  <a:gd name="T37" fmla="*/ 334 h 1470"/>
                  <a:gd name="T38" fmla="*/ 1137 w 1472"/>
                  <a:gd name="T39" fmla="*/ 250 h 1470"/>
                  <a:gd name="T40" fmla="*/ 982 w 1472"/>
                  <a:gd name="T41" fmla="*/ 155 h 1470"/>
                  <a:gd name="T42" fmla="*/ 801 w 1472"/>
                  <a:gd name="T43" fmla="*/ 109 h 1470"/>
                  <a:gd name="T44" fmla="*/ 803 w 1472"/>
                  <a:gd name="T45" fmla="*/ 3 h 1470"/>
                  <a:gd name="T46" fmla="*/ 993 w 1472"/>
                  <a:gd name="T47" fmla="*/ 46 h 1470"/>
                  <a:gd name="T48" fmla="*/ 1160 w 1472"/>
                  <a:gd name="T49" fmla="*/ 135 h 1470"/>
                  <a:gd name="T50" fmla="*/ 1299 w 1472"/>
                  <a:gd name="T51" fmla="*/ 262 h 1470"/>
                  <a:gd name="T52" fmla="*/ 1401 w 1472"/>
                  <a:gd name="T53" fmla="*/ 420 h 1470"/>
                  <a:gd name="T54" fmla="*/ 1461 w 1472"/>
                  <a:gd name="T55" fmla="*/ 603 h 1470"/>
                  <a:gd name="T56" fmla="*/ 1469 w 1472"/>
                  <a:gd name="T57" fmla="*/ 802 h 1470"/>
                  <a:gd name="T58" fmla="*/ 1426 w 1472"/>
                  <a:gd name="T59" fmla="*/ 992 h 1470"/>
                  <a:gd name="T60" fmla="*/ 1337 w 1472"/>
                  <a:gd name="T61" fmla="*/ 1159 h 1470"/>
                  <a:gd name="T62" fmla="*/ 1210 w 1472"/>
                  <a:gd name="T63" fmla="*/ 1298 h 1470"/>
                  <a:gd name="T64" fmla="*/ 1051 w 1472"/>
                  <a:gd name="T65" fmla="*/ 1400 h 1470"/>
                  <a:gd name="T66" fmla="*/ 869 w 1472"/>
                  <a:gd name="T67" fmla="*/ 1459 h 1470"/>
                  <a:gd name="T68" fmla="*/ 669 w 1472"/>
                  <a:gd name="T69" fmla="*/ 1467 h 1470"/>
                  <a:gd name="T70" fmla="*/ 479 w 1472"/>
                  <a:gd name="T71" fmla="*/ 1424 h 1470"/>
                  <a:gd name="T72" fmla="*/ 311 w 1472"/>
                  <a:gd name="T73" fmla="*/ 1336 h 1470"/>
                  <a:gd name="T74" fmla="*/ 173 w 1472"/>
                  <a:gd name="T75" fmla="*/ 1210 h 1470"/>
                  <a:gd name="T76" fmla="*/ 71 w 1472"/>
                  <a:gd name="T77" fmla="*/ 1050 h 1470"/>
                  <a:gd name="T78" fmla="*/ 11 w 1472"/>
                  <a:gd name="T79" fmla="*/ 868 h 1470"/>
                  <a:gd name="T80" fmla="*/ 3 w 1472"/>
                  <a:gd name="T81" fmla="*/ 668 h 1470"/>
                  <a:gd name="T82" fmla="*/ 45 w 1472"/>
                  <a:gd name="T83" fmla="*/ 481 h 1470"/>
                  <a:gd name="T84" fmla="*/ 133 w 1472"/>
                  <a:gd name="T85" fmla="*/ 314 h 1470"/>
                  <a:gd name="T86" fmla="*/ 215 w 1472"/>
                  <a:gd name="T87" fmla="*/ 216 h 1470"/>
                  <a:gd name="T88" fmla="*/ 364 w 1472"/>
                  <a:gd name="T89" fmla="*/ 101 h 1470"/>
                  <a:gd name="T90" fmla="*/ 541 w 1472"/>
                  <a:gd name="T91" fmla="*/ 26 h 1470"/>
                  <a:gd name="T92" fmla="*/ 736 w 1472"/>
                  <a:gd name="T93" fmla="*/ 0 h 14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472" h="1470">
                    <a:moveTo>
                      <a:pt x="736" y="106"/>
                    </a:moveTo>
                    <a:lnTo>
                      <a:pt x="671" y="109"/>
                    </a:lnTo>
                    <a:lnTo>
                      <a:pt x="608" y="118"/>
                    </a:lnTo>
                    <a:lnTo>
                      <a:pt x="548" y="134"/>
                    </a:lnTo>
                    <a:lnTo>
                      <a:pt x="490" y="155"/>
                    </a:lnTo>
                    <a:lnTo>
                      <a:pt x="435" y="182"/>
                    </a:lnTo>
                    <a:lnTo>
                      <a:pt x="383" y="214"/>
                    </a:lnTo>
                    <a:lnTo>
                      <a:pt x="335" y="250"/>
                    </a:lnTo>
                    <a:lnTo>
                      <a:pt x="290" y="290"/>
                    </a:lnTo>
                    <a:lnTo>
                      <a:pt x="287" y="293"/>
                    </a:lnTo>
                    <a:lnTo>
                      <a:pt x="247" y="337"/>
                    </a:lnTo>
                    <a:lnTo>
                      <a:pt x="212" y="385"/>
                    </a:lnTo>
                    <a:lnTo>
                      <a:pt x="180" y="437"/>
                    </a:lnTo>
                    <a:lnTo>
                      <a:pt x="154" y="492"/>
                    </a:lnTo>
                    <a:lnTo>
                      <a:pt x="134" y="549"/>
                    </a:lnTo>
                    <a:lnTo>
                      <a:pt x="118" y="609"/>
                    </a:lnTo>
                    <a:lnTo>
                      <a:pt x="109" y="672"/>
                    </a:lnTo>
                    <a:lnTo>
                      <a:pt x="105" y="735"/>
                    </a:lnTo>
                    <a:lnTo>
                      <a:pt x="109" y="800"/>
                    </a:lnTo>
                    <a:lnTo>
                      <a:pt x="118" y="862"/>
                    </a:lnTo>
                    <a:lnTo>
                      <a:pt x="134" y="922"/>
                    </a:lnTo>
                    <a:lnTo>
                      <a:pt x="155" y="981"/>
                    </a:lnTo>
                    <a:lnTo>
                      <a:pt x="182" y="1035"/>
                    </a:lnTo>
                    <a:lnTo>
                      <a:pt x="213" y="1087"/>
                    </a:lnTo>
                    <a:lnTo>
                      <a:pt x="250" y="1136"/>
                    </a:lnTo>
                    <a:lnTo>
                      <a:pt x="290" y="1180"/>
                    </a:lnTo>
                    <a:lnTo>
                      <a:pt x="335" y="1221"/>
                    </a:lnTo>
                    <a:lnTo>
                      <a:pt x="383" y="1257"/>
                    </a:lnTo>
                    <a:lnTo>
                      <a:pt x="435" y="1289"/>
                    </a:lnTo>
                    <a:lnTo>
                      <a:pt x="490" y="1315"/>
                    </a:lnTo>
                    <a:lnTo>
                      <a:pt x="548" y="1336"/>
                    </a:lnTo>
                    <a:lnTo>
                      <a:pt x="608" y="1352"/>
                    </a:lnTo>
                    <a:lnTo>
                      <a:pt x="671" y="1362"/>
                    </a:lnTo>
                    <a:lnTo>
                      <a:pt x="736" y="1365"/>
                    </a:lnTo>
                    <a:lnTo>
                      <a:pt x="801" y="1362"/>
                    </a:lnTo>
                    <a:lnTo>
                      <a:pt x="862" y="1352"/>
                    </a:lnTo>
                    <a:lnTo>
                      <a:pt x="923" y="1336"/>
                    </a:lnTo>
                    <a:lnTo>
                      <a:pt x="982" y="1315"/>
                    </a:lnTo>
                    <a:lnTo>
                      <a:pt x="1036" y="1289"/>
                    </a:lnTo>
                    <a:lnTo>
                      <a:pt x="1088" y="1257"/>
                    </a:lnTo>
                    <a:lnTo>
                      <a:pt x="1137" y="1221"/>
                    </a:lnTo>
                    <a:lnTo>
                      <a:pt x="1181" y="1180"/>
                    </a:lnTo>
                    <a:lnTo>
                      <a:pt x="1222" y="1136"/>
                    </a:lnTo>
                    <a:lnTo>
                      <a:pt x="1258" y="1087"/>
                    </a:lnTo>
                    <a:lnTo>
                      <a:pt x="1290" y="1035"/>
                    </a:lnTo>
                    <a:lnTo>
                      <a:pt x="1317" y="980"/>
                    </a:lnTo>
                    <a:lnTo>
                      <a:pt x="1338" y="922"/>
                    </a:lnTo>
                    <a:lnTo>
                      <a:pt x="1354" y="862"/>
                    </a:lnTo>
                    <a:lnTo>
                      <a:pt x="1363" y="800"/>
                    </a:lnTo>
                    <a:lnTo>
                      <a:pt x="1366" y="735"/>
                    </a:lnTo>
                    <a:lnTo>
                      <a:pt x="1363" y="671"/>
                    </a:lnTo>
                    <a:lnTo>
                      <a:pt x="1354" y="608"/>
                    </a:lnTo>
                    <a:lnTo>
                      <a:pt x="1338" y="547"/>
                    </a:lnTo>
                    <a:lnTo>
                      <a:pt x="1317" y="490"/>
                    </a:lnTo>
                    <a:lnTo>
                      <a:pt x="1290" y="434"/>
                    </a:lnTo>
                    <a:lnTo>
                      <a:pt x="1258" y="383"/>
                    </a:lnTo>
                    <a:lnTo>
                      <a:pt x="1222" y="334"/>
                    </a:lnTo>
                    <a:lnTo>
                      <a:pt x="1181" y="290"/>
                    </a:lnTo>
                    <a:lnTo>
                      <a:pt x="1181" y="290"/>
                    </a:lnTo>
                    <a:lnTo>
                      <a:pt x="1137" y="250"/>
                    </a:lnTo>
                    <a:lnTo>
                      <a:pt x="1088" y="214"/>
                    </a:lnTo>
                    <a:lnTo>
                      <a:pt x="1036" y="182"/>
                    </a:lnTo>
                    <a:lnTo>
                      <a:pt x="982" y="155"/>
                    </a:lnTo>
                    <a:lnTo>
                      <a:pt x="923" y="134"/>
                    </a:lnTo>
                    <a:lnTo>
                      <a:pt x="862" y="118"/>
                    </a:lnTo>
                    <a:lnTo>
                      <a:pt x="801" y="109"/>
                    </a:lnTo>
                    <a:lnTo>
                      <a:pt x="736" y="106"/>
                    </a:lnTo>
                    <a:close/>
                    <a:moveTo>
                      <a:pt x="736" y="0"/>
                    </a:moveTo>
                    <a:lnTo>
                      <a:pt x="803" y="3"/>
                    </a:lnTo>
                    <a:lnTo>
                      <a:pt x="869" y="11"/>
                    </a:lnTo>
                    <a:lnTo>
                      <a:pt x="931" y="26"/>
                    </a:lnTo>
                    <a:lnTo>
                      <a:pt x="993" y="46"/>
                    </a:lnTo>
                    <a:lnTo>
                      <a:pt x="1051" y="71"/>
                    </a:lnTo>
                    <a:lnTo>
                      <a:pt x="1107" y="101"/>
                    </a:lnTo>
                    <a:lnTo>
                      <a:pt x="1160" y="135"/>
                    </a:lnTo>
                    <a:lnTo>
                      <a:pt x="1210" y="173"/>
                    </a:lnTo>
                    <a:lnTo>
                      <a:pt x="1256" y="216"/>
                    </a:lnTo>
                    <a:lnTo>
                      <a:pt x="1299" y="262"/>
                    </a:lnTo>
                    <a:lnTo>
                      <a:pt x="1337" y="311"/>
                    </a:lnTo>
                    <a:lnTo>
                      <a:pt x="1371" y="365"/>
                    </a:lnTo>
                    <a:lnTo>
                      <a:pt x="1401" y="420"/>
                    </a:lnTo>
                    <a:lnTo>
                      <a:pt x="1426" y="479"/>
                    </a:lnTo>
                    <a:lnTo>
                      <a:pt x="1446" y="540"/>
                    </a:lnTo>
                    <a:lnTo>
                      <a:pt x="1461" y="603"/>
                    </a:lnTo>
                    <a:lnTo>
                      <a:pt x="1469" y="668"/>
                    </a:lnTo>
                    <a:lnTo>
                      <a:pt x="1472" y="735"/>
                    </a:lnTo>
                    <a:lnTo>
                      <a:pt x="1469" y="802"/>
                    </a:lnTo>
                    <a:lnTo>
                      <a:pt x="1461" y="868"/>
                    </a:lnTo>
                    <a:lnTo>
                      <a:pt x="1445" y="930"/>
                    </a:lnTo>
                    <a:lnTo>
                      <a:pt x="1426" y="992"/>
                    </a:lnTo>
                    <a:lnTo>
                      <a:pt x="1401" y="1050"/>
                    </a:lnTo>
                    <a:lnTo>
                      <a:pt x="1371" y="1107"/>
                    </a:lnTo>
                    <a:lnTo>
                      <a:pt x="1337" y="1159"/>
                    </a:lnTo>
                    <a:lnTo>
                      <a:pt x="1299" y="1210"/>
                    </a:lnTo>
                    <a:lnTo>
                      <a:pt x="1256" y="1256"/>
                    </a:lnTo>
                    <a:lnTo>
                      <a:pt x="1210" y="1298"/>
                    </a:lnTo>
                    <a:lnTo>
                      <a:pt x="1160" y="1336"/>
                    </a:lnTo>
                    <a:lnTo>
                      <a:pt x="1107" y="1371"/>
                    </a:lnTo>
                    <a:lnTo>
                      <a:pt x="1051" y="1400"/>
                    </a:lnTo>
                    <a:lnTo>
                      <a:pt x="993" y="1424"/>
                    </a:lnTo>
                    <a:lnTo>
                      <a:pt x="931" y="1445"/>
                    </a:lnTo>
                    <a:lnTo>
                      <a:pt x="869" y="1459"/>
                    </a:lnTo>
                    <a:lnTo>
                      <a:pt x="803" y="1467"/>
                    </a:lnTo>
                    <a:lnTo>
                      <a:pt x="736" y="1470"/>
                    </a:lnTo>
                    <a:lnTo>
                      <a:pt x="669" y="1467"/>
                    </a:lnTo>
                    <a:lnTo>
                      <a:pt x="603" y="1459"/>
                    </a:lnTo>
                    <a:lnTo>
                      <a:pt x="541" y="1445"/>
                    </a:lnTo>
                    <a:lnTo>
                      <a:pt x="479" y="1424"/>
                    </a:lnTo>
                    <a:lnTo>
                      <a:pt x="420" y="1400"/>
                    </a:lnTo>
                    <a:lnTo>
                      <a:pt x="364" y="1371"/>
                    </a:lnTo>
                    <a:lnTo>
                      <a:pt x="311" y="1336"/>
                    </a:lnTo>
                    <a:lnTo>
                      <a:pt x="261" y="1298"/>
                    </a:lnTo>
                    <a:lnTo>
                      <a:pt x="215" y="1256"/>
                    </a:lnTo>
                    <a:lnTo>
                      <a:pt x="173" y="1210"/>
                    </a:lnTo>
                    <a:lnTo>
                      <a:pt x="135" y="1159"/>
                    </a:lnTo>
                    <a:lnTo>
                      <a:pt x="100" y="1107"/>
                    </a:lnTo>
                    <a:lnTo>
                      <a:pt x="71" y="1050"/>
                    </a:lnTo>
                    <a:lnTo>
                      <a:pt x="46" y="992"/>
                    </a:lnTo>
                    <a:lnTo>
                      <a:pt x="26" y="930"/>
                    </a:lnTo>
                    <a:lnTo>
                      <a:pt x="11" y="868"/>
                    </a:lnTo>
                    <a:lnTo>
                      <a:pt x="3" y="802"/>
                    </a:lnTo>
                    <a:lnTo>
                      <a:pt x="0" y="735"/>
                    </a:lnTo>
                    <a:lnTo>
                      <a:pt x="3" y="668"/>
                    </a:lnTo>
                    <a:lnTo>
                      <a:pt x="11" y="604"/>
                    </a:lnTo>
                    <a:lnTo>
                      <a:pt x="26" y="541"/>
                    </a:lnTo>
                    <a:lnTo>
                      <a:pt x="45" y="481"/>
                    </a:lnTo>
                    <a:lnTo>
                      <a:pt x="69" y="423"/>
                    </a:lnTo>
                    <a:lnTo>
                      <a:pt x="99" y="367"/>
                    </a:lnTo>
                    <a:lnTo>
                      <a:pt x="133" y="314"/>
                    </a:lnTo>
                    <a:lnTo>
                      <a:pt x="170" y="265"/>
                    </a:lnTo>
                    <a:lnTo>
                      <a:pt x="212" y="219"/>
                    </a:lnTo>
                    <a:lnTo>
                      <a:pt x="215" y="216"/>
                    </a:lnTo>
                    <a:lnTo>
                      <a:pt x="261" y="173"/>
                    </a:lnTo>
                    <a:lnTo>
                      <a:pt x="311" y="135"/>
                    </a:lnTo>
                    <a:lnTo>
                      <a:pt x="364" y="101"/>
                    </a:lnTo>
                    <a:lnTo>
                      <a:pt x="420" y="71"/>
                    </a:lnTo>
                    <a:lnTo>
                      <a:pt x="479" y="46"/>
                    </a:lnTo>
                    <a:lnTo>
                      <a:pt x="541" y="26"/>
                    </a:lnTo>
                    <a:lnTo>
                      <a:pt x="603" y="11"/>
                    </a:lnTo>
                    <a:lnTo>
                      <a:pt x="669" y="3"/>
                    </a:lnTo>
                    <a:lnTo>
                      <a:pt x="73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2" name="Freeform 31"/>
              <p:cNvSpPr>
                <a:spLocks noEditPoints="1"/>
              </p:cNvSpPr>
              <p:nvPr/>
            </p:nvSpPr>
            <p:spPr bwMode="auto">
              <a:xfrm>
                <a:off x="7907338" y="2609851"/>
                <a:ext cx="204788" cy="204788"/>
              </a:xfrm>
              <a:custGeom>
                <a:avLst/>
                <a:gdLst>
                  <a:gd name="T0" fmla="*/ 227 w 516"/>
                  <a:gd name="T1" fmla="*/ 109 h 516"/>
                  <a:gd name="T2" fmla="*/ 173 w 516"/>
                  <a:gd name="T3" fmla="*/ 132 h 516"/>
                  <a:gd name="T4" fmla="*/ 131 w 516"/>
                  <a:gd name="T5" fmla="*/ 173 h 516"/>
                  <a:gd name="T6" fmla="*/ 109 w 516"/>
                  <a:gd name="T7" fmla="*/ 227 h 516"/>
                  <a:gd name="T8" fmla="*/ 109 w 516"/>
                  <a:gd name="T9" fmla="*/ 288 h 516"/>
                  <a:gd name="T10" fmla="*/ 131 w 516"/>
                  <a:gd name="T11" fmla="*/ 342 h 516"/>
                  <a:gd name="T12" fmla="*/ 167 w 516"/>
                  <a:gd name="T13" fmla="*/ 380 h 516"/>
                  <a:gd name="T14" fmla="*/ 210 w 516"/>
                  <a:gd name="T15" fmla="*/ 402 h 516"/>
                  <a:gd name="T16" fmla="*/ 258 w 516"/>
                  <a:gd name="T17" fmla="*/ 410 h 516"/>
                  <a:gd name="T18" fmla="*/ 317 w 516"/>
                  <a:gd name="T19" fmla="*/ 398 h 516"/>
                  <a:gd name="T20" fmla="*/ 365 w 516"/>
                  <a:gd name="T21" fmla="*/ 365 h 516"/>
                  <a:gd name="T22" fmla="*/ 398 w 516"/>
                  <a:gd name="T23" fmla="*/ 316 h 516"/>
                  <a:gd name="T24" fmla="*/ 410 w 516"/>
                  <a:gd name="T25" fmla="*/ 257 h 516"/>
                  <a:gd name="T26" fmla="*/ 398 w 516"/>
                  <a:gd name="T27" fmla="*/ 198 h 516"/>
                  <a:gd name="T28" fmla="*/ 365 w 516"/>
                  <a:gd name="T29" fmla="*/ 150 h 516"/>
                  <a:gd name="T30" fmla="*/ 317 w 516"/>
                  <a:gd name="T31" fmla="*/ 117 h 516"/>
                  <a:gd name="T32" fmla="*/ 258 w 516"/>
                  <a:gd name="T33" fmla="*/ 106 h 516"/>
                  <a:gd name="T34" fmla="*/ 293 w 516"/>
                  <a:gd name="T35" fmla="*/ 2 h 516"/>
                  <a:gd name="T36" fmla="*/ 359 w 516"/>
                  <a:gd name="T37" fmla="*/ 20 h 516"/>
                  <a:gd name="T38" fmla="*/ 415 w 516"/>
                  <a:gd name="T39" fmla="*/ 54 h 516"/>
                  <a:gd name="T40" fmla="*/ 461 w 516"/>
                  <a:gd name="T41" fmla="*/ 100 h 516"/>
                  <a:gd name="T42" fmla="*/ 495 w 516"/>
                  <a:gd name="T43" fmla="*/ 157 h 516"/>
                  <a:gd name="T44" fmla="*/ 513 w 516"/>
                  <a:gd name="T45" fmla="*/ 222 h 516"/>
                  <a:gd name="T46" fmla="*/ 513 w 516"/>
                  <a:gd name="T47" fmla="*/ 293 h 516"/>
                  <a:gd name="T48" fmla="*/ 495 w 516"/>
                  <a:gd name="T49" fmla="*/ 357 h 516"/>
                  <a:gd name="T50" fmla="*/ 461 w 516"/>
                  <a:gd name="T51" fmla="*/ 415 h 516"/>
                  <a:gd name="T52" fmla="*/ 415 w 516"/>
                  <a:gd name="T53" fmla="*/ 461 h 516"/>
                  <a:gd name="T54" fmla="*/ 359 w 516"/>
                  <a:gd name="T55" fmla="*/ 495 h 516"/>
                  <a:gd name="T56" fmla="*/ 293 w 516"/>
                  <a:gd name="T57" fmla="*/ 513 h 516"/>
                  <a:gd name="T58" fmla="*/ 223 w 516"/>
                  <a:gd name="T59" fmla="*/ 513 h 516"/>
                  <a:gd name="T60" fmla="*/ 157 w 516"/>
                  <a:gd name="T61" fmla="*/ 495 h 516"/>
                  <a:gd name="T62" fmla="*/ 100 w 516"/>
                  <a:gd name="T63" fmla="*/ 461 h 516"/>
                  <a:gd name="T64" fmla="*/ 53 w 516"/>
                  <a:gd name="T65" fmla="*/ 415 h 516"/>
                  <a:gd name="T66" fmla="*/ 20 w 516"/>
                  <a:gd name="T67" fmla="*/ 357 h 516"/>
                  <a:gd name="T68" fmla="*/ 2 w 516"/>
                  <a:gd name="T69" fmla="*/ 293 h 516"/>
                  <a:gd name="T70" fmla="*/ 2 w 516"/>
                  <a:gd name="T71" fmla="*/ 222 h 516"/>
                  <a:gd name="T72" fmla="*/ 20 w 516"/>
                  <a:gd name="T73" fmla="*/ 157 h 516"/>
                  <a:gd name="T74" fmla="*/ 53 w 516"/>
                  <a:gd name="T75" fmla="*/ 100 h 516"/>
                  <a:gd name="T76" fmla="*/ 100 w 516"/>
                  <a:gd name="T77" fmla="*/ 54 h 516"/>
                  <a:gd name="T78" fmla="*/ 157 w 516"/>
                  <a:gd name="T79" fmla="*/ 20 h 516"/>
                  <a:gd name="T80" fmla="*/ 223 w 516"/>
                  <a:gd name="T81" fmla="*/ 2 h 5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516" h="516">
                    <a:moveTo>
                      <a:pt x="258" y="106"/>
                    </a:moveTo>
                    <a:lnTo>
                      <a:pt x="227" y="109"/>
                    </a:lnTo>
                    <a:lnTo>
                      <a:pt x="198" y="117"/>
                    </a:lnTo>
                    <a:lnTo>
                      <a:pt x="173" y="132"/>
                    </a:lnTo>
                    <a:lnTo>
                      <a:pt x="150" y="150"/>
                    </a:lnTo>
                    <a:lnTo>
                      <a:pt x="131" y="173"/>
                    </a:lnTo>
                    <a:lnTo>
                      <a:pt x="118" y="198"/>
                    </a:lnTo>
                    <a:lnTo>
                      <a:pt x="109" y="227"/>
                    </a:lnTo>
                    <a:lnTo>
                      <a:pt x="106" y="257"/>
                    </a:lnTo>
                    <a:lnTo>
                      <a:pt x="109" y="288"/>
                    </a:lnTo>
                    <a:lnTo>
                      <a:pt x="118" y="316"/>
                    </a:lnTo>
                    <a:lnTo>
                      <a:pt x="131" y="342"/>
                    </a:lnTo>
                    <a:lnTo>
                      <a:pt x="150" y="365"/>
                    </a:lnTo>
                    <a:lnTo>
                      <a:pt x="167" y="380"/>
                    </a:lnTo>
                    <a:lnTo>
                      <a:pt x="188" y="392"/>
                    </a:lnTo>
                    <a:lnTo>
                      <a:pt x="210" y="402"/>
                    </a:lnTo>
                    <a:lnTo>
                      <a:pt x="233" y="408"/>
                    </a:lnTo>
                    <a:lnTo>
                      <a:pt x="258" y="410"/>
                    </a:lnTo>
                    <a:lnTo>
                      <a:pt x="289" y="407"/>
                    </a:lnTo>
                    <a:lnTo>
                      <a:pt x="317" y="398"/>
                    </a:lnTo>
                    <a:lnTo>
                      <a:pt x="342" y="383"/>
                    </a:lnTo>
                    <a:lnTo>
                      <a:pt x="365" y="365"/>
                    </a:lnTo>
                    <a:lnTo>
                      <a:pt x="383" y="342"/>
                    </a:lnTo>
                    <a:lnTo>
                      <a:pt x="398" y="316"/>
                    </a:lnTo>
                    <a:lnTo>
                      <a:pt x="407" y="288"/>
                    </a:lnTo>
                    <a:lnTo>
                      <a:pt x="410" y="257"/>
                    </a:lnTo>
                    <a:lnTo>
                      <a:pt x="407" y="227"/>
                    </a:lnTo>
                    <a:lnTo>
                      <a:pt x="398" y="198"/>
                    </a:lnTo>
                    <a:lnTo>
                      <a:pt x="383" y="173"/>
                    </a:lnTo>
                    <a:lnTo>
                      <a:pt x="365" y="150"/>
                    </a:lnTo>
                    <a:lnTo>
                      <a:pt x="342" y="132"/>
                    </a:lnTo>
                    <a:lnTo>
                      <a:pt x="317" y="117"/>
                    </a:lnTo>
                    <a:lnTo>
                      <a:pt x="289" y="109"/>
                    </a:lnTo>
                    <a:lnTo>
                      <a:pt x="258" y="106"/>
                    </a:lnTo>
                    <a:close/>
                    <a:moveTo>
                      <a:pt x="258" y="0"/>
                    </a:moveTo>
                    <a:lnTo>
                      <a:pt x="293" y="2"/>
                    </a:lnTo>
                    <a:lnTo>
                      <a:pt x="327" y="9"/>
                    </a:lnTo>
                    <a:lnTo>
                      <a:pt x="359" y="20"/>
                    </a:lnTo>
                    <a:lnTo>
                      <a:pt x="387" y="35"/>
                    </a:lnTo>
                    <a:lnTo>
                      <a:pt x="415" y="54"/>
                    </a:lnTo>
                    <a:lnTo>
                      <a:pt x="440" y="75"/>
                    </a:lnTo>
                    <a:lnTo>
                      <a:pt x="461" y="100"/>
                    </a:lnTo>
                    <a:lnTo>
                      <a:pt x="480" y="128"/>
                    </a:lnTo>
                    <a:lnTo>
                      <a:pt x="495" y="157"/>
                    </a:lnTo>
                    <a:lnTo>
                      <a:pt x="507" y="189"/>
                    </a:lnTo>
                    <a:lnTo>
                      <a:pt x="513" y="222"/>
                    </a:lnTo>
                    <a:lnTo>
                      <a:pt x="516" y="257"/>
                    </a:lnTo>
                    <a:lnTo>
                      <a:pt x="513" y="293"/>
                    </a:lnTo>
                    <a:lnTo>
                      <a:pt x="507" y="326"/>
                    </a:lnTo>
                    <a:lnTo>
                      <a:pt x="495" y="357"/>
                    </a:lnTo>
                    <a:lnTo>
                      <a:pt x="480" y="387"/>
                    </a:lnTo>
                    <a:lnTo>
                      <a:pt x="461" y="415"/>
                    </a:lnTo>
                    <a:lnTo>
                      <a:pt x="440" y="440"/>
                    </a:lnTo>
                    <a:lnTo>
                      <a:pt x="415" y="461"/>
                    </a:lnTo>
                    <a:lnTo>
                      <a:pt x="387" y="480"/>
                    </a:lnTo>
                    <a:lnTo>
                      <a:pt x="359" y="495"/>
                    </a:lnTo>
                    <a:lnTo>
                      <a:pt x="327" y="506"/>
                    </a:lnTo>
                    <a:lnTo>
                      <a:pt x="293" y="513"/>
                    </a:lnTo>
                    <a:lnTo>
                      <a:pt x="258" y="516"/>
                    </a:lnTo>
                    <a:lnTo>
                      <a:pt x="223" y="513"/>
                    </a:lnTo>
                    <a:lnTo>
                      <a:pt x="189" y="506"/>
                    </a:lnTo>
                    <a:lnTo>
                      <a:pt x="157" y="495"/>
                    </a:lnTo>
                    <a:lnTo>
                      <a:pt x="127" y="480"/>
                    </a:lnTo>
                    <a:lnTo>
                      <a:pt x="100" y="461"/>
                    </a:lnTo>
                    <a:lnTo>
                      <a:pt x="76" y="440"/>
                    </a:lnTo>
                    <a:lnTo>
                      <a:pt x="53" y="415"/>
                    </a:lnTo>
                    <a:lnTo>
                      <a:pt x="35" y="387"/>
                    </a:lnTo>
                    <a:lnTo>
                      <a:pt x="20" y="357"/>
                    </a:lnTo>
                    <a:lnTo>
                      <a:pt x="9" y="326"/>
                    </a:lnTo>
                    <a:lnTo>
                      <a:pt x="2" y="293"/>
                    </a:lnTo>
                    <a:lnTo>
                      <a:pt x="0" y="257"/>
                    </a:lnTo>
                    <a:lnTo>
                      <a:pt x="2" y="222"/>
                    </a:lnTo>
                    <a:lnTo>
                      <a:pt x="9" y="189"/>
                    </a:lnTo>
                    <a:lnTo>
                      <a:pt x="20" y="157"/>
                    </a:lnTo>
                    <a:lnTo>
                      <a:pt x="35" y="128"/>
                    </a:lnTo>
                    <a:lnTo>
                      <a:pt x="53" y="100"/>
                    </a:lnTo>
                    <a:lnTo>
                      <a:pt x="76" y="75"/>
                    </a:lnTo>
                    <a:lnTo>
                      <a:pt x="100" y="54"/>
                    </a:lnTo>
                    <a:lnTo>
                      <a:pt x="127" y="35"/>
                    </a:lnTo>
                    <a:lnTo>
                      <a:pt x="157" y="20"/>
                    </a:lnTo>
                    <a:lnTo>
                      <a:pt x="189" y="9"/>
                    </a:lnTo>
                    <a:lnTo>
                      <a:pt x="223" y="2"/>
                    </a:lnTo>
                    <a:lnTo>
                      <a:pt x="25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3" name="Freeform 32"/>
              <p:cNvSpPr>
                <a:spLocks noEditPoints="1"/>
              </p:cNvSpPr>
              <p:nvPr/>
            </p:nvSpPr>
            <p:spPr bwMode="auto">
              <a:xfrm>
                <a:off x="7834313" y="2813051"/>
                <a:ext cx="349250" cy="190500"/>
              </a:xfrm>
              <a:custGeom>
                <a:avLst/>
                <a:gdLst>
                  <a:gd name="T0" fmla="*/ 159 w 883"/>
                  <a:gd name="T1" fmla="*/ 141 h 480"/>
                  <a:gd name="T2" fmla="*/ 127 w 883"/>
                  <a:gd name="T3" fmla="*/ 189 h 480"/>
                  <a:gd name="T4" fmla="*/ 143 w 883"/>
                  <a:gd name="T5" fmla="*/ 251 h 480"/>
                  <a:gd name="T6" fmla="*/ 210 w 883"/>
                  <a:gd name="T7" fmla="*/ 305 h 480"/>
                  <a:gd name="T8" fmla="*/ 293 w 883"/>
                  <a:gd name="T9" fmla="*/ 348 h 480"/>
                  <a:gd name="T10" fmla="*/ 389 w 883"/>
                  <a:gd name="T11" fmla="*/ 371 h 480"/>
                  <a:gd name="T12" fmla="*/ 493 w 883"/>
                  <a:gd name="T13" fmla="*/ 371 h 480"/>
                  <a:gd name="T14" fmla="*/ 591 w 883"/>
                  <a:gd name="T15" fmla="*/ 348 h 480"/>
                  <a:gd name="T16" fmla="*/ 673 w 883"/>
                  <a:gd name="T17" fmla="*/ 305 h 480"/>
                  <a:gd name="T18" fmla="*/ 741 w 883"/>
                  <a:gd name="T19" fmla="*/ 251 h 480"/>
                  <a:gd name="T20" fmla="*/ 756 w 883"/>
                  <a:gd name="T21" fmla="*/ 189 h 480"/>
                  <a:gd name="T22" fmla="*/ 737 w 883"/>
                  <a:gd name="T23" fmla="*/ 159 h 480"/>
                  <a:gd name="T24" fmla="*/ 709 w 883"/>
                  <a:gd name="T25" fmla="*/ 122 h 480"/>
                  <a:gd name="T26" fmla="*/ 641 w 883"/>
                  <a:gd name="T27" fmla="*/ 161 h 480"/>
                  <a:gd name="T28" fmla="*/ 566 w 883"/>
                  <a:gd name="T29" fmla="*/ 189 h 480"/>
                  <a:gd name="T30" fmla="*/ 484 w 883"/>
                  <a:gd name="T31" fmla="*/ 205 h 480"/>
                  <a:gd name="T32" fmla="*/ 400 w 883"/>
                  <a:gd name="T33" fmla="*/ 205 h 480"/>
                  <a:gd name="T34" fmla="*/ 318 w 883"/>
                  <a:gd name="T35" fmla="*/ 189 h 480"/>
                  <a:gd name="T36" fmla="*/ 241 w 883"/>
                  <a:gd name="T37" fmla="*/ 162 h 480"/>
                  <a:gd name="T38" fmla="*/ 175 w 883"/>
                  <a:gd name="T39" fmla="*/ 122 h 480"/>
                  <a:gd name="T40" fmla="*/ 734 w 883"/>
                  <a:gd name="T41" fmla="*/ 4 h 480"/>
                  <a:gd name="T42" fmla="*/ 776 w 883"/>
                  <a:gd name="T43" fmla="*/ 39 h 480"/>
                  <a:gd name="T44" fmla="*/ 824 w 883"/>
                  <a:gd name="T45" fmla="*/ 99 h 480"/>
                  <a:gd name="T46" fmla="*/ 848 w 883"/>
                  <a:gd name="T47" fmla="*/ 137 h 480"/>
                  <a:gd name="T48" fmla="*/ 881 w 883"/>
                  <a:gd name="T49" fmla="*/ 211 h 480"/>
                  <a:gd name="T50" fmla="*/ 883 w 883"/>
                  <a:gd name="T51" fmla="*/ 227 h 480"/>
                  <a:gd name="T52" fmla="*/ 873 w 883"/>
                  <a:gd name="T53" fmla="*/ 258 h 480"/>
                  <a:gd name="T54" fmla="*/ 807 w 883"/>
                  <a:gd name="T55" fmla="*/ 334 h 480"/>
                  <a:gd name="T56" fmla="*/ 728 w 883"/>
                  <a:gd name="T57" fmla="*/ 396 h 480"/>
                  <a:gd name="T58" fmla="*/ 639 w 883"/>
                  <a:gd name="T59" fmla="*/ 442 h 480"/>
                  <a:gd name="T60" fmla="*/ 544 w 883"/>
                  <a:gd name="T61" fmla="*/ 470 h 480"/>
                  <a:gd name="T62" fmla="*/ 442 w 883"/>
                  <a:gd name="T63" fmla="*/ 480 h 480"/>
                  <a:gd name="T64" fmla="*/ 340 w 883"/>
                  <a:gd name="T65" fmla="*/ 470 h 480"/>
                  <a:gd name="T66" fmla="*/ 245 w 883"/>
                  <a:gd name="T67" fmla="*/ 442 h 480"/>
                  <a:gd name="T68" fmla="*/ 156 w 883"/>
                  <a:gd name="T69" fmla="*/ 396 h 480"/>
                  <a:gd name="T70" fmla="*/ 76 w 883"/>
                  <a:gd name="T71" fmla="*/ 334 h 480"/>
                  <a:gd name="T72" fmla="*/ 10 w 883"/>
                  <a:gd name="T73" fmla="*/ 258 h 480"/>
                  <a:gd name="T74" fmla="*/ 0 w 883"/>
                  <a:gd name="T75" fmla="*/ 227 h 480"/>
                  <a:gd name="T76" fmla="*/ 17 w 883"/>
                  <a:gd name="T77" fmla="*/ 173 h 480"/>
                  <a:gd name="T78" fmla="*/ 56 w 883"/>
                  <a:gd name="T79" fmla="*/ 103 h 480"/>
                  <a:gd name="T80" fmla="*/ 107 w 883"/>
                  <a:gd name="T81" fmla="*/ 40 h 480"/>
                  <a:gd name="T82" fmla="*/ 149 w 883"/>
                  <a:gd name="T83" fmla="*/ 4 h 480"/>
                  <a:gd name="T84" fmla="*/ 178 w 883"/>
                  <a:gd name="T85" fmla="*/ 0 h 480"/>
                  <a:gd name="T86" fmla="*/ 206 w 883"/>
                  <a:gd name="T87" fmla="*/ 12 h 480"/>
                  <a:gd name="T88" fmla="*/ 275 w 883"/>
                  <a:gd name="T89" fmla="*/ 60 h 480"/>
                  <a:gd name="T90" fmla="*/ 356 w 883"/>
                  <a:gd name="T91" fmla="*/ 91 h 480"/>
                  <a:gd name="T92" fmla="*/ 442 w 883"/>
                  <a:gd name="T93" fmla="*/ 101 h 480"/>
                  <a:gd name="T94" fmla="*/ 528 w 883"/>
                  <a:gd name="T95" fmla="*/ 91 h 480"/>
                  <a:gd name="T96" fmla="*/ 607 w 883"/>
                  <a:gd name="T97" fmla="*/ 61 h 480"/>
                  <a:gd name="T98" fmla="*/ 677 w 883"/>
                  <a:gd name="T99" fmla="*/ 13 h 480"/>
                  <a:gd name="T100" fmla="*/ 704 w 883"/>
                  <a:gd name="T101" fmla="*/ 0 h 4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883" h="480">
                    <a:moveTo>
                      <a:pt x="175" y="122"/>
                    </a:moveTo>
                    <a:lnTo>
                      <a:pt x="159" y="141"/>
                    </a:lnTo>
                    <a:lnTo>
                      <a:pt x="144" y="162"/>
                    </a:lnTo>
                    <a:lnTo>
                      <a:pt x="127" y="189"/>
                    </a:lnTo>
                    <a:lnTo>
                      <a:pt x="113" y="219"/>
                    </a:lnTo>
                    <a:lnTo>
                      <a:pt x="143" y="251"/>
                    </a:lnTo>
                    <a:lnTo>
                      <a:pt x="175" y="280"/>
                    </a:lnTo>
                    <a:lnTo>
                      <a:pt x="210" y="305"/>
                    </a:lnTo>
                    <a:lnTo>
                      <a:pt x="248" y="328"/>
                    </a:lnTo>
                    <a:lnTo>
                      <a:pt x="293" y="348"/>
                    </a:lnTo>
                    <a:lnTo>
                      <a:pt x="340" y="362"/>
                    </a:lnTo>
                    <a:lnTo>
                      <a:pt x="389" y="371"/>
                    </a:lnTo>
                    <a:lnTo>
                      <a:pt x="442" y="374"/>
                    </a:lnTo>
                    <a:lnTo>
                      <a:pt x="493" y="371"/>
                    </a:lnTo>
                    <a:lnTo>
                      <a:pt x="544" y="362"/>
                    </a:lnTo>
                    <a:lnTo>
                      <a:pt x="591" y="348"/>
                    </a:lnTo>
                    <a:lnTo>
                      <a:pt x="635" y="328"/>
                    </a:lnTo>
                    <a:lnTo>
                      <a:pt x="673" y="305"/>
                    </a:lnTo>
                    <a:lnTo>
                      <a:pt x="709" y="280"/>
                    </a:lnTo>
                    <a:lnTo>
                      <a:pt x="741" y="251"/>
                    </a:lnTo>
                    <a:lnTo>
                      <a:pt x="771" y="219"/>
                    </a:lnTo>
                    <a:lnTo>
                      <a:pt x="756" y="189"/>
                    </a:lnTo>
                    <a:lnTo>
                      <a:pt x="740" y="162"/>
                    </a:lnTo>
                    <a:lnTo>
                      <a:pt x="737" y="159"/>
                    </a:lnTo>
                    <a:lnTo>
                      <a:pt x="724" y="139"/>
                    </a:lnTo>
                    <a:lnTo>
                      <a:pt x="709" y="122"/>
                    </a:lnTo>
                    <a:lnTo>
                      <a:pt x="676" y="143"/>
                    </a:lnTo>
                    <a:lnTo>
                      <a:pt x="641" y="161"/>
                    </a:lnTo>
                    <a:lnTo>
                      <a:pt x="605" y="176"/>
                    </a:lnTo>
                    <a:lnTo>
                      <a:pt x="566" y="189"/>
                    </a:lnTo>
                    <a:lnTo>
                      <a:pt x="525" y="199"/>
                    </a:lnTo>
                    <a:lnTo>
                      <a:pt x="484" y="205"/>
                    </a:lnTo>
                    <a:lnTo>
                      <a:pt x="442" y="207"/>
                    </a:lnTo>
                    <a:lnTo>
                      <a:pt x="400" y="205"/>
                    </a:lnTo>
                    <a:lnTo>
                      <a:pt x="358" y="199"/>
                    </a:lnTo>
                    <a:lnTo>
                      <a:pt x="318" y="189"/>
                    </a:lnTo>
                    <a:lnTo>
                      <a:pt x="278" y="176"/>
                    </a:lnTo>
                    <a:lnTo>
                      <a:pt x="241" y="162"/>
                    </a:lnTo>
                    <a:lnTo>
                      <a:pt x="208" y="143"/>
                    </a:lnTo>
                    <a:lnTo>
                      <a:pt x="175" y="122"/>
                    </a:lnTo>
                    <a:close/>
                    <a:moveTo>
                      <a:pt x="719" y="0"/>
                    </a:moveTo>
                    <a:lnTo>
                      <a:pt x="734" y="4"/>
                    </a:lnTo>
                    <a:lnTo>
                      <a:pt x="747" y="12"/>
                    </a:lnTo>
                    <a:lnTo>
                      <a:pt x="776" y="39"/>
                    </a:lnTo>
                    <a:lnTo>
                      <a:pt x="802" y="68"/>
                    </a:lnTo>
                    <a:lnTo>
                      <a:pt x="824" y="99"/>
                    </a:lnTo>
                    <a:lnTo>
                      <a:pt x="827" y="103"/>
                    </a:lnTo>
                    <a:lnTo>
                      <a:pt x="848" y="137"/>
                    </a:lnTo>
                    <a:lnTo>
                      <a:pt x="865" y="173"/>
                    </a:lnTo>
                    <a:lnTo>
                      <a:pt x="881" y="211"/>
                    </a:lnTo>
                    <a:lnTo>
                      <a:pt x="880" y="211"/>
                    </a:lnTo>
                    <a:lnTo>
                      <a:pt x="883" y="227"/>
                    </a:lnTo>
                    <a:lnTo>
                      <a:pt x="881" y="243"/>
                    </a:lnTo>
                    <a:lnTo>
                      <a:pt x="873" y="258"/>
                    </a:lnTo>
                    <a:lnTo>
                      <a:pt x="842" y="297"/>
                    </a:lnTo>
                    <a:lnTo>
                      <a:pt x="807" y="334"/>
                    </a:lnTo>
                    <a:lnTo>
                      <a:pt x="769" y="367"/>
                    </a:lnTo>
                    <a:lnTo>
                      <a:pt x="728" y="396"/>
                    </a:lnTo>
                    <a:lnTo>
                      <a:pt x="683" y="422"/>
                    </a:lnTo>
                    <a:lnTo>
                      <a:pt x="639" y="442"/>
                    </a:lnTo>
                    <a:lnTo>
                      <a:pt x="592" y="457"/>
                    </a:lnTo>
                    <a:lnTo>
                      <a:pt x="544" y="470"/>
                    </a:lnTo>
                    <a:lnTo>
                      <a:pt x="493" y="477"/>
                    </a:lnTo>
                    <a:lnTo>
                      <a:pt x="442" y="480"/>
                    </a:lnTo>
                    <a:lnTo>
                      <a:pt x="391" y="477"/>
                    </a:lnTo>
                    <a:lnTo>
                      <a:pt x="340" y="470"/>
                    </a:lnTo>
                    <a:lnTo>
                      <a:pt x="291" y="457"/>
                    </a:lnTo>
                    <a:lnTo>
                      <a:pt x="245" y="442"/>
                    </a:lnTo>
                    <a:lnTo>
                      <a:pt x="199" y="422"/>
                    </a:lnTo>
                    <a:lnTo>
                      <a:pt x="156" y="396"/>
                    </a:lnTo>
                    <a:lnTo>
                      <a:pt x="115" y="367"/>
                    </a:lnTo>
                    <a:lnTo>
                      <a:pt x="76" y="334"/>
                    </a:lnTo>
                    <a:lnTo>
                      <a:pt x="42" y="297"/>
                    </a:lnTo>
                    <a:lnTo>
                      <a:pt x="10" y="258"/>
                    </a:lnTo>
                    <a:lnTo>
                      <a:pt x="3" y="244"/>
                    </a:lnTo>
                    <a:lnTo>
                      <a:pt x="0" y="227"/>
                    </a:lnTo>
                    <a:lnTo>
                      <a:pt x="3" y="211"/>
                    </a:lnTo>
                    <a:lnTo>
                      <a:pt x="17" y="173"/>
                    </a:lnTo>
                    <a:lnTo>
                      <a:pt x="36" y="137"/>
                    </a:lnTo>
                    <a:lnTo>
                      <a:pt x="56" y="103"/>
                    </a:lnTo>
                    <a:lnTo>
                      <a:pt x="80" y="70"/>
                    </a:lnTo>
                    <a:lnTo>
                      <a:pt x="107" y="40"/>
                    </a:lnTo>
                    <a:lnTo>
                      <a:pt x="136" y="12"/>
                    </a:lnTo>
                    <a:lnTo>
                      <a:pt x="149" y="4"/>
                    </a:lnTo>
                    <a:lnTo>
                      <a:pt x="163" y="0"/>
                    </a:lnTo>
                    <a:lnTo>
                      <a:pt x="178" y="0"/>
                    </a:lnTo>
                    <a:lnTo>
                      <a:pt x="192" y="4"/>
                    </a:lnTo>
                    <a:lnTo>
                      <a:pt x="206" y="12"/>
                    </a:lnTo>
                    <a:lnTo>
                      <a:pt x="239" y="39"/>
                    </a:lnTo>
                    <a:lnTo>
                      <a:pt x="275" y="60"/>
                    </a:lnTo>
                    <a:lnTo>
                      <a:pt x="315" y="79"/>
                    </a:lnTo>
                    <a:lnTo>
                      <a:pt x="356" y="91"/>
                    </a:lnTo>
                    <a:lnTo>
                      <a:pt x="398" y="98"/>
                    </a:lnTo>
                    <a:lnTo>
                      <a:pt x="442" y="101"/>
                    </a:lnTo>
                    <a:lnTo>
                      <a:pt x="486" y="98"/>
                    </a:lnTo>
                    <a:lnTo>
                      <a:pt x="528" y="91"/>
                    </a:lnTo>
                    <a:lnTo>
                      <a:pt x="568" y="79"/>
                    </a:lnTo>
                    <a:lnTo>
                      <a:pt x="607" y="61"/>
                    </a:lnTo>
                    <a:lnTo>
                      <a:pt x="643" y="39"/>
                    </a:lnTo>
                    <a:lnTo>
                      <a:pt x="677" y="13"/>
                    </a:lnTo>
                    <a:lnTo>
                      <a:pt x="690" y="5"/>
                    </a:lnTo>
                    <a:lnTo>
                      <a:pt x="704" y="0"/>
                    </a:lnTo>
                    <a:lnTo>
                      <a:pt x="7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4" name="Freeform 33"/>
              <p:cNvSpPr>
                <a:spLocks noEditPoints="1"/>
              </p:cNvSpPr>
              <p:nvPr/>
            </p:nvSpPr>
            <p:spPr bwMode="auto">
              <a:xfrm>
                <a:off x="7337425" y="3151188"/>
                <a:ext cx="584200" cy="584200"/>
              </a:xfrm>
              <a:custGeom>
                <a:avLst/>
                <a:gdLst>
                  <a:gd name="T0" fmla="*/ 623 w 1472"/>
                  <a:gd name="T1" fmla="*/ 116 h 1471"/>
                  <a:gd name="T2" fmla="*/ 466 w 1472"/>
                  <a:gd name="T3" fmla="*/ 166 h 1471"/>
                  <a:gd name="T4" fmla="*/ 330 w 1472"/>
                  <a:gd name="T5" fmla="*/ 253 h 1471"/>
                  <a:gd name="T6" fmla="*/ 214 w 1472"/>
                  <a:gd name="T7" fmla="*/ 383 h 1471"/>
                  <a:gd name="T8" fmla="*/ 135 w 1472"/>
                  <a:gd name="T9" fmla="*/ 548 h 1471"/>
                  <a:gd name="T10" fmla="*/ 106 w 1472"/>
                  <a:gd name="T11" fmla="*/ 736 h 1471"/>
                  <a:gd name="T12" fmla="*/ 135 w 1472"/>
                  <a:gd name="T13" fmla="*/ 923 h 1471"/>
                  <a:gd name="T14" fmla="*/ 214 w 1472"/>
                  <a:gd name="T15" fmla="*/ 1087 h 1471"/>
                  <a:gd name="T16" fmla="*/ 330 w 1472"/>
                  <a:gd name="T17" fmla="*/ 1216 h 1471"/>
                  <a:gd name="T18" fmla="*/ 466 w 1472"/>
                  <a:gd name="T19" fmla="*/ 1305 h 1471"/>
                  <a:gd name="T20" fmla="*/ 623 w 1472"/>
                  <a:gd name="T21" fmla="*/ 1355 h 1471"/>
                  <a:gd name="T22" fmla="*/ 794 w 1472"/>
                  <a:gd name="T23" fmla="*/ 1362 h 1471"/>
                  <a:gd name="T24" fmla="*/ 956 w 1472"/>
                  <a:gd name="T25" fmla="*/ 1325 h 1471"/>
                  <a:gd name="T26" fmla="*/ 1100 w 1472"/>
                  <a:gd name="T27" fmla="*/ 1250 h 1471"/>
                  <a:gd name="T28" fmla="*/ 1222 w 1472"/>
                  <a:gd name="T29" fmla="*/ 1136 h 1471"/>
                  <a:gd name="T30" fmla="*/ 1317 w 1472"/>
                  <a:gd name="T31" fmla="*/ 980 h 1471"/>
                  <a:gd name="T32" fmla="*/ 1363 w 1472"/>
                  <a:gd name="T33" fmla="*/ 800 h 1471"/>
                  <a:gd name="T34" fmla="*/ 1354 w 1472"/>
                  <a:gd name="T35" fmla="*/ 609 h 1471"/>
                  <a:gd name="T36" fmla="*/ 1290 w 1472"/>
                  <a:gd name="T37" fmla="*/ 435 h 1471"/>
                  <a:gd name="T38" fmla="*/ 1182 w 1472"/>
                  <a:gd name="T39" fmla="*/ 290 h 1471"/>
                  <a:gd name="T40" fmla="*/ 1037 w 1472"/>
                  <a:gd name="T41" fmla="*/ 181 h 1471"/>
                  <a:gd name="T42" fmla="*/ 863 w 1472"/>
                  <a:gd name="T43" fmla="*/ 119 h 1471"/>
                  <a:gd name="T44" fmla="*/ 736 w 1472"/>
                  <a:gd name="T45" fmla="*/ 0 h 1471"/>
                  <a:gd name="T46" fmla="*/ 932 w 1472"/>
                  <a:gd name="T47" fmla="*/ 26 h 1471"/>
                  <a:gd name="T48" fmla="*/ 1108 w 1472"/>
                  <a:gd name="T49" fmla="*/ 100 h 1471"/>
                  <a:gd name="T50" fmla="*/ 1257 w 1472"/>
                  <a:gd name="T51" fmla="*/ 215 h 1471"/>
                  <a:gd name="T52" fmla="*/ 1372 w 1472"/>
                  <a:gd name="T53" fmla="*/ 364 h 1471"/>
                  <a:gd name="T54" fmla="*/ 1446 w 1472"/>
                  <a:gd name="T55" fmla="*/ 540 h 1471"/>
                  <a:gd name="T56" fmla="*/ 1472 w 1472"/>
                  <a:gd name="T57" fmla="*/ 736 h 1471"/>
                  <a:gd name="T58" fmla="*/ 1446 w 1472"/>
                  <a:gd name="T59" fmla="*/ 931 h 1471"/>
                  <a:gd name="T60" fmla="*/ 1372 w 1472"/>
                  <a:gd name="T61" fmla="*/ 1107 h 1471"/>
                  <a:gd name="T62" fmla="*/ 1257 w 1472"/>
                  <a:gd name="T63" fmla="*/ 1255 h 1471"/>
                  <a:gd name="T64" fmla="*/ 1108 w 1472"/>
                  <a:gd name="T65" fmla="*/ 1370 h 1471"/>
                  <a:gd name="T66" fmla="*/ 932 w 1472"/>
                  <a:gd name="T67" fmla="*/ 1444 h 1471"/>
                  <a:gd name="T68" fmla="*/ 736 w 1472"/>
                  <a:gd name="T69" fmla="*/ 1471 h 1471"/>
                  <a:gd name="T70" fmla="*/ 541 w 1472"/>
                  <a:gd name="T71" fmla="*/ 1444 h 1471"/>
                  <a:gd name="T72" fmla="*/ 365 w 1472"/>
                  <a:gd name="T73" fmla="*/ 1370 h 1471"/>
                  <a:gd name="T74" fmla="*/ 216 w 1472"/>
                  <a:gd name="T75" fmla="*/ 1255 h 1471"/>
                  <a:gd name="T76" fmla="*/ 101 w 1472"/>
                  <a:gd name="T77" fmla="*/ 1107 h 1471"/>
                  <a:gd name="T78" fmla="*/ 27 w 1472"/>
                  <a:gd name="T79" fmla="*/ 931 h 1471"/>
                  <a:gd name="T80" fmla="*/ 0 w 1472"/>
                  <a:gd name="T81" fmla="*/ 736 h 1471"/>
                  <a:gd name="T82" fmla="*/ 27 w 1472"/>
                  <a:gd name="T83" fmla="*/ 540 h 1471"/>
                  <a:gd name="T84" fmla="*/ 101 w 1472"/>
                  <a:gd name="T85" fmla="*/ 364 h 1471"/>
                  <a:gd name="T86" fmla="*/ 216 w 1472"/>
                  <a:gd name="T87" fmla="*/ 215 h 1471"/>
                  <a:gd name="T88" fmla="*/ 365 w 1472"/>
                  <a:gd name="T89" fmla="*/ 100 h 1471"/>
                  <a:gd name="T90" fmla="*/ 541 w 1472"/>
                  <a:gd name="T91" fmla="*/ 26 h 1471"/>
                  <a:gd name="T92" fmla="*/ 736 w 1472"/>
                  <a:gd name="T93" fmla="*/ 0 h 14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472" h="1471">
                    <a:moveTo>
                      <a:pt x="736" y="105"/>
                    </a:moveTo>
                    <a:lnTo>
                      <a:pt x="678" y="109"/>
                    </a:lnTo>
                    <a:lnTo>
                      <a:pt x="623" y="116"/>
                    </a:lnTo>
                    <a:lnTo>
                      <a:pt x="568" y="128"/>
                    </a:lnTo>
                    <a:lnTo>
                      <a:pt x="516" y="145"/>
                    </a:lnTo>
                    <a:lnTo>
                      <a:pt x="466" y="166"/>
                    </a:lnTo>
                    <a:lnTo>
                      <a:pt x="418" y="192"/>
                    </a:lnTo>
                    <a:lnTo>
                      <a:pt x="373" y="220"/>
                    </a:lnTo>
                    <a:lnTo>
                      <a:pt x="330" y="253"/>
                    </a:lnTo>
                    <a:lnTo>
                      <a:pt x="291" y="290"/>
                    </a:lnTo>
                    <a:lnTo>
                      <a:pt x="250" y="334"/>
                    </a:lnTo>
                    <a:lnTo>
                      <a:pt x="214" y="383"/>
                    </a:lnTo>
                    <a:lnTo>
                      <a:pt x="182" y="435"/>
                    </a:lnTo>
                    <a:lnTo>
                      <a:pt x="155" y="490"/>
                    </a:lnTo>
                    <a:lnTo>
                      <a:pt x="135" y="548"/>
                    </a:lnTo>
                    <a:lnTo>
                      <a:pt x="119" y="609"/>
                    </a:lnTo>
                    <a:lnTo>
                      <a:pt x="109" y="671"/>
                    </a:lnTo>
                    <a:lnTo>
                      <a:pt x="106" y="736"/>
                    </a:lnTo>
                    <a:lnTo>
                      <a:pt x="109" y="800"/>
                    </a:lnTo>
                    <a:lnTo>
                      <a:pt x="119" y="862"/>
                    </a:lnTo>
                    <a:lnTo>
                      <a:pt x="135" y="923"/>
                    </a:lnTo>
                    <a:lnTo>
                      <a:pt x="155" y="980"/>
                    </a:lnTo>
                    <a:lnTo>
                      <a:pt x="182" y="1036"/>
                    </a:lnTo>
                    <a:lnTo>
                      <a:pt x="214" y="1087"/>
                    </a:lnTo>
                    <a:lnTo>
                      <a:pt x="250" y="1136"/>
                    </a:lnTo>
                    <a:lnTo>
                      <a:pt x="291" y="1180"/>
                    </a:lnTo>
                    <a:lnTo>
                      <a:pt x="330" y="1216"/>
                    </a:lnTo>
                    <a:lnTo>
                      <a:pt x="373" y="1250"/>
                    </a:lnTo>
                    <a:lnTo>
                      <a:pt x="418" y="1279"/>
                    </a:lnTo>
                    <a:lnTo>
                      <a:pt x="466" y="1305"/>
                    </a:lnTo>
                    <a:lnTo>
                      <a:pt x="516" y="1325"/>
                    </a:lnTo>
                    <a:lnTo>
                      <a:pt x="568" y="1343"/>
                    </a:lnTo>
                    <a:lnTo>
                      <a:pt x="623" y="1355"/>
                    </a:lnTo>
                    <a:lnTo>
                      <a:pt x="678" y="1362"/>
                    </a:lnTo>
                    <a:lnTo>
                      <a:pt x="736" y="1365"/>
                    </a:lnTo>
                    <a:lnTo>
                      <a:pt x="794" y="1362"/>
                    </a:lnTo>
                    <a:lnTo>
                      <a:pt x="850" y="1355"/>
                    </a:lnTo>
                    <a:lnTo>
                      <a:pt x="904" y="1343"/>
                    </a:lnTo>
                    <a:lnTo>
                      <a:pt x="956" y="1325"/>
                    </a:lnTo>
                    <a:lnTo>
                      <a:pt x="1006" y="1305"/>
                    </a:lnTo>
                    <a:lnTo>
                      <a:pt x="1055" y="1279"/>
                    </a:lnTo>
                    <a:lnTo>
                      <a:pt x="1100" y="1250"/>
                    </a:lnTo>
                    <a:lnTo>
                      <a:pt x="1142" y="1216"/>
                    </a:lnTo>
                    <a:lnTo>
                      <a:pt x="1182" y="1180"/>
                    </a:lnTo>
                    <a:lnTo>
                      <a:pt x="1222" y="1136"/>
                    </a:lnTo>
                    <a:lnTo>
                      <a:pt x="1259" y="1087"/>
                    </a:lnTo>
                    <a:lnTo>
                      <a:pt x="1290" y="1036"/>
                    </a:lnTo>
                    <a:lnTo>
                      <a:pt x="1317" y="980"/>
                    </a:lnTo>
                    <a:lnTo>
                      <a:pt x="1338" y="923"/>
                    </a:lnTo>
                    <a:lnTo>
                      <a:pt x="1354" y="862"/>
                    </a:lnTo>
                    <a:lnTo>
                      <a:pt x="1363" y="800"/>
                    </a:lnTo>
                    <a:lnTo>
                      <a:pt x="1366" y="736"/>
                    </a:lnTo>
                    <a:lnTo>
                      <a:pt x="1363" y="671"/>
                    </a:lnTo>
                    <a:lnTo>
                      <a:pt x="1354" y="609"/>
                    </a:lnTo>
                    <a:lnTo>
                      <a:pt x="1338" y="548"/>
                    </a:lnTo>
                    <a:lnTo>
                      <a:pt x="1317" y="490"/>
                    </a:lnTo>
                    <a:lnTo>
                      <a:pt x="1290" y="435"/>
                    </a:lnTo>
                    <a:lnTo>
                      <a:pt x="1259" y="383"/>
                    </a:lnTo>
                    <a:lnTo>
                      <a:pt x="1222" y="334"/>
                    </a:lnTo>
                    <a:lnTo>
                      <a:pt x="1182" y="290"/>
                    </a:lnTo>
                    <a:lnTo>
                      <a:pt x="1137" y="249"/>
                    </a:lnTo>
                    <a:lnTo>
                      <a:pt x="1089" y="213"/>
                    </a:lnTo>
                    <a:lnTo>
                      <a:pt x="1037" y="181"/>
                    </a:lnTo>
                    <a:lnTo>
                      <a:pt x="982" y="155"/>
                    </a:lnTo>
                    <a:lnTo>
                      <a:pt x="923" y="134"/>
                    </a:lnTo>
                    <a:lnTo>
                      <a:pt x="863" y="119"/>
                    </a:lnTo>
                    <a:lnTo>
                      <a:pt x="801" y="109"/>
                    </a:lnTo>
                    <a:lnTo>
                      <a:pt x="736" y="105"/>
                    </a:lnTo>
                    <a:close/>
                    <a:moveTo>
                      <a:pt x="736" y="0"/>
                    </a:moveTo>
                    <a:lnTo>
                      <a:pt x="803" y="3"/>
                    </a:lnTo>
                    <a:lnTo>
                      <a:pt x="869" y="12"/>
                    </a:lnTo>
                    <a:lnTo>
                      <a:pt x="932" y="26"/>
                    </a:lnTo>
                    <a:lnTo>
                      <a:pt x="993" y="46"/>
                    </a:lnTo>
                    <a:lnTo>
                      <a:pt x="1052" y="71"/>
                    </a:lnTo>
                    <a:lnTo>
                      <a:pt x="1108" y="100"/>
                    </a:lnTo>
                    <a:lnTo>
                      <a:pt x="1160" y="134"/>
                    </a:lnTo>
                    <a:lnTo>
                      <a:pt x="1211" y="173"/>
                    </a:lnTo>
                    <a:lnTo>
                      <a:pt x="1257" y="215"/>
                    </a:lnTo>
                    <a:lnTo>
                      <a:pt x="1299" y="262"/>
                    </a:lnTo>
                    <a:lnTo>
                      <a:pt x="1338" y="311"/>
                    </a:lnTo>
                    <a:lnTo>
                      <a:pt x="1372" y="364"/>
                    </a:lnTo>
                    <a:lnTo>
                      <a:pt x="1402" y="420"/>
                    </a:lnTo>
                    <a:lnTo>
                      <a:pt x="1427" y="479"/>
                    </a:lnTo>
                    <a:lnTo>
                      <a:pt x="1446" y="540"/>
                    </a:lnTo>
                    <a:lnTo>
                      <a:pt x="1461" y="603"/>
                    </a:lnTo>
                    <a:lnTo>
                      <a:pt x="1470" y="668"/>
                    </a:lnTo>
                    <a:lnTo>
                      <a:pt x="1472" y="736"/>
                    </a:lnTo>
                    <a:lnTo>
                      <a:pt x="1470" y="803"/>
                    </a:lnTo>
                    <a:lnTo>
                      <a:pt x="1461" y="867"/>
                    </a:lnTo>
                    <a:lnTo>
                      <a:pt x="1446" y="931"/>
                    </a:lnTo>
                    <a:lnTo>
                      <a:pt x="1427" y="992"/>
                    </a:lnTo>
                    <a:lnTo>
                      <a:pt x="1402" y="1051"/>
                    </a:lnTo>
                    <a:lnTo>
                      <a:pt x="1372" y="1107"/>
                    </a:lnTo>
                    <a:lnTo>
                      <a:pt x="1338" y="1160"/>
                    </a:lnTo>
                    <a:lnTo>
                      <a:pt x="1299" y="1209"/>
                    </a:lnTo>
                    <a:lnTo>
                      <a:pt x="1257" y="1255"/>
                    </a:lnTo>
                    <a:lnTo>
                      <a:pt x="1211" y="1297"/>
                    </a:lnTo>
                    <a:lnTo>
                      <a:pt x="1160" y="1335"/>
                    </a:lnTo>
                    <a:lnTo>
                      <a:pt x="1108" y="1370"/>
                    </a:lnTo>
                    <a:lnTo>
                      <a:pt x="1052" y="1400"/>
                    </a:lnTo>
                    <a:lnTo>
                      <a:pt x="993" y="1425"/>
                    </a:lnTo>
                    <a:lnTo>
                      <a:pt x="932" y="1444"/>
                    </a:lnTo>
                    <a:lnTo>
                      <a:pt x="869" y="1459"/>
                    </a:lnTo>
                    <a:lnTo>
                      <a:pt x="803" y="1468"/>
                    </a:lnTo>
                    <a:lnTo>
                      <a:pt x="736" y="1471"/>
                    </a:lnTo>
                    <a:lnTo>
                      <a:pt x="669" y="1468"/>
                    </a:lnTo>
                    <a:lnTo>
                      <a:pt x="603" y="1459"/>
                    </a:lnTo>
                    <a:lnTo>
                      <a:pt x="541" y="1444"/>
                    </a:lnTo>
                    <a:lnTo>
                      <a:pt x="479" y="1425"/>
                    </a:lnTo>
                    <a:lnTo>
                      <a:pt x="420" y="1400"/>
                    </a:lnTo>
                    <a:lnTo>
                      <a:pt x="365" y="1370"/>
                    </a:lnTo>
                    <a:lnTo>
                      <a:pt x="311" y="1335"/>
                    </a:lnTo>
                    <a:lnTo>
                      <a:pt x="262" y="1297"/>
                    </a:lnTo>
                    <a:lnTo>
                      <a:pt x="216" y="1255"/>
                    </a:lnTo>
                    <a:lnTo>
                      <a:pt x="174" y="1209"/>
                    </a:lnTo>
                    <a:lnTo>
                      <a:pt x="135" y="1160"/>
                    </a:lnTo>
                    <a:lnTo>
                      <a:pt x="101" y="1107"/>
                    </a:lnTo>
                    <a:lnTo>
                      <a:pt x="71" y="1051"/>
                    </a:lnTo>
                    <a:lnTo>
                      <a:pt x="46" y="992"/>
                    </a:lnTo>
                    <a:lnTo>
                      <a:pt x="27" y="931"/>
                    </a:lnTo>
                    <a:lnTo>
                      <a:pt x="12" y="867"/>
                    </a:lnTo>
                    <a:lnTo>
                      <a:pt x="3" y="803"/>
                    </a:lnTo>
                    <a:lnTo>
                      <a:pt x="0" y="736"/>
                    </a:lnTo>
                    <a:lnTo>
                      <a:pt x="3" y="668"/>
                    </a:lnTo>
                    <a:lnTo>
                      <a:pt x="12" y="603"/>
                    </a:lnTo>
                    <a:lnTo>
                      <a:pt x="27" y="540"/>
                    </a:lnTo>
                    <a:lnTo>
                      <a:pt x="46" y="479"/>
                    </a:lnTo>
                    <a:lnTo>
                      <a:pt x="71" y="420"/>
                    </a:lnTo>
                    <a:lnTo>
                      <a:pt x="101" y="364"/>
                    </a:lnTo>
                    <a:lnTo>
                      <a:pt x="135" y="311"/>
                    </a:lnTo>
                    <a:lnTo>
                      <a:pt x="174" y="262"/>
                    </a:lnTo>
                    <a:lnTo>
                      <a:pt x="216" y="215"/>
                    </a:lnTo>
                    <a:lnTo>
                      <a:pt x="262" y="173"/>
                    </a:lnTo>
                    <a:lnTo>
                      <a:pt x="311" y="134"/>
                    </a:lnTo>
                    <a:lnTo>
                      <a:pt x="365" y="100"/>
                    </a:lnTo>
                    <a:lnTo>
                      <a:pt x="420" y="71"/>
                    </a:lnTo>
                    <a:lnTo>
                      <a:pt x="479" y="46"/>
                    </a:lnTo>
                    <a:lnTo>
                      <a:pt x="541" y="26"/>
                    </a:lnTo>
                    <a:lnTo>
                      <a:pt x="603" y="12"/>
                    </a:lnTo>
                    <a:lnTo>
                      <a:pt x="669" y="3"/>
                    </a:lnTo>
                    <a:lnTo>
                      <a:pt x="73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5" name="Freeform 34"/>
              <p:cNvSpPr>
                <a:spLocks noEditPoints="1"/>
              </p:cNvSpPr>
              <p:nvPr/>
            </p:nvSpPr>
            <p:spPr bwMode="auto">
              <a:xfrm>
                <a:off x="7526338" y="3259138"/>
                <a:ext cx="204788" cy="204788"/>
              </a:xfrm>
              <a:custGeom>
                <a:avLst/>
                <a:gdLst>
                  <a:gd name="T0" fmla="*/ 227 w 516"/>
                  <a:gd name="T1" fmla="*/ 109 h 515"/>
                  <a:gd name="T2" fmla="*/ 173 w 516"/>
                  <a:gd name="T3" fmla="*/ 131 h 515"/>
                  <a:gd name="T4" fmla="*/ 132 w 516"/>
                  <a:gd name="T5" fmla="*/ 172 h 515"/>
                  <a:gd name="T6" fmla="*/ 109 w 516"/>
                  <a:gd name="T7" fmla="*/ 227 h 515"/>
                  <a:gd name="T8" fmla="*/ 109 w 516"/>
                  <a:gd name="T9" fmla="*/ 288 h 515"/>
                  <a:gd name="T10" fmla="*/ 132 w 516"/>
                  <a:gd name="T11" fmla="*/ 343 h 515"/>
                  <a:gd name="T12" fmla="*/ 173 w 516"/>
                  <a:gd name="T13" fmla="*/ 384 h 515"/>
                  <a:gd name="T14" fmla="*/ 227 w 516"/>
                  <a:gd name="T15" fmla="*/ 406 h 515"/>
                  <a:gd name="T16" fmla="*/ 289 w 516"/>
                  <a:gd name="T17" fmla="*/ 406 h 515"/>
                  <a:gd name="T18" fmla="*/ 343 w 516"/>
                  <a:gd name="T19" fmla="*/ 384 h 515"/>
                  <a:gd name="T20" fmla="*/ 384 w 516"/>
                  <a:gd name="T21" fmla="*/ 343 h 515"/>
                  <a:gd name="T22" fmla="*/ 407 w 516"/>
                  <a:gd name="T23" fmla="*/ 288 h 515"/>
                  <a:gd name="T24" fmla="*/ 407 w 516"/>
                  <a:gd name="T25" fmla="*/ 227 h 515"/>
                  <a:gd name="T26" fmla="*/ 384 w 516"/>
                  <a:gd name="T27" fmla="*/ 172 h 515"/>
                  <a:gd name="T28" fmla="*/ 363 w 516"/>
                  <a:gd name="T29" fmla="*/ 148 h 515"/>
                  <a:gd name="T30" fmla="*/ 316 w 516"/>
                  <a:gd name="T31" fmla="*/ 117 h 515"/>
                  <a:gd name="T32" fmla="*/ 258 w 516"/>
                  <a:gd name="T33" fmla="*/ 106 h 515"/>
                  <a:gd name="T34" fmla="*/ 299 w 516"/>
                  <a:gd name="T35" fmla="*/ 4 h 515"/>
                  <a:gd name="T36" fmla="*/ 374 w 516"/>
                  <a:gd name="T37" fmla="*/ 28 h 515"/>
                  <a:gd name="T38" fmla="*/ 437 w 516"/>
                  <a:gd name="T39" fmla="*/ 73 h 515"/>
                  <a:gd name="T40" fmla="*/ 463 w 516"/>
                  <a:gd name="T41" fmla="*/ 100 h 515"/>
                  <a:gd name="T42" fmla="*/ 495 w 516"/>
                  <a:gd name="T43" fmla="*/ 157 h 515"/>
                  <a:gd name="T44" fmla="*/ 514 w 516"/>
                  <a:gd name="T45" fmla="*/ 223 h 515"/>
                  <a:gd name="T46" fmla="*/ 514 w 516"/>
                  <a:gd name="T47" fmla="*/ 292 h 515"/>
                  <a:gd name="T48" fmla="*/ 495 w 516"/>
                  <a:gd name="T49" fmla="*/ 358 h 515"/>
                  <a:gd name="T50" fmla="*/ 463 w 516"/>
                  <a:gd name="T51" fmla="*/ 416 h 515"/>
                  <a:gd name="T52" fmla="*/ 415 w 516"/>
                  <a:gd name="T53" fmla="*/ 462 h 515"/>
                  <a:gd name="T54" fmla="*/ 359 w 516"/>
                  <a:gd name="T55" fmla="*/ 495 h 515"/>
                  <a:gd name="T56" fmla="*/ 293 w 516"/>
                  <a:gd name="T57" fmla="*/ 513 h 515"/>
                  <a:gd name="T58" fmla="*/ 223 w 516"/>
                  <a:gd name="T59" fmla="*/ 513 h 515"/>
                  <a:gd name="T60" fmla="*/ 158 w 516"/>
                  <a:gd name="T61" fmla="*/ 495 h 515"/>
                  <a:gd name="T62" fmla="*/ 101 w 516"/>
                  <a:gd name="T63" fmla="*/ 462 h 515"/>
                  <a:gd name="T64" fmla="*/ 54 w 516"/>
                  <a:gd name="T65" fmla="*/ 416 h 515"/>
                  <a:gd name="T66" fmla="*/ 21 w 516"/>
                  <a:gd name="T67" fmla="*/ 358 h 515"/>
                  <a:gd name="T68" fmla="*/ 3 w 516"/>
                  <a:gd name="T69" fmla="*/ 292 h 515"/>
                  <a:gd name="T70" fmla="*/ 3 w 516"/>
                  <a:gd name="T71" fmla="*/ 223 h 515"/>
                  <a:gd name="T72" fmla="*/ 21 w 516"/>
                  <a:gd name="T73" fmla="*/ 157 h 515"/>
                  <a:gd name="T74" fmla="*/ 54 w 516"/>
                  <a:gd name="T75" fmla="*/ 100 h 515"/>
                  <a:gd name="T76" fmla="*/ 101 w 516"/>
                  <a:gd name="T77" fmla="*/ 53 h 515"/>
                  <a:gd name="T78" fmla="*/ 158 w 516"/>
                  <a:gd name="T79" fmla="*/ 20 h 515"/>
                  <a:gd name="T80" fmla="*/ 223 w 516"/>
                  <a:gd name="T81" fmla="*/ 3 h 5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516" h="515">
                    <a:moveTo>
                      <a:pt x="258" y="106"/>
                    </a:moveTo>
                    <a:lnTo>
                      <a:pt x="227" y="109"/>
                    </a:lnTo>
                    <a:lnTo>
                      <a:pt x="199" y="118"/>
                    </a:lnTo>
                    <a:lnTo>
                      <a:pt x="173" y="131"/>
                    </a:lnTo>
                    <a:lnTo>
                      <a:pt x="150" y="150"/>
                    </a:lnTo>
                    <a:lnTo>
                      <a:pt x="132" y="172"/>
                    </a:lnTo>
                    <a:lnTo>
                      <a:pt x="118" y="199"/>
                    </a:lnTo>
                    <a:lnTo>
                      <a:pt x="109" y="227"/>
                    </a:lnTo>
                    <a:lnTo>
                      <a:pt x="106" y="258"/>
                    </a:lnTo>
                    <a:lnTo>
                      <a:pt x="109" y="288"/>
                    </a:lnTo>
                    <a:lnTo>
                      <a:pt x="118" y="317"/>
                    </a:lnTo>
                    <a:lnTo>
                      <a:pt x="132" y="343"/>
                    </a:lnTo>
                    <a:lnTo>
                      <a:pt x="150" y="365"/>
                    </a:lnTo>
                    <a:lnTo>
                      <a:pt x="173" y="384"/>
                    </a:lnTo>
                    <a:lnTo>
                      <a:pt x="199" y="397"/>
                    </a:lnTo>
                    <a:lnTo>
                      <a:pt x="227" y="406"/>
                    </a:lnTo>
                    <a:lnTo>
                      <a:pt x="258" y="409"/>
                    </a:lnTo>
                    <a:lnTo>
                      <a:pt x="289" y="406"/>
                    </a:lnTo>
                    <a:lnTo>
                      <a:pt x="318" y="397"/>
                    </a:lnTo>
                    <a:lnTo>
                      <a:pt x="343" y="384"/>
                    </a:lnTo>
                    <a:lnTo>
                      <a:pt x="366" y="365"/>
                    </a:lnTo>
                    <a:lnTo>
                      <a:pt x="384" y="343"/>
                    </a:lnTo>
                    <a:lnTo>
                      <a:pt x="398" y="317"/>
                    </a:lnTo>
                    <a:lnTo>
                      <a:pt x="407" y="288"/>
                    </a:lnTo>
                    <a:lnTo>
                      <a:pt x="410" y="258"/>
                    </a:lnTo>
                    <a:lnTo>
                      <a:pt x="407" y="227"/>
                    </a:lnTo>
                    <a:lnTo>
                      <a:pt x="398" y="199"/>
                    </a:lnTo>
                    <a:lnTo>
                      <a:pt x="384" y="172"/>
                    </a:lnTo>
                    <a:lnTo>
                      <a:pt x="366" y="150"/>
                    </a:lnTo>
                    <a:lnTo>
                      <a:pt x="363" y="148"/>
                    </a:lnTo>
                    <a:lnTo>
                      <a:pt x="341" y="130"/>
                    </a:lnTo>
                    <a:lnTo>
                      <a:pt x="316" y="117"/>
                    </a:lnTo>
                    <a:lnTo>
                      <a:pt x="288" y="109"/>
                    </a:lnTo>
                    <a:lnTo>
                      <a:pt x="258" y="106"/>
                    </a:lnTo>
                    <a:close/>
                    <a:moveTo>
                      <a:pt x="258" y="0"/>
                    </a:moveTo>
                    <a:lnTo>
                      <a:pt x="299" y="4"/>
                    </a:lnTo>
                    <a:lnTo>
                      <a:pt x="338" y="13"/>
                    </a:lnTo>
                    <a:lnTo>
                      <a:pt x="374" y="28"/>
                    </a:lnTo>
                    <a:lnTo>
                      <a:pt x="407" y="48"/>
                    </a:lnTo>
                    <a:lnTo>
                      <a:pt x="437" y="73"/>
                    </a:lnTo>
                    <a:lnTo>
                      <a:pt x="441" y="76"/>
                    </a:lnTo>
                    <a:lnTo>
                      <a:pt x="463" y="100"/>
                    </a:lnTo>
                    <a:lnTo>
                      <a:pt x="481" y="127"/>
                    </a:lnTo>
                    <a:lnTo>
                      <a:pt x="495" y="157"/>
                    </a:lnTo>
                    <a:lnTo>
                      <a:pt x="507" y="189"/>
                    </a:lnTo>
                    <a:lnTo>
                      <a:pt x="514" y="223"/>
                    </a:lnTo>
                    <a:lnTo>
                      <a:pt x="516" y="258"/>
                    </a:lnTo>
                    <a:lnTo>
                      <a:pt x="514" y="292"/>
                    </a:lnTo>
                    <a:lnTo>
                      <a:pt x="507" y="326"/>
                    </a:lnTo>
                    <a:lnTo>
                      <a:pt x="495" y="358"/>
                    </a:lnTo>
                    <a:lnTo>
                      <a:pt x="481" y="388"/>
                    </a:lnTo>
                    <a:lnTo>
                      <a:pt x="463" y="416"/>
                    </a:lnTo>
                    <a:lnTo>
                      <a:pt x="441" y="440"/>
                    </a:lnTo>
                    <a:lnTo>
                      <a:pt x="415" y="462"/>
                    </a:lnTo>
                    <a:lnTo>
                      <a:pt x="389" y="480"/>
                    </a:lnTo>
                    <a:lnTo>
                      <a:pt x="359" y="495"/>
                    </a:lnTo>
                    <a:lnTo>
                      <a:pt x="327" y="506"/>
                    </a:lnTo>
                    <a:lnTo>
                      <a:pt x="293" y="513"/>
                    </a:lnTo>
                    <a:lnTo>
                      <a:pt x="258" y="515"/>
                    </a:lnTo>
                    <a:lnTo>
                      <a:pt x="223" y="513"/>
                    </a:lnTo>
                    <a:lnTo>
                      <a:pt x="190" y="506"/>
                    </a:lnTo>
                    <a:lnTo>
                      <a:pt x="158" y="495"/>
                    </a:lnTo>
                    <a:lnTo>
                      <a:pt x="128" y="480"/>
                    </a:lnTo>
                    <a:lnTo>
                      <a:pt x="101" y="462"/>
                    </a:lnTo>
                    <a:lnTo>
                      <a:pt x="76" y="440"/>
                    </a:lnTo>
                    <a:lnTo>
                      <a:pt x="54" y="416"/>
                    </a:lnTo>
                    <a:lnTo>
                      <a:pt x="36" y="388"/>
                    </a:lnTo>
                    <a:lnTo>
                      <a:pt x="21" y="358"/>
                    </a:lnTo>
                    <a:lnTo>
                      <a:pt x="9" y="326"/>
                    </a:lnTo>
                    <a:lnTo>
                      <a:pt x="3" y="292"/>
                    </a:lnTo>
                    <a:lnTo>
                      <a:pt x="0" y="258"/>
                    </a:lnTo>
                    <a:lnTo>
                      <a:pt x="3" y="223"/>
                    </a:lnTo>
                    <a:lnTo>
                      <a:pt x="9" y="189"/>
                    </a:lnTo>
                    <a:lnTo>
                      <a:pt x="21" y="157"/>
                    </a:lnTo>
                    <a:lnTo>
                      <a:pt x="36" y="127"/>
                    </a:lnTo>
                    <a:lnTo>
                      <a:pt x="54" y="100"/>
                    </a:lnTo>
                    <a:lnTo>
                      <a:pt x="76" y="76"/>
                    </a:lnTo>
                    <a:lnTo>
                      <a:pt x="101" y="53"/>
                    </a:lnTo>
                    <a:lnTo>
                      <a:pt x="128" y="35"/>
                    </a:lnTo>
                    <a:lnTo>
                      <a:pt x="158" y="20"/>
                    </a:lnTo>
                    <a:lnTo>
                      <a:pt x="190" y="9"/>
                    </a:lnTo>
                    <a:lnTo>
                      <a:pt x="223" y="3"/>
                    </a:lnTo>
                    <a:lnTo>
                      <a:pt x="25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6" name="Freeform 35"/>
              <p:cNvSpPr>
                <a:spLocks noEditPoints="1"/>
              </p:cNvSpPr>
              <p:nvPr/>
            </p:nvSpPr>
            <p:spPr bwMode="auto">
              <a:xfrm>
                <a:off x="7454900" y="3463926"/>
                <a:ext cx="349250" cy="190500"/>
              </a:xfrm>
              <a:custGeom>
                <a:avLst/>
                <a:gdLst>
                  <a:gd name="T0" fmla="*/ 158 w 882"/>
                  <a:gd name="T1" fmla="*/ 142 h 481"/>
                  <a:gd name="T2" fmla="*/ 144 w 882"/>
                  <a:gd name="T3" fmla="*/ 162 h 481"/>
                  <a:gd name="T4" fmla="*/ 112 w 882"/>
                  <a:gd name="T5" fmla="*/ 220 h 481"/>
                  <a:gd name="T6" fmla="*/ 175 w 882"/>
                  <a:gd name="T7" fmla="*/ 281 h 481"/>
                  <a:gd name="T8" fmla="*/ 248 w 882"/>
                  <a:gd name="T9" fmla="*/ 329 h 481"/>
                  <a:gd name="T10" fmla="*/ 339 w 882"/>
                  <a:gd name="T11" fmla="*/ 364 h 481"/>
                  <a:gd name="T12" fmla="*/ 441 w 882"/>
                  <a:gd name="T13" fmla="*/ 375 h 481"/>
                  <a:gd name="T14" fmla="*/ 543 w 882"/>
                  <a:gd name="T15" fmla="*/ 364 h 481"/>
                  <a:gd name="T16" fmla="*/ 635 w 882"/>
                  <a:gd name="T17" fmla="*/ 329 h 481"/>
                  <a:gd name="T18" fmla="*/ 708 w 882"/>
                  <a:gd name="T19" fmla="*/ 281 h 481"/>
                  <a:gd name="T20" fmla="*/ 770 w 882"/>
                  <a:gd name="T21" fmla="*/ 220 h 481"/>
                  <a:gd name="T22" fmla="*/ 739 w 882"/>
                  <a:gd name="T23" fmla="*/ 162 h 481"/>
                  <a:gd name="T24" fmla="*/ 708 w 882"/>
                  <a:gd name="T25" fmla="*/ 123 h 481"/>
                  <a:gd name="T26" fmla="*/ 640 w 882"/>
                  <a:gd name="T27" fmla="*/ 163 h 481"/>
                  <a:gd name="T28" fmla="*/ 565 w 882"/>
                  <a:gd name="T29" fmla="*/ 191 h 481"/>
                  <a:gd name="T30" fmla="*/ 483 w 882"/>
                  <a:gd name="T31" fmla="*/ 207 h 481"/>
                  <a:gd name="T32" fmla="*/ 399 w 882"/>
                  <a:gd name="T33" fmla="*/ 207 h 481"/>
                  <a:gd name="T34" fmla="*/ 317 w 882"/>
                  <a:gd name="T35" fmla="*/ 191 h 481"/>
                  <a:gd name="T36" fmla="*/ 242 w 882"/>
                  <a:gd name="T37" fmla="*/ 162 h 481"/>
                  <a:gd name="T38" fmla="*/ 175 w 882"/>
                  <a:gd name="T39" fmla="*/ 123 h 481"/>
                  <a:gd name="T40" fmla="*/ 191 w 882"/>
                  <a:gd name="T41" fmla="*/ 4 h 481"/>
                  <a:gd name="T42" fmla="*/ 238 w 882"/>
                  <a:gd name="T43" fmla="*/ 39 h 481"/>
                  <a:gd name="T44" fmla="*/ 315 w 882"/>
                  <a:gd name="T45" fmla="*/ 79 h 481"/>
                  <a:gd name="T46" fmla="*/ 397 w 882"/>
                  <a:gd name="T47" fmla="*/ 100 h 481"/>
                  <a:gd name="T48" fmla="*/ 485 w 882"/>
                  <a:gd name="T49" fmla="*/ 100 h 481"/>
                  <a:gd name="T50" fmla="*/ 567 w 882"/>
                  <a:gd name="T51" fmla="*/ 79 h 481"/>
                  <a:gd name="T52" fmla="*/ 642 w 882"/>
                  <a:gd name="T53" fmla="*/ 40 h 481"/>
                  <a:gd name="T54" fmla="*/ 689 w 882"/>
                  <a:gd name="T55" fmla="*/ 5 h 481"/>
                  <a:gd name="T56" fmla="*/ 718 w 882"/>
                  <a:gd name="T57" fmla="*/ 0 h 481"/>
                  <a:gd name="T58" fmla="*/ 747 w 882"/>
                  <a:gd name="T59" fmla="*/ 13 h 481"/>
                  <a:gd name="T60" fmla="*/ 803 w 882"/>
                  <a:gd name="T61" fmla="*/ 72 h 481"/>
                  <a:gd name="T62" fmla="*/ 847 w 882"/>
                  <a:gd name="T63" fmla="*/ 139 h 481"/>
                  <a:gd name="T64" fmla="*/ 880 w 882"/>
                  <a:gd name="T65" fmla="*/ 212 h 481"/>
                  <a:gd name="T66" fmla="*/ 880 w 882"/>
                  <a:gd name="T67" fmla="*/ 245 h 481"/>
                  <a:gd name="T68" fmla="*/ 841 w 882"/>
                  <a:gd name="T69" fmla="*/ 299 h 481"/>
                  <a:gd name="T70" fmla="*/ 768 w 882"/>
                  <a:gd name="T71" fmla="*/ 368 h 481"/>
                  <a:gd name="T72" fmla="*/ 684 w 882"/>
                  <a:gd name="T73" fmla="*/ 422 h 481"/>
                  <a:gd name="T74" fmla="*/ 591 w 882"/>
                  <a:gd name="T75" fmla="*/ 459 h 481"/>
                  <a:gd name="T76" fmla="*/ 492 w 882"/>
                  <a:gd name="T77" fmla="*/ 479 h 481"/>
                  <a:gd name="T78" fmla="*/ 390 w 882"/>
                  <a:gd name="T79" fmla="*/ 479 h 481"/>
                  <a:gd name="T80" fmla="*/ 291 w 882"/>
                  <a:gd name="T81" fmla="*/ 459 h 481"/>
                  <a:gd name="T82" fmla="*/ 199 w 882"/>
                  <a:gd name="T83" fmla="*/ 422 h 481"/>
                  <a:gd name="T84" fmla="*/ 114 w 882"/>
                  <a:gd name="T85" fmla="*/ 368 h 481"/>
                  <a:gd name="T86" fmla="*/ 41 w 882"/>
                  <a:gd name="T87" fmla="*/ 299 h 481"/>
                  <a:gd name="T88" fmla="*/ 2 w 882"/>
                  <a:gd name="T89" fmla="*/ 245 h 481"/>
                  <a:gd name="T90" fmla="*/ 3 w 882"/>
                  <a:gd name="T91" fmla="*/ 212 h 481"/>
                  <a:gd name="T92" fmla="*/ 35 w 882"/>
                  <a:gd name="T93" fmla="*/ 138 h 481"/>
                  <a:gd name="T94" fmla="*/ 56 w 882"/>
                  <a:gd name="T95" fmla="*/ 104 h 481"/>
                  <a:gd name="T96" fmla="*/ 105 w 882"/>
                  <a:gd name="T97" fmla="*/ 41 h 481"/>
                  <a:gd name="T98" fmla="*/ 147 w 882"/>
                  <a:gd name="T99" fmla="*/ 5 h 481"/>
                  <a:gd name="T100" fmla="*/ 177 w 882"/>
                  <a:gd name="T101" fmla="*/ 0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882" h="481">
                    <a:moveTo>
                      <a:pt x="175" y="123"/>
                    </a:moveTo>
                    <a:lnTo>
                      <a:pt x="158" y="142"/>
                    </a:lnTo>
                    <a:lnTo>
                      <a:pt x="144" y="162"/>
                    </a:lnTo>
                    <a:lnTo>
                      <a:pt x="144" y="162"/>
                    </a:lnTo>
                    <a:lnTo>
                      <a:pt x="126" y="191"/>
                    </a:lnTo>
                    <a:lnTo>
                      <a:pt x="112" y="220"/>
                    </a:lnTo>
                    <a:lnTo>
                      <a:pt x="142" y="253"/>
                    </a:lnTo>
                    <a:lnTo>
                      <a:pt x="175" y="281"/>
                    </a:lnTo>
                    <a:lnTo>
                      <a:pt x="210" y="307"/>
                    </a:lnTo>
                    <a:lnTo>
                      <a:pt x="248" y="329"/>
                    </a:lnTo>
                    <a:lnTo>
                      <a:pt x="292" y="348"/>
                    </a:lnTo>
                    <a:lnTo>
                      <a:pt x="339" y="364"/>
                    </a:lnTo>
                    <a:lnTo>
                      <a:pt x="390" y="372"/>
                    </a:lnTo>
                    <a:lnTo>
                      <a:pt x="441" y="375"/>
                    </a:lnTo>
                    <a:lnTo>
                      <a:pt x="493" y="372"/>
                    </a:lnTo>
                    <a:lnTo>
                      <a:pt x="543" y="364"/>
                    </a:lnTo>
                    <a:lnTo>
                      <a:pt x="590" y="348"/>
                    </a:lnTo>
                    <a:lnTo>
                      <a:pt x="635" y="329"/>
                    </a:lnTo>
                    <a:lnTo>
                      <a:pt x="673" y="307"/>
                    </a:lnTo>
                    <a:lnTo>
                      <a:pt x="708" y="281"/>
                    </a:lnTo>
                    <a:lnTo>
                      <a:pt x="741" y="253"/>
                    </a:lnTo>
                    <a:lnTo>
                      <a:pt x="770" y="220"/>
                    </a:lnTo>
                    <a:lnTo>
                      <a:pt x="755" y="190"/>
                    </a:lnTo>
                    <a:lnTo>
                      <a:pt x="739" y="162"/>
                    </a:lnTo>
                    <a:lnTo>
                      <a:pt x="725" y="142"/>
                    </a:lnTo>
                    <a:lnTo>
                      <a:pt x="708" y="123"/>
                    </a:lnTo>
                    <a:lnTo>
                      <a:pt x="675" y="144"/>
                    </a:lnTo>
                    <a:lnTo>
                      <a:pt x="640" y="163"/>
                    </a:lnTo>
                    <a:lnTo>
                      <a:pt x="604" y="179"/>
                    </a:lnTo>
                    <a:lnTo>
                      <a:pt x="565" y="191"/>
                    </a:lnTo>
                    <a:lnTo>
                      <a:pt x="525" y="200"/>
                    </a:lnTo>
                    <a:lnTo>
                      <a:pt x="483" y="207"/>
                    </a:lnTo>
                    <a:lnTo>
                      <a:pt x="441" y="208"/>
                    </a:lnTo>
                    <a:lnTo>
                      <a:pt x="399" y="207"/>
                    </a:lnTo>
                    <a:lnTo>
                      <a:pt x="357" y="200"/>
                    </a:lnTo>
                    <a:lnTo>
                      <a:pt x="317" y="191"/>
                    </a:lnTo>
                    <a:lnTo>
                      <a:pt x="278" y="179"/>
                    </a:lnTo>
                    <a:lnTo>
                      <a:pt x="242" y="162"/>
                    </a:lnTo>
                    <a:lnTo>
                      <a:pt x="207" y="144"/>
                    </a:lnTo>
                    <a:lnTo>
                      <a:pt x="175" y="123"/>
                    </a:lnTo>
                    <a:close/>
                    <a:moveTo>
                      <a:pt x="177" y="0"/>
                    </a:moveTo>
                    <a:lnTo>
                      <a:pt x="191" y="4"/>
                    </a:lnTo>
                    <a:lnTo>
                      <a:pt x="205" y="13"/>
                    </a:lnTo>
                    <a:lnTo>
                      <a:pt x="238" y="39"/>
                    </a:lnTo>
                    <a:lnTo>
                      <a:pt x="275" y="62"/>
                    </a:lnTo>
                    <a:lnTo>
                      <a:pt x="315" y="79"/>
                    </a:lnTo>
                    <a:lnTo>
                      <a:pt x="355" y="92"/>
                    </a:lnTo>
                    <a:lnTo>
                      <a:pt x="397" y="100"/>
                    </a:lnTo>
                    <a:lnTo>
                      <a:pt x="441" y="102"/>
                    </a:lnTo>
                    <a:lnTo>
                      <a:pt x="485" y="100"/>
                    </a:lnTo>
                    <a:lnTo>
                      <a:pt x="527" y="92"/>
                    </a:lnTo>
                    <a:lnTo>
                      <a:pt x="567" y="79"/>
                    </a:lnTo>
                    <a:lnTo>
                      <a:pt x="606" y="62"/>
                    </a:lnTo>
                    <a:lnTo>
                      <a:pt x="642" y="40"/>
                    </a:lnTo>
                    <a:lnTo>
                      <a:pt x="676" y="13"/>
                    </a:lnTo>
                    <a:lnTo>
                      <a:pt x="689" y="5"/>
                    </a:lnTo>
                    <a:lnTo>
                      <a:pt x="704" y="0"/>
                    </a:lnTo>
                    <a:lnTo>
                      <a:pt x="718" y="0"/>
                    </a:lnTo>
                    <a:lnTo>
                      <a:pt x="734" y="4"/>
                    </a:lnTo>
                    <a:lnTo>
                      <a:pt x="747" y="13"/>
                    </a:lnTo>
                    <a:lnTo>
                      <a:pt x="776" y="41"/>
                    </a:lnTo>
                    <a:lnTo>
                      <a:pt x="803" y="72"/>
                    </a:lnTo>
                    <a:lnTo>
                      <a:pt x="826" y="104"/>
                    </a:lnTo>
                    <a:lnTo>
                      <a:pt x="847" y="139"/>
                    </a:lnTo>
                    <a:lnTo>
                      <a:pt x="865" y="175"/>
                    </a:lnTo>
                    <a:lnTo>
                      <a:pt x="880" y="212"/>
                    </a:lnTo>
                    <a:lnTo>
                      <a:pt x="882" y="228"/>
                    </a:lnTo>
                    <a:lnTo>
                      <a:pt x="880" y="245"/>
                    </a:lnTo>
                    <a:lnTo>
                      <a:pt x="873" y="260"/>
                    </a:lnTo>
                    <a:lnTo>
                      <a:pt x="841" y="299"/>
                    </a:lnTo>
                    <a:lnTo>
                      <a:pt x="806" y="335"/>
                    </a:lnTo>
                    <a:lnTo>
                      <a:pt x="768" y="368"/>
                    </a:lnTo>
                    <a:lnTo>
                      <a:pt x="727" y="397"/>
                    </a:lnTo>
                    <a:lnTo>
                      <a:pt x="684" y="422"/>
                    </a:lnTo>
                    <a:lnTo>
                      <a:pt x="638" y="443"/>
                    </a:lnTo>
                    <a:lnTo>
                      <a:pt x="591" y="459"/>
                    </a:lnTo>
                    <a:lnTo>
                      <a:pt x="543" y="471"/>
                    </a:lnTo>
                    <a:lnTo>
                      <a:pt x="492" y="479"/>
                    </a:lnTo>
                    <a:lnTo>
                      <a:pt x="441" y="481"/>
                    </a:lnTo>
                    <a:lnTo>
                      <a:pt x="390" y="479"/>
                    </a:lnTo>
                    <a:lnTo>
                      <a:pt x="339" y="471"/>
                    </a:lnTo>
                    <a:lnTo>
                      <a:pt x="291" y="459"/>
                    </a:lnTo>
                    <a:lnTo>
                      <a:pt x="244" y="443"/>
                    </a:lnTo>
                    <a:lnTo>
                      <a:pt x="199" y="422"/>
                    </a:lnTo>
                    <a:lnTo>
                      <a:pt x="155" y="397"/>
                    </a:lnTo>
                    <a:lnTo>
                      <a:pt x="114" y="368"/>
                    </a:lnTo>
                    <a:lnTo>
                      <a:pt x="76" y="335"/>
                    </a:lnTo>
                    <a:lnTo>
                      <a:pt x="41" y="299"/>
                    </a:lnTo>
                    <a:lnTo>
                      <a:pt x="9" y="260"/>
                    </a:lnTo>
                    <a:lnTo>
                      <a:pt x="2" y="245"/>
                    </a:lnTo>
                    <a:lnTo>
                      <a:pt x="0" y="229"/>
                    </a:lnTo>
                    <a:lnTo>
                      <a:pt x="3" y="212"/>
                    </a:lnTo>
                    <a:lnTo>
                      <a:pt x="17" y="174"/>
                    </a:lnTo>
                    <a:lnTo>
                      <a:pt x="35" y="138"/>
                    </a:lnTo>
                    <a:lnTo>
                      <a:pt x="56" y="104"/>
                    </a:lnTo>
                    <a:lnTo>
                      <a:pt x="56" y="104"/>
                    </a:lnTo>
                    <a:lnTo>
                      <a:pt x="79" y="72"/>
                    </a:lnTo>
                    <a:lnTo>
                      <a:pt x="105" y="41"/>
                    </a:lnTo>
                    <a:lnTo>
                      <a:pt x="134" y="13"/>
                    </a:lnTo>
                    <a:lnTo>
                      <a:pt x="147" y="5"/>
                    </a:lnTo>
                    <a:lnTo>
                      <a:pt x="161" y="0"/>
                    </a:lnTo>
                    <a:lnTo>
                      <a:pt x="17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7" name="Freeform 36"/>
              <p:cNvSpPr>
                <a:spLocks noEditPoints="1"/>
              </p:cNvSpPr>
              <p:nvPr/>
            </p:nvSpPr>
            <p:spPr bwMode="auto">
              <a:xfrm>
                <a:off x="8096250" y="3151188"/>
                <a:ext cx="584200" cy="584200"/>
              </a:xfrm>
              <a:custGeom>
                <a:avLst/>
                <a:gdLst>
                  <a:gd name="T0" fmla="*/ 609 w 1472"/>
                  <a:gd name="T1" fmla="*/ 119 h 1471"/>
                  <a:gd name="T2" fmla="*/ 436 w 1472"/>
                  <a:gd name="T3" fmla="*/ 181 h 1471"/>
                  <a:gd name="T4" fmla="*/ 291 w 1472"/>
                  <a:gd name="T5" fmla="*/ 290 h 1471"/>
                  <a:gd name="T6" fmla="*/ 182 w 1472"/>
                  <a:gd name="T7" fmla="*/ 435 h 1471"/>
                  <a:gd name="T8" fmla="*/ 119 w 1472"/>
                  <a:gd name="T9" fmla="*/ 609 h 1471"/>
                  <a:gd name="T10" fmla="*/ 109 w 1472"/>
                  <a:gd name="T11" fmla="*/ 800 h 1471"/>
                  <a:gd name="T12" fmla="*/ 155 w 1472"/>
                  <a:gd name="T13" fmla="*/ 980 h 1471"/>
                  <a:gd name="T14" fmla="*/ 250 w 1472"/>
                  <a:gd name="T15" fmla="*/ 1136 h 1471"/>
                  <a:gd name="T16" fmla="*/ 384 w 1472"/>
                  <a:gd name="T17" fmla="*/ 1257 h 1471"/>
                  <a:gd name="T18" fmla="*/ 549 w 1472"/>
                  <a:gd name="T19" fmla="*/ 1336 h 1471"/>
                  <a:gd name="T20" fmla="*/ 736 w 1472"/>
                  <a:gd name="T21" fmla="*/ 1365 h 1471"/>
                  <a:gd name="T22" fmla="*/ 904 w 1472"/>
                  <a:gd name="T23" fmla="*/ 1343 h 1471"/>
                  <a:gd name="T24" fmla="*/ 1054 w 1472"/>
                  <a:gd name="T25" fmla="*/ 1279 h 1471"/>
                  <a:gd name="T26" fmla="*/ 1182 w 1472"/>
                  <a:gd name="T27" fmla="*/ 1180 h 1471"/>
                  <a:gd name="T28" fmla="*/ 1290 w 1472"/>
                  <a:gd name="T29" fmla="*/ 1036 h 1471"/>
                  <a:gd name="T30" fmla="*/ 1354 w 1472"/>
                  <a:gd name="T31" fmla="*/ 862 h 1471"/>
                  <a:gd name="T32" fmla="*/ 1363 w 1472"/>
                  <a:gd name="T33" fmla="*/ 671 h 1471"/>
                  <a:gd name="T34" fmla="*/ 1317 w 1472"/>
                  <a:gd name="T35" fmla="*/ 490 h 1471"/>
                  <a:gd name="T36" fmla="*/ 1222 w 1472"/>
                  <a:gd name="T37" fmla="*/ 334 h 1471"/>
                  <a:gd name="T38" fmla="*/ 1088 w 1472"/>
                  <a:gd name="T39" fmla="*/ 213 h 1471"/>
                  <a:gd name="T40" fmla="*/ 924 w 1472"/>
                  <a:gd name="T41" fmla="*/ 134 h 1471"/>
                  <a:gd name="T42" fmla="*/ 736 w 1472"/>
                  <a:gd name="T43" fmla="*/ 105 h 1471"/>
                  <a:gd name="T44" fmla="*/ 868 w 1472"/>
                  <a:gd name="T45" fmla="*/ 12 h 1471"/>
                  <a:gd name="T46" fmla="*/ 1051 w 1472"/>
                  <a:gd name="T47" fmla="*/ 71 h 1471"/>
                  <a:gd name="T48" fmla="*/ 1211 w 1472"/>
                  <a:gd name="T49" fmla="*/ 173 h 1471"/>
                  <a:gd name="T50" fmla="*/ 1338 w 1472"/>
                  <a:gd name="T51" fmla="*/ 311 h 1471"/>
                  <a:gd name="T52" fmla="*/ 1427 w 1472"/>
                  <a:gd name="T53" fmla="*/ 479 h 1471"/>
                  <a:gd name="T54" fmla="*/ 1470 w 1472"/>
                  <a:gd name="T55" fmla="*/ 668 h 1471"/>
                  <a:gd name="T56" fmla="*/ 1460 w 1472"/>
                  <a:gd name="T57" fmla="*/ 867 h 1471"/>
                  <a:gd name="T58" fmla="*/ 1402 w 1472"/>
                  <a:gd name="T59" fmla="*/ 1051 h 1471"/>
                  <a:gd name="T60" fmla="*/ 1299 w 1472"/>
                  <a:gd name="T61" fmla="*/ 1209 h 1471"/>
                  <a:gd name="T62" fmla="*/ 1161 w 1472"/>
                  <a:gd name="T63" fmla="*/ 1335 h 1471"/>
                  <a:gd name="T64" fmla="*/ 993 w 1472"/>
                  <a:gd name="T65" fmla="*/ 1425 h 1471"/>
                  <a:gd name="T66" fmla="*/ 804 w 1472"/>
                  <a:gd name="T67" fmla="*/ 1468 h 1471"/>
                  <a:gd name="T68" fmla="*/ 604 w 1472"/>
                  <a:gd name="T69" fmla="*/ 1459 h 1471"/>
                  <a:gd name="T70" fmla="*/ 420 w 1472"/>
                  <a:gd name="T71" fmla="*/ 1400 h 1471"/>
                  <a:gd name="T72" fmla="*/ 262 w 1472"/>
                  <a:gd name="T73" fmla="*/ 1297 h 1471"/>
                  <a:gd name="T74" fmla="*/ 135 w 1472"/>
                  <a:gd name="T75" fmla="*/ 1160 h 1471"/>
                  <a:gd name="T76" fmla="*/ 46 w 1472"/>
                  <a:gd name="T77" fmla="*/ 992 h 1471"/>
                  <a:gd name="T78" fmla="*/ 3 w 1472"/>
                  <a:gd name="T79" fmla="*/ 803 h 1471"/>
                  <a:gd name="T80" fmla="*/ 12 w 1472"/>
                  <a:gd name="T81" fmla="*/ 603 h 1471"/>
                  <a:gd name="T82" fmla="*/ 71 w 1472"/>
                  <a:gd name="T83" fmla="*/ 420 h 1471"/>
                  <a:gd name="T84" fmla="*/ 174 w 1472"/>
                  <a:gd name="T85" fmla="*/ 262 h 1471"/>
                  <a:gd name="T86" fmla="*/ 311 w 1472"/>
                  <a:gd name="T87" fmla="*/ 134 h 1471"/>
                  <a:gd name="T88" fmla="*/ 480 w 1472"/>
                  <a:gd name="T89" fmla="*/ 46 h 1471"/>
                  <a:gd name="T90" fmla="*/ 669 w 1472"/>
                  <a:gd name="T91" fmla="*/ 3 h 14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472" h="1471">
                    <a:moveTo>
                      <a:pt x="736" y="105"/>
                    </a:moveTo>
                    <a:lnTo>
                      <a:pt x="672" y="109"/>
                    </a:lnTo>
                    <a:lnTo>
                      <a:pt x="609" y="119"/>
                    </a:lnTo>
                    <a:lnTo>
                      <a:pt x="549" y="134"/>
                    </a:lnTo>
                    <a:lnTo>
                      <a:pt x="491" y="155"/>
                    </a:lnTo>
                    <a:lnTo>
                      <a:pt x="436" y="181"/>
                    </a:lnTo>
                    <a:lnTo>
                      <a:pt x="384" y="213"/>
                    </a:lnTo>
                    <a:lnTo>
                      <a:pt x="335" y="249"/>
                    </a:lnTo>
                    <a:lnTo>
                      <a:pt x="291" y="290"/>
                    </a:lnTo>
                    <a:lnTo>
                      <a:pt x="250" y="334"/>
                    </a:lnTo>
                    <a:lnTo>
                      <a:pt x="214" y="383"/>
                    </a:lnTo>
                    <a:lnTo>
                      <a:pt x="182" y="435"/>
                    </a:lnTo>
                    <a:lnTo>
                      <a:pt x="155" y="490"/>
                    </a:lnTo>
                    <a:lnTo>
                      <a:pt x="135" y="548"/>
                    </a:lnTo>
                    <a:lnTo>
                      <a:pt x="119" y="609"/>
                    </a:lnTo>
                    <a:lnTo>
                      <a:pt x="109" y="671"/>
                    </a:lnTo>
                    <a:lnTo>
                      <a:pt x="106" y="736"/>
                    </a:lnTo>
                    <a:lnTo>
                      <a:pt x="109" y="800"/>
                    </a:lnTo>
                    <a:lnTo>
                      <a:pt x="119" y="862"/>
                    </a:lnTo>
                    <a:lnTo>
                      <a:pt x="135" y="923"/>
                    </a:lnTo>
                    <a:lnTo>
                      <a:pt x="155" y="980"/>
                    </a:lnTo>
                    <a:lnTo>
                      <a:pt x="182" y="1036"/>
                    </a:lnTo>
                    <a:lnTo>
                      <a:pt x="214" y="1087"/>
                    </a:lnTo>
                    <a:lnTo>
                      <a:pt x="250" y="1136"/>
                    </a:lnTo>
                    <a:lnTo>
                      <a:pt x="291" y="1180"/>
                    </a:lnTo>
                    <a:lnTo>
                      <a:pt x="335" y="1222"/>
                    </a:lnTo>
                    <a:lnTo>
                      <a:pt x="384" y="1257"/>
                    </a:lnTo>
                    <a:lnTo>
                      <a:pt x="436" y="1289"/>
                    </a:lnTo>
                    <a:lnTo>
                      <a:pt x="491" y="1316"/>
                    </a:lnTo>
                    <a:lnTo>
                      <a:pt x="549" y="1336"/>
                    </a:lnTo>
                    <a:lnTo>
                      <a:pt x="609" y="1352"/>
                    </a:lnTo>
                    <a:lnTo>
                      <a:pt x="672" y="1362"/>
                    </a:lnTo>
                    <a:lnTo>
                      <a:pt x="736" y="1365"/>
                    </a:lnTo>
                    <a:lnTo>
                      <a:pt x="793" y="1362"/>
                    </a:lnTo>
                    <a:lnTo>
                      <a:pt x="850" y="1355"/>
                    </a:lnTo>
                    <a:lnTo>
                      <a:pt x="904" y="1343"/>
                    </a:lnTo>
                    <a:lnTo>
                      <a:pt x="957" y="1325"/>
                    </a:lnTo>
                    <a:lnTo>
                      <a:pt x="1006" y="1305"/>
                    </a:lnTo>
                    <a:lnTo>
                      <a:pt x="1054" y="1279"/>
                    </a:lnTo>
                    <a:lnTo>
                      <a:pt x="1100" y="1250"/>
                    </a:lnTo>
                    <a:lnTo>
                      <a:pt x="1142" y="1216"/>
                    </a:lnTo>
                    <a:lnTo>
                      <a:pt x="1182" y="1180"/>
                    </a:lnTo>
                    <a:lnTo>
                      <a:pt x="1222" y="1136"/>
                    </a:lnTo>
                    <a:lnTo>
                      <a:pt x="1259" y="1087"/>
                    </a:lnTo>
                    <a:lnTo>
                      <a:pt x="1290" y="1036"/>
                    </a:lnTo>
                    <a:lnTo>
                      <a:pt x="1317" y="980"/>
                    </a:lnTo>
                    <a:lnTo>
                      <a:pt x="1338" y="923"/>
                    </a:lnTo>
                    <a:lnTo>
                      <a:pt x="1354" y="862"/>
                    </a:lnTo>
                    <a:lnTo>
                      <a:pt x="1363" y="800"/>
                    </a:lnTo>
                    <a:lnTo>
                      <a:pt x="1366" y="736"/>
                    </a:lnTo>
                    <a:lnTo>
                      <a:pt x="1363" y="671"/>
                    </a:lnTo>
                    <a:lnTo>
                      <a:pt x="1354" y="609"/>
                    </a:lnTo>
                    <a:lnTo>
                      <a:pt x="1338" y="548"/>
                    </a:lnTo>
                    <a:lnTo>
                      <a:pt x="1317" y="490"/>
                    </a:lnTo>
                    <a:lnTo>
                      <a:pt x="1290" y="435"/>
                    </a:lnTo>
                    <a:lnTo>
                      <a:pt x="1259" y="383"/>
                    </a:lnTo>
                    <a:lnTo>
                      <a:pt x="1222" y="334"/>
                    </a:lnTo>
                    <a:lnTo>
                      <a:pt x="1182" y="290"/>
                    </a:lnTo>
                    <a:lnTo>
                      <a:pt x="1137" y="249"/>
                    </a:lnTo>
                    <a:lnTo>
                      <a:pt x="1088" y="213"/>
                    </a:lnTo>
                    <a:lnTo>
                      <a:pt x="1037" y="181"/>
                    </a:lnTo>
                    <a:lnTo>
                      <a:pt x="982" y="155"/>
                    </a:lnTo>
                    <a:lnTo>
                      <a:pt x="924" y="134"/>
                    </a:lnTo>
                    <a:lnTo>
                      <a:pt x="863" y="119"/>
                    </a:lnTo>
                    <a:lnTo>
                      <a:pt x="801" y="109"/>
                    </a:lnTo>
                    <a:lnTo>
                      <a:pt x="736" y="105"/>
                    </a:lnTo>
                    <a:close/>
                    <a:moveTo>
                      <a:pt x="736" y="0"/>
                    </a:moveTo>
                    <a:lnTo>
                      <a:pt x="804" y="3"/>
                    </a:lnTo>
                    <a:lnTo>
                      <a:pt x="868" y="12"/>
                    </a:lnTo>
                    <a:lnTo>
                      <a:pt x="932" y="26"/>
                    </a:lnTo>
                    <a:lnTo>
                      <a:pt x="993" y="46"/>
                    </a:lnTo>
                    <a:lnTo>
                      <a:pt x="1051" y="71"/>
                    </a:lnTo>
                    <a:lnTo>
                      <a:pt x="1108" y="100"/>
                    </a:lnTo>
                    <a:lnTo>
                      <a:pt x="1161" y="134"/>
                    </a:lnTo>
                    <a:lnTo>
                      <a:pt x="1211" y="173"/>
                    </a:lnTo>
                    <a:lnTo>
                      <a:pt x="1257" y="215"/>
                    </a:lnTo>
                    <a:lnTo>
                      <a:pt x="1299" y="262"/>
                    </a:lnTo>
                    <a:lnTo>
                      <a:pt x="1338" y="311"/>
                    </a:lnTo>
                    <a:lnTo>
                      <a:pt x="1372" y="364"/>
                    </a:lnTo>
                    <a:lnTo>
                      <a:pt x="1402" y="420"/>
                    </a:lnTo>
                    <a:lnTo>
                      <a:pt x="1427" y="479"/>
                    </a:lnTo>
                    <a:lnTo>
                      <a:pt x="1446" y="540"/>
                    </a:lnTo>
                    <a:lnTo>
                      <a:pt x="1460" y="603"/>
                    </a:lnTo>
                    <a:lnTo>
                      <a:pt x="1470" y="668"/>
                    </a:lnTo>
                    <a:lnTo>
                      <a:pt x="1472" y="736"/>
                    </a:lnTo>
                    <a:lnTo>
                      <a:pt x="1470" y="803"/>
                    </a:lnTo>
                    <a:lnTo>
                      <a:pt x="1460" y="867"/>
                    </a:lnTo>
                    <a:lnTo>
                      <a:pt x="1446" y="931"/>
                    </a:lnTo>
                    <a:lnTo>
                      <a:pt x="1427" y="992"/>
                    </a:lnTo>
                    <a:lnTo>
                      <a:pt x="1402" y="1051"/>
                    </a:lnTo>
                    <a:lnTo>
                      <a:pt x="1372" y="1107"/>
                    </a:lnTo>
                    <a:lnTo>
                      <a:pt x="1338" y="1160"/>
                    </a:lnTo>
                    <a:lnTo>
                      <a:pt x="1299" y="1209"/>
                    </a:lnTo>
                    <a:lnTo>
                      <a:pt x="1257" y="1255"/>
                    </a:lnTo>
                    <a:lnTo>
                      <a:pt x="1211" y="1297"/>
                    </a:lnTo>
                    <a:lnTo>
                      <a:pt x="1161" y="1335"/>
                    </a:lnTo>
                    <a:lnTo>
                      <a:pt x="1108" y="1370"/>
                    </a:lnTo>
                    <a:lnTo>
                      <a:pt x="1051" y="1400"/>
                    </a:lnTo>
                    <a:lnTo>
                      <a:pt x="993" y="1425"/>
                    </a:lnTo>
                    <a:lnTo>
                      <a:pt x="932" y="1444"/>
                    </a:lnTo>
                    <a:lnTo>
                      <a:pt x="868" y="1459"/>
                    </a:lnTo>
                    <a:lnTo>
                      <a:pt x="804" y="1468"/>
                    </a:lnTo>
                    <a:lnTo>
                      <a:pt x="736" y="1471"/>
                    </a:lnTo>
                    <a:lnTo>
                      <a:pt x="669" y="1468"/>
                    </a:lnTo>
                    <a:lnTo>
                      <a:pt x="604" y="1459"/>
                    </a:lnTo>
                    <a:lnTo>
                      <a:pt x="541" y="1444"/>
                    </a:lnTo>
                    <a:lnTo>
                      <a:pt x="480" y="1425"/>
                    </a:lnTo>
                    <a:lnTo>
                      <a:pt x="420" y="1400"/>
                    </a:lnTo>
                    <a:lnTo>
                      <a:pt x="365" y="1370"/>
                    </a:lnTo>
                    <a:lnTo>
                      <a:pt x="311" y="1335"/>
                    </a:lnTo>
                    <a:lnTo>
                      <a:pt x="262" y="1297"/>
                    </a:lnTo>
                    <a:lnTo>
                      <a:pt x="216" y="1255"/>
                    </a:lnTo>
                    <a:lnTo>
                      <a:pt x="174" y="1209"/>
                    </a:lnTo>
                    <a:lnTo>
                      <a:pt x="135" y="1160"/>
                    </a:lnTo>
                    <a:lnTo>
                      <a:pt x="101" y="1107"/>
                    </a:lnTo>
                    <a:lnTo>
                      <a:pt x="71" y="1051"/>
                    </a:lnTo>
                    <a:lnTo>
                      <a:pt x="46" y="992"/>
                    </a:lnTo>
                    <a:lnTo>
                      <a:pt x="27" y="931"/>
                    </a:lnTo>
                    <a:lnTo>
                      <a:pt x="12" y="867"/>
                    </a:lnTo>
                    <a:lnTo>
                      <a:pt x="3" y="803"/>
                    </a:lnTo>
                    <a:lnTo>
                      <a:pt x="0" y="736"/>
                    </a:lnTo>
                    <a:lnTo>
                      <a:pt x="3" y="668"/>
                    </a:lnTo>
                    <a:lnTo>
                      <a:pt x="12" y="603"/>
                    </a:lnTo>
                    <a:lnTo>
                      <a:pt x="27" y="540"/>
                    </a:lnTo>
                    <a:lnTo>
                      <a:pt x="46" y="479"/>
                    </a:lnTo>
                    <a:lnTo>
                      <a:pt x="71" y="420"/>
                    </a:lnTo>
                    <a:lnTo>
                      <a:pt x="101" y="364"/>
                    </a:lnTo>
                    <a:lnTo>
                      <a:pt x="135" y="311"/>
                    </a:lnTo>
                    <a:lnTo>
                      <a:pt x="174" y="262"/>
                    </a:lnTo>
                    <a:lnTo>
                      <a:pt x="216" y="215"/>
                    </a:lnTo>
                    <a:lnTo>
                      <a:pt x="262" y="173"/>
                    </a:lnTo>
                    <a:lnTo>
                      <a:pt x="311" y="134"/>
                    </a:lnTo>
                    <a:lnTo>
                      <a:pt x="365" y="100"/>
                    </a:lnTo>
                    <a:lnTo>
                      <a:pt x="420" y="71"/>
                    </a:lnTo>
                    <a:lnTo>
                      <a:pt x="480" y="46"/>
                    </a:lnTo>
                    <a:lnTo>
                      <a:pt x="541" y="26"/>
                    </a:lnTo>
                    <a:lnTo>
                      <a:pt x="604" y="12"/>
                    </a:lnTo>
                    <a:lnTo>
                      <a:pt x="669" y="3"/>
                    </a:lnTo>
                    <a:lnTo>
                      <a:pt x="73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8" name="Freeform 37"/>
              <p:cNvSpPr>
                <a:spLocks noEditPoints="1"/>
              </p:cNvSpPr>
              <p:nvPr/>
            </p:nvSpPr>
            <p:spPr bwMode="auto">
              <a:xfrm>
                <a:off x="8286750" y="3259138"/>
                <a:ext cx="204788" cy="204788"/>
              </a:xfrm>
              <a:custGeom>
                <a:avLst/>
                <a:gdLst>
                  <a:gd name="T0" fmla="*/ 227 w 515"/>
                  <a:gd name="T1" fmla="*/ 109 h 515"/>
                  <a:gd name="T2" fmla="*/ 173 w 515"/>
                  <a:gd name="T3" fmla="*/ 131 h 515"/>
                  <a:gd name="T4" fmla="*/ 131 w 515"/>
                  <a:gd name="T5" fmla="*/ 172 h 515"/>
                  <a:gd name="T6" fmla="*/ 109 w 515"/>
                  <a:gd name="T7" fmla="*/ 227 h 515"/>
                  <a:gd name="T8" fmla="*/ 109 w 515"/>
                  <a:gd name="T9" fmla="*/ 288 h 515"/>
                  <a:gd name="T10" fmla="*/ 131 w 515"/>
                  <a:gd name="T11" fmla="*/ 343 h 515"/>
                  <a:gd name="T12" fmla="*/ 172 w 515"/>
                  <a:gd name="T13" fmla="*/ 384 h 515"/>
                  <a:gd name="T14" fmla="*/ 226 w 515"/>
                  <a:gd name="T15" fmla="*/ 406 h 515"/>
                  <a:gd name="T16" fmla="*/ 288 w 515"/>
                  <a:gd name="T17" fmla="*/ 406 h 515"/>
                  <a:gd name="T18" fmla="*/ 342 w 515"/>
                  <a:gd name="T19" fmla="*/ 384 h 515"/>
                  <a:gd name="T20" fmla="*/ 383 w 515"/>
                  <a:gd name="T21" fmla="*/ 343 h 515"/>
                  <a:gd name="T22" fmla="*/ 406 w 515"/>
                  <a:gd name="T23" fmla="*/ 288 h 515"/>
                  <a:gd name="T24" fmla="*/ 406 w 515"/>
                  <a:gd name="T25" fmla="*/ 227 h 515"/>
                  <a:gd name="T26" fmla="*/ 383 w 515"/>
                  <a:gd name="T27" fmla="*/ 172 h 515"/>
                  <a:gd name="T28" fmla="*/ 362 w 515"/>
                  <a:gd name="T29" fmla="*/ 148 h 515"/>
                  <a:gd name="T30" fmla="*/ 314 w 515"/>
                  <a:gd name="T31" fmla="*/ 117 h 515"/>
                  <a:gd name="T32" fmla="*/ 257 w 515"/>
                  <a:gd name="T33" fmla="*/ 106 h 515"/>
                  <a:gd name="T34" fmla="*/ 298 w 515"/>
                  <a:gd name="T35" fmla="*/ 4 h 515"/>
                  <a:gd name="T36" fmla="*/ 373 w 515"/>
                  <a:gd name="T37" fmla="*/ 28 h 515"/>
                  <a:gd name="T38" fmla="*/ 436 w 515"/>
                  <a:gd name="T39" fmla="*/ 73 h 515"/>
                  <a:gd name="T40" fmla="*/ 461 w 515"/>
                  <a:gd name="T41" fmla="*/ 100 h 515"/>
                  <a:gd name="T42" fmla="*/ 495 w 515"/>
                  <a:gd name="T43" fmla="*/ 157 h 515"/>
                  <a:gd name="T44" fmla="*/ 513 w 515"/>
                  <a:gd name="T45" fmla="*/ 223 h 515"/>
                  <a:gd name="T46" fmla="*/ 513 w 515"/>
                  <a:gd name="T47" fmla="*/ 292 h 515"/>
                  <a:gd name="T48" fmla="*/ 495 w 515"/>
                  <a:gd name="T49" fmla="*/ 358 h 515"/>
                  <a:gd name="T50" fmla="*/ 461 w 515"/>
                  <a:gd name="T51" fmla="*/ 416 h 515"/>
                  <a:gd name="T52" fmla="*/ 415 w 515"/>
                  <a:gd name="T53" fmla="*/ 462 h 515"/>
                  <a:gd name="T54" fmla="*/ 358 w 515"/>
                  <a:gd name="T55" fmla="*/ 495 h 515"/>
                  <a:gd name="T56" fmla="*/ 292 w 515"/>
                  <a:gd name="T57" fmla="*/ 513 h 515"/>
                  <a:gd name="T58" fmla="*/ 222 w 515"/>
                  <a:gd name="T59" fmla="*/ 513 h 515"/>
                  <a:gd name="T60" fmla="*/ 157 w 515"/>
                  <a:gd name="T61" fmla="*/ 495 h 515"/>
                  <a:gd name="T62" fmla="*/ 100 w 515"/>
                  <a:gd name="T63" fmla="*/ 462 h 515"/>
                  <a:gd name="T64" fmla="*/ 53 w 515"/>
                  <a:gd name="T65" fmla="*/ 416 h 515"/>
                  <a:gd name="T66" fmla="*/ 19 w 515"/>
                  <a:gd name="T67" fmla="*/ 358 h 515"/>
                  <a:gd name="T68" fmla="*/ 2 w 515"/>
                  <a:gd name="T69" fmla="*/ 292 h 515"/>
                  <a:gd name="T70" fmla="*/ 2 w 515"/>
                  <a:gd name="T71" fmla="*/ 223 h 515"/>
                  <a:gd name="T72" fmla="*/ 19 w 515"/>
                  <a:gd name="T73" fmla="*/ 157 h 515"/>
                  <a:gd name="T74" fmla="*/ 53 w 515"/>
                  <a:gd name="T75" fmla="*/ 100 h 515"/>
                  <a:gd name="T76" fmla="*/ 100 w 515"/>
                  <a:gd name="T77" fmla="*/ 53 h 515"/>
                  <a:gd name="T78" fmla="*/ 157 w 515"/>
                  <a:gd name="T79" fmla="*/ 20 h 515"/>
                  <a:gd name="T80" fmla="*/ 222 w 515"/>
                  <a:gd name="T81" fmla="*/ 3 h 5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515" h="515">
                    <a:moveTo>
                      <a:pt x="257" y="106"/>
                    </a:moveTo>
                    <a:lnTo>
                      <a:pt x="227" y="109"/>
                    </a:lnTo>
                    <a:lnTo>
                      <a:pt x="198" y="118"/>
                    </a:lnTo>
                    <a:lnTo>
                      <a:pt x="173" y="131"/>
                    </a:lnTo>
                    <a:lnTo>
                      <a:pt x="150" y="150"/>
                    </a:lnTo>
                    <a:lnTo>
                      <a:pt x="131" y="172"/>
                    </a:lnTo>
                    <a:lnTo>
                      <a:pt x="117" y="199"/>
                    </a:lnTo>
                    <a:lnTo>
                      <a:pt x="109" y="227"/>
                    </a:lnTo>
                    <a:lnTo>
                      <a:pt x="106" y="258"/>
                    </a:lnTo>
                    <a:lnTo>
                      <a:pt x="109" y="288"/>
                    </a:lnTo>
                    <a:lnTo>
                      <a:pt x="117" y="317"/>
                    </a:lnTo>
                    <a:lnTo>
                      <a:pt x="131" y="343"/>
                    </a:lnTo>
                    <a:lnTo>
                      <a:pt x="150" y="365"/>
                    </a:lnTo>
                    <a:lnTo>
                      <a:pt x="172" y="384"/>
                    </a:lnTo>
                    <a:lnTo>
                      <a:pt x="198" y="397"/>
                    </a:lnTo>
                    <a:lnTo>
                      <a:pt x="226" y="406"/>
                    </a:lnTo>
                    <a:lnTo>
                      <a:pt x="257" y="409"/>
                    </a:lnTo>
                    <a:lnTo>
                      <a:pt x="288" y="406"/>
                    </a:lnTo>
                    <a:lnTo>
                      <a:pt x="316" y="397"/>
                    </a:lnTo>
                    <a:lnTo>
                      <a:pt x="342" y="384"/>
                    </a:lnTo>
                    <a:lnTo>
                      <a:pt x="365" y="365"/>
                    </a:lnTo>
                    <a:lnTo>
                      <a:pt x="383" y="343"/>
                    </a:lnTo>
                    <a:lnTo>
                      <a:pt x="398" y="317"/>
                    </a:lnTo>
                    <a:lnTo>
                      <a:pt x="406" y="288"/>
                    </a:lnTo>
                    <a:lnTo>
                      <a:pt x="409" y="258"/>
                    </a:lnTo>
                    <a:lnTo>
                      <a:pt x="406" y="227"/>
                    </a:lnTo>
                    <a:lnTo>
                      <a:pt x="398" y="199"/>
                    </a:lnTo>
                    <a:lnTo>
                      <a:pt x="383" y="172"/>
                    </a:lnTo>
                    <a:lnTo>
                      <a:pt x="365" y="150"/>
                    </a:lnTo>
                    <a:lnTo>
                      <a:pt x="362" y="148"/>
                    </a:lnTo>
                    <a:lnTo>
                      <a:pt x="340" y="130"/>
                    </a:lnTo>
                    <a:lnTo>
                      <a:pt x="314" y="117"/>
                    </a:lnTo>
                    <a:lnTo>
                      <a:pt x="287" y="109"/>
                    </a:lnTo>
                    <a:lnTo>
                      <a:pt x="257" y="106"/>
                    </a:lnTo>
                    <a:close/>
                    <a:moveTo>
                      <a:pt x="257" y="0"/>
                    </a:moveTo>
                    <a:lnTo>
                      <a:pt x="298" y="4"/>
                    </a:lnTo>
                    <a:lnTo>
                      <a:pt x="337" y="13"/>
                    </a:lnTo>
                    <a:lnTo>
                      <a:pt x="373" y="28"/>
                    </a:lnTo>
                    <a:lnTo>
                      <a:pt x="406" y="48"/>
                    </a:lnTo>
                    <a:lnTo>
                      <a:pt x="436" y="73"/>
                    </a:lnTo>
                    <a:lnTo>
                      <a:pt x="440" y="76"/>
                    </a:lnTo>
                    <a:lnTo>
                      <a:pt x="461" y="100"/>
                    </a:lnTo>
                    <a:lnTo>
                      <a:pt x="480" y="127"/>
                    </a:lnTo>
                    <a:lnTo>
                      <a:pt x="495" y="157"/>
                    </a:lnTo>
                    <a:lnTo>
                      <a:pt x="506" y="189"/>
                    </a:lnTo>
                    <a:lnTo>
                      <a:pt x="513" y="223"/>
                    </a:lnTo>
                    <a:lnTo>
                      <a:pt x="515" y="258"/>
                    </a:lnTo>
                    <a:lnTo>
                      <a:pt x="513" y="292"/>
                    </a:lnTo>
                    <a:lnTo>
                      <a:pt x="506" y="326"/>
                    </a:lnTo>
                    <a:lnTo>
                      <a:pt x="495" y="358"/>
                    </a:lnTo>
                    <a:lnTo>
                      <a:pt x="480" y="388"/>
                    </a:lnTo>
                    <a:lnTo>
                      <a:pt x="461" y="416"/>
                    </a:lnTo>
                    <a:lnTo>
                      <a:pt x="440" y="440"/>
                    </a:lnTo>
                    <a:lnTo>
                      <a:pt x="415" y="462"/>
                    </a:lnTo>
                    <a:lnTo>
                      <a:pt x="387" y="480"/>
                    </a:lnTo>
                    <a:lnTo>
                      <a:pt x="358" y="495"/>
                    </a:lnTo>
                    <a:lnTo>
                      <a:pt x="326" y="506"/>
                    </a:lnTo>
                    <a:lnTo>
                      <a:pt x="292" y="513"/>
                    </a:lnTo>
                    <a:lnTo>
                      <a:pt x="257" y="515"/>
                    </a:lnTo>
                    <a:lnTo>
                      <a:pt x="222" y="513"/>
                    </a:lnTo>
                    <a:lnTo>
                      <a:pt x="189" y="506"/>
                    </a:lnTo>
                    <a:lnTo>
                      <a:pt x="157" y="495"/>
                    </a:lnTo>
                    <a:lnTo>
                      <a:pt x="127" y="480"/>
                    </a:lnTo>
                    <a:lnTo>
                      <a:pt x="100" y="462"/>
                    </a:lnTo>
                    <a:lnTo>
                      <a:pt x="75" y="440"/>
                    </a:lnTo>
                    <a:lnTo>
                      <a:pt x="53" y="416"/>
                    </a:lnTo>
                    <a:lnTo>
                      <a:pt x="35" y="388"/>
                    </a:lnTo>
                    <a:lnTo>
                      <a:pt x="19" y="358"/>
                    </a:lnTo>
                    <a:lnTo>
                      <a:pt x="9" y="326"/>
                    </a:lnTo>
                    <a:lnTo>
                      <a:pt x="2" y="292"/>
                    </a:lnTo>
                    <a:lnTo>
                      <a:pt x="0" y="258"/>
                    </a:lnTo>
                    <a:lnTo>
                      <a:pt x="2" y="223"/>
                    </a:lnTo>
                    <a:lnTo>
                      <a:pt x="9" y="189"/>
                    </a:lnTo>
                    <a:lnTo>
                      <a:pt x="19" y="157"/>
                    </a:lnTo>
                    <a:lnTo>
                      <a:pt x="35" y="127"/>
                    </a:lnTo>
                    <a:lnTo>
                      <a:pt x="53" y="100"/>
                    </a:lnTo>
                    <a:lnTo>
                      <a:pt x="75" y="76"/>
                    </a:lnTo>
                    <a:lnTo>
                      <a:pt x="100" y="53"/>
                    </a:lnTo>
                    <a:lnTo>
                      <a:pt x="127" y="35"/>
                    </a:lnTo>
                    <a:lnTo>
                      <a:pt x="157" y="20"/>
                    </a:lnTo>
                    <a:lnTo>
                      <a:pt x="189" y="9"/>
                    </a:lnTo>
                    <a:lnTo>
                      <a:pt x="222" y="3"/>
                    </a:lnTo>
                    <a:lnTo>
                      <a:pt x="25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39" name="Freeform 38"/>
              <p:cNvSpPr>
                <a:spLocks noEditPoints="1"/>
              </p:cNvSpPr>
              <p:nvPr/>
            </p:nvSpPr>
            <p:spPr bwMode="auto">
              <a:xfrm>
                <a:off x="8213725" y="3463926"/>
                <a:ext cx="350838" cy="190500"/>
              </a:xfrm>
              <a:custGeom>
                <a:avLst/>
                <a:gdLst>
                  <a:gd name="T0" fmla="*/ 158 w 883"/>
                  <a:gd name="T1" fmla="*/ 142 h 481"/>
                  <a:gd name="T2" fmla="*/ 144 w 883"/>
                  <a:gd name="T3" fmla="*/ 162 h 481"/>
                  <a:gd name="T4" fmla="*/ 112 w 883"/>
                  <a:gd name="T5" fmla="*/ 220 h 481"/>
                  <a:gd name="T6" fmla="*/ 175 w 883"/>
                  <a:gd name="T7" fmla="*/ 281 h 481"/>
                  <a:gd name="T8" fmla="*/ 248 w 883"/>
                  <a:gd name="T9" fmla="*/ 329 h 481"/>
                  <a:gd name="T10" fmla="*/ 340 w 883"/>
                  <a:gd name="T11" fmla="*/ 364 h 481"/>
                  <a:gd name="T12" fmla="*/ 441 w 883"/>
                  <a:gd name="T13" fmla="*/ 375 h 481"/>
                  <a:gd name="T14" fmla="*/ 543 w 883"/>
                  <a:gd name="T15" fmla="*/ 364 h 481"/>
                  <a:gd name="T16" fmla="*/ 635 w 883"/>
                  <a:gd name="T17" fmla="*/ 329 h 481"/>
                  <a:gd name="T18" fmla="*/ 708 w 883"/>
                  <a:gd name="T19" fmla="*/ 281 h 481"/>
                  <a:gd name="T20" fmla="*/ 770 w 883"/>
                  <a:gd name="T21" fmla="*/ 220 h 481"/>
                  <a:gd name="T22" fmla="*/ 739 w 883"/>
                  <a:gd name="T23" fmla="*/ 162 h 481"/>
                  <a:gd name="T24" fmla="*/ 724 w 883"/>
                  <a:gd name="T25" fmla="*/ 141 h 481"/>
                  <a:gd name="T26" fmla="*/ 676 w 883"/>
                  <a:gd name="T27" fmla="*/ 144 h 481"/>
                  <a:gd name="T28" fmla="*/ 604 w 883"/>
                  <a:gd name="T29" fmla="*/ 178 h 481"/>
                  <a:gd name="T30" fmla="*/ 525 w 883"/>
                  <a:gd name="T31" fmla="*/ 200 h 481"/>
                  <a:gd name="T32" fmla="*/ 441 w 883"/>
                  <a:gd name="T33" fmla="*/ 208 h 481"/>
                  <a:gd name="T34" fmla="*/ 358 w 883"/>
                  <a:gd name="T35" fmla="*/ 200 h 481"/>
                  <a:gd name="T36" fmla="*/ 277 w 883"/>
                  <a:gd name="T37" fmla="*/ 178 h 481"/>
                  <a:gd name="T38" fmla="*/ 208 w 883"/>
                  <a:gd name="T39" fmla="*/ 144 h 481"/>
                  <a:gd name="T40" fmla="*/ 177 w 883"/>
                  <a:gd name="T41" fmla="*/ 0 h 481"/>
                  <a:gd name="T42" fmla="*/ 204 w 883"/>
                  <a:gd name="T43" fmla="*/ 13 h 481"/>
                  <a:gd name="T44" fmla="*/ 275 w 883"/>
                  <a:gd name="T45" fmla="*/ 62 h 481"/>
                  <a:gd name="T46" fmla="*/ 356 w 883"/>
                  <a:gd name="T47" fmla="*/ 92 h 481"/>
                  <a:gd name="T48" fmla="*/ 441 w 883"/>
                  <a:gd name="T49" fmla="*/ 102 h 481"/>
                  <a:gd name="T50" fmla="*/ 527 w 883"/>
                  <a:gd name="T51" fmla="*/ 92 h 481"/>
                  <a:gd name="T52" fmla="*/ 606 w 883"/>
                  <a:gd name="T53" fmla="*/ 62 h 481"/>
                  <a:gd name="T54" fmla="*/ 676 w 883"/>
                  <a:gd name="T55" fmla="*/ 13 h 481"/>
                  <a:gd name="T56" fmla="*/ 704 w 883"/>
                  <a:gd name="T57" fmla="*/ 0 h 481"/>
                  <a:gd name="T58" fmla="*/ 734 w 883"/>
                  <a:gd name="T59" fmla="*/ 4 h 481"/>
                  <a:gd name="T60" fmla="*/ 775 w 883"/>
                  <a:gd name="T61" fmla="*/ 40 h 481"/>
                  <a:gd name="T62" fmla="*/ 824 w 883"/>
                  <a:gd name="T63" fmla="*/ 101 h 481"/>
                  <a:gd name="T64" fmla="*/ 848 w 883"/>
                  <a:gd name="T65" fmla="*/ 138 h 481"/>
                  <a:gd name="T66" fmla="*/ 880 w 883"/>
                  <a:gd name="T67" fmla="*/ 212 h 481"/>
                  <a:gd name="T68" fmla="*/ 881 w 883"/>
                  <a:gd name="T69" fmla="*/ 245 h 481"/>
                  <a:gd name="T70" fmla="*/ 842 w 883"/>
                  <a:gd name="T71" fmla="*/ 299 h 481"/>
                  <a:gd name="T72" fmla="*/ 769 w 883"/>
                  <a:gd name="T73" fmla="*/ 369 h 481"/>
                  <a:gd name="T74" fmla="*/ 683 w 883"/>
                  <a:gd name="T75" fmla="*/ 422 h 481"/>
                  <a:gd name="T76" fmla="*/ 592 w 883"/>
                  <a:gd name="T77" fmla="*/ 459 h 481"/>
                  <a:gd name="T78" fmla="*/ 493 w 883"/>
                  <a:gd name="T79" fmla="*/ 479 h 481"/>
                  <a:gd name="T80" fmla="*/ 389 w 883"/>
                  <a:gd name="T81" fmla="*/ 479 h 481"/>
                  <a:gd name="T82" fmla="*/ 291 w 883"/>
                  <a:gd name="T83" fmla="*/ 459 h 481"/>
                  <a:gd name="T84" fmla="*/ 199 w 883"/>
                  <a:gd name="T85" fmla="*/ 422 h 481"/>
                  <a:gd name="T86" fmla="*/ 114 w 883"/>
                  <a:gd name="T87" fmla="*/ 369 h 481"/>
                  <a:gd name="T88" fmla="*/ 41 w 883"/>
                  <a:gd name="T89" fmla="*/ 299 h 481"/>
                  <a:gd name="T90" fmla="*/ 3 w 883"/>
                  <a:gd name="T91" fmla="*/ 246 h 481"/>
                  <a:gd name="T92" fmla="*/ 3 w 883"/>
                  <a:gd name="T93" fmla="*/ 212 h 481"/>
                  <a:gd name="T94" fmla="*/ 35 w 883"/>
                  <a:gd name="T95" fmla="*/ 138 h 481"/>
                  <a:gd name="T96" fmla="*/ 79 w 883"/>
                  <a:gd name="T97" fmla="*/ 72 h 481"/>
                  <a:gd name="T98" fmla="*/ 135 w 883"/>
                  <a:gd name="T99" fmla="*/ 13 h 481"/>
                  <a:gd name="T100" fmla="*/ 161 w 883"/>
                  <a:gd name="T101" fmla="*/ 0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883" h="481">
                    <a:moveTo>
                      <a:pt x="175" y="123"/>
                    </a:moveTo>
                    <a:lnTo>
                      <a:pt x="158" y="142"/>
                    </a:lnTo>
                    <a:lnTo>
                      <a:pt x="144" y="162"/>
                    </a:lnTo>
                    <a:lnTo>
                      <a:pt x="144" y="162"/>
                    </a:lnTo>
                    <a:lnTo>
                      <a:pt x="126" y="191"/>
                    </a:lnTo>
                    <a:lnTo>
                      <a:pt x="112" y="220"/>
                    </a:lnTo>
                    <a:lnTo>
                      <a:pt x="142" y="253"/>
                    </a:lnTo>
                    <a:lnTo>
                      <a:pt x="175" y="281"/>
                    </a:lnTo>
                    <a:lnTo>
                      <a:pt x="210" y="307"/>
                    </a:lnTo>
                    <a:lnTo>
                      <a:pt x="248" y="329"/>
                    </a:lnTo>
                    <a:lnTo>
                      <a:pt x="292" y="348"/>
                    </a:lnTo>
                    <a:lnTo>
                      <a:pt x="340" y="364"/>
                    </a:lnTo>
                    <a:lnTo>
                      <a:pt x="389" y="372"/>
                    </a:lnTo>
                    <a:lnTo>
                      <a:pt x="441" y="375"/>
                    </a:lnTo>
                    <a:lnTo>
                      <a:pt x="493" y="372"/>
                    </a:lnTo>
                    <a:lnTo>
                      <a:pt x="543" y="364"/>
                    </a:lnTo>
                    <a:lnTo>
                      <a:pt x="591" y="348"/>
                    </a:lnTo>
                    <a:lnTo>
                      <a:pt x="635" y="329"/>
                    </a:lnTo>
                    <a:lnTo>
                      <a:pt x="673" y="307"/>
                    </a:lnTo>
                    <a:lnTo>
                      <a:pt x="708" y="281"/>
                    </a:lnTo>
                    <a:lnTo>
                      <a:pt x="741" y="253"/>
                    </a:lnTo>
                    <a:lnTo>
                      <a:pt x="770" y="220"/>
                    </a:lnTo>
                    <a:lnTo>
                      <a:pt x="755" y="191"/>
                    </a:lnTo>
                    <a:lnTo>
                      <a:pt x="739" y="162"/>
                    </a:lnTo>
                    <a:lnTo>
                      <a:pt x="737" y="159"/>
                    </a:lnTo>
                    <a:lnTo>
                      <a:pt x="724" y="141"/>
                    </a:lnTo>
                    <a:lnTo>
                      <a:pt x="709" y="123"/>
                    </a:lnTo>
                    <a:lnTo>
                      <a:pt x="676" y="144"/>
                    </a:lnTo>
                    <a:lnTo>
                      <a:pt x="641" y="162"/>
                    </a:lnTo>
                    <a:lnTo>
                      <a:pt x="604" y="178"/>
                    </a:lnTo>
                    <a:lnTo>
                      <a:pt x="565" y="191"/>
                    </a:lnTo>
                    <a:lnTo>
                      <a:pt x="525" y="200"/>
                    </a:lnTo>
                    <a:lnTo>
                      <a:pt x="484" y="207"/>
                    </a:lnTo>
                    <a:lnTo>
                      <a:pt x="441" y="208"/>
                    </a:lnTo>
                    <a:lnTo>
                      <a:pt x="399" y="207"/>
                    </a:lnTo>
                    <a:lnTo>
                      <a:pt x="358" y="200"/>
                    </a:lnTo>
                    <a:lnTo>
                      <a:pt x="316" y="191"/>
                    </a:lnTo>
                    <a:lnTo>
                      <a:pt x="277" y="178"/>
                    </a:lnTo>
                    <a:lnTo>
                      <a:pt x="241" y="162"/>
                    </a:lnTo>
                    <a:lnTo>
                      <a:pt x="208" y="144"/>
                    </a:lnTo>
                    <a:lnTo>
                      <a:pt x="175" y="123"/>
                    </a:lnTo>
                    <a:close/>
                    <a:moveTo>
                      <a:pt x="177" y="0"/>
                    </a:moveTo>
                    <a:lnTo>
                      <a:pt x="192" y="4"/>
                    </a:lnTo>
                    <a:lnTo>
                      <a:pt x="204" y="13"/>
                    </a:lnTo>
                    <a:lnTo>
                      <a:pt x="238" y="39"/>
                    </a:lnTo>
                    <a:lnTo>
                      <a:pt x="275" y="62"/>
                    </a:lnTo>
                    <a:lnTo>
                      <a:pt x="315" y="79"/>
                    </a:lnTo>
                    <a:lnTo>
                      <a:pt x="356" y="92"/>
                    </a:lnTo>
                    <a:lnTo>
                      <a:pt x="398" y="100"/>
                    </a:lnTo>
                    <a:lnTo>
                      <a:pt x="441" y="102"/>
                    </a:lnTo>
                    <a:lnTo>
                      <a:pt x="485" y="100"/>
                    </a:lnTo>
                    <a:lnTo>
                      <a:pt x="527" y="92"/>
                    </a:lnTo>
                    <a:lnTo>
                      <a:pt x="567" y="79"/>
                    </a:lnTo>
                    <a:lnTo>
                      <a:pt x="606" y="62"/>
                    </a:lnTo>
                    <a:lnTo>
                      <a:pt x="643" y="40"/>
                    </a:lnTo>
                    <a:lnTo>
                      <a:pt x="676" y="13"/>
                    </a:lnTo>
                    <a:lnTo>
                      <a:pt x="690" y="5"/>
                    </a:lnTo>
                    <a:lnTo>
                      <a:pt x="704" y="0"/>
                    </a:lnTo>
                    <a:lnTo>
                      <a:pt x="719" y="0"/>
                    </a:lnTo>
                    <a:lnTo>
                      <a:pt x="734" y="4"/>
                    </a:lnTo>
                    <a:lnTo>
                      <a:pt x="747" y="13"/>
                    </a:lnTo>
                    <a:lnTo>
                      <a:pt x="775" y="40"/>
                    </a:lnTo>
                    <a:lnTo>
                      <a:pt x="801" y="69"/>
                    </a:lnTo>
                    <a:lnTo>
                      <a:pt x="824" y="101"/>
                    </a:lnTo>
                    <a:lnTo>
                      <a:pt x="827" y="104"/>
                    </a:lnTo>
                    <a:lnTo>
                      <a:pt x="848" y="138"/>
                    </a:lnTo>
                    <a:lnTo>
                      <a:pt x="865" y="175"/>
                    </a:lnTo>
                    <a:lnTo>
                      <a:pt x="880" y="212"/>
                    </a:lnTo>
                    <a:lnTo>
                      <a:pt x="883" y="228"/>
                    </a:lnTo>
                    <a:lnTo>
                      <a:pt x="881" y="245"/>
                    </a:lnTo>
                    <a:lnTo>
                      <a:pt x="873" y="260"/>
                    </a:lnTo>
                    <a:lnTo>
                      <a:pt x="842" y="299"/>
                    </a:lnTo>
                    <a:lnTo>
                      <a:pt x="807" y="336"/>
                    </a:lnTo>
                    <a:lnTo>
                      <a:pt x="769" y="369"/>
                    </a:lnTo>
                    <a:lnTo>
                      <a:pt x="728" y="397"/>
                    </a:lnTo>
                    <a:lnTo>
                      <a:pt x="683" y="422"/>
                    </a:lnTo>
                    <a:lnTo>
                      <a:pt x="638" y="443"/>
                    </a:lnTo>
                    <a:lnTo>
                      <a:pt x="592" y="459"/>
                    </a:lnTo>
                    <a:lnTo>
                      <a:pt x="544" y="471"/>
                    </a:lnTo>
                    <a:lnTo>
                      <a:pt x="493" y="479"/>
                    </a:lnTo>
                    <a:lnTo>
                      <a:pt x="441" y="481"/>
                    </a:lnTo>
                    <a:lnTo>
                      <a:pt x="389" y="479"/>
                    </a:lnTo>
                    <a:lnTo>
                      <a:pt x="340" y="471"/>
                    </a:lnTo>
                    <a:lnTo>
                      <a:pt x="291" y="459"/>
                    </a:lnTo>
                    <a:lnTo>
                      <a:pt x="245" y="443"/>
                    </a:lnTo>
                    <a:lnTo>
                      <a:pt x="199" y="422"/>
                    </a:lnTo>
                    <a:lnTo>
                      <a:pt x="156" y="397"/>
                    </a:lnTo>
                    <a:lnTo>
                      <a:pt x="114" y="369"/>
                    </a:lnTo>
                    <a:lnTo>
                      <a:pt x="76" y="336"/>
                    </a:lnTo>
                    <a:lnTo>
                      <a:pt x="41" y="299"/>
                    </a:lnTo>
                    <a:lnTo>
                      <a:pt x="10" y="260"/>
                    </a:lnTo>
                    <a:lnTo>
                      <a:pt x="3" y="246"/>
                    </a:lnTo>
                    <a:lnTo>
                      <a:pt x="0" y="229"/>
                    </a:lnTo>
                    <a:lnTo>
                      <a:pt x="3" y="212"/>
                    </a:lnTo>
                    <a:lnTo>
                      <a:pt x="17" y="175"/>
                    </a:lnTo>
                    <a:lnTo>
                      <a:pt x="35" y="138"/>
                    </a:lnTo>
                    <a:lnTo>
                      <a:pt x="55" y="104"/>
                    </a:lnTo>
                    <a:lnTo>
                      <a:pt x="79" y="72"/>
                    </a:lnTo>
                    <a:lnTo>
                      <a:pt x="106" y="41"/>
                    </a:lnTo>
                    <a:lnTo>
                      <a:pt x="135" y="13"/>
                    </a:lnTo>
                    <a:lnTo>
                      <a:pt x="147" y="5"/>
                    </a:lnTo>
                    <a:lnTo>
                      <a:pt x="161" y="0"/>
                    </a:lnTo>
                    <a:lnTo>
                      <a:pt x="17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0" name="Freeform 39"/>
              <p:cNvSpPr>
                <a:spLocks/>
              </p:cNvSpPr>
              <p:nvPr/>
            </p:nvSpPr>
            <p:spPr bwMode="auto">
              <a:xfrm>
                <a:off x="8164513" y="3074988"/>
                <a:ext cx="69850" cy="87313"/>
              </a:xfrm>
              <a:custGeom>
                <a:avLst/>
                <a:gdLst>
                  <a:gd name="T0" fmla="*/ 53 w 172"/>
                  <a:gd name="T1" fmla="*/ 0 h 219"/>
                  <a:gd name="T2" fmla="*/ 66 w 172"/>
                  <a:gd name="T3" fmla="*/ 2 h 219"/>
                  <a:gd name="T4" fmla="*/ 79 w 172"/>
                  <a:gd name="T5" fmla="*/ 7 h 219"/>
                  <a:gd name="T6" fmla="*/ 90 w 172"/>
                  <a:gd name="T7" fmla="*/ 15 h 219"/>
                  <a:gd name="T8" fmla="*/ 98 w 172"/>
                  <a:gd name="T9" fmla="*/ 26 h 219"/>
                  <a:gd name="T10" fmla="*/ 165 w 172"/>
                  <a:gd name="T11" fmla="*/ 141 h 219"/>
                  <a:gd name="T12" fmla="*/ 170 w 172"/>
                  <a:gd name="T13" fmla="*/ 154 h 219"/>
                  <a:gd name="T14" fmla="*/ 172 w 172"/>
                  <a:gd name="T15" fmla="*/ 167 h 219"/>
                  <a:gd name="T16" fmla="*/ 170 w 172"/>
                  <a:gd name="T17" fmla="*/ 180 h 219"/>
                  <a:gd name="T18" fmla="*/ 165 w 172"/>
                  <a:gd name="T19" fmla="*/ 193 h 219"/>
                  <a:gd name="T20" fmla="*/ 157 w 172"/>
                  <a:gd name="T21" fmla="*/ 204 h 219"/>
                  <a:gd name="T22" fmla="*/ 146 w 172"/>
                  <a:gd name="T23" fmla="*/ 212 h 219"/>
                  <a:gd name="T24" fmla="*/ 132 w 172"/>
                  <a:gd name="T25" fmla="*/ 218 h 219"/>
                  <a:gd name="T26" fmla="*/ 119 w 172"/>
                  <a:gd name="T27" fmla="*/ 219 h 219"/>
                  <a:gd name="T28" fmla="*/ 105 w 172"/>
                  <a:gd name="T29" fmla="*/ 218 h 219"/>
                  <a:gd name="T30" fmla="*/ 93 w 172"/>
                  <a:gd name="T31" fmla="*/ 213 h 219"/>
                  <a:gd name="T32" fmla="*/ 82 w 172"/>
                  <a:gd name="T33" fmla="*/ 205 h 219"/>
                  <a:gd name="T34" fmla="*/ 74 w 172"/>
                  <a:gd name="T35" fmla="*/ 194 h 219"/>
                  <a:gd name="T36" fmla="*/ 7 w 172"/>
                  <a:gd name="T37" fmla="*/ 79 h 219"/>
                  <a:gd name="T38" fmla="*/ 2 w 172"/>
                  <a:gd name="T39" fmla="*/ 65 h 219"/>
                  <a:gd name="T40" fmla="*/ 0 w 172"/>
                  <a:gd name="T41" fmla="*/ 52 h 219"/>
                  <a:gd name="T42" fmla="*/ 2 w 172"/>
                  <a:gd name="T43" fmla="*/ 39 h 219"/>
                  <a:gd name="T44" fmla="*/ 7 w 172"/>
                  <a:gd name="T45" fmla="*/ 26 h 219"/>
                  <a:gd name="T46" fmla="*/ 15 w 172"/>
                  <a:gd name="T47" fmla="*/ 15 h 219"/>
                  <a:gd name="T48" fmla="*/ 26 w 172"/>
                  <a:gd name="T49" fmla="*/ 7 h 219"/>
                  <a:gd name="T50" fmla="*/ 40 w 172"/>
                  <a:gd name="T51" fmla="*/ 2 h 219"/>
                  <a:gd name="T52" fmla="*/ 53 w 172"/>
                  <a:gd name="T53" fmla="*/ 0 h 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72" h="219">
                    <a:moveTo>
                      <a:pt x="53" y="0"/>
                    </a:moveTo>
                    <a:lnTo>
                      <a:pt x="66" y="2"/>
                    </a:lnTo>
                    <a:lnTo>
                      <a:pt x="79" y="7"/>
                    </a:lnTo>
                    <a:lnTo>
                      <a:pt x="90" y="15"/>
                    </a:lnTo>
                    <a:lnTo>
                      <a:pt x="98" y="26"/>
                    </a:lnTo>
                    <a:lnTo>
                      <a:pt x="165" y="141"/>
                    </a:lnTo>
                    <a:lnTo>
                      <a:pt x="170" y="154"/>
                    </a:lnTo>
                    <a:lnTo>
                      <a:pt x="172" y="167"/>
                    </a:lnTo>
                    <a:lnTo>
                      <a:pt x="170" y="180"/>
                    </a:lnTo>
                    <a:lnTo>
                      <a:pt x="165" y="193"/>
                    </a:lnTo>
                    <a:lnTo>
                      <a:pt x="157" y="204"/>
                    </a:lnTo>
                    <a:lnTo>
                      <a:pt x="146" y="212"/>
                    </a:lnTo>
                    <a:lnTo>
                      <a:pt x="132" y="218"/>
                    </a:lnTo>
                    <a:lnTo>
                      <a:pt x="119" y="219"/>
                    </a:lnTo>
                    <a:lnTo>
                      <a:pt x="105" y="218"/>
                    </a:lnTo>
                    <a:lnTo>
                      <a:pt x="93" y="213"/>
                    </a:lnTo>
                    <a:lnTo>
                      <a:pt x="82" y="205"/>
                    </a:lnTo>
                    <a:lnTo>
                      <a:pt x="74" y="194"/>
                    </a:lnTo>
                    <a:lnTo>
                      <a:pt x="7" y="79"/>
                    </a:lnTo>
                    <a:lnTo>
                      <a:pt x="2" y="65"/>
                    </a:lnTo>
                    <a:lnTo>
                      <a:pt x="0" y="52"/>
                    </a:lnTo>
                    <a:lnTo>
                      <a:pt x="2" y="39"/>
                    </a:lnTo>
                    <a:lnTo>
                      <a:pt x="7" y="26"/>
                    </a:lnTo>
                    <a:lnTo>
                      <a:pt x="15" y="15"/>
                    </a:lnTo>
                    <a:lnTo>
                      <a:pt x="26" y="7"/>
                    </a:lnTo>
                    <a:lnTo>
                      <a:pt x="40" y="2"/>
                    </a:lnTo>
                    <a:lnTo>
                      <a:pt x="5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1" name="Freeform 40"/>
              <p:cNvSpPr>
                <a:spLocks/>
              </p:cNvSpPr>
              <p:nvPr/>
            </p:nvSpPr>
            <p:spPr bwMode="auto">
              <a:xfrm>
                <a:off x="7961313" y="3422651"/>
                <a:ext cx="96838" cy="41275"/>
              </a:xfrm>
              <a:custGeom>
                <a:avLst/>
                <a:gdLst>
                  <a:gd name="T0" fmla="*/ 53 w 242"/>
                  <a:gd name="T1" fmla="*/ 0 h 106"/>
                  <a:gd name="T2" fmla="*/ 189 w 242"/>
                  <a:gd name="T3" fmla="*/ 0 h 106"/>
                  <a:gd name="T4" fmla="*/ 205 w 242"/>
                  <a:gd name="T5" fmla="*/ 3 h 106"/>
                  <a:gd name="T6" fmla="*/ 221 w 242"/>
                  <a:gd name="T7" fmla="*/ 11 h 106"/>
                  <a:gd name="T8" fmla="*/ 232 w 242"/>
                  <a:gd name="T9" fmla="*/ 22 h 106"/>
                  <a:gd name="T10" fmla="*/ 239 w 242"/>
                  <a:gd name="T11" fmla="*/ 36 h 106"/>
                  <a:gd name="T12" fmla="*/ 242 w 242"/>
                  <a:gd name="T13" fmla="*/ 54 h 106"/>
                  <a:gd name="T14" fmla="*/ 239 w 242"/>
                  <a:gd name="T15" fmla="*/ 70 h 106"/>
                  <a:gd name="T16" fmla="*/ 232 w 242"/>
                  <a:gd name="T17" fmla="*/ 85 h 106"/>
                  <a:gd name="T18" fmla="*/ 221 w 242"/>
                  <a:gd name="T19" fmla="*/ 96 h 106"/>
                  <a:gd name="T20" fmla="*/ 205 w 242"/>
                  <a:gd name="T21" fmla="*/ 103 h 106"/>
                  <a:gd name="T22" fmla="*/ 189 w 242"/>
                  <a:gd name="T23" fmla="*/ 106 h 106"/>
                  <a:gd name="T24" fmla="*/ 53 w 242"/>
                  <a:gd name="T25" fmla="*/ 106 h 106"/>
                  <a:gd name="T26" fmla="*/ 36 w 242"/>
                  <a:gd name="T27" fmla="*/ 103 h 106"/>
                  <a:gd name="T28" fmla="*/ 21 w 242"/>
                  <a:gd name="T29" fmla="*/ 96 h 106"/>
                  <a:gd name="T30" fmla="*/ 10 w 242"/>
                  <a:gd name="T31" fmla="*/ 85 h 106"/>
                  <a:gd name="T32" fmla="*/ 2 w 242"/>
                  <a:gd name="T33" fmla="*/ 70 h 106"/>
                  <a:gd name="T34" fmla="*/ 0 w 242"/>
                  <a:gd name="T35" fmla="*/ 54 h 106"/>
                  <a:gd name="T36" fmla="*/ 2 w 242"/>
                  <a:gd name="T37" fmla="*/ 36 h 106"/>
                  <a:gd name="T38" fmla="*/ 10 w 242"/>
                  <a:gd name="T39" fmla="*/ 22 h 106"/>
                  <a:gd name="T40" fmla="*/ 21 w 242"/>
                  <a:gd name="T41" fmla="*/ 11 h 106"/>
                  <a:gd name="T42" fmla="*/ 36 w 242"/>
                  <a:gd name="T43" fmla="*/ 3 h 106"/>
                  <a:gd name="T44" fmla="*/ 53 w 242"/>
                  <a:gd name="T45" fmla="*/ 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42" h="106">
                    <a:moveTo>
                      <a:pt x="53" y="0"/>
                    </a:moveTo>
                    <a:lnTo>
                      <a:pt x="189" y="0"/>
                    </a:lnTo>
                    <a:lnTo>
                      <a:pt x="205" y="3"/>
                    </a:lnTo>
                    <a:lnTo>
                      <a:pt x="221" y="11"/>
                    </a:lnTo>
                    <a:lnTo>
                      <a:pt x="232" y="22"/>
                    </a:lnTo>
                    <a:lnTo>
                      <a:pt x="239" y="36"/>
                    </a:lnTo>
                    <a:lnTo>
                      <a:pt x="242" y="54"/>
                    </a:lnTo>
                    <a:lnTo>
                      <a:pt x="239" y="70"/>
                    </a:lnTo>
                    <a:lnTo>
                      <a:pt x="232" y="85"/>
                    </a:lnTo>
                    <a:lnTo>
                      <a:pt x="221" y="96"/>
                    </a:lnTo>
                    <a:lnTo>
                      <a:pt x="205" y="103"/>
                    </a:lnTo>
                    <a:lnTo>
                      <a:pt x="189" y="106"/>
                    </a:lnTo>
                    <a:lnTo>
                      <a:pt x="53" y="106"/>
                    </a:lnTo>
                    <a:lnTo>
                      <a:pt x="36" y="103"/>
                    </a:lnTo>
                    <a:lnTo>
                      <a:pt x="21" y="96"/>
                    </a:lnTo>
                    <a:lnTo>
                      <a:pt x="10" y="85"/>
                    </a:lnTo>
                    <a:lnTo>
                      <a:pt x="2" y="70"/>
                    </a:lnTo>
                    <a:lnTo>
                      <a:pt x="0" y="54"/>
                    </a:lnTo>
                    <a:lnTo>
                      <a:pt x="2" y="36"/>
                    </a:lnTo>
                    <a:lnTo>
                      <a:pt x="10" y="22"/>
                    </a:lnTo>
                    <a:lnTo>
                      <a:pt x="21" y="11"/>
                    </a:lnTo>
                    <a:lnTo>
                      <a:pt x="36" y="3"/>
                    </a:lnTo>
                    <a:lnTo>
                      <a:pt x="5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2" name="Freeform 41"/>
              <p:cNvSpPr>
                <a:spLocks/>
              </p:cNvSpPr>
              <p:nvPr/>
            </p:nvSpPr>
            <p:spPr bwMode="auto">
              <a:xfrm>
                <a:off x="7785100" y="3074988"/>
                <a:ext cx="68263" cy="87313"/>
              </a:xfrm>
              <a:custGeom>
                <a:avLst/>
                <a:gdLst>
                  <a:gd name="T0" fmla="*/ 119 w 171"/>
                  <a:gd name="T1" fmla="*/ 0 h 220"/>
                  <a:gd name="T2" fmla="*/ 132 w 171"/>
                  <a:gd name="T3" fmla="*/ 2 h 220"/>
                  <a:gd name="T4" fmla="*/ 146 w 171"/>
                  <a:gd name="T5" fmla="*/ 7 h 220"/>
                  <a:gd name="T6" fmla="*/ 158 w 171"/>
                  <a:gd name="T7" fmla="*/ 17 h 220"/>
                  <a:gd name="T8" fmla="*/ 167 w 171"/>
                  <a:gd name="T9" fmla="*/ 31 h 220"/>
                  <a:gd name="T10" fmla="*/ 171 w 171"/>
                  <a:gd name="T11" fmla="*/ 47 h 220"/>
                  <a:gd name="T12" fmla="*/ 170 w 171"/>
                  <a:gd name="T13" fmla="*/ 63 h 220"/>
                  <a:gd name="T14" fmla="*/ 165 w 171"/>
                  <a:gd name="T15" fmla="*/ 79 h 220"/>
                  <a:gd name="T16" fmla="*/ 98 w 171"/>
                  <a:gd name="T17" fmla="*/ 194 h 220"/>
                  <a:gd name="T18" fmla="*/ 89 w 171"/>
                  <a:gd name="T19" fmla="*/ 205 h 220"/>
                  <a:gd name="T20" fmla="*/ 79 w 171"/>
                  <a:gd name="T21" fmla="*/ 213 h 220"/>
                  <a:gd name="T22" fmla="*/ 65 w 171"/>
                  <a:gd name="T23" fmla="*/ 218 h 220"/>
                  <a:gd name="T24" fmla="*/ 52 w 171"/>
                  <a:gd name="T25" fmla="*/ 220 h 220"/>
                  <a:gd name="T26" fmla="*/ 39 w 171"/>
                  <a:gd name="T27" fmla="*/ 218 h 220"/>
                  <a:gd name="T28" fmla="*/ 25 w 171"/>
                  <a:gd name="T29" fmla="*/ 213 h 220"/>
                  <a:gd name="T30" fmla="*/ 14 w 171"/>
                  <a:gd name="T31" fmla="*/ 204 h 220"/>
                  <a:gd name="T32" fmla="*/ 6 w 171"/>
                  <a:gd name="T33" fmla="*/ 194 h 220"/>
                  <a:gd name="T34" fmla="*/ 1 w 171"/>
                  <a:gd name="T35" fmla="*/ 180 h 220"/>
                  <a:gd name="T36" fmla="*/ 0 w 171"/>
                  <a:gd name="T37" fmla="*/ 167 h 220"/>
                  <a:gd name="T38" fmla="*/ 1 w 171"/>
                  <a:gd name="T39" fmla="*/ 154 h 220"/>
                  <a:gd name="T40" fmla="*/ 7 w 171"/>
                  <a:gd name="T41" fmla="*/ 141 h 220"/>
                  <a:gd name="T42" fmla="*/ 74 w 171"/>
                  <a:gd name="T43" fmla="*/ 26 h 220"/>
                  <a:gd name="T44" fmla="*/ 82 w 171"/>
                  <a:gd name="T45" fmla="*/ 15 h 220"/>
                  <a:gd name="T46" fmla="*/ 93 w 171"/>
                  <a:gd name="T47" fmla="*/ 7 h 220"/>
                  <a:gd name="T48" fmla="*/ 105 w 171"/>
                  <a:gd name="T49" fmla="*/ 2 h 220"/>
                  <a:gd name="T50" fmla="*/ 119 w 171"/>
                  <a:gd name="T51" fmla="*/ 0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71" h="220">
                    <a:moveTo>
                      <a:pt x="119" y="0"/>
                    </a:moveTo>
                    <a:lnTo>
                      <a:pt x="132" y="2"/>
                    </a:lnTo>
                    <a:lnTo>
                      <a:pt x="146" y="7"/>
                    </a:lnTo>
                    <a:lnTo>
                      <a:pt x="158" y="17"/>
                    </a:lnTo>
                    <a:lnTo>
                      <a:pt x="167" y="31"/>
                    </a:lnTo>
                    <a:lnTo>
                      <a:pt x="171" y="47"/>
                    </a:lnTo>
                    <a:lnTo>
                      <a:pt x="170" y="63"/>
                    </a:lnTo>
                    <a:lnTo>
                      <a:pt x="165" y="79"/>
                    </a:lnTo>
                    <a:lnTo>
                      <a:pt x="98" y="194"/>
                    </a:lnTo>
                    <a:lnTo>
                      <a:pt x="89" y="205"/>
                    </a:lnTo>
                    <a:lnTo>
                      <a:pt x="79" y="213"/>
                    </a:lnTo>
                    <a:lnTo>
                      <a:pt x="65" y="218"/>
                    </a:lnTo>
                    <a:lnTo>
                      <a:pt x="52" y="220"/>
                    </a:lnTo>
                    <a:lnTo>
                      <a:pt x="39" y="218"/>
                    </a:lnTo>
                    <a:lnTo>
                      <a:pt x="25" y="213"/>
                    </a:lnTo>
                    <a:lnTo>
                      <a:pt x="14" y="204"/>
                    </a:lnTo>
                    <a:lnTo>
                      <a:pt x="6" y="194"/>
                    </a:lnTo>
                    <a:lnTo>
                      <a:pt x="1" y="180"/>
                    </a:lnTo>
                    <a:lnTo>
                      <a:pt x="0" y="167"/>
                    </a:lnTo>
                    <a:lnTo>
                      <a:pt x="1" y="154"/>
                    </a:lnTo>
                    <a:lnTo>
                      <a:pt x="7" y="141"/>
                    </a:lnTo>
                    <a:lnTo>
                      <a:pt x="74" y="26"/>
                    </a:lnTo>
                    <a:lnTo>
                      <a:pt x="82" y="15"/>
                    </a:lnTo>
                    <a:lnTo>
                      <a:pt x="93" y="7"/>
                    </a:lnTo>
                    <a:lnTo>
                      <a:pt x="105" y="2"/>
                    </a:lnTo>
                    <a:lnTo>
                      <a:pt x="1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43" name="Group 142"/>
            <p:cNvGrpSpPr/>
            <p:nvPr/>
          </p:nvGrpSpPr>
          <p:grpSpPr>
            <a:xfrm>
              <a:off x="1444941" y="3257723"/>
              <a:ext cx="646951" cy="545302"/>
              <a:chOff x="2255838" y="4689475"/>
              <a:chExt cx="1303337" cy="1098551"/>
            </a:xfrm>
            <a:solidFill>
              <a:schemeClr val="bg1"/>
            </a:solidFill>
          </p:grpSpPr>
          <p:sp>
            <p:nvSpPr>
              <p:cNvPr id="144" name="Freeform 92"/>
              <p:cNvSpPr>
                <a:spLocks/>
              </p:cNvSpPr>
              <p:nvPr/>
            </p:nvSpPr>
            <p:spPr bwMode="auto">
              <a:xfrm>
                <a:off x="2954338" y="5095875"/>
                <a:ext cx="604837" cy="203200"/>
              </a:xfrm>
              <a:custGeom>
                <a:avLst/>
                <a:gdLst>
                  <a:gd name="T0" fmla="*/ 1583 w 1903"/>
                  <a:gd name="T1" fmla="*/ 0 h 640"/>
                  <a:gd name="T2" fmla="*/ 1665 w 1903"/>
                  <a:gd name="T3" fmla="*/ 11 h 640"/>
                  <a:gd name="T4" fmla="*/ 1742 w 1903"/>
                  <a:gd name="T5" fmla="*/ 42 h 640"/>
                  <a:gd name="T6" fmla="*/ 1808 w 1903"/>
                  <a:gd name="T7" fmla="*/ 94 h 640"/>
                  <a:gd name="T8" fmla="*/ 1859 w 1903"/>
                  <a:gd name="T9" fmla="*/ 160 h 640"/>
                  <a:gd name="T10" fmla="*/ 1892 w 1903"/>
                  <a:gd name="T11" fmla="*/ 236 h 640"/>
                  <a:gd name="T12" fmla="*/ 1903 w 1903"/>
                  <a:gd name="T13" fmla="*/ 320 h 640"/>
                  <a:gd name="T14" fmla="*/ 1892 w 1903"/>
                  <a:gd name="T15" fmla="*/ 402 h 640"/>
                  <a:gd name="T16" fmla="*/ 1860 w 1903"/>
                  <a:gd name="T17" fmla="*/ 479 h 640"/>
                  <a:gd name="T18" fmla="*/ 1809 w 1903"/>
                  <a:gd name="T19" fmla="*/ 547 h 640"/>
                  <a:gd name="T20" fmla="*/ 1744 w 1903"/>
                  <a:gd name="T21" fmla="*/ 596 h 640"/>
                  <a:gd name="T22" fmla="*/ 1666 w 1903"/>
                  <a:gd name="T23" fmla="*/ 629 h 640"/>
                  <a:gd name="T24" fmla="*/ 1583 w 1903"/>
                  <a:gd name="T25" fmla="*/ 640 h 640"/>
                  <a:gd name="T26" fmla="*/ 630 w 1903"/>
                  <a:gd name="T27" fmla="*/ 637 h 640"/>
                  <a:gd name="T28" fmla="*/ 599 w 1903"/>
                  <a:gd name="T29" fmla="*/ 614 h 640"/>
                  <a:gd name="T30" fmla="*/ 587 w 1903"/>
                  <a:gd name="T31" fmla="*/ 576 h 640"/>
                  <a:gd name="T32" fmla="*/ 599 w 1903"/>
                  <a:gd name="T33" fmla="*/ 538 h 640"/>
                  <a:gd name="T34" fmla="*/ 630 w 1903"/>
                  <a:gd name="T35" fmla="*/ 515 h 640"/>
                  <a:gd name="T36" fmla="*/ 1583 w 1903"/>
                  <a:gd name="T37" fmla="*/ 512 h 640"/>
                  <a:gd name="T38" fmla="*/ 1633 w 1903"/>
                  <a:gd name="T39" fmla="*/ 506 h 640"/>
                  <a:gd name="T40" fmla="*/ 1679 w 1903"/>
                  <a:gd name="T41" fmla="*/ 487 h 640"/>
                  <a:gd name="T42" fmla="*/ 1719 w 1903"/>
                  <a:gd name="T43" fmla="*/ 456 h 640"/>
                  <a:gd name="T44" fmla="*/ 1750 w 1903"/>
                  <a:gd name="T45" fmla="*/ 415 h 640"/>
                  <a:gd name="T46" fmla="*/ 1768 w 1903"/>
                  <a:gd name="T47" fmla="*/ 370 h 640"/>
                  <a:gd name="T48" fmla="*/ 1775 w 1903"/>
                  <a:gd name="T49" fmla="*/ 320 h 640"/>
                  <a:gd name="T50" fmla="*/ 1768 w 1903"/>
                  <a:gd name="T51" fmla="*/ 269 h 640"/>
                  <a:gd name="T52" fmla="*/ 1749 w 1903"/>
                  <a:gd name="T53" fmla="*/ 225 h 640"/>
                  <a:gd name="T54" fmla="*/ 1719 w 1903"/>
                  <a:gd name="T55" fmla="*/ 185 h 640"/>
                  <a:gd name="T56" fmla="*/ 1678 w 1903"/>
                  <a:gd name="T57" fmla="*/ 154 h 640"/>
                  <a:gd name="T58" fmla="*/ 1620 w 1903"/>
                  <a:gd name="T59" fmla="*/ 131 h 640"/>
                  <a:gd name="T60" fmla="*/ 63 w 1903"/>
                  <a:gd name="T61" fmla="*/ 128 h 640"/>
                  <a:gd name="T62" fmla="*/ 26 w 1903"/>
                  <a:gd name="T63" fmla="*/ 115 h 640"/>
                  <a:gd name="T64" fmla="*/ 3 w 1903"/>
                  <a:gd name="T65" fmla="*/ 84 h 640"/>
                  <a:gd name="T66" fmla="*/ 3 w 1903"/>
                  <a:gd name="T67" fmla="*/ 43 h 640"/>
                  <a:gd name="T68" fmla="*/ 26 w 1903"/>
                  <a:gd name="T69" fmla="*/ 11 h 640"/>
                  <a:gd name="T70" fmla="*/ 63 w 1903"/>
                  <a:gd name="T71" fmla="*/ 0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903" h="640">
                    <a:moveTo>
                      <a:pt x="63" y="0"/>
                    </a:moveTo>
                    <a:lnTo>
                      <a:pt x="1583" y="0"/>
                    </a:lnTo>
                    <a:lnTo>
                      <a:pt x="1624" y="2"/>
                    </a:lnTo>
                    <a:lnTo>
                      <a:pt x="1665" y="11"/>
                    </a:lnTo>
                    <a:lnTo>
                      <a:pt x="1705" y="24"/>
                    </a:lnTo>
                    <a:lnTo>
                      <a:pt x="1742" y="42"/>
                    </a:lnTo>
                    <a:lnTo>
                      <a:pt x="1777" y="65"/>
                    </a:lnTo>
                    <a:lnTo>
                      <a:pt x="1808" y="94"/>
                    </a:lnTo>
                    <a:lnTo>
                      <a:pt x="1836" y="125"/>
                    </a:lnTo>
                    <a:lnTo>
                      <a:pt x="1859" y="160"/>
                    </a:lnTo>
                    <a:lnTo>
                      <a:pt x="1878" y="197"/>
                    </a:lnTo>
                    <a:lnTo>
                      <a:pt x="1892" y="236"/>
                    </a:lnTo>
                    <a:lnTo>
                      <a:pt x="1900" y="277"/>
                    </a:lnTo>
                    <a:lnTo>
                      <a:pt x="1903" y="320"/>
                    </a:lnTo>
                    <a:lnTo>
                      <a:pt x="1900" y="361"/>
                    </a:lnTo>
                    <a:lnTo>
                      <a:pt x="1892" y="402"/>
                    </a:lnTo>
                    <a:lnTo>
                      <a:pt x="1879" y="442"/>
                    </a:lnTo>
                    <a:lnTo>
                      <a:pt x="1860" y="479"/>
                    </a:lnTo>
                    <a:lnTo>
                      <a:pt x="1837" y="514"/>
                    </a:lnTo>
                    <a:lnTo>
                      <a:pt x="1809" y="547"/>
                    </a:lnTo>
                    <a:lnTo>
                      <a:pt x="1778" y="574"/>
                    </a:lnTo>
                    <a:lnTo>
                      <a:pt x="1744" y="596"/>
                    </a:lnTo>
                    <a:lnTo>
                      <a:pt x="1705" y="616"/>
                    </a:lnTo>
                    <a:lnTo>
                      <a:pt x="1666" y="629"/>
                    </a:lnTo>
                    <a:lnTo>
                      <a:pt x="1625" y="637"/>
                    </a:lnTo>
                    <a:lnTo>
                      <a:pt x="1583" y="640"/>
                    </a:lnTo>
                    <a:lnTo>
                      <a:pt x="650" y="640"/>
                    </a:lnTo>
                    <a:lnTo>
                      <a:pt x="630" y="637"/>
                    </a:lnTo>
                    <a:lnTo>
                      <a:pt x="613" y="627"/>
                    </a:lnTo>
                    <a:lnTo>
                      <a:pt x="599" y="614"/>
                    </a:lnTo>
                    <a:lnTo>
                      <a:pt x="590" y="596"/>
                    </a:lnTo>
                    <a:lnTo>
                      <a:pt x="587" y="576"/>
                    </a:lnTo>
                    <a:lnTo>
                      <a:pt x="590" y="557"/>
                    </a:lnTo>
                    <a:lnTo>
                      <a:pt x="599" y="538"/>
                    </a:lnTo>
                    <a:lnTo>
                      <a:pt x="613" y="524"/>
                    </a:lnTo>
                    <a:lnTo>
                      <a:pt x="630" y="515"/>
                    </a:lnTo>
                    <a:lnTo>
                      <a:pt x="650" y="512"/>
                    </a:lnTo>
                    <a:lnTo>
                      <a:pt x="1583" y="512"/>
                    </a:lnTo>
                    <a:lnTo>
                      <a:pt x="1608" y="511"/>
                    </a:lnTo>
                    <a:lnTo>
                      <a:pt x="1633" y="506"/>
                    </a:lnTo>
                    <a:lnTo>
                      <a:pt x="1655" y="498"/>
                    </a:lnTo>
                    <a:lnTo>
                      <a:pt x="1679" y="487"/>
                    </a:lnTo>
                    <a:lnTo>
                      <a:pt x="1700" y="472"/>
                    </a:lnTo>
                    <a:lnTo>
                      <a:pt x="1719" y="456"/>
                    </a:lnTo>
                    <a:lnTo>
                      <a:pt x="1735" y="436"/>
                    </a:lnTo>
                    <a:lnTo>
                      <a:pt x="1750" y="415"/>
                    </a:lnTo>
                    <a:lnTo>
                      <a:pt x="1760" y="392"/>
                    </a:lnTo>
                    <a:lnTo>
                      <a:pt x="1768" y="370"/>
                    </a:lnTo>
                    <a:lnTo>
                      <a:pt x="1773" y="345"/>
                    </a:lnTo>
                    <a:lnTo>
                      <a:pt x="1775" y="320"/>
                    </a:lnTo>
                    <a:lnTo>
                      <a:pt x="1773" y="294"/>
                    </a:lnTo>
                    <a:lnTo>
                      <a:pt x="1768" y="269"/>
                    </a:lnTo>
                    <a:lnTo>
                      <a:pt x="1760" y="247"/>
                    </a:lnTo>
                    <a:lnTo>
                      <a:pt x="1749" y="225"/>
                    </a:lnTo>
                    <a:lnTo>
                      <a:pt x="1735" y="203"/>
                    </a:lnTo>
                    <a:lnTo>
                      <a:pt x="1719" y="185"/>
                    </a:lnTo>
                    <a:lnTo>
                      <a:pt x="1699" y="167"/>
                    </a:lnTo>
                    <a:lnTo>
                      <a:pt x="1678" y="154"/>
                    </a:lnTo>
                    <a:lnTo>
                      <a:pt x="1655" y="141"/>
                    </a:lnTo>
                    <a:lnTo>
                      <a:pt x="1620" y="131"/>
                    </a:lnTo>
                    <a:lnTo>
                      <a:pt x="1583" y="128"/>
                    </a:lnTo>
                    <a:lnTo>
                      <a:pt x="63" y="128"/>
                    </a:lnTo>
                    <a:lnTo>
                      <a:pt x="43" y="124"/>
                    </a:lnTo>
                    <a:lnTo>
                      <a:pt x="26" y="115"/>
                    </a:lnTo>
                    <a:lnTo>
                      <a:pt x="12" y="101"/>
                    </a:lnTo>
                    <a:lnTo>
                      <a:pt x="3" y="84"/>
                    </a:lnTo>
                    <a:lnTo>
                      <a:pt x="0" y="63"/>
                    </a:lnTo>
                    <a:lnTo>
                      <a:pt x="3" y="43"/>
                    </a:lnTo>
                    <a:lnTo>
                      <a:pt x="12" y="26"/>
                    </a:lnTo>
                    <a:lnTo>
                      <a:pt x="26" y="11"/>
                    </a:lnTo>
                    <a:lnTo>
                      <a:pt x="43" y="2"/>
                    </a:lnTo>
                    <a:lnTo>
                      <a:pt x="6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5" name="Freeform 93"/>
              <p:cNvSpPr>
                <a:spLocks/>
              </p:cNvSpPr>
              <p:nvPr/>
            </p:nvSpPr>
            <p:spPr bwMode="auto">
              <a:xfrm>
                <a:off x="2640013" y="4689475"/>
                <a:ext cx="482600" cy="447675"/>
              </a:xfrm>
              <a:custGeom>
                <a:avLst/>
                <a:gdLst>
                  <a:gd name="T0" fmla="*/ 1169 w 1519"/>
                  <a:gd name="T1" fmla="*/ 0 h 1410"/>
                  <a:gd name="T2" fmla="*/ 1240 w 1519"/>
                  <a:gd name="T3" fmla="*/ 7 h 1410"/>
                  <a:gd name="T4" fmla="*/ 1281 w 1519"/>
                  <a:gd name="T5" fmla="*/ 20 h 1410"/>
                  <a:gd name="T6" fmla="*/ 1357 w 1519"/>
                  <a:gd name="T7" fmla="*/ 53 h 1410"/>
                  <a:gd name="T8" fmla="*/ 1424 w 1519"/>
                  <a:gd name="T9" fmla="*/ 103 h 1410"/>
                  <a:gd name="T10" fmla="*/ 1474 w 1519"/>
                  <a:gd name="T11" fmla="*/ 161 h 1410"/>
                  <a:gd name="T12" fmla="*/ 1507 w 1519"/>
                  <a:gd name="T13" fmla="*/ 232 h 1410"/>
                  <a:gd name="T14" fmla="*/ 1519 w 1519"/>
                  <a:gd name="T15" fmla="*/ 315 h 1410"/>
                  <a:gd name="T16" fmla="*/ 1511 w 1519"/>
                  <a:gd name="T17" fmla="*/ 381 h 1410"/>
                  <a:gd name="T18" fmla="*/ 1337 w 1519"/>
                  <a:gd name="T19" fmla="*/ 994 h 1410"/>
                  <a:gd name="T20" fmla="*/ 1315 w 1519"/>
                  <a:gd name="T21" fmla="*/ 1028 h 1410"/>
                  <a:gd name="T22" fmla="*/ 1279 w 1519"/>
                  <a:gd name="T23" fmla="*/ 1042 h 1410"/>
                  <a:gd name="T24" fmla="*/ 1239 w 1519"/>
                  <a:gd name="T25" fmla="*/ 1030 h 1410"/>
                  <a:gd name="T26" fmla="*/ 1215 w 1519"/>
                  <a:gd name="T27" fmla="*/ 999 h 1410"/>
                  <a:gd name="T28" fmla="*/ 1214 w 1519"/>
                  <a:gd name="T29" fmla="*/ 960 h 1410"/>
                  <a:gd name="T30" fmla="*/ 1390 w 1519"/>
                  <a:gd name="T31" fmla="*/ 337 h 1410"/>
                  <a:gd name="T32" fmla="*/ 1388 w 1519"/>
                  <a:gd name="T33" fmla="*/ 287 h 1410"/>
                  <a:gd name="T34" fmla="*/ 1370 w 1519"/>
                  <a:gd name="T35" fmla="*/ 237 h 1410"/>
                  <a:gd name="T36" fmla="*/ 1337 w 1519"/>
                  <a:gd name="T37" fmla="*/ 196 h 1410"/>
                  <a:gd name="T38" fmla="*/ 1279 w 1519"/>
                  <a:gd name="T39" fmla="*/ 156 h 1410"/>
                  <a:gd name="T40" fmla="*/ 1214 w 1519"/>
                  <a:gd name="T41" fmla="*/ 134 h 1410"/>
                  <a:gd name="T42" fmla="*/ 1199 w 1519"/>
                  <a:gd name="T43" fmla="*/ 130 h 1410"/>
                  <a:gd name="T44" fmla="*/ 647 w 1519"/>
                  <a:gd name="T45" fmla="*/ 1141 h 1410"/>
                  <a:gd name="T46" fmla="*/ 641 w 1519"/>
                  <a:gd name="T47" fmla="*/ 1151 h 1410"/>
                  <a:gd name="T48" fmla="*/ 600 w 1519"/>
                  <a:gd name="T49" fmla="*/ 1202 h 1410"/>
                  <a:gd name="T50" fmla="*/ 520 w 1519"/>
                  <a:gd name="T51" fmla="*/ 1283 h 1410"/>
                  <a:gd name="T52" fmla="*/ 443 w 1519"/>
                  <a:gd name="T53" fmla="*/ 1340 h 1410"/>
                  <a:gd name="T54" fmla="*/ 363 w 1519"/>
                  <a:gd name="T55" fmla="*/ 1377 h 1410"/>
                  <a:gd name="T56" fmla="*/ 251 w 1519"/>
                  <a:gd name="T57" fmla="*/ 1402 h 1410"/>
                  <a:gd name="T58" fmla="*/ 131 w 1519"/>
                  <a:gd name="T59" fmla="*/ 1410 h 1410"/>
                  <a:gd name="T60" fmla="*/ 44 w 1519"/>
                  <a:gd name="T61" fmla="*/ 1406 h 1410"/>
                  <a:gd name="T62" fmla="*/ 13 w 1519"/>
                  <a:gd name="T63" fmla="*/ 1383 h 1410"/>
                  <a:gd name="T64" fmla="*/ 0 w 1519"/>
                  <a:gd name="T65" fmla="*/ 1345 h 1410"/>
                  <a:gd name="T66" fmla="*/ 13 w 1519"/>
                  <a:gd name="T67" fmla="*/ 1308 h 1410"/>
                  <a:gd name="T68" fmla="*/ 44 w 1519"/>
                  <a:gd name="T69" fmla="*/ 1284 h 1410"/>
                  <a:gd name="T70" fmla="*/ 123 w 1519"/>
                  <a:gd name="T71" fmla="*/ 1280 h 1410"/>
                  <a:gd name="T72" fmla="*/ 229 w 1519"/>
                  <a:gd name="T73" fmla="*/ 1275 h 1410"/>
                  <a:gd name="T74" fmla="*/ 321 w 1519"/>
                  <a:gd name="T75" fmla="*/ 1257 h 1410"/>
                  <a:gd name="T76" fmla="*/ 381 w 1519"/>
                  <a:gd name="T77" fmla="*/ 1228 h 1410"/>
                  <a:gd name="T78" fmla="*/ 440 w 1519"/>
                  <a:gd name="T79" fmla="*/ 1182 h 1410"/>
                  <a:gd name="T80" fmla="*/ 504 w 1519"/>
                  <a:gd name="T81" fmla="*/ 1117 h 1410"/>
                  <a:gd name="T82" fmla="*/ 1105 w 1519"/>
                  <a:gd name="T83" fmla="*/ 38 h 1410"/>
                  <a:gd name="T84" fmla="*/ 1126 w 1519"/>
                  <a:gd name="T85" fmla="*/ 12 h 1410"/>
                  <a:gd name="T86" fmla="*/ 1157 w 1519"/>
                  <a:gd name="T87" fmla="*/ 0 h 14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519" h="1410">
                    <a:moveTo>
                      <a:pt x="1163" y="0"/>
                    </a:moveTo>
                    <a:lnTo>
                      <a:pt x="1169" y="0"/>
                    </a:lnTo>
                    <a:lnTo>
                      <a:pt x="1204" y="2"/>
                    </a:lnTo>
                    <a:lnTo>
                      <a:pt x="1240" y="7"/>
                    </a:lnTo>
                    <a:lnTo>
                      <a:pt x="1243" y="8"/>
                    </a:lnTo>
                    <a:lnTo>
                      <a:pt x="1281" y="20"/>
                    </a:lnTo>
                    <a:lnTo>
                      <a:pt x="1320" y="35"/>
                    </a:lnTo>
                    <a:lnTo>
                      <a:pt x="1357" y="53"/>
                    </a:lnTo>
                    <a:lnTo>
                      <a:pt x="1392" y="77"/>
                    </a:lnTo>
                    <a:lnTo>
                      <a:pt x="1424" y="103"/>
                    </a:lnTo>
                    <a:lnTo>
                      <a:pt x="1451" y="131"/>
                    </a:lnTo>
                    <a:lnTo>
                      <a:pt x="1474" y="161"/>
                    </a:lnTo>
                    <a:lnTo>
                      <a:pt x="1493" y="196"/>
                    </a:lnTo>
                    <a:lnTo>
                      <a:pt x="1507" y="232"/>
                    </a:lnTo>
                    <a:lnTo>
                      <a:pt x="1515" y="273"/>
                    </a:lnTo>
                    <a:lnTo>
                      <a:pt x="1519" y="315"/>
                    </a:lnTo>
                    <a:lnTo>
                      <a:pt x="1516" y="348"/>
                    </a:lnTo>
                    <a:lnTo>
                      <a:pt x="1511" y="381"/>
                    </a:lnTo>
                    <a:lnTo>
                      <a:pt x="1510" y="390"/>
                    </a:lnTo>
                    <a:lnTo>
                      <a:pt x="1337" y="994"/>
                    </a:lnTo>
                    <a:lnTo>
                      <a:pt x="1329" y="1013"/>
                    </a:lnTo>
                    <a:lnTo>
                      <a:pt x="1315" y="1028"/>
                    </a:lnTo>
                    <a:lnTo>
                      <a:pt x="1298" y="1038"/>
                    </a:lnTo>
                    <a:lnTo>
                      <a:pt x="1279" y="1042"/>
                    </a:lnTo>
                    <a:lnTo>
                      <a:pt x="1258" y="1039"/>
                    </a:lnTo>
                    <a:lnTo>
                      <a:pt x="1239" y="1030"/>
                    </a:lnTo>
                    <a:lnTo>
                      <a:pt x="1225" y="1017"/>
                    </a:lnTo>
                    <a:lnTo>
                      <a:pt x="1215" y="999"/>
                    </a:lnTo>
                    <a:lnTo>
                      <a:pt x="1212" y="981"/>
                    </a:lnTo>
                    <a:lnTo>
                      <a:pt x="1214" y="960"/>
                    </a:lnTo>
                    <a:lnTo>
                      <a:pt x="1386" y="359"/>
                    </a:lnTo>
                    <a:lnTo>
                      <a:pt x="1390" y="337"/>
                    </a:lnTo>
                    <a:lnTo>
                      <a:pt x="1391" y="315"/>
                    </a:lnTo>
                    <a:lnTo>
                      <a:pt x="1388" y="287"/>
                    </a:lnTo>
                    <a:lnTo>
                      <a:pt x="1381" y="261"/>
                    </a:lnTo>
                    <a:lnTo>
                      <a:pt x="1370" y="237"/>
                    </a:lnTo>
                    <a:lnTo>
                      <a:pt x="1355" y="216"/>
                    </a:lnTo>
                    <a:lnTo>
                      <a:pt x="1337" y="196"/>
                    </a:lnTo>
                    <a:lnTo>
                      <a:pt x="1310" y="175"/>
                    </a:lnTo>
                    <a:lnTo>
                      <a:pt x="1279" y="156"/>
                    </a:lnTo>
                    <a:lnTo>
                      <a:pt x="1247" y="143"/>
                    </a:lnTo>
                    <a:lnTo>
                      <a:pt x="1214" y="134"/>
                    </a:lnTo>
                    <a:lnTo>
                      <a:pt x="1213" y="134"/>
                    </a:lnTo>
                    <a:lnTo>
                      <a:pt x="1199" y="130"/>
                    </a:lnTo>
                    <a:lnTo>
                      <a:pt x="648" y="1140"/>
                    </a:lnTo>
                    <a:lnTo>
                      <a:pt x="647" y="1141"/>
                    </a:lnTo>
                    <a:lnTo>
                      <a:pt x="646" y="1144"/>
                    </a:lnTo>
                    <a:lnTo>
                      <a:pt x="641" y="1151"/>
                    </a:lnTo>
                    <a:lnTo>
                      <a:pt x="641" y="1151"/>
                    </a:lnTo>
                    <a:lnTo>
                      <a:pt x="600" y="1202"/>
                    </a:lnTo>
                    <a:lnTo>
                      <a:pt x="560" y="1245"/>
                    </a:lnTo>
                    <a:lnTo>
                      <a:pt x="520" y="1283"/>
                    </a:lnTo>
                    <a:lnTo>
                      <a:pt x="482" y="1314"/>
                    </a:lnTo>
                    <a:lnTo>
                      <a:pt x="443" y="1340"/>
                    </a:lnTo>
                    <a:lnTo>
                      <a:pt x="403" y="1361"/>
                    </a:lnTo>
                    <a:lnTo>
                      <a:pt x="363" y="1377"/>
                    </a:lnTo>
                    <a:lnTo>
                      <a:pt x="309" y="1392"/>
                    </a:lnTo>
                    <a:lnTo>
                      <a:pt x="251" y="1402"/>
                    </a:lnTo>
                    <a:lnTo>
                      <a:pt x="193" y="1407"/>
                    </a:lnTo>
                    <a:lnTo>
                      <a:pt x="131" y="1410"/>
                    </a:lnTo>
                    <a:lnTo>
                      <a:pt x="65" y="1410"/>
                    </a:lnTo>
                    <a:lnTo>
                      <a:pt x="44" y="1406"/>
                    </a:lnTo>
                    <a:lnTo>
                      <a:pt x="26" y="1397"/>
                    </a:lnTo>
                    <a:lnTo>
                      <a:pt x="13" y="1383"/>
                    </a:lnTo>
                    <a:lnTo>
                      <a:pt x="4" y="1366"/>
                    </a:lnTo>
                    <a:lnTo>
                      <a:pt x="0" y="1345"/>
                    </a:lnTo>
                    <a:lnTo>
                      <a:pt x="4" y="1325"/>
                    </a:lnTo>
                    <a:lnTo>
                      <a:pt x="13" y="1308"/>
                    </a:lnTo>
                    <a:lnTo>
                      <a:pt x="26" y="1293"/>
                    </a:lnTo>
                    <a:lnTo>
                      <a:pt x="44" y="1284"/>
                    </a:lnTo>
                    <a:lnTo>
                      <a:pt x="65" y="1282"/>
                    </a:lnTo>
                    <a:lnTo>
                      <a:pt x="123" y="1280"/>
                    </a:lnTo>
                    <a:lnTo>
                      <a:pt x="178" y="1279"/>
                    </a:lnTo>
                    <a:lnTo>
                      <a:pt x="229" y="1275"/>
                    </a:lnTo>
                    <a:lnTo>
                      <a:pt x="276" y="1268"/>
                    </a:lnTo>
                    <a:lnTo>
                      <a:pt x="321" y="1257"/>
                    </a:lnTo>
                    <a:lnTo>
                      <a:pt x="351" y="1244"/>
                    </a:lnTo>
                    <a:lnTo>
                      <a:pt x="381" y="1228"/>
                    </a:lnTo>
                    <a:lnTo>
                      <a:pt x="411" y="1207"/>
                    </a:lnTo>
                    <a:lnTo>
                      <a:pt x="440" y="1182"/>
                    </a:lnTo>
                    <a:lnTo>
                      <a:pt x="472" y="1152"/>
                    </a:lnTo>
                    <a:lnTo>
                      <a:pt x="504" y="1117"/>
                    </a:lnTo>
                    <a:lnTo>
                      <a:pt x="537" y="1076"/>
                    </a:lnTo>
                    <a:lnTo>
                      <a:pt x="1105" y="38"/>
                    </a:lnTo>
                    <a:lnTo>
                      <a:pt x="1113" y="23"/>
                    </a:lnTo>
                    <a:lnTo>
                      <a:pt x="1126" y="12"/>
                    </a:lnTo>
                    <a:lnTo>
                      <a:pt x="1141" y="3"/>
                    </a:lnTo>
                    <a:lnTo>
                      <a:pt x="1157" y="0"/>
                    </a:lnTo>
                    <a:lnTo>
                      <a:pt x="116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6" name="Freeform 94"/>
              <p:cNvSpPr>
                <a:spLocks noEditPoints="1"/>
              </p:cNvSpPr>
              <p:nvPr/>
            </p:nvSpPr>
            <p:spPr bwMode="auto">
              <a:xfrm>
                <a:off x="2255838" y="5054600"/>
                <a:ext cx="325437" cy="733425"/>
              </a:xfrm>
              <a:custGeom>
                <a:avLst/>
                <a:gdLst>
                  <a:gd name="T0" fmla="*/ 128 w 1026"/>
                  <a:gd name="T1" fmla="*/ 129 h 2308"/>
                  <a:gd name="T2" fmla="*/ 128 w 1026"/>
                  <a:gd name="T3" fmla="*/ 2179 h 2308"/>
                  <a:gd name="T4" fmla="*/ 898 w 1026"/>
                  <a:gd name="T5" fmla="*/ 2179 h 2308"/>
                  <a:gd name="T6" fmla="*/ 898 w 1026"/>
                  <a:gd name="T7" fmla="*/ 129 h 2308"/>
                  <a:gd name="T8" fmla="*/ 128 w 1026"/>
                  <a:gd name="T9" fmla="*/ 129 h 2308"/>
                  <a:gd name="T10" fmla="*/ 63 w 1026"/>
                  <a:gd name="T11" fmla="*/ 0 h 2308"/>
                  <a:gd name="T12" fmla="*/ 963 w 1026"/>
                  <a:gd name="T13" fmla="*/ 0 h 2308"/>
                  <a:gd name="T14" fmla="*/ 983 w 1026"/>
                  <a:gd name="T15" fmla="*/ 3 h 2308"/>
                  <a:gd name="T16" fmla="*/ 1000 w 1026"/>
                  <a:gd name="T17" fmla="*/ 13 h 2308"/>
                  <a:gd name="T18" fmla="*/ 1014 w 1026"/>
                  <a:gd name="T19" fmla="*/ 27 h 2308"/>
                  <a:gd name="T20" fmla="*/ 1023 w 1026"/>
                  <a:gd name="T21" fmla="*/ 44 h 2308"/>
                  <a:gd name="T22" fmla="*/ 1026 w 1026"/>
                  <a:gd name="T23" fmla="*/ 64 h 2308"/>
                  <a:gd name="T24" fmla="*/ 1026 w 1026"/>
                  <a:gd name="T25" fmla="*/ 2243 h 2308"/>
                  <a:gd name="T26" fmla="*/ 1023 w 1026"/>
                  <a:gd name="T27" fmla="*/ 2264 h 2308"/>
                  <a:gd name="T28" fmla="*/ 1014 w 1026"/>
                  <a:gd name="T29" fmla="*/ 2282 h 2308"/>
                  <a:gd name="T30" fmla="*/ 1000 w 1026"/>
                  <a:gd name="T31" fmla="*/ 2296 h 2308"/>
                  <a:gd name="T32" fmla="*/ 983 w 1026"/>
                  <a:gd name="T33" fmla="*/ 2304 h 2308"/>
                  <a:gd name="T34" fmla="*/ 962 w 1026"/>
                  <a:gd name="T35" fmla="*/ 2308 h 2308"/>
                  <a:gd name="T36" fmla="*/ 63 w 1026"/>
                  <a:gd name="T37" fmla="*/ 2308 h 2308"/>
                  <a:gd name="T38" fmla="*/ 44 w 1026"/>
                  <a:gd name="T39" fmla="*/ 2304 h 2308"/>
                  <a:gd name="T40" fmla="*/ 26 w 1026"/>
                  <a:gd name="T41" fmla="*/ 2296 h 2308"/>
                  <a:gd name="T42" fmla="*/ 12 w 1026"/>
                  <a:gd name="T43" fmla="*/ 2282 h 2308"/>
                  <a:gd name="T44" fmla="*/ 4 w 1026"/>
                  <a:gd name="T45" fmla="*/ 2264 h 2308"/>
                  <a:gd name="T46" fmla="*/ 0 w 1026"/>
                  <a:gd name="T47" fmla="*/ 2243 h 2308"/>
                  <a:gd name="T48" fmla="*/ 0 w 1026"/>
                  <a:gd name="T49" fmla="*/ 64 h 2308"/>
                  <a:gd name="T50" fmla="*/ 4 w 1026"/>
                  <a:gd name="T51" fmla="*/ 44 h 2308"/>
                  <a:gd name="T52" fmla="*/ 12 w 1026"/>
                  <a:gd name="T53" fmla="*/ 27 h 2308"/>
                  <a:gd name="T54" fmla="*/ 26 w 1026"/>
                  <a:gd name="T55" fmla="*/ 13 h 2308"/>
                  <a:gd name="T56" fmla="*/ 44 w 1026"/>
                  <a:gd name="T57" fmla="*/ 3 h 2308"/>
                  <a:gd name="T58" fmla="*/ 63 w 1026"/>
                  <a:gd name="T59" fmla="*/ 0 h 2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26" h="2308">
                    <a:moveTo>
                      <a:pt x="128" y="129"/>
                    </a:moveTo>
                    <a:lnTo>
                      <a:pt x="128" y="2179"/>
                    </a:lnTo>
                    <a:lnTo>
                      <a:pt x="898" y="2179"/>
                    </a:lnTo>
                    <a:lnTo>
                      <a:pt x="898" y="129"/>
                    </a:lnTo>
                    <a:lnTo>
                      <a:pt x="128" y="129"/>
                    </a:lnTo>
                    <a:close/>
                    <a:moveTo>
                      <a:pt x="63" y="0"/>
                    </a:moveTo>
                    <a:lnTo>
                      <a:pt x="963" y="0"/>
                    </a:lnTo>
                    <a:lnTo>
                      <a:pt x="983" y="3"/>
                    </a:lnTo>
                    <a:lnTo>
                      <a:pt x="1000" y="13"/>
                    </a:lnTo>
                    <a:lnTo>
                      <a:pt x="1014" y="27"/>
                    </a:lnTo>
                    <a:lnTo>
                      <a:pt x="1023" y="44"/>
                    </a:lnTo>
                    <a:lnTo>
                      <a:pt x="1026" y="64"/>
                    </a:lnTo>
                    <a:lnTo>
                      <a:pt x="1026" y="2243"/>
                    </a:lnTo>
                    <a:lnTo>
                      <a:pt x="1023" y="2264"/>
                    </a:lnTo>
                    <a:lnTo>
                      <a:pt x="1014" y="2282"/>
                    </a:lnTo>
                    <a:lnTo>
                      <a:pt x="1000" y="2296"/>
                    </a:lnTo>
                    <a:lnTo>
                      <a:pt x="983" y="2304"/>
                    </a:lnTo>
                    <a:lnTo>
                      <a:pt x="962" y="2308"/>
                    </a:lnTo>
                    <a:lnTo>
                      <a:pt x="63" y="2308"/>
                    </a:lnTo>
                    <a:lnTo>
                      <a:pt x="44" y="2304"/>
                    </a:lnTo>
                    <a:lnTo>
                      <a:pt x="26" y="2296"/>
                    </a:lnTo>
                    <a:lnTo>
                      <a:pt x="12" y="2282"/>
                    </a:lnTo>
                    <a:lnTo>
                      <a:pt x="4" y="2264"/>
                    </a:lnTo>
                    <a:lnTo>
                      <a:pt x="0" y="2243"/>
                    </a:lnTo>
                    <a:lnTo>
                      <a:pt x="0" y="64"/>
                    </a:lnTo>
                    <a:lnTo>
                      <a:pt x="4" y="44"/>
                    </a:lnTo>
                    <a:lnTo>
                      <a:pt x="12" y="27"/>
                    </a:lnTo>
                    <a:lnTo>
                      <a:pt x="26" y="13"/>
                    </a:lnTo>
                    <a:lnTo>
                      <a:pt x="44" y="3"/>
                    </a:lnTo>
                    <a:lnTo>
                      <a:pt x="6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7" name="Freeform 95"/>
              <p:cNvSpPr>
                <a:spLocks/>
              </p:cNvSpPr>
              <p:nvPr/>
            </p:nvSpPr>
            <p:spPr bwMode="auto">
              <a:xfrm>
                <a:off x="3141663" y="5340350"/>
                <a:ext cx="417512" cy="122238"/>
              </a:xfrm>
              <a:custGeom>
                <a:avLst/>
                <a:gdLst>
                  <a:gd name="T0" fmla="*/ 1252 w 1316"/>
                  <a:gd name="T1" fmla="*/ 0 h 384"/>
                  <a:gd name="T2" fmla="*/ 1272 w 1316"/>
                  <a:gd name="T3" fmla="*/ 4 h 384"/>
                  <a:gd name="T4" fmla="*/ 1290 w 1316"/>
                  <a:gd name="T5" fmla="*/ 12 h 384"/>
                  <a:gd name="T6" fmla="*/ 1303 w 1316"/>
                  <a:gd name="T7" fmla="*/ 26 h 384"/>
                  <a:gd name="T8" fmla="*/ 1313 w 1316"/>
                  <a:gd name="T9" fmla="*/ 45 h 384"/>
                  <a:gd name="T10" fmla="*/ 1316 w 1316"/>
                  <a:gd name="T11" fmla="*/ 65 h 384"/>
                  <a:gd name="T12" fmla="*/ 1313 w 1316"/>
                  <a:gd name="T13" fmla="*/ 107 h 384"/>
                  <a:gd name="T14" fmla="*/ 1305 w 1316"/>
                  <a:gd name="T15" fmla="*/ 148 h 384"/>
                  <a:gd name="T16" fmla="*/ 1292 w 1316"/>
                  <a:gd name="T17" fmla="*/ 186 h 384"/>
                  <a:gd name="T18" fmla="*/ 1273 w 1316"/>
                  <a:gd name="T19" fmla="*/ 224 h 384"/>
                  <a:gd name="T20" fmla="*/ 1250 w 1316"/>
                  <a:gd name="T21" fmla="*/ 258 h 384"/>
                  <a:gd name="T22" fmla="*/ 1222 w 1316"/>
                  <a:gd name="T23" fmla="*/ 291 h 384"/>
                  <a:gd name="T24" fmla="*/ 1191 w 1316"/>
                  <a:gd name="T25" fmla="*/ 318 h 384"/>
                  <a:gd name="T26" fmla="*/ 1157 w 1316"/>
                  <a:gd name="T27" fmla="*/ 342 h 384"/>
                  <a:gd name="T28" fmla="*/ 1118 w 1316"/>
                  <a:gd name="T29" fmla="*/ 360 h 384"/>
                  <a:gd name="T30" fmla="*/ 1079 w 1316"/>
                  <a:gd name="T31" fmla="*/ 374 h 384"/>
                  <a:gd name="T32" fmla="*/ 1038 w 1316"/>
                  <a:gd name="T33" fmla="*/ 382 h 384"/>
                  <a:gd name="T34" fmla="*/ 996 w 1316"/>
                  <a:gd name="T35" fmla="*/ 384 h 384"/>
                  <a:gd name="T36" fmla="*/ 63 w 1316"/>
                  <a:gd name="T37" fmla="*/ 384 h 384"/>
                  <a:gd name="T38" fmla="*/ 43 w 1316"/>
                  <a:gd name="T39" fmla="*/ 380 h 384"/>
                  <a:gd name="T40" fmla="*/ 26 w 1316"/>
                  <a:gd name="T41" fmla="*/ 372 h 384"/>
                  <a:gd name="T42" fmla="*/ 12 w 1316"/>
                  <a:gd name="T43" fmla="*/ 358 h 384"/>
                  <a:gd name="T44" fmla="*/ 3 w 1316"/>
                  <a:gd name="T45" fmla="*/ 341 h 384"/>
                  <a:gd name="T46" fmla="*/ 0 w 1316"/>
                  <a:gd name="T47" fmla="*/ 321 h 384"/>
                  <a:gd name="T48" fmla="*/ 3 w 1316"/>
                  <a:gd name="T49" fmla="*/ 301 h 384"/>
                  <a:gd name="T50" fmla="*/ 12 w 1316"/>
                  <a:gd name="T51" fmla="*/ 283 h 384"/>
                  <a:gd name="T52" fmla="*/ 26 w 1316"/>
                  <a:gd name="T53" fmla="*/ 268 h 384"/>
                  <a:gd name="T54" fmla="*/ 43 w 1316"/>
                  <a:gd name="T55" fmla="*/ 260 h 384"/>
                  <a:gd name="T56" fmla="*/ 63 w 1316"/>
                  <a:gd name="T57" fmla="*/ 257 h 384"/>
                  <a:gd name="T58" fmla="*/ 996 w 1316"/>
                  <a:gd name="T59" fmla="*/ 257 h 384"/>
                  <a:gd name="T60" fmla="*/ 1033 w 1316"/>
                  <a:gd name="T61" fmla="*/ 254 h 384"/>
                  <a:gd name="T62" fmla="*/ 1068 w 1316"/>
                  <a:gd name="T63" fmla="*/ 242 h 384"/>
                  <a:gd name="T64" fmla="*/ 1092 w 1316"/>
                  <a:gd name="T65" fmla="*/ 231 h 384"/>
                  <a:gd name="T66" fmla="*/ 1113 w 1316"/>
                  <a:gd name="T67" fmla="*/ 217 h 384"/>
                  <a:gd name="T68" fmla="*/ 1132 w 1316"/>
                  <a:gd name="T69" fmla="*/ 200 h 384"/>
                  <a:gd name="T70" fmla="*/ 1148 w 1316"/>
                  <a:gd name="T71" fmla="*/ 180 h 384"/>
                  <a:gd name="T72" fmla="*/ 1163 w 1316"/>
                  <a:gd name="T73" fmla="*/ 160 h 384"/>
                  <a:gd name="T74" fmla="*/ 1173 w 1316"/>
                  <a:gd name="T75" fmla="*/ 138 h 384"/>
                  <a:gd name="T76" fmla="*/ 1181 w 1316"/>
                  <a:gd name="T77" fmla="*/ 114 h 384"/>
                  <a:gd name="T78" fmla="*/ 1186 w 1316"/>
                  <a:gd name="T79" fmla="*/ 89 h 384"/>
                  <a:gd name="T80" fmla="*/ 1188 w 1316"/>
                  <a:gd name="T81" fmla="*/ 65 h 384"/>
                  <a:gd name="T82" fmla="*/ 1191 w 1316"/>
                  <a:gd name="T83" fmla="*/ 45 h 384"/>
                  <a:gd name="T84" fmla="*/ 1200 w 1316"/>
                  <a:gd name="T85" fmla="*/ 26 h 384"/>
                  <a:gd name="T86" fmla="*/ 1214 w 1316"/>
                  <a:gd name="T87" fmla="*/ 12 h 384"/>
                  <a:gd name="T88" fmla="*/ 1232 w 1316"/>
                  <a:gd name="T89" fmla="*/ 4 h 384"/>
                  <a:gd name="T90" fmla="*/ 1252 w 1316"/>
                  <a:gd name="T91" fmla="*/ 0 h 3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16" h="384">
                    <a:moveTo>
                      <a:pt x="1252" y="0"/>
                    </a:moveTo>
                    <a:lnTo>
                      <a:pt x="1272" y="4"/>
                    </a:lnTo>
                    <a:lnTo>
                      <a:pt x="1290" y="12"/>
                    </a:lnTo>
                    <a:lnTo>
                      <a:pt x="1303" y="26"/>
                    </a:lnTo>
                    <a:lnTo>
                      <a:pt x="1313" y="45"/>
                    </a:lnTo>
                    <a:lnTo>
                      <a:pt x="1316" y="65"/>
                    </a:lnTo>
                    <a:lnTo>
                      <a:pt x="1313" y="107"/>
                    </a:lnTo>
                    <a:lnTo>
                      <a:pt x="1305" y="148"/>
                    </a:lnTo>
                    <a:lnTo>
                      <a:pt x="1292" y="186"/>
                    </a:lnTo>
                    <a:lnTo>
                      <a:pt x="1273" y="224"/>
                    </a:lnTo>
                    <a:lnTo>
                      <a:pt x="1250" y="258"/>
                    </a:lnTo>
                    <a:lnTo>
                      <a:pt x="1222" y="291"/>
                    </a:lnTo>
                    <a:lnTo>
                      <a:pt x="1191" y="318"/>
                    </a:lnTo>
                    <a:lnTo>
                      <a:pt x="1157" y="342"/>
                    </a:lnTo>
                    <a:lnTo>
                      <a:pt x="1118" y="360"/>
                    </a:lnTo>
                    <a:lnTo>
                      <a:pt x="1079" y="374"/>
                    </a:lnTo>
                    <a:lnTo>
                      <a:pt x="1038" y="382"/>
                    </a:lnTo>
                    <a:lnTo>
                      <a:pt x="996" y="384"/>
                    </a:lnTo>
                    <a:lnTo>
                      <a:pt x="63" y="384"/>
                    </a:lnTo>
                    <a:lnTo>
                      <a:pt x="43" y="380"/>
                    </a:lnTo>
                    <a:lnTo>
                      <a:pt x="26" y="372"/>
                    </a:lnTo>
                    <a:lnTo>
                      <a:pt x="12" y="358"/>
                    </a:lnTo>
                    <a:lnTo>
                      <a:pt x="3" y="341"/>
                    </a:lnTo>
                    <a:lnTo>
                      <a:pt x="0" y="321"/>
                    </a:lnTo>
                    <a:lnTo>
                      <a:pt x="3" y="301"/>
                    </a:lnTo>
                    <a:lnTo>
                      <a:pt x="12" y="283"/>
                    </a:lnTo>
                    <a:lnTo>
                      <a:pt x="26" y="268"/>
                    </a:lnTo>
                    <a:lnTo>
                      <a:pt x="43" y="260"/>
                    </a:lnTo>
                    <a:lnTo>
                      <a:pt x="63" y="257"/>
                    </a:lnTo>
                    <a:lnTo>
                      <a:pt x="996" y="257"/>
                    </a:lnTo>
                    <a:lnTo>
                      <a:pt x="1033" y="254"/>
                    </a:lnTo>
                    <a:lnTo>
                      <a:pt x="1068" y="242"/>
                    </a:lnTo>
                    <a:lnTo>
                      <a:pt x="1092" y="231"/>
                    </a:lnTo>
                    <a:lnTo>
                      <a:pt x="1113" y="217"/>
                    </a:lnTo>
                    <a:lnTo>
                      <a:pt x="1132" y="200"/>
                    </a:lnTo>
                    <a:lnTo>
                      <a:pt x="1148" y="180"/>
                    </a:lnTo>
                    <a:lnTo>
                      <a:pt x="1163" y="160"/>
                    </a:lnTo>
                    <a:lnTo>
                      <a:pt x="1173" y="138"/>
                    </a:lnTo>
                    <a:lnTo>
                      <a:pt x="1181" y="114"/>
                    </a:lnTo>
                    <a:lnTo>
                      <a:pt x="1186" y="89"/>
                    </a:lnTo>
                    <a:lnTo>
                      <a:pt x="1188" y="65"/>
                    </a:lnTo>
                    <a:lnTo>
                      <a:pt x="1191" y="45"/>
                    </a:lnTo>
                    <a:lnTo>
                      <a:pt x="1200" y="26"/>
                    </a:lnTo>
                    <a:lnTo>
                      <a:pt x="1214" y="12"/>
                    </a:lnTo>
                    <a:lnTo>
                      <a:pt x="1232" y="4"/>
                    </a:lnTo>
                    <a:lnTo>
                      <a:pt x="125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8" name="Freeform 96"/>
              <p:cNvSpPr>
                <a:spLocks/>
              </p:cNvSpPr>
              <p:nvPr/>
            </p:nvSpPr>
            <p:spPr bwMode="auto">
              <a:xfrm>
                <a:off x="3059113" y="5502275"/>
                <a:ext cx="419100" cy="122238"/>
              </a:xfrm>
              <a:custGeom>
                <a:avLst/>
                <a:gdLst>
                  <a:gd name="T0" fmla="*/ 1254 w 1318"/>
                  <a:gd name="T1" fmla="*/ 0 h 385"/>
                  <a:gd name="T2" fmla="*/ 1274 w 1318"/>
                  <a:gd name="T3" fmla="*/ 4 h 385"/>
                  <a:gd name="T4" fmla="*/ 1291 w 1318"/>
                  <a:gd name="T5" fmla="*/ 13 h 385"/>
                  <a:gd name="T6" fmla="*/ 1305 w 1318"/>
                  <a:gd name="T7" fmla="*/ 26 h 385"/>
                  <a:gd name="T8" fmla="*/ 1314 w 1318"/>
                  <a:gd name="T9" fmla="*/ 44 h 385"/>
                  <a:gd name="T10" fmla="*/ 1318 w 1318"/>
                  <a:gd name="T11" fmla="*/ 65 h 385"/>
                  <a:gd name="T12" fmla="*/ 1315 w 1318"/>
                  <a:gd name="T13" fmla="*/ 106 h 385"/>
                  <a:gd name="T14" fmla="*/ 1306 w 1318"/>
                  <a:gd name="T15" fmla="*/ 147 h 385"/>
                  <a:gd name="T16" fmla="*/ 1293 w 1318"/>
                  <a:gd name="T17" fmla="*/ 187 h 385"/>
                  <a:gd name="T18" fmla="*/ 1293 w 1318"/>
                  <a:gd name="T19" fmla="*/ 187 h 385"/>
                  <a:gd name="T20" fmla="*/ 1274 w 1318"/>
                  <a:gd name="T21" fmla="*/ 224 h 385"/>
                  <a:gd name="T22" fmla="*/ 1252 w 1318"/>
                  <a:gd name="T23" fmla="*/ 259 h 385"/>
                  <a:gd name="T24" fmla="*/ 1224 w 1318"/>
                  <a:gd name="T25" fmla="*/ 291 h 385"/>
                  <a:gd name="T26" fmla="*/ 1219 w 1318"/>
                  <a:gd name="T27" fmla="*/ 295 h 385"/>
                  <a:gd name="T28" fmla="*/ 1188 w 1318"/>
                  <a:gd name="T29" fmla="*/ 321 h 385"/>
                  <a:gd name="T30" fmla="*/ 1156 w 1318"/>
                  <a:gd name="T31" fmla="*/ 342 h 385"/>
                  <a:gd name="T32" fmla="*/ 1120 w 1318"/>
                  <a:gd name="T33" fmla="*/ 361 h 385"/>
                  <a:gd name="T34" fmla="*/ 1080 w 1318"/>
                  <a:gd name="T35" fmla="*/ 373 h 385"/>
                  <a:gd name="T36" fmla="*/ 1039 w 1318"/>
                  <a:gd name="T37" fmla="*/ 382 h 385"/>
                  <a:gd name="T38" fmla="*/ 998 w 1318"/>
                  <a:gd name="T39" fmla="*/ 385 h 385"/>
                  <a:gd name="T40" fmla="*/ 65 w 1318"/>
                  <a:gd name="T41" fmla="*/ 385 h 385"/>
                  <a:gd name="T42" fmla="*/ 44 w 1318"/>
                  <a:gd name="T43" fmla="*/ 381 h 385"/>
                  <a:gd name="T44" fmla="*/ 26 w 1318"/>
                  <a:gd name="T45" fmla="*/ 372 h 385"/>
                  <a:gd name="T46" fmla="*/ 13 w 1318"/>
                  <a:gd name="T47" fmla="*/ 358 h 385"/>
                  <a:gd name="T48" fmla="*/ 4 w 1318"/>
                  <a:gd name="T49" fmla="*/ 341 h 385"/>
                  <a:gd name="T50" fmla="*/ 0 w 1318"/>
                  <a:gd name="T51" fmla="*/ 321 h 385"/>
                  <a:gd name="T52" fmla="*/ 4 w 1318"/>
                  <a:gd name="T53" fmla="*/ 300 h 385"/>
                  <a:gd name="T54" fmla="*/ 13 w 1318"/>
                  <a:gd name="T55" fmla="*/ 283 h 385"/>
                  <a:gd name="T56" fmla="*/ 26 w 1318"/>
                  <a:gd name="T57" fmla="*/ 269 h 385"/>
                  <a:gd name="T58" fmla="*/ 44 w 1318"/>
                  <a:gd name="T59" fmla="*/ 260 h 385"/>
                  <a:gd name="T60" fmla="*/ 65 w 1318"/>
                  <a:gd name="T61" fmla="*/ 256 h 385"/>
                  <a:gd name="T62" fmla="*/ 998 w 1318"/>
                  <a:gd name="T63" fmla="*/ 256 h 385"/>
                  <a:gd name="T64" fmla="*/ 1023 w 1318"/>
                  <a:gd name="T65" fmla="*/ 255 h 385"/>
                  <a:gd name="T66" fmla="*/ 1048 w 1318"/>
                  <a:gd name="T67" fmla="*/ 250 h 385"/>
                  <a:gd name="T68" fmla="*/ 1070 w 1318"/>
                  <a:gd name="T69" fmla="*/ 243 h 385"/>
                  <a:gd name="T70" fmla="*/ 1102 w 1318"/>
                  <a:gd name="T71" fmla="*/ 225 h 385"/>
                  <a:gd name="T72" fmla="*/ 1130 w 1318"/>
                  <a:gd name="T73" fmla="*/ 203 h 385"/>
                  <a:gd name="T74" fmla="*/ 1133 w 1318"/>
                  <a:gd name="T75" fmla="*/ 201 h 385"/>
                  <a:gd name="T76" fmla="*/ 1150 w 1318"/>
                  <a:gd name="T77" fmla="*/ 181 h 385"/>
                  <a:gd name="T78" fmla="*/ 1165 w 1318"/>
                  <a:gd name="T79" fmla="*/ 159 h 385"/>
                  <a:gd name="T80" fmla="*/ 1174 w 1318"/>
                  <a:gd name="T81" fmla="*/ 138 h 385"/>
                  <a:gd name="T82" fmla="*/ 1182 w 1318"/>
                  <a:gd name="T83" fmla="*/ 115 h 385"/>
                  <a:gd name="T84" fmla="*/ 1187 w 1318"/>
                  <a:gd name="T85" fmla="*/ 90 h 385"/>
                  <a:gd name="T86" fmla="*/ 1189 w 1318"/>
                  <a:gd name="T87" fmla="*/ 65 h 385"/>
                  <a:gd name="T88" fmla="*/ 1192 w 1318"/>
                  <a:gd name="T89" fmla="*/ 44 h 385"/>
                  <a:gd name="T90" fmla="*/ 1202 w 1318"/>
                  <a:gd name="T91" fmla="*/ 26 h 385"/>
                  <a:gd name="T92" fmla="*/ 1216 w 1318"/>
                  <a:gd name="T93" fmla="*/ 13 h 385"/>
                  <a:gd name="T94" fmla="*/ 1233 w 1318"/>
                  <a:gd name="T95" fmla="*/ 4 h 385"/>
                  <a:gd name="T96" fmla="*/ 1254 w 1318"/>
                  <a:gd name="T97" fmla="*/ 0 h 3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318" h="385">
                    <a:moveTo>
                      <a:pt x="1254" y="0"/>
                    </a:moveTo>
                    <a:lnTo>
                      <a:pt x="1274" y="4"/>
                    </a:lnTo>
                    <a:lnTo>
                      <a:pt x="1291" y="13"/>
                    </a:lnTo>
                    <a:lnTo>
                      <a:pt x="1305" y="26"/>
                    </a:lnTo>
                    <a:lnTo>
                      <a:pt x="1314" y="44"/>
                    </a:lnTo>
                    <a:lnTo>
                      <a:pt x="1318" y="65"/>
                    </a:lnTo>
                    <a:lnTo>
                      <a:pt x="1315" y="106"/>
                    </a:lnTo>
                    <a:lnTo>
                      <a:pt x="1306" y="147"/>
                    </a:lnTo>
                    <a:lnTo>
                      <a:pt x="1293" y="187"/>
                    </a:lnTo>
                    <a:lnTo>
                      <a:pt x="1293" y="187"/>
                    </a:lnTo>
                    <a:lnTo>
                      <a:pt x="1274" y="224"/>
                    </a:lnTo>
                    <a:lnTo>
                      <a:pt x="1252" y="259"/>
                    </a:lnTo>
                    <a:lnTo>
                      <a:pt x="1224" y="291"/>
                    </a:lnTo>
                    <a:lnTo>
                      <a:pt x="1219" y="295"/>
                    </a:lnTo>
                    <a:lnTo>
                      <a:pt x="1188" y="321"/>
                    </a:lnTo>
                    <a:lnTo>
                      <a:pt x="1156" y="342"/>
                    </a:lnTo>
                    <a:lnTo>
                      <a:pt x="1120" y="361"/>
                    </a:lnTo>
                    <a:lnTo>
                      <a:pt x="1080" y="373"/>
                    </a:lnTo>
                    <a:lnTo>
                      <a:pt x="1039" y="382"/>
                    </a:lnTo>
                    <a:lnTo>
                      <a:pt x="998" y="385"/>
                    </a:lnTo>
                    <a:lnTo>
                      <a:pt x="65" y="385"/>
                    </a:lnTo>
                    <a:lnTo>
                      <a:pt x="44" y="381"/>
                    </a:lnTo>
                    <a:lnTo>
                      <a:pt x="26" y="372"/>
                    </a:lnTo>
                    <a:lnTo>
                      <a:pt x="13" y="358"/>
                    </a:lnTo>
                    <a:lnTo>
                      <a:pt x="4" y="341"/>
                    </a:lnTo>
                    <a:lnTo>
                      <a:pt x="0" y="321"/>
                    </a:lnTo>
                    <a:lnTo>
                      <a:pt x="4" y="300"/>
                    </a:lnTo>
                    <a:lnTo>
                      <a:pt x="13" y="283"/>
                    </a:lnTo>
                    <a:lnTo>
                      <a:pt x="26" y="269"/>
                    </a:lnTo>
                    <a:lnTo>
                      <a:pt x="44" y="260"/>
                    </a:lnTo>
                    <a:lnTo>
                      <a:pt x="65" y="256"/>
                    </a:lnTo>
                    <a:lnTo>
                      <a:pt x="998" y="256"/>
                    </a:lnTo>
                    <a:lnTo>
                      <a:pt x="1023" y="255"/>
                    </a:lnTo>
                    <a:lnTo>
                      <a:pt x="1048" y="250"/>
                    </a:lnTo>
                    <a:lnTo>
                      <a:pt x="1070" y="243"/>
                    </a:lnTo>
                    <a:lnTo>
                      <a:pt x="1102" y="225"/>
                    </a:lnTo>
                    <a:lnTo>
                      <a:pt x="1130" y="203"/>
                    </a:lnTo>
                    <a:lnTo>
                      <a:pt x="1133" y="201"/>
                    </a:lnTo>
                    <a:lnTo>
                      <a:pt x="1150" y="181"/>
                    </a:lnTo>
                    <a:lnTo>
                      <a:pt x="1165" y="159"/>
                    </a:lnTo>
                    <a:lnTo>
                      <a:pt x="1174" y="138"/>
                    </a:lnTo>
                    <a:lnTo>
                      <a:pt x="1182" y="115"/>
                    </a:lnTo>
                    <a:lnTo>
                      <a:pt x="1187" y="90"/>
                    </a:lnTo>
                    <a:lnTo>
                      <a:pt x="1189" y="65"/>
                    </a:lnTo>
                    <a:lnTo>
                      <a:pt x="1192" y="44"/>
                    </a:lnTo>
                    <a:lnTo>
                      <a:pt x="1202" y="26"/>
                    </a:lnTo>
                    <a:lnTo>
                      <a:pt x="1216" y="13"/>
                    </a:lnTo>
                    <a:lnTo>
                      <a:pt x="1233" y="4"/>
                    </a:lnTo>
                    <a:lnTo>
                      <a:pt x="125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49" name="Freeform 97"/>
              <p:cNvSpPr>
                <a:spLocks/>
              </p:cNvSpPr>
              <p:nvPr/>
            </p:nvSpPr>
            <p:spPr bwMode="auto">
              <a:xfrm>
                <a:off x="2640013" y="5665788"/>
                <a:ext cx="679450" cy="122238"/>
              </a:xfrm>
              <a:custGeom>
                <a:avLst/>
                <a:gdLst>
                  <a:gd name="T0" fmla="*/ 2078 w 2141"/>
                  <a:gd name="T1" fmla="*/ 0 h 385"/>
                  <a:gd name="T2" fmla="*/ 2098 w 2141"/>
                  <a:gd name="T3" fmla="*/ 3 h 385"/>
                  <a:gd name="T4" fmla="*/ 2115 w 2141"/>
                  <a:gd name="T5" fmla="*/ 12 h 385"/>
                  <a:gd name="T6" fmla="*/ 2129 w 2141"/>
                  <a:gd name="T7" fmla="*/ 27 h 385"/>
                  <a:gd name="T8" fmla="*/ 2137 w 2141"/>
                  <a:gd name="T9" fmla="*/ 44 h 385"/>
                  <a:gd name="T10" fmla="*/ 2141 w 2141"/>
                  <a:gd name="T11" fmla="*/ 64 h 385"/>
                  <a:gd name="T12" fmla="*/ 2139 w 2141"/>
                  <a:gd name="T13" fmla="*/ 108 h 385"/>
                  <a:gd name="T14" fmla="*/ 2130 w 2141"/>
                  <a:gd name="T15" fmla="*/ 150 h 385"/>
                  <a:gd name="T16" fmla="*/ 2116 w 2141"/>
                  <a:gd name="T17" fmla="*/ 189 h 385"/>
                  <a:gd name="T18" fmla="*/ 2098 w 2141"/>
                  <a:gd name="T19" fmla="*/ 226 h 385"/>
                  <a:gd name="T20" fmla="*/ 2074 w 2141"/>
                  <a:gd name="T21" fmla="*/ 259 h 385"/>
                  <a:gd name="T22" fmla="*/ 2047 w 2141"/>
                  <a:gd name="T23" fmla="*/ 291 h 385"/>
                  <a:gd name="T24" fmla="*/ 2043 w 2141"/>
                  <a:gd name="T25" fmla="*/ 294 h 385"/>
                  <a:gd name="T26" fmla="*/ 2013 w 2141"/>
                  <a:gd name="T27" fmla="*/ 320 h 385"/>
                  <a:gd name="T28" fmla="*/ 1979 w 2141"/>
                  <a:gd name="T29" fmla="*/ 343 h 385"/>
                  <a:gd name="T30" fmla="*/ 1942 w 2141"/>
                  <a:gd name="T31" fmla="*/ 360 h 385"/>
                  <a:gd name="T32" fmla="*/ 1904 w 2141"/>
                  <a:gd name="T33" fmla="*/ 374 h 385"/>
                  <a:gd name="T34" fmla="*/ 1864 w 2141"/>
                  <a:gd name="T35" fmla="*/ 383 h 385"/>
                  <a:gd name="T36" fmla="*/ 1820 w 2141"/>
                  <a:gd name="T37" fmla="*/ 385 h 385"/>
                  <a:gd name="T38" fmla="*/ 1035 w 2141"/>
                  <a:gd name="T39" fmla="*/ 385 h 385"/>
                  <a:gd name="T40" fmla="*/ 1024 w 2141"/>
                  <a:gd name="T41" fmla="*/ 384 h 385"/>
                  <a:gd name="T42" fmla="*/ 1013 w 2141"/>
                  <a:gd name="T43" fmla="*/ 381 h 385"/>
                  <a:gd name="T44" fmla="*/ 402 w 2141"/>
                  <a:gd name="T45" fmla="*/ 212 h 385"/>
                  <a:gd name="T46" fmla="*/ 64 w 2141"/>
                  <a:gd name="T47" fmla="*/ 212 h 385"/>
                  <a:gd name="T48" fmla="*/ 44 w 2141"/>
                  <a:gd name="T49" fmla="*/ 208 h 385"/>
                  <a:gd name="T50" fmla="*/ 26 w 2141"/>
                  <a:gd name="T51" fmla="*/ 200 h 385"/>
                  <a:gd name="T52" fmla="*/ 13 w 2141"/>
                  <a:gd name="T53" fmla="*/ 186 h 385"/>
                  <a:gd name="T54" fmla="*/ 3 w 2141"/>
                  <a:gd name="T55" fmla="*/ 169 h 385"/>
                  <a:gd name="T56" fmla="*/ 0 w 2141"/>
                  <a:gd name="T57" fmla="*/ 148 h 385"/>
                  <a:gd name="T58" fmla="*/ 3 w 2141"/>
                  <a:gd name="T59" fmla="*/ 128 h 385"/>
                  <a:gd name="T60" fmla="*/ 13 w 2141"/>
                  <a:gd name="T61" fmla="*/ 110 h 385"/>
                  <a:gd name="T62" fmla="*/ 26 w 2141"/>
                  <a:gd name="T63" fmla="*/ 95 h 385"/>
                  <a:gd name="T64" fmla="*/ 44 w 2141"/>
                  <a:gd name="T65" fmla="*/ 87 h 385"/>
                  <a:gd name="T66" fmla="*/ 64 w 2141"/>
                  <a:gd name="T67" fmla="*/ 84 h 385"/>
                  <a:gd name="T68" fmla="*/ 410 w 2141"/>
                  <a:gd name="T69" fmla="*/ 84 h 385"/>
                  <a:gd name="T70" fmla="*/ 410 w 2141"/>
                  <a:gd name="T71" fmla="*/ 84 h 385"/>
                  <a:gd name="T72" fmla="*/ 418 w 2141"/>
                  <a:gd name="T73" fmla="*/ 85 h 385"/>
                  <a:gd name="T74" fmla="*/ 427 w 2141"/>
                  <a:gd name="T75" fmla="*/ 87 h 385"/>
                  <a:gd name="T76" fmla="*/ 1043 w 2141"/>
                  <a:gd name="T77" fmla="*/ 256 h 385"/>
                  <a:gd name="T78" fmla="*/ 1820 w 2141"/>
                  <a:gd name="T79" fmla="*/ 256 h 385"/>
                  <a:gd name="T80" fmla="*/ 1859 w 2141"/>
                  <a:gd name="T81" fmla="*/ 253 h 385"/>
                  <a:gd name="T82" fmla="*/ 1894 w 2141"/>
                  <a:gd name="T83" fmla="*/ 242 h 385"/>
                  <a:gd name="T84" fmla="*/ 1926 w 2141"/>
                  <a:gd name="T85" fmla="*/ 226 h 385"/>
                  <a:gd name="T86" fmla="*/ 1953 w 2141"/>
                  <a:gd name="T87" fmla="*/ 203 h 385"/>
                  <a:gd name="T88" fmla="*/ 1957 w 2141"/>
                  <a:gd name="T89" fmla="*/ 200 h 385"/>
                  <a:gd name="T90" fmla="*/ 1976 w 2141"/>
                  <a:gd name="T91" fmla="*/ 177 h 385"/>
                  <a:gd name="T92" fmla="*/ 1992 w 2141"/>
                  <a:gd name="T93" fmla="*/ 153 h 385"/>
                  <a:gd name="T94" fmla="*/ 2003 w 2141"/>
                  <a:gd name="T95" fmla="*/ 125 h 385"/>
                  <a:gd name="T96" fmla="*/ 2011 w 2141"/>
                  <a:gd name="T97" fmla="*/ 95 h 385"/>
                  <a:gd name="T98" fmla="*/ 2013 w 2141"/>
                  <a:gd name="T99" fmla="*/ 64 h 385"/>
                  <a:gd name="T100" fmla="*/ 2017 w 2141"/>
                  <a:gd name="T101" fmla="*/ 44 h 385"/>
                  <a:gd name="T102" fmla="*/ 2025 w 2141"/>
                  <a:gd name="T103" fmla="*/ 27 h 385"/>
                  <a:gd name="T104" fmla="*/ 2039 w 2141"/>
                  <a:gd name="T105" fmla="*/ 12 h 385"/>
                  <a:gd name="T106" fmla="*/ 2057 w 2141"/>
                  <a:gd name="T107" fmla="*/ 3 h 385"/>
                  <a:gd name="T108" fmla="*/ 2078 w 2141"/>
                  <a:gd name="T109" fmla="*/ 0 h 3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141" h="385">
                    <a:moveTo>
                      <a:pt x="2078" y="0"/>
                    </a:moveTo>
                    <a:lnTo>
                      <a:pt x="2098" y="3"/>
                    </a:lnTo>
                    <a:lnTo>
                      <a:pt x="2115" y="12"/>
                    </a:lnTo>
                    <a:lnTo>
                      <a:pt x="2129" y="27"/>
                    </a:lnTo>
                    <a:lnTo>
                      <a:pt x="2137" y="44"/>
                    </a:lnTo>
                    <a:lnTo>
                      <a:pt x="2141" y="64"/>
                    </a:lnTo>
                    <a:lnTo>
                      <a:pt x="2139" y="108"/>
                    </a:lnTo>
                    <a:lnTo>
                      <a:pt x="2130" y="150"/>
                    </a:lnTo>
                    <a:lnTo>
                      <a:pt x="2116" y="189"/>
                    </a:lnTo>
                    <a:lnTo>
                      <a:pt x="2098" y="226"/>
                    </a:lnTo>
                    <a:lnTo>
                      <a:pt x="2074" y="259"/>
                    </a:lnTo>
                    <a:lnTo>
                      <a:pt x="2047" y="291"/>
                    </a:lnTo>
                    <a:lnTo>
                      <a:pt x="2043" y="294"/>
                    </a:lnTo>
                    <a:lnTo>
                      <a:pt x="2013" y="320"/>
                    </a:lnTo>
                    <a:lnTo>
                      <a:pt x="1979" y="343"/>
                    </a:lnTo>
                    <a:lnTo>
                      <a:pt x="1942" y="360"/>
                    </a:lnTo>
                    <a:lnTo>
                      <a:pt x="1904" y="374"/>
                    </a:lnTo>
                    <a:lnTo>
                      <a:pt x="1864" y="383"/>
                    </a:lnTo>
                    <a:lnTo>
                      <a:pt x="1820" y="385"/>
                    </a:lnTo>
                    <a:lnTo>
                      <a:pt x="1035" y="385"/>
                    </a:lnTo>
                    <a:lnTo>
                      <a:pt x="1024" y="384"/>
                    </a:lnTo>
                    <a:lnTo>
                      <a:pt x="1013" y="381"/>
                    </a:lnTo>
                    <a:lnTo>
                      <a:pt x="402" y="212"/>
                    </a:lnTo>
                    <a:lnTo>
                      <a:pt x="64" y="212"/>
                    </a:lnTo>
                    <a:lnTo>
                      <a:pt x="44" y="208"/>
                    </a:lnTo>
                    <a:lnTo>
                      <a:pt x="26" y="200"/>
                    </a:lnTo>
                    <a:lnTo>
                      <a:pt x="13" y="186"/>
                    </a:lnTo>
                    <a:lnTo>
                      <a:pt x="3" y="169"/>
                    </a:lnTo>
                    <a:lnTo>
                      <a:pt x="0" y="148"/>
                    </a:lnTo>
                    <a:lnTo>
                      <a:pt x="3" y="128"/>
                    </a:lnTo>
                    <a:lnTo>
                      <a:pt x="13" y="110"/>
                    </a:lnTo>
                    <a:lnTo>
                      <a:pt x="26" y="95"/>
                    </a:lnTo>
                    <a:lnTo>
                      <a:pt x="44" y="87"/>
                    </a:lnTo>
                    <a:lnTo>
                      <a:pt x="64" y="84"/>
                    </a:lnTo>
                    <a:lnTo>
                      <a:pt x="410" y="84"/>
                    </a:lnTo>
                    <a:lnTo>
                      <a:pt x="410" y="84"/>
                    </a:lnTo>
                    <a:lnTo>
                      <a:pt x="418" y="85"/>
                    </a:lnTo>
                    <a:lnTo>
                      <a:pt x="427" y="87"/>
                    </a:lnTo>
                    <a:lnTo>
                      <a:pt x="1043" y="256"/>
                    </a:lnTo>
                    <a:lnTo>
                      <a:pt x="1820" y="256"/>
                    </a:lnTo>
                    <a:lnTo>
                      <a:pt x="1859" y="253"/>
                    </a:lnTo>
                    <a:lnTo>
                      <a:pt x="1894" y="242"/>
                    </a:lnTo>
                    <a:lnTo>
                      <a:pt x="1926" y="226"/>
                    </a:lnTo>
                    <a:lnTo>
                      <a:pt x="1953" y="203"/>
                    </a:lnTo>
                    <a:lnTo>
                      <a:pt x="1957" y="200"/>
                    </a:lnTo>
                    <a:lnTo>
                      <a:pt x="1976" y="177"/>
                    </a:lnTo>
                    <a:lnTo>
                      <a:pt x="1992" y="153"/>
                    </a:lnTo>
                    <a:lnTo>
                      <a:pt x="2003" y="125"/>
                    </a:lnTo>
                    <a:lnTo>
                      <a:pt x="2011" y="95"/>
                    </a:lnTo>
                    <a:lnTo>
                      <a:pt x="2013" y="64"/>
                    </a:lnTo>
                    <a:lnTo>
                      <a:pt x="2017" y="44"/>
                    </a:lnTo>
                    <a:lnTo>
                      <a:pt x="2025" y="27"/>
                    </a:lnTo>
                    <a:lnTo>
                      <a:pt x="2039" y="12"/>
                    </a:lnTo>
                    <a:lnTo>
                      <a:pt x="2057" y="3"/>
                    </a:lnTo>
                    <a:lnTo>
                      <a:pt x="207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50" name="Group 149"/>
            <p:cNvGrpSpPr/>
            <p:nvPr/>
          </p:nvGrpSpPr>
          <p:grpSpPr>
            <a:xfrm>
              <a:off x="3923594" y="3213247"/>
              <a:ext cx="634253" cy="634253"/>
              <a:chOff x="3400426" y="1766888"/>
              <a:chExt cx="1166813" cy="1166813"/>
            </a:xfrm>
            <a:solidFill>
              <a:schemeClr val="bg1"/>
            </a:solidFill>
          </p:grpSpPr>
          <p:sp>
            <p:nvSpPr>
              <p:cNvPr id="151" name="Freeform 150"/>
              <p:cNvSpPr>
                <a:spLocks/>
              </p:cNvSpPr>
              <p:nvPr/>
            </p:nvSpPr>
            <p:spPr bwMode="auto">
              <a:xfrm>
                <a:off x="3473451" y="2095501"/>
                <a:ext cx="982663" cy="363538"/>
              </a:xfrm>
              <a:custGeom>
                <a:avLst/>
                <a:gdLst>
                  <a:gd name="T0" fmla="*/ 447 w 619"/>
                  <a:gd name="T1" fmla="*/ 0 h 229"/>
                  <a:gd name="T2" fmla="*/ 451 w 619"/>
                  <a:gd name="T3" fmla="*/ 0 h 229"/>
                  <a:gd name="T4" fmla="*/ 456 w 619"/>
                  <a:gd name="T5" fmla="*/ 2 h 229"/>
                  <a:gd name="T6" fmla="*/ 456 w 619"/>
                  <a:gd name="T7" fmla="*/ 3 h 229"/>
                  <a:gd name="T8" fmla="*/ 561 w 619"/>
                  <a:gd name="T9" fmla="*/ 108 h 229"/>
                  <a:gd name="T10" fmla="*/ 599 w 619"/>
                  <a:gd name="T11" fmla="*/ 49 h 229"/>
                  <a:gd name="T12" fmla="*/ 603 w 619"/>
                  <a:gd name="T13" fmla="*/ 47 h 229"/>
                  <a:gd name="T14" fmla="*/ 606 w 619"/>
                  <a:gd name="T15" fmla="*/ 46 h 229"/>
                  <a:gd name="T16" fmla="*/ 610 w 619"/>
                  <a:gd name="T17" fmla="*/ 46 h 229"/>
                  <a:gd name="T18" fmla="*/ 616 w 619"/>
                  <a:gd name="T19" fmla="*/ 47 h 229"/>
                  <a:gd name="T20" fmla="*/ 617 w 619"/>
                  <a:gd name="T21" fmla="*/ 49 h 229"/>
                  <a:gd name="T22" fmla="*/ 619 w 619"/>
                  <a:gd name="T23" fmla="*/ 55 h 229"/>
                  <a:gd name="T24" fmla="*/ 619 w 619"/>
                  <a:gd name="T25" fmla="*/ 59 h 229"/>
                  <a:gd name="T26" fmla="*/ 617 w 619"/>
                  <a:gd name="T27" fmla="*/ 62 h 229"/>
                  <a:gd name="T28" fmla="*/ 572 w 619"/>
                  <a:gd name="T29" fmla="*/ 132 h 229"/>
                  <a:gd name="T30" fmla="*/ 572 w 619"/>
                  <a:gd name="T31" fmla="*/ 134 h 229"/>
                  <a:gd name="T32" fmla="*/ 568 w 619"/>
                  <a:gd name="T33" fmla="*/ 136 h 229"/>
                  <a:gd name="T34" fmla="*/ 562 w 619"/>
                  <a:gd name="T35" fmla="*/ 137 h 229"/>
                  <a:gd name="T36" fmla="*/ 559 w 619"/>
                  <a:gd name="T37" fmla="*/ 136 h 229"/>
                  <a:gd name="T38" fmla="*/ 555 w 619"/>
                  <a:gd name="T39" fmla="*/ 134 h 229"/>
                  <a:gd name="T40" fmla="*/ 449 w 619"/>
                  <a:gd name="T41" fmla="*/ 27 h 229"/>
                  <a:gd name="T42" fmla="*/ 273 w 619"/>
                  <a:gd name="T43" fmla="*/ 225 h 229"/>
                  <a:gd name="T44" fmla="*/ 271 w 619"/>
                  <a:gd name="T45" fmla="*/ 225 h 229"/>
                  <a:gd name="T46" fmla="*/ 267 w 619"/>
                  <a:gd name="T47" fmla="*/ 229 h 229"/>
                  <a:gd name="T48" fmla="*/ 262 w 619"/>
                  <a:gd name="T49" fmla="*/ 229 h 229"/>
                  <a:gd name="T50" fmla="*/ 258 w 619"/>
                  <a:gd name="T51" fmla="*/ 227 h 229"/>
                  <a:gd name="T52" fmla="*/ 254 w 619"/>
                  <a:gd name="T53" fmla="*/ 225 h 229"/>
                  <a:gd name="T54" fmla="*/ 172 w 619"/>
                  <a:gd name="T55" fmla="*/ 121 h 229"/>
                  <a:gd name="T56" fmla="*/ 82 w 619"/>
                  <a:gd name="T57" fmla="*/ 225 h 229"/>
                  <a:gd name="T58" fmla="*/ 82 w 619"/>
                  <a:gd name="T59" fmla="*/ 225 h 229"/>
                  <a:gd name="T60" fmla="*/ 79 w 619"/>
                  <a:gd name="T61" fmla="*/ 227 h 229"/>
                  <a:gd name="T62" fmla="*/ 73 w 619"/>
                  <a:gd name="T63" fmla="*/ 229 h 229"/>
                  <a:gd name="T64" fmla="*/ 11 w 619"/>
                  <a:gd name="T65" fmla="*/ 229 h 229"/>
                  <a:gd name="T66" fmla="*/ 7 w 619"/>
                  <a:gd name="T67" fmla="*/ 227 h 229"/>
                  <a:gd name="T68" fmla="*/ 3 w 619"/>
                  <a:gd name="T69" fmla="*/ 225 h 229"/>
                  <a:gd name="T70" fmla="*/ 2 w 619"/>
                  <a:gd name="T71" fmla="*/ 222 h 229"/>
                  <a:gd name="T72" fmla="*/ 0 w 619"/>
                  <a:gd name="T73" fmla="*/ 218 h 229"/>
                  <a:gd name="T74" fmla="*/ 2 w 619"/>
                  <a:gd name="T75" fmla="*/ 213 h 229"/>
                  <a:gd name="T76" fmla="*/ 3 w 619"/>
                  <a:gd name="T77" fmla="*/ 209 h 229"/>
                  <a:gd name="T78" fmla="*/ 7 w 619"/>
                  <a:gd name="T79" fmla="*/ 207 h 229"/>
                  <a:gd name="T80" fmla="*/ 11 w 619"/>
                  <a:gd name="T81" fmla="*/ 205 h 229"/>
                  <a:gd name="T82" fmla="*/ 68 w 619"/>
                  <a:gd name="T83" fmla="*/ 205 h 229"/>
                  <a:gd name="T84" fmla="*/ 163 w 619"/>
                  <a:gd name="T85" fmla="*/ 95 h 229"/>
                  <a:gd name="T86" fmla="*/ 166 w 619"/>
                  <a:gd name="T87" fmla="*/ 92 h 229"/>
                  <a:gd name="T88" fmla="*/ 172 w 619"/>
                  <a:gd name="T89" fmla="*/ 92 h 229"/>
                  <a:gd name="T90" fmla="*/ 176 w 619"/>
                  <a:gd name="T91" fmla="*/ 92 h 229"/>
                  <a:gd name="T92" fmla="*/ 179 w 619"/>
                  <a:gd name="T93" fmla="*/ 93 h 229"/>
                  <a:gd name="T94" fmla="*/ 181 w 619"/>
                  <a:gd name="T95" fmla="*/ 95 h 229"/>
                  <a:gd name="T96" fmla="*/ 264 w 619"/>
                  <a:gd name="T97" fmla="*/ 200 h 229"/>
                  <a:gd name="T98" fmla="*/ 440 w 619"/>
                  <a:gd name="T99" fmla="*/ 3 h 229"/>
                  <a:gd name="T100" fmla="*/ 443 w 619"/>
                  <a:gd name="T101" fmla="*/ 0 h 229"/>
                  <a:gd name="T102" fmla="*/ 447 w 619"/>
                  <a:gd name="T103" fmla="*/ 0 h 2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619" h="229">
                    <a:moveTo>
                      <a:pt x="447" y="0"/>
                    </a:moveTo>
                    <a:lnTo>
                      <a:pt x="451" y="0"/>
                    </a:lnTo>
                    <a:lnTo>
                      <a:pt x="456" y="2"/>
                    </a:lnTo>
                    <a:lnTo>
                      <a:pt x="456" y="3"/>
                    </a:lnTo>
                    <a:lnTo>
                      <a:pt x="561" y="108"/>
                    </a:lnTo>
                    <a:lnTo>
                      <a:pt x="599" y="49"/>
                    </a:lnTo>
                    <a:lnTo>
                      <a:pt x="603" y="47"/>
                    </a:lnTo>
                    <a:lnTo>
                      <a:pt x="606" y="46"/>
                    </a:lnTo>
                    <a:lnTo>
                      <a:pt x="610" y="46"/>
                    </a:lnTo>
                    <a:lnTo>
                      <a:pt x="616" y="47"/>
                    </a:lnTo>
                    <a:lnTo>
                      <a:pt x="617" y="49"/>
                    </a:lnTo>
                    <a:lnTo>
                      <a:pt x="619" y="55"/>
                    </a:lnTo>
                    <a:lnTo>
                      <a:pt x="619" y="59"/>
                    </a:lnTo>
                    <a:lnTo>
                      <a:pt x="617" y="62"/>
                    </a:lnTo>
                    <a:lnTo>
                      <a:pt x="572" y="132"/>
                    </a:lnTo>
                    <a:lnTo>
                      <a:pt x="572" y="134"/>
                    </a:lnTo>
                    <a:lnTo>
                      <a:pt x="568" y="136"/>
                    </a:lnTo>
                    <a:lnTo>
                      <a:pt x="562" y="137"/>
                    </a:lnTo>
                    <a:lnTo>
                      <a:pt x="559" y="136"/>
                    </a:lnTo>
                    <a:lnTo>
                      <a:pt x="555" y="134"/>
                    </a:lnTo>
                    <a:lnTo>
                      <a:pt x="449" y="27"/>
                    </a:lnTo>
                    <a:lnTo>
                      <a:pt x="273" y="225"/>
                    </a:lnTo>
                    <a:lnTo>
                      <a:pt x="271" y="225"/>
                    </a:lnTo>
                    <a:lnTo>
                      <a:pt x="267" y="229"/>
                    </a:lnTo>
                    <a:lnTo>
                      <a:pt x="262" y="229"/>
                    </a:lnTo>
                    <a:lnTo>
                      <a:pt x="258" y="227"/>
                    </a:lnTo>
                    <a:lnTo>
                      <a:pt x="254" y="225"/>
                    </a:lnTo>
                    <a:lnTo>
                      <a:pt x="172" y="121"/>
                    </a:lnTo>
                    <a:lnTo>
                      <a:pt x="82" y="225"/>
                    </a:lnTo>
                    <a:lnTo>
                      <a:pt x="82" y="225"/>
                    </a:lnTo>
                    <a:lnTo>
                      <a:pt x="79" y="227"/>
                    </a:lnTo>
                    <a:lnTo>
                      <a:pt x="73" y="229"/>
                    </a:lnTo>
                    <a:lnTo>
                      <a:pt x="11" y="229"/>
                    </a:lnTo>
                    <a:lnTo>
                      <a:pt x="7" y="227"/>
                    </a:lnTo>
                    <a:lnTo>
                      <a:pt x="3" y="225"/>
                    </a:lnTo>
                    <a:lnTo>
                      <a:pt x="2" y="222"/>
                    </a:lnTo>
                    <a:lnTo>
                      <a:pt x="0" y="218"/>
                    </a:lnTo>
                    <a:lnTo>
                      <a:pt x="2" y="213"/>
                    </a:lnTo>
                    <a:lnTo>
                      <a:pt x="3" y="209"/>
                    </a:lnTo>
                    <a:lnTo>
                      <a:pt x="7" y="207"/>
                    </a:lnTo>
                    <a:lnTo>
                      <a:pt x="11" y="205"/>
                    </a:lnTo>
                    <a:lnTo>
                      <a:pt x="68" y="205"/>
                    </a:lnTo>
                    <a:lnTo>
                      <a:pt x="163" y="95"/>
                    </a:lnTo>
                    <a:lnTo>
                      <a:pt x="166" y="92"/>
                    </a:lnTo>
                    <a:lnTo>
                      <a:pt x="172" y="92"/>
                    </a:lnTo>
                    <a:lnTo>
                      <a:pt x="176" y="92"/>
                    </a:lnTo>
                    <a:lnTo>
                      <a:pt x="179" y="93"/>
                    </a:lnTo>
                    <a:lnTo>
                      <a:pt x="181" y="95"/>
                    </a:lnTo>
                    <a:lnTo>
                      <a:pt x="264" y="200"/>
                    </a:lnTo>
                    <a:lnTo>
                      <a:pt x="440" y="3"/>
                    </a:lnTo>
                    <a:lnTo>
                      <a:pt x="443" y="0"/>
                    </a:lnTo>
                    <a:lnTo>
                      <a:pt x="44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2" name="Freeform 151"/>
              <p:cNvSpPr>
                <a:spLocks/>
              </p:cNvSpPr>
              <p:nvPr/>
            </p:nvSpPr>
            <p:spPr bwMode="auto">
              <a:xfrm>
                <a:off x="3400426" y="1766888"/>
                <a:ext cx="1166813" cy="838200"/>
              </a:xfrm>
              <a:custGeom>
                <a:avLst/>
                <a:gdLst>
                  <a:gd name="T0" fmla="*/ 355 w 735"/>
                  <a:gd name="T1" fmla="*/ 0 h 528"/>
                  <a:gd name="T2" fmla="*/ 361 w 735"/>
                  <a:gd name="T3" fmla="*/ 0 h 528"/>
                  <a:gd name="T4" fmla="*/ 365 w 735"/>
                  <a:gd name="T5" fmla="*/ 3 h 528"/>
                  <a:gd name="T6" fmla="*/ 366 w 735"/>
                  <a:gd name="T7" fmla="*/ 7 h 528"/>
                  <a:gd name="T8" fmla="*/ 366 w 735"/>
                  <a:gd name="T9" fmla="*/ 11 h 528"/>
                  <a:gd name="T10" fmla="*/ 366 w 735"/>
                  <a:gd name="T11" fmla="*/ 78 h 528"/>
                  <a:gd name="T12" fmla="*/ 368 w 735"/>
                  <a:gd name="T13" fmla="*/ 80 h 528"/>
                  <a:gd name="T14" fmla="*/ 366 w 735"/>
                  <a:gd name="T15" fmla="*/ 84 h 528"/>
                  <a:gd name="T16" fmla="*/ 365 w 735"/>
                  <a:gd name="T17" fmla="*/ 88 h 528"/>
                  <a:gd name="T18" fmla="*/ 361 w 735"/>
                  <a:gd name="T19" fmla="*/ 89 h 528"/>
                  <a:gd name="T20" fmla="*/ 355 w 735"/>
                  <a:gd name="T21" fmla="*/ 91 h 528"/>
                  <a:gd name="T22" fmla="*/ 24 w 735"/>
                  <a:gd name="T23" fmla="*/ 91 h 528"/>
                  <a:gd name="T24" fmla="*/ 24 w 735"/>
                  <a:gd name="T25" fmla="*/ 506 h 528"/>
                  <a:gd name="T26" fmla="*/ 713 w 735"/>
                  <a:gd name="T27" fmla="*/ 506 h 528"/>
                  <a:gd name="T28" fmla="*/ 713 w 735"/>
                  <a:gd name="T29" fmla="*/ 91 h 528"/>
                  <a:gd name="T30" fmla="*/ 401 w 735"/>
                  <a:gd name="T31" fmla="*/ 91 h 528"/>
                  <a:gd name="T32" fmla="*/ 398 w 735"/>
                  <a:gd name="T33" fmla="*/ 89 h 528"/>
                  <a:gd name="T34" fmla="*/ 394 w 735"/>
                  <a:gd name="T35" fmla="*/ 88 h 528"/>
                  <a:gd name="T36" fmla="*/ 392 w 735"/>
                  <a:gd name="T37" fmla="*/ 84 h 528"/>
                  <a:gd name="T38" fmla="*/ 390 w 735"/>
                  <a:gd name="T39" fmla="*/ 80 h 528"/>
                  <a:gd name="T40" fmla="*/ 392 w 735"/>
                  <a:gd name="T41" fmla="*/ 75 h 528"/>
                  <a:gd name="T42" fmla="*/ 394 w 735"/>
                  <a:gd name="T43" fmla="*/ 71 h 528"/>
                  <a:gd name="T44" fmla="*/ 398 w 735"/>
                  <a:gd name="T45" fmla="*/ 69 h 528"/>
                  <a:gd name="T46" fmla="*/ 401 w 735"/>
                  <a:gd name="T47" fmla="*/ 67 h 528"/>
                  <a:gd name="T48" fmla="*/ 724 w 735"/>
                  <a:gd name="T49" fmla="*/ 67 h 528"/>
                  <a:gd name="T50" fmla="*/ 727 w 735"/>
                  <a:gd name="T51" fmla="*/ 69 h 528"/>
                  <a:gd name="T52" fmla="*/ 731 w 735"/>
                  <a:gd name="T53" fmla="*/ 71 h 528"/>
                  <a:gd name="T54" fmla="*/ 735 w 735"/>
                  <a:gd name="T55" fmla="*/ 75 h 528"/>
                  <a:gd name="T56" fmla="*/ 735 w 735"/>
                  <a:gd name="T57" fmla="*/ 80 h 528"/>
                  <a:gd name="T58" fmla="*/ 735 w 735"/>
                  <a:gd name="T59" fmla="*/ 517 h 528"/>
                  <a:gd name="T60" fmla="*/ 735 w 735"/>
                  <a:gd name="T61" fmla="*/ 521 h 528"/>
                  <a:gd name="T62" fmla="*/ 731 w 735"/>
                  <a:gd name="T63" fmla="*/ 524 h 528"/>
                  <a:gd name="T64" fmla="*/ 727 w 735"/>
                  <a:gd name="T65" fmla="*/ 528 h 528"/>
                  <a:gd name="T66" fmla="*/ 724 w 735"/>
                  <a:gd name="T67" fmla="*/ 528 h 528"/>
                  <a:gd name="T68" fmla="*/ 11 w 735"/>
                  <a:gd name="T69" fmla="*/ 528 h 528"/>
                  <a:gd name="T70" fmla="*/ 7 w 735"/>
                  <a:gd name="T71" fmla="*/ 528 h 528"/>
                  <a:gd name="T72" fmla="*/ 4 w 735"/>
                  <a:gd name="T73" fmla="*/ 524 h 528"/>
                  <a:gd name="T74" fmla="*/ 0 w 735"/>
                  <a:gd name="T75" fmla="*/ 521 h 528"/>
                  <a:gd name="T76" fmla="*/ 0 w 735"/>
                  <a:gd name="T77" fmla="*/ 517 h 528"/>
                  <a:gd name="T78" fmla="*/ 0 w 735"/>
                  <a:gd name="T79" fmla="*/ 80 h 528"/>
                  <a:gd name="T80" fmla="*/ 0 w 735"/>
                  <a:gd name="T81" fmla="*/ 75 h 528"/>
                  <a:gd name="T82" fmla="*/ 4 w 735"/>
                  <a:gd name="T83" fmla="*/ 71 h 528"/>
                  <a:gd name="T84" fmla="*/ 7 w 735"/>
                  <a:gd name="T85" fmla="*/ 69 h 528"/>
                  <a:gd name="T86" fmla="*/ 11 w 735"/>
                  <a:gd name="T87" fmla="*/ 67 h 528"/>
                  <a:gd name="T88" fmla="*/ 344 w 735"/>
                  <a:gd name="T89" fmla="*/ 67 h 528"/>
                  <a:gd name="T90" fmla="*/ 344 w 735"/>
                  <a:gd name="T91" fmla="*/ 11 h 528"/>
                  <a:gd name="T92" fmla="*/ 344 w 735"/>
                  <a:gd name="T93" fmla="*/ 7 h 528"/>
                  <a:gd name="T94" fmla="*/ 348 w 735"/>
                  <a:gd name="T95" fmla="*/ 3 h 528"/>
                  <a:gd name="T96" fmla="*/ 352 w 735"/>
                  <a:gd name="T97" fmla="*/ 0 h 528"/>
                  <a:gd name="T98" fmla="*/ 355 w 735"/>
                  <a:gd name="T99" fmla="*/ 0 h 5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735" h="528">
                    <a:moveTo>
                      <a:pt x="355" y="0"/>
                    </a:moveTo>
                    <a:lnTo>
                      <a:pt x="361" y="0"/>
                    </a:lnTo>
                    <a:lnTo>
                      <a:pt x="365" y="3"/>
                    </a:lnTo>
                    <a:lnTo>
                      <a:pt x="366" y="7"/>
                    </a:lnTo>
                    <a:lnTo>
                      <a:pt x="366" y="11"/>
                    </a:lnTo>
                    <a:lnTo>
                      <a:pt x="366" y="78"/>
                    </a:lnTo>
                    <a:lnTo>
                      <a:pt x="368" y="80"/>
                    </a:lnTo>
                    <a:lnTo>
                      <a:pt x="366" y="84"/>
                    </a:lnTo>
                    <a:lnTo>
                      <a:pt x="365" y="88"/>
                    </a:lnTo>
                    <a:lnTo>
                      <a:pt x="361" y="89"/>
                    </a:lnTo>
                    <a:lnTo>
                      <a:pt x="355" y="91"/>
                    </a:lnTo>
                    <a:lnTo>
                      <a:pt x="24" y="91"/>
                    </a:lnTo>
                    <a:lnTo>
                      <a:pt x="24" y="506"/>
                    </a:lnTo>
                    <a:lnTo>
                      <a:pt x="713" y="506"/>
                    </a:lnTo>
                    <a:lnTo>
                      <a:pt x="713" y="91"/>
                    </a:lnTo>
                    <a:lnTo>
                      <a:pt x="401" y="91"/>
                    </a:lnTo>
                    <a:lnTo>
                      <a:pt x="398" y="89"/>
                    </a:lnTo>
                    <a:lnTo>
                      <a:pt x="394" y="88"/>
                    </a:lnTo>
                    <a:lnTo>
                      <a:pt x="392" y="84"/>
                    </a:lnTo>
                    <a:lnTo>
                      <a:pt x="390" y="80"/>
                    </a:lnTo>
                    <a:lnTo>
                      <a:pt x="392" y="75"/>
                    </a:lnTo>
                    <a:lnTo>
                      <a:pt x="394" y="71"/>
                    </a:lnTo>
                    <a:lnTo>
                      <a:pt x="398" y="69"/>
                    </a:lnTo>
                    <a:lnTo>
                      <a:pt x="401" y="67"/>
                    </a:lnTo>
                    <a:lnTo>
                      <a:pt x="724" y="67"/>
                    </a:lnTo>
                    <a:lnTo>
                      <a:pt x="727" y="69"/>
                    </a:lnTo>
                    <a:lnTo>
                      <a:pt x="731" y="71"/>
                    </a:lnTo>
                    <a:lnTo>
                      <a:pt x="735" y="75"/>
                    </a:lnTo>
                    <a:lnTo>
                      <a:pt x="735" y="80"/>
                    </a:lnTo>
                    <a:lnTo>
                      <a:pt x="735" y="517"/>
                    </a:lnTo>
                    <a:lnTo>
                      <a:pt x="735" y="521"/>
                    </a:lnTo>
                    <a:lnTo>
                      <a:pt x="731" y="524"/>
                    </a:lnTo>
                    <a:lnTo>
                      <a:pt x="727" y="528"/>
                    </a:lnTo>
                    <a:lnTo>
                      <a:pt x="724" y="528"/>
                    </a:lnTo>
                    <a:lnTo>
                      <a:pt x="11" y="528"/>
                    </a:lnTo>
                    <a:lnTo>
                      <a:pt x="7" y="528"/>
                    </a:lnTo>
                    <a:lnTo>
                      <a:pt x="4" y="524"/>
                    </a:lnTo>
                    <a:lnTo>
                      <a:pt x="0" y="521"/>
                    </a:lnTo>
                    <a:lnTo>
                      <a:pt x="0" y="517"/>
                    </a:lnTo>
                    <a:lnTo>
                      <a:pt x="0" y="80"/>
                    </a:lnTo>
                    <a:lnTo>
                      <a:pt x="0" y="75"/>
                    </a:lnTo>
                    <a:lnTo>
                      <a:pt x="4" y="71"/>
                    </a:lnTo>
                    <a:lnTo>
                      <a:pt x="7" y="69"/>
                    </a:lnTo>
                    <a:lnTo>
                      <a:pt x="11" y="67"/>
                    </a:lnTo>
                    <a:lnTo>
                      <a:pt x="344" y="67"/>
                    </a:lnTo>
                    <a:lnTo>
                      <a:pt x="344" y="11"/>
                    </a:lnTo>
                    <a:lnTo>
                      <a:pt x="344" y="7"/>
                    </a:lnTo>
                    <a:lnTo>
                      <a:pt x="348" y="3"/>
                    </a:lnTo>
                    <a:lnTo>
                      <a:pt x="352" y="0"/>
                    </a:lnTo>
                    <a:lnTo>
                      <a:pt x="35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3" name="Freeform 152"/>
              <p:cNvSpPr>
                <a:spLocks/>
              </p:cNvSpPr>
              <p:nvPr/>
            </p:nvSpPr>
            <p:spPr bwMode="auto">
              <a:xfrm>
                <a:off x="3400426" y="2643188"/>
                <a:ext cx="1166813" cy="290513"/>
              </a:xfrm>
              <a:custGeom>
                <a:avLst/>
                <a:gdLst>
                  <a:gd name="T0" fmla="*/ 355 w 735"/>
                  <a:gd name="T1" fmla="*/ 0 h 183"/>
                  <a:gd name="T2" fmla="*/ 357 w 735"/>
                  <a:gd name="T3" fmla="*/ 0 h 183"/>
                  <a:gd name="T4" fmla="*/ 724 w 735"/>
                  <a:gd name="T5" fmla="*/ 0 h 183"/>
                  <a:gd name="T6" fmla="*/ 727 w 735"/>
                  <a:gd name="T7" fmla="*/ 0 h 183"/>
                  <a:gd name="T8" fmla="*/ 731 w 735"/>
                  <a:gd name="T9" fmla="*/ 3 h 183"/>
                  <a:gd name="T10" fmla="*/ 735 w 735"/>
                  <a:gd name="T11" fmla="*/ 7 h 183"/>
                  <a:gd name="T12" fmla="*/ 735 w 735"/>
                  <a:gd name="T13" fmla="*/ 11 h 183"/>
                  <a:gd name="T14" fmla="*/ 735 w 735"/>
                  <a:gd name="T15" fmla="*/ 14 h 183"/>
                  <a:gd name="T16" fmla="*/ 731 w 735"/>
                  <a:gd name="T17" fmla="*/ 18 h 183"/>
                  <a:gd name="T18" fmla="*/ 727 w 735"/>
                  <a:gd name="T19" fmla="*/ 22 h 183"/>
                  <a:gd name="T20" fmla="*/ 724 w 735"/>
                  <a:gd name="T21" fmla="*/ 22 h 183"/>
                  <a:gd name="T22" fmla="*/ 531 w 735"/>
                  <a:gd name="T23" fmla="*/ 22 h 183"/>
                  <a:gd name="T24" fmla="*/ 574 w 735"/>
                  <a:gd name="T25" fmla="*/ 168 h 183"/>
                  <a:gd name="T26" fmla="*/ 574 w 735"/>
                  <a:gd name="T27" fmla="*/ 172 h 183"/>
                  <a:gd name="T28" fmla="*/ 574 w 735"/>
                  <a:gd name="T29" fmla="*/ 178 h 183"/>
                  <a:gd name="T30" fmla="*/ 570 w 735"/>
                  <a:gd name="T31" fmla="*/ 181 h 183"/>
                  <a:gd name="T32" fmla="*/ 566 w 735"/>
                  <a:gd name="T33" fmla="*/ 183 h 183"/>
                  <a:gd name="T34" fmla="*/ 561 w 735"/>
                  <a:gd name="T35" fmla="*/ 183 h 183"/>
                  <a:gd name="T36" fmla="*/ 557 w 735"/>
                  <a:gd name="T37" fmla="*/ 181 h 183"/>
                  <a:gd name="T38" fmla="*/ 553 w 735"/>
                  <a:gd name="T39" fmla="*/ 179 h 183"/>
                  <a:gd name="T40" fmla="*/ 552 w 735"/>
                  <a:gd name="T41" fmla="*/ 174 h 183"/>
                  <a:gd name="T42" fmla="*/ 508 w 735"/>
                  <a:gd name="T43" fmla="*/ 22 h 183"/>
                  <a:gd name="T44" fmla="*/ 368 w 735"/>
                  <a:gd name="T45" fmla="*/ 22 h 183"/>
                  <a:gd name="T46" fmla="*/ 366 w 735"/>
                  <a:gd name="T47" fmla="*/ 126 h 183"/>
                  <a:gd name="T48" fmla="*/ 366 w 735"/>
                  <a:gd name="T49" fmla="*/ 130 h 183"/>
                  <a:gd name="T50" fmla="*/ 365 w 735"/>
                  <a:gd name="T51" fmla="*/ 134 h 183"/>
                  <a:gd name="T52" fmla="*/ 361 w 735"/>
                  <a:gd name="T53" fmla="*/ 135 h 183"/>
                  <a:gd name="T54" fmla="*/ 355 w 735"/>
                  <a:gd name="T55" fmla="*/ 137 h 183"/>
                  <a:gd name="T56" fmla="*/ 352 w 735"/>
                  <a:gd name="T57" fmla="*/ 135 h 183"/>
                  <a:gd name="T58" fmla="*/ 348 w 735"/>
                  <a:gd name="T59" fmla="*/ 134 h 183"/>
                  <a:gd name="T60" fmla="*/ 344 w 735"/>
                  <a:gd name="T61" fmla="*/ 130 h 183"/>
                  <a:gd name="T62" fmla="*/ 344 w 735"/>
                  <a:gd name="T63" fmla="*/ 126 h 183"/>
                  <a:gd name="T64" fmla="*/ 344 w 735"/>
                  <a:gd name="T65" fmla="*/ 22 h 183"/>
                  <a:gd name="T66" fmla="*/ 203 w 735"/>
                  <a:gd name="T67" fmla="*/ 22 h 183"/>
                  <a:gd name="T68" fmla="*/ 159 w 735"/>
                  <a:gd name="T69" fmla="*/ 174 h 183"/>
                  <a:gd name="T70" fmla="*/ 158 w 735"/>
                  <a:gd name="T71" fmla="*/ 179 h 183"/>
                  <a:gd name="T72" fmla="*/ 156 w 735"/>
                  <a:gd name="T73" fmla="*/ 181 h 183"/>
                  <a:gd name="T74" fmla="*/ 150 w 735"/>
                  <a:gd name="T75" fmla="*/ 183 h 183"/>
                  <a:gd name="T76" fmla="*/ 147 w 735"/>
                  <a:gd name="T77" fmla="*/ 183 h 183"/>
                  <a:gd name="T78" fmla="*/ 143 w 735"/>
                  <a:gd name="T79" fmla="*/ 181 h 183"/>
                  <a:gd name="T80" fmla="*/ 139 w 735"/>
                  <a:gd name="T81" fmla="*/ 178 h 183"/>
                  <a:gd name="T82" fmla="*/ 137 w 735"/>
                  <a:gd name="T83" fmla="*/ 172 h 183"/>
                  <a:gd name="T84" fmla="*/ 137 w 735"/>
                  <a:gd name="T85" fmla="*/ 168 h 183"/>
                  <a:gd name="T86" fmla="*/ 180 w 735"/>
                  <a:gd name="T87" fmla="*/ 22 h 183"/>
                  <a:gd name="T88" fmla="*/ 11 w 735"/>
                  <a:gd name="T89" fmla="*/ 22 h 183"/>
                  <a:gd name="T90" fmla="*/ 7 w 735"/>
                  <a:gd name="T91" fmla="*/ 22 h 183"/>
                  <a:gd name="T92" fmla="*/ 4 w 735"/>
                  <a:gd name="T93" fmla="*/ 18 h 183"/>
                  <a:gd name="T94" fmla="*/ 0 w 735"/>
                  <a:gd name="T95" fmla="*/ 14 h 183"/>
                  <a:gd name="T96" fmla="*/ 0 w 735"/>
                  <a:gd name="T97" fmla="*/ 11 h 183"/>
                  <a:gd name="T98" fmla="*/ 0 w 735"/>
                  <a:gd name="T99" fmla="*/ 7 h 183"/>
                  <a:gd name="T100" fmla="*/ 4 w 735"/>
                  <a:gd name="T101" fmla="*/ 3 h 183"/>
                  <a:gd name="T102" fmla="*/ 7 w 735"/>
                  <a:gd name="T103" fmla="*/ 0 h 183"/>
                  <a:gd name="T104" fmla="*/ 11 w 735"/>
                  <a:gd name="T105" fmla="*/ 0 h 183"/>
                  <a:gd name="T106" fmla="*/ 355 w 735"/>
                  <a:gd name="T107" fmla="*/ 0 h 183"/>
                  <a:gd name="T108" fmla="*/ 355 w 735"/>
                  <a:gd name="T109" fmla="*/ 0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35" h="183">
                    <a:moveTo>
                      <a:pt x="355" y="0"/>
                    </a:moveTo>
                    <a:lnTo>
                      <a:pt x="357" y="0"/>
                    </a:lnTo>
                    <a:lnTo>
                      <a:pt x="724" y="0"/>
                    </a:lnTo>
                    <a:lnTo>
                      <a:pt x="727" y="0"/>
                    </a:lnTo>
                    <a:lnTo>
                      <a:pt x="731" y="3"/>
                    </a:lnTo>
                    <a:lnTo>
                      <a:pt x="735" y="7"/>
                    </a:lnTo>
                    <a:lnTo>
                      <a:pt x="735" y="11"/>
                    </a:lnTo>
                    <a:lnTo>
                      <a:pt x="735" y="14"/>
                    </a:lnTo>
                    <a:lnTo>
                      <a:pt x="731" y="18"/>
                    </a:lnTo>
                    <a:lnTo>
                      <a:pt x="727" y="22"/>
                    </a:lnTo>
                    <a:lnTo>
                      <a:pt x="724" y="22"/>
                    </a:lnTo>
                    <a:lnTo>
                      <a:pt x="531" y="22"/>
                    </a:lnTo>
                    <a:lnTo>
                      <a:pt x="574" y="168"/>
                    </a:lnTo>
                    <a:lnTo>
                      <a:pt x="574" y="172"/>
                    </a:lnTo>
                    <a:lnTo>
                      <a:pt x="574" y="178"/>
                    </a:lnTo>
                    <a:lnTo>
                      <a:pt x="570" y="181"/>
                    </a:lnTo>
                    <a:lnTo>
                      <a:pt x="566" y="183"/>
                    </a:lnTo>
                    <a:lnTo>
                      <a:pt x="561" y="183"/>
                    </a:lnTo>
                    <a:lnTo>
                      <a:pt x="557" y="181"/>
                    </a:lnTo>
                    <a:lnTo>
                      <a:pt x="553" y="179"/>
                    </a:lnTo>
                    <a:lnTo>
                      <a:pt x="552" y="174"/>
                    </a:lnTo>
                    <a:lnTo>
                      <a:pt x="508" y="22"/>
                    </a:lnTo>
                    <a:lnTo>
                      <a:pt x="368" y="22"/>
                    </a:lnTo>
                    <a:lnTo>
                      <a:pt x="366" y="126"/>
                    </a:lnTo>
                    <a:lnTo>
                      <a:pt x="366" y="130"/>
                    </a:lnTo>
                    <a:lnTo>
                      <a:pt x="365" y="134"/>
                    </a:lnTo>
                    <a:lnTo>
                      <a:pt x="361" y="135"/>
                    </a:lnTo>
                    <a:lnTo>
                      <a:pt x="355" y="137"/>
                    </a:lnTo>
                    <a:lnTo>
                      <a:pt x="352" y="135"/>
                    </a:lnTo>
                    <a:lnTo>
                      <a:pt x="348" y="134"/>
                    </a:lnTo>
                    <a:lnTo>
                      <a:pt x="344" y="130"/>
                    </a:lnTo>
                    <a:lnTo>
                      <a:pt x="344" y="126"/>
                    </a:lnTo>
                    <a:lnTo>
                      <a:pt x="344" y="22"/>
                    </a:lnTo>
                    <a:lnTo>
                      <a:pt x="203" y="22"/>
                    </a:lnTo>
                    <a:lnTo>
                      <a:pt x="159" y="174"/>
                    </a:lnTo>
                    <a:lnTo>
                      <a:pt x="158" y="179"/>
                    </a:lnTo>
                    <a:lnTo>
                      <a:pt x="156" y="181"/>
                    </a:lnTo>
                    <a:lnTo>
                      <a:pt x="150" y="183"/>
                    </a:lnTo>
                    <a:lnTo>
                      <a:pt x="147" y="183"/>
                    </a:lnTo>
                    <a:lnTo>
                      <a:pt x="143" y="181"/>
                    </a:lnTo>
                    <a:lnTo>
                      <a:pt x="139" y="178"/>
                    </a:lnTo>
                    <a:lnTo>
                      <a:pt x="137" y="172"/>
                    </a:lnTo>
                    <a:lnTo>
                      <a:pt x="137" y="168"/>
                    </a:lnTo>
                    <a:lnTo>
                      <a:pt x="180" y="22"/>
                    </a:lnTo>
                    <a:lnTo>
                      <a:pt x="11" y="22"/>
                    </a:lnTo>
                    <a:lnTo>
                      <a:pt x="7" y="22"/>
                    </a:lnTo>
                    <a:lnTo>
                      <a:pt x="4" y="18"/>
                    </a:lnTo>
                    <a:lnTo>
                      <a:pt x="0" y="14"/>
                    </a:lnTo>
                    <a:lnTo>
                      <a:pt x="0" y="11"/>
                    </a:lnTo>
                    <a:lnTo>
                      <a:pt x="0" y="7"/>
                    </a:lnTo>
                    <a:lnTo>
                      <a:pt x="4" y="3"/>
                    </a:lnTo>
                    <a:lnTo>
                      <a:pt x="7" y="0"/>
                    </a:lnTo>
                    <a:lnTo>
                      <a:pt x="11" y="0"/>
                    </a:lnTo>
                    <a:lnTo>
                      <a:pt x="355" y="0"/>
                    </a:lnTo>
                    <a:lnTo>
                      <a:pt x="35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54" name="Group 153"/>
            <p:cNvGrpSpPr/>
            <p:nvPr/>
          </p:nvGrpSpPr>
          <p:grpSpPr>
            <a:xfrm>
              <a:off x="5166699" y="2148145"/>
              <a:ext cx="634253" cy="635116"/>
              <a:chOff x="1308101" y="3932238"/>
              <a:chExt cx="1166813" cy="1168400"/>
            </a:xfrm>
            <a:solidFill>
              <a:schemeClr val="bg1"/>
            </a:solidFill>
          </p:grpSpPr>
          <p:sp>
            <p:nvSpPr>
              <p:cNvPr id="155" name="Freeform 18"/>
              <p:cNvSpPr>
                <a:spLocks/>
              </p:cNvSpPr>
              <p:nvPr/>
            </p:nvSpPr>
            <p:spPr bwMode="auto">
              <a:xfrm>
                <a:off x="1706563" y="4124326"/>
                <a:ext cx="328613" cy="769938"/>
              </a:xfrm>
              <a:custGeom>
                <a:avLst/>
                <a:gdLst>
                  <a:gd name="T0" fmla="*/ 108 w 207"/>
                  <a:gd name="T1" fmla="*/ 2 h 485"/>
                  <a:gd name="T2" fmla="*/ 116 w 207"/>
                  <a:gd name="T3" fmla="*/ 8 h 485"/>
                  <a:gd name="T4" fmla="*/ 116 w 207"/>
                  <a:gd name="T5" fmla="*/ 65 h 485"/>
                  <a:gd name="T6" fmla="*/ 169 w 207"/>
                  <a:gd name="T7" fmla="*/ 90 h 485"/>
                  <a:gd name="T8" fmla="*/ 171 w 207"/>
                  <a:gd name="T9" fmla="*/ 90 h 485"/>
                  <a:gd name="T10" fmla="*/ 173 w 207"/>
                  <a:gd name="T11" fmla="*/ 103 h 485"/>
                  <a:gd name="T12" fmla="*/ 173 w 207"/>
                  <a:gd name="T13" fmla="*/ 94 h 485"/>
                  <a:gd name="T14" fmla="*/ 184 w 207"/>
                  <a:gd name="T15" fmla="*/ 109 h 485"/>
                  <a:gd name="T16" fmla="*/ 196 w 207"/>
                  <a:gd name="T17" fmla="*/ 155 h 485"/>
                  <a:gd name="T18" fmla="*/ 193 w 207"/>
                  <a:gd name="T19" fmla="*/ 164 h 485"/>
                  <a:gd name="T20" fmla="*/ 185 w 207"/>
                  <a:gd name="T21" fmla="*/ 167 h 485"/>
                  <a:gd name="T22" fmla="*/ 176 w 207"/>
                  <a:gd name="T23" fmla="*/ 164 h 485"/>
                  <a:gd name="T24" fmla="*/ 174 w 207"/>
                  <a:gd name="T25" fmla="*/ 155 h 485"/>
                  <a:gd name="T26" fmla="*/ 154 w 207"/>
                  <a:gd name="T27" fmla="*/ 107 h 485"/>
                  <a:gd name="T28" fmla="*/ 132 w 207"/>
                  <a:gd name="T29" fmla="*/ 92 h 485"/>
                  <a:gd name="T30" fmla="*/ 79 w 207"/>
                  <a:gd name="T31" fmla="*/ 92 h 485"/>
                  <a:gd name="T32" fmla="*/ 57 w 207"/>
                  <a:gd name="T33" fmla="*/ 107 h 485"/>
                  <a:gd name="T34" fmla="*/ 37 w 207"/>
                  <a:gd name="T35" fmla="*/ 155 h 485"/>
                  <a:gd name="T36" fmla="*/ 57 w 207"/>
                  <a:gd name="T37" fmla="*/ 204 h 485"/>
                  <a:gd name="T38" fmla="*/ 79 w 207"/>
                  <a:gd name="T39" fmla="*/ 219 h 485"/>
                  <a:gd name="T40" fmla="*/ 105 w 207"/>
                  <a:gd name="T41" fmla="*/ 224 h 485"/>
                  <a:gd name="T42" fmla="*/ 156 w 207"/>
                  <a:gd name="T43" fmla="*/ 239 h 485"/>
                  <a:gd name="T44" fmla="*/ 176 w 207"/>
                  <a:gd name="T45" fmla="*/ 254 h 485"/>
                  <a:gd name="T46" fmla="*/ 204 w 207"/>
                  <a:gd name="T47" fmla="*/ 299 h 485"/>
                  <a:gd name="T48" fmla="*/ 204 w 207"/>
                  <a:gd name="T49" fmla="*/ 355 h 485"/>
                  <a:gd name="T50" fmla="*/ 176 w 207"/>
                  <a:gd name="T51" fmla="*/ 400 h 485"/>
                  <a:gd name="T52" fmla="*/ 160 w 207"/>
                  <a:gd name="T53" fmla="*/ 415 h 485"/>
                  <a:gd name="T54" fmla="*/ 116 w 207"/>
                  <a:gd name="T55" fmla="*/ 430 h 485"/>
                  <a:gd name="T56" fmla="*/ 114 w 207"/>
                  <a:gd name="T57" fmla="*/ 477 h 485"/>
                  <a:gd name="T58" fmla="*/ 108 w 207"/>
                  <a:gd name="T59" fmla="*/ 485 h 485"/>
                  <a:gd name="T60" fmla="*/ 99 w 207"/>
                  <a:gd name="T61" fmla="*/ 485 h 485"/>
                  <a:gd name="T62" fmla="*/ 94 w 207"/>
                  <a:gd name="T63" fmla="*/ 477 h 485"/>
                  <a:gd name="T64" fmla="*/ 92 w 207"/>
                  <a:gd name="T65" fmla="*/ 430 h 485"/>
                  <a:gd name="T66" fmla="*/ 48 w 207"/>
                  <a:gd name="T67" fmla="*/ 415 h 485"/>
                  <a:gd name="T68" fmla="*/ 31 w 207"/>
                  <a:gd name="T69" fmla="*/ 400 h 485"/>
                  <a:gd name="T70" fmla="*/ 15 w 207"/>
                  <a:gd name="T71" fmla="*/ 380 h 485"/>
                  <a:gd name="T72" fmla="*/ 0 w 207"/>
                  <a:gd name="T73" fmla="*/ 327 h 485"/>
                  <a:gd name="T74" fmla="*/ 4 w 207"/>
                  <a:gd name="T75" fmla="*/ 320 h 485"/>
                  <a:gd name="T76" fmla="*/ 11 w 207"/>
                  <a:gd name="T77" fmla="*/ 316 h 485"/>
                  <a:gd name="T78" fmla="*/ 20 w 207"/>
                  <a:gd name="T79" fmla="*/ 320 h 485"/>
                  <a:gd name="T80" fmla="*/ 24 w 207"/>
                  <a:gd name="T81" fmla="*/ 327 h 485"/>
                  <a:gd name="T82" fmla="*/ 35 w 207"/>
                  <a:gd name="T83" fmla="*/ 367 h 485"/>
                  <a:gd name="T84" fmla="*/ 46 w 207"/>
                  <a:gd name="T85" fmla="*/ 384 h 485"/>
                  <a:gd name="T86" fmla="*/ 83 w 207"/>
                  <a:gd name="T87" fmla="*/ 406 h 485"/>
                  <a:gd name="T88" fmla="*/ 125 w 207"/>
                  <a:gd name="T89" fmla="*/ 406 h 485"/>
                  <a:gd name="T90" fmla="*/ 162 w 207"/>
                  <a:gd name="T91" fmla="*/ 384 h 485"/>
                  <a:gd name="T92" fmla="*/ 173 w 207"/>
                  <a:gd name="T93" fmla="*/ 367 h 485"/>
                  <a:gd name="T94" fmla="*/ 184 w 207"/>
                  <a:gd name="T95" fmla="*/ 327 h 485"/>
                  <a:gd name="T96" fmla="*/ 173 w 207"/>
                  <a:gd name="T97" fmla="*/ 287 h 485"/>
                  <a:gd name="T98" fmla="*/ 160 w 207"/>
                  <a:gd name="T99" fmla="*/ 270 h 485"/>
                  <a:gd name="T100" fmla="*/ 125 w 207"/>
                  <a:gd name="T101" fmla="*/ 250 h 485"/>
                  <a:gd name="T102" fmla="*/ 103 w 207"/>
                  <a:gd name="T103" fmla="*/ 246 h 485"/>
                  <a:gd name="T104" fmla="*/ 59 w 207"/>
                  <a:gd name="T105" fmla="*/ 235 h 485"/>
                  <a:gd name="T106" fmla="*/ 41 w 207"/>
                  <a:gd name="T107" fmla="*/ 221 h 485"/>
                  <a:gd name="T108" fmla="*/ 17 w 207"/>
                  <a:gd name="T109" fmla="*/ 180 h 485"/>
                  <a:gd name="T110" fmla="*/ 17 w 207"/>
                  <a:gd name="T111" fmla="*/ 131 h 485"/>
                  <a:gd name="T112" fmla="*/ 41 w 207"/>
                  <a:gd name="T113" fmla="*/ 90 h 485"/>
                  <a:gd name="T114" fmla="*/ 64 w 207"/>
                  <a:gd name="T115" fmla="*/ 72 h 485"/>
                  <a:gd name="T116" fmla="*/ 94 w 207"/>
                  <a:gd name="T117" fmla="*/ 13 h 485"/>
                  <a:gd name="T118" fmla="*/ 97 w 207"/>
                  <a:gd name="T119" fmla="*/ 4 h 485"/>
                  <a:gd name="T120" fmla="*/ 105 w 207"/>
                  <a:gd name="T121" fmla="*/ 0 h 4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07" h="485">
                    <a:moveTo>
                      <a:pt x="105" y="0"/>
                    </a:moveTo>
                    <a:lnTo>
                      <a:pt x="108" y="2"/>
                    </a:lnTo>
                    <a:lnTo>
                      <a:pt x="112" y="4"/>
                    </a:lnTo>
                    <a:lnTo>
                      <a:pt x="116" y="8"/>
                    </a:lnTo>
                    <a:lnTo>
                      <a:pt x="116" y="13"/>
                    </a:lnTo>
                    <a:lnTo>
                      <a:pt x="116" y="65"/>
                    </a:lnTo>
                    <a:lnTo>
                      <a:pt x="145" y="72"/>
                    </a:lnTo>
                    <a:lnTo>
                      <a:pt x="169" y="90"/>
                    </a:lnTo>
                    <a:lnTo>
                      <a:pt x="169" y="90"/>
                    </a:lnTo>
                    <a:lnTo>
                      <a:pt x="171" y="90"/>
                    </a:lnTo>
                    <a:lnTo>
                      <a:pt x="169" y="107"/>
                    </a:lnTo>
                    <a:lnTo>
                      <a:pt x="173" y="103"/>
                    </a:lnTo>
                    <a:lnTo>
                      <a:pt x="173" y="98"/>
                    </a:lnTo>
                    <a:lnTo>
                      <a:pt x="173" y="94"/>
                    </a:lnTo>
                    <a:lnTo>
                      <a:pt x="171" y="90"/>
                    </a:lnTo>
                    <a:lnTo>
                      <a:pt x="184" y="109"/>
                    </a:lnTo>
                    <a:lnTo>
                      <a:pt x="193" y="131"/>
                    </a:lnTo>
                    <a:lnTo>
                      <a:pt x="196" y="155"/>
                    </a:lnTo>
                    <a:lnTo>
                      <a:pt x="196" y="160"/>
                    </a:lnTo>
                    <a:lnTo>
                      <a:pt x="193" y="164"/>
                    </a:lnTo>
                    <a:lnTo>
                      <a:pt x="189" y="166"/>
                    </a:lnTo>
                    <a:lnTo>
                      <a:pt x="185" y="167"/>
                    </a:lnTo>
                    <a:lnTo>
                      <a:pt x="182" y="166"/>
                    </a:lnTo>
                    <a:lnTo>
                      <a:pt x="176" y="164"/>
                    </a:lnTo>
                    <a:lnTo>
                      <a:pt x="174" y="160"/>
                    </a:lnTo>
                    <a:lnTo>
                      <a:pt x="174" y="155"/>
                    </a:lnTo>
                    <a:lnTo>
                      <a:pt x="169" y="129"/>
                    </a:lnTo>
                    <a:lnTo>
                      <a:pt x="154" y="107"/>
                    </a:lnTo>
                    <a:lnTo>
                      <a:pt x="154" y="107"/>
                    </a:lnTo>
                    <a:lnTo>
                      <a:pt x="132" y="92"/>
                    </a:lnTo>
                    <a:lnTo>
                      <a:pt x="105" y="87"/>
                    </a:lnTo>
                    <a:lnTo>
                      <a:pt x="79" y="92"/>
                    </a:lnTo>
                    <a:lnTo>
                      <a:pt x="57" y="105"/>
                    </a:lnTo>
                    <a:lnTo>
                      <a:pt x="57" y="107"/>
                    </a:lnTo>
                    <a:lnTo>
                      <a:pt x="41" y="129"/>
                    </a:lnTo>
                    <a:lnTo>
                      <a:pt x="37" y="155"/>
                    </a:lnTo>
                    <a:lnTo>
                      <a:pt x="41" y="182"/>
                    </a:lnTo>
                    <a:lnTo>
                      <a:pt x="57" y="204"/>
                    </a:lnTo>
                    <a:lnTo>
                      <a:pt x="57" y="204"/>
                    </a:lnTo>
                    <a:lnTo>
                      <a:pt x="79" y="219"/>
                    </a:lnTo>
                    <a:lnTo>
                      <a:pt x="105" y="224"/>
                    </a:lnTo>
                    <a:lnTo>
                      <a:pt x="105" y="224"/>
                    </a:lnTo>
                    <a:lnTo>
                      <a:pt x="132" y="228"/>
                    </a:lnTo>
                    <a:lnTo>
                      <a:pt x="156" y="239"/>
                    </a:lnTo>
                    <a:lnTo>
                      <a:pt x="176" y="254"/>
                    </a:lnTo>
                    <a:lnTo>
                      <a:pt x="176" y="254"/>
                    </a:lnTo>
                    <a:lnTo>
                      <a:pt x="193" y="276"/>
                    </a:lnTo>
                    <a:lnTo>
                      <a:pt x="204" y="299"/>
                    </a:lnTo>
                    <a:lnTo>
                      <a:pt x="207" y="327"/>
                    </a:lnTo>
                    <a:lnTo>
                      <a:pt x="204" y="355"/>
                    </a:lnTo>
                    <a:lnTo>
                      <a:pt x="193" y="380"/>
                    </a:lnTo>
                    <a:lnTo>
                      <a:pt x="176" y="400"/>
                    </a:lnTo>
                    <a:lnTo>
                      <a:pt x="176" y="400"/>
                    </a:lnTo>
                    <a:lnTo>
                      <a:pt x="160" y="415"/>
                    </a:lnTo>
                    <a:lnTo>
                      <a:pt x="138" y="426"/>
                    </a:lnTo>
                    <a:lnTo>
                      <a:pt x="116" y="430"/>
                    </a:lnTo>
                    <a:lnTo>
                      <a:pt x="116" y="474"/>
                    </a:lnTo>
                    <a:lnTo>
                      <a:pt x="114" y="477"/>
                    </a:lnTo>
                    <a:lnTo>
                      <a:pt x="112" y="481"/>
                    </a:lnTo>
                    <a:lnTo>
                      <a:pt x="108" y="485"/>
                    </a:lnTo>
                    <a:lnTo>
                      <a:pt x="103" y="485"/>
                    </a:lnTo>
                    <a:lnTo>
                      <a:pt x="99" y="485"/>
                    </a:lnTo>
                    <a:lnTo>
                      <a:pt x="96" y="481"/>
                    </a:lnTo>
                    <a:lnTo>
                      <a:pt x="94" y="477"/>
                    </a:lnTo>
                    <a:lnTo>
                      <a:pt x="92" y="474"/>
                    </a:lnTo>
                    <a:lnTo>
                      <a:pt x="92" y="430"/>
                    </a:lnTo>
                    <a:lnTo>
                      <a:pt x="70" y="426"/>
                    </a:lnTo>
                    <a:lnTo>
                      <a:pt x="48" y="415"/>
                    </a:lnTo>
                    <a:lnTo>
                      <a:pt x="31" y="400"/>
                    </a:lnTo>
                    <a:lnTo>
                      <a:pt x="31" y="400"/>
                    </a:lnTo>
                    <a:lnTo>
                      <a:pt x="31" y="400"/>
                    </a:lnTo>
                    <a:lnTo>
                      <a:pt x="15" y="380"/>
                    </a:lnTo>
                    <a:lnTo>
                      <a:pt x="4" y="355"/>
                    </a:lnTo>
                    <a:lnTo>
                      <a:pt x="0" y="327"/>
                    </a:lnTo>
                    <a:lnTo>
                      <a:pt x="2" y="323"/>
                    </a:lnTo>
                    <a:lnTo>
                      <a:pt x="4" y="320"/>
                    </a:lnTo>
                    <a:lnTo>
                      <a:pt x="8" y="318"/>
                    </a:lnTo>
                    <a:lnTo>
                      <a:pt x="11" y="316"/>
                    </a:lnTo>
                    <a:lnTo>
                      <a:pt x="17" y="318"/>
                    </a:lnTo>
                    <a:lnTo>
                      <a:pt x="20" y="320"/>
                    </a:lnTo>
                    <a:lnTo>
                      <a:pt x="22" y="323"/>
                    </a:lnTo>
                    <a:lnTo>
                      <a:pt x="24" y="327"/>
                    </a:lnTo>
                    <a:lnTo>
                      <a:pt x="26" y="349"/>
                    </a:lnTo>
                    <a:lnTo>
                      <a:pt x="35" y="367"/>
                    </a:lnTo>
                    <a:lnTo>
                      <a:pt x="46" y="384"/>
                    </a:lnTo>
                    <a:lnTo>
                      <a:pt x="46" y="384"/>
                    </a:lnTo>
                    <a:lnTo>
                      <a:pt x="63" y="397"/>
                    </a:lnTo>
                    <a:lnTo>
                      <a:pt x="83" y="406"/>
                    </a:lnTo>
                    <a:lnTo>
                      <a:pt x="103" y="408"/>
                    </a:lnTo>
                    <a:lnTo>
                      <a:pt x="125" y="406"/>
                    </a:lnTo>
                    <a:lnTo>
                      <a:pt x="145" y="397"/>
                    </a:lnTo>
                    <a:lnTo>
                      <a:pt x="162" y="384"/>
                    </a:lnTo>
                    <a:lnTo>
                      <a:pt x="162" y="384"/>
                    </a:lnTo>
                    <a:lnTo>
                      <a:pt x="173" y="367"/>
                    </a:lnTo>
                    <a:lnTo>
                      <a:pt x="182" y="349"/>
                    </a:lnTo>
                    <a:lnTo>
                      <a:pt x="184" y="327"/>
                    </a:lnTo>
                    <a:lnTo>
                      <a:pt x="182" y="307"/>
                    </a:lnTo>
                    <a:lnTo>
                      <a:pt x="173" y="287"/>
                    </a:lnTo>
                    <a:lnTo>
                      <a:pt x="162" y="270"/>
                    </a:lnTo>
                    <a:lnTo>
                      <a:pt x="160" y="270"/>
                    </a:lnTo>
                    <a:lnTo>
                      <a:pt x="143" y="257"/>
                    </a:lnTo>
                    <a:lnTo>
                      <a:pt x="125" y="250"/>
                    </a:lnTo>
                    <a:lnTo>
                      <a:pt x="103" y="248"/>
                    </a:lnTo>
                    <a:lnTo>
                      <a:pt x="103" y="246"/>
                    </a:lnTo>
                    <a:lnTo>
                      <a:pt x="79" y="243"/>
                    </a:lnTo>
                    <a:lnTo>
                      <a:pt x="59" y="235"/>
                    </a:lnTo>
                    <a:lnTo>
                      <a:pt x="41" y="221"/>
                    </a:lnTo>
                    <a:lnTo>
                      <a:pt x="41" y="221"/>
                    </a:lnTo>
                    <a:lnTo>
                      <a:pt x="26" y="202"/>
                    </a:lnTo>
                    <a:lnTo>
                      <a:pt x="17" y="180"/>
                    </a:lnTo>
                    <a:lnTo>
                      <a:pt x="13" y="155"/>
                    </a:lnTo>
                    <a:lnTo>
                      <a:pt x="17" y="131"/>
                    </a:lnTo>
                    <a:lnTo>
                      <a:pt x="26" y="109"/>
                    </a:lnTo>
                    <a:lnTo>
                      <a:pt x="41" y="90"/>
                    </a:lnTo>
                    <a:lnTo>
                      <a:pt x="41" y="90"/>
                    </a:lnTo>
                    <a:lnTo>
                      <a:pt x="64" y="72"/>
                    </a:lnTo>
                    <a:lnTo>
                      <a:pt x="94" y="65"/>
                    </a:lnTo>
                    <a:lnTo>
                      <a:pt x="94" y="13"/>
                    </a:lnTo>
                    <a:lnTo>
                      <a:pt x="94" y="8"/>
                    </a:lnTo>
                    <a:lnTo>
                      <a:pt x="97" y="4"/>
                    </a:lnTo>
                    <a:lnTo>
                      <a:pt x="101" y="2"/>
                    </a:lnTo>
                    <a:lnTo>
                      <a:pt x="10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6" name="Freeform 19"/>
              <p:cNvSpPr>
                <a:spLocks noEditPoints="1"/>
              </p:cNvSpPr>
              <p:nvPr/>
            </p:nvSpPr>
            <p:spPr bwMode="auto">
              <a:xfrm>
                <a:off x="1308101" y="3932238"/>
                <a:ext cx="1166813" cy="1168400"/>
              </a:xfrm>
              <a:custGeom>
                <a:avLst/>
                <a:gdLst>
                  <a:gd name="T0" fmla="*/ 367 w 735"/>
                  <a:gd name="T1" fmla="*/ 22 h 736"/>
                  <a:gd name="T2" fmla="*/ 259 w 735"/>
                  <a:gd name="T3" fmla="*/ 41 h 736"/>
                  <a:gd name="T4" fmla="*/ 163 w 735"/>
                  <a:gd name="T5" fmla="*/ 90 h 736"/>
                  <a:gd name="T6" fmla="*/ 90 w 735"/>
                  <a:gd name="T7" fmla="*/ 164 h 736"/>
                  <a:gd name="T8" fmla="*/ 40 w 735"/>
                  <a:gd name="T9" fmla="*/ 259 h 736"/>
                  <a:gd name="T10" fmla="*/ 22 w 735"/>
                  <a:gd name="T11" fmla="*/ 367 h 736"/>
                  <a:gd name="T12" fmla="*/ 40 w 735"/>
                  <a:gd name="T13" fmla="*/ 477 h 736"/>
                  <a:gd name="T14" fmla="*/ 90 w 735"/>
                  <a:gd name="T15" fmla="*/ 571 h 736"/>
                  <a:gd name="T16" fmla="*/ 163 w 735"/>
                  <a:gd name="T17" fmla="*/ 646 h 736"/>
                  <a:gd name="T18" fmla="*/ 259 w 735"/>
                  <a:gd name="T19" fmla="*/ 696 h 736"/>
                  <a:gd name="T20" fmla="*/ 367 w 735"/>
                  <a:gd name="T21" fmla="*/ 714 h 736"/>
                  <a:gd name="T22" fmla="*/ 477 w 735"/>
                  <a:gd name="T23" fmla="*/ 696 h 736"/>
                  <a:gd name="T24" fmla="*/ 570 w 735"/>
                  <a:gd name="T25" fmla="*/ 646 h 736"/>
                  <a:gd name="T26" fmla="*/ 645 w 735"/>
                  <a:gd name="T27" fmla="*/ 571 h 736"/>
                  <a:gd name="T28" fmla="*/ 695 w 735"/>
                  <a:gd name="T29" fmla="*/ 477 h 736"/>
                  <a:gd name="T30" fmla="*/ 711 w 735"/>
                  <a:gd name="T31" fmla="*/ 367 h 736"/>
                  <a:gd name="T32" fmla="*/ 695 w 735"/>
                  <a:gd name="T33" fmla="*/ 259 h 736"/>
                  <a:gd name="T34" fmla="*/ 645 w 735"/>
                  <a:gd name="T35" fmla="*/ 164 h 736"/>
                  <a:gd name="T36" fmla="*/ 570 w 735"/>
                  <a:gd name="T37" fmla="*/ 90 h 736"/>
                  <a:gd name="T38" fmla="*/ 477 w 735"/>
                  <a:gd name="T39" fmla="*/ 41 h 736"/>
                  <a:gd name="T40" fmla="*/ 367 w 735"/>
                  <a:gd name="T41" fmla="*/ 22 h 736"/>
                  <a:gd name="T42" fmla="*/ 427 w 735"/>
                  <a:gd name="T43" fmla="*/ 6 h 736"/>
                  <a:gd name="T44" fmla="*/ 537 w 735"/>
                  <a:gd name="T45" fmla="*/ 41 h 736"/>
                  <a:gd name="T46" fmla="*/ 627 w 735"/>
                  <a:gd name="T47" fmla="*/ 109 h 736"/>
                  <a:gd name="T48" fmla="*/ 693 w 735"/>
                  <a:gd name="T49" fmla="*/ 198 h 736"/>
                  <a:gd name="T50" fmla="*/ 730 w 735"/>
                  <a:gd name="T51" fmla="*/ 309 h 736"/>
                  <a:gd name="T52" fmla="*/ 730 w 735"/>
                  <a:gd name="T53" fmla="*/ 428 h 736"/>
                  <a:gd name="T54" fmla="*/ 693 w 735"/>
                  <a:gd name="T55" fmla="*/ 538 h 736"/>
                  <a:gd name="T56" fmla="*/ 627 w 735"/>
                  <a:gd name="T57" fmla="*/ 628 h 736"/>
                  <a:gd name="T58" fmla="*/ 537 w 735"/>
                  <a:gd name="T59" fmla="*/ 696 h 736"/>
                  <a:gd name="T60" fmla="*/ 427 w 735"/>
                  <a:gd name="T61" fmla="*/ 730 h 736"/>
                  <a:gd name="T62" fmla="*/ 308 w 735"/>
                  <a:gd name="T63" fmla="*/ 730 h 736"/>
                  <a:gd name="T64" fmla="*/ 198 w 735"/>
                  <a:gd name="T65" fmla="*/ 696 h 736"/>
                  <a:gd name="T66" fmla="*/ 108 w 735"/>
                  <a:gd name="T67" fmla="*/ 628 h 736"/>
                  <a:gd name="T68" fmla="*/ 40 w 735"/>
                  <a:gd name="T69" fmla="*/ 538 h 736"/>
                  <a:gd name="T70" fmla="*/ 4 w 735"/>
                  <a:gd name="T71" fmla="*/ 428 h 736"/>
                  <a:gd name="T72" fmla="*/ 4 w 735"/>
                  <a:gd name="T73" fmla="*/ 309 h 736"/>
                  <a:gd name="T74" fmla="*/ 40 w 735"/>
                  <a:gd name="T75" fmla="*/ 198 h 736"/>
                  <a:gd name="T76" fmla="*/ 108 w 735"/>
                  <a:gd name="T77" fmla="*/ 109 h 736"/>
                  <a:gd name="T78" fmla="*/ 198 w 735"/>
                  <a:gd name="T79" fmla="*/ 41 h 736"/>
                  <a:gd name="T80" fmla="*/ 308 w 735"/>
                  <a:gd name="T81" fmla="*/ 6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735" h="736">
                    <a:moveTo>
                      <a:pt x="367" y="22"/>
                    </a:moveTo>
                    <a:lnTo>
                      <a:pt x="367" y="22"/>
                    </a:lnTo>
                    <a:lnTo>
                      <a:pt x="312" y="28"/>
                    </a:lnTo>
                    <a:lnTo>
                      <a:pt x="259" y="41"/>
                    </a:lnTo>
                    <a:lnTo>
                      <a:pt x="209" y="61"/>
                    </a:lnTo>
                    <a:lnTo>
                      <a:pt x="163" y="90"/>
                    </a:lnTo>
                    <a:lnTo>
                      <a:pt x="123" y="123"/>
                    </a:lnTo>
                    <a:lnTo>
                      <a:pt x="90" y="164"/>
                    </a:lnTo>
                    <a:lnTo>
                      <a:pt x="61" y="210"/>
                    </a:lnTo>
                    <a:lnTo>
                      <a:pt x="40" y="259"/>
                    </a:lnTo>
                    <a:lnTo>
                      <a:pt x="28" y="312"/>
                    </a:lnTo>
                    <a:lnTo>
                      <a:pt x="22" y="367"/>
                    </a:lnTo>
                    <a:lnTo>
                      <a:pt x="28" y="424"/>
                    </a:lnTo>
                    <a:lnTo>
                      <a:pt x="40" y="477"/>
                    </a:lnTo>
                    <a:lnTo>
                      <a:pt x="61" y="527"/>
                    </a:lnTo>
                    <a:lnTo>
                      <a:pt x="90" y="571"/>
                    </a:lnTo>
                    <a:lnTo>
                      <a:pt x="123" y="611"/>
                    </a:lnTo>
                    <a:lnTo>
                      <a:pt x="163" y="646"/>
                    </a:lnTo>
                    <a:lnTo>
                      <a:pt x="209" y="675"/>
                    </a:lnTo>
                    <a:lnTo>
                      <a:pt x="259" y="696"/>
                    </a:lnTo>
                    <a:lnTo>
                      <a:pt x="312" y="708"/>
                    </a:lnTo>
                    <a:lnTo>
                      <a:pt x="367" y="714"/>
                    </a:lnTo>
                    <a:lnTo>
                      <a:pt x="424" y="708"/>
                    </a:lnTo>
                    <a:lnTo>
                      <a:pt x="477" y="696"/>
                    </a:lnTo>
                    <a:lnTo>
                      <a:pt x="526" y="675"/>
                    </a:lnTo>
                    <a:lnTo>
                      <a:pt x="570" y="646"/>
                    </a:lnTo>
                    <a:lnTo>
                      <a:pt x="610" y="611"/>
                    </a:lnTo>
                    <a:lnTo>
                      <a:pt x="645" y="571"/>
                    </a:lnTo>
                    <a:lnTo>
                      <a:pt x="673" y="527"/>
                    </a:lnTo>
                    <a:lnTo>
                      <a:pt x="695" y="477"/>
                    </a:lnTo>
                    <a:lnTo>
                      <a:pt x="708" y="424"/>
                    </a:lnTo>
                    <a:lnTo>
                      <a:pt x="711" y="367"/>
                    </a:lnTo>
                    <a:lnTo>
                      <a:pt x="708" y="312"/>
                    </a:lnTo>
                    <a:lnTo>
                      <a:pt x="695" y="259"/>
                    </a:lnTo>
                    <a:lnTo>
                      <a:pt x="673" y="210"/>
                    </a:lnTo>
                    <a:lnTo>
                      <a:pt x="645" y="164"/>
                    </a:lnTo>
                    <a:lnTo>
                      <a:pt x="610" y="123"/>
                    </a:lnTo>
                    <a:lnTo>
                      <a:pt x="570" y="90"/>
                    </a:lnTo>
                    <a:lnTo>
                      <a:pt x="526" y="61"/>
                    </a:lnTo>
                    <a:lnTo>
                      <a:pt x="477" y="41"/>
                    </a:lnTo>
                    <a:lnTo>
                      <a:pt x="424" y="28"/>
                    </a:lnTo>
                    <a:lnTo>
                      <a:pt x="367" y="22"/>
                    </a:lnTo>
                    <a:close/>
                    <a:moveTo>
                      <a:pt x="367" y="0"/>
                    </a:moveTo>
                    <a:lnTo>
                      <a:pt x="427" y="6"/>
                    </a:lnTo>
                    <a:lnTo>
                      <a:pt x="484" y="19"/>
                    </a:lnTo>
                    <a:lnTo>
                      <a:pt x="537" y="41"/>
                    </a:lnTo>
                    <a:lnTo>
                      <a:pt x="585" y="72"/>
                    </a:lnTo>
                    <a:lnTo>
                      <a:pt x="627" y="109"/>
                    </a:lnTo>
                    <a:lnTo>
                      <a:pt x="664" y="151"/>
                    </a:lnTo>
                    <a:lnTo>
                      <a:pt x="693" y="198"/>
                    </a:lnTo>
                    <a:lnTo>
                      <a:pt x="717" y="252"/>
                    </a:lnTo>
                    <a:lnTo>
                      <a:pt x="730" y="309"/>
                    </a:lnTo>
                    <a:lnTo>
                      <a:pt x="735" y="367"/>
                    </a:lnTo>
                    <a:lnTo>
                      <a:pt x="730" y="428"/>
                    </a:lnTo>
                    <a:lnTo>
                      <a:pt x="717" y="485"/>
                    </a:lnTo>
                    <a:lnTo>
                      <a:pt x="693" y="538"/>
                    </a:lnTo>
                    <a:lnTo>
                      <a:pt x="664" y="586"/>
                    </a:lnTo>
                    <a:lnTo>
                      <a:pt x="627" y="628"/>
                    </a:lnTo>
                    <a:lnTo>
                      <a:pt x="585" y="664"/>
                    </a:lnTo>
                    <a:lnTo>
                      <a:pt x="537" y="696"/>
                    </a:lnTo>
                    <a:lnTo>
                      <a:pt x="484" y="718"/>
                    </a:lnTo>
                    <a:lnTo>
                      <a:pt x="427" y="730"/>
                    </a:lnTo>
                    <a:lnTo>
                      <a:pt x="367" y="736"/>
                    </a:lnTo>
                    <a:lnTo>
                      <a:pt x="308" y="730"/>
                    </a:lnTo>
                    <a:lnTo>
                      <a:pt x="251" y="718"/>
                    </a:lnTo>
                    <a:lnTo>
                      <a:pt x="198" y="696"/>
                    </a:lnTo>
                    <a:lnTo>
                      <a:pt x="150" y="664"/>
                    </a:lnTo>
                    <a:lnTo>
                      <a:pt x="108" y="628"/>
                    </a:lnTo>
                    <a:lnTo>
                      <a:pt x="70" y="586"/>
                    </a:lnTo>
                    <a:lnTo>
                      <a:pt x="40" y="538"/>
                    </a:lnTo>
                    <a:lnTo>
                      <a:pt x="18" y="485"/>
                    </a:lnTo>
                    <a:lnTo>
                      <a:pt x="4" y="428"/>
                    </a:lnTo>
                    <a:lnTo>
                      <a:pt x="0" y="367"/>
                    </a:lnTo>
                    <a:lnTo>
                      <a:pt x="4" y="309"/>
                    </a:lnTo>
                    <a:lnTo>
                      <a:pt x="18" y="252"/>
                    </a:lnTo>
                    <a:lnTo>
                      <a:pt x="40" y="198"/>
                    </a:lnTo>
                    <a:lnTo>
                      <a:pt x="70" y="151"/>
                    </a:lnTo>
                    <a:lnTo>
                      <a:pt x="108" y="109"/>
                    </a:lnTo>
                    <a:lnTo>
                      <a:pt x="150" y="72"/>
                    </a:lnTo>
                    <a:lnTo>
                      <a:pt x="198" y="41"/>
                    </a:lnTo>
                    <a:lnTo>
                      <a:pt x="251" y="19"/>
                    </a:lnTo>
                    <a:lnTo>
                      <a:pt x="308" y="6"/>
                    </a:lnTo>
                    <a:lnTo>
                      <a:pt x="36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57" name="Group 156"/>
            <p:cNvGrpSpPr/>
            <p:nvPr/>
          </p:nvGrpSpPr>
          <p:grpSpPr>
            <a:xfrm>
              <a:off x="3938221" y="2148145"/>
              <a:ext cx="634253" cy="635116"/>
              <a:chOff x="7464426" y="3932238"/>
              <a:chExt cx="1166813" cy="1168400"/>
            </a:xfrm>
            <a:solidFill>
              <a:schemeClr val="bg1"/>
            </a:solidFill>
          </p:grpSpPr>
          <p:sp>
            <p:nvSpPr>
              <p:cNvPr id="158" name="Freeform 24"/>
              <p:cNvSpPr>
                <a:spLocks noEditPoints="1"/>
              </p:cNvSpPr>
              <p:nvPr/>
            </p:nvSpPr>
            <p:spPr bwMode="auto">
              <a:xfrm>
                <a:off x="7558088" y="4025901"/>
                <a:ext cx="601663" cy="603250"/>
              </a:xfrm>
              <a:custGeom>
                <a:avLst/>
                <a:gdLst>
                  <a:gd name="T0" fmla="*/ 156 w 379"/>
                  <a:gd name="T1" fmla="*/ 28 h 380"/>
                  <a:gd name="T2" fmla="*/ 97 w 379"/>
                  <a:gd name="T3" fmla="*/ 51 h 380"/>
                  <a:gd name="T4" fmla="*/ 51 w 379"/>
                  <a:gd name="T5" fmla="*/ 97 h 380"/>
                  <a:gd name="T6" fmla="*/ 27 w 379"/>
                  <a:gd name="T7" fmla="*/ 156 h 380"/>
                  <a:gd name="T8" fmla="*/ 27 w 379"/>
                  <a:gd name="T9" fmla="*/ 224 h 380"/>
                  <a:gd name="T10" fmla="*/ 51 w 379"/>
                  <a:gd name="T11" fmla="*/ 283 h 380"/>
                  <a:gd name="T12" fmla="*/ 97 w 379"/>
                  <a:gd name="T13" fmla="*/ 328 h 380"/>
                  <a:gd name="T14" fmla="*/ 156 w 379"/>
                  <a:gd name="T15" fmla="*/ 354 h 380"/>
                  <a:gd name="T16" fmla="*/ 223 w 379"/>
                  <a:gd name="T17" fmla="*/ 354 h 380"/>
                  <a:gd name="T18" fmla="*/ 282 w 379"/>
                  <a:gd name="T19" fmla="*/ 328 h 380"/>
                  <a:gd name="T20" fmla="*/ 308 w 379"/>
                  <a:gd name="T21" fmla="*/ 308 h 380"/>
                  <a:gd name="T22" fmla="*/ 343 w 379"/>
                  <a:gd name="T23" fmla="*/ 255 h 380"/>
                  <a:gd name="T24" fmla="*/ 355 w 379"/>
                  <a:gd name="T25" fmla="*/ 191 h 380"/>
                  <a:gd name="T26" fmla="*/ 343 w 379"/>
                  <a:gd name="T27" fmla="*/ 125 h 380"/>
                  <a:gd name="T28" fmla="*/ 308 w 379"/>
                  <a:gd name="T29" fmla="*/ 72 h 380"/>
                  <a:gd name="T30" fmla="*/ 255 w 379"/>
                  <a:gd name="T31" fmla="*/ 37 h 380"/>
                  <a:gd name="T32" fmla="*/ 190 w 379"/>
                  <a:gd name="T33" fmla="*/ 24 h 380"/>
                  <a:gd name="T34" fmla="*/ 227 w 379"/>
                  <a:gd name="T35" fmla="*/ 4 h 380"/>
                  <a:gd name="T36" fmla="*/ 295 w 379"/>
                  <a:gd name="T37" fmla="*/ 33 h 380"/>
                  <a:gd name="T38" fmla="*/ 346 w 379"/>
                  <a:gd name="T39" fmla="*/ 84 h 380"/>
                  <a:gd name="T40" fmla="*/ 376 w 379"/>
                  <a:gd name="T41" fmla="*/ 152 h 380"/>
                  <a:gd name="T42" fmla="*/ 376 w 379"/>
                  <a:gd name="T43" fmla="*/ 228 h 380"/>
                  <a:gd name="T44" fmla="*/ 346 w 379"/>
                  <a:gd name="T45" fmla="*/ 295 h 380"/>
                  <a:gd name="T46" fmla="*/ 324 w 379"/>
                  <a:gd name="T47" fmla="*/ 325 h 380"/>
                  <a:gd name="T48" fmla="*/ 264 w 379"/>
                  <a:gd name="T49" fmla="*/ 365 h 380"/>
                  <a:gd name="T50" fmla="*/ 190 w 379"/>
                  <a:gd name="T51" fmla="*/ 380 h 380"/>
                  <a:gd name="T52" fmla="*/ 115 w 379"/>
                  <a:gd name="T53" fmla="*/ 365 h 380"/>
                  <a:gd name="T54" fmla="*/ 55 w 379"/>
                  <a:gd name="T55" fmla="*/ 325 h 380"/>
                  <a:gd name="T56" fmla="*/ 15 w 379"/>
                  <a:gd name="T57" fmla="*/ 264 h 380"/>
                  <a:gd name="T58" fmla="*/ 0 w 379"/>
                  <a:gd name="T59" fmla="*/ 191 h 380"/>
                  <a:gd name="T60" fmla="*/ 15 w 379"/>
                  <a:gd name="T61" fmla="*/ 116 h 380"/>
                  <a:gd name="T62" fmla="*/ 55 w 379"/>
                  <a:gd name="T63" fmla="*/ 57 h 380"/>
                  <a:gd name="T64" fmla="*/ 115 w 379"/>
                  <a:gd name="T65" fmla="*/ 15 h 380"/>
                  <a:gd name="T66" fmla="*/ 190 w 379"/>
                  <a:gd name="T67" fmla="*/ 0 h 3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379" h="380">
                    <a:moveTo>
                      <a:pt x="190" y="24"/>
                    </a:moveTo>
                    <a:lnTo>
                      <a:pt x="156" y="28"/>
                    </a:lnTo>
                    <a:lnTo>
                      <a:pt x="124" y="37"/>
                    </a:lnTo>
                    <a:lnTo>
                      <a:pt x="97" y="51"/>
                    </a:lnTo>
                    <a:lnTo>
                      <a:pt x="71" y="72"/>
                    </a:lnTo>
                    <a:lnTo>
                      <a:pt x="51" y="97"/>
                    </a:lnTo>
                    <a:lnTo>
                      <a:pt x="37" y="125"/>
                    </a:lnTo>
                    <a:lnTo>
                      <a:pt x="27" y="156"/>
                    </a:lnTo>
                    <a:lnTo>
                      <a:pt x="24" y="191"/>
                    </a:lnTo>
                    <a:lnTo>
                      <a:pt x="27" y="224"/>
                    </a:lnTo>
                    <a:lnTo>
                      <a:pt x="37" y="255"/>
                    </a:lnTo>
                    <a:lnTo>
                      <a:pt x="51" y="283"/>
                    </a:lnTo>
                    <a:lnTo>
                      <a:pt x="71" y="308"/>
                    </a:lnTo>
                    <a:lnTo>
                      <a:pt x="97" y="328"/>
                    </a:lnTo>
                    <a:lnTo>
                      <a:pt x="124" y="343"/>
                    </a:lnTo>
                    <a:lnTo>
                      <a:pt x="156" y="354"/>
                    </a:lnTo>
                    <a:lnTo>
                      <a:pt x="190" y="358"/>
                    </a:lnTo>
                    <a:lnTo>
                      <a:pt x="223" y="354"/>
                    </a:lnTo>
                    <a:lnTo>
                      <a:pt x="255" y="343"/>
                    </a:lnTo>
                    <a:lnTo>
                      <a:pt x="282" y="328"/>
                    </a:lnTo>
                    <a:lnTo>
                      <a:pt x="308" y="308"/>
                    </a:lnTo>
                    <a:lnTo>
                      <a:pt x="308" y="308"/>
                    </a:lnTo>
                    <a:lnTo>
                      <a:pt x="328" y="283"/>
                    </a:lnTo>
                    <a:lnTo>
                      <a:pt x="343" y="255"/>
                    </a:lnTo>
                    <a:lnTo>
                      <a:pt x="354" y="224"/>
                    </a:lnTo>
                    <a:lnTo>
                      <a:pt x="355" y="191"/>
                    </a:lnTo>
                    <a:lnTo>
                      <a:pt x="354" y="156"/>
                    </a:lnTo>
                    <a:lnTo>
                      <a:pt x="343" y="125"/>
                    </a:lnTo>
                    <a:lnTo>
                      <a:pt x="328" y="97"/>
                    </a:lnTo>
                    <a:lnTo>
                      <a:pt x="308" y="72"/>
                    </a:lnTo>
                    <a:lnTo>
                      <a:pt x="282" y="51"/>
                    </a:lnTo>
                    <a:lnTo>
                      <a:pt x="255" y="37"/>
                    </a:lnTo>
                    <a:lnTo>
                      <a:pt x="223" y="28"/>
                    </a:lnTo>
                    <a:lnTo>
                      <a:pt x="190" y="24"/>
                    </a:lnTo>
                    <a:close/>
                    <a:moveTo>
                      <a:pt x="190" y="0"/>
                    </a:moveTo>
                    <a:lnTo>
                      <a:pt x="227" y="4"/>
                    </a:lnTo>
                    <a:lnTo>
                      <a:pt x="264" y="15"/>
                    </a:lnTo>
                    <a:lnTo>
                      <a:pt x="295" y="33"/>
                    </a:lnTo>
                    <a:lnTo>
                      <a:pt x="324" y="57"/>
                    </a:lnTo>
                    <a:lnTo>
                      <a:pt x="346" y="84"/>
                    </a:lnTo>
                    <a:lnTo>
                      <a:pt x="365" y="116"/>
                    </a:lnTo>
                    <a:lnTo>
                      <a:pt x="376" y="152"/>
                    </a:lnTo>
                    <a:lnTo>
                      <a:pt x="379" y="191"/>
                    </a:lnTo>
                    <a:lnTo>
                      <a:pt x="376" y="228"/>
                    </a:lnTo>
                    <a:lnTo>
                      <a:pt x="365" y="264"/>
                    </a:lnTo>
                    <a:lnTo>
                      <a:pt x="346" y="295"/>
                    </a:lnTo>
                    <a:lnTo>
                      <a:pt x="324" y="323"/>
                    </a:lnTo>
                    <a:lnTo>
                      <a:pt x="324" y="325"/>
                    </a:lnTo>
                    <a:lnTo>
                      <a:pt x="295" y="347"/>
                    </a:lnTo>
                    <a:lnTo>
                      <a:pt x="264" y="365"/>
                    </a:lnTo>
                    <a:lnTo>
                      <a:pt x="227" y="376"/>
                    </a:lnTo>
                    <a:lnTo>
                      <a:pt x="190" y="380"/>
                    </a:lnTo>
                    <a:lnTo>
                      <a:pt x="152" y="376"/>
                    </a:lnTo>
                    <a:lnTo>
                      <a:pt x="115" y="365"/>
                    </a:lnTo>
                    <a:lnTo>
                      <a:pt x="84" y="347"/>
                    </a:lnTo>
                    <a:lnTo>
                      <a:pt x="55" y="325"/>
                    </a:lnTo>
                    <a:lnTo>
                      <a:pt x="33" y="295"/>
                    </a:lnTo>
                    <a:lnTo>
                      <a:pt x="15" y="264"/>
                    </a:lnTo>
                    <a:lnTo>
                      <a:pt x="4" y="229"/>
                    </a:lnTo>
                    <a:lnTo>
                      <a:pt x="0" y="191"/>
                    </a:lnTo>
                    <a:lnTo>
                      <a:pt x="4" y="152"/>
                    </a:lnTo>
                    <a:lnTo>
                      <a:pt x="15" y="116"/>
                    </a:lnTo>
                    <a:lnTo>
                      <a:pt x="33" y="84"/>
                    </a:lnTo>
                    <a:lnTo>
                      <a:pt x="55" y="57"/>
                    </a:lnTo>
                    <a:lnTo>
                      <a:pt x="84" y="33"/>
                    </a:lnTo>
                    <a:lnTo>
                      <a:pt x="115" y="15"/>
                    </a:lnTo>
                    <a:lnTo>
                      <a:pt x="152" y="4"/>
                    </a:lnTo>
                    <a:lnTo>
                      <a:pt x="19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59" name="Freeform 25"/>
              <p:cNvSpPr>
                <a:spLocks/>
              </p:cNvSpPr>
              <p:nvPr/>
            </p:nvSpPr>
            <p:spPr bwMode="auto">
              <a:xfrm>
                <a:off x="7651751" y="4122738"/>
                <a:ext cx="225425" cy="223838"/>
              </a:xfrm>
              <a:custGeom>
                <a:avLst/>
                <a:gdLst>
                  <a:gd name="T0" fmla="*/ 131 w 142"/>
                  <a:gd name="T1" fmla="*/ 0 h 141"/>
                  <a:gd name="T2" fmla="*/ 135 w 142"/>
                  <a:gd name="T3" fmla="*/ 0 h 141"/>
                  <a:gd name="T4" fmla="*/ 139 w 142"/>
                  <a:gd name="T5" fmla="*/ 1 h 141"/>
                  <a:gd name="T6" fmla="*/ 141 w 142"/>
                  <a:gd name="T7" fmla="*/ 5 h 141"/>
                  <a:gd name="T8" fmla="*/ 142 w 142"/>
                  <a:gd name="T9" fmla="*/ 11 h 141"/>
                  <a:gd name="T10" fmla="*/ 141 w 142"/>
                  <a:gd name="T11" fmla="*/ 14 h 141"/>
                  <a:gd name="T12" fmla="*/ 139 w 142"/>
                  <a:gd name="T13" fmla="*/ 18 h 141"/>
                  <a:gd name="T14" fmla="*/ 135 w 142"/>
                  <a:gd name="T15" fmla="*/ 22 h 141"/>
                  <a:gd name="T16" fmla="*/ 131 w 142"/>
                  <a:gd name="T17" fmla="*/ 22 h 141"/>
                  <a:gd name="T18" fmla="*/ 120 w 142"/>
                  <a:gd name="T19" fmla="*/ 22 h 141"/>
                  <a:gd name="T20" fmla="*/ 109 w 142"/>
                  <a:gd name="T21" fmla="*/ 23 h 141"/>
                  <a:gd name="T22" fmla="*/ 98 w 142"/>
                  <a:gd name="T23" fmla="*/ 27 h 141"/>
                  <a:gd name="T24" fmla="*/ 89 w 142"/>
                  <a:gd name="T25" fmla="*/ 31 h 141"/>
                  <a:gd name="T26" fmla="*/ 80 w 142"/>
                  <a:gd name="T27" fmla="*/ 34 h 141"/>
                  <a:gd name="T28" fmla="*/ 71 w 142"/>
                  <a:gd name="T29" fmla="*/ 40 h 141"/>
                  <a:gd name="T30" fmla="*/ 71 w 142"/>
                  <a:gd name="T31" fmla="*/ 40 h 141"/>
                  <a:gd name="T32" fmla="*/ 62 w 142"/>
                  <a:gd name="T33" fmla="*/ 47 h 141"/>
                  <a:gd name="T34" fmla="*/ 54 w 142"/>
                  <a:gd name="T35" fmla="*/ 53 h 141"/>
                  <a:gd name="T36" fmla="*/ 42 w 142"/>
                  <a:gd name="T37" fmla="*/ 69 h 141"/>
                  <a:gd name="T38" fmla="*/ 32 w 142"/>
                  <a:gd name="T39" fmla="*/ 88 h 141"/>
                  <a:gd name="T40" fmla="*/ 29 w 142"/>
                  <a:gd name="T41" fmla="*/ 97 h 141"/>
                  <a:gd name="T42" fmla="*/ 25 w 142"/>
                  <a:gd name="T43" fmla="*/ 108 h 141"/>
                  <a:gd name="T44" fmla="*/ 23 w 142"/>
                  <a:gd name="T45" fmla="*/ 119 h 141"/>
                  <a:gd name="T46" fmla="*/ 23 w 142"/>
                  <a:gd name="T47" fmla="*/ 130 h 141"/>
                  <a:gd name="T48" fmla="*/ 22 w 142"/>
                  <a:gd name="T49" fmla="*/ 134 h 141"/>
                  <a:gd name="T50" fmla="*/ 20 w 142"/>
                  <a:gd name="T51" fmla="*/ 137 h 141"/>
                  <a:gd name="T52" fmla="*/ 16 w 142"/>
                  <a:gd name="T53" fmla="*/ 139 h 141"/>
                  <a:gd name="T54" fmla="*/ 12 w 142"/>
                  <a:gd name="T55" fmla="*/ 141 h 141"/>
                  <a:gd name="T56" fmla="*/ 7 w 142"/>
                  <a:gd name="T57" fmla="*/ 139 h 141"/>
                  <a:gd name="T58" fmla="*/ 3 w 142"/>
                  <a:gd name="T59" fmla="*/ 137 h 141"/>
                  <a:gd name="T60" fmla="*/ 1 w 142"/>
                  <a:gd name="T61" fmla="*/ 134 h 141"/>
                  <a:gd name="T62" fmla="*/ 0 w 142"/>
                  <a:gd name="T63" fmla="*/ 130 h 141"/>
                  <a:gd name="T64" fmla="*/ 1 w 142"/>
                  <a:gd name="T65" fmla="*/ 117 h 141"/>
                  <a:gd name="T66" fmla="*/ 3 w 142"/>
                  <a:gd name="T67" fmla="*/ 104 h 141"/>
                  <a:gd name="T68" fmla="*/ 7 w 142"/>
                  <a:gd name="T69" fmla="*/ 91 h 141"/>
                  <a:gd name="T70" fmla="*/ 11 w 142"/>
                  <a:gd name="T71" fmla="*/ 78 h 141"/>
                  <a:gd name="T72" fmla="*/ 23 w 142"/>
                  <a:gd name="T73" fmla="*/ 56 h 141"/>
                  <a:gd name="T74" fmla="*/ 38 w 142"/>
                  <a:gd name="T75" fmla="*/ 36 h 141"/>
                  <a:gd name="T76" fmla="*/ 47 w 142"/>
                  <a:gd name="T77" fmla="*/ 29 h 141"/>
                  <a:gd name="T78" fmla="*/ 56 w 142"/>
                  <a:gd name="T79" fmla="*/ 22 h 141"/>
                  <a:gd name="T80" fmla="*/ 58 w 142"/>
                  <a:gd name="T81" fmla="*/ 22 h 141"/>
                  <a:gd name="T82" fmla="*/ 69 w 142"/>
                  <a:gd name="T83" fmla="*/ 14 h 141"/>
                  <a:gd name="T84" fmla="*/ 80 w 142"/>
                  <a:gd name="T85" fmla="*/ 9 h 141"/>
                  <a:gd name="T86" fmla="*/ 93 w 142"/>
                  <a:gd name="T87" fmla="*/ 5 h 141"/>
                  <a:gd name="T88" fmla="*/ 104 w 142"/>
                  <a:gd name="T89" fmla="*/ 1 h 141"/>
                  <a:gd name="T90" fmla="*/ 117 w 142"/>
                  <a:gd name="T91" fmla="*/ 0 h 141"/>
                  <a:gd name="T92" fmla="*/ 131 w 142"/>
                  <a:gd name="T93" fmla="*/ 0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42" h="141">
                    <a:moveTo>
                      <a:pt x="131" y="0"/>
                    </a:moveTo>
                    <a:lnTo>
                      <a:pt x="135" y="0"/>
                    </a:lnTo>
                    <a:lnTo>
                      <a:pt x="139" y="1"/>
                    </a:lnTo>
                    <a:lnTo>
                      <a:pt x="141" y="5"/>
                    </a:lnTo>
                    <a:lnTo>
                      <a:pt x="142" y="11"/>
                    </a:lnTo>
                    <a:lnTo>
                      <a:pt x="141" y="14"/>
                    </a:lnTo>
                    <a:lnTo>
                      <a:pt x="139" y="18"/>
                    </a:lnTo>
                    <a:lnTo>
                      <a:pt x="135" y="22"/>
                    </a:lnTo>
                    <a:lnTo>
                      <a:pt x="131" y="22"/>
                    </a:lnTo>
                    <a:lnTo>
                      <a:pt x="120" y="22"/>
                    </a:lnTo>
                    <a:lnTo>
                      <a:pt x="109" y="23"/>
                    </a:lnTo>
                    <a:lnTo>
                      <a:pt x="98" y="27"/>
                    </a:lnTo>
                    <a:lnTo>
                      <a:pt x="89" y="31"/>
                    </a:lnTo>
                    <a:lnTo>
                      <a:pt x="80" y="34"/>
                    </a:lnTo>
                    <a:lnTo>
                      <a:pt x="71" y="40"/>
                    </a:lnTo>
                    <a:lnTo>
                      <a:pt x="71" y="40"/>
                    </a:lnTo>
                    <a:lnTo>
                      <a:pt x="62" y="47"/>
                    </a:lnTo>
                    <a:lnTo>
                      <a:pt x="54" y="53"/>
                    </a:lnTo>
                    <a:lnTo>
                      <a:pt x="42" y="69"/>
                    </a:lnTo>
                    <a:lnTo>
                      <a:pt x="32" y="88"/>
                    </a:lnTo>
                    <a:lnTo>
                      <a:pt x="29" y="97"/>
                    </a:lnTo>
                    <a:lnTo>
                      <a:pt x="25" y="108"/>
                    </a:lnTo>
                    <a:lnTo>
                      <a:pt x="23" y="119"/>
                    </a:lnTo>
                    <a:lnTo>
                      <a:pt x="23" y="130"/>
                    </a:lnTo>
                    <a:lnTo>
                      <a:pt x="22" y="134"/>
                    </a:lnTo>
                    <a:lnTo>
                      <a:pt x="20" y="137"/>
                    </a:lnTo>
                    <a:lnTo>
                      <a:pt x="16" y="139"/>
                    </a:lnTo>
                    <a:lnTo>
                      <a:pt x="12" y="141"/>
                    </a:lnTo>
                    <a:lnTo>
                      <a:pt x="7" y="139"/>
                    </a:lnTo>
                    <a:lnTo>
                      <a:pt x="3" y="137"/>
                    </a:lnTo>
                    <a:lnTo>
                      <a:pt x="1" y="134"/>
                    </a:lnTo>
                    <a:lnTo>
                      <a:pt x="0" y="130"/>
                    </a:lnTo>
                    <a:lnTo>
                      <a:pt x="1" y="117"/>
                    </a:lnTo>
                    <a:lnTo>
                      <a:pt x="3" y="104"/>
                    </a:lnTo>
                    <a:lnTo>
                      <a:pt x="7" y="91"/>
                    </a:lnTo>
                    <a:lnTo>
                      <a:pt x="11" y="78"/>
                    </a:lnTo>
                    <a:lnTo>
                      <a:pt x="23" y="56"/>
                    </a:lnTo>
                    <a:lnTo>
                      <a:pt x="38" y="36"/>
                    </a:lnTo>
                    <a:lnTo>
                      <a:pt x="47" y="29"/>
                    </a:lnTo>
                    <a:lnTo>
                      <a:pt x="56" y="22"/>
                    </a:lnTo>
                    <a:lnTo>
                      <a:pt x="58" y="22"/>
                    </a:lnTo>
                    <a:lnTo>
                      <a:pt x="69" y="14"/>
                    </a:lnTo>
                    <a:lnTo>
                      <a:pt x="80" y="9"/>
                    </a:lnTo>
                    <a:lnTo>
                      <a:pt x="93" y="5"/>
                    </a:lnTo>
                    <a:lnTo>
                      <a:pt x="104" y="1"/>
                    </a:lnTo>
                    <a:lnTo>
                      <a:pt x="117" y="0"/>
                    </a:lnTo>
                    <a:lnTo>
                      <a:pt x="13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0" name="Freeform 26"/>
              <p:cNvSpPr>
                <a:spLocks noEditPoints="1"/>
              </p:cNvSpPr>
              <p:nvPr/>
            </p:nvSpPr>
            <p:spPr bwMode="auto">
              <a:xfrm>
                <a:off x="7464426" y="3932238"/>
                <a:ext cx="1166813" cy="1168400"/>
              </a:xfrm>
              <a:custGeom>
                <a:avLst/>
                <a:gdLst>
                  <a:gd name="T0" fmla="*/ 495 w 735"/>
                  <a:gd name="T1" fmla="*/ 490 h 736"/>
                  <a:gd name="T2" fmla="*/ 490 w 735"/>
                  <a:gd name="T3" fmla="*/ 498 h 736"/>
                  <a:gd name="T4" fmla="*/ 488 w 735"/>
                  <a:gd name="T5" fmla="*/ 510 h 736"/>
                  <a:gd name="T6" fmla="*/ 491 w 735"/>
                  <a:gd name="T7" fmla="*/ 520 h 736"/>
                  <a:gd name="T8" fmla="*/ 680 w 735"/>
                  <a:gd name="T9" fmla="*/ 708 h 736"/>
                  <a:gd name="T10" fmla="*/ 693 w 735"/>
                  <a:gd name="T11" fmla="*/ 712 h 736"/>
                  <a:gd name="T12" fmla="*/ 706 w 735"/>
                  <a:gd name="T13" fmla="*/ 708 h 736"/>
                  <a:gd name="T14" fmla="*/ 711 w 735"/>
                  <a:gd name="T15" fmla="*/ 696 h 736"/>
                  <a:gd name="T16" fmla="*/ 706 w 735"/>
                  <a:gd name="T17" fmla="*/ 683 h 736"/>
                  <a:gd name="T18" fmla="*/ 517 w 735"/>
                  <a:gd name="T19" fmla="*/ 492 h 736"/>
                  <a:gd name="T20" fmla="*/ 504 w 735"/>
                  <a:gd name="T21" fmla="*/ 488 h 736"/>
                  <a:gd name="T22" fmla="*/ 325 w 735"/>
                  <a:gd name="T23" fmla="*/ 11 h 736"/>
                  <a:gd name="T24" fmla="*/ 425 w 735"/>
                  <a:gd name="T25" fmla="*/ 74 h 736"/>
                  <a:gd name="T26" fmla="*/ 488 w 735"/>
                  <a:gd name="T27" fmla="*/ 178 h 736"/>
                  <a:gd name="T28" fmla="*/ 493 w 735"/>
                  <a:gd name="T29" fmla="*/ 299 h 736"/>
                  <a:gd name="T30" fmla="*/ 460 w 735"/>
                  <a:gd name="T31" fmla="*/ 380 h 736"/>
                  <a:gd name="T32" fmla="*/ 447 w 735"/>
                  <a:gd name="T33" fmla="*/ 380 h 736"/>
                  <a:gd name="T34" fmla="*/ 442 w 735"/>
                  <a:gd name="T35" fmla="*/ 369 h 736"/>
                  <a:gd name="T36" fmla="*/ 469 w 735"/>
                  <a:gd name="T37" fmla="*/ 294 h 736"/>
                  <a:gd name="T38" fmla="*/ 466 w 735"/>
                  <a:gd name="T39" fmla="*/ 186 h 736"/>
                  <a:gd name="T40" fmla="*/ 409 w 735"/>
                  <a:gd name="T41" fmla="*/ 90 h 736"/>
                  <a:gd name="T42" fmla="*/ 292 w 735"/>
                  <a:gd name="T43" fmla="*/ 28 h 736"/>
                  <a:gd name="T44" fmla="*/ 163 w 735"/>
                  <a:gd name="T45" fmla="*/ 39 h 736"/>
                  <a:gd name="T46" fmla="*/ 88 w 735"/>
                  <a:gd name="T47" fmla="*/ 90 h 736"/>
                  <a:gd name="T48" fmla="*/ 28 w 735"/>
                  <a:gd name="T49" fmla="*/ 206 h 736"/>
                  <a:gd name="T50" fmla="*/ 39 w 735"/>
                  <a:gd name="T51" fmla="*/ 334 h 736"/>
                  <a:gd name="T52" fmla="*/ 125 w 735"/>
                  <a:gd name="T53" fmla="*/ 439 h 736"/>
                  <a:gd name="T54" fmla="*/ 249 w 735"/>
                  <a:gd name="T55" fmla="*/ 476 h 736"/>
                  <a:gd name="T56" fmla="*/ 372 w 735"/>
                  <a:gd name="T57" fmla="*/ 439 h 736"/>
                  <a:gd name="T58" fmla="*/ 416 w 735"/>
                  <a:gd name="T59" fmla="*/ 406 h 736"/>
                  <a:gd name="T60" fmla="*/ 486 w 735"/>
                  <a:gd name="T61" fmla="*/ 470 h 736"/>
                  <a:gd name="T62" fmla="*/ 513 w 735"/>
                  <a:gd name="T63" fmla="*/ 464 h 736"/>
                  <a:gd name="T64" fmla="*/ 534 w 735"/>
                  <a:gd name="T65" fmla="*/ 477 h 736"/>
                  <a:gd name="T66" fmla="*/ 722 w 735"/>
                  <a:gd name="T67" fmla="*/ 666 h 736"/>
                  <a:gd name="T68" fmla="*/ 733 w 735"/>
                  <a:gd name="T69" fmla="*/ 686 h 736"/>
                  <a:gd name="T70" fmla="*/ 731 w 735"/>
                  <a:gd name="T71" fmla="*/ 710 h 736"/>
                  <a:gd name="T72" fmla="*/ 722 w 735"/>
                  <a:gd name="T73" fmla="*/ 723 h 736"/>
                  <a:gd name="T74" fmla="*/ 702 w 735"/>
                  <a:gd name="T75" fmla="*/ 736 h 736"/>
                  <a:gd name="T76" fmla="*/ 678 w 735"/>
                  <a:gd name="T77" fmla="*/ 732 h 736"/>
                  <a:gd name="T78" fmla="*/ 539 w 735"/>
                  <a:gd name="T79" fmla="*/ 598 h 736"/>
                  <a:gd name="T80" fmla="*/ 466 w 735"/>
                  <a:gd name="T81" fmla="*/ 521 h 736"/>
                  <a:gd name="T82" fmla="*/ 466 w 735"/>
                  <a:gd name="T83" fmla="*/ 496 h 736"/>
                  <a:gd name="T84" fmla="*/ 378 w 735"/>
                  <a:gd name="T85" fmla="*/ 461 h 736"/>
                  <a:gd name="T86" fmla="*/ 249 w 735"/>
                  <a:gd name="T87" fmla="*/ 498 h 736"/>
                  <a:gd name="T88" fmla="*/ 138 w 735"/>
                  <a:gd name="T89" fmla="*/ 472 h 736"/>
                  <a:gd name="T90" fmla="*/ 46 w 735"/>
                  <a:gd name="T91" fmla="*/ 395 h 736"/>
                  <a:gd name="T92" fmla="*/ 2 w 735"/>
                  <a:gd name="T93" fmla="*/ 287 h 736"/>
                  <a:gd name="T94" fmla="*/ 11 w 735"/>
                  <a:gd name="T95" fmla="*/ 175 h 736"/>
                  <a:gd name="T96" fmla="*/ 74 w 735"/>
                  <a:gd name="T97" fmla="*/ 74 h 736"/>
                  <a:gd name="T98" fmla="*/ 172 w 735"/>
                  <a:gd name="T99" fmla="*/ 11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735" h="736">
                    <a:moveTo>
                      <a:pt x="504" y="488"/>
                    </a:moveTo>
                    <a:lnTo>
                      <a:pt x="501" y="488"/>
                    </a:lnTo>
                    <a:lnTo>
                      <a:pt x="495" y="490"/>
                    </a:lnTo>
                    <a:lnTo>
                      <a:pt x="491" y="492"/>
                    </a:lnTo>
                    <a:lnTo>
                      <a:pt x="491" y="494"/>
                    </a:lnTo>
                    <a:lnTo>
                      <a:pt x="490" y="498"/>
                    </a:lnTo>
                    <a:lnTo>
                      <a:pt x="488" y="501"/>
                    </a:lnTo>
                    <a:lnTo>
                      <a:pt x="486" y="505"/>
                    </a:lnTo>
                    <a:lnTo>
                      <a:pt x="488" y="510"/>
                    </a:lnTo>
                    <a:lnTo>
                      <a:pt x="490" y="514"/>
                    </a:lnTo>
                    <a:lnTo>
                      <a:pt x="491" y="520"/>
                    </a:lnTo>
                    <a:lnTo>
                      <a:pt x="491" y="520"/>
                    </a:lnTo>
                    <a:lnTo>
                      <a:pt x="556" y="582"/>
                    </a:lnTo>
                    <a:lnTo>
                      <a:pt x="618" y="644"/>
                    </a:lnTo>
                    <a:lnTo>
                      <a:pt x="680" y="708"/>
                    </a:lnTo>
                    <a:lnTo>
                      <a:pt x="684" y="710"/>
                    </a:lnTo>
                    <a:lnTo>
                      <a:pt x="689" y="712"/>
                    </a:lnTo>
                    <a:lnTo>
                      <a:pt x="693" y="712"/>
                    </a:lnTo>
                    <a:lnTo>
                      <a:pt x="698" y="712"/>
                    </a:lnTo>
                    <a:lnTo>
                      <a:pt x="702" y="710"/>
                    </a:lnTo>
                    <a:lnTo>
                      <a:pt x="706" y="708"/>
                    </a:lnTo>
                    <a:lnTo>
                      <a:pt x="709" y="703"/>
                    </a:lnTo>
                    <a:lnTo>
                      <a:pt x="711" y="699"/>
                    </a:lnTo>
                    <a:lnTo>
                      <a:pt x="711" y="696"/>
                    </a:lnTo>
                    <a:lnTo>
                      <a:pt x="711" y="690"/>
                    </a:lnTo>
                    <a:lnTo>
                      <a:pt x="709" y="686"/>
                    </a:lnTo>
                    <a:lnTo>
                      <a:pt x="706" y="683"/>
                    </a:lnTo>
                    <a:lnTo>
                      <a:pt x="644" y="619"/>
                    </a:lnTo>
                    <a:lnTo>
                      <a:pt x="581" y="556"/>
                    </a:lnTo>
                    <a:lnTo>
                      <a:pt x="517" y="492"/>
                    </a:lnTo>
                    <a:lnTo>
                      <a:pt x="513" y="490"/>
                    </a:lnTo>
                    <a:lnTo>
                      <a:pt x="510" y="488"/>
                    </a:lnTo>
                    <a:lnTo>
                      <a:pt x="504" y="488"/>
                    </a:lnTo>
                    <a:close/>
                    <a:moveTo>
                      <a:pt x="249" y="0"/>
                    </a:moveTo>
                    <a:lnTo>
                      <a:pt x="286" y="2"/>
                    </a:lnTo>
                    <a:lnTo>
                      <a:pt x="325" y="11"/>
                    </a:lnTo>
                    <a:lnTo>
                      <a:pt x="359" y="26"/>
                    </a:lnTo>
                    <a:lnTo>
                      <a:pt x="394" y="46"/>
                    </a:lnTo>
                    <a:lnTo>
                      <a:pt x="425" y="74"/>
                    </a:lnTo>
                    <a:lnTo>
                      <a:pt x="451" y="105"/>
                    </a:lnTo>
                    <a:lnTo>
                      <a:pt x="473" y="142"/>
                    </a:lnTo>
                    <a:lnTo>
                      <a:pt x="488" y="178"/>
                    </a:lnTo>
                    <a:lnTo>
                      <a:pt x="495" y="217"/>
                    </a:lnTo>
                    <a:lnTo>
                      <a:pt x="497" y="259"/>
                    </a:lnTo>
                    <a:lnTo>
                      <a:pt x="493" y="299"/>
                    </a:lnTo>
                    <a:lnTo>
                      <a:pt x="480" y="338"/>
                    </a:lnTo>
                    <a:lnTo>
                      <a:pt x="462" y="376"/>
                    </a:lnTo>
                    <a:lnTo>
                      <a:pt x="460" y="380"/>
                    </a:lnTo>
                    <a:lnTo>
                      <a:pt x="457" y="382"/>
                    </a:lnTo>
                    <a:lnTo>
                      <a:pt x="451" y="382"/>
                    </a:lnTo>
                    <a:lnTo>
                      <a:pt x="447" y="380"/>
                    </a:lnTo>
                    <a:lnTo>
                      <a:pt x="444" y="376"/>
                    </a:lnTo>
                    <a:lnTo>
                      <a:pt x="442" y="373"/>
                    </a:lnTo>
                    <a:lnTo>
                      <a:pt x="442" y="369"/>
                    </a:lnTo>
                    <a:lnTo>
                      <a:pt x="444" y="364"/>
                    </a:lnTo>
                    <a:lnTo>
                      <a:pt x="460" y="331"/>
                    </a:lnTo>
                    <a:lnTo>
                      <a:pt x="469" y="294"/>
                    </a:lnTo>
                    <a:lnTo>
                      <a:pt x="475" y="257"/>
                    </a:lnTo>
                    <a:lnTo>
                      <a:pt x="473" y="221"/>
                    </a:lnTo>
                    <a:lnTo>
                      <a:pt x="466" y="186"/>
                    </a:lnTo>
                    <a:lnTo>
                      <a:pt x="453" y="151"/>
                    </a:lnTo>
                    <a:lnTo>
                      <a:pt x="433" y="118"/>
                    </a:lnTo>
                    <a:lnTo>
                      <a:pt x="409" y="90"/>
                    </a:lnTo>
                    <a:lnTo>
                      <a:pt x="372" y="61"/>
                    </a:lnTo>
                    <a:lnTo>
                      <a:pt x="334" y="39"/>
                    </a:lnTo>
                    <a:lnTo>
                      <a:pt x="292" y="28"/>
                    </a:lnTo>
                    <a:lnTo>
                      <a:pt x="249" y="22"/>
                    </a:lnTo>
                    <a:lnTo>
                      <a:pt x="205" y="28"/>
                    </a:lnTo>
                    <a:lnTo>
                      <a:pt x="163" y="39"/>
                    </a:lnTo>
                    <a:lnTo>
                      <a:pt x="125" y="61"/>
                    </a:lnTo>
                    <a:lnTo>
                      <a:pt x="88" y="88"/>
                    </a:lnTo>
                    <a:lnTo>
                      <a:pt x="88" y="90"/>
                    </a:lnTo>
                    <a:lnTo>
                      <a:pt x="61" y="125"/>
                    </a:lnTo>
                    <a:lnTo>
                      <a:pt x="39" y="164"/>
                    </a:lnTo>
                    <a:lnTo>
                      <a:pt x="28" y="206"/>
                    </a:lnTo>
                    <a:lnTo>
                      <a:pt x="22" y="250"/>
                    </a:lnTo>
                    <a:lnTo>
                      <a:pt x="28" y="292"/>
                    </a:lnTo>
                    <a:lnTo>
                      <a:pt x="39" y="334"/>
                    </a:lnTo>
                    <a:lnTo>
                      <a:pt x="61" y="375"/>
                    </a:lnTo>
                    <a:lnTo>
                      <a:pt x="88" y="409"/>
                    </a:lnTo>
                    <a:lnTo>
                      <a:pt x="125" y="439"/>
                    </a:lnTo>
                    <a:lnTo>
                      <a:pt x="163" y="459"/>
                    </a:lnTo>
                    <a:lnTo>
                      <a:pt x="205" y="472"/>
                    </a:lnTo>
                    <a:lnTo>
                      <a:pt x="249" y="476"/>
                    </a:lnTo>
                    <a:lnTo>
                      <a:pt x="292" y="472"/>
                    </a:lnTo>
                    <a:lnTo>
                      <a:pt x="334" y="459"/>
                    </a:lnTo>
                    <a:lnTo>
                      <a:pt x="372" y="439"/>
                    </a:lnTo>
                    <a:lnTo>
                      <a:pt x="409" y="409"/>
                    </a:lnTo>
                    <a:lnTo>
                      <a:pt x="413" y="406"/>
                    </a:lnTo>
                    <a:lnTo>
                      <a:pt x="416" y="406"/>
                    </a:lnTo>
                    <a:lnTo>
                      <a:pt x="420" y="406"/>
                    </a:lnTo>
                    <a:lnTo>
                      <a:pt x="425" y="409"/>
                    </a:lnTo>
                    <a:lnTo>
                      <a:pt x="486" y="470"/>
                    </a:lnTo>
                    <a:lnTo>
                      <a:pt x="495" y="466"/>
                    </a:lnTo>
                    <a:lnTo>
                      <a:pt x="504" y="464"/>
                    </a:lnTo>
                    <a:lnTo>
                      <a:pt x="513" y="464"/>
                    </a:lnTo>
                    <a:lnTo>
                      <a:pt x="521" y="468"/>
                    </a:lnTo>
                    <a:lnTo>
                      <a:pt x="528" y="472"/>
                    </a:lnTo>
                    <a:lnTo>
                      <a:pt x="534" y="477"/>
                    </a:lnTo>
                    <a:lnTo>
                      <a:pt x="598" y="540"/>
                    </a:lnTo>
                    <a:lnTo>
                      <a:pt x="660" y="602"/>
                    </a:lnTo>
                    <a:lnTo>
                      <a:pt x="722" y="666"/>
                    </a:lnTo>
                    <a:lnTo>
                      <a:pt x="728" y="672"/>
                    </a:lnTo>
                    <a:lnTo>
                      <a:pt x="731" y="679"/>
                    </a:lnTo>
                    <a:lnTo>
                      <a:pt x="733" y="686"/>
                    </a:lnTo>
                    <a:lnTo>
                      <a:pt x="735" y="696"/>
                    </a:lnTo>
                    <a:lnTo>
                      <a:pt x="733" y="703"/>
                    </a:lnTo>
                    <a:lnTo>
                      <a:pt x="731" y="710"/>
                    </a:lnTo>
                    <a:lnTo>
                      <a:pt x="728" y="718"/>
                    </a:lnTo>
                    <a:lnTo>
                      <a:pt x="722" y="723"/>
                    </a:lnTo>
                    <a:lnTo>
                      <a:pt x="722" y="723"/>
                    </a:lnTo>
                    <a:lnTo>
                      <a:pt x="717" y="729"/>
                    </a:lnTo>
                    <a:lnTo>
                      <a:pt x="709" y="732"/>
                    </a:lnTo>
                    <a:lnTo>
                      <a:pt x="702" y="736"/>
                    </a:lnTo>
                    <a:lnTo>
                      <a:pt x="693" y="736"/>
                    </a:lnTo>
                    <a:lnTo>
                      <a:pt x="686" y="736"/>
                    </a:lnTo>
                    <a:lnTo>
                      <a:pt x="678" y="732"/>
                    </a:lnTo>
                    <a:lnTo>
                      <a:pt x="671" y="729"/>
                    </a:lnTo>
                    <a:lnTo>
                      <a:pt x="664" y="723"/>
                    </a:lnTo>
                    <a:lnTo>
                      <a:pt x="539" y="598"/>
                    </a:lnTo>
                    <a:lnTo>
                      <a:pt x="475" y="534"/>
                    </a:lnTo>
                    <a:lnTo>
                      <a:pt x="471" y="529"/>
                    </a:lnTo>
                    <a:lnTo>
                      <a:pt x="466" y="521"/>
                    </a:lnTo>
                    <a:lnTo>
                      <a:pt x="464" y="514"/>
                    </a:lnTo>
                    <a:lnTo>
                      <a:pt x="464" y="507"/>
                    </a:lnTo>
                    <a:lnTo>
                      <a:pt x="466" y="496"/>
                    </a:lnTo>
                    <a:lnTo>
                      <a:pt x="469" y="487"/>
                    </a:lnTo>
                    <a:lnTo>
                      <a:pt x="416" y="433"/>
                    </a:lnTo>
                    <a:lnTo>
                      <a:pt x="378" y="461"/>
                    </a:lnTo>
                    <a:lnTo>
                      <a:pt x="337" y="483"/>
                    </a:lnTo>
                    <a:lnTo>
                      <a:pt x="293" y="494"/>
                    </a:lnTo>
                    <a:lnTo>
                      <a:pt x="249" y="498"/>
                    </a:lnTo>
                    <a:lnTo>
                      <a:pt x="211" y="496"/>
                    </a:lnTo>
                    <a:lnTo>
                      <a:pt x="172" y="487"/>
                    </a:lnTo>
                    <a:lnTo>
                      <a:pt x="138" y="472"/>
                    </a:lnTo>
                    <a:lnTo>
                      <a:pt x="103" y="452"/>
                    </a:lnTo>
                    <a:lnTo>
                      <a:pt x="74" y="426"/>
                    </a:lnTo>
                    <a:lnTo>
                      <a:pt x="46" y="395"/>
                    </a:lnTo>
                    <a:lnTo>
                      <a:pt x="26" y="360"/>
                    </a:lnTo>
                    <a:lnTo>
                      <a:pt x="11" y="325"/>
                    </a:lnTo>
                    <a:lnTo>
                      <a:pt x="2" y="287"/>
                    </a:lnTo>
                    <a:lnTo>
                      <a:pt x="0" y="250"/>
                    </a:lnTo>
                    <a:lnTo>
                      <a:pt x="2" y="211"/>
                    </a:lnTo>
                    <a:lnTo>
                      <a:pt x="11" y="175"/>
                    </a:lnTo>
                    <a:lnTo>
                      <a:pt x="26" y="138"/>
                    </a:lnTo>
                    <a:lnTo>
                      <a:pt x="46" y="103"/>
                    </a:lnTo>
                    <a:lnTo>
                      <a:pt x="74" y="74"/>
                    </a:lnTo>
                    <a:lnTo>
                      <a:pt x="103" y="46"/>
                    </a:lnTo>
                    <a:lnTo>
                      <a:pt x="138" y="26"/>
                    </a:lnTo>
                    <a:lnTo>
                      <a:pt x="172" y="11"/>
                    </a:lnTo>
                    <a:lnTo>
                      <a:pt x="211" y="2"/>
                    </a:lnTo>
                    <a:lnTo>
                      <a:pt x="24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161" name="Rectangle 160"/>
            <p:cNvSpPr/>
            <p:nvPr/>
          </p:nvSpPr>
          <p:spPr>
            <a:xfrm>
              <a:off x="3720050" y="968378"/>
              <a:ext cx="1036941" cy="890857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2" name="Rectangle 161"/>
            <p:cNvSpPr/>
            <p:nvPr/>
          </p:nvSpPr>
          <p:spPr>
            <a:xfrm>
              <a:off x="4969992" y="968378"/>
              <a:ext cx="1035069" cy="88924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63" name="Group 162"/>
            <p:cNvGrpSpPr/>
            <p:nvPr/>
          </p:nvGrpSpPr>
          <p:grpSpPr>
            <a:xfrm>
              <a:off x="5216928" y="1079859"/>
              <a:ext cx="508499" cy="675077"/>
              <a:chOff x="2817813" y="2146300"/>
              <a:chExt cx="1196975" cy="1589088"/>
            </a:xfrm>
            <a:solidFill>
              <a:schemeClr val="bg1"/>
            </a:solidFill>
          </p:grpSpPr>
          <p:sp>
            <p:nvSpPr>
              <p:cNvPr id="164" name="Freeform 69"/>
              <p:cNvSpPr>
                <a:spLocks/>
              </p:cNvSpPr>
              <p:nvPr/>
            </p:nvSpPr>
            <p:spPr bwMode="auto">
              <a:xfrm>
                <a:off x="3246438" y="3489325"/>
                <a:ext cx="338138" cy="49213"/>
              </a:xfrm>
              <a:custGeom>
                <a:avLst/>
                <a:gdLst>
                  <a:gd name="T0" fmla="*/ 63 w 852"/>
                  <a:gd name="T1" fmla="*/ 0 h 125"/>
                  <a:gd name="T2" fmla="*/ 790 w 852"/>
                  <a:gd name="T3" fmla="*/ 0 h 125"/>
                  <a:gd name="T4" fmla="*/ 809 w 852"/>
                  <a:gd name="T5" fmla="*/ 3 h 125"/>
                  <a:gd name="T6" fmla="*/ 826 w 852"/>
                  <a:gd name="T7" fmla="*/ 12 h 125"/>
                  <a:gd name="T8" fmla="*/ 840 w 852"/>
                  <a:gd name="T9" fmla="*/ 25 h 125"/>
                  <a:gd name="T10" fmla="*/ 849 w 852"/>
                  <a:gd name="T11" fmla="*/ 42 h 125"/>
                  <a:gd name="T12" fmla="*/ 852 w 852"/>
                  <a:gd name="T13" fmla="*/ 63 h 125"/>
                  <a:gd name="T14" fmla="*/ 849 w 852"/>
                  <a:gd name="T15" fmla="*/ 82 h 125"/>
                  <a:gd name="T16" fmla="*/ 840 w 852"/>
                  <a:gd name="T17" fmla="*/ 99 h 125"/>
                  <a:gd name="T18" fmla="*/ 826 w 852"/>
                  <a:gd name="T19" fmla="*/ 113 h 125"/>
                  <a:gd name="T20" fmla="*/ 809 w 852"/>
                  <a:gd name="T21" fmla="*/ 121 h 125"/>
                  <a:gd name="T22" fmla="*/ 790 w 852"/>
                  <a:gd name="T23" fmla="*/ 125 h 125"/>
                  <a:gd name="T24" fmla="*/ 63 w 852"/>
                  <a:gd name="T25" fmla="*/ 125 h 125"/>
                  <a:gd name="T26" fmla="*/ 42 w 852"/>
                  <a:gd name="T27" fmla="*/ 121 h 125"/>
                  <a:gd name="T28" fmla="*/ 25 w 852"/>
                  <a:gd name="T29" fmla="*/ 113 h 125"/>
                  <a:gd name="T30" fmla="*/ 12 w 852"/>
                  <a:gd name="T31" fmla="*/ 99 h 125"/>
                  <a:gd name="T32" fmla="*/ 3 w 852"/>
                  <a:gd name="T33" fmla="*/ 82 h 125"/>
                  <a:gd name="T34" fmla="*/ 0 w 852"/>
                  <a:gd name="T35" fmla="*/ 63 h 125"/>
                  <a:gd name="T36" fmla="*/ 3 w 852"/>
                  <a:gd name="T37" fmla="*/ 42 h 125"/>
                  <a:gd name="T38" fmla="*/ 12 w 852"/>
                  <a:gd name="T39" fmla="*/ 25 h 125"/>
                  <a:gd name="T40" fmla="*/ 25 w 852"/>
                  <a:gd name="T41" fmla="*/ 12 h 125"/>
                  <a:gd name="T42" fmla="*/ 42 w 852"/>
                  <a:gd name="T43" fmla="*/ 3 h 125"/>
                  <a:gd name="T44" fmla="*/ 63 w 852"/>
                  <a:gd name="T45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852" h="125">
                    <a:moveTo>
                      <a:pt x="63" y="0"/>
                    </a:moveTo>
                    <a:lnTo>
                      <a:pt x="790" y="0"/>
                    </a:lnTo>
                    <a:lnTo>
                      <a:pt x="809" y="3"/>
                    </a:lnTo>
                    <a:lnTo>
                      <a:pt x="826" y="12"/>
                    </a:lnTo>
                    <a:lnTo>
                      <a:pt x="840" y="25"/>
                    </a:lnTo>
                    <a:lnTo>
                      <a:pt x="849" y="42"/>
                    </a:lnTo>
                    <a:lnTo>
                      <a:pt x="852" y="63"/>
                    </a:lnTo>
                    <a:lnTo>
                      <a:pt x="849" y="82"/>
                    </a:lnTo>
                    <a:lnTo>
                      <a:pt x="840" y="99"/>
                    </a:lnTo>
                    <a:lnTo>
                      <a:pt x="826" y="113"/>
                    </a:lnTo>
                    <a:lnTo>
                      <a:pt x="809" y="121"/>
                    </a:lnTo>
                    <a:lnTo>
                      <a:pt x="790" y="125"/>
                    </a:lnTo>
                    <a:lnTo>
                      <a:pt x="63" y="125"/>
                    </a:lnTo>
                    <a:lnTo>
                      <a:pt x="42" y="121"/>
                    </a:lnTo>
                    <a:lnTo>
                      <a:pt x="25" y="113"/>
                    </a:lnTo>
                    <a:lnTo>
                      <a:pt x="12" y="99"/>
                    </a:lnTo>
                    <a:lnTo>
                      <a:pt x="3" y="82"/>
                    </a:lnTo>
                    <a:lnTo>
                      <a:pt x="0" y="63"/>
                    </a:lnTo>
                    <a:lnTo>
                      <a:pt x="3" y="42"/>
                    </a:lnTo>
                    <a:lnTo>
                      <a:pt x="12" y="25"/>
                    </a:lnTo>
                    <a:lnTo>
                      <a:pt x="25" y="12"/>
                    </a:lnTo>
                    <a:lnTo>
                      <a:pt x="42" y="3"/>
                    </a:lnTo>
                    <a:lnTo>
                      <a:pt x="6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5" name="Freeform 70"/>
              <p:cNvSpPr>
                <a:spLocks/>
              </p:cNvSpPr>
              <p:nvPr/>
            </p:nvSpPr>
            <p:spPr bwMode="auto">
              <a:xfrm>
                <a:off x="3279776" y="3587750"/>
                <a:ext cx="273050" cy="49213"/>
              </a:xfrm>
              <a:custGeom>
                <a:avLst/>
                <a:gdLst>
                  <a:gd name="T0" fmla="*/ 62 w 691"/>
                  <a:gd name="T1" fmla="*/ 0 h 125"/>
                  <a:gd name="T2" fmla="*/ 627 w 691"/>
                  <a:gd name="T3" fmla="*/ 0 h 125"/>
                  <a:gd name="T4" fmla="*/ 648 w 691"/>
                  <a:gd name="T5" fmla="*/ 3 h 125"/>
                  <a:gd name="T6" fmla="*/ 665 w 691"/>
                  <a:gd name="T7" fmla="*/ 12 h 125"/>
                  <a:gd name="T8" fmla="*/ 678 w 691"/>
                  <a:gd name="T9" fmla="*/ 25 h 125"/>
                  <a:gd name="T10" fmla="*/ 688 w 691"/>
                  <a:gd name="T11" fmla="*/ 42 h 125"/>
                  <a:gd name="T12" fmla="*/ 691 w 691"/>
                  <a:gd name="T13" fmla="*/ 63 h 125"/>
                  <a:gd name="T14" fmla="*/ 688 w 691"/>
                  <a:gd name="T15" fmla="*/ 82 h 125"/>
                  <a:gd name="T16" fmla="*/ 678 w 691"/>
                  <a:gd name="T17" fmla="*/ 99 h 125"/>
                  <a:gd name="T18" fmla="*/ 665 w 691"/>
                  <a:gd name="T19" fmla="*/ 113 h 125"/>
                  <a:gd name="T20" fmla="*/ 648 w 691"/>
                  <a:gd name="T21" fmla="*/ 123 h 125"/>
                  <a:gd name="T22" fmla="*/ 627 w 691"/>
                  <a:gd name="T23" fmla="*/ 125 h 125"/>
                  <a:gd name="T24" fmla="*/ 62 w 691"/>
                  <a:gd name="T25" fmla="*/ 125 h 125"/>
                  <a:gd name="T26" fmla="*/ 43 w 691"/>
                  <a:gd name="T27" fmla="*/ 123 h 125"/>
                  <a:gd name="T28" fmla="*/ 26 w 691"/>
                  <a:gd name="T29" fmla="*/ 113 h 125"/>
                  <a:gd name="T30" fmla="*/ 12 w 691"/>
                  <a:gd name="T31" fmla="*/ 99 h 125"/>
                  <a:gd name="T32" fmla="*/ 3 w 691"/>
                  <a:gd name="T33" fmla="*/ 82 h 125"/>
                  <a:gd name="T34" fmla="*/ 0 w 691"/>
                  <a:gd name="T35" fmla="*/ 63 h 125"/>
                  <a:gd name="T36" fmla="*/ 3 w 691"/>
                  <a:gd name="T37" fmla="*/ 42 h 125"/>
                  <a:gd name="T38" fmla="*/ 12 w 691"/>
                  <a:gd name="T39" fmla="*/ 25 h 125"/>
                  <a:gd name="T40" fmla="*/ 26 w 691"/>
                  <a:gd name="T41" fmla="*/ 12 h 125"/>
                  <a:gd name="T42" fmla="*/ 43 w 691"/>
                  <a:gd name="T43" fmla="*/ 3 h 125"/>
                  <a:gd name="T44" fmla="*/ 62 w 691"/>
                  <a:gd name="T45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91" h="125">
                    <a:moveTo>
                      <a:pt x="62" y="0"/>
                    </a:moveTo>
                    <a:lnTo>
                      <a:pt x="627" y="0"/>
                    </a:lnTo>
                    <a:lnTo>
                      <a:pt x="648" y="3"/>
                    </a:lnTo>
                    <a:lnTo>
                      <a:pt x="665" y="12"/>
                    </a:lnTo>
                    <a:lnTo>
                      <a:pt x="678" y="25"/>
                    </a:lnTo>
                    <a:lnTo>
                      <a:pt x="688" y="42"/>
                    </a:lnTo>
                    <a:lnTo>
                      <a:pt x="691" y="63"/>
                    </a:lnTo>
                    <a:lnTo>
                      <a:pt x="688" y="82"/>
                    </a:lnTo>
                    <a:lnTo>
                      <a:pt x="678" y="99"/>
                    </a:lnTo>
                    <a:lnTo>
                      <a:pt x="665" y="113"/>
                    </a:lnTo>
                    <a:lnTo>
                      <a:pt x="648" y="123"/>
                    </a:lnTo>
                    <a:lnTo>
                      <a:pt x="627" y="125"/>
                    </a:lnTo>
                    <a:lnTo>
                      <a:pt x="62" y="125"/>
                    </a:lnTo>
                    <a:lnTo>
                      <a:pt x="43" y="123"/>
                    </a:lnTo>
                    <a:lnTo>
                      <a:pt x="26" y="113"/>
                    </a:lnTo>
                    <a:lnTo>
                      <a:pt x="12" y="99"/>
                    </a:lnTo>
                    <a:lnTo>
                      <a:pt x="3" y="82"/>
                    </a:lnTo>
                    <a:lnTo>
                      <a:pt x="0" y="63"/>
                    </a:lnTo>
                    <a:lnTo>
                      <a:pt x="3" y="42"/>
                    </a:lnTo>
                    <a:lnTo>
                      <a:pt x="12" y="25"/>
                    </a:lnTo>
                    <a:lnTo>
                      <a:pt x="26" y="12"/>
                    </a:lnTo>
                    <a:lnTo>
                      <a:pt x="43" y="3"/>
                    </a:lnTo>
                    <a:lnTo>
                      <a:pt x="6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6" name="Freeform 71"/>
              <p:cNvSpPr>
                <a:spLocks/>
              </p:cNvSpPr>
              <p:nvPr/>
            </p:nvSpPr>
            <p:spPr bwMode="auto">
              <a:xfrm>
                <a:off x="3236913" y="2782888"/>
                <a:ext cx="357188" cy="534988"/>
              </a:xfrm>
              <a:custGeom>
                <a:avLst/>
                <a:gdLst>
                  <a:gd name="T0" fmla="*/ 874 w 899"/>
                  <a:gd name="T1" fmla="*/ 12 h 1351"/>
                  <a:gd name="T2" fmla="*/ 899 w 899"/>
                  <a:gd name="T3" fmla="*/ 63 h 1351"/>
                  <a:gd name="T4" fmla="*/ 894 w 899"/>
                  <a:gd name="T5" fmla="*/ 86 h 1351"/>
                  <a:gd name="T6" fmla="*/ 892 w 899"/>
                  <a:gd name="T7" fmla="*/ 92 h 1351"/>
                  <a:gd name="T8" fmla="*/ 782 w 899"/>
                  <a:gd name="T9" fmla="*/ 311 h 1351"/>
                  <a:gd name="T10" fmla="*/ 710 w 899"/>
                  <a:gd name="T11" fmla="*/ 513 h 1351"/>
                  <a:gd name="T12" fmla="*/ 663 w 899"/>
                  <a:gd name="T13" fmla="*/ 724 h 1351"/>
                  <a:gd name="T14" fmla="*/ 639 w 899"/>
                  <a:gd name="T15" fmla="*/ 982 h 1351"/>
                  <a:gd name="T16" fmla="*/ 633 w 899"/>
                  <a:gd name="T17" fmla="*/ 1287 h 1351"/>
                  <a:gd name="T18" fmla="*/ 607 w 899"/>
                  <a:gd name="T19" fmla="*/ 1338 h 1351"/>
                  <a:gd name="T20" fmla="*/ 550 w 899"/>
                  <a:gd name="T21" fmla="*/ 1347 h 1351"/>
                  <a:gd name="T22" fmla="*/ 511 w 899"/>
                  <a:gd name="T23" fmla="*/ 1308 h 1351"/>
                  <a:gd name="T24" fmla="*/ 511 w 899"/>
                  <a:gd name="T25" fmla="*/ 1070 h 1351"/>
                  <a:gd name="T26" fmla="*/ 528 w 899"/>
                  <a:gd name="T27" fmla="*/ 789 h 1351"/>
                  <a:gd name="T28" fmla="*/ 573 w 899"/>
                  <a:gd name="T29" fmla="*/ 536 h 1351"/>
                  <a:gd name="T30" fmla="*/ 660 w 899"/>
                  <a:gd name="T31" fmla="*/ 282 h 1351"/>
                  <a:gd name="T32" fmla="*/ 646 w 899"/>
                  <a:gd name="T33" fmla="*/ 213 h 1351"/>
                  <a:gd name="T34" fmla="*/ 569 w 899"/>
                  <a:gd name="T35" fmla="*/ 215 h 1351"/>
                  <a:gd name="T36" fmla="*/ 487 w 899"/>
                  <a:gd name="T37" fmla="*/ 174 h 1351"/>
                  <a:gd name="T38" fmla="*/ 384 w 899"/>
                  <a:gd name="T39" fmla="*/ 193 h 1351"/>
                  <a:gd name="T40" fmla="*/ 304 w 899"/>
                  <a:gd name="T41" fmla="*/ 219 h 1351"/>
                  <a:gd name="T42" fmla="*/ 226 w 899"/>
                  <a:gd name="T43" fmla="*/ 204 h 1351"/>
                  <a:gd name="T44" fmla="*/ 273 w 899"/>
                  <a:gd name="T45" fmla="*/ 367 h 1351"/>
                  <a:gd name="T46" fmla="*/ 345 w 899"/>
                  <a:gd name="T47" fmla="*/ 621 h 1351"/>
                  <a:gd name="T48" fmla="*/ 378 w 899"/>
                  <a:gd name="T49" fmla="*/ 878 h 1351"/>
                  <a:gd name="T50" fmla="*/ 390 w 899"/>
                  <a:gd name="T51" fmla="*/ 1176 h 1351"/>
                  <a:gd name="T52" fmla="*/ 379 w 899"/>
                  <a:gd name="T53" fmla="*/ 1325 h 1351"/>
                  <a:gd name="T54" fmla="*/ 328 w 899"/>
                  <a:gd name="T55" fmla="*/ 1351 h 1351"/>
                  <a:gd name="T56" fmla="*/ 278 w 899"/>
                  <a:gd name="T57" fmla="*/ 1325 h 1351"/>
                  <a:gd name="T58" fmla="*/ 265 w 899"/>
                  <a:gd name="T59" fmla="*/ 1179 h 1351"/>
                  <a:gd name="T60" fmla="*/ 254 w 899"/>
                  <a:gd name="T61" fmla="*/ 892 h 1351"/>
                  <a:gd name="T62" fmla="*/ 222 w 899"/>
                  <a:gd name="T63" fmla="*/ 645 h 1351"/>
                  <a:gd name="T64" fmla="*/ 167 w 899"/>
                  <a:gd name="T65" fmla="*/ 446 h 1351"/>
                  <a:gd name="T66" fmla="*/ 83 w 899"/>
                  <a:gd name="T67" fmla="*/ 241 h 1351"/>
                  <a:gd name="T68" fmla="*/ 6 w 899"/>
                  <a:gd name="T69" fmla="*/ 89 h 1351"/>
                  <a:gd name="T70" fmla="*/ 2 w 899"/>
                  <a:gd name="T71" fmla="*/ 44 h 1351"/>
                  <a:gd name="T72" fmla="*/ 4 w 899"/>
                  <a:gd name="T73" fmla="*/ 38 h 1351"/>
                  <a:gd name="T74" fmla="*/ 7 w 899"/>
                  <a:gd name="T75" fmla="*/ 31 h 1351"/>
                  <a:gd name="T76" fmla="*/ 14 w 899"/>
                  <a:gd name="T77" fmla="*/ 22 h 1351"/>
                  <a:gd name="T78" fmla="*/ 19 w 899"/>
                  <a:gd name="T79" fmla="*/ 17 h 1351"/>
                  <a:gd name="T80" fmla="*/ 26 w 899"/>
                  <a:gd name="T81" fmla="*/ 11 h 1351"/>
                  <a:gd name="T82" fmla="*/ 80 w 899"/>
                  <a:gd name="T83" fmla="*/ 4 h 1351"/>
                  <a:gd name="T84" fmla="*/ 197 w 899"/>
                  <a:gd name="T85" fmla="*/ 53 h 1351"/>
                  <a:gd name="T86" fmla="*/ 244 w 899"/>
                  <a:gd name="T87" fmla="*/ 76 h 1351"/>
                  <a:gd name="T88" fmla="*/ 301 w 899"/>
                  <a:gd name="T89" fmla="*/ 90 h 1351"/>
                  <a:gd name="T90" fmla="*/ 410 w 899"/>
                  <a:gd name="T91" fmla="*/ 14 h 1351"/>
                  <a:gd name="T92" fmla="*/ 463 w 899"/>
                  <a:gd name="T93" fmla="*/ 1 h 1351"/>
                  <a:gd name="T94" fmla="*/ 565 w 899"/>
                  <a:gd name="T95" fmla="*/ 76 h 1351"/>
                  <a:gd name="T96" fmla="*/ 615 w 899"/>
                  <a:gd name="T97" fmla="*/ 89 h 1351"/>
                  <a:gd name="T98" fmla="*/ 676 w 899"/>
                  <a:gd name="T99" fmla="*/ 67 h 1351"/>
                  <a:gd name="T100" fmla="*/ 737 w 899"/>
                  <a:gd name="T101" fmla="*/ 36 h 1351"/>
                  <a:gd name="T102" fmla="*/ 837 w 899"/>
                  <a:gd name="T103" fmla="*/ 0 h 1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899" h="1351">
                    <a:moveTo>
                      <a:pt x="837" y="0"/>
                    </a:moveTo>
                    <a:lnTo>
                      <a:pt x="857" y="4"/>
                    </a:lnTo>
                    <a:lnTo>
                      <a:pt x="874" y="12"/>
                    </a:lnTo>
                    <a:lnTo>
                      <a:pt x="887" y="25"/>
                    </a:lnTo>
                    <a:lnTo>
                      <a:pt x="897" y="44"/>
                    </a:lnTo>
                    <a:lnTo>
                      <a:pt x="899" y="63"/>
                    </a:lnTo>
                    <a:lnTo>
                      <a:pt x="897" y="81"/>
                    </a:lnTo>
                    <a:lnTo>
                      <a:pt x="897" y="81"/>
                    </a:lnTo>
                    <a:lnTo>
                      <a:pt x="894" y="86"/>
                    </a:lnTo>
                    <a:lnTo>
                      <a:pt x="894" y="89"/>
                    </a:lnTo>
                    <a:lnTo>
                      <a:pt x="892" y="92"/>
                    </a:lnTo>
                    <a:lnTo>
                      <a:pt x="892" y="92"/>
                    </a:lnTo>
                    <a:lnTo>
                      <a:pt x="851" y="169"/>
                    </a:lnTo>
                    <a:lnTo>
                      <a:pt x="815" y="241"/>
                    </a:lnTo>
                    <a:lnTo>
                      <a:pt x="782" y="311"/>
                    </a:lnTo>
                    <a:lnTo>
                      <a:pt x="755" y="379"/>
                    </a:lnTo>
                    <a:lnTo>
                      <a:pt x="730" y="446"/>
                    </a:lnTo>
                    <a:lnTo>
                      <a:pt x="710" y="513"/>
                    </a:lnTo>
                    <a:lnTo>
                      <a:pt x="691" y="579"/>
                    </a:lnTo>
                    <a:lnTo>
                      <a:pt x="677" y="645"/>
                    </a:lnTo>
                    <a:lnTo>
                      <a:pt x="663" y="724"/>
                    </a:lnTo>
                    <a:lnTo>
                      <a:pt x="652" y="807"/>
                    </a:lnTo>
                    <a:lnTo>
                      <a:pt x="644" y="892"/>
                    </a:lnTo>
                    <a:lnTo>
                      <a:pt x="639" y="982"/>
                    </a:lnTo>
                    <a:lnTo>
                      <a:pt x="635" y="1077"/>
                    </a:lnTo>
                    <a:lnTo>
                      <a:pt x="633" y="1179"/>
                    </a:lnTo>
                    <a:lnTo>
                      <a:pt x="633" y="1287"/>
                    </a:lnTo>
                    <a:lnTo>
                      <a:pt x="629" y="1308"/>
                    </a:lnTo>
                    <a:lnTo>
                      <a:pt x="621" y="1325"/>
                    </a:lnTo>
                    <a:lnTo>
                      <a:pt x="607" y="1338"/>
                    </a:lnTo>
                    <a:lnTo>
                      <a:pt x="590" y="1347"/>
                    </a:lnTo>
                    <a:lnTo>
                      <a:pt x="571" y="1351"/>
                    </a:lnTo>
                    <a:lnTo>
                      <a:pt x="550" y="1347"/>
                    </a:lnTo>
                    <a:lnTo>
                      <a:pt x="533" y="1338"/>
                    </a:lnTo>
                    <a:lnTo>
                      <a:pt x="520" y="1325"/>
                    </a:lnTo>
                    <a:lnTo>
                      <a:pt x="511" y="1308"/>
                    </a:lnTo>
                    <a:lnTo>
                      <a:pt x="508" y="1287"/>
                    </a:lnTo>
                    <a:lnTo>
                      <a:pt x="509" y="1176"/>
                    </a:lnTo>
                    <a:lnTo>
                      <a:pt x="511" y="1070"/>
                    </a:lnTo>
                    <a:lnTo>
                      <a:pt x="515" y="971"/>
                    </a:lnTo>
                    <a:lnTo>
                      <a:pt x="520" y="878"/>
                    </a:lnTo>
                    <a:lnTo>
                      <a:pt x="528" y="789"/>
                    </a:lnTo>
                    <a:lnTo>
                      <a:pt x="539" y="704"/>
                    </a:lnTo>
                    <a:lnTo>
                      <a:pt x="554" y="621"/>
                    </a:lnTo>
                    <a:lnTo>
                      <a:pt x="573" y="536"/>
                    </a:lnTo>
                    <a:lnTo>
                      <a:pt x="598" y="452"/>
                    </a:lnTo>
                    <a:lnTo>
                      <a:pt x="626" y="367"/>
                    </a:lnTo>
                    <a:lnTo>
                      <a:pt x="660" y="282"/>
                    </a:lnTo>
                    <a:lnTo>
                      <a:pt x="700" y="193"/>
                    </a:lnTo>
                    <a:lnTo>
                      <a:pt x="673" y="204"/>
                    </a:lnTo>
                    <a:lnTo>
                      <a:pt x="646" y="213"/>
                    </a:lnTo>
                    <a:lnTo>
                      <a:pt x="621" y="217"/>
                    </a:lnTo>
                    <a:lnTo>
                      <a:pt x="595" y="219"/>
                    </a:lnTo>
                    <a:lnTo>
                      <a:pt x="569" y="215"/>
                    </a:lnTo>
                    <a:lnTo>
                      <a:pt x="542" y="208"/>
                    </a:lnTo>
                    <a:lnTo>
                      <a:pt x="515" y="193"/>
                    </a:lnTo>
                    <a:lnTo>
                      <a:pt x="487" y="174"/>
                    </a:lnTo>
                    <a:lnTo>
                      <a:pt x="448" y="143"/>
                    </a:lnTo>
                    <a:lnTo>
                      <a:pt x="412" y="174"/>
                    </a:lnTo>
                    <a:lnTo>
                      <a:pt x="384" y="193"/>
                    </a:lnTo>
                    <a:lnTo>
                      <a:pt x="356" y="207"/>
                    </a:lnTo>
                    <a:lnTo>
                      <a:pt x="330" y="215"/>
                    </a:lnTo>
                    <a:lnTo>
                      <a:pt x="304" y="219"/>
                    </a:lnTo>
                    <a:lnTo>
                      <a:pt x="278" y="216"/>
                    </a:lnTo>
                    <a:lnTo>
                      <a:pt x="251" y="211"/>
                    </a:lnTo>
                    <a:lnTo>
                      <a:pt x="226" y="204"/>
                    </a:lnTo>
                    <a:lnTo>
                      <a:pt x="199" y="193"/>
                    </a:lnTo>
                    <a:lnTo>
                      <a:pt x="239" y="281"/>
                    </a:lnTo>
                    <a:lnTo>
                      <a:pt x="273" y="367"/>
                    </a:lnTo>
                    <a:lnTo>
                      <a:pt x="301" y="452"/>
                    </a:lnTo>
                    <a:lnTo>
                      <a:pt x="325" y="536"/>
                    </a:lnTo>
                    <a:lnTo>
                      <a:pt x="345" y="621"/>
                    </a:lnTo>
                    <a:lnTo>
                      <a:pt x="358" y="704"/>
                    </a:lnTo>
                    <a:lnTo>
                      <a:pt x="370" y="789"/>
                    </a:lnTo>
                    <a:lnTo>
                      <a:pt x="378" y="878"/>
                    </a:lnTo>
                    <a:lnTo>
                      <a:pt x="384" y="971"/>
                    </a:lnTo>
                    <a:lnTo>
                      <a:pt x="387" y="1070"/>
                    </a:lnTo>
                    <a:lnTo>
                      <a:pt x="390" y="1176"/>
                    </a:lnTo>
                    <a:lnTo>
                      <a:pt x="390" y="1287"/>
                    </a:lnTo>
                    <a:lnTo>
                      <a:pt x="387" y="1308"/>
                    </a:lnTo>
                    <a:lnTo>
                      <a:pt x="379" y="1325"/>
                    </a:lnTo>
                    <a:lnTo>
                      <a:pt x="364" y="1338"/>
                    </a:lnTo>
                    <a:lnTo>
                      <a:pt x="347" y="1347"/>
                    </a:lnTo>
                    <a:lnTo>
                      <a:pt x="328" y="1351"/>
                    </a:lnTo>
                    <a:lnTo>
                      <a:pt x="308" y="1347"/>
                    </a:lnTo>
                    <a:lnTo>
                      <a:pt x="291" y="1338"/>
                    </a:lnTo>
                    <a:lnTo>
                      <a:pt x="278" y="1325"/>
                    </a:lnTo>
                    <a:lnTo>
                      <a:pt x="268" y="1308"/>
                    </a:lnTo>
                    <a:lnTo>
                      <a:pt x="266" y="1287"/>
                    </a:lnTo>
                    <a:lnTo>
                      <a:pt x="265" y="1179"/>
                    </a:lnTo>
                    <a:lnTo>
                      <a:pt x="263" y="1077"/>
                    </a:lnTo>
                    <a:lnTo>
                      <a:pt x="260" y="982"/>
                    </a:lnTo>
                    <a:lnTo>
                      <a:pt x="254" y="892"/>
                    </a:lnTo>
                    <a:lnTo>
                      <a:pt x="246" y="807"/>
                    </a:lnTo>
                    <a:lnTo>
                      <a:pt x="235" y="724"/>
                    </a:lnTo>
                    <a:lnTo>
                      <a:pt x="222" y="645"/>
                    </a:lnTo>
                    <a:lnTo>
                      <a:pt x="206" y="579"/>
                    </a:lnTo>
                    <a:lnTo>
                      <a:pt x="189" y="513"/>
                    </a:lnTo>
                    <a:lnTo>
                      <a:pt x="167" y="446"/>
                    </a:lnTo>
                    <a:lnTo>
                      <a:pt x="143" y="379"/>
                    </a:lnTo>
                    <a:lnTo>
                      <a:pt x="115" y="311"/>
                    </a:lnTo>
                    <a:lnTo>
                      <a:pt x="83" y="241"/>
                    </a:lnTo>
                    <a:lnTo>
                      <a:pt x="48" y="169"/>
                    </a:lnTo>
                    <a:lnTo>
                      <a:pt x="7" y="92"/>
                    </a:lnTo>
                    <a:lnTo>
                      <a:pt x="6" y="89"/>
                    </a:lnTo>
                    <a:lnTo>
                      <a:pt x="1" y="74"/>
                    </a:lnTo>
                    <a:lnTo>
                      <a:pt x="0" y="59"/>
                    </a:lnTo>
                    <a:lnTo>
                      <a:pt x="2" y="44"/>
                    </a:lnTo>
                    <a:lnTo>
                      <a:pt x="2" y="44"/>
                    </a:lnTo>
                    <a:lnTo>
                      <a:pt x="2" y="42"/>
                    </a:lnTo>
                    <a:lnTo>
                      <a:pt x="4" y="38"/>
                    </a:lnTo>
                    <a:lnTo>
                      <a:pt x="4" y="36"/>
                    </a:lnTo>
                    <a:lnTo>
                      <a:pt x="7" y="33"/>
                    </a:lnTo>
                    <a:lnTo>
                      <a:pt x="7" y="31"/>
                    </a:lnTo>
                    <a:lnTo>
                      <a:pt x="11" y="27"/>
                    </a:lnTo>
                    <a:lnTo>
                      <a:pt x="11" y="27"/>
                    </a:lnTo>
                    <a:lnTo>
                      <a:pt x="14" y="22"/>
                    </a:lnTo>
                    <a:lnTo>
                      <a:pt x="14" y="22"/>
                    </a:lnTo>
                    <a:lnTo>
                      <a:pt x="18" y="18"/>
                    </a:lnTo>
                    <a:lnTo>
                      <a:pt x="19" y="17"/>
                    </a:lnTo>
                    <a:lnTo>
                      <a:pt x="21" y="14"/>
                    </a:lnTo>
                    <a:lnTo>
                      <a:pt x="25" y="12"/>
                    </a:lnTo>
                    <a:lnTo>
                      <a:pt x="26" y="11"/>
                    </a:lnTo>
                    <a:lnTo>
                      <a:pt x="43" y="4"/>
                    </a:lnTo>
                    <a:lnTo>
                      <a:pt x="62" y="0"/>
                    </a:lnTo>
                    <a:lnTo>
                      <a:pt x="80" y="4"/>
                    </a:lnTo>
                    <a:lnTo>
                      <a:pt x="122" y="18"/>
                    </a:lnTo>
                    <a:lnTo>
                      <a:pt x="160" y="36"/>
                    </a:lnTo>
                    <a:lnTo>
                      <a:pt x="197" y="53"/>
                    </a:lnTo>
                    <a:lnTo>
                      <a:pt x="200" y="56"/>
                    </a:lnTo>
                    <a:lnTo>
                      <a:pt x="223" y="67"/>
                    </a:lnTo>
                    <a:lnTo>
                      <a:pt x="244" y="76"/>
                    </a:lnTo>
                    <a:lnTo>
                      <a:pt x="265" y="84"/>
                    </a:lnTo>
                    <a:lnTo>
                      <a:pt x="284" y="89"/>
                    </a:lnTo>
                    <a:lnTo>
                      <a:pt x="301" y="90"/>
                    </a:lnTo>
                    <a:lnTo>
                      <a:pt x="318" y="86"/>
                    </a:lnTo>
                    <a:lnTo>
                      <a:pt x="333" y="76"/>
                    </a:lnTo>
                    <a:lnTo>
                      <a:pt x="410" y="14"/>
                    </a:lnTo>
                    <a:lnTo>
                      <a:pt x="426" y="5"/>
                    </a:lnTo>
                    <a:lnTo>
                      <a:pt x="445" y="0"/>
                    </a:lnTo>
                    <a:lnTo>
                      <a:pt x="463" y="1"/>
                    </a:lnTo>
                    <a:lnTo>
                      <a:pt x="480" y="7"/>
                    </a:lnTo>
                    <a:lnTo>
                      <a:pt x="494" y="19"/>
                    </a:lnTo>
                    <a:lnTo>
                      <a:pt x="565" y="76"/>
                    </a:lnTo>
                    <a:lnTo>
                      <a:pt x="581" y="86"/>
                    </a:lnTo>
                    <a:lnTo>
                      <a:pt x="596" y="90"/>
                    </a:lnTo>
                    <a:lnTo>
                      <a:pt x="615" y="89"/>
                    </a:lnTo>
                    <a:lnTo>
                      <a:pt x="634" y="84"/>
                    </a:lnTo>
                    <a:lnTo>
                      <a:pt x="655" y="76"/>
                    </a:lnTo>
                    <a:lnTo>
                      <a:pt x="676" y="67"/>
                    </a:lnTo>
                    <a:lnTo>
                      <a:pt x="699" y="56"/>
                    </a:lnTo>
                    <a:lnTo>
                      <a:pt x="702" y="53"/>
                    </a:lnTo>
                    <a:lnTo>
                      <a:pt x="737" y="36"/>
                    </a:lnTo>
                    <a:lnTo>
                      <a:pt x="776" y="18"/>
                    </a:lnTo>
                    <a:lnTo>
                      <a:pt x="818" y="4"/>
                    </a:lnTo>
                    <a:lnTo>
                      <a:pt x="83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7" name="Freeform 72"/>
              <p:cNvSpPr>
                <a:spLocks/>
              </p:cNvSpPr>
              <p:nvPr/>
            </p:nvSpPr>
            <p:spPr bwMode="auto">
              <a:xfrm>
                <a:off x="3390901" y="2146300"/>
                <a:ext cx="49213" cy="146050"/>
              </a:xfrm>
              <a:custGeom>
                <a:avLst/>
                <a:gdLst>
                  <a:gd name="T0" fmla="*/ 63 w 125"/>
                  <a:gd name="T1" fmla="*/ 0 h 368"/>
                  <a:gd name="T2" fmla="*/ 83 w 125"/>
                  <a:gd name="T3" fmla="*/ 3 h 368"/>
                  <a:gd name="T4" fmla="*/ 100 w 125"/>
                  <a:gd name="T5" fmla="*/ 12 h 368"/>
                  <a:gd name="T6" fmla="*/ 113 w 125"/>
                  <a:gd name="T7" fmla="*/ 25 h 368"/>
                  <a:gd name="T8" fmla="*/ 123 w 125"/>
                  <a:gd name="T9" fmla="*/ 42 h 368"/>
                  <a:gd name="T10" fmla="*/ 125 w 125"/>
                  <a:gd name="T11" fmla="*/ 62 h 368"/>
                  <a:gd name="T12" fmla="*/ 125 w 125"/>
                  <a:gd name="T13" fmla="*/ 305 h 368"/>
                  <a:gd name="T14" fmla="*/ 123 w 125"/>
                  <a:gd name="T15" fmla="*/ 324 h 368"/>
                  <a:gd name="T16" fmla="*/ 113 w 125"/>
                  <a:gd name="T17" fmla="*/ 341 h 368"/>
                  <a:gd name="T18" fmla="*/ 100 w 125"/>
                  <a:gd name="T19" fmla="*/ 356 h 368"/>
                  <a:gd name="T20" fmla="*/ 83 w 125"/>
                  <a:gd name="T21" fmla="*/ 364 h 368"/>
                  <a:gd name="T22" fmla="*/ 63 w 125"/>
                  <a:gd name="T23" fmla="*/ 368 h 368"/>
                  <a:gd name="T24" fmla="*/ 44 w 125"/>
                  <a:gd name="T25" fmla="*/ 364 h 368"/>
                  <a:gd name="T26" fmla="*/ 27 w 125"/>
                  <a:gd name="T27" fmla="*/ 356 h 368"/>
                  <a:gd name="T28" fmla="*/ 12 w 125"/>
                  <a:gd name="T29" fmla="*/ 341 h 368"/>
                  <a:gd name="T30" fmla="*/ 4 w 125"/>
                  <a:gd name="T31" fmla="*/ 324 h 368"/>
                  <a:gd name="T32" fmla="*/ 0 w 125"/>
                  <a:gd name="T33" fmla="*/ 305 h 368"/>
                  <a:gd name="T34" fmla="*/ 0 w 125"/>
                  <a:gd name="T35" fmla="*/ 62 h 368"/>
                  <a:gd name="T36" fmla="*/ 4 w 125"/>
                  <a:gd name="T37" fmla="*/ 42 h 368"/>
                  <a:gd name="T38" fmla="*/ 12 w 125"/>
                  <a:gd name="T39" fmla="*/ 25 h 368"/>
                  <a:gd name="T40" fmla="*/ 27 w 125"/>
                  <a:gd name="T41" fmla="*/ 12 h 368"/>
                  <a:gd name="T42" fmla="*/ 44 w 125"/>
                  <a:gd name="T43" fmla="*/ 3 h 368"/>
                  <a:gd name="T44" fmla="*/ 63 w 125"/>
                  <a:gd name="T45" fmla="*/ 0 h 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25" h="368">
                    <a:moveTo>
                      <a:pt x="63" y="0"/>
                    </a:moveTo>
                    <a:lnTo>
                      <a:pt x="83" y="3"/>
                    </a:lnTo>
                    <a:lnTo>
                      <a:pt x="100" y="12"/>
                    </a:lnTo>
                    <a:lnTo>
                      <a:pt x="113" y="25"/>
                    </a:lnTo>
                    <a:lnTo>
                      <a:pt x="123" y="42"/>
                    </a:lnTo>
                    <a:lnTo>
                      <a:pt x="125" y="62"/>
                    </a:lnTo>
                    <a:lnTo>
                      <a:pt x="125" y="305"/>
                    </a:lnTo>
                    <a:lnTo>
                      <a:pt x="123" y="324"/>
                    </a:lnTo>
                    <a:lnTo>
                      <a:pt x="113" y="341"/>
                    </a:lnTo>
                    <a:lnTo>
                      <a:pt x="100" y="356"/>
                    </a:lnTo>
                    <a:lnTo>
                      <a:pt x="83" y="364"/>
                    </a:lnTo>
                    <a:lnTo>
                      <a:pt x="63" y="368"/>
                    </a:lnTo>
                    <a:lnTo>
                      <a:pt x="44" y="364"/>
                    </a:lnTo>
                    <a:lnTo>
                      <a:pt x="27" y="356"/>
                    </a:lnTo>
                    <a:lnTo>
                      <a:pt x="12" y="341"/>
                    </a:lnTo>
                    <a:lnTo>
                      <a:pt x="4" y="324"/>
                    </a:lnTo>
                    <a:lnTo>
                      <a:pt x="0" y="305"/>
                    </a:lnTo>
                    <a:lnTo>
                      <a:pt x="0" y="62"/>
                    </a:lnTo>
                    <a:lnTo>
                      <a:pt x="4" y="42"/>
                    </a:lnTo>
                    <a:lnTo>
                      <a:pt x="12" y="25"/>
                    </a:lnTo>
                    <a:lnTo>
                      <a:pt x="27" y="12"/>
                    </a:lnTo>
                    <a:lnTo>
                      <a:pt x="44" y="3"/>
                    </a:lnTo>
                    <a:lnTo>
                      <a:pt x="6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8" name="Freeform 73"/>
              <p:cNvSpPr>
                <a:spLocks noEditPoints="1"/>
              </p:cNvSpPr>
              <p:nvPr/>
            </p:nvSpPr>
            <p:spPr bwMode="auto">
              <a:xfrm>
                <a:off x="2974976" y="2403475"/>
                <a:ext cx="882650" cy="1027113"/>
              </a:xfrm>
              <a:custGeom>
                <a:avLst/>
                <a:gdLst>
                  <a:gd name="T0" fmla="*/ 879 w 2226"/>
                  <a:gd name="T1" fmla="*/ 152 h 2590"/>
                  <a:gd name="T2" fmla="*/ 596 w 2226"/>
                  <a:gd name="T3" fmla="*/ 270 h 2590"/>
                  <a:gd name="T4" fmla="*/ 361 w 2226"/>
                  <a:gd name="T5" fmla="*/ 471 h 2590"/>
                  <a:gd name="T6" fmla="*/ 201 w 2226"/>
                  <a:gd name="T7" fmla="*/ 732 h 2590"/>
                  <a:gd name="T8" fmla="*/ 136 w 2226"/>
                  <a:gd name="T9" fmla="*/ 956 h 2590"/>
                  <a:gd name="T10" fmla="*/ 136 w 2226"/>
                  <a:gd name="T11" fmla="*/ 1271 h 2590"/>
                  <a:gd name="T12" fmla="*/ 233 w 2226"/>
                  <a:gd name="T13" fmla="*/ 1564 h 2590"/>
                  <a:gd name="T14" fmla="*/ 406 w 2226"/>
                  <a:gd name="T15" fmla="*/ 1815 h 2590"/>
                  <a:gd name="T16" fmla="*/ 559 w 2226"/>
                  <a:gd name="T17" fmla="*/ 1994 h 2590"/>
                  <a:gd name="T18" fmla="*/ 659 w 2226"/>
                  <a:gd name="T19" fmla="*/ 2106 h 2590"/>
                  <a:gd name="T20" fmla="*/ 757 w 2226"/>
                  <a:gd name="T21" fmla="*/ 2245 h 2590"/>
                  <a:gd name="T22" fmla="*/ 805 w 2226"/>
                  <a:gd name="T23" fmla="*/ 2411 h 2590"/>
                  <a:gd name="T24" fmla="*/ 1431 w 2226"/>
                  <a:gd name="T25" fmla="*/ 2363 h 2590"/>
                  <a:gd name="T26" fmla="*/ 1490 w 2226"/>
                  <a:gd name="T27" fmla="*/ 2208 h 2590"/>
                  <a:gd name="T28" fmla="*/ 1602 w 2226"/>
                  <a:gd name="T29" fmla="*/ 2067 h 2590"/>
                  <a:gd name="T30" fmla="*/ 1740 w 2226"/>
                  <a:gd name="T31" fmla="*/ 1911 h 2590"/>
                  <a:gd name="T32" fmla="*/ 1910 w 2226"/>
                  <a:gd name="T33" fmla="*/ 1695 h 2590"/>
                  <a:gd name="T34" fmla="*/ 2052 w 2226"/>
                  <a:gd name="T35" fmla="*/ 1420 h 2590"/>
                  <a:gd name="T36" fmla="*/ 2099 w 2226"/>
                  <a:gd name="T37" fmla="*/ 1113 h 2590"/>
                  <a:gd name="T38" fmla="*/ 2050 w 2226"/>
                  <a:gd name="T39" fmla="*/ 800 h 2590"/>
                  <a:gd name="T40" fmla="*/ 1910 w 2226"/>
                  <a:gd name="T41" fmla="*/ 529 h 2590"/>
                  <a:gd name="T42" fmla="*/ 1693 w 2226"/>
                  <a:gd name="T43" fmla="*/ 314 h 2590"/>
                  <a:gd name="T44" fmla="*/ 1419 w 2226"/>
                  <a:gd name="T45" fmla="*/ 173 h 2590"/>
                  <a:gd name="T46" fmla="*/ 1112 w 2226"/>
                  <a:gd name="T47" fmla="*/ 124 h 2590"/>
                  <a:gd name="T48" fmla="*/ 1375 w 2226"/>
                  <a:gd name="T49" fmla="*/ 31 h 2590"/>
                  <a:gd name="T50" fmla="*/ 1695 w 2226"/>
                  <a:gd name="T51" fmla="*/ 164 h 2590"/>
                  <a:gd name="T52" fmla="*/ 1957 w 2226"/>
                  <a:gd name="T53" fmla="*/ 388 h 2590"/>
                  <a:gd name="T54" fmla="*/ 2138 w 2226"/>
                  <a:gd name="T55" fmla="*/ 680 h 2590"/>
                  <a:gd name="T56" fmla="*/ 2222 w 2226"/>
                  <a:gd name="T57" fmla="*/ 1022 h 2590"/>
                  <a:gd name="T58" fmla="*/ 2194 w 2226"/>
                  <a:gd name="T59" fmla="*/ 1375 h 2590"/>
                  <a:gd name="T60" fmla="*/ 2061 w 2226"/>
                  <a:gd name="T61" fmla="*/ 1697 h 2590"/>
                  <a:gd name="T62" fmla="*/ 1876 w 2226"/>
                  <a:gd name="T63" fmla="*/ 1944 h 2590"/>
                  <a:gd name="T64" fmla="*/ 1731 w 2226"/>
                  <a:gd name="T65" fmla="*/ 2108 h 2590"/>
                  <a:gd name="T66" fmla="*/ 1624 w 2226"/>
                  <a:gd name="T67" fmla="*/ 2235 h 2590"/>
                  <a:gd name="T68" fmla="*/ 1563 w 2226"/>
                  <a:gd name="T69" fmla="*/ 2358 h 2590"/>
                  <a:gd name="T70" fmla="*/ 1544 w 2226"/>
                  <a:gd name="T71" fmla="*/ 2527 h 2590"/>
                  <a:gd name="T72" fmla="*/ 1501 w 2226"/>
                  <a:gd name="T73" fmla="*/ 2586 h 2590"/>
                  <a:gd name="T74" fmla="*/ 711 w 2226"/>
                  <a:gd name="T75" fmla="*/ 2578 h 2590"/>
                  <a:gd name="T76" fmla="*/ 684 w 2226"/>
                  <a:gd name="T77" fmla="*/ 2478 h 2590"/>
                  <a:gd name="T78" fmla="*/ 655 w 2226"/>
                  <a:gd name="T79" fmla="*/ 2326 h 2590"/>
                  <a:gd name="T80" fmla="*/ 582 w 2226"/>
                  <a:gd name="T81" fmla="*/ 2208 h 2590"/>
                  <a:gd name="T82" fmla="*/ 471 w 2226"/>
                  <a:gd name="T83" fmla="*/ 2082 h 2590"/>
                  <a:gd name="T84" fmla="*/ 336 w 2226"/>
                  <a:gd name="T85" fmla="*/ 1927 h 2590"/>
                  <a:gd name="T86" fmla="*/ 174 w 2226"/>
                  <a:gd name="T87" fmla="*/ 1712 h 2590"/>
                  <a:gd name="T88" fmla="*/ 55 w 2226"/>
                  <a:gd name="T89" fmla="*/ 1458 h 2590"/>
                  <a:gd name="T90" fmla="*/ 0 w 2226"/>
                  <a:gd name="T91" fmla="*/ 1113 h 2590"/>
                  <a:gd name="T92" fmla="*/ 55 w 2226"/>
                  <a:gd name="T93" fmla="*/ 767 h 2590"/>
                  <a:gd name="T94" fmla="*/ 165 w 2226"/>
                  <a:gd name="T95" fmla="*/ 529 h 2590"/>
                  <a:gd name="T96" fmla="*/ 378 w 2226"/>
                  <a:gd name="T97" fmla="*/ 276 h 2590"/>
                  <a:gd name="T98" fmla="*/ 620 w 2226"/>
                  <a:gd name="T99" fmla="*/ 115 h 2590"/>
                  <a:gd name="T100" fmla="*/ 936 w 2226"/>
                  <a:gd name="T101" fmla="*/ 14 h 2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2226" h="2590">
                    <a:moveTo>
                      <a:pt x="1112" y="124"/>
                    </a:moveTo>
                    <a:lnTo>
                      <a:pt x="1032" y="128"/>
                    </a:lnTo>
                    <a:lnTo>
                      <a:pt x="954" y="138"/>
                    </a:lnTo>
                    <a:lnTo>
                      <a:pt x="879" y="152"/>
                    </a:lnTo>
                    <a:lnTo>
                      <a:pt x="805" y="173"/>
                    </a:lnTo>
                    <a:lnTo>
                      <a:pt x="734" y="200"/>
                    </a:lnTo>
                    <a:lnTo>
                      <a:pt x="664" y="233"/>
                    </a:lnTo>
                    <a:lnTo>
                      <a:pt x="596" y="270"/>
                    </a:lnTo>
                    <a:lnTo>
                      <a:pt x="531" y="314"/>
                    </a:lnTo>
                    <a:lnTo>
                      <a:pt x="471" y="361"/>
                    </a:lnTo>
                    <a:lnTo>
                      <a:pt x="413" y="415"/>
                    </a:lnTo>
                    <a:lnTo>
                      <a:pt x="361" y="471"/>
                    </a:lnTo>
                    <a:lnTo>
                      <a:pt x="314" y="530"/>
                    </a:lnTo>
                    <a:lnTo>
                      <a:pt x="271" y="595"/>
                    </a:lnTo>
                    <a:lnTo>
                      <a:pt x="233" y="662"/>
                    </a:lnTo>
                    <a:lnTo>
                      <a:pt x="201" y="732"/>
                    </a:lnTo>
                    <a:lnTo>
                      <a:pt x="199" y="735"/>
                    </a:lnTo>
                    <a:lnTo>
                      <a:pt x="173" y="806"/>
                    </a:lnTo>
                    <a:lnTo>
                      <a:pt x="152" y="879"/>
                    </a:lnTo>
                    <a:lnTo>
                      <a:pt x="136" y="956"/>
                    </a:lnTo>
                    <a:lnTo>
                      <a:pt x="128" y="1034"/>
                    </a:lnTo>
                    <a:lnTo>
                      <a:pt x="124" y="1113"/>
                    </a:lnTo>
                    <a:lnTo>
                      <a:pt x="128" y="1193"/>
                    </a:lnTo>
                    <a:lnTo>
                      <a:pt x="136" y="1271"/>
                    </a:lnTo>
                    <a:lnTo>
                      <a:pt x="152" y="1346"/>
                    </a:lnTo>
                    <a:lnTo>
                      <a:pt x="173" y="1419"/>
                    </a:lnTo>
                    <a:lnTo>
                      <a:pt x="199" y="1493"/>
                    </a:lnTo>
                    <a:lnTo>
                      <a:pt x="233" y="1564"/>
                    </a:lnTo>
                    <a:lnTo>
                      <a:pt x="271" y="1632"/>
                    </a:lnTo>
                    <a:lnTo>
                      <a:pt x="314" y="1695"/>
                    </a:lnTo>
                    <a:lnTo>
                      <a:pt x="361" y="1758"/>
                    </a:lnTo>
                    <a:lnTo>
                      <a:pt x="406" y="1815"/>
                    </a:lnTo>
                    <a:lnTo>
                      <a:pt x="447" y="1866"/>
                    </a:lnTo>
                    <a:lnTo>
                      <a:pt x="488" y="1914"/>
                    </a:lnTo>
                    <a:lnTo>
                      <a:pt x="524" y="1955"/>
                    </a:lnTo>
                    <a:lnTo>
                      <a:pt x="559" y="1994"/>
                    </a:lnTo>
                    <a:lnTo>
                      <a:pt x="591" y="2029"/>
                    </a:lnTo>
                    <a:lnTo>
                      <a:pt x="591" y="2029"/>
                    </a:lnTo>
                    <a:lnTo>
                      <a:pt x="627" y="2070"/>
                    </a:lnTo>
                    <a:lnTo>
                      <a:pt x="659" y="2106"/>
                    </a:lnTo>
                    <a:lnTo>
                      <a:pt x="689" y="2141"/>
                    </a:lnTo>
                    <a:lnTo>
                      <a:pt x="715" y="2175"/>
                    </a:lnTo>
                    <a:lnTo>
                      <a:pt x="738" y="2209"/>
                    </a:lnTo>
                    <a:lnTo>
                      <a:pt x="757" y="2245"/>
                    </a:lnTo>
                    <a:lnTo>
                      <a:pt x="774" y="2281"/>
                    </a:lnTo>
                    <a:lnTo>
                      <a:pt x="788" y="2320"/>
                    </a:lnTo>
                    <a:lnTo>
                      <a:pt x="798" y="2364"/>
                    </a:lnTo>
                    <a:lnTo>
                      <a:pt x="805" y="2411"/>
                    </a:lnTo>
                    <a:lnTo>
                      <a:pt x="810" y="2465"/>
                    </a:lnTo>
                    <a:lnTo>
                      <a:pt x="1420" y="2465"/>
                    </a:lnTo>
                    <a:lnTo>
                      <a:pt x="1424" y="2411"/>
                    </a:lnTo>
                    <a:lnTo>
                      <a:pt x="1431" y="2363"/>
                    </a:lnTo>
                    <a:lnTo>
                      <a:pt x="1442" y="2320"/>
                    </a:lnTo>
                    <a:lnTo>
                      <a:pt x="1455" y="2280"/>
                    </a:lnTo>
                    <a:lnTo>
                      <a:pt x="1471" y="2243"/>
                    </a:lnTo>
                    <a:lnTo>
                      <a:pt x="1490" y="2208"/>
                    </a:lnTo>
                    <a:lnTo>
                      <a:pt x="1514" y="2174"/>
                    </a:lnTo>
                    <a:lnTo>
                      <a:pt x="1539" y="2139"/>
                    </a:lnTo>
                    <a:lnTo>
                      <a:pt x="1569" y="2104"/>
                    </a:lnTo>
                    <a:lnTo>
                      <a:pt x="1602" y="2067"/>
                    </a:lnTo>
                    <a:lnTo>
                      <a:pt x="1638" y="2026"/>
                    </a:lnTo>
                    <a:lnTo>
                      <a:pt x="1669" y="1992"/>
                    </a:lnTo>
                    <a:lnTo>
                      <a:pt x="1703" y="1954"/>
                    </a:lnTo>
                    <a:lnTo>
                      <a:pt x="1740" y="1911"/>
                    </a:lnTo>
                    <a:lnTo>
                      <a:pt x="1779" y="1865"/>
                    </a:lnTo>
                    <a:lnTo>
                      <a:pt x="1820" y="1814"/>
                    </a:lnTo>
                    <a:lnTo>
                      <a:pt x="1864" y="1758"/>
                    </a:lnTo>
                    <a:lnTo>
                      <a:pt x="1910" y="1695"/>
                    </a:lnTo>
                    <a:lnTo>
                      <a:pt x="1954" y="1632"/>
                    </a:lnTo>
                    <a:lnTo>
                      <a:pt x="1991" y="1564"/>
                    </a:lnTo>
                    <a:lnTo>
                      <a:pt x="2024" y="1493"/>
                    </a:lnTo>
                    <a:lnTo>
                      <a:pt x="2052" y="1420"/>
                    </a:lnTo>
                    <a:lnTo>
                      <a:pt x="2073" y="1346"/>
                    </a:lnTo>
                    <a:lnTo>
                      <a:pt x="2087" y="1271"/>
                    </a:lnTo>
                    <a:lnTo>
                      <a:pt x="2097" y="1193"/>
                    </a:lnTo>
                    <a:lnTo>
                      <a:pt x="2099" y="1113"/>
                    </a:lnTo>
                    <a:lnTo>
                      <a:pt x="2097" y="1032"/>
                    </a:lnTo>
                    <a:lnTo>
                      <a:pt x="2087" y="952"/>
                    </a:lnTo>
                    <a:lnTo>
                      <a:pt x="2072" y="876"/>
                    </a:lnTo>
                    <a:lnTo>
                      <a:pt x="2050" y="800"/>
                    </a:lnTo>
                    <a:lnTo>
                      <a:pt x="2023" y="729"/>
                    </a:lnTo>
                    <a:lnTo>
                      <a:pt x="1990" y="659"/>
                    </a:lnTo>
                    <a:lnTo>
                      <a:pt x="1952" y="592"/>
                    </a:lnTo>
                    <a:lnTo>
                      <a:pt x="1910" y="529"/>
                    </a:lnTo>
                    <a:lnTo>
                      <a:pt x="1862" y="470"/>
                    </a:lnTo>
                    <a:lnTo>
                      <a:pt x="1811" y="415"/>
                    </a:lnTo>
                    <a:lnTo>
                      <a:pt x="1754" y="361"/>
                    </a:lnTo>
                    <a:lnTo>
                      <a:pt x="1693" y="314"/>
                    </a:lnTo>
                    <a:lnTo>
                      <a:pt x="1629" y="270"/>
                    </a:lnTo>
                    <a:lnTo>
                      <a:pt x="1561" y="233"/>
                    </a:lnTo>
                    <a:lnTo>
                      <a:pt x="1490" y="200"/>
                    </a:lnTo>
                    <a:lnTo>
                      <a:pt x="1419" y="173"/>
                    </a:lnTo>
                    <a:lnTo>
                      <a:pt x="1346" y="152"/>
                    </a:lnTo>
                    <a:lnTo>
                      <a:pt x="1270" y="138"/>
                    </a:lnTo>
                    <a:lnTo>
                      <a:pt x="1193" y="128"/>
                    </a:lnTo>
                    <a:lnTo>
                      <a:pt x="1112" y="124"/>
                    </a:lnTo>
                    <a:close/>
                    <a:moveTo>
                      <a:pt x="1112" y="0"/>
                    </a:moveTo>
                    <a:lnTo>
                      <a:pt x="1202" y="4"/>
                    </a:lnTo>
                    <a:lnTo>
                      <a:pt x="1289" y="14"/>
                    </a:lnTo>
                    <a:lnTo>
                      <a:pt x="1375" y="31"/>
                    </a:lnTo>
                    <a:lnTo>
                      <a:pt x="1458" y="55"/>
                    </a:lnTo>
                    <a:lnTo>
                      <a:pt x="1538" y="84"/>
                    </a:lnTo>
                    <a:lnTo>
                      <a:pt x="1618" y="122"/>
                    </a:lnTo>
                    <a:lnTo>
                      <a:pt x="1695" y="164"/>
                    </a:lnTo>
                    <a:lnTo>
                      <a:pt x="1768" y="213"/>
                    </a:lnTo>
                    <a:lnTo>
                      <a:pt x="1836" y="267"/>
                    </a:lnTo>
                    <a:lnTo>
                      <a:pt x="1900" y="326"/>
                    </a:lnTo>
                    <a:lnTo>
                      <a:pt x="1957" y="388"/>
                    </a:lnTo>
                    <a:lnTo>
                      <a:pt x="2011" y="455"/>
                    </a:lnTo>
                    <a:lnTo>
                      <a:pt x="2058" y="527"/>
                    </a:lnTo>
                    <a:lnTo>
                      <a:pt x="2101" y="601"/>
                    </a:lnTo>
                    <a:lnTo>
                      <a:pt x="2138" y="680"/>
                    </a:lnTo>
                    <a:lnTo>
                      <a:pt x="2169" y="761"/>
                    </a:lnTo>
                    <a:lnTo>
                      <a:pt x="2193" y="845"/>
                    </a:lnTo>
                    <a:lnTo>
                      <a:pt x="2211" y="933"/>
                    </a:lnTo>
                    <a:lnTo>
                      <a:pt x="2222" y="1022"/>
                    </a:lnTo>
                    <a:lnTo>
                      <a:pt x="2226" y="1113"/>
                    </a:lnTo>
                    <a:lnTo>
                      <a:pt x="2222" y="1203"/>
                    </a:lnTo>
                    <a:lnTo>
                      <a:pt x="2211" y="1290"/>
                    </a:lnTo>
                    <a:lnTo>
                      <a:pt x="2194" y="1375"/>
                    </a:lnTo>
                    <a:lnTo>
                      <a:pt x="2171" y="1458"/>
                    </a:lnTo>
                    <a:lnTo>
                      <a:pt x="2140" y="1541"/>
                    </a:lnTo>
                    <a:lnTo>
                      <a:pt x="2103" y="1621"/>
                    </a:lnTo>
                    <a:lnTo>
                      <a:pt x="2061" y="1697"/>
                    </a:lnTo>
                    <a:lnTo>
                      <a:pt x="2012" y="1769"/>
                    </a:lnTo>
                    <a:lnTo>
                      <a:pt x="1963" y="1834"/>
                    </a:lnTo>
                    <a:lnTo>
                      <a:pt x="1918" y="1891"/>
                    </a:lnTo>
                    <a:lnTo>
                      <a:pt x="1876" y="1944"/>
                    </a:lnTo>
                    <a:lnTo>
                      <a:pt x="1836" y="1992"/>
                    </a:lnTo>
                    <a:lnTo>
                      <a:pt x="1798" y="2034"/>
                    </a:lnTo>
                    <a:lnTo>
                      <a:pt x="1763" y="2073"/>
                    </a:lnTo>
                    <a:lnTo>
                      <a:pt x="1731" y="2108"/>
                    </a:lnTo>
                    <a:lnTo>
                      <a:pt x="1700" y="2144"/>
                    </a:lnTo>
                    <a:lnTo>
                      <a:pt x="1672" y="2175"/>
                    </a:lnTo>
                    <a:lnTo>
                      <a:pt x="1647" y="2206"/>
                    </a:lnTo>
                    <a:lnTo>
                      <a:pt x="1624" y="2235"/>
                    </a:lnTo>
                    <a:lnTo>
                      <a:pt x="1605" y="2264"/>
                    </a:lnTo>
                    <a:lnTo>
                      <a:pt x="1589" y="2293"/>
                    </a:lnTo>
                    <a:lnTo>
                      <a:pt x="1574" y="2324"/>
                    </a:lnTo>
                    <a:lnTo>
                      <a:pt x="1563" y="2358"/>
                    </a:lnTo>
                    <a:lnTo>
                      <a:pt x="1555" y="2393"/>
                    </a:lnTo>
                    <a:lnTo>
                      <a:pt x="1549" y="2433"/>
                    </a:lnTo>
                    <a:lnTo>
                      <a:pt x="1545" y="2478"/>
                    </a:lnTo>
                    <a:lnTo>
                      <a:pt x="1544" y="2527"/>
                    </a:lnTo>
                    <a:lnTo>
                      <a:pt x="1540" y="2547"/>
                    </a:lnTo>
                    <a:lnTo>
                      <a:pt x="1532" y="2564"/>
                    </a:lnTo>
                    <a:lnTo>
                      <a:pt x="1518" y="2578"/>
                    </a:lnTo>
                    <a:lnTo>
                      <a:pt x="1501" y="2586"/>
                    </a:lnTo>
                    <a:lnTo>
                      <a:pt x="1481" y="2590"/>
                    </a:lnTo>
                    <a:lnTo>
                      <a:pt x="749" y="2590"/>
                    </a:lnTo>
                    <a:lnTo>
                      <a:pt x="729" y="2586"/>
                    </a:lnTo>
                    <a:lnTo>
                      <a:pt x="711" y="2578"/>
                    </a:lnTo>
                    <a:lnTo>
                      <a:pt x="698" y="2564"/>
                    </a:lnTo>
                    <a:lnTo>
                      <a:pt x="689" y="2547"/>
                    </a:lnTo>
                    <a:lnTo>
                      <a:pt x="686" y="2527"/>
                    </a:lnTo>
                    <a:lnTo>
                      <a:pt x="684" y="2478"/>
                    </a:lnTo>
                    <a:lnTo>
                      <a:pt x="681" y="2434"/>
                    </a:lnTo>
                    <a:lnTo>
                      <a:pt x="675" y="2394"/>
                    </a:lnTo>
                    <a:lnTo>
                      <a:pt x="666" y="2359"/>
                    </a:lnTo>
                    <a:lnTo>
                      <a:pt x="655" y="2326"/>
                    </a:lnTo>
                    <a:lnTo>
                      <a:pt x="641" y="2294"/>
                    </a:lnTo>
                    <a:lnTo>
                      <a:pt x="624" y="2265"/>
                    </a:lnTo>
                    <a:lnTo>
                      <a:pt x="604" y="2237"/>
                    </a:lnTo>
                    <a:lnTo>
                      <a:pt x="582" y="2208"/>
                    </a:lnTo>
                    <a:lnTo>
                      <a:pt x="557" y="2179"/>
                    </a:lnTo>
                    <a:lnTo>
                      <a:pt x="529" y="2147"/>
                    </a:lnTo>
                    <a:lnTo>
                      <a:pt x="498" y="2113"/>
                    </a:lnTo>
                    <a:lnTo>
                      <a:pt x="471" y="2082"/>
                    </a:lnTo>
                    <a:lnTo>
                      <a:pt x="439" y="2048"/>
                    </a:lnTo>
                    <a:lnTo>
                      <a:pt x="407" y="2011"/>
                    </a:lnTo>
                    <a:lnTo>
                      <a:pt x="372" y="1971"/>
                    </a:lnTo>
                    <a:lnTo>
                      <a:pt x="336" y="1927"/>
                    </a:lnTo>
                    <a:lnTo>
                      <a:pt x="297" y="1880"/>
                    </a:lnTo>
                    <a:lnTo>
                      <a:pt x="257" y="1826"/>
                    </a:lnTo>
                    <a:lnTo>
                      <a:pt x="213" y="1769"/>
                    </a:lnTo>
                    <a:lnTo>
                      <a:pt x="174" y="1712"/>
                    </a:lnTo>
                    <a:lnTo>
                      <a:pt x="139" y="1651"/>
                    </a:lnTo>
                    <a:lnTo>
                      <a:pt x="106" y="1589"/>
                    </a:lnTo>
                    <a:lnTo>
                      <a:pt x="78" y="1525"/>
                    </a:lnTo>
                    <a:lnTo>
                      <a:pt x="55" y="1458"/>
                    </a:lnTo>
                    <a:lnTo>
                      <a:pt x="30" y="1375"/>
                    </a:lnTo>
                    <a:lnTo>
                      <a:pt x="13" y="1289"/>
                    </a:lnTo>
                    <a:lnTo>
                      <a:pt x="3" y="1203"/>
                    </a:lnTo>
                    <a:lnTo>
                      <a:pt x="0" y="1113"/>
                    </a:lnTo>
                    <a:lnTo>
                      <a:pt x="3" y="1024"/>
                    </a:lnTo>
                    <a:lnTo>
                      <a:pt x="13" y="935"/>
                    </a:lnTo>
                    <a:lnTo>
                      <a:pt x="30" y="850"/>
                    </a:lnTo>
                    <a:lnTo>
                      <a:pt x="55" y="767"/>
                    </a:lnTo>
                    <a:lnTo>
                      <a:pt x="84" y="687"/>
                    </a:lnTo>
                    <a:lnTo>
                      <a:pt x="85" y="685"/>
                    </a:lnTo>
                    <a:lnTo>
                      <a:pt x="122" y="606"/>
                    </a:lnTo>
                    <a:lnTo>
                      <a:pt x="165" y="529"/>
                    </a:lnTo>
                    <a:lnTo>
                      <a:pt x="213" y="457"/>
                    </a:lnTo>
                    <a:lnTo>
                      <a:pt x="266" y="389"/>
                    </a:lnTo>
                    <a:lnTo>
                      <a:pt x="326" y="326"/>
                    </a:lnTo>
                    <a:lnTo>
                      <a:pt x="378" y="276"/>
                    </a:lnTo>
                    <a:lnTo>
                      <a:pt x="434" y="230"/>
                    </a:lnTo>
                    <a:lnTo>
                      <a:pt x="494" y="188"/>
                    </a:lnTo>
                    <a:lnTo>
                      <a:pt x="556" y="150"/>
                    </a:lnTo>
                    <a:lnTo>
                      <a:pt x="620" y="115"/>
                    </a:lnTo>
                    <a:lnTo>
                      <a:pt x="687" y="84"/>
                    </a:lnTo>
                    <a:lnTo>
                      <a:pt x="767" y="55"/>
                    </a:lnTo>
                    <a:lnTo>
                      <a:pt x="850" y="31"/>
                    </a:lnTo>
                    <a:lnTo>
                      <a:pt x="936" y="14"/>
                    </a:lnTo>
                    <a:lnTo>
                      <a:pt x="1024" y="4"/>
                    </a:lnTo>
                    <a:lnTo>
                      <a:pt x="111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9" name="Freeform 74"/>
              <p:cNvSpPr>
                <a:spLocks/>
              </p:cNvSpPr>
              <p:nvPr/>
            </p:nvSpPr>
            <p:spPr bwMode="auto">
              <a:xfrm>
                <a:off x="3311526" y="3686175"/>
                <a:ext cx="209550" cy="49213"/>
              </a:xfrm>
              <a:custGeom>
                <a:avLst/>
                <a:gdLst>
                  <a:gd name="T0" fmla="*/ 64 w 530"/>
                  <a:gd name="T1" fmla="*/ 0 h 124"/>
                  <a:gd name="T2" fmla="*/ 467 w 530"/>
                  <a:gd name="T3" fmla="*/ 0 h 124"/>
                  <a:gd name="T4" fmla="*/ 487 w 530"/>
                  <a:gd name="T5" fmla="*/ 2 h 124"/>
                  <a:gd name="T6" fmla="*/ 505 w 530"/>
                  <a:gd name="T7" fmla="*/ 11 h 124"/>
                  <a:gd name="T8" fmla="*/ 518 w 530"/>
                  <a:gd name="T9" fmla="*/ 24 h 124"/>
                  <a:gd name="T10" fmla="*/ 527 w 530"/>
                  <a:gd name="T11" fmla="*/ 43 h 124"/>
                  <a:gd name="T12" fmla="*/ 530 w 530"/>
                  <a:gd name="T13" fmla="*/ 62 h 124"/>
                  <a:gd name="T14" fmla="*/ 527 w 530"/>
                  <a:gd name="T15" fmla="*/ 81 h 124"/>
                  <a:gd name="T16" fmla="*/ 518 w 530"/>
                  <a:gd name="T17" fmla="*/ 98 h 124"/>
                  <a:gd name="T18" fmla="*/ 505 w 530"/>
                  <a:gd name="T19" fmla="*/ 112 h 124"/>
                  <a:gd name="T20" fmla="*/ 487 w 530"/>
                  <a:gd name="T21" fmla="*/ 120 h 124"/>
                  <a:gd name="T22" fmla="*/ 467 w 530"/>
                  <a:gd name="T23" fmla="*/ 124 h 124"/>
                  <a:gd name="T24" fmla="*/ 64 w 530"/>
                  <a:gd name="T25" fmla="*/ 124 h 124"/>
                  <a:gd name="T26" fmla="*/ 43 w 530"/>
                  <a:gd name="T27" fmla="*/ 120 h 124"/>
                  <a:gd name="T28" fmla="*/ 26 w 530"/>
                  <a:gd name="T29" fmla="*/ 112 h 124"/>
                  <a:gd name="T30" fmla="*/ 13 w 530"/>
                  <a:gd name="T31" fmla="*/ 98 h 124"/>
                  <a:gd name="T32" fmla="*/ 4 w 530"/>
                  <a:gd name="T33" fmla="*/ 81 h 124"/>
                  <a:gd name="T34" fmla="*/ 0 w 530"/>
                  <a:gd name="T35" fmla="*/ 62 h 124"/>
                  <a:gd name="T36" fmla="*/ 4 w 530"/>
                  <a:gd name="T37" fmla="*/ 43 h 124"/>
                  <a:gd name="T38" fmla="*/ 13 w 530"/>
                  <a:gd name="T39" fmla="*/ 24 h 124"/>
                  <a:gd name="T40" fmla="*/ 26 w 530"/>
                  <a:gd name="T41" fmla="*/ 11 h 124"/>
                  <a:gd name="T42" fmla="*/ 43 w 530"/>
                  <a:gd name="T43" fmla="*/ 2 h 124"/>
                  <a:gd name="T44" fmla="*/ 64 w 530"/>
                  <a:gd name="T4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30" h="124">
                    <a:moveTo>
                      <a:pt x="64" y="0"/>
                    </a:moveTo>
                    <a:lnTo>
                      <a:pt x="467" y="0"/>
                    </a:lnTo>
                    <a:lnTo>
                      <a:pt x="487" y="2"/>
                    </a:lnTo>
                    <a:lnTo>
                      <a:pt x="505" y="11"/>
                    </a:lnTo>
                    <a:lnTo>
                      <a:pt x="518" y="24"/>
                    </a:lnTo>
                    <a:lnTo>
                      <a:pt x="527" y="43"/>
                    </a:lnTo>
                    <a:lnTo>
                      <a:pt x="530" y="62"/>
                    </a:lnTo>
                    <a:lnTo>
                      <a:pt x="527" y="81"/>
                    </a:lnTo>
                    <a:lnTo>
                      <a:pt x="518" y="98"/>
                    </a:lnTo>
                    <a:lnTo>
                      <a:pt x="505" y="112"/>
                    </a:lnTo>
                    <a:lnTo>
                      <a:pt x="487" y="120"/>
                    </a:lnTo>
                    <a:lnTo>
                      <a:pt x="467" y="124"/>
                    </a:lnTo>
                    <a:lnTo>
                      <a:pt x="64" y="124"/>
                    </a:lnTo>
                    <a:lnTo>
                      <a:pt x="43" y="120"/>
                    </a:lnTo>
                    <a:lnTo>
                      <a:pt x="26" y="112"/>
                    </a:lnTo>
                    <a:lnTo>
                      <a:pt x="13" y="98"/>
                    </a:lnTo>
                    <a:lnTo>
                      <a:pt x="4" y="81"/>
                    </a:lnTo>
                    <a:lnTo>
                      <a:pt x="0" y="62"/>
                    </a:lnTo>
                    <a:lnTo>
                      <a:pt x="4" y="43"/>
                    </a:lnTo>
                    <a:lnTo>
                      <a:pt x="13" y="24"/>
                    </a:lnTo>
                    <a:lnTo>
                      <a:pt x="26" y="11"/>
                    </a:lnTo>
                    <a:lnTo>
                      <a:pt x="43" y="2"/>
                    </a:lnTo>
                    <a:lnTo>
                      <a:pt x="6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0" name="Freeform 75"/>
              <p:cNvSpPr>
                <a:spLocks/>
              </p:cNvSpPr>
              <p:nvPr/>
            </p:nvSpPr>
            <p:spPr bwMode="auto">
              <a:xfrm>
                <a:off x="3673476" y="2235200"/>
                <a:ext cx="98425" cy="133350"/>
              </a:xfrm>
              <a:custGeom>
                <a:avLst/>
                <a:gdLst>
                  <a:gd name="T0" fmla="*/ 183 w 247"/>
                  <a:gd name="T1" fmla="*/ 0 h 335"/>
                  <a:gd name="T2" fmla="*/ 199 w 247"/>
                  <a:gd name="T3" fmla="*/ 3 h 335"/>
                  <a:gd name="T4" fmla="*/ 215 w 247"/>
                  <a:gd name="T5" fmla="*/ 9 h 335"/>
                  <a:gd name="T6" fmla="*/ 228 w 247"/>
                  <a:gd name="T7" fmla="*/ 18 h 335"/>
                  <a:gd name="T8" fmla="*/ 238 w 247"/>
                  <a:gd name="T9" fmla="*/ 32 h 335"/>
                  <a:gd name="T10" fmla="*/ 244 w 247"/>
                  <a:gd name="T11" fmla="*/ 46 h 335"/>
                  <a:gd name="T12" fmla="*/ 247 w 247"/>
                  <a:gd name="T13" fmla="*/ 62 h 335"/>
                  <a:gd name="T14" fmla="*/ 244 w 247"/>
                  <a:gd name="T15" fmla="*/ 78 h 335"/>
                  <a:gd name="T16" fmla="*/ 238 w 247"/>
                  <a:gd name="T17" fmla="*/ 94 h 335"/>
                  <a:gd name="T18" fmla="*/ 116 w 247"/>
                  <a:gd name="T19" fmla="*/ 303 h 335"/>
                  <a:gd name="T20" fmla="*/ 107 w 247"/>
                  <a:gd name="T21" fmla="*/ 316 h 335"/>
                  <a:gd name="T22" fmla="*/ 93 w 247"/>
                  <a:gd name="T23" fmla="*/ 326 h 335"/>
                  <a:gd name="T24" fmla="*/ 79 w 247"/>
                  <a:gd name="T25" fmla="*/ 332 h 335"/>
                  <a:gd name="T26" fmla="*/ 63 w 247"/>
                  <a:gd name="T27" fmla="*/ 335 h 335"/>
                  <a:gd name="T28" fmla="*/ 47 w 247"/>
                  <a:gd name="T29" fmla="*/ 332 h 335"/>
                  <a:gd name="T30" fmla="*/ 31 w 247"/>
                  <a:gd name="T31" fmla="*/ 326 h 335"/>
                  <a:gd name="T32" fmla="*/ 18 w 247"/>
                  <a:gd name="T33" fmla="*/ 316 h 335"/>
                  <a:gd name="T34" fmla="*/ 8 w 247"/>
                  <a:gd name="T35" fmla="*/ 304 h 335"/>
                  <a:gd name="T36" fmla="*/ 2 w 247"/>
                  <a:gd name="T37" fmla="*/ 288 h 335"/>
                  <a:gd name="T38" fmla="*/ 0 w 247"/>
                  <a:gd name="T39" fmla="*/ 273 h 335"/>
                  <a:gd name="T40" fmla="*/ 2 w 247"/>
                  <a:gd name="T41" fmla="*/ 257 h 335"/>
                  <a:gd name="T42" fmla="*/ 8 w 247"/>
                  <a:gd name="T43" fmla="*/ 242 h 335"/>
                  <a:gd name="T44" fmla="*/ 130 w 247"/>
                  <a:gd name="T45" fmla="*/ 32 h 335"/>
                  <a:gd name="T46" fmla="*/ 141 w 247"/>
                  <a:gd name="T47" fmla="*/ 18 h 335"/>
                  <a:gd name="T48" fmla="*/ 153 w 247"/>
                  <a:gd name="T49" fmla="*/ 9 h 335"/>
                  <a:gd name="T50" fmla="*/ 168 w 247"/>
                  <a:gd name="T51" fmla="*/ 3 h 335"/>
                  <a:gd name="T52" fmla="*/ 183 w 247"/>
                  <a:gd name="T53" fmla="*/ 0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47" h="335">
                    <a:moveTo>
                      <a:pt x="183" y="0"/>
                    </a:moveTo>
                    <a:lnTo>
                      <a:pt x="199" y="3"/>
                    </a:lnTo>
                    <a:lnTo>
                      <a:pt x="215" y="9"/>
                    </a:lnTo>
                    <a:lnTo>
                      <a:pt x="228" y="18"/>
                    </a:lnTo>
                    <a:lnTo>
                      <a:pt x="238" y="32"/>
                    </a:lnTo>
                    <a:lnTo>
                      <a:pt x="244" y="46"/>
                    </a:lnTo>
                    <a:lnTo>
                      <a:pt x="247" y="62"/>
                    </a:lnTo>
                    <a:lnTo>
                      <a:pt x="244" y="78"/>
                    </a:lnTo>
                    <a:lnTo>
                      <a:pt x="238" y="94"/>
                    </a:lnTo>
                    <a:lnTo>
                      <a:pt x="116" y="303"/>
                    </a:lnTo>
                    <a:lnTo>
                      <a:pt x="107" y="316"/>
                    </a:lnTo>
                    <a:lnTo>
                      <a:pt x="93" y="326"/>
                    </a:lnTo>
                    <a:lnTo>
                      <a:pt x="79" y="332"/>
                    </a:lnTo>
                    <a:lnTo>
                      <a:pt x="63" y="335"/>
                    </a:lnTo>
                    <a:lnTo>
                      <a:pt x="47" y="332"/>
                    </a:lnTo>
                    <a:lnTo>
                      <a:pt x="31" y="326"/>
                    </a:lnTo>
                    <a:lnTo>
                      <a:pt x="18" y="316"/>
                    </a:lnTo>
                    <a:lnTo>
                      <a:pt x="8" y="304"/>
                    </a:lnTo>
                    <a:lnTo>
                      <a:pt x="2" y="288"/>
                    </a:lnTo>
                    <a:lnTo>
                      <a:pt x="0" y="273"/>
                    </a:lnTo>
                    <a:lnTo>
                      <a:pt x="2" y="257"/>
                    </a:lnTo>
                    <a:lnTo>
                      <a:pt x="8" y="242"/>
                    </a:lnTo>
                    <a:lnTo>
                      <a:pt x="130" y="32"/>
                    </a:lnTo>
                    <a:lnTo>
                      <a:pt x="141" y="18"/>
                    </a:lnTo>
                    <a:lnTo>
                      <a:pt x="153" y="9"/>
                    </a:lnTo>
                    <a:lnTo>
                      <a:pt x="168" y="3"/>
                    </a:lnTo>
                    <a:lnTo>
                      <a:pt x="18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1" name="Freeform 76"/>
              <p:cNvSpPr>
                <a:spLocks/>
              </p:cNvSpPr>
              <p:nvPr/>
            </p:nvSpPr>
            <p:spPr bwMode="auto">
              <a:xfrm>
                <a:off x="3060701" y="2235200"/>
                <a:ext cx="96838" cy="133350"/>
              </a:xfrm>
              <a:custGeom>
                <a:avLst/>
                <a:gdLst>
                  <a:gd name="T0" fmla="*/ 70 w 246"/>
                  <a:gd name="T1" fmla="*/ 0 h 335"/>
                  <a:gd name="T2" fmla="*/ 88 w 246"/>
                  <a:gd name="T3" fmla="*/ 6 h 335"/>
                  <a:gd name="T4" fmla="*/ 104 w 246"/>
                  <a:gd name="T5" fmla="*/ 16 h 335"/>
                  <a:gd name="T6" fmla="*/ 117 w 246"/>
                  <a:gd name="T7" fmla="*/ 32 h 335"/>
                  <a:gd name="T8" fmla="*/ 237 w 246"/>
                  <a:gd name="T9" fmla="*/ 242 h 335"/>
                  <a:gd name="T10" fmla="*/ 243 w 246"/>
                  <a:gd name="T11" fmla="*/ 257 h 335"/>
                  <a:gd name="T12" fmla="*/ 246 w 246"/>
                  <a:gd name="T13" fmla="*/ 273 h 335"/>
                  <a:gd name="T14" fmla="*/ 243 w 246"/>
                  <a:gd name="T15" fmla="*/ 288 h 335"/>
                  <a:gd name="T16" fmla="*/ 237 w 246"/>
                  <a:gd name="T17" fmla="*/ 304 h 335"/>
                  <a:gd name="T18" fmla="*/ 228 w 246"/>
                  <a:gd name="T19" fmla="*/ 316 h 335"/>
                  <a:gd name="T20" fmla="*/ 214 w 246"/>
                  <a:gd name="T21" fmla="*/ 326 h 335"/>
                  <a:gd name="T22" fmla="*/ 200 w 246"/>
                  <a:gd name="T23" fmla="*/ 332 h 335"/>
                  <a:gd name="T24" fmla="*/ 184 w 246"/>
                  <a:gd name="T25" fmla="*/ 335 h 335"/>
                  <a:gd name="T26" fmla="*/ 168 w 246"/>
                  <a:gd name="T27" fmla="*/ 332 h 335"/>
                  <a:gd name="T28" fmla="*/ 153 w 246"/>
                  <a:gd name="T29" fmla="*/ 326 h 335"/>
                  <a:gd name="T30" fmla="*/ 140 w 246"/>
                  <a:gd name="T31" fmla="*/ 316 h 335"/>
                  <a:gd name="T32" fmla="*/ 130 w 246"/>
                  <a:gd name="T33" fmla="*/ 303 h 335"/>
                  <a:gd name="T34" fmla="*/ 9 w 246"/>
                  <a:gd name="T35" fmla="*/ 94 h 335"/>
                  <a:gd name="T36" fmla="*/ 1 w 246"/>
                  <a:gd name="T37" fmla="*/ 76 h 335"/>
                  <a:gd name="T38" fmla="*/ 0 w 246"/>
                  <a:gd name="T39" fmla="*/ 56 h 335"/>
                  <a:gd name="T40" fmla="*/ 5 w 246"/>
                  <a:gd name="T41" fmla="*/ 38 h 335"/>
                  <a:gd name="T42" fmla="*/ 16 w 246"/>
                  <a:gd name="T43" fmla="*/ 21 h 335"/>
                  <a:gd name="T44" fmla="*/ 32 w 246"/>
                  <a:gd name="T45" fmla="*/ 9 h 335"/>
                  <a:gd name="T46" fmla="*/ 50 w 246"/>
                  <a:gd name="T47" fmla="*/ 1 h 335"/>
                  <a:gd name="T48" fmla="*/ 70 w 246"/>
                  <a:gd name="T49" fmla="*/ 0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46" h="335">
                    <a:moveTo>
                      <a:pt x="70" y="0"/>
                    </a:moveTo>
                    <a:lnTo>
                      <a:pt x="88" y="6"/>
                    </a:lnTo>
                    <a:lnTo>
                      <a:pt x="104" y="16"/>
                    </a:lnTo>
                    <a:lnTo>
                      <a:pt x="117" y="32"/>
                    </a:lnTo>
                    <a:lnTo>
                      <a:pt x="237" y="242"/>
                    </a:lnTo>
                    <a:lnTo>
                      <a:pt x="243" y="257"/>
                    </a:lnTo>
                    <a:lnTo>
                      <a:pt x="246" y="273"/>
                    </a:lnTo>
                    <a:lnTo>
                      <a:pt x="243" y="288"/>
                    </a:lnTo>
                    <a:lnTo>
                      <a:pt x="237" y="304"/>
                    </a:lnTo>
                    <a:lnTo>
                      <a:pt x="228" y="316"/>
                    </a:lnTo>
                    <a:lnTo>
                      <a:pt x="214" y="326"/>
                    </a:lnTo>
                    <a:lnTo>
                      <a:pt x="200" y="332"/>
                    </a:lnTo>
                    <a:lnTo>
                      <a:pt x="184" y="335"/>
                    </a:lnTo>
                    <a:lnTo>
                      <a:pt x="168" y="332"/>
                    </a:lnTo>
                    <a:lnTo>
                      <a:pt x="153" y="326"/>
                    </a:lnTo>
                    <a:lnTo>
                      <a:pt x="140" y="316"/>
                    </a:lnTo>
                    <a:lnTo>
                      <a:pt x="130" y="303"/>
                    </a:lnTo>
                    <a:lnTo>
                      <a:pt x="9" y="94"/>
                    </a:lnTo>
                    <a:lnTo>
                      <a:pt x="1" y="76"/>
                    </a:lnTo>
                    <a:lnTo>
                      <a:pt x="0" y="56"/>
                    </a:lnTo>
                    <a:lnTo>
                      <a:pt x="5" y="38"/>
                    </a:lnTo>
                    <a:lnTo>
                      <a:pt x="16" y="21"/>
                    </a:lnTo>
                    <a:lnTo>
                      <a:pt x="32" y="9"/>
                    </a:lnTo>
                    <a:lnTo>
                      <a:pt x="50" y="1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2" name="Freeform 77"/>
              <p:cNvSpPr>
                <a:spLocks/>
              </p:cNvSpPr>
              <p:nvPr/>
            </p:nvSpPr>
            <p:spPr bwMode="auto">
              <a:xfrm>
                <a:off x="2817813" y="2478088"/>
                <a:ext cx="131763" cy="96838"/>
              </a:xfrm>
              <a:custGeom>
                <a:avLst/>
                <a:gdLst>
                  <a:gd name="T0" fmla="*/ 61 w 333"/>
                  <a:gd name="T1" fmla="*/ 0 h 245"/>
                  <a:gd name="T2" fmla="*/ 78 w 333"/>
                  <a:gd name="T3" fmla="*/ 1 h 245"/>
                  <a:gd name="T4" fmla="*/ 92 w 333"/>
                  <a:gd name="T5" fmla="*/ 8 h 245"/>
                  <a:gd name="T6" fmla="*/ 303 w 333"/>
                  <a:gd name="T7" fmla="*/ 130 h 245"/>
                  <a:gd name="T8" fmla="*/ 316 w 333"/>
                  <a:gd name="T9" fmla="*/ 140 h 245"/>
                  <a:gd name="T10" fmla="*/ 326 w 333"/>
                  <a:gd name="T11" fmla="*/ 152 h 245"/>
                  <a:gd name="T12" fmla="*/ 332 w 333"/>
                  <a:gd name="T13" fmla="*/ 166 h 245"/>
                  <a:gd name="T14" fmla="*/ 333 w 333"/>
                  <a:gd name="T15" fmla="*/ 182 h 245"/>
                  <a:gd name="T16" fmla="*/ 332 w 333"/>
                  <a:gd name="T17" fmla="*/ 198 h 245"/>
                  <a:gd name="T18" fmla="*/ 326 w 333"/>
                  <a:gd name="T19" fmla="*/ 214 h 245"/>
                  <a:gd name="T20" fmla="*/ 316 w 333"/>
                  <a:gd name="T21" fmla="*/ 227 h 245"/>
                  <a:gd name="T22" fmla="*/ 303 w 333"/>
                  <a:gd name="T23" fmla="*/ 237 h 245"/>
                  <a:gd name="T24" fmla="*/ 288 w 333"/>
                  <a:gd name="T25" fmla="*/ 243 h 245"/>
                  <a:gd name="T26" fmla="*/ 272 w 333"/>
                  <a:gd name="T27" fmla="*/ 245 h 245"/>
                  <a:gd name="T28" fmla="*/ 256 w 333"/>
                  <a:gd name="T29" fmla="*/ 243 h 245"/>
                  <a:gd name="T30" fmla="*/ 241 w 333"/>
                  <a:gd name="T31" fmla="*/ 237 h 245"/>
                  <a:gd name="T32" fmla="*/ 30 w 333"/>
                  <a:gd name="T33" fmla="*/ 116 h 245"/>
                  <a:gd name="T34" fmla="*/ 15 w 333"/>
                  <a:gd name="T35" fmla="*/ 103 h 245"/>
                  <a:gd name="T36" fmla="*/ 5 w 333"/>
                  <a:gd name="T37" fmla="*/ 87 h 245"/>
                  <a:gd name="T38" fmla="*/ 0 w 333"/>
                  <a:gd name="T39" fmla="*/ 69 h 245"/>
                  <a:gd name="T40" fmla="*/ 0 w 333"/>
                  <a:gd name="T41" fmla="*/ 50 h 245"/>
                  <a:gd name="T42" fmla="*/ 7 w 333"/>
                  <a:gd name="T43" fmla="*/ 30 h 245"/>
                  <a:gd name="T44" fmla="*/ 18 w 333"/>
                  <a:gd name="T45" fmla="*/ 17 h 245"/>
                  <a:gd name="T46" fmla="*/ 30 w 333"/>
                  <a:gd name="T47" fmla="*/ 7 h 245"/>
                  <a:gd name="T48" fmla="*/ 45 w 333"/>
                  <a:gd name="T49" fmla="*/ 1 h 245"/>
                  <a:gd name="T50" fmla="*/ 61 w 333"/>
                  <a:gd name="T51" fmla="*/ 0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33" h="245">
                    <a:moveTo>
                      <a:pt x="61" y="0"/>
                    </a:moveTo>
                    <a:lnTo>
                      <a:pt x="78" y="1"/>
                    </a:lnTo>
                    <a:lnTo>
                      <a:pt x="92" y="8"/>
                    </a:lnTo>
                    <a:lnTo>
                      <a:pt x="303" y="130"/>
                    </a:lnTo>
                    <a:lnTo>
                      <a:pt x="316" y="140"/>
                    </a:lnTo>
                    <a:lnTo>
                      <a:pt x="326" y="152"/>
                    </a:lnTo>
                    <a:lnTo>
                      <a:pt x="332" y="166"/>
                    </a:lnTo>
                    <a:lnTo>
                      <a:pt x="333" y="182"/>
                    </a:lnTo>
                    <a:lnTo>
                      <a:pt x="332" y="198"/>
                    </a:lnTo>
                    <a:lnTo>
                      <a:pt x="326" y="214"/>
                    </a:lnTo>
                    <a:lnTo>
                      <a:pt x="316" y="227"/>
                    </a:lnTo>
                    <a:lnTo>
                      <a:pt x="303" y="237"/>
                    </a:lnTo>
                    <a:lnTo>
                      <a:pt x="288" y="243"/>
                    </a:lnTo>
                    <a:lnTo>
                      <a:pt x="272" y="245"/>
                    </a:lnTo>
                    <a:lnTo>
                      <a:pt x="256" y="243"/>
                    </a:lnTo>
                    <a:lnTo>
                      <a:pt x="241" y="237"/>
                    </a:lnTo>
                    <a:lnTo>
                      <a:pt x="30" y="116"/>
                    </a:lnTo>
                    <a:lnTo>
                      <a:pt x="15" y="103"/>
                    </a:lnTo>
                    <a:lnTo>
                      <a:pt x="5" y="87"/>
                    </a:lnTo>
                    <a:lnTo>
                      <a:pt x="0" y="69"/>
                    </a:lnTo>
                    <a:lnTo>
                      <a:pt x="0" y="50"/>
                    </a:lnTo>
                    <a:lnTo>
                      <a:pt x="7" y="30"/>
                    </a:lnTo>
                    <a:lnTo>
                      <a:pt x="18" y="17"/>
                    </a:lnTo>
                    <a:lnTo>
                      <a:pt x="30" y="7"/>
                    </a:lnTo>
                    <a:lnTo>
                      <a:pt x="45" y="1"/>
                    </a:lnTo>
                    <a:lnTo>
                      <a:pt x="6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3" name="Freeform 78"/>
              <p:cNvSpPr>
                <a:spLocks/>
              </p:cNvSpPr>
              <p:nvPr/>
            </p:nvSpPr>
            <p:spPr bwMode="auto">
              <a:xfrm>
                <a:off x="3881438" y="2478088"/>
                <a:ext cx="133350" cy="96838"/>
              </a:xfrm>
              <a:custGeom>
                <a:avLst/>
                <a:gdLst>
                  <a:gd name="T0" fmla="*/ 274 w 335"/>
                  <a:gd name="T1" fmla="*/ 0 h 245"/>
                  <a:gd name="T2" fmla="*/ 290 w 335"/>
                  <a:gd name="T3" fmla="*/ 1 h 245"/>
                  <a:gd name="T4" fmla="*/ 304 w 335"/>
                  <a:gd name="T5" fmla="*/ 7 h 245"/>
                  <a:gd name="T6" fmla="*/ 317 w 335"/>
                  <a:gd name="T7" fmla="*/ 17 h 245"/>
                  <a:gd name="T8" fmla="*/ 326 w 335"/>
                  <a:gd name="T9" fmla="*/ 30 h 245"/>
                  <a:gd name="T10" fmla="*/ 334 w 335"/>
                  <a:gd name="T11" fmla="*/ 46 h 245"/>
                  <a:gd name="T12" fmla="*/ 335 w 335"/>
                  <a:gd name="T13" fmla="*/ 62 h 245"/>
                  <a:gd name="T14" fmla="*/ 332 w 335"/>
                  <a:gd name="T15" fmla="*/ 78 h 245"/>
                  <a:gd name="T16" fmla="*/ 326 w 335"/>
                  <a:gd name="T17" fmla="*/ 93 h 245"/>
                  <a:gd name="T18" fmla="*/ 317 w 335"/>
                  <a:gd name="T19" fmla="*/ 106 h 245"/>
                  <a:gd name="T20" fmla="*/ 303 w 335"/>
                  <a:gd name="T21" fmla="*/ 116 h 245"/>
                  <a:gd name="T22" fmla="*/ 94 w 335"/>
                  <a:gd name="T23" fmla="*/ 237 h 245"/>
                  <a:gd name="T24" fmla="*/ 78 w 335"/>
                  <a:gd name="T25" fmla="*/ 243 h 245"/>
                  <a:gd name="T26" fmla="*/ 62 w 335"/>
                  <a:gd name="T27" fmla="*/ 245 h 245"/>
                  <a:gd name="T28" fmla="*/ 47 w 335"/>
                  <a:gd name="T29" fmla="*/ 243 h 245"/>
                  <a:gd name="T30" fmla="*/ 32 w 335"/>
                  <a:gd name="T31" fmla="*/ 237 h 245"/>
                  <a:gd name="T32" fmla="*/ 20 w 335"/>
                  <a:gd name="T33" fmla="*/ 227 h 245"/>
                  <a:gd name="T34" fmla="*/ 9 w 335"/>
                  <a:gd name="T35" fmla="*/ 214 h 245"/>
                  <a:gd name="T36" fmla="*/ 3 w 335"/>
                  <a:gd name="T37" fmla="*/ 198 h 245"/>
                  <a:gd name="T38" fmla="*/ 0 w 335"/>
                  <a:gd name="T39" fmla="*/ 182 h 245"/>
                  <a:gd name="T40" fmla="*/ 3 w 335"/>
                  <a:gd name="T41" fmla="*/ 166 h 245"/>
                  <a:gd name="T42" fmla="*/ 9 w 335"/>
                  <a:gd name="T43" fmla="*/ 152 h 245"/>
                  <a:gd name="T44" fmla="*/ 19 w 335"/>
                  <a:gd name="T45" fmla="*/ 140 h 245"/>
                  <a:gd name="T46" fmla="*/ 32 w 335"/>
                  <a:gd name="T47" fmla="*/ 130 h 245"/>
                  <a:gd name="T48" fmla="*/ 242 w 335"/>
                  <a:gd name="T49" fmla="*/ 8 h 245"/>
                  <a:gd name="T50" fmla="*/ 257 w 335"/>
                  <a:gd name="T51" fmla="*/ 1 h 245"/>
                  <a:gd name="T52" fmla="*/ 274 w 335"/>
                  <a:gd name="T53" fmla="*/ 0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335" h="245">
                    <a:moveTo>
                      <a:pt x="274" y="0"/>
                    </a:moveTo>
                    <a:lnTo>
                      <a:pt x="290" y="1"/>
                    </a:lnTo>
                    <a:lnTo>
                      <a:pt x="304" y="7"/>
                    </a:lnTo>
                    <a:lnTo>
                      <a:pt x="317" y="17"/>
                    </a:lnTo>
                    <a:lnTo>
                      <a:pt x="326" y="30"/>
                    </a:lnTo>
                    <a:lnTo>
                      <a:pt x="334" y="46"/>
                    </a:lnTo>
                    <a:lnTo>
                      <a:pt x="335" y="62"/>
                    </a:lnTo>
                    <a:lnTo>
                      <a:pt x="332" y="78"/>
                    </a:lnTo>
                    <a:lnTo>
                      <a:pt x="326" y="93"/>
                    </a:lnTo>
                    <a:lnTo>
                      <a:pt x="317" y="106"/>
                    </a:lnTo>
                    <a:lnTo>
                      <a:pt x="303" y="116"/>
                    </a:lnTo>
                    <a:lnTo>
                      <a:pt x="94" y="237"/>
                    </a:lnTo>
                    <a:lnTo>
                      <a:pt x="78" y="243"/>
                    </a:lnTo>
                    <a:lnTo>
                      <a:pt x="62" y="245"/>
                    </a:lnTo>
                    <a:lnTo>
                      <a:pt x="47" y="243"/>
                    </a:lnTo>
                    <a:lnTo>
                      <a:pt x="32" y="237"/>
                    </a:lnTo>
                    <a:lnTo>
                      <a:pt x="20" y="227"/>
                    </a:lnTo>
                    <a:lnTo>
                      <a:pt x="9" y="214"/>
                    </a:lnTo>
                    <a:lnTo>
                      <a:pt x="3" y="198"/>
                    </a:lnTo>
                    <a:lnTo>
                      <a:pt x="0" y="182"/>
                    </a:lnTo>
                    <a:lnTo>
                      <a:pt x="3" y="166"/>
                    </a:lnTo>
                    <a:lnTo>
                      <a:pt x="9" y="152"/>
                    </a:lnTo>
                    <a:lnTo>
                      <a:pt x="19" y="140"/>
                    </a:lnTo>
                    <a:lnTo>
                      <a:pt x="32" y="130"/>
                    </a:lnTo>
                    <a:lnTo>
                      <a:pt x="242" y="8"/>
                    </a:lnTo>
                    <a:lnTo>
                      <a:pt x="257" y="1"/>
                    </a:lnTo>
                    <a:lnTo>
                      <a:pt x="27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4" name="Freeform 79"/>
              <p:cNvSpPr>
                <a:spLocks/>
              </p:cNvSpPr>
              <p:nvPr/>
            </p:nvSpPr>
            <p:spPr bwMode="auto">
              <a:xfrm>
                <a:off x="3086101" y="2808288"/>
                <a:ext cx="73025" cy="169863"/>
              </a:xfrm>
              <a:custGeom>
                <a:avLst/>
                <a:gdLst>
                  <a:gd name="T0" fmla="*/ 63 w 185"/>
                  <a:gd name="T1" fmla="*/ 0 h 424"/>
                  <a:gd name="T2" fmla="*/ 83 w 185"/>
                  <a:gd name="T3" fmla="*/ 3 h 424"/>
                  <a:gd name="T4" fmla="*/ 100 w 185"/>
                  <a:gd name="T5" fmla="*/ 12 h 424"/>
                  <a:gd name="T6" fmla="*/ 113 w 185"/>
                  <a:gd name="T7" fmla="*/ 25 h 424"/>
                  <a:gd name="T8" fmla="*/ 123 w 185"/>
                  <a:gd name="T9" fmla="*/ 44 h 424"/>
                  <a:gd name="T10" fmla="*/ 125 w 185"/>
                  <a:gd name="T11" fmla="*/ 63 h 424"/>
                  <a:gd name="T12" fmla="*/ 127 w 185"/>
                  <a:gd name="T13" fmla="*/ 112 h 424"/>
                  <a:gd name="T14" fmla="*/ 131 w 185"/>
                  <a:gd name="T15" fmla="*/ 158 h 424"/>
                  <a:gd name="T16" fmla="*/ 140 w 185"/>
                  <a:gd name="T17" fmla="*/ 203 h 424"/>
                  <a:gd name="T18" fmla="*/ 157 w 185"/>
                  <a:gd name="T19" fmla="*/ 271 h 424"/>
                  <a:gd name="T20" fmla="*/ 180 w 185"/>
                  <a:gd name="T21" fmla="*/ 337 h 424"/>
                  <a:gd name="T22" fmla="*/ 185 w 185"/>
                  <a:gd name="T23" fmla="*/ 354 h 424"/>
                  <a:gd name="T24" fmla="*/ 185 w 185"/>
                  <a:gd name="T25" fmla="*/ 369 h 424"/>
                  <a:gd name="T26" fmla="*/ 180 w 185"/>
                  <a:gd name="T27" fmla="*/ 385 h 424"/>
                  <a:gd name="T28" fmla="*/ 173 w 185"/>
                  <a:gd name="T29" fmla="*/ 399 h 424"/>
                  <a:gd name="T30" fmla="*/ 162 w 185"/>
                  <a:gd name="T31" fmla="*/ 411 h 424"/>
                  <a:gd name="T32" fmla="*/ 147 w 185"/>
                  <a:gd name="T33" fmla="*/ 419 h 424"/>
                  <a:gd name="T34" fmla="*/ 128 w 185"/>
                  <a:gd name="T35" fmla="*/ 424 h 424"/>
                  <a:gd name="T36" fmla="*/ 108 w 185"/>
                  <a:gd name="T37" fmla="*/ 422 h 424"/>
                  <a:gd name="T38" fmla="*/ 91 w 185"/>
                  <a:gd name="T39" fmla="*/ 414 h 424"/>
                  <a:gd name="T40" fmla="*/ 77 w 185"/>
                  <a:gd name="T41" fmla="*/ 402 h 424"/>
                  <a:gd name="T42" fmla="*/ 66 w 185"/>
                  <a:gd name="T43" fmla="*/ 385 h 424"/>
                  <a:gd name="T44" fmla="*/ 46 w 185"/>
                  <a:gd name="T45" fmla="*/ 334 h 424"/>
                  <a:gd name="T46" fmla="*/ 29 w 185"/>
                  <a:gd name="T47" fmla="*/ 282 h 424"/>
                  <a:gd name="T48" fmla="*/ 17 w 185"/>
                  <a:gd name="T49" fmla="*/ 227 h 424"/>
                  <a:gd name="T50" fmla="*/ 4 w 185"/>
                  <a:gd name="T51" fmla="*/ 146 h 424"/>
                  <a:gd name="T52" fmla="*/ 0 w 185"/>
                  <a:gd name="T53" fmla="*/ 63 h 424"/>
                  <a:gd name="T54" fmla="*/ 4 w 185"/>
                  <a:gd name="T55" fmla="*/ 44 h 424"/>
                  <a:gd name="T56" fmla="*/ 12 w 185"/>
                  <a:gd name="T57" fmla="*/ 25 h 424"/>
                  <a:gd name="T58" fmla="*/ 26 w 185"/>
                  <a:gd name="T59" fmla="*/ 12 h 424"/>
                  <a:gd name="T60" fmla="*/ 43 w 185"/>
                  <a:gd name="T61" fmla="*/ 3 h 424"/>
                  <a:gd name="T62" fmla="*/ 63 w 185"/>
                  <a:gd name="T63" fmla="*/ 0 h 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85" h="424">
                    <a:moveTo>
                      <a:pt x="63" y="0"/>
                    </a:moveTo>
                    <a:lnTo>
                      <a:pt x="83" y="3"/>
                    </a:lnTo>
                    <a:lnTo>
                      <a:pt x="100" y="12"/>
                    </a:lnTo>
                    <a:lnTo>
                      <a:pt x="113" y="25"/>
                    </a:lnTo>
                    <a:lnTo>
                      <a:pt x="123" y="44"/>
                    </a:lnTo>
                    <a:lnTo>
                      <a:pt x="125" y="63"/>
                    </a:lnTo>
                    <a:lnTo>
                      <a:pt x="127" y="112"/>
                    </a:lnTo>
                    <a:lnTo>
                      <a:pt x="131" y="158"/>
                    </a:lnTo>
                    <a:lnTo>
                      <a:pt x="140" y="203"/>
                    </a:lnTo>
                    <a:lnTo>
                      <a:pt x="157" y="271"/>
                    </a:lnTo>
                    <a:lnTo>
                      <a:pt x="180" y="337"/>
                    </a:lnTo>
                    <a:lnTo>
                      <a:pt x="185" y="354"/>
                    </a:lnTo>
                    <a:lnTo>
                      <a:pt x="185" y="369"/>
                    </a:lnTo>
                    <a:lnTo>
                      <a:pt x="180" y="385"/>
                    </a:lnTo>
                    <a:lnTo>
                      <a:pt x="173" y="399"/>
                    </a:lnTo>
                    <a:lnTo>
                      <a:pt x="162" y="411"/>
                    </a:lnTo>
                    <a:lnTo>
                      <a:pt x="147" y="419"/>
                    </a:lnTo>
                    <a:lnTo>
                      <a:pt x="128" y="424"/>
                    </a:lnTo>
                    <a:lnTo>
                      <a:pt x="108" y="422"/>
                    </a:lnTo>
                    <a:lnTo>
                      <a:pt x="91" y="414"/>
                    </a:lnTo>
                    <a:lnTo>
                      <a:pt x="77" y="402"/>
                    </a:lnTo>
                    <a:lnTo>
                      <a:pt x="66" y="385"/>
                    </a:lnTo>
                    <a:lnTo>
                      <a:pt x="46" y="334"/>
                    </a:lnTo>
                    <a:lnTo>
                      <a:pt x="29" y="282"/>
                    </a:lnTo>
                    <a:lnTo>
                      <a:pt x="17" y="227"/>
                    </a:lnTo>
                    <a:lnTo>
                      <a:pt x="4" y="146"/>
                    </a:lnTo>
                    <a:lnTo>
                      <a:pt x="0" y="63"/>
                    </a:lnTo>
                    <a:lnTo>
                      <a:pt x="4" y="44"/>
                    </a:lnTo>
                    <a:lnTo>
                      <a:pt x="12" y="25"/>
                    </a:lnTo>
                    <a:lnTo>
                      <a:pt x="26" y="12"/>
                    </a:lnTo>
                    <a:lnTo>
                      <a:pt x="43" y="3"/>
                    </a:lnTo>
                    <a:lnTo>
                      <a:pt x="6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7" name="Freeform 80"/>
              <p:cNvSpPr>
                <a:spLocks/>
              </p:cNvSpPr>
              <p:nvPr/>
            </p:nvSpPr>
            <p:spPr bwMode="auto">
              <a:xfrm>
                <a:off x="3109913" y="2505075"/>
                <a:ext cx="330200" cy="234950"/>
              </a:xfrm>
              <a:custGeom>
                <a:avLst/>
                <a:gdLst>
                  <a:gd name="T0" fmla="*/ 769 w 831"/>
                  <a:gd name="T1" fmla="*/ 0 h 592"/>
                  <a:gd name="T2" fmla="*/ 789 w 831"/>
                  <a:gd name="T3" fmla="*/ 2 h 592"/>
                  <a:gd name="T4" fmla="*/ 806 w 831"/>
                  <a:gd name="T5" fmla="*/ 12 h 592"/>
                  <a:gd name="T6" fmla="*/ 819 w 831"/>
                  <a:gd name="T7" fmla="*/ 25 h 592"/>
                  <a:gd name="T8" fmla="*/ 829 w 831"/>
                  <a:gd name="T9" fmla="*/ 42 h 592"/>
                  <a:gd name="T10" fmla="*/ 831 w 831"/>
                  <a:gd name="T11" fmla="*/ 63 h 592"/>
                  <a:gd name="T12" fmla="*/ 829 w 831"/>
                  <a:gd name="T13" fmla="*/ 82 h 592"/>
                  <a:gd name="T14" fmla="*/ 819 w 831"/>
                  <a:gd name="T15" fmla="*/ 99 h 592"/>
                  <a:gd name="T16" fmla="*/ 806 w 831"/>
                  <a:gd name="T17" fmla="*/ 113 h 592"/>
                  <a:gd name="T18" fmla="*/ 789 w 831"/>
                  <a:gd name="T19" fmla="*/ 121 h 592"/>
                  <a:gd name="T20" fmla="*/ 769 w 831"/>
                  <a:gd name="T21" fmla="*/ 125 h 592"/>
                  <a:gd name="T22" fmla="*/ 721 w 831"/>
                  <a:gd name="T23" fmla="*/ 126 h 592"/>
                  <a:gd name="T24" fmla="*/ 675 w 831"/>
                  <a:gd name="T25" fmla="*/ 131 h 592"/>
                  <a:gd name="T26" fmla="*/ 628 w 831"/>
                  <a:gd name="T27" fmla="*/ 138 h 592"/>
                  <a:gd name="T28" fmla="*/ 560 w 831"/>
                  <a:gd name="T29" fmla="*/ 155 h 592"/>
                  <a:gd name="T30" fmla="*/ 495 w 831"/>
                  <a:gd name="T31" fmla="*/ 180 h 592"/>
                  <a:gd name="T32" fmla="*/ 434 w 831"/>
                  <a:gd name="T33" fmla="*/ 209 h 592"/>
                  <a:gd name="T34" fmla="*/ 376 w 831"/>
                  <a:gd name="T35" fmla="*/ 244 h 592"/>
                  <a:gd name="T36" fmla="*/ 322 w 831"/>
                  <a:gd name="T37" fmla="*/ 284 h 592"/>
                  <a:gd name="T38" fmla="*/ 271 w 831"/>
                  <a:gd name="T39" fmla="*/ 330 h 592"/>
                  <a:gd name="T40" fmla="*/ 239 w 831"/>
                  <a:gd name="T41" fmla="*/ 364 h 592"/>
                  <a:gd name="T42" fmla="*/ 210 w 831"/>
                  <a:gd name="T43" fmla="*/ 400 h 592"/>
                  <a:gd name="T44" fmla="*/ 183 w 831"/>
                  <a:gd name="T45" fmla="*/ 436 h 592"/>
                  <a:gd name="T46" fmla="*/ 148 w 831"/>
                  <a:gd name="T47" fmla="*/ 494 h 592"/>
                  <a:gd name="T48" fmla="*/ 119 w 831"/>
                  <a:gd name="T49" fmla="*/ 555 h 592"/>
                  <a:gd name="T50" fmla="*/ 111 w 831"/>
                  <a:gd name="T51" fmla="*/ 570 h 592"/>
                  <a:gd name="T52" fmla="*/ 100 w 831"/>
                  <a:gd name="T53" fmla="*/ 581 h 592"/>
                  <a:gd name="T54" fmla="*/ 86 w 831"/>
                  <a:gd name="T55" fmla="*/ 588 h 592"/>
                  <a:gd name="T56" fmla="*/ 70 w 831"/>
                  <a:gd name="T57" fmla="*/ 592 h 592"/>
                  <a:gd name="T58" fmla="*/ 53 w 831"/>
                  <a:gd name="T59" fmla="*/ 592 h 592"/>
                  <a:gd name="T60" fmla="*/ 38 w 831"/>
                  <a:gd name="T61" fmla="*/ 588 h 592"/>
                  <a:gd name="T62" fmla="*/ 21 w 831"/>
                  <a:gd name="T63" fmla="*/ 577 h 592"/>
                  <a:gd name="T64" fmla="*/ 8 w 831"/>
                  <a:gd name="T65" fmla="*/ 562 h 592"/>
                  <a:gd name="T66" fmla="*/ 1 w 831"/>
                  <a:gd name="T67" fmla="*/ 545 h 592"/>
                  <a:gd name="T68" fmla="*/ 0 w 831"/>
                  <a:gd name="T69" fmla="*/ 526 h 592"/>
                  <a:gd name="T70" fmla="*/ 5 w 831"/>
                  <a:gd name="T71" fmla="*/ 507 h 592"/>
                  <a:gd name="T72" fmla="*/ 27 w 831"/>
                  <a:gd name="T73" fmla="*/ 458 h 592"/>
                  <a:gd name="T74" fmla="*/ 52 w 831"/>
                  <a:gd name="T75" fmla="*/ 411 h 592"/>
                  <a:gd name="T76" fmla="*/ 80 w 831"/>
                  <a:gd name="T77" fmla="*/ 367 h 592"/>
                  <a:gd name="T78" fmla="*/ 81 w 831"/>
                  <a:gd name="T79" fmla="*/ 366 h 592"/>
                  <a:gd name="T80" fmla="*/ 80 w 831"/>
                  <a:gd name="T81" fmla="*/ 366 h 592"/>
                  <a:gd name="T82" fmla="*/ 112 w 831"/>
                  <a:gd name="T83" fmla="*/ 322 h 592"/>
                  <a:gd name="T84" fmla="*/ 146 w 831"/>
                  <a:gd name="T85" fmla="*/ 282 h 592"/>
                  <a:gd name="T86" fmla="*/ 182 w 831"/>
                  <a:gd name="T87" fmla="*/ 243 h 592"/>
                  <a:gd name="T88" fmla="*/ 220 w 831"/>
                  <a:gd name="T89" fmla="*/ 206 h 592"/>
                  <a:gd name="T90" fmla="*/ 261 w 831"/>
                  <a:gd name="T91" fmla="*/ 172 h 592"/>
                  <a:gd name="T92" fmla="*/ 305 w 831"/>
                  <a:gd name="T93" fmla="*/ 141 h 592"/>
                  <a:gd name="T94" fmla="*/ 305 w 831"/>
                  <a:gd name="T95" fmla="*/ 141 h 592"/>
                  <a:gd name="T96" fmla="*/ 350 w 831"/>
                  <a:gd name="T97" fmla="*/ 113 h 592"/>
                  <a:gd name="T98" fmla="*/ 397 w 831"/>
                  <a:gd name="T99" fmla="*/ 87 h 592"/>
                  <a:gd name="T100" fmla="*/ 446 w 831"/>
                  <a:gd name="T101" fmla="*/ 65 h 592"/>
                  <a:gd name="T102" fmla="*/ 497 w 831"/>
                  <a:gd name="T103" fmla="*/ 46 h 592"/>
                  <a:gd name="T104" fmla="*/ 551 w 831"/>
                  <a:gd name="T105" fmla="*/ 29 h 592"/>
                  <a:gd name="T106" fmla="*/ 604 w 831"/>
                  <a:gd name="T107" fmla="*/ 15 h 592"/>
                  <a:gd name="T108" fmla="*/ 687 w 831"/>
                  <a:gd name="T109" fmla="*/ 3 h 592"/>
                  <a:gd name="T110" fmla="*/ 769 w 831"/>
                  <a:gd name="T111" fmla="*/ 0 h 5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831" h="592">
                    <a:moveTo>
                      <a:pt x="769" y="0"/>
                    </a:moveTo>
                    <a:lnTo>
                      <a:pt x="789" y="2"/>
                    </a:lnTo>
                    <a:lnTo>
                      <a:pt x="806" y="12"/>
                    </a:lnTo>
                    <a:lnTo>
                      <a:pt x="819" y="25"/>
                    </a:lnTo>
                    <a:lnTo>
                      <a:pt x="829" y="42"/>
                    </a:lnTo>
                    <a:lnTo>
                      <a:pt x="831" y="63"/>
                    </a:lnTo>
                    <a:lnTo>
                      <a:pt x="829" y="82"/>
                    </a:lnTo>
                    <a:lnTo>
                      <a:pt x="819" y="99"/>
                    </a:lnTo>
                    <a:lnTo>
                      <a:pt x="806" y="113"/>
                    </a:lnTo>
                    <a:lnTo>
                      <a:pt x="789" y="121"/>
                    </a:lnTo>
                    <a:lnTo>
                      <a:pt x="769" y="125"/>
                    </a:lnTo>
                    <a:lnTo>
                      <a:pt x="721" y="126"/>
                    </a:lnTo>
                    <a:lnTo>
                      <a:pt x="675" y="131"/>
                    </a:lnTo>
                    <a:lnTo>
                      <a:pt x="628" y="138"/>
                    </a:lnTo>
                    <a:lnTo>
                      <a:pt x="560" y="155"/>
                    </a:lnTo>
                    <a:lnTo>
                      <a:pt x="495" y="180"/>
                    </a:lnTo>
                    <a:lnTo>
                      <a:pt x="434" y="209"/>
                    </a:lnTo>
                    <a:lnTo>
                      <a:pt x="376" y="244"/>
                    </a:lnTo>
                    <a:lnTo>
                      <a:pt x="322" y="284"/>
                    </a:lnTo>
                    <a:lnTo>
                      <a:pt x="271" y="330"/>
                    </a:lnTo>
                    <a:lnTo>
                      <a:pt x="239" y="364"/>
                    </a:lnTo>
                    <a:lnTo>
                      <a:pt x="210" y="400"/>
                    </a:lnTo>
                    <a:lnTo>
                      <a:pt x="183" y="436"/>
                    </a:lnTo>
                    <a:lnTo>
                      <a:pt x="148" y="494"/>
                    </a:lnTo>
                    <a:lnTo>
                      <a:pt x="119" y="555"/>
                    </a:lnTo>
                    <a:lnTo>
                      <a:pt x="111" y="570"/>
                    </a:lnTo>
                    <a:lnTo>
                      <a:pt x="100" y="581"/>
                    </a:lnTo>
                    <a:lnTo>
                      <a:pt x="86" y="588"/>
                    </a:lnTo>
                    <a:lnTo>
                      <a:pt x="70" y="592"/>
                    </a:lnTo>
                    <a:lnTo>
                      <a:pt x="53" y="592"/>
                    </a:lnTo>
                    <a:lnTo>
                      <a:pt x="38" y="588"/>
                    </a:lnTo>
                    <a:lnTo>
                      <a:pt x="21" y="577"/>
                    </a:lnTo>
                    <a:lnTo>
                      <a:pt x="8" y="562"/>
                    </a:lnTo>
                    <a:lnTo>
                      <a:pt x="1" y="545"/>
                    </a:lnTo>
                    <a:lnTo>
                      <a:pt x="0" y="526"/>
                    </a:lnTo>
                    <a:lnTo>
                      <a:pt x="5" y="507"/>
                    </a:lnTo>
                    <a:lnTo>
                      <a:pt x="27" y="458"/>
                    </a:lnTo>
                    <a:lnTo>
                      <a:pt x="52" y="411"/>
                    </a:lnTo>
                    <a:lnTo>
                      <a:pt x="80" y="367"/>
                    </a:lnTo>
                    <a:lnTo>
                      <a:pt x="81" y="366"/>
                    </a:lnTo>
                    <a:lnTo>
                      <a:pt x="80" y="366"/>
                    </a:lnTo>
                    <a:lnTo>
                      <a:pt x="112" y="322"/>
                    </a:lnTo>
                    <a:lnTo>
                      <a:pt x="146" y="282"/>
                    </a:lnTo>
                    <a:lnTo>
                      <a:pt x="182" y="243"/>
                    </a:lnTo>
                    <a:lnTo>
                      <a:pt x="220" y="206"/>
                    </a:lnTo>
                    <a:lnTo>
                      <a:pt x="261" y="172"/>
                    </a:lnTo>
                    <a:lnTo>
                      <a:pt x="305" y="141"/>
                    </a:lnTo>
                    <a:lnTo>
                      <a:pt x="305" y="141"/>
                    </a:lnTo>
                    <a:lnTo>
                      <a:pt x="350" y="113"/>
                    </a:lnTo>
                    <a:lnTo>
                      <a:pt x="397" y="87"/>
                    </a:lnTo>
                    <a:lnTo>
                      <a:pt x="446" y="65"/>
                    </a:lnTo>
                    <a:lnTo>
                      <a:pt x="497" y="46"/>
                    </a:lnTo>
                    <a:lnTo>
                      <a:pt x="551" y="29"/>
                    </a:lnTo>
                    <a:lnTo>
                      <a:pt x="604" y="15"/>
                    </a:lnTo>
                    <a:lnTo>
                      <a:pt x="687" y="3"/>
                    </a:lnTo>
                    <a:lnTo>
                      <a:pt x="76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179" name="Group 178"/>
            <p:cNvGrpSpPr/>
            <p:nvPr/>
          </p:nvGrpSpPr>
          <p:grpSpPr>
            <a:xfrm>
              <a:off x="3915523" y="1068186"/>
              <a:ext cx="586275" cy="706052"/>
              <a:chOff x="9413875" y="3344863"/>
              <a:chExt cx="1181100" cy="1422400"/>
            </a:xfrm>
            <a:solidFill>
              <a:schemeClr val="bg1"/>
            </a:solidFill>
          </p:grpSpPr>
          <p:sp>
            <p:nvSpPr>
              <p:cNvPr id="188" name="Freeform 6"/>
              <p:cNvSpPr>
                <a:spLocks/>
              </p:cNvSpPr>
              <p:nvPr/>
            </p:nvSpPr>
            <p:spPr bwMode="auto">
              <a:xfrm>
                <a:off x="9661525" y="4673600"/>
                <a:ext cx="66675" cy="93663"/>
              </a:xfrm>
              <a:custGeom>
                <a:avLst/>
                <a:gdLst>
                  <a:gd name="T0" fmla="*/ 121 w 169"/>
                  <a:gd name="T1" fmla="*/ 0 h 235"/>
                  <a:gd name="T2" fmla="*/ 138 w 169"/>
                  <a:gd name="T3" fmla="*/ 6 h 235"/>
                  <a:gd name="T4" fmla="*/ 150 w 169"/>
                  <a:gd name="T5" fmla="*/ 13 h 235"/>
                  <a:gd name="T6" fmla="*/ 160 w 169"/>
                  <a:gd name="T7" fmla="*/ 24 h 235"/>
                  <a:gd name="T8" fmla="*/ 167 w 169"/>
                  <a:gd name="T9" fmla="*/ 37 h 235"/>
                  <a:gd name="T10" fmla="*/ 169 w 169"/>
                  <a:gd name="T11" fmla="*/ 52 h 235"/>
                  <a:gd name="T12" fmla="*/ 169 w 169"/>
                  <a:gd name="T13" fmla="*/ 66 h 235"/>
                  <a:gd name="T14" fmla="*/ 163 w 169"/>
                  <a:gd name="T15" fmla="*/ 80 h 235"/>
                  <a:gd name="T16" fmla="*/ 144 w 169"/>
                  <a:gd name="T17" fmla="*/ 121 h 235"/>
                  <a:gd name="T18" fmla="*/ 143 w 169"/>
                  <a:gd name="T19" fmla="*/ 124 h 235"/>
                  <a:gd name="T20" fmla="*/ 126 w 169"/>
                  <a:gd name="T21" fmla="*/ 162 h 235"/>
                  <a:gd name="T22" fmla="*/ 124 w 169"/>
                  <a:gd name="T23" fmla="*/ 162 h 235"/>
                  <a:gd name="T24" fmla="*/ 126 w 169"/>
                  <a:gd name="T25" fmla="*/ 162 h 235"/>
                  <a:gd name="T26" fmla="*/ 105 w 169"/>
                  <a:gd name="T27" fmla="*/ 203 h 235"/>
                  <a:gd name="T28" fmla="*/ 97 w 169"/>
                  <a:gd name="T29" fmla="*/ 215 h 235"/>
                  <a:gd name="T30" fmla="*/ 87 w 169"/>
                  <a:gd name="T31" fmla="*/ 225 h 235"/>
                  <a:gd name="T32" fmla="*/ 74 w 169"/>
                  <a:gd name="T33" fmla="*/ 232 h 235"/>
                  <a:gd name="T34" fmla="*/ 60 w 169"/>
                  <a:gd name="T35" fmla="*/ 235 h 235"/>
                  <a:gd name="T36" fmla="*/ 45 w 169"/>
                  <a:gd name="T37" fmla="*/ 234 h 235"/>
                  <a:gd name="T38" fmla="*/ 31 w 169"/>
                  <a:gd name="T39" fmla="*/ 230 h 235"/>
                  <a:gd name="T40" fmla="*/ 18 w 169"/>
                  <a:gd name="T41" fmla="*/ 221 h 235"/>
                  <a:gd name="T42" fmla="*/ 10 w 169"/>
                  <a:gd name="T43" fmla="*/ 210 h 235"/>
                  <a:gd name="T44" fmla="*/ 3 w 169"/>
                  <a:gd name="T45" fmla="*/ 198 h 235"/>
                  <a:gd name="T46" fmla="*/ 0 w 169"/>
                  <a:gd name="T47" fmla="*/ 184 h 235"/>
                  <a:gd name="T48" fmla="*/ 1 w 169"/>
                  <a:gd name="T49" fmla="*/ 169 h 235"/>
                  <a:gd name="T50" fmla="*/ 5 w 169"/>
                  <a:gd name="T51" fmla="*/ 155 h 235"/>
                  <a:gd name="T52" fmla="*/ 25 w 169"/>
                  <a:gd name="T53" fmla="*/ 114 h 235"/>
                  <a:gd name="T54" fmla="*/ 25 w 169"/>
                  <a:gd name="T55" fmla="*/ 114 h 235"/>
                  <a:gd name="T56" fmla="*/ 43 w 169"/>
                  <a:gd name="T57" fmla="*/ 76 h 235"/>
                  <a:gd name="T58" fmla="*/ 44 w 169"/>
                  <a:gd name="T59" fmla="*/ 73 h 235"/>
                  <a:gd name="T60" fmla="*/ 64 w 169"/>
                  <a:gd name="T61" fmla="*/ 31 h 235"/>
                  <a:gd name="T62" fmla="*/ 75 w 169"/>
                  <a:gd name="T63" fmla="*/ 17 h 235"/>
                  <a:gd name="T64" fmla="*/ 88 w 169"/>
                  <a:gd name="T65" fmla="*/ 7 h 235"/>
                  <a:gd name="T66" fmla="*/ 104 w 169"/>
                  <a:gd name="T67" fmla="*/ 1 h 235"/>
                  <a:gd name="T68" fmla="*/ 121 w 169"/>
                  <a:gd name="T69" fmla="*/ 0 h 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69" h="235">
                    <a:moveTo>
                      <a:pt x="121" y="0"/>
                    </a:moveTo>
                    <a:lnTo>
                      <a:pt x="138" y="6"/>
                    </a:lnTo>
                    <a:lnTo>
                      <a:pt x="150" y="13"/>
                    </a:lnTo>
                    <a:lnTo>
                      <a:pt x="160" y="24"/>
                    </a:lnTo>
                    <a:lnTo>
                      <a:pt x="167" y="37"/>
                    </a:lnTo>
                    <a:lnTo>
                      <a:pt x="169" y="52"/>
                    </a:lnTo>
                    <a:lnTo>
                      <a:pt x="169" y="66"/>
                    </a:lnTo>
                    <a:lnTo>
                      <a:pt x="163" y="80"/>
                    </a:lnTo>
                    <a:lnTo>
                      <a:pt x="144" y="121"/>
                    </a:lnTo>
                    <a:lnTo>
                      <a:pt x="143" y="124"/>
                    </a:lnTo>
                    <a:lnTo>
                      <a:pt x="126" y="162"/>
                    </a:lnTo>
                    <a:lnTo>
                      <a:pt x="124" y="162"/>
                    </a:lnTo>
                    <a:lnTo>
                      <a:pt x="126" y="162"/>
                    </a:lnTo>
                    <a:lnTo>
                      <a:pt x="105" y="203"/>
                    </a:lnTo>
                    <a:lnTo>
                      <a:pt x="97" y="215"/>
                    </a:lnTo>
                    <a:lnTo>
                      <a:pt x="87" y="225"/>
                    </a:lnTo>
                    <a:lnTo>
                      <a:pt x="74" y="232"/>
                    </a:lnTo>
                    <a:lnTo>
                      <a:pt x="60" y="235"/>
                    </a:lnTo>
                    <a:lnTo>
                      <a:pt x="45" y="234"/>
                    </a:lnTo>
                    <a:lnTo>
                      <a:pt x="31" y="230"/>
                    </a:lnTo>
                    <a:lnTo>
                      <a:pt x="18" y="221"/>
                    </a:lnTo>
                    <a:lnTo>
                      <a:pt x="10" y="210"/>
                    </a:lnTo>
                    <a:lnTo>
                      <a:pt x="3" y="198"/>
                    </a:lnTo>
                    <a:lnTo>
                      <a:pt x="0" y="184"/>
                    </a:lnTo>
                    <a:lnTo>
                      <a:pt x="1" y="169"/>
                    </a:lnTo>
                    <a:lnTo>
                      <a:pt x="5" y="155"/>
                    </a:lnTo>
                    <a:lnTo>
                      <a:pt x="25" y="114"/>
                    </a:lnTo>
                    <a:lnTo>
                      <a:pt x="25" y="114"/>
                    </a:lnTo>
                    <a:lnTo>
                      <a:pt x="43" y="76"/>
                    </a:lnTo>
                    <a:lnTo>
                      <a:pt x="44" y="73"/>
                    </a:lnTo>
                    <a:lnTo>
                      <a:pt x="64" y="31"/>
                    </a:lnTo>
                    <a:lnTo>
                      <a:pt x="75" y="17"/>
                    </a:lnTo>
                    <a:lnTo>
                      <a:pt x="88" y="7"/>
                    </a:lnTo>
                    <a:lnTo>
                      <a:pt x="104" y="1"/>
                    </a:lnTo>
                    <a:lnTo>
                      <a:pt x="12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89" name="Freeform 7"/>
              <p:cNvSpPr>
                <a:spLocks/>
              </p:cNvSpPr>
              <p:nvPr/>
            </p:nvSpPr>
            <p:spPr bwMode="auto">
              <a:xfrm>
                <a:off x="10313988" y="4673600"/>
                <a:ext cx="68263" cy="93663"/>
              </a:xfrm>
              <a:custGeom>
                <a:avLst/>
                <a:gdLst>
                  <a:gd name="T0" fmla="*/ 48 w 169"/>
                  <a:gd name="T1" fmla="*/ 0 h 234"/>
                  <a:gd name="T2" fmla="*/ 65 w 169"/>
                  <a:gd name="T3" fmla="*/ 1 h 234"/>
                  <a:gd name="T4" fmla="*/ 81 w 169"/>
                  <a:gd name="T5" fmla="*/ 7 h 234"/>
                  <a:gd name="T6" fmla="*/ 94 w 169"/>
                  <a:gd name="T7" fmla="*/ 17 h 234"/>
                  <a:gd name="T8" fmla="*/ 105 w 169"/>
                  <a:gd name="T9" fmla="*/ 31 h 234"/>
                  <a:gd name="T10" fmla="*/ 124 w 169"/>
                  <a:gd name="T11" fmla="*/ 73 h 234"/>
                  <a:gd name="T12" fmla="*/ 144 w 169"/>
                  <a:gd name="T13" fmla="*/ 114 h 234"/>
                  <a:gd name="T14" fmla="*/ 164 w 169"/>
                  <a:gd name="T15" fmla="*/ 154 h 234"/>
                  <a:gd name="T16" fmla="*/ 168 w 169"/>
                  <a:gd name="T17" fmla="*/ 168 h 234"/>
                  <a:gd name="T18" fmla="*/ 169 w 169"/>
                  <a:gd name="T19" fmla="*/ 184 h 234"/>
                  <a:gd name="T20" fmla="*/ 166 w 169"/>
                  <a:gd name="T21" fmla="*/ 197 h 234"/>
                  <a:gd name="T22" fmla="*/ 159 w 169"/>
                  <a:gd name="T23" fmla="*/ 210 h 234"/>
                  <a:gd name="T24" fmla="*/ 150 w 169"/>
                  <a:gd name="T25" fmla="*/ 221 h 234"/>
                  <a:gd name="T26" fmla="*/ 138 w 169"/>
                  <a:gd name="T27" fmla="*/ 228 h 234"/>
                  <a:gd name="T28" fmla="*/ 120 w 169"/>
                  <a:gd name="T29" fmla="*/ 234 h 234"/>
                  <a:gd name="T30" fmla="*/ 103 w 169"/>
                  <a:gd name="T31" fmla="*/ 234 h 234"/>
                  <a:gd name="T32" fmla="*/ 88 w 169"/>
                  <a:gd name="T33" fmla="*/ 228 h 234"/>
                  <a:gd name="T34" fmla="*/ 74 w 169"/>
                  <a:gd name="T35" fmla="*/ 218 h 234"/>
                  <a:gd name="T36" fmla="*/ 64 w 169"/>
                  <a:gd name="T37" fmla="*/ 202 h 234"/>
                  <a:gd name="T38" fmla="*/ 44 w 169"/>
                  <a:gd name="T39" fmla="*/ 162 h 234"/>
                  <a:gd name="T40" fmla="*/ 25 w 169"/>
                  <a:gd name="T41" fmla="*/ 120 h 234"/>
                  <a:gd name="T42" fmla="*/ 5 w 169"/>
                  <a:gd name="T43" fmla="*/ 80 h 234"/>
                  <a:gd name="T44" fmla="*/ 0 w 169"/>
                  <a:gd name="T45" fmla="*/ 62 h 234"/>
                  <a:gd name="T46" fmla="*/ 0 w 169"/>
                  <a:gd name="T47" fmla="*/ 45 h 234"/>
                  <a:gd name="T48" fmla="*/ 6 w 169"/>
                  <a:gd name="T49" fmla="*/ 30 h 234"/>
                  <a:gd name="T50" fmla="*/ 17 w 169"/>
                  <a:gd name="T51" fmla="*/ 15 h 234"/>
                  <a:gd name="T52" fmla="*/ 31 w 169"/>
                  <a:gd name="T53" fmla="*/ 6 h 234"/>
                  <a:gd name="T54" fmla="*/ 48 w 169"/>
                  <a:gd name="T55" fmla="*/ 0 h 2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69" h="234">
                    <a:moveTo>
                      <a:pt x="48" y="0"/>
                    </a:moveTo>
                    <a:lnTo>
                      <a:pt x="65" y="1"/>
                    </a:lnTo>
                    <a:lnTo>
                      <a:pt x="81" y="7"/>
                    </a:lnTo>
                    <a:lnTo>
                      <a:pt x="94" y="17"/>
                    </a:lnTo>
                    <a:lnTo>
                      <a:pt x="105" y="31"/>
                    </a:lnTo>
                    <a:lnTo>
                      <a:pt x="124" y="73"/>
                    </a:lnTo>
                    <a:lnTo>
                      <a:pt x="144" y="114"/>
                    </a:lnTo>
                    <a:lnTo>
                      <a:pt x="164" y="154"/>
                    </a:lnTo>
                    <a:lnTo>
                      <a:pt x="168" y="168"/>
                    </a:lnTo>
                    <a:lnTo>
                      <a:pt x="169" y="184"/>
                    </a:lnTo>
                    <a:lnTo>
                      <a:pt x="166" y="197"/>
                    </a:lnTo>
                    <a:lnTo>
                      <a:pt x="159" y="210"/>
                    </a:lnTo>
                    <a:lnTo>
                      <a:pt x="150" y="221"/>
                    </a:lnTo>
                    <a:lnTo>
                      <a:pt x="138" y="228"/>
                    </a:lnTo>
                    <a:lnTo>
                      <a:pt x="120" y="234"/>
                    </a:lnTo>
                    <a:lnTo>
                      <a:pt x="103" y="234"/>
                    </a:lnTo>
                    <a:lnTo>
                      <a:pt x="88" y="228"/>
                    </a:lnTo>
                    <a:lnTo>
                      <a:pt x="74" y="218"/>
                    </a:lnTo>
                    <a:lnTo>
                      <a:pt x="64" y="202"/>
                    </a:lnTo>
                    <a:lnTo>
                      <a:pt x="44" y="162"/>
                    </a:lnTo>
                    <a:lnTo>
                      <a:pt x="25" y="120"/>
                    </a:lnTo>
                    <a:lnTo>
                      <a:pt x="5" y="80"/>
                    </a:lnTo>
                    <a:lnTo>
                      <a:pt x="0" y="62"/>
                    </a:lnTo>
                    <a:lnTo>
                      <a:pt x="0" y="45"/>
                    </a:lnTo>
                    <a:lnTo>
                      <a:pt x="6" y="30"/>
                    </a:lnTo>
                    <a:lnTo>
                      <a:pt x="17" y="15"/>
                    </a:lnTo>
                    <a:lnTo>
                      <a:pt x="31" y="6"/>
                    </a:lnTo>
                    <a:lnTo>
                      <a:pt x="4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90" name="Freeform 8"/>
              <p:cNvSpPr>
                <a:spLocks noEditPoints="1"/>
              </p:cNvSpPr>
              <p:nvPr/>
            </p:nvSpPr>
            <p:spPr bwMode="auto">
              <a:xfrm>
                <a:off x="9413875" y="3516313"/>
                <a:ext cx="1181100" cy="1193800"/>
              </a:xfrm>
              <a:custGeom>
                <a:avLst/>
                <a:gdLst>
                  <a:gd name="T0" fmla="*/ 1211 w 2978"/>
                  <a:gd name="T1" fmla="*/ 140 h 3007"/>
                  <a:gd name="T2" fmla="*/ 872 w 2978"/>
                  <a:gd name="T3" fmla="*/ 259 h 3007"/>
                  <a:gd name="T4" fmla="*/ 579 w 2978"/>
                  <a:gd name="T5" fmla="*/ 459 h 3007"/>
                  <a:gd name="T6" fmla="*/ 346 w 2978"/>
                  <a:gd name="T7" fmla="*/ 725 h 3007"/>
                  <a:gd name="T8" fmla="*/ 187 w 2978"/>
                  <a:gd name="T9" fmla="*/ 1046 h 3007"/>
                  <a:gd name="T10" fmla="*/ 115 w 2978"/>
                  <a:gd name="T11" fmla="*/ 1408 h 3007"/>
                  <a:gd name="T12" fmla="*/ 138 w 2978"/>
                  <a:gd name="T13" fmla="*/ 1784 h 3007"/>
                  <a:gd name="T14" fmla="*/ 256 w 2978"/>
                  <a:gd name="T15" fmla="*/ 2126 h 3007"/>
                  <a:gd name="T16" fmla="*/ 454 w 2978"/>
                  <a:gd name="T17" fmla="*/ 2422 h 3007"/>
                  <a:gd name="T18" fmla="*/ 718 w 2978"/>
                  <a:gd name="T19" fmla="*/ 2657 h 3007"/>
                  <a:gd name="T20" fmla="*/ 1036 w 2978"/>
                  <a:gd name="T21" fmla="*/ 2818 h 3007"/>
                  <a:gd name="T22" fmla="*/ 1394 w 2978"/>
                  <a:gd name="T23" fmla="*/ 2892 h 3007"/>
                  <a:gd name="T24" fmla="*/ 1766 w 2978"/>
                  <a:gd name="T25" fmla="*/ 2867 h 3007"/>
                  <a:gd name="T26" fmla="*/ 2106 w 2978"/>
                  <a:gd name="T27" fmla="*/ 2748 h 3007"/>
                  <a:gd name="T28" fmla="*/ 2399 w 2978"/>
                  <a:gd name="T29" fmla="*/ 2548 h 3007"/>
                  <a:gd name="T30" fmla="*/ 2632 w 2978"/>
                  <a:gd name="T31" fmla="*/ 2282 h 3007"/>
                  <a:gd name="T32" fmla="*/ 2791 w 2978"/>
                  <a:gd name="T33" fmla="*/ 1960 h 3007"/>
                  <a:gd name="T34" fmla="*/ 2864 w 2978"/>
                  <a:gd name="T35" fmla="*/ 1599 h 3007"/>
                  <a:gd name="T36" fmla="*/ 2839 w 2978"/>
                  <a:gd name="T37" fmla="*/ 1223 h 3007"/>
                  <a:gd name="T38" fmla="*/ 2721 w 2978"/>
                  <a:gd name="T39" fmla="*/ 880 h 3007"/>
                  <a:gd name="T40" fmla="*/ 2524 w 2978"/>
                  <a:gd name="T41" fmla="*/ 584 h 3007"/>
                  <a:gd name="T42" fmla="*/ 2260 w 2978"/>
                  <a:gd name="T43" fmla="*/ 350 h 3007"/>
                  <a:gd name="T44" fmla="*/ 1942 w 2978"/>
                  <a:gd name="T45" fmla="*/ 189 h 3007"/>
                  <a:gd name="T46" fmla="*/ 1584 w 2978"/>
                  <a:gd name="T47" fmla="*/ 115 h 3007"/>
                  <a:gd name="T48" fmla="*/ 1692 w 2978"/>
                  <a:gd name="T49" fmla="*/ 13 h 3007"/>
                  <a:gd name="T50" fmla="*/ 2069 w 2978"/>
                  <a:gd name="T51" fmla="*/ 118 h 3007"/>
                  <a:gd name="T52" fmla="*/ 2399 w 2978"/>
                  <a:gd name="T53" fmla="*/ 314 h 3007"/>
                  <a:gd name="T54" fmla="*/ 2668 w 2978"/>
                  <a:gd name="T55" fmla="*/ 584 h 3007"/>
                  <a:gd name="T56" fmla="*/ 2861 w 2978"/>
                  <a:gd name="T57" fmla="*/ 919 h 3007"/>
                  <a:gd name="T58" fmla="*/ 2965 w 2978"/>
                  <a:gd name="T59" fmla="*/ 1300 h 3007"/>
                  <a:gd name="T60" fmla="*/ 2965 w 2978"/>
                  <a:gd name="T61" fmla="*/ 1708 h 3007"/>
                  <a:gd name="T62" fmla="*/ 2861 w 2978"/>
                  <a:gd name="T63" fmla="*/ 2089 h 3007"/>
                  <a:gd name="T64" fmla="*/ 2668 w 2978"/>
                  <a:gd name="T65" fmla="*/ 2422 h 3007"/>
                  <a:gd name="T66" fmla="*/ 2399 w 2978"/>
                  <a:gd name="T67" fmla="*/ 2693 h 3007"/>
                  <a:gd name="T68" fmla="*/ 2069 w 2978"/>
                  <a:gd name="T69" fmla="*/ 2889 h 3007"/>
                  <a:gd name="T70" fmla="*/ 1692 w 2978"/>
                  <a:gd name="T71" fmla="*/ 2994 h 3007"/>
                  <a:gd name="T72" fmla="*/ 1287 w 2978"/>
                  <a:gd name="T73" fmla="*/ 2994 h 3007"/>
                  <a:gd name="T74" fmla="*/ 910 w 2978"/>
                  <a:gd name="T75" fmla="*/ 2889 h 3007"/>
                  <a:gd name="T76" fmla="*/ 579 w 2978"/>
                  <a:gd name="T77" fmla="*/ 2693 h 3007"/>
                  <a:gd name="T78" fmla="*/ 310 w 2978"/>
                  <a:gd name="T79" fmla="*/ 2422 h 3007"/>
                  <a:gd name="T80" fmla="*/ 117 w 2978"/>
                  <a:gd name="T81" fmla="*/ 2089 h 3007"/>
                  <a:gd name="T82" fmla="*/ 13 w 2978"/>
                  <a:gd name="T83" fmla="*/ 1708 h 3007"/>
                  <a:gd name="T84" fmla="*/ 13 w 2978"/>
                  <a:gd name="T85" fmla="*/ 1300 h 3007"/>
                  <a:gd name="T86" fmla="*/ 117 w 2978"/>
                  <a:gd name="T87" fmla="*/ 919 h 3007"/>
                  <a:gd name="T88" fmla="*/ 310 w 2978"/>
                  <a:gd name="T89" fmla="*/ 584 h 3007"/>
                  <a:gd name="T90" fmla="*/ 579 w 2978"/>
                  <a:gd name="T91" fmla="*/ 314 h 3007"/>
                  <a:gd name="T92" fmla="*/ 910 w 2978"/>
                  <a:gd name="T93" fmla="*/ 118 h 3007"/>
                  <a:gd name="T94" fmla="*/ 1287 w 2978"/>
                  <a:gd name="T95" fmla="*/ 13 h 30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978" h="3007">
                    <a:moveTo>
                      <a:pt x="1489" y="113"/>
                    </a:moveTo>
                    <a:lnTo>
                      <a:pt x="1394" y="115"/>
                    </a:lnTo>
                    <a:lnTo>
                      <a:pt x="1302" y="125"/>
                    </a:lnTo>
                    <a:lnTo>
                      <a:pt x="1211" y="140"/>
                    </a:lnTo>
                    <a:lnTo>
                      <a:pt x="1123" y="162"/>
                    </a:lnTo>
                    <a:lnTo>
                      <a:pt x="1036" y="189"/>
                    </a:lnTo>
                    <a:lnTo>
                      <a:pt x="953" y="222"/>
                    </a:lnTo>
                    <a:lnTo>
                      <a:pt x="872" y="259"/>
                    </a:lnTo>
                    <a:lnTo>
                      <a:pt x="793" y="302"/>
                    </a:lnTo>
                    <a:lnTo>
                      <a:pt x="718" y="350"/>
                    </a:lnTo>
                    <a:lnTo>
                      <a:pt x="647" y="402"/>
                    </a:lnTo>
                    <a:lnTo>
                      <a:pt x="579" y="459"/>
                    </a:lnTo>
                    <a:lnTo>
                      <a:pt x="514" y="519"/>
                    </a:lnTo>
                    <a:lnTo>
                      <a:pt x="454" y="584"/>
                    </a:lnTo>
                    <a:lnTo>
                      <a:pt x="398" y="653"/>
                    </a:lnTo>
                    <a:lnTo>
                      <a:pt x="346" y="725"/>
                    </a:lnTo>
                    <a:lnTo>
                      <a:pt x="299" y="801"/>
                    </a:lnTo>
                    <a:lnTo>
                      <a:pt x="256" y="880"/>
                    </a:lnTo>
                    <a:lnTo>
                      <a:pt x="220" y="962"/>
                    </a:lnTo>
                    <a:lnTo>
                      <a:pt x="187" y="1046"/>
                    </a:lnTo>
                    <a:lnTo>
                      <a:pt x="160" y="1134"/>
                    </a:lnTo>
                    <a:lnTo>
                      <a:pt x="138" y="1223"/>
                    </a:lnTo>
                    <a:lnTo>
                      <a:pt x="123" y="1315"/>
                    </a:lnTo>
                    <a:lnTo>
                      <a:pt x="115" y="1408"/>
                    </a:lnTo>
                    <a:lnTo>
                      <a:pt x="111" y="1504"/>
                    </a:lnTo>
                    <a:lnTo>
                      <a:pt x="115" y="1599"/>
                    </a:lnTo>
                    <a:lnTo>
                      <a:pt x="123" y="1693"/>
                    </a:lnTo>
                    <a:lnTo>
                      <a:pt x="138" y="1784"/>
                    </a:lnTo>
                    <a:lnTo>
                      <a:pt x="160" y="1873"/>
                    </a:lnTo>
                    <a:lnTo>
                      <a:pt x="187" y="1960"/>
                    </a:lnTo>
                    <a:lnTo>
                      <a:pt x="220" y="2046"/>
                    </a:lnTo>
                    <a:lnTo>
                      <a:pt x="256" y="2126"/>
                    </a:lnTo>
                    <a:lnTo>
                      <a:pt x="299" y="2206"/>
                    </a:lnTo>
                    <a:lnTo>
                      <a:pt x="346" y="2282"/>
                    </a:lnTo>
                    <a:lnTo>
                      <a:pt x="398" y="2354"/>
                    </a:lnTo>
                    <a:lnTo>
                      <a:pt x="454" y="2422"/>
                    </a:lnTo>
                    <a:lnTo>
                      <a:pt x="514" y="2488"/>
                    </a:lnTo>
                    <a:lnTo>
                      <a:pt x="579" y="2548"/>
                    </a:lnTo>
                    <a:lnTo>
                      <a:pt x="647" y="2605"/>
                    </a:lnTo>
                    <a:lnTo>
                      <a:pt x="718" y="2657"/>
                    </a:lnTo>
                    <a:lnTo>
                      <a:pt x="793" y="2705"/>
                    </a:lnTo>
                    <a:lnTo>
                      <a:pt x="872" y="2748"/>
                    </a:lnTo>
                    <a:lnTo>
                      <a:pt x="953" y="2785"/>
                    </a:lnTo>
                    <a:lnTo>
                      <a:pt x="1036" y="2818"/>
                    </a:lnTo>
                    <a:lnTo>
                      <a:pt x="1123" y="2845"/>
                    </a:lnTo>
                    <a:lnTo>
                      <a:pt x="1211" y="2867"/>
                    </a:lnTo>
                    <a:lnTo>
                      <a:pt x="1302" y="2882"/>
                    </a:lnTo>
                    <a:lnTo>
                      <a:pt x="1394" y="2892"/>
                    </a:lnTo>
                    <a:lnTo>
                      <a:pt x="1489" y="2894"/>
                    </a:lnTo>
                    <a:lnTo>
                      <a:pt x="1584" y="2892"/>
                    </a:lnTo>
                    <a:lnTo>
                      <a:pt x="1677" y="2882"/>
                    </a:lnTo>
                    <a:lnTo>
                      <a:pt x="1766" y="2867"/>
                    </a:lnTo>
                    <a:lnTo>
                      <a:pt x="1855" y="2845"/>
                    </a:lnTo>
                    <a:lnTo>
                      <a:pt x="1942" y="2818"/>
                    </a:lnTo>
                    <a:lnTo>
                      <a:pt x="2026" y="2785"/>
                    </a:lnTo>
                    <a:lnTo>
                      <a:pt x="2106" y="2748"/>
                    </a:lnTo>
                    <a:lnTo>
                      <a:pt x="2185" y="2705"/>
                    </a:lnTo>
                    <a:lnTo>
                      <a:pt x="2260" y="2657"/>
                    </a:lnTo>
                    <a:lnTo>
                      <a:pt x="2331" y="2605"/>
                    </a:lnTo>
                    <a:lnTo>
                      <a:pt x="2399" y="2548"/>
                    </a:lnTo>
                    <a:lnTo>
                      <a:pt x="2464" y="2488"/>
                    </a:lnTo>
                    <a:lnTo>
                      <a:pt x="2524" y="2422"/>
                    </a:lnTo>
                    <a:lnTo>
                      <a:pt x="2580" y="2354"/>
                    </a:lnTo>
                    <a:lnTo>
                      <a:pt x="2632" y="2282"/>
                    </a:lnTo>
                    <a:lnTo>
                      <a:pt x="2679" y="2206"/>
                    </a:lnTo>
                    <a:lnTo>
                      <a:pt x="2721" y="2126"/>
                    </a:lnTo>
                    <a:lnTo>
                      <a:pt x="2758" y="2046"/>
                    </a:lnTo>
                    <a:lnTo>
                      <a:pt x="2791" y="1960"/>
                    </a:lnTo>
                    <a:lnTo>
                      <a:pt x="2818" y="1873"/>
                    </a:lnTo>
                    <a:lnTo>
                      <a:pt x="2839" y="1784"/>
                    </a:lnTo>
                    <a:lnTo>
                      <a:pt x="2855" y="1693"/>
                    </a:lnTo>
                    <a:lnTo>
                      <a:pt x="2864" y="1599"/>
                    </a:lnTo>
                    <a:lnTo>
                      <a:pt x="2866" y="1504"/>
                    </a:lnTo>
                    <a:lnTo>
                      <a:pt x="2864" y="1408"/>
                    </a:lnTo>
                    <a:lnTo>
                      <a:pt x="2855" y="1315"/>
                    </a:lnTo>
                    <a:lnTo>
                      <a:pt x="2839" y="1223"/>
                    </a:lnTo>
                    <a:lnTo>
                      <a:pt x="2818" y="1134"/>
                    </a:lnTo>
                    <a:lnTo>
                      <a:pt x="2791" y="1046"/>
                    </a:lnTo>
                    <a:lnTo>
                      <a:pt x="2758" y="962"/>
                    </a:lnTo>
                    <a:lnTo>
                      <a:pt x="2721" y="880"/>
                    </a:lnTo>
                    <a:lnTo>
                      <a:pt x="2679" y="801"/>
                    </a:lnTo>
                    <a:lnTo>
                      <a:pt x="2632" y="725"/>
                    </a:lnTo>
                    <a:lnTo>
                      <a:pt x="2580" y="653"/>
                    </a:lnTo>
                    <a:lnTo>
                      <a:pt x="2524" y="584"/>
                    </a:lnTo>
                    <a:lnTo>
                      <a:pt x="2464" y="519"/>
                    </a:lnTo>
                    <a:lnTo>
                      <a:pt x="2399" y="459"/>
                    </a:lnTo>
                    <a:lnTo>
                      <a:pt x="2331" y="402"/>
                    </a:lnTo>
                    <a:lnTo>
                      <a:pt x="2260" y="350"/>
                    </a:lnTo>
                    <a:lnTo>
                      <a:pt x="2185" y="302"/>
                    </a:lnTo>
                    <a:lnTo>
                      <a:pt x="2106" y="259"/>
                    </a:lnTo>
                    <a:lnTo>
                      <a:pt x="2026" y="222"/>
                    </a:lnTo>
                    <a:lnTo>
                      <a:pt x="1942" y="189"/>
                    </a:lnTo>
                    <a:lnTo>
                      <a:pt x="1855" y="162"/>
                    </a:lnTo>
                    <a:lnTo>
                      <a:pt x="1766" y="140"/>
                    </a:lnTo>
                    <a:lnTo>
                      <a:pt x="1677" y="125"/>
                    </a:lnTo>
                    <a:lnTo>
                      <a:pt x="1584" y="115"/>
                    </a:lnTo>
                    <a:lnTo>
                      <a:pt x="1489" y="113"/>
                    </a:lnTo>
                    <a:close/>
                    <a:moveTo>
                      <a:pt x="1489" y="0"/>
                    </a:moveTo>
                    <a:lnTo>
                      <a:pt x="1591" y="3"/>
                    </a:lnTo>
                    <a:lnTo>
                      <a:pt x="1692" y="13"/>
                    </a:lnTo>
                    <a:lnTo>
                      <a:pt x="1789" y="31"/>
                    </a:lnTo>
                    <a:lnTo>
                      <a:pt x="1885" y="54"/>
                    </a:lnTo>
                    <a:lnTo>
                      <a:pt x="1978" y="83"/>
                    </a:lnTo>
                    <a:lnTo>
                      <a:pt x="2069" y="118"/>
                    </a:lnTo>
                    <a:lnTo>
                      <a:pt x="2157" y="158"/>
                    </a:lnTo>
                    <a:lnTo>
                      <a:pt x="2241" y="205"/>
                    </a:lnTo>
                    <a:lnTo>
                      <a:pt x="2322" y="257"/>
                    </a:lnTo>
                    <a:lnTo>
                      <a:pt x="2399" y="314"/>
                    </a:lnTo>
                    <a:lnTo>
                      <a:pt x="2473" y="375"/>
                    </a:lnTo>
                    <a:lnTo>
                      <a:pt x="2542" y="440"/>
                    </a:lnTo>
                    <a:lnTo>
                      <a:pt x="2607" y="510"/>
                    </a:lnTo>
                    <a:lnTo>
                      <a:pt x="2668" y="584"/>
                    </a:lnTo>
                    <a:lnTo>
                      <a:pt x="2724" y="663"/>
                    </a:lnTo>
                    <a:lnTo>
                      <a:pt x="2774" y="745"/>
                    </a:lnTo>
                    <a:lnTo>
                      <a:pt x="2821" y="830"/>
                    </a:lnTo>
                    <a:lnTo>
                      <a:pt x="2861" y="919"/>
                    </a:lnTo>
                    <a:lnTo>
                      <a:pt x="2896" y="1009"/>
                    </a:lnTo>
                    <a:lnTo>
                      <a:pt x="2925" y="1104"/>
                    </a:lnTo>
                    <a:lnTo>
                      <a:pt x="2948" y="1200"/>
                    </a:lnTo>
                    <a:lnTo>
                      <a:pt x="2965" y="1300"/>
                    </a:lnTo>
                    <a:lnTo>
                      <a:pt x="2975" y="1401"/>
                    </a:lnTo>
                    <a:lnTo>
                      <a:pt x="2978" y="1504"/>
                    </a:lnTo>
                    <a:lnTo>
                      <a:pt x="2975" y="1607"/>
                    </a:lnTo>
                    <a:lnTo>
                      <a:pt x="2965" y="1708"/>
                    </a:lnTo>
                    <a:lnTo>
                      <a:pt x="2948" y="1807"/>
                    </a:lnTo>
                    <a:lnTo>
                      <a:pt x="2925" y="1904"/>
                    </a:lnTo>
                    <a:lnTo>
                      <a:pt x="2896" y="1998"/>
                    </a:lnTo>
                    <a:lnTo>
                      <a:pt x="2861" y="2089"/>
                    </a:lnTo>
                    <a:lnTo>
                      <a:pt x="2821" y="2177"/>
                    </a:lnTo>
                    <a:lnTo>
                      <a:pt x="2774" y="2262"/>
                    </a:lnTo>
                    <a:lnTo>
                      <a:pt x="2724" y="2344"/>
                    </a:lnTo>
                    <a:lnTo>
                      <a:pt x="2668" y="2422"/>
                    </a:lnTo>
                    <a:lnTo>
                      <a:pt x="2607" y="2497"/>
                    </a:lnTo>
                    <a:lnTo>
                      <a:pt x="2542" y="2567"/>
                    </a:lnTo>
                    <a:lnTo>
                      <a:pt x="2473" y="2632"/>
                    </a:lnTo>
                    <a:lnTo>
                      <a:pt x="2399" y="2693"/>
                    </a:lnTo>
                    <a:lnTo>
                      <a:pt x="2322" y="2750"/>
                    </a:lnTo>
                    <a:lnTo>
                      <a:pt x="2241" y="2801"/>
                    </a:lnTo>
                    <a:lnTo>
                      <a:pt x="2157" y="2848"/>
                    </a:lnTo>
                    <a:lnTo>
                      <a:pt x="2069" y="2889"/>
                    </a:lnTo>
                    <a:lnTo>
                      <a:pt x="1978" y="2924"/>
                    </a:lnTo>
                    <a:lnTo>
                      <a:pt x="1885" y="2953"/>
                    </a:lnTo>
                    <a:lnTo>
                      <a:pt x="1789" y="2976"/>
                    </a:lnTo>
                    <a:lnTo>
                      <a:pt x="1692" y="2994"/>
                    </a:lnTo>
                    <a:lnTo>
                      <a:pt x="1591" y="3003"/>
                    </a:lnTo>
                    <a:lnTo>
                      <a:pt x="1489" y="3007"/>
                    </a:lnTo>
                    <a:lnTo>
                      <a:pt x="1387" y="3003"/>
                    </a:lnTo>
                    <a:lnTo>
                      <a:pt x="1287" y="2994"/>
                    </a:lnTo>
                    <a:lnTo>
                      <a:pt x="1189" y="2976"/>
                    </a:lnTo>
                    <a:lnTo>
                      <a:pt x="1094" y="2953"/>
                    </a:lnTo>
                    <a:lnTo>
                      <a:pt x="1001" y="2924"/>
                    </a:lnTo>
                    <a:lnTo>
                      <a:pt x="910" y="2889"/>
                    </a:lnTo>
                    <a:lnTo>
                      <a:pt x="822" y="2848"/>
                    </a:lnTo>
                    <a:lnTo>
                      <a:pt x="738" y="2801"/>
                    </a:lnTo>
                    <a:lnTo>
                      <a:pt x="657" y="2750"/>
                    </a:lnTo>
                    <a:lnTo>
                      <a:pt x="579" y="2693"/>
                    </a:lnTo>
                    <a:lnTo>
                      <a:pt x="505" y="2632"/>
                    </a:lnTo>
                    <a:lnTo>
                      <a:pt x="436" y="2567"/>
                    </a:lnTo>
                    <a:lnTo>
                      <a:pt x="371" y="2497"/>
                    </a:lnTo>
                    <a:lnTo>
                      <a:pt x="310" y="2422"/>
                    </a:lnTo>
                    <a:lnTo>
                      <a:pt x="254" y="2344"/>
                    </a:lnTo>
                    <a:lnTo>
                      <a:pt x="203" y="2262"/>
                    </a:lnTo>
                    <a:lnTo>
                      <a:pt x="158" y="2177"/>
                    </a:lnTo>
                    <a:lnTo>
                      <a:pt x="117" y="2089"/>
                    </a:lnTo>
                    <a:lnTo>
                      <a:pt x="82" y="1998"/>
                    </a:lnTo>
                    <a:lnTo>
                      <a:pt x="53" y="1904"/>
                    </a:lnTo>
                    <a:lnTo>
                      <a:pt x="30" y="1807"/>
                    </a:lnTo>
                    <a:lnTo>
                      <a:pt x="13" y="1708"/>
                    </a:lnTo>
                    <a:lnTo>
                      <a:pt x="3" y="1607"/>
                    </a:lnTo>
                    <a:lnTo>
                      <a:pt x="0" y="1504"/>
                    </a:lnTo>
                    <a:lnTo>
                      <a:pt x="3" y="1401"/>
                    </a:lnTo>
                    <a:lnTo>
                      <a:pt x="13" y="1300"/>
                    </a:lnTo>
                    <a:lnTo>
                      <a:pt x="30" y="1200"/>
                    </a:lnTo>
                    <a:lnTo>
                      <a:pt x="53" y="1104"/>
                    </a:lnTo>
                    <a:lnTo>
                      <a:pt x="82" y="1009"/>
                    </a:lnTo>
                    <a:lnTo>
                      <a:pt x="117" y="919"/>
                    </a:lnTo>
                    <a:lnTo>
                      <a:pt x="158" y="830"/>
                    </a:lnTo>
                    <a:lnTo>
                      <a:pt x="203" y="745"/>
                    </a:lnTo>
                    <a:lnTo>
                      <a:pt x="254" y="663"/>
                    </a:lnTo>
                    <a:lnTo>
                      <a:pt x="310" y="584"/>
                    </a:lnTo>
                    <a:lnTo>
                      <a:pt x="371" y="510"/>
                    </a:lnTo>
                    <a:lnTo>
                      <a:pt x="436" y="440"/>
                    </a:lnTo>
                    <a:lnTo>
                      <a:pt x="505" y="375"/>
                    </a:lnTo>
                    <a:lnTo>
                      <a:pt x="579" y="314"/>
                    </a:lnTo>
                    <a:lnTo>
                      <a:pt x="657" y="257"/>
                    </a:lnTo>
                    <a:lnTo>
                      <a:pt x="738" y="205"/>
                    </a:lnTo>
                    <a:lnTo>
                      <a:pt x="822" y="158"/>
                    </a:lnTo>
                    <a:lnTo>
                      <a:pt x="910" y="118"/>
                    </a:lnTo>
                    <a:lnTo>
                      <a:pt x="1001" y="83"/>
                    </a:lnTo>
                    <a:lnTo>
                      <a:pt x="1094" y="54"/>
                    </a:lnTo>
                    <a:lnTo>
                      <a:pt x="1189" y="31"/>
                    </a:lnTo>
                    <a:lnTo>
                      <a:pt x="1287" y="13"/>
                    </a:lnTo>
                    <a:lnTo>
                      <a:pt x="1387" y="3"/>
                    </a:lnTo>
                    <a:lnTo>
                      <a:pt x="148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91" name="Freeform 9"/>
              <p:cNvSpPr>
                <a:spLocks/>
              </p:cNvSpPr>
              <p:nvPr/>
            </p:nvSpPr>
            <p:spPr bwMode="auto">
              <a:xfrm>
                <a:off x="9528175" y="3630613"/>
                <a:ext cx="954088" cy="963613"/>
              </a:xfrm>
              <a:custGeom>
                <a:avLst/>
                <a:gdLst>
                  <a:gd name="T0" fmla="*/ 1550 w 2404"/>
                  <a:gd name="T1" fmla="*/ 51 h 2427"/>
                  <a:gd name="T2" fmla="*/ 1926 w 2404"/>
                  <a:gd name="T3" fmla="*/ 244 h 2427"/>
                  <a:gd name="T4" fmla="*/ 2211 w 2404"/>
                  <a:gd name="T5" fmla="*/ 552 h 2427"/>
                  <a:gd name="T6" fmla="*/ 2375 w 2404"/>
                  <a:gd name="T7" fmla="*/ 948 h 2427"/>
                  <a:gd name="T8" fmla="*/ 2391 w 2404"/>
                  <a:gd name="T9" fmla="*/ 1396 h 2427"/>
                  <a:gd name="T10" fmla="*/ 2248 w 2404"/>
                  <a:gd name="T11" fmla="*/ 1811 h 2427"/>
                  <a:gd name="T12" fmla="*/ 1991 w 2404"/>
                  <a:gd name="T13" fmla="*/ 2129 h 2427"/>
                  <a:gd name="T14" fmla="*/ 1656 w 2404"/>
                  <a:gd name="T15" fmla="*/ 2338 h 2427"/>
                  <a:gd name="T16" fmla="*/ 1453 w 2404"/>
                  <a:gd name="T17" fmla="*/ 2378 h 2427"/>
                  <a:gd name="T18" fmla="*/ 1447 w 2404"/>
                  <a:gd name="T19" fmla="*/ 2300 h 2427"/>
                  <a:gd name="T20" fmla="*/ 1687 w 2404"/>
                  <a:gd name="T21" fmla="*/ 2200 h 2427"/>
                  <a:gd name="T22" fmla="*/ 1810 w 2404"/>
                  <a:gd name="T23" fmla="*/ 1906 h 2427"/>
                  <a:gd name="T24" fmla="*/ 1809 w 2404"/>
                  <a:gd name="T25" fmla="*/ 1827 h 2427"/>
                  <a:gd name="T26" fmla="*/ 1888 w 2404"/>
                  <a:gd name="T27" fmla="*/ 1827 h 2427"/>
                  <a:gd name="T28" fmla="*/ 2149 w 2404"/>
                  <a:gd name="T29" fmla="*/ 1760 h 2427"/>
                  <a:gd name="T30" fmla="*/ 2278 w 2404"/>
                  <a:gd name="T31" fmla="*/ 1395 h 2427"/>
                  <a:gd name="T32" fmla="*/ 2258 w 2404"/>
                  <a:gd name="T33" fmla="*/ 1268 h 2427"/>
                  <a:gd name="T34" fmla="*/ 2017 w 2404"/>
                  <a:gd name="T35" fmla="*/ 1247 h 2427"/>
                  <a:gd name="T36" fmla="*/ 2030 w 2404"/>
                  <a:gd name="T37" fmla="*/ 1168 h 2427"/>
                  <a:gd name="T38" fmla="*/ 2272 w 2404"/>
                  <a:gd name="T39" fmla="*/ 1167 h 2427"/>
                  <a:gd name="T40" fmla="*/ 2261 w 2404"/>
                  <a:gd name="T41" fmla="*/ 951 h 2427"/>
                  <a:gd name="T42" fmla="*/ 2106 w 2404"/>
                  <a:gd name="T43" fmla="*/ 597 h 2427"/>
                  <a:gd name="T44" fmla="*/ 1862 w 2404"/>
                  <a:gd name="T45" fmla="*/ 614 h 2427"/>
                  <a:gd name="T46" fmla="*/ 1800 w 2404"/>
                  <a:gd name="T47" fmla="*/ 586 h 2427"/>
                  <a:gd name="T48" fmla="*/ 1933 w 2404"/>
                  <a:gd name="T49" fmla="*/ 397 h 2427"/>
                  <a:gd name="T50" fmla="*/ 1586 w 2404"/>
                  <a:gd name="T51" fmla="*/ 183 h 2427"/>
                  <a:gd name="T52" fmla="*/ 1258 w 2404"/>
                  <a:gd name="T53" fmla="*/ 273 h 2427"/>
                  <a:gd name="T54" fmla="*/ 1202 w 2404"/>
                  <a:gd name="T55" fmla="*/ 328 h 2427"/>
                  <a:gd name="T56" fmla="*/ 1146 w 2404"/>
                  <a:gd name="T57" fmla="*/ 273 h 2427"/>
                  <a:gd name="T58" fmla="*/ 817 w 2404"/>
                  <a:gd name="T59" fmla="*/ 183 h 2427"/>
                  <a:gd name="T60" fmla="*/ 471 w 2404"/>
                  <a:gd name="T61" fmla="*/ 396 h 2427"/>
                  <a:gd name="T62" fmla="*/ 605 w 2404"/>
                  <a:gd name="T63" fmla="*/ 586 h 2427"/>
                  <a:gd name="T64" fmla="*/ 531 w 2404"/>
                  <a:gd name="T65" fmla="*/ 611 h 2427"/>
                  <a:gd name="T66" fmla="*/ 258 w 2404"/>
                  <a:gd name="T67" fmla="*/ 662 h 2427"/>
                  <a:gd name="T68" fmla="*/ 127 w 2404"/>
                  <a:gd name="T69" fmla="*/ 1029 h 2427"/>
                  <a:gd name="T70" fmla="*/ 146 w 2404"/>
                  <a:gd name="T71" fmla="*/ 1159 h 2427"/>
                  <a:gd name="T72" fmla="*/ 387 w 2404"/>
                  <a:gd name="T73" fmla="*/ 1180 h 2427"/>
                  <a:gd name="T74" fmla="*/ 375 w 2404"/>
                  <a:gd name="T75" fmla="*/ 1259 h 2427"/>
                  <a:gd name="T76" fmla="*/ 132 w 2404"/>
                  <a:gd name="T77" fmla="*/ 1260 h 2427"/>
                  <a:gd name="T78" fmla="*/ 142 w 2404"/>
                  <a:gd name="T79" fmla="*/ 1476 h 2427"/>
                  <a:gd name="T80" fmla="*/ 299 w 2404"/>
                  <a:gd name="T81" fmla="*/ 1830 h 2427"/>
                  <a:gd name="T82" fmla="*/ 547 w 2404"/>
                  <a:gd name="T83" fmla="*/ 1811 h 2427"/>
                  <a:gd name="T84" fmla="*/ 610 w 2404"/>
                  <a:gd name="T85" fmla="*/ 1857 h 2427"/>
                  <a:gd name="T86" fmla="*/ 534 w 2404"/>
                  <a:gd name="T87" fmla="*/ 2083 h 2427"/>
                  <a:gd name="T88" fmla="*/ 896 w 2404"/>
                  <a:gd name="T89" fmla="*/ 2270 h 2427"/>
                  <a:gd name="T90" fmla="*/ 1149 w 2404"/>
                  <a:gd name="T91" fmla="*/ 2137 h 2427"/>
                  <a:gd name="T92" fmla="*/ 1220 w 2404"/>
                  <a:gd name="T93" fmla="*/ 2101 h 2427"/>
                  <a:gd name="T94" fmla="*/ 1258 w 2404"/>
                  <a:gd name="T95" fmla="*/ 2372 h 2427"/>
                  <a:gd name="T96" fmla="*/ 1235 w 2404"/>
                  <a:gd name="T97" fmla="*/ 2416 h 2427"/>
                  <a:gd name="T98" fmla="*/ 939 w 2404"/>
                  <a:gd name="T99" fmla="*/ 2398 h 2427"/>
                  <a:gd name="T100" fmla="*/ 547 w 2404"/>
                  <a:gd name="T101" fmla="*/ 2232 h 2427"/>
                  <a:gd name="T102" fmla="*/ 242 w 2404"/>
                  <a:gd name="T103" fmla="*/ 1945 h 2427"/>
                  <a:gd name="T104" fmla="*/ 50 w 2404"/>
                  <a:gd name="T105" fmla="*/ 1565 h 2427"/>
                  <a:gd name="T106" fmla="*/ 3 w 2404"/>
                  <a:gd name="T107" fmla="*/ 1123 h 2427"/>
                  <a:gd name="T108" fmla="*/ 111 w 2404"/>
                  <a:gd name="T109" fmla="*/ 702 h 2427"/>
                  <a:gd name="T110" fmla="*/ 352 w 2404"/>
                  <a:gd name="T111" fmla="*/ 356 h 2427"/>
                  <a:gd name="T112" fmla="*/ 695 w 2404"/>
                  <a:gd name="T113" fmla="*/ 112 h 2427"/>
                  <a:gd name="T114" fmla="*/ 1113 w 2404"/>
                  <a:gd name="T115" fmla="*/ 3 h 24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404" h="2427">
                    <a:moveTo>
                      <a:pt x="1202" y="0"/>
                    </a:moveTo>
                    <a:lnTo>
                      <a:pt x="1292" y="3"/>
                    </a:lnTo>
                    <a:lnTo>
                      <a:pt x="1380" y="13"/>
                    </a:lnTo>
                    <a:lnTo>
                      <a:pt x="1465" y="29"/>
                    </a:lnTo>
                    <a:lnTo>
                      <a:pt x="1550" y="51"/>
                    </a:lnTo>
                    <a:lnTo>
                      <a:pt x="1631" y="79"/>
                    </a:lnTo>
                    <a:lnTo>
                      <a:pt x="1709" y="112"/>
                    </a:lnTo>
                    <a:lnTo>
                      <a:pt x="1784" y="151"/>
                    </a:lnTo>
                    <a:lnTo>
                      <a:pt x="1857" y="195"/>
                    </a:lnTo>
                    <a:lnTo>
                      <a:pt x="1926" y="244"/>
                    </a:lnTo>
                    <a:lnTo>
                      <a:pt x="1991" y="298"/>
                    </a:lnTo>
                    <a:lnTo>
                      <a:pt x="2053" y="356"/>
                    </a:lnTo>
                    <a:lnTo>
                      <a:pt x="2110" y="417"/>
                    </a:lnTo>
                    <a:lnTo>
                      <a:pt x="2163" y="483"/>
                    </a:lnTo>
                    <a:lnTo>
                      <a:pt x="2211" y="552"/>
                    </a:lnTo>
                    <a:lnTo>
                      <a:pt x="2254" y="625"/>
                    </a:lnTo>
                    <a:lnTo>
                      <a:pt x="2293" y="702"/>
                    </a:lnTo>
                    <a:lnTo>
                      <a:pt x="2326" y="780"/>
                    </a:lnTo>
                    <a:lnTo>
                      <a:pt x="2353" y="863"/>
                    </a:lnTo>
                    <a:lnTo>
                      <a:pt x="2375" y="948"/>
                    </a:lnTo>
                    <a:lnTo>
                      <a:pt x="2391" y="1034"/>
                    </a:lnTo>
                    <a:lnTo>
                      <a:pt x="2401" y="1123"/>
                    </a:lnTo>
                    <a:lnTo>
                      <a:pt x="2404" y="1214"/>
                    </a:lnTo>
                    <a:lnTo>
                      <a:pt x="2401" y="1306"/>
                    </a:lnTo>
                    <a:lnTo>
                      <a:pt x="2391" y="1396"/>
                    </a:lnTo>
                    <a:lnTo>
                      <a:pt x="2374" y="1485"/>
                    </a:lnTo>
                    <a:lnTo>
                      <a:pt x="2351" y="1571"/>
                    </a:lnTo>
                    <a:lnTo>
                      <a:pt x="2323" y="1654"/>
                    </a:lnTo>
                    <a:lnTo>
                      <a:pt x="2288" y="1735"/>
                    </a:lnTo>
                    <a:lnTo>
                      <a:pt x="2248" y="1811"/>
                    </a:lnTo>
                    <a:lnTo>
                      <a:pt x="2203" y="1886"/>
                    </a:lnTo>
                    <a:lnTo>
                      <a:pt x="2153" y="1956"/>
                    </a:lnTo>
                    <a:lnTo>
                      <a:pt x="2103" y="2017"/>
                    </a:lnTo>
                    <a:lnTo>
                      <a:pt x="2049" y="2075"/>
                    </a:lnTo>
                    <a:lnTo>
                      <a:pt x="1991" y="2129"/>
                    </a:lnTo>
                    <a:lnTo>
                      <a:pt x="1930" y="2179"/>
                    </a:lnTo>
                    <a:lnTo>
                      <a:pt x="1866" y="2225"/>
                    </a:lnTo>
                    <a:lnTo>
                      <a:pt x="1798" y="2268"/>
                    </a:lnTo>
                    <a:lnTo>
                      <a:pt x="1728" y="2305"/>
                    </a:lnTo>
                    <a:lnTo>
                      <a:pt x="1656" y="2338"/>
                    </a:lnTo>
                    <a:lnTo>
                      <a:pt x="1580" y="2366"/>
                    </a:lnTo>
                    <a:lnTo>
                      <a:pt x="1502" y="2389"/>
                    </a:lnTo>
                    <a:lnTo>
                      <a:pt x="1485" y="2390"/>
                    </a:lnTo>
                    <a:lnTo>
                      <a:pt x="1469" y="2387"/>
                    </a:lnTo>
                    <a:lnTo>
                      <a:pt x="1453" y="2378"/>
                    </a:lnTo>
                    <a:lnTo>
                      <a:pt x="1443" y="2365"/>
                    </a:lnTo>
                    <a:lnTo>
                      <a:pt x="1435" y="2349"/>
                    </a:lnTo>
                    <a:lnTo>
                      <a:pt x="1434" y="2330"/>
                    </a:lnTo>
                    <a:lnTo>
                      <a:pt x="1438" y="2314"/>
                    </a:lnTo>
                    <a:lnTo>
                      <a:pt x="1447" y="2300"/>
                    </a:lnTo>
                    <a:lnTo>
                      <a:pt x="1459" y="2288"/>
                    </a:lnTo>
                    <a:lnTo>
                      <a:pt x="1475" y="2281"/>
                    </a:lnTo>
                    <a:lnTo>
                      <a:pt x="1549" y="2259"/>
                    </a:lnTo>
                    <a:lnTo>
                      <a:pt x="1619" y="2232"/>
                    </a:lnTo>
                    <a:lnTo>
                      <a:pt x="1687" y="2200"/>
                    </a:lnTo>
                    <a:lnTo>
                      <a:pt x="1753" y="2164"/>
                    </a:lnTo>
                    <a:lnTo>
                      <a:pt x="1817" y="2124"/>
                    </a:lnTo>
                    <a:lnTo>
                      <a:pt x="1876" y="2079"/>
                    </a:lnTo>
                    <a:lnTo>
                      <a:pt x="1934" y="2031"/>
                    </a:lnTo>
                    <a:lnTo>
                      <a:pt x="1810" y="1906"/>
                    </a:lnTo>
                    <a:lnTo>
                      <a:pt x="1800" y="1891"/>
                    </a:lnTo>
                    <a:lnTo>
                      <a:pt x="1794" y="1875"/>
                    </a:lnTo>
                    <a:lnTo>
                      <a:pt x="1794" y="1858"/>
                    </a:lnTo>
                    <a:lnTo>
                      <a:pt x="1800" y="1841"/>
                    </a:lnTo>
                    <a:lnTo>
                      <a:pt x="1809" y="1827"/>
                    </a:lnTo>
                    <a:lnTo>
                      <a:pt x="1823" y="1816"/>
                    </a:lnTo>
                    <a:lnTo>
                      <a:pt x="1840" y="1811"/>
                    </a:lnTo>
                    <a:lnTo>
                      <a:pt x="1857" y="1811"/>
                    </a:lnTo>
                    <a:lnTo>
                      <a:pt x="1873" y="1816"/>
                    </a:lnTo>
                    <a:lnTo>
                      <a:pt x="1888" y="1827"/>
                    </a:lnTo>
                    <a:lnTo>
                      <a:pt x="2012" y="1952"/>
                    </a:lnTo>
                    <a:lnTo>
                      <a:pt x="2040" y="1921"/>
                    </a:lnTo>
                    <a:lnTo>
                      <a:pt x="2066" y="1888"/>
                    </a:lnTo>
                    <a:lnTo>
                      <a:pt x="2110" y="1826"/>
                    </a:lnTo>
                    <a:lnTo>
                      <a:pt x="2149" y="1760"/>
                    </a:lnTo>
                    <a:lnTo>
                      <a:pt x="2185" y="1692"/>
                    </a:lnTo>
                    <a:lnTo>
                      <a:pt x="2216" y="1621"/>
                    </a:lnTo>
                    <a:lnTo>
                      <a:pt x="2242" y="1548"/>
                    </a:lnTo>
                    <a:lnTo>
                      <a:pt x="2262" y="1473"/>
                    </a:lnTo>
                    <a:lnTo>
                      <a:pt x="2278" y="1395"/>
                    </a:lnTo>
                    <a:lnTo>
                      <a:pt x="2288" y="1316"/>
                    </a:lnTo>
                    <a:lnTo>
                      <a:pt x="2293" y="1235"/>
                    </a:lnTo>
                    <a:lnTo>
                      <a:pt x="2284" y="1249"/>
                    </a:lnTo>
                    <a:lnTo>
                      <a:pt x="2272" y="1260"/>
                    </a:lnTo>
                    <a:lnTo>
                      <a:pt x="2258" y="1268"/>
                    </a:lnTo>
                    <a:lnTo>
                      <a:pt x="2242" y="1270"/>
                    </a:lnTo>
                    <a:lnTo>
                      <a:pt x="2062" y="1270"/>
                    </a:lnTo>
                    <a:lnTo>
                      <a:pt x="2045" y="1266"/>
                    </a:lnTo>
                    <a:lnTo>
                      <a:pt x="2030" y="1259"/>
                    </a:lnTo>
                    <a:lnTo>
                      <a:pt x="2017" y="1247"/>
                    </a:lnTo>
                    <a:lnTo>
                      <a:pt x="2009" y="1231"/>
                    </a:lnTo>
                    <a:lnTo>
                      <a:pt x="2007" y="1213"/>
                    </a:lnTo>
                    <a:lnTo>
                      <a:pt x="2009" y="1195"/>
                    </a:lnTo>
                    <a:lnTo>
                      <a:pt x="2017" y="1180"/>
                    </a:lnTo>
                    <a:lnTo>
                      <a:pt x="2030" y="1168"/>
                    </a:lnTo>
                    <a:lnTo>
                      <a:pt x="2045" y="1160"/>
                    </a:lnTo>
                    <a:lnTo>
                      <a:pt x="2062" y="1157"/>
                    </a:lnTo>
                    <a:lnTo>
                      <a:pt x="2242" y="1157"/>
                    </a:lnTo>
                    <a:lnTo>
                      <a:pt x="2258" y="1159"/>
                    </a:lnTo>
                    <a:lnTo>
                      <a:pt x="2272" y="1167"/>
                    </a:lnTo>
                    <a:lnTo>
                      <a:pt x="2284" y="1178"/>
                    </a:lnTo>
                    <a:lnTo>
                      <a:pt x="2293" y="1191"/>
                    </a:lnTo>
                    <a:lnTo>
                      <a:pt x="2287" y="1109"/>
                    </a:lnTo>
                    <a:lnTo>
                      <a:pt x="2278" y="1029"/>
                    </a:lnTo>
                    <a:lnTo>
                      <a:pt x="2261" y="951"/>
                    </a:lnTo>
                    <a:lnTo>
                      <a:pt x="2240" y="875"/>
                    </a:lnTo>
                    <a:lnTo>
                      <a:pt x="2214" y="801"/>
                    </a:lnTo>
                    <a:lnTo>
                      <a:pt x="2182" y="730"/>
                    </a:lnTo>
                    <a:lnTo>
                      <a:pt x="2146" y="662"/>
                    </a:lnTo>
                    <a:lnTo>
                      <a:pt x="2106" y="597"/>
                    </a:lnTo>
                    <a:lnTo>
                      <a:pt x="2060" y="535"/>
                    </a:lnTo>
                    <a:lnTo>
                      <a:pt x="2012" y="476"/>
                    </a:lnTo>
                    <a:lnTo>
                      <a:pt x="1888" y="600"/>
                    </a:lnTo>
                    <a:lnTo>
                      <a:pt x="1876" y="609"/>
                    </a:lnTo>
                    <a:lnTo>
                      <a:pt x="1862" y="614"/>
                    </a:lnTo>
                    <a:lnTo>
                      <a:pt x="1848" y="617"/>
                    </a:lnTo>
                    <a:lnTo>
                      <a:pt x="1834" y="614"/>
                    </a:lnTo>
                    <a:lnTo>
                      <a:pt x="1821" y="609"/>
                    </a:lnTo>
                    <a:lnTo>
                      <a:pt x="1810" y="600"/>
                    </a:lnTo>
                    <a:lnTo>
                      <a:pt x="1800" y="586"/>
                    </a:lnTo>
                    <a:lnTo>
                      <a:pt x="1794" y="569"/>
                    </a:lnTo>
                    <a:lnTo>
                      <a:pt x="1794" y="552"/>
                    </a:lnTo>
                    <a:lnTo>
                      <a:pt x="1800" y="536"/>
                    </a:lnTo>
                    <a:lnTo>
                      <a:pt x="1810" y="522"/>
                    </a:lnTo>
                    <a:lnTo>
                      <a:pt x="1933" y="397"/>
                    </a:lnTo>
                    <a:lnTo>
                      <a:pt x="1871" y="345"/>
                    </a:lnTo>
                    <a:lnTo>
                      <a:pt x="1805" y="297"/>
                    </a:lnTo>
                    <a:lnTo>
                      <a:pt x="1736" y="253"/>
                    </a:lnTo>
                    <a:lnTo>
                      <a:pt x="1662" y="216"/>
                    </a:lnTo>
                    <a:lnTo>
                      <a:pt x="1586" y="183"/>
                    </a:lnTo>
                    <a:lnTo>
                      <a:pt x="1507" y="157"/>
                    </a:lnTo>
                    <a:lnTo>
                      <a:pt x="1426" y="136"/>
                    </a:lnTo>
                    <a:lnTo>
                      <a:pt x="1343" y="122"/>
                    </a:lnTo>
                    <a:lnTo>
                      <a:pt x="1258" y="114"/>
                    </a:lnTo>
                    <a:lnTo>
                      <a:pt x="1258" y="273"/>
                    </a:lnTo>
                    <a:lnTo>
                      <a:pt x="1254" y="290"/>
                    </a:lnTo>
                    <a:lnTo>
                      <a:pt x="1247" y="305"/>
                    </a:lnTo>
                    <a:lnTo>
                      <a:pt x="1235" y="317"/>
                    </a:lnTo>
                    <a:lnTo>
                      <a:pt x="1220" y="326"/>
                    </a:lnTo>
                    <a:lnTo>
                      <a:pt x="1202" y="328"/>
                    </a:lnTo>
                    <a:lnTo>
                      <a:pt x="1184" y="326"/>
                    </a:lnTo>
                    <a:lnTo>
                      <a:pt x="1169" y="317"/>
                    </a:lnTo>
                    <a:lnTo>
                      <a:pt x="1157" y="305"/>
                    </a:lnTo>
                    <a:lnTo>
                      <a:pt x="1149" y="290"/>
                    </a:lnTo>
                    <a:lnTo>
                      <a:pt x="1146" y="273"/>
                    </a:lnTo>
                    <a:lnTo>
                      <a:pt x="1146" y="114"/>
                    </a:lnTo>
                    <a:lnTo>
                      <a:pt x="1061" y="122"/>
                    </a:lnTo>
                    <a:lnTo>
                      <a:pt x="977" y="136"/>
                    </a:lnTo>
                    <a:lnTo>
                      <a:pt x="896" y="157"/>
                    </a:lnTo>
                    <a:lnTo>
                      <a:pt x="817" y="183"/>
                    </a:lnTo>
                    <a:lnTo>
                      <a:pt x="742" y="216"/>
                    </a:lnTo>
                    <a:lnTo>
                      <a:pt x="669" y="253"/>
                    </a:lnTo>
                    <a:lnTo>
                      <a:pt x="599" y="296"/>
                    </a:lnTo>
                    <a:lnTo>
                      <a:pt x="533" y="344"/>
                    </a:lnTo>
                    <a:lnTo>
                      <a:pt x="471" y="396"/>
                    </a:lnTo>
                    <a:lnTo>
                      <a:pt x="595" y="522"/>
                    </a:lnTo>
                    <a:lnTo>
                      <a:pt x="605" y="536"/>
                    </a:lnTo>
                    <a:lnTo>
                      <a:pt x="610" y="552"/>
                    </a:lnTo>
                    <a:lnTo>
                      <a:pt x="610" y="570"/>
                    </a:lnTo>
                    <a:lnTo>
                      <a:pt x="605" y="586"/>
                    </a:lnTo>
                    <a:lnTo>
                      <a:pt x="595" y="600"/>
                    </a:lnTo>
                    <a:lnTo>
                      <a:pt x="580" y="611"/>
                    </a:lnTo>
                    <a:lnTo>
                      <a:pt x="564" y="616"/>
                    </a:lnTo>
                    <a:lnTo>
                      <a:pt x="547" y="616"/>
                    </a:lnTo>
                    <a:lnTo>
                      <a:pt x="531" y="611"/>
                    </a:lnTo>
                    <a:lnTo>
                      <a:pt x="516" y="600"/>
                    </a:lnTo>
                    <a:lnTo>
                      <a:pt x="393" y="476"/>
                    </a:lnTo>
                    <a:lnTo>
                      <a:pt x="344" y="535"/>
                    </a:lnTo>
                    <a:lnTo>
                      <a:pt x="299" y="597"/>
                    </a:lnTo>
                    <a:lnTo>
                      <a:pt x="258" y="662"/>
                    </a:lnTo>
                    <a:lnTo>
                      <a:pt x="222" y="730"/>
                    </a:lnTo>
                    <a:lnTo>
                      <a:pt x="191" y="801"/>
                    </a:lnTo>
                    <a:lnTo>
                      <a:pt x="164" y="875"/>
                    </a:lnTo>
                    <a:lnTo>
                      <a:pt x="142" y="951"/>
                    </a:lnTo>
                    <a:lnTo>
                      <a:pt x="127" y="1029"/>
                    </a:lnTo>
                    <a:lnTo>
                      <a:pt x="116" y="1109"/>
                    </a:lnTo>
                    <a:lnTo>
                      <a:pt x="112" y="1191"/>
                    </a:lnTo>
                    <a:lnTo>
                      <a:pt x="120" y="1178"/>
                    </a:lnTo>
                    <a:lnTo>
                      <a:pt x="132" y="1167"/>
                    </a:lnTo>
                    <a:lnTo>
                      <a:pt x="146" y="1159"/>
                    </a:lnTo>
                    <a:lnTo>
                      <a:pt x="162" y="1157"/>
                    </a:lnTo>
                    <a:lnTo>
                      <a:pt x="341" y="1157"/>
                    </a:lnTo>
                    <a:lnTo>
                      <a:pt x="359" y="1160"/>
                    </a:lnTo>
                    <a:lnTo>
                      <a:pt x="375" y="1168"/>
                    </a:lnTo>
                    <a:lnTo>
                      <a:pt x="387" y="1180"/>
                    </a:lnTo>
                    <a:lnTo>
                      <a:pt x="394" y="1195"/>
                    </a:lnTo>
                    <a:lnTo>
                      <a:pt x="398" y="1213"/>
                    </a:lnTo>
                    <a:lnTo>
                      <a:pt x="394" y="1231"/>
                    </a:lnTo>
                    <a:lnTo>
                      <a:pt x="387" y="1247"/>
                    </a:lnTo>
                    <a:lnTo>
                      <a:pt x="375" y="1259"/>
                    </a:lnTo>
                    <a:lnTo>
                      <a:pt x="359" y="1266"/>
                    </a:lnTo>
                    <a:lnTo>
                      <a:pt x="341" y="1270"/>
                    </a:lnTo>
                    <a:lnTo>
                      <a:pt x="162" y="1270"/>
                    </a:lnTo>
                    <a:lnTo>
                      <a:pt x="146" y="1268"/>
                    </a:lnTo>
                    <a:lnTo>
                      <a:pt x="132" y="1260"/>
                    </a:lnTo>
                    <a:lnTo>
                      <a:pt x="120" y="1249"/>
                    </a:lnTo>
                    <a:lnTo>
                      <a:pt x="112" y="1236"/>
                    </a:lnTo>
                    <a:lnTo>
                      <a:pt x="116" y="1318"/>
                    </a:lnTo>
                    <a:lnTo>
                      <a:pt x="126" y="1397"/>
                    </a:lnTo>
                    <a:lnTo>
                      <a:pt x="142" y="1476"/>
                    </a:lnTo>
                    <a:lnTo>
                      <a:pt x="164" y="1551"/>
                    </a:lnTo>
                    <a:lnTo>
                      <a:pt x="190" y="1626"/>
                    </a:lnTo>
                    <a:lnTo>
                      <a:pt x="222" y="1697"/>
                    </a:lnTo>
                    <a:lnTo>
                      <a:pt x="258" y="1764"/>
                    </a:lnTo>
                    <a:lnTo>
                      <a:pt x="299" y="1830"/>
                    </a:lnTo>
                    <a:lnTo>
                      <a:pt x="344" y="1892"/>
                    </a:lnTo>
                    <a:lnTo>
                      <a:pt x="393" y="1951"/>
                    </a:lnTo>
                    <a:lnTo>
                      <a:pt x="516" y="1828"/>
                    </a:lnTo>
                    <a:lnTo>
                      <a:pt x="531" y="1817"/>
                    </a:lnTo>
                    <a:lnTo>
                      <a:pt x="547" y="1811"/>
                    </a:lnTo>
                    <a:lnTo>
                      <a:pt x="563" y="1811"/>
                    </a:lnTo>
                    <a:lnTo>
                      <a:pt x="580" y="1817"/>
                    </a:lnTo>
                    <a:lnTo>
                      <a:pt x="595" y="1827"/>
                    </a:lnTo>
                    <a:lnTo>
                      <a:pt x="605" y="1841"/>
                    </a:lnTo>
                    <a:lnTo>
                      <a:pt x="610" y="1857"/>
                    </a:lnTo>
                    <a:lnTo>
                      <a:pt x="610" y="1875"/>
                    </a:lnTo>
                    <a:lnTo>
                      <a:pt x="605" y="1891"/>
                    </a:lnTo>
                    <a:lnTo>
                      <a:pt x="595" y="1906"/>
                    </a:lnTo>
                    <a:lnTo>
                      <a:pt x="471" y="2031"/>
                    </a:lnTo>
                    <a:lnTo>
                      <a:pt x="534" y="2083"/>
                    </a:lnTo>
                    <a:lnTo>
                      <a:pt x="600" y="2131"/>
                    </a:lnTo>
                    <a:lnTo>
                      <a:pt x="669" y="2174"/>
                    </a:lnTo>
                    <a:lnTo>
                      <a:pt x="742" y="2211"/>
                    </a:lnTo>
                    <a:lnTo>
                      <a:pt x="817" y="2244"/>
                    </a:lnTo>
                    <a:lnTo>
                      <a:pt x="896" y="2270"/>
                    </a:lnTo>
                    <a:lnTo>
                      <a:pt x="977" y="2291"/>
                    </a:lnTo>
                    <a:lnTo>
                      <a:pt x="1061" y="2305"/>
                    </a:lnTo>
                    <a:lnTo>
                      <a:pt x="1146" y="2313"/>
                    </a:lnTo>
                    <a:lnTo>
                      <a:pt x="1146" y="2154"/>
                    </a:lnTo>
                    <a:lnTo>
                      <a:pt x="1149" y="2137"/>
                    </a:lnTo>
                    <a:lnTo>
                      <a:pt x="1157" y="2122"/>
                    </a:lnTo>
                    <a:lnTo>
                      <a:pt x="1169" y="2110"/>
                    </a:lnTo>
                    <a:lnTo>
                      <a:pt x="1184" y="2101"/>
                    </a:lnTo>
                    <a:lnTo>
                      <a:pt x="1202" y="2099"/>
                    </a:lnTo>
                    <a:lnTo>
                      <a:pt x="1220" y="2101"/>
                    </a:lnTo>
                    <a:lnTo>
                      <a:pt x="1235" y="2110"/>
                    </a:lnTo>
                    <a:lnTo>
                      <a:pt x="1247" y="2122"/>
                    </a:lnTo>
                    <a:lnTo>
                      <a:pt x="1254" y="2137"/>
                    </a:lnTo>
                    <a:lnTo>
                      <a:pt x="1258" y="2154"/>
                    </a:lnTo>
                    <a:lnTo>
                      <a:pt x="1258" y="2372"/>
                    </a:lnTo>
                    <a:lnTo>
                      <a:pt x="1258" y="2372"/>
                    </a:lnTo>
                    <a:lnTo>
                      <a:pt x="1258" y="2372"/>
                    </a:lnTo>
                    <a:lnTo>
                      <a:pt x="1254" y="2389"/>
                    </a:lnTo>
                    <a:lnTo>
                      <a:pt x="1247" y="2404"/>
                    </a:lnTo>
                    <a:lnTo>
                      <a:pt x="1235" y="2416"/>
                    </a:lnTo>
                    <a:lnTo>
                      <a:pt x="1220" y="2425"/>
                    </a:lnTo>
                    <a:lnTo>
                      <a:pt x="1202" y="2427"/>
                    </a:lnTo>
                    <a:lnTo>
                      <a:pt x="1113" y="2424"/>
                    </a:lnTo>
                    <a:lnTo>
                      <a:pt x="1024" y="2414"/>
                    </a:lnTo>
                    <a:lnTo>
                      <a:pt x="939" y="2398"/>
                    </a:lnTo>
                    <a:lnTo>
                      <a:pt x="855" y="2376"/>
                    </a:lnTo>
                    <a:lnTo>
                      <a:pt x="774" y="2349"/>
                    </a:lnTo>
                    <a:lnTo>
                      <a:pt x="695" y="2315"/>
                    </a:lnTo>
                    <a:lnTo>
                      <a:pt x="619" y="2277"/>
                    </a:lnTo>
                    <a:lnTo>
                      <a:pt x="547" y="2232"/>
                    </a:lnTo>
                    <a:lnTo>
                      <a:pt x="479" y="2184"/>
                    </a:lnTo>
                    <a:lnTo>
                      <a:pt x="413" y="2130"/>
                    </a:lnTo>
                    <a:lnTo>
                      <a:pt x="352" y="2072"/>
                    </a:lnTo>
                    <a:lnTo>
                      <a:pt x="295" y="2010"/>
                    </a:lnTo>
                    <a:lnTo>
                      <a:pt x="242" y="1945"/>
                    </a:lnTo>
                    <a:lnTo>
                      <a:pt x="193" y="1875"/>
                    </a:lnTo>
                    <a:lnTo>
                      <a:pt x="150" y="1802"/>
                    </a:lnTo>
                    <a:lnTo>
                      <a:pt x="111" y="1725"/>
                    </a:lnTo>
                    <a:lnTo>
                      <a:pt x="79" y="1646"/>
                    </a:lnTo>
                    <a:lnTo>
                      <a:pt x="50" y="1565"/>
                    </a:lnTo>
                    <a:lnTo>
                      <a:pt x="29" y="1479"/>
                    </a:lnTo>
                    <a:lnTo>
                      <a:pt x="13" y="1393"/>
                    </a:lnTo>
                    <a:lnTo>
                      <a:pt x="3" y="1305"/>
                    </a:lnTo>
                    <a:lnTo>
                      <a:pt x="0" y="1214"/>
                    </a:lnTo>
                    <a:lnTo>
                      <a:pt x="3" y="1123"/>
                    </a:lnTo>
                    <a:lnTo>
                      <a:pt x="13" y="1034"/>
                    </a:lnTo>
                    <a:lnTo>
                      <a:pt x="29" y="948"/>
                    </a:lnTo>
                    <a:lnTo>
                      <a:pt x="50" y="863"/>
                    </a:lnTo>
                    <a:lnTo>
                      <a:pt x="79" y="780"/>
                    </a:lnTo>
                    <a:lnTo>
                      <a:pt x="111" y="702"/>
                    </a:lnTo>
                    <a:lnTo>
                      <a:pt x="150" y="625"/>
                    </a:lnTo>
                    <a:lnTo>
                      <a:pt x="193" y="552"/>
                    </a:lnTo>
                    <a:lnTo>
                      <a:pt x="242" y="483"/>
                    </a:lnTo>
                    <a:lnTo>
                      <a:pt x="295" y="417"/>
                    </a:lnTo>
                    <a:lnTo>
                      <a:pt x="352" y="356"/>
                    </a:lnTo>
                    <a:lnTo>
                      <a:pt x="414" y="298"/>
                    </a:lnTo>
                    <a:lnTo>
                      <a:pt x="479" y="244"/>
                    </a:lnTo>
                    <a:lnTo>
                      <a:pt x="548" y="195"/>
                    </a:lnTo>
                    <a:lnTo>
                      <a:pt x="619" y="151"/>
                    </a:lnTo>
                    <a:lnTo>
                      <a:pt x="695" y="112"/>
                    </a:lnTo>
                    <a:lnTo>
                      <a:pt x="774" y="79"/>
                    </a:lnTo>
                    <a:lnTo>
                      <a:pt x="855" y="51"/>
                    </a:lnTo>
                    <a:lnTo>
                      <a:pt x="939" y="29"/>
                    </a:lnTo>
                    <a:lnTo>
                      <a:pt x="1024" y="13"/>
                    </a:lnTo>
                    <a:lnTo>
                      <a:pt x="1113" y="3"/>
                    </a:lnTo>
                    <a:lnTo>
                      <a:pt x="120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00" name="Freeform 10"/>
              <p:cNvSpPr>
                <a:spLocks/>
              </p:cNvSpPr>
              <p:nvPr/>
            </p:nvSpPr>
            <p:spPr bwMode="auto">
              <a:xfrm>
                <a:off x="9869488" y="3860800"/>
                <a:ext cx="384175" cy="388938"/>
              </a:xfrm>
              <a:custGeom>
                <a:avLst/>
                <a:gdLst>
                  <a:gd name="T0" fmla="*/ 342 w 971"/>
                  <a:gd name="T1" fmla="*/ 0 h 981"/>
                  <a:gd name="T2" fmla="*/ 360 w 971"/>
                  <a:gd name="T3" fmla="*/ 4 h 981"/>
                  <a:gd name="T4" fmla="*/ 375 w 971"/>
                  <a:gd name="T5" fmla="*/ 11 h 981"/>
                  <a:gd name="T6" fmla="*/ 387 w 971"/>
                  <a:gd name="T7" fmla="*/ 23 h 981"/>
                  <a:gd name="T8" fmla="*/ 394 w 971"/>
                  <a:gd name="T9" fmla="*/ 39 h 981"/>
                  <a:gd name="T10" fmla="*/ 398 w 971"/>
                  <a:gd name="T11" fmla="*/ 56 h 981"/>
                  <a:gd name="T12" fmla="*/ 398 w 971"/>
                  <a:gd name="T13" fmla="*/ 579 h 981"/>
                  <a:gd name="T14" fmla="*/ 916 w 971"/>
                  <a:gd name="T15" fmla="*/ 579 h 981"/>
                  <a:gd name="T16" fmla="*/ 933 w 971"/>
                  <a:gd name="T17" fmla="*/ 582 h 981"/>
                  <a:gd name="T18" fmla="*/ 948 w 971"/>
                  <a:gd name="T19" fmla="*/ 590 h 981"/>
                  <a:gd name="T20" fmla="*/ 960 w 971"/>
                  <a:gd name="T21" fmla="*/ 602 h 981"/>
                  <a:gd name="T22" fmla="*/ 969 w 971"/>
                  <a:gd name="T23" fmla="*/ 617 h 981"/>
                  <a:gd name="T24" fmla="*/ 971 w 971"/>
                  <a:gd name="T25" fmla="*/ 636 h 981"/>
                  <a:gd name="T26" fmla="*/ 969 w 971"/>
                  <a:gd name="T27" fmla="*/ 653 h 981"/>
                  <a:gd name="T28" fmla="*/ 960 w 971"/>
                  <a:gd name="T29" fmla="*/ 669 h 981"/>
                  <a:gd name="T30" fmla="*/ 948 w 971"/>
                  <a:gd name="T31" fmla="*/ 681 h 981"/>
                  <a:gd name="T32" fmla="*/ 933 w 971"/>
                  <a:gd name="T33" fmla="*/ 688 h 981"/>
                  <a:gd name="T34" fmla="*/ 916 w 971"/>
                  <a:gd name="T35" fmla="*/ 692 h 981"/>
                  <a:gd name="T36" fmla="*/ 398 w 971"/>
                  <a:gd name="T37" fmla="*/ 692 h 981"/>
                  <a:gd name="T38" fmla="*/ 398 w 971"/>
                  <a:gd name="T39" fmla="*/ 925 h 981"/>
                  <a:gd name="T40" fmla="*/ 394 w 971"/>
                  <a:gd name="T41" fmla="*/ 943 h 981"/>
                  <a:gd name="T42" fmla="*/ 387 w 971"/>
                  <a:gd name="T43" fmla="*/ 958 h 981"/>
                  <a:gd name="T44" fmla="*/ 375 w 971"/>
                  <a:gd name="T45" fmla="*/ 970 h 981"/>
                  <a:gd name="T46" fmla="*/ 360 w 971"/>
                  <a:gd name="T47" fmla="*/ 978 h 981"/>
                  <a:gd name="T48" fmla="*/ 342 w 971"/>
                  <a:gd name="T49" fmla="*/ 981 h 981"/>
                  <a:gd name="T50" fmla="*/ 325 w 971"/>
                  <a:gd name="T51" fmla="*/ 978 h 981"/>
                  <a:gd name="T52" fmla="*/ 310 w 971"/>
                  <a:gd name="T53" fmla="*/ 970 h 981"/>
                  <a:gd name="T54" fmla="*/ 298 w 971"/>
                  <a:gd name="T55" fmla="*/ 958 h 981"/>
                  <a:gd name="T56" fmla="*/ 289 w 971"/>
                  <a:gd name="T57" fmla="*/ 943 h 981"/>
                  <a:gd name="T58" fmla="*/ 287 w 971"/>
                  <a:gd name="T59" fmla="*/ 925 h 981"/>
                  <a:gd name="T60" fmla="*/ 287 w 971"/>
                  <a:gd name="T61" fmla="*/ 692 h 981"/>
                  <a:gd name="T62" fmla="*/ 55 w 971"/>
                  <a:gd name="T63" fmla="*/ 692 h 981"/>
                  <a:gd name="T64" fmla="*/ 37 w 971"/>
                  <a:gd name="T65" fmla="*/ 688 h 981"/>
                  <a:gd name="T66" fmla="*/ 22 w 971"/>
                  <a:gd name="T67" fmla="*/ 681 h 981"/>
                  <a:gd name="T68" fmla="*/ 10 w 971"/>
                  <a:gd name="T69" fmla="*/ 669 h 981"/>
                  <a:gd name="T70" fmla="*/ 3 w 971"/>
                  <a:gd name="T71" fmla="*/ 653 h 981"/>
                  <a:gd name="T72" fmla="*/ 0 w 971"/>
                  <a:gd name="T73" fmla="*/ 636 h 981"/>
                  <a:gd name="T74" fmla="*/ 3 w 971"/>
                  <a:gd name="T75" fmla="*/ 617 h 981"/>
                  <a:gd name="T76" fmla="*/ 10 w 971"/>
                  <a:gd name="T77" fmla="*/ 602 h 981"/>
                  <a:gd name="T78" fmla="*/ 22 w 971"/>
                  <a:gd name="T79" fmla="*/ 590 h 981"/>
                  <a:gd name="T80" fmla="*/ 37 w 971"/>
                  <a:gd name="T81" fmla="*/ 582 h 981"/>
                  <a:gd name="T82" fmla="*/ 55 w 971"/>
                  <a:gd name="T83" fmla="*/ 579 h 981"/>
                  <a:gd name="T84" fmla="*/ 287 w 971"/>
                  <a:gd name="T85" fmla="*/ 579 h 981"/>
                  <a:gd name="T86" fmla="*/ 287 w 971"/>
                  <a:gd name="T87" fmla="*/ 56 h 981"/>
                  <a:gd name="T88" fmla="*/ 289 w 971"/>
                  <a:gd name="T89" fmla="*/ 39 h 981"/>
                  <a:gd name="T90" fmla="*/ 298 w 971"/>
                  <a:gd name="T91" fmla="*/ 23 h 981"/>
                  <a:gd name="T92" fmla="*/ 310 w 971"/>
                  <a:gd name="T93" fmla="*/ 11 h 981"/>
                  <a:gd name="T94" fmla="*/ 325 w 971"/>
                  <a:gd name="T95" fmla="*/ 4 h 981"/>
                  <a:gd name="T96" fmla="*/ 342 w 971"/>
                  <a:gd name="T97" fmla="*/ 0 h 9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971" h="981">
                    <a:moveTo>
                      <a:pt x="342" y="0"/>
                    </a:moveTo>
                    <a:lnTo>
                      <a:pt x="360" y="4"/>
                    </a:lnTo>
                    <a:lnTo>
                      <a:pt x="375" y="11"/>
                    </a:lnTo>
                    <a:lnTo>
                      <a:pt x="387" y="23"/>
                    </a:lnTo>
                    <a:lnTo>
                      <a:pt x="394" y="39"/>
                    </a:lnTo>
                    <a:lnTo>
                      <a:pt x="398" y="56"/>
                    </a:lnTo>
                    <a:lnTo>
                      <a:pt x="398" y="579"/>
                    </a:lnTo>
                    <a:lnTo>
                      <a:pt x="916" y="579"/>
                    </a:lnTo>
                    <a:lnTo>
                      <a:pt x="933" y="582"/>
                    </a:lnTo>
                    <a:lnTo>
                      <a:pt x="948" y="590"/>
                    </a:lnTo>
                    <a:lnTo>
                      <a:pt x="960" y="602"/>
                    </a:lnTo>
                    <a:lnTo>
                      <a:pt x="969" y="617"/>
                    </a:lnTo>
                    <a:lnTo>
                      <a:pt x="971" y="636"/>
                    </a:lnTo>
                    <a:lnTo>
                      <a:pt x="969" y="653"/>
                    </a:lnTo>
                    <a:lnTo>
                      <a:pt x="960" y="669"/>
                    </a:lnTo>
                    <a:lnTo>
                      <a:pt x="948" y="681"/>
                    </a:lnTo>
                    <a:lnTo>
                      <a:pt x="933" y="688"/>
                    </a:lnTo>
                    <a:lnTo>
                      <a:pt x="916" y="692"/>
                    </a:lnTo>
                    <a:lnTo>
                      <a:pt x="398" y="692"/>
                    </a:lnTo>
                    <a:lnTo>
                      <a:pt x="398" y="925"/>
                    </a:lnTo>
                    <a:lnTo>
                      <a:pt x="394" y="943"/>
                    </a:lnTo>
                    <a:lnTo>
                      <a:pt x="387" y="958"/>
                    </a:lnTo>
                    <a:lnTo>
                      <a:pt x="375" y="970"/>
                    </a:lnTo>
                    <a:lnTo>
                      <a:pt x="360" y="978"/>
                    </a:lnTo>
                    <a:lnTo>
                      <a:pt x="342" y="981"/>
                    </a:lnTo>
                    <a:lnTo>
                      <a:pt x="325" y="978"/>
                    </a:lnTo>
                    <a:lnTo>
                      <a:pt x="310" y="970"/>
                    </a:lnTo>
                    <a:lnTo>
                      <a:pt x="298" y="958"/>
                    </a:lnTo>
                    <a:lnTo>
                      <a:pt x="289" y="943"/>
                    </a:lnTo>
                    <a:lnTo>
                      <a:pt x="287" y="925"/>
                    </a:lnTo>
                    <a:lnTo>
                      <a:pt x="287" y="692"/>
                    </a:lnTo>
                    <a:lnTo>
                      <a:pt x="55" y="692"/>
                    </a:lnTo>
                    <a:lnTo>
                      <a:pt x="37" y="688"/>
                    </a:lnTo>
                    <a:lnTo>
                      <a:pt x="22" y="681"/>
                    </a:lnTo>
                    <a:lnTo>
                      <a:pt x="10" y="669"/>
                    </a:lnTo>
                    <a:lnTo>
                      <a:pt x="3" y="653"/>
                    </a:lnTo>
                    <a:lnTo>
                      <a:pt x="0" y="636"/>
                    </a:lnTo>
                    <a:lnTo>
                      <a:pt x="3" y="617"/>
                    </a:lnTo>
                    <a:lnTo>
                      <a:pt x="10" y="602"/>
                    </a:lnTo>
                    <a:lnTo>
                      <a:pt x="22" y="590"/>
                    </a:lnTo>
                    <a:lnTo>
                      <a:pt x="37" y="582"/>
                    </a:lnTo>
                    <a:lnTo>
                      <a:pt x="55" y="579"/>
                    </a:lnTo>
                    <a:lnTo>
                      <a:pt x="287" y="579"/>
                    </a:lnTo>
                    <a:lnTo>
                      <a:pt x="287" y="56"/>
                    </a:lnTo>
                    <a:lnTo>
                      <a:pt x="289" y="39"/>
                    </a:lnTo>
                    <a:lnTo>
                      <a:pt x="298" y="23"/>
                    </a:lnTo>
                    <a:lnTo>
                      <a:pt x="310" y="11"/>
                    </a:lnTo>
                    <a:lnTo>
                      <a:pt x="325" y="4"/>
                    </a:lnTo>
                    <a:lnTo>
                      <a:pt x="34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01" name="Freeform 11"/>
              <p:cNvSpPr>
                <a:spLocks noEditPoints="1"/>
              </p:cNvSpPr>
              <p:nvPr/>
            </p:nvSpPr>
            <p:spPr bwMode="auto">
              <a:xfrm>
                <a:off x="9521825" y="3344863"/>
                <a:ext cx="231775" cy="220663"/>
              </a:xfrm>
              <a:custGeom>
                <a:avLst/>
                <a:gdLst>
                  <a:gd name="T0" fmla="*/ 362 w 583"/>
                  <a:gd name="T1" fmla="*/ 113 h 557"/>
                  <a:gd name="T2" fmla="*/ 337 w 583"/>
                  <a:gd name="T3" fmla="*/ 124 h 557"/>
                  <a:gd name="T4" fmla="*/ 151 w 583"/>
                  <a:gd name="T5" fmla="*/ 233 h 557"/>
                  <a:gd name="T6" fmla="*/ 122 w 583"/>
                  <a:gd name="T7" fmla="*/ 265 h 557"/>
                  <a:gd name="T8" fmla="*/ 111 w 583"/>
                  <a:gd name="T9" fmla="*/ 307 h 557"/>
                  <a:gd name="T10" fmla="*/ 120 w 583"/>
                  <a:gd name="T11" fmla="*/ 349 h 557"/>
                  <a:gd name="T12" fmla="*/ 125 w 583"/>
                  <a:gd name="T13" fmla="*/ 357 h 557"/>
                  <a:gd name="T14" fmla="*/ 147 w 583"/>
                  <a:gd name="T15" fmla="*/ 380 h 557"/>
                  <a:gd name="T16" fmla="*/ 175 w 583"/>
                  <a:gd name="T17" fmla="*/ 394 h 557"/>
                  <a:gd name="T18" fmla="*/ 221 w 583"/>
                  <a:gd name="T19" fmla="*/ 394 h 557"/>
                  <a:gd name="T20" fmla="*/ 425 w 583"/>
                  <a:gd name="T21" fmla="*/ 279 h 557"/>
                  <a:gd name="T22" fmla="*/ 432 w 583"/>
                  <a:gd name="T23" fmla="*/ 274 h 557"/>
                  <a:gd name="T24" fmla="*/ 462 w 583"/>
                  <a:gd name="T25" fmla="*/ 242 h 557"/>
                  <a:gd name="T26" fmla="*/ 472 w 583"/>
                  <a:gd name="T27" fmla="*/ 202 h 557"/>
                  <a:gd name="T28" fmla="*/ 463 w 583"/>
                  <a:gd name="T29" fmla="*/ 159 h 557"/>
                  <a:gd name="T30" fmla="*/ 459 w 583"/>
                  <a:gd name="T31" fmla="*/ 152 h 557"/>
                  <a:gd name="T32" fmla="*/ 427 w 583"/>
                  <a:gd name="T33" fmla="*/ 122 h 557"/>
                  <a:gd name="T34" fmla="*/ 385 w 583"/>
                  <a:gd name="T35" fmla="*/ 111 h 557"/>
                  <a:gd name="T36" fmla="*/ 407 w 583"/>
                  <a:gd name="T37" fmla="*/ 1 h 557"/>
                  <a:gd name="T38" fmla="*/ 464 w 583"/>
                  <a:gd name="T39" fmla="*/ 16 h 557"/>
                  <a:gd name="T40" fmla="*/ 515 w 583"/>
                  <a:gd name="T41" fmla="*/ 48 h 557"/>
                  <a:gd name="T42" fmla="*/ 553 w 583"/>
                  <a:gd name="T43" fmla="*/ 95 h 557"/>
                  <a:gd name="T44" fmla="*/ 560 w 583"/>
                  <a:gd name="T45" fmla="*/ 105 h 557"/>
                  <a:gd name="T46" fmla="*/ 579 w 583"/>
                  <a:gd name="T47" fmla="*/ 164 h 557"/>
                  <a:gd name="T48" fmla="*/ 582 w 583"/>
                  <a:gd name="T49" fmla="*/ 223 h 557"/>
                  <a:gd name="T50" fmla="*/ 566 w 583"/>
                  <a:gd name="T51" fmla="*/ 280 h 557"/>
                  <a:gd name="T52" fmla="*/ 535 w 583"/>
                  <a:gd name="T53" fmla="*/ 331 h 557"/>
                  <a:gd name="T54" fmla="*/ 487 w 583"/>
                  <a:gd name="T55" fmla="*/ 371 h 557"/>
                  <a:gd name="T56" fmla="*/ 440 w 583"/>
                  <a:gd name="T57" fmla="*/ 399 h 557"/>
                  <a:gd name="T58" fmla="*/ 482 w 583"/>
                  <a:gd name="T59" fmla="*/ 494 h 557"/>
                  <a:gd name="T60" fmla="*/ 476 w 583"/>
                  <a:gd name="T61" fmla="*/ 528 h 557"/>
                  <a:gd name="T62" fmla="*/ 452 w 583"/>
                  <a:gd name="T63" fmla="*/ 551 h 557"/>
                  <a:gd name="T64" fmla="*/ 417 w 583"/>
                  <a:gd name="T65" fmla="*/ 557 h 557"/>
                  <a:gd name="T66" fmla="*/ 388 w 583"/>
                  <a:gd name="T67" fmla="*/ 540 h 557"/>
                  <a:gd name="T68" fmla="*/ 344 w 583"/>
                  <a:gd name="T69" fmla="*/ 455 h 557"/>
                  <a:gd name="T70" fmla="*/ 269 w 583"/>
                  <a:gd name="T71" fmla="*/ 496 h 557"/>
                  <a:gd name="T72" fmla="*/ 207 w 583"/>
                  <a:gd name="T73" fmla="*/ 509 h 557"/>
                  <a:gd name="T74" fmla="*/ 147 w 583"/>
                  <a:gd name="T75" fmla="*/ 502 h 557"/>
                  <a:gd name="T76" fmla="*/ 93 w 583"/>
                  <a:gd name="T77" fmla="*/ 478 h 557"/>
                  <a:gd name="T78" fmla="*/ 46 w 583"/>
                  <a:gd name="T79" fmla="*/ 438 h 557"/>
                  <a:gd name="T80" fmla="*/ 27 w 583"/>
                  <a:gd name="T81" fmla="*/ 408 h 557"/>
                  <a:gd name="T82" fmla="*/ 4 w 583"/>
                  <a:gd name="T83" fmla="*/ 348 h 557"/>
                  <a:gd name="T84" fmla="*/ 1 w 583"/>
                  <a:gd name="T85" fmla="*/ 287 h 557"/>
                  <a:gd name="T86" fmla="*/ 17 w 583"/>
                  <a:gd name="T87" fmla="*/ 228 h 557"/>
                  <a:gd name="T88" fmla="*/ 48 w 583"/>
                  <a:gd name="T89" fmla="*/ 177 h 557"/>
                  <a:gd name="T90" fmla="*/ 96 w 583"/>
                  <a:gd name="T91" fmla="*/ 136 h 557"/>
                  <a:gd name="T92" fmla="*/ 281 w 583"/>
                  <a:gd name="T93" fmla="*/ 29 h 557"/>
                  <a:gd name="T94" fmla="*/ 286 w 583"/>
                  <a:gd name="T95" fmla="*/ 25 h 557"/>
                  <a:gd name="T96" fmla="*/ 319 w 583"/>
                  <a:gd name="T97" fmla="*/ 11 h 557"/>
                  <a:gd name="T98" fmla="*/ 377 w 583"/>
                  <a:gd name="T99" fmla="*/ 0 h 5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583" h="557">
                    <a:moveTo>
                      <a:pt x="385" y="111"/>
                    </a:moveTo>
                    <a:lnTo>
                      <a:pt x="362" y="113"/>
                    </a:lnTo>
                    <a:lnTo>
                      <a:pt x="340" y="123"/>
                    </a:lnTo>
                    <a:lnTo>
                      <a:pt x="337" y="124"/>
                    </a:lnTo>
                    <a:lnTo>
                      <a:pt x="159" y="229"/>
                    </a:lnTo>
                    <a:lnTo>
                      <a:pt x="151" y="233"/>
                    </a:lnTo>
                    <a:lnTo>
                      <a:pt x="134" y="248"/>
                    </a:lnTo>
                    <a:lnTo>
                      <a:pt x="122" y="265"/>
                    </a:lnTo>
                    <a:lnTo>
                      <a:pt x="114" y="285"/>
                    </a:lnTo>
                    <a:lnTo>
                      <a:pt x="111" y="307"/>
                    </a:lnTo>
                    <a:lnTo>
                      <a:pt x="113" y="328"/>
                    </a:lnTo>
                    <a:lnTo>
                      <a:pt x="120" y="349"/>
                    </a:lnTo>
                    <a:lnTo>
                      <a:pt x="123" y="353"/>
                    </a:lnTo>
                    <a:lnTo>
                      <a:pt x="125" y="357"/>
                    </a:lnTo>
                    <a:lnTo>
                      <a:pt x="135" y="370"/>
                    </a:lnTo>
                    <a:lnTo>
                      <a:pt x="147" y="380"/>
                    </a:lnTo>
                    <a:lnTo>
                      <a:pt x="161" y="389"/>
                    </a:lnTo>
                    <a:lnTo>
                      <a:pt x="175" y="394"/>
                    </a:lnTo>
                    <a:lnTo>
                      <a:pt x="198" y="397"/>
                    </a:lnTo>
                    <a:lnTo>
                      <a:pt x="221" y="394"/>
                    </a:lnTo>
                    <a:lnTo>
                      <a:pt x="243" y="385"/>
                    </a:lnTo>
                    <a:lnTo>
                      <a:pt x="425" y="279"/>
                    </a:lnTo>
                    <a:lnTo>
                      <a:pt x="429" y="276"/>
                    </a:lnTo>
                    <a:lnTo>
                      <a:pt x="432" y="274"/>
                    </a:lnTo>
                    <a:lnTo>
                      <a:pt x="450" y="260"/>
                    </a:lnTo>
                    <a:lnTo>
                      <a:pt x="462" y="242"/>
                    </a:lnTo>
                    <a:lnTo>
                      <a:pt x="469" y="223"/>
                    </a:lnTo>
                    <a:lnTo>
                      <a:pt x="472" y="202"/>
                    </a:lnTo>
                    <a:lnTo>
                      <a:pt x="470" y="180"/>
                    </a:lnTo>
                    <a:lnTo>
                      <a:pt x="463" y="159"/>
                    </a:lnTo>
                    <a:lnTo>
                      <a:pt x="462" y="156"/>
                    </a:lnTo>
                    <a:lnTo>
                      <a:pt x="459" y="152"/>
                    </a:lnTo>
                    <a:lnTo>
                      <a:pt x="445" y="135"/>
                    </a:lnTo>
                    <a:lnTo>
                      <a:pt x="427" y="122"/>
                    </a:lnTo>
                    <a:lnTo>
                      <a:pt x="407" y="114"/>
                    </a:lnTo>
                    <a:lnTo>
                      <a:pt x="385" y="111"/>
                    </a:lnTo>
                    <a:close/>
                    <a:moveTo>
                      <a:pt x="377" y="0"/>
                    </a:moveTo>
                    <a:lnTo>
                      <a:pt x="407" y="1"/>
                    </a:lnTo>
                    <a:lnTo>
                      <a:pt x="437" y="6"/>
                    </a:lnTo>
                    <a:lnTo>
                      <a:pt x="464" y="16"/>
                    </a:lnTo>
                    <a:lnTo>
                      <a:pt x="490" y="30"/>
                    </a:lnTo>
                    <a:lnTo>
                      <a:pt x="515" y="48"/>
                    </a:lnTo>
                    <a:lnTo>
                      <a:pt x="536" y="70"/>
                    </a:lnTo>
                    <a:lnTo>
                      <a:pt x="553" y="95"/>
                    </a:lnTo>
                    <a:lnTo>
                      <a:pt x="557" y="100"/>
                    </a:lnTo>
                    <a:lnTo>
                      <a:pt x="560" y="105"/>
                    </a:lnTo>
                    <a:lnTo>
                      <a:pt x="572" y="134"/>
                    </a:lnTo>
                    <a:lnTo>
                      <a:pt x="579" y="164"/>
                    </a:lnTo>
                    <a:lnTo>
                      <a:pt x="583" y="193"/>
                    </a:lnTo>
                    <a:lnTo>
                      <a:pt x="582" y="223"/>
                    </a:lnTo>
                    <a:lnTo>
                      <a:pt x="576" y="252"/>
                    </a:lnTo>
                    <a:lnTo>
                      <a:pt x="566" y="280"/>
                    </a:lnTo>
                    <a:lnTo>
                      <a:pt x="552" y="307"/>
                    </a:lnTo>
                    <a:lnTo>
                      <a:pt x="535" y="331"/>
                    </a:lnTo>
                    <a:lnTo>
                      <a:pt x="513" y="353"/>
                    </a:lnTo>
                    <a:lnTo>
                      <a:pt x="487" y="371"/>
                    </a:lnTo>
                    <a:lnTo>
                      <a:pt x="484" y="373"/>
                    </a:lnTo>
                    <a:lnTo>
                      <a:pt x="440" y="399"/>
                    </a:lnTo>
                    <a:lnTo>
                      <a:pt x="478" y="478"/>
                    </a:lnTo>
                    <a:lnTo>
                      <a:pt x="482" y="494"/>
                    </a:lnTo>
                    <a:lnTo>
                      <a:pt x="482" y="512"/>
                    </a:lnTo>
                    <a:lnTo>
                      <a:pt x="476" y="528"/>
                    </a:lnTo>
                    <a:lnTo>
                      <a:pt x="466" y="541"/>
                    </a:lnTo>
                    <a:lnTo>
                      <a:pt x="452" y="551"/>
                    </a:lnTo>
                    <a:lnTo>
                      <a:pt x="434" y="557"/>
                    </a:lnTo>
                    <a:lnTo>
                      <a:pt x="417" y="557"/>
                    </a:lnTo>
                    <a:lnTo>
                      <a:pt x="401" y="551"/>
                    </a:lnTo>
                    <a:lnTo>
                      <a:pt x="388" y="540"/>
                    </a:lnTo>
                    <a:lnTo>
                      <a:pt x="377" y="525"/>
                    </a:lnTo>
                    <a:lnTo>
                      <a:pt x="344" y="455"/>
                    </a:lnTo>
                    <a:lnTo>
                      <a:pt x="298" y="482"/>
                    </a:lnTo>
                    <a:lnTo>
                      <a:pt x="269" y="496"/>
                    </a:lnTo>
                    <a:lnTo>
                      <a:pt x="239" y="504"/>
                    </a:lnTo>
                    <a:lnTo>
                      <a:pt x="207" y="509"/>
                    </a:lnTo>
                    <a:lnTo>
                      <a:pt x="177" y="508"/>
                    </a:lnTo>
                    <a:lnTo>
                      <a:pt x="147" y="502"/>
                    </a:lnTo>
                    <a:lnTo>
                      <a:pt x="119" y="492"/>
                    </a:lnTo>
                    <a:lnTo>
                      <a:pt x="93" y="478"/>
                    </a:lnTo>
                    <a:lnTo>
                      <a:pt x="68" y="460"/>
                    </a:lnTo>
                    <a:lnTo>
                      <a:pt x="46" y="438"/>
                    </a:lnTo>
                    <a:lnTo>
                      <a:pt x="28" y="411"/>
                    </a:lnTo>
                    <a:lnTo>
                      <a:pt x="27" y="408"/>
                    </a:lnTo>
                    <a:lnTo>
                      <a:pt x="13" y="379"/>
                    </a:lnTo>
                    <a:lnTo>
                      <a:pt x="4" y="348"/>
                    </a:lnTo>
                    <a:lnTo>
                      <a:pt x="0" y="318"/>
                    </a:lnTo>
                    <a:lnTo>
                      <a:pt x="1" y="287"/>
                    </a:lnTo>
                    <a:lnTo>
                      <a:pt x="7" y="256"/>
                    </a:lnTo>
                    <a:lnTo>
                      <a:pt x="17" y="228"/>
                    </a:lnTo>
                    <a:lnTo>
                      <a:pt x="31" y="201"/>
                    </a:lnTo>
                    <a:lnTo>
                      <a:pt x="48" y="177"/>
                    </a:lnTo>
                    <a:lnTo>
                      <a:pt x="71" y="155"/>
                    </a:lnTo>
                    <a:lnTo>
                      <a:pt x="96" y="136"/>
                    </a:lnTo>
                    <a:lnTo>
                      <a:pt x="99" y="135"/>
                    </a:lnTo>
                    <a:lnTo>
                      <a:pt x="281" y="29"/>
                    </a:lnTo>
                    <a:lnTo>
                      <a:pt x="284" y="27"/>
                    </a:lnTo>
                    <a:lnTo>
                      <a:pt x="286" y="25"/>
                    </a:lnTo>
                    <a:lnTo>
                      <a:pt x="290" y="24"/>
                    </a:lnTo>
                    <a:lnTo>
                      <a:pt x="319" y="11"/>
                    </a:lnTo>
                    <a:lnTo>
                      <a:pt x="348" y="3"/>
                    </a:lnTo>
                    <a:lnTo>
                      <a:pt x="37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02" name="Freeform 12"/>
              <p:cNvSpPr>
                <a:spLocks/>
              </p:cNvSpPr>
              <p:nvPr/>
            </p:nvSpPr>
            <p:spPr bwMode="auto">
              <a:xfrm>
                <a:off x="10374313" y="3355975"/>
                <a:ext cx="112713" cy="149225"/>
              </a:xfrm>
              <a:custGeom>
                <a:avLst/>
                <a:gdLst>
                  <a:gd name="T0" fmla="*/ 0 w 283"/>
                  <a:gd name="T1" fmla="*/ 0 h 376"/>
                  <a:gd name="T2" fmla="*/ 179 w 283"/>
                  <a:gd name="T3" fmla="*/ 104 h 376"/>
                  <a:gd name="T4" fmla="*/ 185 w 283"/>
                  <a:gd name="T5" fmla="*/ 106 h 376"/>
                  <a:gd name="T6" fmla="*/ 189 w 283"/>
                  <a:gd name="T7" fmla="*/ 109 h 376"/>
                  <a:gd name="T8" fmla="*/ 214 w 283"/>
                  <a:gd name="T9" fmla="*/ 128 h 376"/>
                  <a:gd name="T10" fmla="*/ 236 w 283"/>
                  <a:gd name="T11" fmla="*/ 150 h 376"/>
                  <a:gd name="T12" fmla="*/ 253 w 283"/>
                  <a:gd name="T13" fmla="*/ 174 h 376"/>
                  <a:gd name="T14" fmla="*/ 267 w 283"/>
                  <a:gd name="T15" fmla="*/ 200 h 376"/>
                  <a:gd name="T16" fmla="*/ 277 w 283"/>
                  <a:gd name="T17" fmla="*/ 228 h 376"/>
                  <a:gd name="T18" fmla="*/ 282 w 283"/>
                  <a:gd name="T19" fmla="*/ 258 h 376"/>
                  <a:gd name="T20" fmla="*/ 283 w 283"/>
                  <a:gd name="T21" fmla="*/ 287 h 376"/>
                  <a:gd name="T22" fmla="*/ 280 w 283"/>
                  <a:gd name="T23" fmla="*/ 318 h 376"/>
                  <a:gd name="T24" fmla="*/ 272 w 283"/>
                  <a:gd name="T25" fmla="*/ 347 h 376"/>
                  <a:gd name="T26" fmla="*/ 259 w 283"/>
                  <a:gd name="T27" fmla="*/ 376 h 376"/>
                  <a:gd name="T28" fmla="*/ 0 w 283"/>
                  <a:gd name="T29" fmla="*/ 0 h 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83" h="376">
                    <a:moveTo>
                      <a:pt x="0" y="0"/>
                    </a:moveTo>
                    <a:lnTo>
                      <a:pt x="179" y="104"/>
                    </a:lnTo>
                    <a:lnTo>
                      <a:pt x="185" y="106"/>
                    </a:lnTo>
                    <a:lnTo>
                      <a:pt x="189" y="109"/>
                    </a:lnTo>
                    <a:lnTo>
                      <a:pt x="214" y="128"/>
                    </a:lnTo>
                    <a:lnTo>
                      <a:pt x="236" y="150"/>
                    </a:lnTo>
                    <a:lnTo>
                      <a:pt x="253" y="174"/>
                    </a:lnTo>
                    <a:lnTo>
                      <a:pt x="267" y="200"/>
                    </a:lnTo>
                    <a:lnTo>
                      <a:pt x="277" y="228"/>
                    </a:lnTo>
                    <a:lnTo>
                      <a:pt x="282" y="258"/>
                    </a:lnTo>
                    <a:lnTo>
                      <a:pt x="283" y="287"/>
                    </a:lnTo>
                    <a:lnTo>
                      <a:pt x="280" y="318"/>
                    </a:lnTo>
                    <a:lnTo>
                      <a:pt x="272" y="347"/>
                    </a:lnTo>
                    <a:lnTo>
                      <a:pt x="259" y="376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03" name="Freeform 13"/>
              <p:cNvSpPr>
                <a:spLocks/>
              </p:cNvSpPr>
              <p:nvPr/>
            </p:nvSpPr>
            <p:spPr bwMode="auto">
              <a:xfrm>
                <a:off x="10255250" y="3344863"/>
                <a:ext cx="220663" cy="220663"/>
              </a:xfrm>
              <a:custGeom>
                <a:avLst/>
                <a:gdLst>
                  <a:gd name="T0" fmla="*/ 238 w 554"/>
                  <a:gd name="T1" fmla="*/ 3 h 557"/>
                  <a:gd name="T2" fmla="*/ 298 w 554"/>
                  <a:gd name="T3" fmla="*/ 26 h 557"/>
                  <a:gd name="T4" fmla="*/ 441 w 554"/>
                  <a:gd name="T5" fmla="*/ 242 h 557"/>
                  <a:gd name="T6" fmla="*/ 435 w 554"/>
                  <a:gd name="T7" fmla="*/ 236 h 557"/>
                  <a:gd name="T8" fmla="*/ 428 w 554"/>
                  <a:gd name="T9" fmla="*/ 231 h 557"/>
                  <a:gd name="T10" fmla="*/ 242 w 554"/>
                  <a:gd name="T11" fmla="*/ 123 h 557"/>
                  <a:gd name="T12" fmla="*/ 210 w 554"/>
                  <a:gd name="T13" fmla="*/ 112 h 557"/>
                  <a:gd name="T14" fmla="*/ 175 w 554"/>
                  <a:gd name="T15" fmla="*/ 114 h 557"/>
                  <a:gd name="T16" fmla="*/ 146 w 554"/>
                  <a:gd name="T17" fmla="*/ 129 h 557"/>
                  <a:gd name="T18" fmla="*/ 123 w 554"/>
                  <a:gd name="T19" fmla="*/ 154 h 557"/>
                  <a:gd name="T20" fmla="*/ 114 w 554"/>
                  <a:gd name="T21" fmla="*/ 178 h 557"/>
                  <a:gd name="T22" fmla="*/ 114 w 554"/>
                  <a:gd name="T23" fmla="*/ 223 h 557"/>
                  <a:gd name="T24" fmla="*/ 128 w 554"/>
                  <a:gd name="T25" fmla="*/ 253 h 557"/>
                  <a:gd name="T26" fmla="*/ 153 w 554"/>
                  <a:gd name="T27" fmla="*/ 276 h 557"/>
                  <a:gd name="T28" fmla="*/ 339 w 554"/>
                  <a:gd name="T29" fmla="*/ 384 h 557"/>
                  <a:gd name="T30" fmla="*/ 362 w 554"/>
                  <a:gd name="T31" fmla="*/ 394 h 557"/>
                  <a:gd name="T32" fmla="*/ 408 w 554"/>
                  <a:gd name="T33" fmla="*/ 394 h 557"/>
                  <a:gd name="T34" fmla="*/ 446 w 554"/>
                  <a:gd name="T35" fmla="*/ 372 h 557"/>
                  <a:gd name="T36" fmla="*/ 461 w 554"/>
                  <a:gd name="T37" fmla="*/ 353 h 557"/>
                  <a:gd name="T38" fmla="*/ 473 w 554"/>
                  <a:gd name="T39" fmla="*/ 308 h 557"/>
                  <a:gd name="T40" fmla="*/ 468 w 554"/>
                  <a:gd name="T41" fmla="*/ 284 h 557"/>
                  <a:gd name="T42" fmla="*/ 536 w 554"/>
                  <a:gd name="T43" fmla="*/ 439 h 557"/>
                  <a:gd name="T44" fmla="*/ 490 w 554"/>
                  <a:gd name="T45" fmla="*/ 478 h 557"/>
                  <a:gd name="T46" fmla="*/ 436 w 554"/>
                  <a:gd name="T47" fmla="*/ 502 h 557"/>
                  <a:gd name="T48" fmla="*/ 378 w 554"/>
                  <a:gd name="T49" fmla="*/ 509 h 557"/>
                  <a:gd name="T50" fmla="*/ 318 w 554"/>
                  <a:gd name="T51" fmla="*/ 498 h 557"/>
                  <a:gd name="T52" fmla="*/ 286 w 554"/>
                  <a:gd name="T53" fmla="*/ 482 h 557"/>
                  <a:gd name="T54" fmla="*/ 258 w 554"/>
                  <a:gd name="T55" fmla="*/ 433 h 557"/>
                  <a:gd name="T56" fmla="*/ 269 w 554"/>
                  <a:gd name="T57" fmla="*/ 468 h 557"/>
                  <a:gd name="T58" fmla="*/ 239 w 554"/>
                  <a:gd name="T59" fmla="*/ 455 h 557"/>
                  <a:gd name="T60" fmla="*/ 196 w 554"/>
                  <a:gd name="T61" fmla="*/ 540 h 557"/>
                  <a:gd name="T62" fmla="*/ 167 w 554"/>
                  <a:gd name="T63" fmla="*/ 557 h 557"/>
                  <a:gd name="T64" fmla="*/ 132 w 554"/>
                  <a:gd name="T65" fmla="*/ 551 h 557"/>
                  <a:gd name="T66" fmla="*/ 110 w 554"/>
                  <a:gd name="T67" fmla="*/ 533 h 557"/>
                  <a:gd name="T68" fmla="*/ 101 w 554"/>
                  <a:gd name="T69" fmla="*/ 506 h 557"/>
                  <a:gd name="T70" fmla="*/ 106 w 554"/>
                  <a:gd name="T71" fmla="*/ 478 h 557"/>
                  <a:gd name="T72" fmla="*/ 103 w 554"/>
                  <a:gd name="T73" fmla="*/ 375 h 557"/>
                  <a:gd name="T74" fmla="*/ 95 w 554"/>
                  <a:gd name="T75" fmla="*/ 371 h 557"/>
                  <a:gd name="T76" fmla="*/ 48 w 554"/>
                  <a:gd name="T77" fmla="*/ 331 h 557"/>
                  <a:gd name="T78" fmla="*/ 16 w 554"/>
                  <a:gd name="T79" fmla="*/ 279 h 557"/>
                  <a:gd name="T80" fmla="*/ 1 w 554"/>
                  <a:gd name="T81" fmla="*/ 223 h 557"/>
                  <a:gd name="T82" fmla="*/ 3 w 554"/>
                  <a:gd name="T83" fmla="*/ 162 h 557"/>
                  <a:gd name="T84" fmla="*/ 24 w 554"/>
                  <a:gd name="T85" fmla="*/ 104 h 557"/>
                  <a:gd name="T86" fmla="*/ 29 w 554"/>
                  <a:gd name="T87" fmla="*/ 95 h 557"/>
                  <a:gd name="T88" fmla="*/ 68 w 554"/>
                  <a:gd name="T89" fmla="*/ 48 h 557"/>
                  <a:gd name="T90" fmla="*/ 119 w 554"/>
                  <a:gd name="T91" fmla="*/ 16 h 557"/>
                  <a:gd name="T92" fmla="*/ 178 w 554"/>
                  <a:gd name="T93" fmla="*/ 1 h 5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554" h="557">
                    <a:moveTo>
                      <a:pt x="208" y="0"/>
                    </a:moveTo>
                    <a:lnTo>
                      <a:pt x="238" y="3"/>
                    </a:lnTo>
                    <a:lnTo>
                      <a:pt x="268" y="12"/>
                    </a:lnTo>
                    <a:lnTo>
                      <a:pt x="298" y="26"/>
                    </a:lnTo>
                    <a:lnTo>
                      <a:pt x="300" y="28"/>
                    </a:lnTo>
                    <a:lnTo>
                      <a:pt x="441" y="242"/>
                    </a:lnTo>
                    <a:lnTo>
                      <a:pt x="438" y="239"/>
                    </a:lnTo>
                    <a:lnTo>
                      <a:pt x="435" y="236"/>
                    </a:lnTo>
                    <a:lnTo>
                      <a:pt x="431" y="232"/>
                    </a:lnTo>
                    <a:lnTo>
                      <a:pt x="428" y="231"/>
                    </a:lnTo>
                    <a:lnTo>
                      <a:pt x="246" y="124"/>
                    </a:lnTo>
                    <a:lnTo>
                      <a:pt x="242" y="123"/>
                    </a:lnTo>
                    <a:lnTo>
                      <a:pt x="226" y="116"/>
                    </a:lnTo>
                    <a:lnTo>
                      <a:pt x="210" y="112"/>
                    </a:lnTo>
                    <a:lnTo>
                      <a:pt x="193" y="111"/>
                    </a:lnTo>
                    <a:lnTo>
                      <a:pt x="175" y="114"/>
                    </a:lnTo>
                    <a:lnTo>
                      <a:pt x="160" y="120"/>
                    </a:lnTo>
                    <a:lnTo>
                      <a:pt x="146" y="129"/>
                    </a:lnTo>
                    <a:lnTo>
                      <a:pt x="133" y="140"/>
                    </a:lnTo>
                    <a:lnTo>
                      <a:pt x="123" y="154"/>
                    </a:lnTo>
                    <a:lnTo>
                      <a:pt x="122" y="155"/>
                    </a:lnTo>
                    <a:lnTo>
                      <a:pt x="114" y="178"/>
                    </a:lnTo>
                    <a:lnTo>
                      <a:pt x="110" y="201"/>
                    </a:lnTo>
                    <a:lnTo>
                      <a:pt x="114" y="223"/>
                    </a:lnTo>
                    <a:lnTo>
                      <a:pt x="119" y="239"/>
                    </a:lnTo>
                    <a:lnTo>
                      <a:pt x="128" y="253"/>
                    </a:lnTo>
                    <a:lnTo>
                      <a:pt x="139" y="265"/>
                    </a:lnTo>
                    <a:lnTo>
                      <a:pt x="153" y="276"/>
                    </a:lnTo>
                    <a:lnTo>
                      <a:pt x="155" y="276"/>
                    </a:lnTo>
                    <a:lnTo>
                      <a:pt x="339" y="384"/>
                    </a:lnTo>
                    <a:lnTo>
                      <a:pt x="341" y="385"/>
                    </a:lnTo>
                    <a:lnTo>
                      <a:pt x="362" y="394"/>
                    </a:lnTo>
                    <a:lnTo>
                      <a:pt x="385" y="397"/>
                    </a:lnTo>
                    <a:lnTo>
                      <a:pt x="408" y="394"/>
                    </a:lnTo>
                    <a:lnTo>
                      <a:pt x="427" y="385"/>
                    </a:lnTo>
                    <a:lnTo>
                      <a:pt x="446" y="372"/>
                    </a:lnTo>
                    <a:lnTo>
                      <a:pt x="460" y="355"/>
                    </a:lnTo>
                    <a:lnTo>
                      <a:pt x="461" y="353"/>
                    </a:lnTo>
                    <a:lnTo>
                      <a:pt x="470" y="331"/>
                    </a:lnTo>
                    <a:lnTo>
                      <a:pt x="473" y="308"/>
                    </a:lnTo>
                    <a:lnTo>
                      <a:pt x="470" y="285"/>
                    </a:lnTo>
                    <a:lnTo>
                      <a:pt x="468" y="284"/>
                    </a:lnTo>
                    <a:lnTo>
                      <a:pt x="554" y="414"/>
                    </a:lnTo>
                    <a:lnTo>
                      <a:pt x="536" y="439"/>
                    </a:lnTo>
                    <a:lnTo>
                      <a:pt x="514" y="461"/>
                    </a:lnTo>
                    <a:lnTo>
                      <a:pt x="490" y="478"/>
                    </a:lnTo>
                    <a:lnTo>
                      <a:pt x="464" y="492"/>
                    </a:lnTo>
                    <a:lnTo>
                      <a:pt x="436" y="502"/>
                    </a:lnTo>
                    <a:lnTo>
                      <a:pt x="407" y="508"/>
                    </a:lnTo>
                    <a:lnTo>
                      <a:pt x="378" y="509"/>
                    </a:lnTo>
                    <a:lnTo>
                      <a:pt x="347" y="505"/>
                    </a:lnTo>
                    <a:lnTo>
                      <a:pt x="318" y="498"/>
                    </a:lnTo>
                    <a:lnTo>
                      <a:pt x="290" y="485"/>
                    </a:lnTo>
                    <a:lnTo>
                      <a:pt x="286" y="482"/>
                    </a:lnTo>
                    <a:lnTo>
                      <a:pt x="282" y="480"/>
                    </a:lnTo>
                    <a:lnTo>
                      <a:pt x="258" y="433"/>
                    </a:lnTo>
                    <a:lnTo>
                      <a:pt x="261" y="452"/>
                    </a:lnTo>
                    <a:lnTo>
                      <a:pt x="269" y="468"/>
                    </a:lnTo>
                    <a:lnTo>
                      <a:pt x="282" y="480"/>
                    </a:lnTo>
                    <a:lnTo>
                      <a:pt x="239" y="455"/>
                    </a:lnTo>
                    <a:lnTo>
                      <a:pt x="206" y="525"/>
                    </a:lnTo>
                    <a:lnTo>
                      <a:pt x="196" y="540"/>
                    </a:lnTo>
                    <a:lnTo>
                      <a:pt x="182" y="551"/>
                    </a:lnTo>
                    <a:lnTo>
                      <a:pt x="167" y="557"/>
                    </a:lnTo>
                    <a:lnTo>
                      <a:pt x="149" y="557"/>
                    </a:lnTo>
                    <a:lnTo>
                      <a:pt x="132" y="551"/>
                    </a:lnTo>
                    <a:lnTo>
                      <a:pt x="120" y="544"/>
                    </a:lnTo>
                    <a:lnTo>
                      <a:pt x="110" y="533"/>
                    </a:lnTo>
                    <a:lnTo>
                      <a:pt x="104" y="520"/>
                    </a:lnTo>
                    <a:lnTo>
                      <a:pt x="101" y="506"/>
                    </a:lnTo>
                    <a:lnTo>
                      <a:pt x="102" y="491"/>
                    </a:lnTo>
                    <a:lnTo>
                      <a:pt x="106" y="478"/>
                    </a:lnTo>
                    <a:lnTo>
                      <a:pt x="143" y="399"/>
                    </a:lnTo>
                    <a:lnTo>
                      <a:pt x="103" y="375"/>
                    </a:lnTo>
                    <a:lnTo>
                      <a:pt x="99" y="373"/>
                    </a:lnTo>
                    <a:lnTo>
                      <a:pt x="95" y="371"/>
                    </a:lnTo>
                    <a:lnTo>
                      <a:pt x="69" y="353"/>
                    </a:lnTo>
                    <a:lnTo>
                      <a:pt x="48" y="331"/>
                    </a:lnTo>
                    <a:lnTo>
                      <a:pt x="30" y="307"/>
                    </a:lnTo>
                    <a:lnTo>
                      <a:pt x="16" y="279"/>
                    </a:lnTo>
                    <a:lnTo>
                      <a:pt x="7" y="251"/>
                    </a:lnTo>
                    <a:lnTo>
                      <a:pt x="1" y="223"/>
                    </a:lnTo>
                    <a:lnTo>
                      <a:pt x="0" y="192"/>
                    </a:lnTo>
                    <a:lnTo>
                      <a:pt x="3" y="162"/>
                    </a:lnTo>
                    <a:lnTo>
                      <a:pt x="11" y="133"/>
                    </a:lnTo>
                    <a:lnTo>
                      <a:pt x="24" y="104"/>
                    </a:lnTo>
                    <a:lnTo>
                      <a:pt x="26" y="99"/>
                    </a:lnTo>
                    <a:lnTo>
                      <a:pt x="29" y="95"/>
                    </a:lnTo>
                    <a:lnTo>
                      <a:pt x="48" y="70"/>
                    </a:lnTo>
                    <a:lnTo>
                      <a:pt x="68" y="48"/>
                    </a:lnTo>
                    <a:lnTo>
                      <a:pt x="93" y="30"/>
                    </a:lnTo>
                    <a:lnTo>
                      <a:pt x="119" y="16"/>
                    </a:lnTo>
                    <a:lnTo>
                      <a:pt x="147" y="6"/>
                    </a:lnTo>
                    <a:lnTo>
                      <a:pt x="178" y="1"/>
                    </a:lnTo>
                    <a:lnTo>
                      <a:pt x="20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04" name="Freeform 14"/>
              <p:cNvSpPr>
                <a:spLocks/>
              </p:cNvSpPr>
              <p:nvPr/>
            </p:nvSpPr>
            <p:spPr bwMode="auto">
              <a:xfrm>
                <a:off x="10431463" y="3441700"/>
                <a:ext cx="9525" cy="15875"/>
              </a:xfrm>
              <a:custGeom>
                <a:avLst/>
                <a:gdLst>
                  <a:gd name="T0" fmla="*/ 0 w 27"/>
                  <a:gd name="T1" fmla="*/ 0 h 42"/>
                  <a:gd name="T2" fmla="*/ 12 w 27"/>
                  <a:gd name="T3" fmla="*/ 12 h 42"/>
                  <a:gd name="T4" fmla="*/ 22 w 27"/>
                  <a:gd name="T5" fmla="*/ 26 h 42"/>
                  <a:gd name="T6" fmla="*/ 27 w 27"/>
                  <a:gd name="T7" fmla="*/ 42 h 42"/>
                  <a:gd name="T8" fmla="*/ 0 w 27"/>
                  <a:gd name="T9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42">
                    <a:moveTo>
                      <a:pt x="0" y="0"/>
                    </a:moveTo>
                    <a:lnTo>
                      <a:pt x="12" y="12"/>
                    </a:lnTo>
                    <a:lnTo>
                      <a:pt x="22" y="26"/>
                    </a:lnTo>
                    <a:lnTo>
                      <a:pt x="27" y="4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6" name="TextBox 5"/>
          <p:cNvSpPr txBox="1"/>
          <p:nvPr/>
        </p:nvSpPr>
        <p:spPr>
          <a:xfrm>
            <a:off x="282821" y="1507787"/>
            <a:ext cx="3994300" cy="4154984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tr-TR" sz="4400" b="1" dirty="0" smtClean="0">
                <a:solidFill>
                  <a:schemeClr val="bg1"/>
                </a:solidFill>
                <a:latin typeface="+mj-lt"/>
                <a:cs typeface="Arial" panose="020B0604020202020204" pitchFamily="34" charset="0"/>
              </a:rPr>
              <a:t>Kullandığınız HBYS ekranındaki </a:t>
            </a:r>
          </a:p>
          <a:p>
            <a:r>
              <a:rPr lang="tr-TR" sz="4400" b="1" dirty="0" smtClean="0">
                <a:solidFill>
                  <a:srgbClr val="0070C0"/>
                </a:solidFill>
                <a:latin typeface="+mj-lt"/>
                <a:cs typeface="Arial" panose="020B0604020202020204" pitchFamily="34" charset="0"/>
              </a:rPr>
              <a:t>e-Nabız butonuna </a:t>
            </a:r>
            <a:r>
              <a:rPr lang="tr-TR" sz="4400" b="1" dirty="0" smtClean="0">
                <a:solidFill>
                  <a:schemeClr val="bg1"/>
                </a:solidFill>
                <a:latin typeface="+mj-lt"/>
                <a:cs typeface="Arial" panose="020B0604020202020204" pitchFamily="34" charset="0"/>
              </a:rPr>
              <a:t>tıklayın.</a:t>
            </a:r>
            <a:endParaRPr lang="en-US" sz="4400" b="1" dirty="0">
              <a:solidFill>
                <a:schemeClr val="bg1"/>
              </a:solidFill>
              <a:latin typeface="+mj-lt"/>
              <a:cs typeface="Arial" panose="020B0604020202020204" pitchFamily="34" charset="0"/>
            </a:endParaRPr>
          </a:p>
        </p:txBody>
      </p:sp>
      <p:pic>
        <p:nvPicPr>
          <p:cNvPr id="7" name="Resim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1412" y="1298883"/>
            <a:ext cx="6608192" cy="3677465"/>
          </a:xfrm>
          <a:prstGeom prst="rect">
            <a:avLst/>
          </a:prstGeom>
        </p:spPr>
      </p:pic>
      <p:grpSp>
        <p:nvGrpSpPr>
          <p:cNvPr id="11" name="Grup 10"/>
          <p:cNvGrpSpPr/>
          <p:nvPr/>
        </p:nvGrpSpPr>
        <p:grpSpPr>
          <a:xfrm>
            <a:off x="4722812" y="985720"/>
            <a:ext cx="7086600" cy="5262680"/>
            <a:chOff x="4722812" y="985720"/>
            <a:chExt cx="7086600" cy="5262680"/>
          </a:xfrm>
        </p:grpSpPr>
        <p:grpSp>
          <p:nvGrpSpPr>
            <p:cNvPr id="106" name="Group 105"/>
            <p:cNvGrpSpPr/>
            <p:nvPr/>
          </p:nvGrpSpPr>
          <p:grpSpPr>
            <a:xfrm>
              <a:off x="4722812" y="985720"/>
              <a:ext cx="7086600" cy="5262680"/>
              <a:chOff x="3732212" y="1908867"/>
              <a:chExt cx="3419706" cy="2579313"/>
            </a:xfrm>
            <a:solidFill>
              <a:schemeClr val="accent1">
                <a:lumMod val="75000"/>
              </a:schemeClr>
            </a:solidFill>
          </p:grpSpPr>
          <p:grpSp>
            <p:nvGrpSpPr>
              <p:cNvPr id="107" name="Group 106"/>
              <p:cNvGrpSpPr/>
              <p:nvPr/>
            </p:nvGrpSpPr>
            <p:grpSpPr>
              <a:xfrm>
                <a:off x="4661027" y="3962401"/>
                <a:ext cx="1524000" cy="525779"/>
                <a:chOff x="4661027" y="3962401"/>
                <a:chExt cx="1524000" cy="525779"/>
              </a:xfrm>
              <a:grpFill/>
            </p:grpSpPr>
            <p:sp>
              <p:nvSpPr>
                <p:cNvPr id="110" name="Freeform 109"/>
                <p:cNvSpPr/>
                <p:nvPr/>
              </p:nvSpPr>
              <p:spPr>
                <a:xfrm>
                  <a:off x="5003189" y="3962401"/>
                  <a:ext cx="839677" cy="457200"/>
                </a:xfrm>
                <a:custGeom>
                  <a:avLst/>
                  <a:gdLst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600200 w 1600200"/>
                    <a:gd name="connsiteY2" fmla="*/ 914400 h 914400"/>
                    <a:gd name="connsiteX3" fmla="*/ 0 w 1600200"/>
                    <a:gd name="connsiteY3" fmla="*/ 914400 h 914400"/>
                    <a:gd name="connsiteX4" fmla="*/ 0 w 1600200"/>
                    <a:gd name="connsiteY4" fmla="*/ 0 h 914400"/>
                    <a:gd name="connsiteX0" fmla="*/ 3325 w 1603525"/>
                    <a:gd name="connsiteY0" fmla="*/ 0 h 914400"/>
                    <a:gd name="connsiteX1" fmla="*/ 1603525 w 1603525"/>
                    <a:gd name="connsiteY1" fmla="*/ 0 h 914400"/>
                    <a:gd name="connsiteX2" fmla="*/ 1603525 w 1603525"/>
                    <a:gd name="connsiteY2" fmla="*/ 914400 h 914400"/>
                    <a:gd name="connsiteX3" fmla="*/ 3325 w 1603525"/>
                    <a:gd name="connsiteY3" fmla="*/ 914400 h 914400"/>
                    <a:gd name="connsiteX4" fmla="*/ 0 w 1603525"/>
                    <a:gd name="connsiteY4" fmla="*/ 441406 h 914400"/>
                    <a:gd name="connsiteX5" fmla="*/ 3325 w 1603525"/>
                    <a:gd name="connsiteY5" fmla="*/ 0 h 914400"/>
                    <a:gd name="connsiteX0" fmla="*/ 1108 w 1601308"/>
                    <a:gd name="connsiteY0" fmla="*/ 0 h 914400"/>
                    <a:gd name="connsiteX1" fmla="*/ 1601308 w 1601308"/>
                    <a:gd name="connsiteY1" fmla="*/ 0 h 914400"/>
                    <a:gd name="connsiteX2" fmla="*/ 1601308 w 1601308"/>
                    <a:gd name="connsiteY2" fmla="*/ 914400 h 914400"/>
                    <a:gd name="connsiteX3" fmla="*/ 1108 w 1601308"/>
                    <a:gd name="connsiteY3" fmla="*/ 914400 h 914400"/>
                    <a:gd name="connsiteX4" fmla="*/ 150183 w 1601308"/>
                    <a:gd name="connsiteY4" fmla="*/ 441406 h 914400"/>
                    <a:gd name="connsiteX5" fmla="*/ 1108 w 1601308"/>
                    <a:gd name="connsiteY5" fmla="*/ 0 h 914400"/>
                    <a:gd name="connsiteX0" fmla="*/ 1108 w 1601308"/>
                    <a:gd name="connsiteY0" fmla="*/ 0 h 914400"/>
                    <a:gd name="connsiteX1" fmla="*/ 1601308 w 1601308"/>
                    <a:gd name="connsiteY1" fmla="*/ 0 h 914400"/>
                    <a:gd name="connsiteX2" fmla="*/ 1601308 w 1601308"/>
                    <a:gd name="connsiteY2" fmla="*/ 914400 h 914400"/>
                    <a:gd name="connsiteX3" fmla="*/ 1108 w 1601308"/>
                    <a:gd name="connsiteY3" fmla="*/ 914400 h 914400"/>
                    <a:gd name="connsiteX4" fmla="*/ 73983 w 1601308"/>
                    <a:gd name="connsiteY4" fmla="*/ 441406 h 914400"/>
                    <a:gd name="connsiteX5" fmla="*/ 1108 w 1601308"/>
                    <a:gd name="connsiteY5" fmla="*/ 0 h 914400"/>
                    <a:gd name="connsiteX0" fmla="*/ 1108 w 1601308"/>
                    <a:gd name="connsiteY0" fmla="*/ 0 h 914400"/>
                    <a:gd name="connsiteX1" fmla="*/ 1601308 w 1601308"/>
                    <a:gd name="connsiteY1" fmla="*/ 0 h 914400"/>
                    <a:gd name="connsiteX2" fmla="*/ 1601308 w 1601308"/>
                    <a:gd name="connsiteY2" fmla="*/ 914400 h 914400"/>
                    <a:gd name="connsiteX3" fmla="*/ 1108 w 1601308"/>
                    <a:gd name="connsiteY3" fmla="*/ 914400 h 914400"/>
                    <a:gd name="connsiteX4" fmla="*/ 73983 w 1601308"/>
                    <a:gd name="connsiteY4" fmla="*/ 441406 h 914400"/>
                    <a:gd name="connsiteX5" fmla="*/ 1108 w 1601308"/>
                    <a:gd name="connsiteY5" fmla="*/ 0 h 914400"/>
                    <a:gd name="connsiteX0" fmla="*/ 1108 w 1601308"/>
                    <a:gd name="connsiteY0" fmla="*/ 0 h 914400"/>
                    <a:gd name="connsiteX1" fmla="*/ 1601308 w 1601308"/>
                    <a:gd name="connsiteY1" fmla="*/ 0 h 914400"/>
                    <a:gd name="connsiteX2" fmla="*/ 1601308 w 1601308"/>
                    <a:gd name="connsiteY2" fmla="*/ 914400 h 914400"/>
                    <a:gd name="connsiteX3" fmla="*/ 1108 w 1601308"/>
                    <a:gd name="connsiteY3" fmla="*/ 914400 h 914400"/>
                    <a:gd name="connsiteX4" fmla="*/ 73983 w 1601308"/>
                    <a:gd name="connsiteY4" fmla="*/ 441406 h 914400"/>
                    <a:gd name="connsiteX5" fmla="*/ 1108 w 1601308"/>
                    <a:gd name="connsiteY5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600200 w 1600200"/>
                    <a:gd name="connsiteY2" fmla="*/ 914400 h 914400"/>
                    <a:gd name="connsiteX3" fmla="*/ 0 w 1600200"/>
                    <a:gd name="connsiteY3" fmla="*/ 914400 h 914400"/>
                    <a:gd name="connsiteX4" fmla="*/ 72875 w 1600200"/>
                    <a:gd name="connsiteY4" fmla="*/ 441406 h 914400"/>
                    <a:gd name="connsiteX5" fmla="*/ 0 w 1600200"/>
                    <a:gd name="connsiteY5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960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1490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1490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266699 w 2035185"/>
                    <a:gd name="connsiteY0" fmla="*/ 443622 h 916616"/>
                    <a:gd name="connsiteX1" fmla="*/ 1794024 w 2035185"/>
                    <a:gd name="connsiteY1" fmla="*/ 2216 h 916616"/>
                    <a:gd name="connsiteX2" fmla="*/ 1713668 w 2035185"/>
                    <a:gd name="connsiteY2" fmla="*/ 456922 h 916616"/>
                    <a:gd name="connsiteX3" fmla="*/ 1794024 w 2035185"/>
                    <a:gd name="connsiteY3" fmla="*/ 916616 h 916616"/>
                    <a:gd name="connsiteX4" fmla="*/ 193824 w 2035185"/>
                    <a:gd name="connsiteY4" fmla="*/ 916616 h 916616"/>
                    <a:gd name="connsiteX5" fmla="*/ 266699 w 2035185"/>
                    <a:gd name="connsiteY5" fmla="*/ 443622 h 916616"/>
                    <a:gd name="connsiteX0" fmla="*/ 253307 w 1780633"/>
                    <a:gd name="connsiteY0" fmla="*/ 76617 h 549611"/>
                    <a:gd name="connsiteX1" fmla="*/ 1700276 w 1780633"/>
                    <a:gd name="connsiteY1" fmla="*/ 89917 h 549611"/>
                    <a:gd name="connsiteX2" fmla="*/ 1780632 w 1780633"/>
                    <a:gd name="connsiteY2" fmla="*/ 549611 h 549611"/>
                    <a:gd name="connsiteX3" fmla="*/ 180432 w 1780633"/>
                    <a:gd name="connsiteY3" fmla="*/ 549611 h 549611"/>
                    <a:gd name="connsiteX4" fmla="*/ 253307 w 1780633"/>
                    <a:gd name="connsiteY4" fmla="*/ 76617 h 549611"/>
                    <a:gd name="connsiteX0" fmla="*/ 72874 w 1600198"/>
                    <a:gd name="connsiteY0" fmla="*/ 76615 h 549609"/>
                    <a:gd name="connsiteX1" fmla="*/ 1519843 w 1600198"/>
                    <a:gd name="connsiteY1" fmla="*/ 89915 h 549609"/>
                    <a:gd name="connsiteX2" fmla="*/ 1600199 w 1600198"/>
                    <a:gd name="connsiteY2" fmla="*/ 549609 h 549609"/>
                    <a:gd name="connsiteX3" fmla="*/ -1 w 1600198"/>
                    <a:gd name="connsiteY3" fmla="*/ 549609 h 549609"/>
                    <a:gd name="connsiteX4" fmla="*/ 72874 w 1600198"/>
                    <a:gd name="connsiteY4" fmla="*/ 76615 h 549609"/>
                    <a:gd name="connsiteX0" fmla="*/ 72876 w 1600202"/>
                    <a:gd name="connsiteY0" fmla="*/ 76617 h 549611"/>
                    <a:gd name="connsiteX1" fmla="*/ 1519845 w 1600202"/>
                    <a:gd name="connsiteY1" fmla="*/ 89917 h 549611"/>
                    <a:gd name="connsiteX2" fmla="*/ 1600201 w 1600202"/>
                    <a:gd name="connsiteY2" fmla="*/ 549611 h 549611"/>
                    <a:gd name="connsiteX3" fmla="*/ 1 w 1600202"/>
                    <a:gd name="connsiteY3" fmla="*/ 549611 h 549611"/>
                    <a:gd name="connsiteX4" fmla="*/ 72876 w 1600202"/>
                    <a:gd name="connsiteY4" fmla="*/ 76617 h 549611"/>
                    <a:gd name="connsiteX0" fmla="*/ 72874 w 1600198"/>
                    <a:gd name="connsiteY0" fmla="*/ 1 h 472995"/>
                    <a:gd name="connsiteX1" fmla="*/ 1519843 w 1600198"/>
                    <a:gd name="connsiteY1" fmla="*/ 13301 h 472995"/>
                    <a:gd name="connsiteX2" fmla="*/ 1600199 w 1600198"/>
                    <a:gd name="connsiteY2" fmla="*/ 472995 h 472995"/>
                    <a:gd name="connsiteX3" fmla="*/ -1 w 1600198"/>
                    <a:gd name="connsiteY3" fmla="*/ 472995 h 472995"/>
                    <a:gd name="connsiteX4" fmla="*/ 72874 w 1600198"/>
                    <a:gd name="connsiteY4" fmla="*/ 1 h 472995"/>
                    <a:gd name="connsiteX0" fmla="*/ 148512 w 1600202"/>
                    <a:gd name="connsiteY0" fmla="*/ 15745 h 459695"/>
                    <a:gd name="connsiteX1" fmla="*/ 1519845 w 1600202"/>
                    <a:gd name="connsiteY1" fmla="*/ 1 h 459695"/>
                    <a:gd name="connsiteX2" fmla="*/ 1600201 w 1600202"/>
                    <a:gd name="connsiteY2" fmla="*/ 459695 h 459695"/>
                    <a:gd name="connsiteX3" fmla="*/ 1 w 1600202"/>
                    <a:gd name="connsiteY3" fmla="*/ 459695 h 459695"/>
                    <a:gd name="connsiteX4" fmla="*/ 148512 w 1600202"/>
                    <a:gd name="connsiteY4" fmla="*/ 15745 h 459695"/>
                    <a:gd name="connsiteX0" fmla="*/ 148510 w 1600198"/>
                    <a:gd name="connsiteY0" fmla="*/ 1221 h 445171"/>
                    <a:gd name="connsiteX1" fmla="*/ 1447235 w 1600198"/>
                    <a:gd name="connsiteY1" fmla="*/ 0 h 445171"/>
                    <a:gd name="connsiteX2" fmla="*/ 1600199 w 1600198"/>
                    <a:gd name="connsiteY2" fmla="*/ 445171 h 445171"/>
                    <a:gd name="connsiteX3" fmla="*/ -1 w 1600198"/>
                    <a:gd name="connsiteY3" fmla="*/ 445171 h 445171"/>
                    <a:gd name="connsiteX4" fmla="*/ 148510 w 1600198"/>
                    <a:gd name="connsiteY4" fmla="*/ 1221 h 44517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600198" h="445171">
                      <a:moveTo>
                        <a:pt x="148510" y="1221"/>
                      </a:moveTo>
                      <a:lnTo>
                        <a:pt x="1447235" y="0"/>
                      </a:lnTo>
                      <a:lnTo>
                        <a:pt x="1600199" y="445171"/>
                      </a:lnTo>
                      <a:lnTo>
                        <a:pt x="-1" y="445171"/>
                      </a:lnTo>
                      <a:lnTo>
                        <a:pt x="148510" y="122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49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898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48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797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746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696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645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594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4661027" y="4411980"/>
                  <a:ext cx="1524000" cy="76200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49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898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48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797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746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696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645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594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/>
                </a:p>
              </p:txBody>
            </p:sp>
          </p:grpSp>
          <p:sp>
            <p:nvSpPr>
              <p:cNvPr id="108" name="Rounded Rectangle 107"/>
              <p:cNvSpPr/>
              <p:nvPr/>
            </p:nvSpPr>
            <p:spPr>
              <a:xfrm>
                <a:off x="3732212" y="1908867"/>
                <a:ext cx="3419706" cy="2087497"/>
              </a:xfrm>
              <a:prstGeom prst="roundRect">
                <a:avLst>
                  <a:gd name="adj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60949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21898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82848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43797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304746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65696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426645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87594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/>
              </a:p>
            </p:txBody>
          </p:sp>
          <p:sp>
            <p:nvSpPr>
              <p:cNvPr id="109" name="Rectangle 108"/>
              <p:cNvSpPr/>
              <p:nvPr/>
            </p:nvSpPr>
            <p:spPr>
              <a:xfrm>
                <a:off x="3860353" y="2046442"/>
                <a:ext cx="3153240" cy="181828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60949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21898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82848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43797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304746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65696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426645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87594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/>
              </a:p>
            </p:txBody>
          </p:sp>
        </p:grpSp>
        <p:pic>
          <p:nvPicPr>
            <p:cNvPr id="8" name="Resim 7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51412" y="1297465"/>
              <a:ext cx="6608192" cy="3715294"/>
            </a:xfrm>
            <a:prstGeom prst="rect">
              <a:avLst/>
            </a:prstGeom>
          </p:spPr>
        </p:pic>
      </p:grpSp>
      <p:pic>
        <p:nvPicPr>
          <p:cNvPr id="9" name="Resim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4492" y="2363255"/>
            <a:ext cx="4673595" cy="1405750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0061" y="3280350"/>
            <a:ext cx="2146149" cy="2146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9441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985720"/>
            <a:ext cx="12188825" cy="526268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reeform 4"/>
          <p:cNvSpPr/>
          <p:nvPr/>
        </p:nvSpPr>
        <p:spPr>
          <a:xfrm>
            <a:off x="-11107" y="1142372"/>
            <a:ext cx="7482349" cy="5122755"/>
          </a:xfrm>
          <a:custGeom>
            <a:avLst/>
            <a:gdLst>
              <a:gd name="connsiteX0" fmla="*/ 366909 w 7495504"/>
              <a:gd name="connsiteY0" fmla="*/ 3457306 h 4546443"/>
              <a:gd name="connsiteX1" fmla="*/ 1229551 w 7495504"/>
              <a:gd name="connsiteY1" fmla="*/ 4268189 h 4546443"/>
              <a:gd name="connsiteX2" fmla="*/ 7026502 w 7495504"/>
              <a:gd name="connsiteY2" fmla="*/ 4268189 h 4546443"/>
              <a:gd name="connsiteX3" fmla="*/ 7009249 w 7495504"/>
              <a:gd name="connsiteY3" fmla="*/ 955646 h 4546443"/>
              <a:gd name="connsiteX4" fmla="*/ 5870562 w 7495504"/>
              <a:gd name="connsiteY4" fmla="*/ 144763 h 4546443"/>
              <a:gd name="connsiteX5" fmla="*/ 366909 w 7495504"/>
              <a:gd name="connsiteY5" fmla="*/ 3457306 h 4546443"/>
              <a:gd name="connsiteX0" fmla="*/ 366909 w 7495504"/>
              <a:gd name="connsiteY0" fmla="*/ 3457306 h 4546443"/>
              <a:gd name="connsiteX1" fmla="*/ 1229551 w 7495504"/>
              <a:gd name="connsiteY1" fmla="*/ 4268189 h 4546443"/>
              <a:gd name="connsiteX2" fmla="*/ 7026502 w 7495504"/>
              <a:gd name="connsiteY2" fmla="*/ 4268189 h 4546443"/>
              <a:gd name="connsiteX3" fmla="*/ 7009249 w 7495504"/>
              <a:gd name="connsiteY3" fmla="*/ 955646 h 4546443"/>
              <a:gd name="connsiteX4" fmla="*/ 5870562 w 7495504"/>
              <a:gd name="connsiteY4" fmla="*/ 144763 h 4546443"/>
              <a:gd name="connsiteX5" fmla="*/ 366909 w 7495504"/>
              <a:gd name="connsiteY5" fmla="*/ 3457306 h 4546443"/>
              <a:gd name="connsiteX0" fmla="*/ 0 w 7128595"/>
              <a:gd name="connsiteY0" fmla="*/ 3457306 h 4546443"/>
              <a:gd name="connsiteX1" fmla="*/ 862642 w 7128595"/>
              <a:gd name="connsiteY1" fmla="*/ 4268189 h 4546443"/>
              <a:gd name="connsiteX2" fmla="*/ 6659593 w 7128595"/>
              <a:gd name="connsiteY2" fmla="*/ 4268189 h 4546443"/>
              <a:gd name="connsiteX3" fmla="*/ 6642340 w 7128595"/>
              <a:gd name="connsiteY3" fmla="*/ 955646 h 4546443"/>
              <a:gd name="connsiteX4" fmla="*/ 5503653 w 7128595"/>
              <a:gd name="connsiteY4" fmla="*/ 144763 h 4546443"/>
              <a:gd name="connsiteX5" fmla="*/ 0 w 7128595"/>
              <a:gd name="connsiteY5" fmla="*/ 3457306 h 4546443"/>
              <a:gd name="connsiteX0" fmla="*/ 0 w 7128595"/>
              <a:gd name="connsiteY0" fmla="*/ 3457306 h 4268189"/>
              <a:gd name="connsiteX1" fmla="*/ 862642 w 7128595"/>
              <a:gd name="connsiteY1" fmla="*/ 4268189 h 4268189"/>
              <a:gd name="connsiteX2" fmla="*/ 6659593 w 7128595"/>
              <a:gd name="connsiteY2" fmla="*/ 4268189 h 4268189"/>
              <a:gd name="connsiteX3" fmla="*/ 6642340 w 7128595"/>
              <a:gd name="connsiteY3" fmla="*/ 955646 h 4268189"/>
              <a:gd name="connsiteX4" fmla="*/ 5503653 w 7128595"/>
              <a:gd name="connsiteY4" fmla="*/ 144763 h 4268189"/>
              <a:gd name="connsiteX5" fmla="*/ 0 w 7128595"/>
              <a:gd name="connsiteY5" fmla="*/ 3457306 h 4268189"/>
              <a:gd name="connsiteX0" fmla="*/ 0 w 7128595"/>
              <a:gd name="connsiteY0" fmla="*/ 3312543 h 4123426"/>
              <a:gd name="connsiteX1" fmla="*/ 862642 w 7128595"/>
              <a:gd name="connsiteY1" fmla="*/ 4123426 h 4123426"/>
              <a:gd name="connsiteX2" fmla="*/ 6659593 w 7128595"/>
              <a:gd name="connsiteY2" fmla="*/ 4123426 h 4123426"/>
              <a:gd name="connsiteX3" fmla="*/ 6642340 w 7128595"/>
              <a:gd name="connsiteY3" fmla="*/ 810883 h 4123426"/>
              <a:gd name="connsiteX4" fmla="*/ 5503653 w 7128595"/>
              <a:gd name="connsiteY4" fmla="*/ 0 h 4123426"/>
              <a:gd name="connsiteX5" fmla="*/ 0 w 7128595"/>
              <a:gd name="connsiteY5" fmla="*/ 3312543 h 4123426"/>
              <a:gd name="connsiteX0" fmla="*/ 0 w 6659593"/>
              <a:gd name="connsiteY0" fmla="*/ 3312543 h 4123426"/>
              <a:gd name="connsiteX1" fmla="*/ 862642 w 6659593"/>
              <a:gd name="connsiteY1" fmla="*/ 4123426 h 4123426"/>
              <a:gd name="connsiteX2" fmla="*/ 6659593 w 6659593"/>
              <a:gd name="connsiteY2" fmla="*/ 4123426 h 4123426"/>
              <a:gd name="connsiteX3" fmla="*/ 6642340 w 6659593"/>
              <a:gd name="connsiteY3" fmla="*/ 810883 h 4123426"/>
              <a:gd name="connsiteX4" fmla="*/ 5503653 w 6659593"/>
              <a:gd name="connsiteY4" fmla="*/ 0 h 4123426"/>
              <a:gd name="connsiteX5" fmla="*/ 0 w 6659593"/>
              <a:gd name="connsiteY5" fmla="*/ 3312543 h 4123426"/>
              <a:gd name="connsiteX0" fmla="*/ 0 w 7088996"/>
              <a:gd name="connsiteY0" fmla="*/ 3373894 h 4396922"/>
              <a:gd name="connsiteX1" fmla="*/ 862642 w 7088996"/>
              <a:gd name="connsiteY1" fmla="*/ 4184777 h 4396922"/>
              <a:gd name="connsiteX2" fmla="*/ 6659593 w 7088996"/>
              <a:gd name="connsiteY2" fmla="*/ 4184777 h 4396922"/>
              <a:gd name="connsiteX3" fmla="*/ 6659593 w 7088996"/>
              <a:gd name="connsiteY3" fmla="*/ 1320807 h 4396922"/>
              <a:gd name="connsiteX4" fmla="*/ 5503653 w 7088996"/>
              <a:gd name="connsiteY4" fmla="*/ 61351 h 4396922"/>
              <a:gd name="connsiteX5" fmla="*/ 0 w 7088996"/>
              <a:gd name="connsiteY5" fmla="*/ 3373894 h 4396922"/>
              <a:gd name="connsiteX0" fmla="*/ 0 w 7088996"/>
              <a:gd name="connsiteY0" fmla="*/ 3312543 h 4335571"/>
              <a:gd name="connsiteX1" fmla="*/ 862642 w 7088996"/>
              <a:gd name="connsiteY1" fmla="*/ 4123426 h 4335571"/>
              <a:gd name="connsiteX2" fmla="*/ 6659593 w 7088996"/>
              <a:gd name="connsiteY2" fmla="*/ 4123426 h 4335571"/>
              <a:gd name="connsiteX3" fmla="*/ 6659593 w 7088996"/>
              <a:gd name="connsiteY3" fmla="*/ 1259456 h 4335571"/>
              <a:gd name="connsiteX4" fmla="*/ 5503653 w 7088996"/>
              <a:gd name="connsiteY4" fmla="*/ 0 h 4335571"/>
              <a:gd name="connsiteX5" fmla="*/ 0 w 7088996"/>
              <a:gd name="connsiteY5" fmla="*/ 3312543 h 4335571"/>
              <a:gd name="connsiteX0" fmla="*/ 0 w 6659593"/>
              <a:gd name="connsiteY0" fmla="*/ 3312543 h 4335571"/>
              <a:gd name="connsiteX1" fmla="*/ 862642 w 6659593"/>
              <a:gd name="connsiteY1" fmla="*/ 4123426 h 4335571"/>
              <a:gd name="connsiteX2" fmla="*/ 6659593 w 6659593"/>
              <a:gd name="connsiteY2" fmla="*/ 4123426 h 4335571"/>
              <a:gd name="connsiteX3" fmla="*/ 6659593 w 6659593"/>
              <a:gd name="connsiteY3" fmla="*/ 1259456 h 4335571"/>
              <a:gd name="connsiteX4" fmla="*/ 5503653 w 6659593"/>
              <a:gd name="connsiteY4" fmla="*/ 0 h 4335571"/>
              <a:gd name="connsiteX5" fmla="*/ 0 w 6659593"/>
              <a:gd name="connsiteY5" fmla="*/ 3312543 h 4335571"/>
              <a:gd name="connsiteX0" fmla="*/ 0 w 6659593"/>
              <a:gd name="connsiteY0" fmla="*/ 3312543 h 4123426"/>
              <a:gd name="connsiteX1" fmla="*/ 862642 w 6659593"/>
              <a:gd name="connsiteY1" fmla="*/ 4123426 h 4123426"/>
              <a:gd name="connsiteX2" fmla="*/ 6659593 w 6659593"/>
              <a:gd name="connsiteY2" fmla="*/ 4123426 h 4123426"/>
              <a:gd name="connsiteX3" fmla="*/ 6659593 w 6659593"/>
              <a:gd name="connsiteY3" fmla="*/ 1259456 h 4123426"/>
              <a:gd name="connsiteX4" fmla="*/ 5503653 w 6659593"/>
              <a:gd name="connsiteY4" fmla="*/ 0 h 4123426"/>
              <a:gd name="connsiteX5" fmla="*/ 0 w 6659593"/>
              <a:gd name="connsiteY5" fmla="*/ 3312543 h 4123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659593" h="4123426">
                <a:moveTo>
                  <a:pt x="0" y="3312543"/>
                </a:moveTo>
                <a:lnTo>
                  <a:pt x="862642" y="4123426"/>
                </a:lnTo>
                <a:lnTo>
                  <a:pt x="6659593" y="4123426"/>
                </a:lnTo>
                <a:lnTo>
                  <a:pt x="6659593" y="1259456"/>
                </a:lnTo>
                <a:lnTo>
                  <a:pt x="5503653" y="0"/>
                </a:lnTo>
                <a:cubicBezTo>
                  <a:pt x="4393721" y="342181"/>
                  <a:pt x="1834551" y="2208362"/>
                  <a:pt x="0" y="3312543"/>
                </a:cubicBezTo>
                <a:close/>
              </a:path>
            </a:pathLst>
          </a:custGeom>
          <a:solidFill>
            <a:schemeClr val="tx1">
              <a:alpha val="18000"/>
            </a:schemeClr>
          </a:solidFill>
          <a:ln>
            <a:noFill/>
          </a:ln>
          <a:scene3d>
            <a:camera prst="orthographicFront">
              <a:rot lat="21299999" lon="10800006" rev="21599984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7012" y="136125"/>
            <a:ext cx="10969943" cy="711081"/>
          </a:xfrm>
        </p:spPr>
        <p:txBody>
          <a:bodyPr/>
          <a:lstStyle/>
          <a:p>
            <a:r>
              <a:rPr lang="tr-TR" b="1" dirty="0" smtClean="0">
                <a:solidFill>
                  <a:srgbClr val="6E4996"/>
                </a:solidFill>
              </a:rPr>
              <a:t>‘’Kişi Doğrulama’’</a:t>
            </a:r>
            <a:endParaRPr lang="en-US" b="1" dirty="0">
              <a:solidFill>
                <a:srgbClr val="6E4996"/>
              </a:solidFill>
            </a:endParaRPr>
          </a:p>
        </p:txBody>
      </p:sp>
      <p:sp>
        <p:nvSpPr>
          <p:cNvPr id="14" name="TextBox 5"/>
          <p:cNvSpPr txBox="1"/>
          <p:nvPr/>
        </p:nvSpPr>
        <p:spPr>
          <a:xfrm>
            <a:off x="7618413" y="1503796"/>
            <a:ext cx="4348414" cy="3477875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r"/>
            <a:r>
              <a:rPr lang="tr-TR" sz="4400" b="1" dirty="0" smtClean="0">
                <a:solidFill>
                  <a:srgbClr val="FFFF00"/>
                </a:solidFill>
                <a:cs typeface="Arial" panose="020B0604020202020204" pitchFamily="34" charset="0"/>
              </a:rPr>
              <a:t>’’Hekim İçin Giriş Seçenekleri</a:t>
            </a:r>
            <a:r>
              <a:rPr lang="tr-TR" sz="4400" b="1" dirty="0" smtClean="0">
                <a:solidFill>
                  <a:srgbClr val="FFFF00"/>
                </a:solidFill>
                <a:latin typeface="+mj-lt"/>
                <a:cs typeface="Arial" panose="020B0604020202020204" pitchFamily="34" charset="0"/>
              </a:rPr>
              <a:t>’’</a:t>
            </a:r>
            <a:r>
              <a:rPr lang="tr-TR" sz="4400" b="1" dirty="0" smtClean="0">
                <a:solidFill>
                  <a:schemeClr val="bg1"/>
                </a:solidFill>
                <a:latin typeface="+mj-lt"/>
                <a:cs typeface="Arial" panose="020B0604020202020204" pitchFamily="34" charset="0"/>
              </a:rPr>
              <a:t> butonuna tıklayarak işleme devam edin.</a:t>
            </a:r>
            <a:endParaRPr lang="en-US" sz="4400" b="1" dirty="0">
              <a:solidFill>
                <a:schemeClr val="bg1"/>
              </a:solidFill>
              <a:latin typeface="+mj-lt"/>
              <a:cs typeface="Arial" panose="020B0604020202020204" pitchFamily="34" charset="0"/>
            </a:endParaRPr>
          </a:p>
        </p:txBody>
      </p:sp>
      <p:grpSp>
        <p:nvGrpSpPr>
          <p:cNvPr id="4" name="Grup 3"/>
          <p:cNvGrpSpPr/>
          <p:nvPr/>
        </p:nvGrpSpPr>
        <p:grpSpPr>
          <a:xfrm>
            <a:off x="384642" y="1002447"/>
            <a:ext cx="7086600" cy="5262680"/>
            <a:chOff x="384642" y="1002447"/>
            <a:chExt cx="7086600" cy="5262680"/>
          </a:xfrm>
        </p:grpSpPr>
        <p:grpSp>
          <p:nvGrpSpPr>
            <p:cNvPr id="106" name="Group 105"/>
            <p:cNvGrpSpPr/>
            <p:nvPr/>
          </p:nvGrpSpPr>
          <p:grpSpPr>
            <a:xfrm>
              <a:off x="384642" y="1002447"/>
              <a:ext cx="7086600" cy="5262680"/>
              <a:chOff x="3732212" y="1908867"/>
              <a:chExt cx="3419706" cy="2579313"/>
            </a:xfrm>
          </p:grpSpPr>
          <p:grpSp>
            <p:nvGrpSpPr>
              <p:cNvPr id="107" name="Group 106"/>
              <p:cNvGrpSpPr/>
              <p:nvPr/>
            </p:nvGrpSpPr>
            <p:grpSpPr>
              <a:xfrm>
                <a:off x="4661027" y="3962401"/>
                <a:ext cx="1524000" cy="525779"/>
                <a:chOff x="4661027" y="3962401"/>
                <a:chExt cx="1524000" cy="525779"/>
              </a:xfrm>
            </p:grpSpPr>
            <p:sp>
              <p:nvSpPr>
                <p:cNvPr id="110" name="Freeform 109"/>
                <p:cNvSpPr/>
                <p:nvPr/>
              </p:nvSpPr>
              <p:spPr>
                <a:xfrm>
                  <a:off x="5003189" y="3962401"/>
                  <a:ext cx="839677" cy="457200"/>
                </a:xfrm>
                <a:custGeom>
                  <a:avLst/>
                  <a:gdLst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600200 w 1600200"/>
                    <a:gd name="connsiteY2" fmla="*/ 914400 h 914400"/>
                    <a:gd name="connsiteX3" fmla="*/ 0 w 1600200"/>
                    <a:gd name="connsiteY3" fmla="*/ 914400 h 914400"/>
                    <a:gd name="connsiteX4" fmla="*/ 0 w 1600200"/>
                    <a:gd name="connsiteY4" fmla="*/ 0 h 914400"/>
                    <a:gd name="connsiteX0" fmla="*/ 3325 w 1603525"/>
                    <a:gd name="connsiteY0" fmla="*/ 0 h 914400"/>
                    <a:gd name="connsiteX1" fmla="*/ 1603525 w 1603525"/>
                    <a:gd name="connsiteY1" fmla="*/ 0 h 914400"/>
                    <a:gd name="connsiteX2" fmla="*/ 1603525 w 1603525"/>
                    <a:gd name="connsiteY2" fmla="*/ 914400 h 914400"/>
                    <a:gd name="connsiteX3" fmla="*/ 3325 w 1603525"/>
                    <a:gd name="connsiteY3" fmla="*/ 914400 h 914400"/>
                    <a:gd name="connsiteX4" fmla="*/ 0 w 1603525"/>
                    <a:gd name="connsiteY4" fmla="*/ 441406 h 914400"/>
                    <a:gd name="connsiteX5" fmla="*/ 3325 w 1603525"/>
                    <a:gd name="connsiteY5" fmla="*/ 0 h 914400"/>
                    <a:gd name="connsiteX0" fmla="*/ 1108 w 1601308"/>
                    <a:gd name="connsiteY0" fmla="*/ 0 h 914400"/>
                    <a:gd name="connsiteX1" fmla="*/ 1601308 w 1601308"/>
                    <a:gd name="connsiteY1" fmla="*/ 0 h 914400"/>
                    <a:gd name="connsiteX2" fmla="*/ 1601308 w 1601308"/>
                    <a:gd name="connsiteY2" fmla="*/ 914400 h 914400"/>
                    <a:gd name="connsiteX3" fmla="*/ 1108 w 1601308"/>
                    <a:gd name="connsiteY3" fmla="*/ 914400 h 914400"/>
                    <a:gd name="connsiteX4" fmla="*/ 150183 w 1601308"/>
                    <a:gd name="connsiteY4" fmla="*/ 441406 h 914400"/>
                    <a:gd name="connsiteX5" fmla="*/ 1108 w 1601308"/>
                    <a:gd name="connsiteY5" fmla="*/ 0 h 914400"/>
                    <a:gd name="connsiteX0" fmla="*/ 1108 w 1601308"/>
                    <a:gd name="connsiteY0" fmla="*/ 0 h 914400"/>
                    <a:gd name="connsiteX1" fmla="*/ 1601308 w 1601308"/>
                    <a:gd name="connsiteY1" fmla="*/ 0 h 914400"/>
                    <a:gd name="connsiteX2" fmla="*/ 1601308 w 1601308"/>
                    <a:gd name="connsiteY2" fmla="*/ 914400 h 914400"/>
                    <a:gd name="connsiteX3" fmla="*/ 1108 w 1601308"/>
                    <a:gd name="connsiteY3" fmla="*/ 914400 h 914400"/>
                    <a:gd name="connsiteX4" fmla="*/ 73983 w 1601308"/>
                    <a:gd name="connsiteY4" fmla="*/ 441406 h 914400"/>
                    <a:gd name="connsiteX5" fmla="*/ 1108 w 1601308"/>
                    <a:gd name="connsiteY5" fmla="*/ 0 h 914400"/>
                    <a:gd name="connsiteX0" fmla="*/ 1108 w 1601308"/>
                    <a:gd name="connsiteY0" fmla="*/ 0 h 914400"/>
                    <a:gd name="connsiteX1" fmla="*/ 1601308 w 1601308"/>
                    <a:gd name="connsiteY1" fmla="*/ 0 h 914400"/>
                    <a:gd name="connsiteX2" fmla="*/ 1601308 w 1601308"/>
                    <a:gd name="connsiteY2" fmla="*/ 914400 h 914400"/>
                    <a:gd name="connsiteX3" fmla="*/ 1108 w 1601308"/>
                    <a:gd name="connsiteY3" fmla="*/ 914400 h 914400"/>
                    <a:gd name="connsiteX4" fmla="*/ 73983 w 1601308"/>
                    <a:gd name="connsiteY4" fmla="*/ 441406 h 914400"/>
                    <a:gd name="connsiteX5" fmla="*/ 1108 w 1601308"/>
                    <a:gd name="connsiteY5" fmla="*/ 0 h 914400"/>
                    <a:gd name="connsiteX0" fmla="*/ 1108 w 1601308"/>
                    <a:gd name="connsiteY0" fmla="*/ 0 h 914400"/>
                    <a:gd name="connsiteX1" fmla="*/ 1601308 w 1601308"/>
                    <a:gd name="connsiteY1" fmla="*/ 0 h 914400"/>
                    <a:gd name="connsiteX2" fmla="*/ 1601308 w 1601308"/>
                    <a:gd name="connsiteY2" fmla="*/ 914400 h 914400"/>
                    <a:gd name="connsiteX3" fmla="*/ 1108 w 1601308"/>
                    <a:gd name="connsiteY3" fmla="*/ 914400 h 914400"/>
                    <a:gd name="connsiteX4" fmla="*/ 73983 w 1601308"/>
                    <a:gd name="connsiteY4" fmla="*/ 441406 h 914400"/>
                    <a:gd name="connsiteX5" fmla="*/ 1108 w 1601308"/>
                    <a:gd name="connsiteY5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600200 w 1600200"/>
                    <a:gd name="connsiteY2" fmla="*/ 914400 h 914400"/>
                    <a:gd name="connsiteX3" fmla="*/ 0 w 1600200"/>
                    <a:gd name="connsiteY3" fmla="*/ 914400 h 914400"/>
                    <a:gd name="connsiteX4" fmla="*/ 72875 w 1600200"/>
                    <a:gd name="connsiteY4" fmla="*/ 441406 h 914400"/>
                    <a:gd name="connsiteX5" fmla="*/ 0 w 1600200"/>
                    <a:gd name="connsiteY5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960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1490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1490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266699 w 2035185"/>
                    <a:gd name="connsiteY0" fmla="*/ 443622 h 916616"/>
                    <a:gd name="connsiteX1" fmla="*/ 1794024 w 2035185"/>
                    <a:gd name="connsiteY1" fmla="*/ 2216 h 916616"/>
                    <a:gd name="connsiteX2" fmla="*/ 1713668 w 2035185"/>
                    <a:gd name="connsiteY2" fmla="*/ 456922 h 916616"/>
                    <a:gd name="connsiteX3" fmla="*/ 1794024 w 2035185"/>
                    <a:gd name="connsiteY3" fmla="*/ 916616 h 916616"/>
                    <a:gd name="connsiteX4" fmla="*/ 193824 w 2035185"/>
                    <a:gd name="connsiteY4" fmla="*/ 916616 h 916616"/>
                    <a:gd name="connsiteX5" fmla="*/ 266699 w 2035185"/>
                    <a:gd name="connsiteY5" fmla="*/ 443622 h 916616"/>
                    <a:gd name="connsiteX0" fmla="*/ 253307 w 1780633"/>
                    <a:gd name="connsiteY0" fmla="*/ 76617 h 549611"/>
                    <a:gd name="connsiteX1" fmla="*/ 1700276 w 1780633"/>
                    <a:gd name="connsiteY1" fmla="*/ 89917 h 549611"/>
                    <a:gd name="connsiteX2" fmla="*/ 1780632 w 1780633"/>
                    <a:gd name="connsiteY2" fmla="*/ 549611 h 549611"/>
                    <a:gd name="connsiteX3" fmla="*/ 180432 w 1780633"/>
                    <a:gd name="connsiteY3" fmla="*/ 549611 h 549611"/>
                    <a:gd name="connsiteX4" fmla="*/ 253307 w 1780633"/>
                    <a:gd name="connsiteY4" fmla="*/ 76617 h 549611"/>
                    <a:gd name="connsiteX0" fmla="*/ 72874 w 1600198"/>
                    <a:gd name="connsiteY0" fmla="*/ 76615 h 549609"/>
                    <a:gd name="connsiteX1" fmla="*/ 1519843 w 1600198"/>
                    <a:gd name="connsiteY1" fmla="*/ 89915 h 549609"/>
                    <a:gd name="connsiteX2" fmla="*/ 1600199 w 1600198"/>
                    <a:gd name="connsiteY2" fmla="*/ 549609 h 549609"/>
                    <a:gd name="connsiteX3" fmla="*/ -1 w 1600198"/>
                    <a:gd name="connsiteY3" fmla="*/ 549609 h 549609"/>
                    <a:gd name="connsiteX4" fmla="*/ 72874 w 1600198"/>
                    <a:gd name="connsiteY4" fmla="*/ 76615 h 549609"/>
                    <a:gd name="connsiteX0" fmla="*/ 72876 w 1600202"/>
                    <a:gd name="connsiteY0" fmla="*/ 76617 h 549611"/>
                    <a:gd name="connsiteX1" fmla="*/ 1519845 w 1600202"/>
                    <a:gd name="connsiteY1" fmla="*/ 89917 h 549611"/>
                    <a:gd name="connsiteX2" fmla="*/ 1600201 w 1600202"/>
                    <a:gd name="connsiteY2" fmla="*/ 549611 h 549611"/>
                    <a:gd name="connsiteX3" fmla="*/ 1 w 1600202"/>
                    <a:gd name="connsiteY3" fmla="*/ 549611 h 549611"/>
                    <a:gd name="connsiteX4" fmla="*/ 72876 w 1600202"/>
                    <a:gd name="connsiteY4" fmla="*/ 76617 h 549611"/>
                    <a:gd name="connsiteX0" fmla="*/ 72874 w 1600198"/>
                    <a:gd name="connsiteY0" fmla="*/ 1 h 472995"/>
                    <a:gd name="connsiteX1" fmla="*/ 1519843 w 1600198"/>
                    <a:gd name="connsiteY1" fmla="*/ 13301 h 472995"/>
                    <a:gd name="connsiteX2" fmla="*/ 1600199 w 1600198"/>
                    <a:gd name="connsiteY2" fmla="*/ 472995 h 472995"/>
                    <a:gd name="connsiteX3" fmla="*/ -1 w 1600198"/>
                    <a:gd name="connsiteY3" fmla="*/ 472995 h 472995"/>
                    <a:gd name="connsiteX4" fmla="*/ 72874 w 1600198"/>
                    <a:gd name="connsiteY4" fmla="*/ 1 h 472995"/>
                    <a:gd name="connsiteX0" fmla="*/ 148512 w 1600202"/>
                    <a:gd name="connsiteY0" fmla="*/ 15745 h 459695"/>
                    <a:gd name="connsiteX1" fmla="*/ 1519845 w 1600202"/>
                    <a:gd name="connsiteY1" fmla="*/ 1 h 459695"/>
                    <a:gd name="connsiteX2" fmla="*/ 1600201 w 1600202"/>
                    <a:gd name="connsiteY2" fmla="*/ 459695 h 459695"/>
                    <a:gd name="connsiteX3" fmla="*/ 1 w 1600202"/>
                    <a:gd name="connsiteY3" fmla="*/ 459695 h 459695"/>
                    <a:gd name="connsiteX4" fmla="*/ 148512 w 1600202"/>
                    <a:gd name="connsiteY4" fmla="*/ 15745 h 459695"/>
                    <a:gd name="connsiteX0" fmla="*/ 148510 w 1600198"/>
                    <a:gd name="connsiteY0" fmla="*/ 1221 h 445171"/>
                    <a:gd name="connsiteX1" fmla="*/ 1447235 w 1600198"/>
                    <a:gd name="connsiteY1" fmla="*/ 0 h 445171"/>
                    <a:gd name="connsiteX2" fmla="*/ 1600199 w 1600198"/>
                    <a:gd name="connsiteY2" fmla="*/ 445171 h 445171"/>
                    <a:gd name="connsiteX3" fmla="*/ -1 w 1600198"/>
                    <a:gd name="connsiteY3" fmla="*/ 445171 h 445171"/>
                    <a:gd name="connsiteX4" fmla="*/ 148510 w 1600198"/>
                    <a:gd name="connsiteY4" fmla="*/ 1221 h 44517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600198" h="445171">
                      <a:moveTo>
                        <a:pt x="148510" y="1221"/>
                      </a:moveTo>
                      <a:lnTo>
                        <a:pt x="1447235" y="0"/>
                      </a:lnTo>
                      <a:lnTo>
                        <a:pt x="1600199" y="445171"/>
                      </a:lnTo>
                      <a:lnTo>
                        <a:pt x="-1" y="445171"/>
                      </a:lnTo>
                      <a:lnTo>
                        <a:pt x="148510" y="1221"/>
                      </a:lnTo>
                      <a:close/>
                    </a:path>
                  </a:pathLst>
                </a:custGeom>
                <a:solidFill>
                  <a:schemeClr val="accent2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49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898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48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797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746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696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645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594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4661027" y="4411980"/>
                  <a:ext cx="1524000" cy="76200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49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898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48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797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746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696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645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594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/>
                </a:p>
              </p:txBody>
            </p:sp>
          </p:grpSp>
          <p:sp>
            <p:nvSpPr>
              <p:cNvPr id="108" name="Rounded Rectangle 107"/>
              <p:cNvSpPr/>
              <p:nvPr/>
            </p:nvSpPr>
            <p:spPr>
              <a:xfrm>
                <a:off x="3732212" y="1908867"/>
                <a:ext cx="3419706" cy="2087497"/>
              </a:xfrm>
              <a:prstGeom prst="roundRect">
                <a:avLst>
                  <a:gd name="adj" fmla="val 0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60949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21898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82848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43797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304746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65696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426645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87594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/>
              </a:p>
            </p:txBody>
          </p:sp>
          <p:sp>
            <p:nvSpPr>
              <p:cNvPr id="109" name="Rectangle 108"/>
              <p:cNvSpPr/>
              <p:nvPr/>
            </p:nvSpPr>
            <p:spPr>
              <a:xfrm>
                <a:off x="3860353" y="2046442"/>
                <a:ext cx="3153240" cy="1818288"/>
              </a:xfrm>
              <a:prstGeom prst="rect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60949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21898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82848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43797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304746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65696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426645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87594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/>
              </a:p>
            </p:txBody>
          </p:sp>
        </p:grpSp>
        <p:pic>
          <p:nvPicPr>
            <p:cNvPr id="6" name="Resim 5"/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61294" y="1236603"/>
              <a:ext cx="6534406" cy="369047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09759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985720"/>
            <a:ext cx="12188825" cy="52626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reeform 4"/>
          <p:cNvSpPr/>
          <p:nvPr/>
        </p:nvSpPr>
        <p:spPr>
          <a:xfrm>
            <a:off x="-11107" y="1142372"/>
            <a:ext cx="7482349" cy="5122755"/>
          </a:xfrm>
          <a:custGeom>
            <a:avLst/>
            <a:gdLst>
              <a:gd name="connsiteX0" fmla="*/ 366909 w 7495504"/>
              <a:gd name="connsiteY0" fmla="*/ 3457306 h 4546443"/>
              <a:gd name="connsiteX1" fmla="*/ 1229551 w 7495504"/>
              <a:gd name="connsiteY1" fmla="*/ 4268189 h 4546443"/>
              <a:gd name="connsiteX2" fmla="*/ 7026502 w 7495504"/>
              <a:gd name="connsiteY2" fmla="*/ 4268189 h 4546443"/>
              <a:gd name="connsiteX3" fmla="*/ 7009249 w 7495504"/>
              <a:gd name="connsiteY3" fmla="*/ 955646 h 4546443"/>
              <a:gd name="connsiteX4" fmla="*/ 5870562 w 7495504"/>
              <a:gd name="connsiteY4" fmla="*/ 144763 h 4546443"/>
              <a:gd name="connsiteX5" fmla="*/ 366909 w 7495504"/>
              <a:gd name="connsiteY5" fmla="*/ 3457306 h 4546443"/>
              <a:gd name="connsiteX0" fmla="*/ 366909 w 7495504"/>
              <a:gd name="connsiteY0" fmla="*/ 3457306 h 4546443"/>
              <a:gd name="connsiteX1" fmla="*/ 1229551 w 7495504"/>
              <a:gd name="connsiteY1" fmla="*/ 4268189 h 4546443"/>
              <a:gd name="connsiteX2" fmla="*/ 7026502 w 7495504"/>
              <a:gd name="connsiteY2" fmla="*/ 4268189 h 4546443"/>
              <a:gd name="connsiteX3" fmla="*/ 7009249 w 7495504"/>
              <a:gd name="connsiteY3" fmla="*/ 955646 h 4546443"/>
              <a:gd name="connsiteX4" fmla="*/ 5870562 w 7495504"/>
              <a:gd name="connsiteY4" fmla="*/ 144763 h 4546443"/>
              <a:gd name="connsiteX5" fmla="*/ 366909 w 7495504"/>
              <a:gd name="connsiteY5" fmla="*/ 3457306 h 4546443"/>
              <a:gd name="connsiteX0" fmla="*/ 0 w 7128595"/>
              <a:gd name="connsiteY0" fmla="*/ 3457306 h 4546443"/>
              <a:gd name="connsiteX1" fmla="*/ 862642 w 7128595"/>
              <a:gd name="connsiteY1" fmla="*/ 4268189 h 4546443"/>
              <a:gd name="connsiteX2" fmla="*/ 6659593 w 7128595"/>
              <a:gd name="connsiteY2" fmla="*/ 4268189 h 4546443"/>
              <a:gd name="connsiteX3" fmla="*/ 6642340 w 7128595"/>
              <a:gd name="connsiteY3" fmla="*/ 955646 h 4546443"/>
              <a:gd name="connsiteX4" fmla="*/ 5503653 w 7128595"/>
              <a:gd name="connsiteY4" fmla="*/ 144763 h 4546443"/>
              <a:gd name="connsiteX5" fmla="*/ 0 w 7128595"/>
              <a:gd name="connsiteY5" fmla="*/ 3457306 h 4546443"/>
              <a:gd name="connsiteX0" fmla="*/ 0 w 7128595"/>
              <a:gd name="connsiteY0" fmla="*/ 3457306 h 4268189"/>
              <a:gd name="connsiteX1" fmla="*/ 862642 w 7128595"/>
              <a:gd name="connsiteY1" fmla="*/ 4268189 h 4268189"/>
              <a:gd name="connsiteX2" fmla="*/ 6659593 w 7128595"/>
              <a:gd name="connsiteY2" fmla="*/ 4268189 h 4268189"/>
              <a:gd name="connsiteX3" fmla="*/ 6642340 w 7128595"/>
              <a:gd name="connsiteY3" fmla="*/ 955646 h 4268189"/>
              <a:gd name="connsiteX4" fmla="*/ 5503653 w 7128595"/>
              <a:gd name="connsiteY4" fmla="*/ 144763 h 4268189"/>
              <a:gd name="connsiteX5" fmla="*/ 0 w 7128595"/>
              <a:gd name="connsiteY5" fmla="*/ 3457306 h 4268189"/>
              <a:gd name="connsiteX0" fmla="*/ 0 w 7128595"/>
              <a:gd name="connsiteY0" fmla="*/ 3312543 h 4123426"/>
              <a:gd name="connsiteX1" fmla="*/ 862642 w 7128595"/>
              <a:gd name="connsiteY1" fmla="*/ 4123426 h 4123426"/>
              <a:gd name="connsiteX2" fmla="*/ 6659593 w 7128595"/>
              <a:gd name="connsiteY2" fmla="*/ 4123426 h 4123426"/>
              <a:gd name="connsiteX3" fmla="*/ 6642340 w 7128595"/>
              <a:gd name="connsiteY3" fmla="*/ 810883 h 4123426"/>
              <a:gd name="connsiteX4" fmla="*/ 5503653 w 7128595"/>
              <a:gd name="connsiteY4" fmla="*/ 0 h 4123426"/>
              <a:gd name="connsiteX5" fmla="*/ 0 w 7128595"/>
              <a:gd name="connsiteY5" fmla="*/ 3312543 h 4123426"/>
              <a:gd name="connsiteX0" fmla="*/ 0 w 6659593"/>
              <a:gd name="connsiteY0" fmla="*/ 3312543 h 4123426"/>
              <a:gd name="connsiteX1" fmla="*/ 862642 w 6659593"/>
              <a:gd name="connsiteY1" fmla="*/ 4123426 h 4123426"/>
              <a:gd name="connsiteX2" fmla="*/ 6659593 w 6659593"/>
              <a:gd name="connsiteY2" fmla="*/ 4123426 h 4123426"/>
              <a:gd name="connsiteX3" fmla="*/ 6642340 w 6659593"/>
              <a:gd name="connsiteY3" fmla="*/ 810883 h 4123426"/>
              <a:gd name="connsiteX4" fmla="*/ 5503653 w 6659593"/>
              <a:gd name="connsiteY4" fmla="*/ 0 h 4123426"/>
              <a:gd name="connsiteX5" fmla="*/ 0 w 6659593"/>
              <a:gd name="connsiteY5" fmla="*/ 3312543 h 4123426"/>
              <a:gd name="connsiteX0" fmla="*/ 0 w 7088996"/>
              <a:gd name="connsiteY0" fmla="*/ 3373894 h 4396922"/>
              <a:gd name="connsiteX1" fmla="*/ 862642 w 7088996"/>
              <a:gd name="connsiteY1" fmla="*/ 4184777 h 4396922"/>
              <a:gd name="connsiteX2" fmla="*/ 6659593 w 7088996"/>
              <a:gd name="connsiteY2" fmla="*/ 4184777 h 4396922"/>
              <a:gd name="connsiteX3" fmla="*/ 6659593 w 7088996"/>
              <a:gd name="connsiteY3" fmla="*/ 1320807 h 4396922"/>
              <a:gd name="connsiteX4" fmla="*/ 5503653 w 7088996"/>
              <a:gd name="connsiteY4" fmla="*/ 61351 h 4396922"/>
              <a:gd name="connsiteX5" fmla="*/ 0 w 7088996"/>
              <a:gd name="connsiteY5" fmla="*/ 3373894 h 4396922"/>
              <a:gd name="connsiteX0" fmla="*/ 0 w 7088996"/>
              <a:gd name="connsiteY0" fmla="*/ 3312543 h 4335571"/>
              <a:gd name="connsiteX1" fmla="*/ 862642 w 7088996"/>
              <a:gd name="connsiteY1" fmla="*/ 4123426 h 4335571"/>
              <a:gd name="connsiteX2" fmla="*/ 6659593 w 7088996"/>
              <a:gd name="connsiteY2" fmla="*/ 4123426 h 4335571"/>
              <a:gd name="connsiteX3" fmla="*/ 6659593 w 7088996"/>
              <a:gd name="connsiteY3" fmla="*/ 1259456 h 4335571"/>
              <a:gd name="connsiteX4" fmla="*/ 5503653 w 7088996"/>
              <a:gd name="connsiteY4" fmla="*/ 0 h 4335571"/>
              <a:gd name="connsiteX5" fmla="*/ 0 w 7088996"/>
              <a:gd name="connsiteY5" fmla="*/ 3312543 h 4335571"/>
              <a:gd name="connsiteX0" fmla="*/ 0 w 6659593"/>
              <a:gd name="connsiteY0" fmla="*/ 3312543 h 4335571"/>
              <a:gd name="connsiteX1" fmla="*/ 862642 w 6659593"/>
              <a:gd name="connsiteY1" fmla="*/ 4123426 h 4335571"/>
              <a:gd name="connsiteX2" fmla="*/ 6659593 w 6659593"/>
              <a:gd name="connsiteY2" fmla="*/ 4123426 h 4335571"/>
              <a:gd name="connsiteX3" fmla="*/ 6659593 w 6659593"/>
              <a:gd name="connsiteY3" fmla="*/ 1259456 h 4335571"/>
              <a:gd name="connsiteX4" fmla="*/ 5503653 w 6659593"/>
              <a:gd name="connsiteY4" fmla="*/ 0 h 4335571"/>
              <a:gd name="connsiteX5" fmla="*/ 0 w 6659593"/>
              <a:gd name="connsiteY5" fmla="*/ 3312543 h 4335571"/>
              <a:gd name="connsiteX0" fmla="*/ 0 w 6659593"/>
              <a:gd name="connsiteY0" fmla="*/ 3312543 h 4123426"/>
              <a:gd name="connsiteX1" fmla="*/ 862642 w 6659593"/>
              <a:gd name="connsiteY1" fmla="*/ 4123426 h 4123426"/>
              <a:gd name="connsiteX2" fmla="*/ 6659593 w 6659593"/>
              <a:gd name="connsiteY2" fmla="*/ 4123426 h 4123426"/>
              <a:gd name="connsiteX3" fmla="*/ 6659593 w 6659593"/>
              <a:gd name="connsiteY3" fmla="*/ 1259456 h 4123426"/>
              <a:gd name="connsiteX4" fmla="*/ 5503653 w 6659593"/>
              <a:gd name="connsiteY4" fmla="*/ 0 h 4123426"/>
              <a:gd name="connsiteX5" fmla="*/ 0 w 6659593"/>
              <a:gd name="connsiteY5" fmla="*/ 3312543 h 4123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659593" h="4123426">
                <a:moveTo>
                  <a:pt x="0" y="3312543"/>
                </a:moveTo>
                <a:lnTo>
                  <a:pt x="862642" y="4123426"/>
                </a:lnTo>
                <a:lnTo>
                  <a:pt x="6659593" y="4123426"/>
                </a:lnTo>
                <a:lnTo>
                  <a:pt x="6659593" y="1259456"/>
                </a:lnTo>
                <a:lnTo>
                  <a:pt x="5503653" y="0"/>
                </a:lnTo>
                <a:cubicBezTo>
                  <a:pt x="4393721" y="342181"/>
                  <a:pt x="1834551" y="2208362"/>
                  <a:pt x="0" y="3312543"/>
                </a:cubicBezTo>
                <a:close/>
              </a:path>
            </a:pathLst>
          </a:custGeom>
          <a:solidFill>
            <a:schemeClr val="tx1">
              <a:alpha val="18000"/>
            </a:schemeClr>
          </a:solidFill>
          <a:ln>
            <a:noFill/>
          </a:ln>
          <a:scene3d>
            <a:camera prst="orthographicFront">
              <a:rot lat="21299999" lon="10800006" rev="21599984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7012" y="136125"/>
            <a:ext cx="10969943" cy="711081"/>
          </a:xfrm>
        </p:spPr>
        <p:txBody>
          <a:bodyPr/>
          <a:lstStyle/>
          <a:p>
            <a:r>
              <a:rPr lang="tr-TR" b="1" dirty="0" smtClean="0">
                <a:solidFill>
                  <a:srgbClr val="6E4996"/>
                </a:solidFill>
              </a:rPr>
              <a:t>‘’Kişi Doğrulama’’</a:t>
            </a:r>
            <a:endParaRPr lang="en-US" b="1" dirty="0">
              <a:solidFill>
                <a:srgbClr val="6E4996"/>
              </a:solidFill>
            </a:endParaRPr>
          </a:p>
        </p:txBody>
      </p:sp>
      <p:sp>
        <p:nvSpPr>
          <p:cNvPr id="14" name="TextBox 5"/>
          <p:cNvSpPr txBox="1"/>
          <p:nvPr/>
        </p:nvSpPr>
        <p:spPr>
          <a:xfrm>
            <a:off x="7618413" y="1503796"/>
            <a:ext cx="4348414" cy="3477875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r"/>
            <a:r>
              <a:rPr lang="tr-TR" sz="4400" b="1" dirty="0" smtClean="0">
                <a:solidFill>
                  <a:srgbClr val="FFFF00"/>
                </a:solidFill>
                <a:cs typeface="Arial" panose="020B0604020202020204" pitchFamily="34" charset="0"/>
              </a:rPr>
              <a:t>‘’e-Devlet ile giriş ekranından’’ </a:t>
            </a:r>
            <a:r>
              <a:rPr lang="tr-TR" sz="4400" b="1" dirty="0" smtClean="0">
                <a:solidFill>
                  <a:schemeClr val="bg1"/>
                </a:solidFill>
                <a:latin typeface="+mj-lt"/>
                <a:cs typeface="Arial" panose="020B0604020202020204" pitchFamily="34" charset="0"/>
              </a:rPr>
              <a:t>sonra hastanızın sağlık verilerine ulaşabilirsiniz.</a:t>
            </a:r>
            <a:endParaRPr lang="en-US" sz="4400" b="1" dirty="0">
              <a:solidFill>
                <a:schemeClr val="bg1"/>
              </a:solidFill>
              <a:latin typeface="+mj-lt"/>
              <a:cs typeface="Arial" panose="020B0604020202020204" pitchFamily="34" charset="0"/>
            </a:endParaRPr>
          </a:p>
        </p:txBody>
      </p:sp>
      <p:grpSp>
        <p:nvGrpSpPr>
          <p:cNvPr id="15" name="Grup 14"/>
          <p:cNvGrpSpPr/>
          <p:nvPr/>
        </p:nvGrpSpPr>
        <p:grpSpPr>
          <a:xfrm>
            <a:off x="384642" y="1002447"/>
            <a:ext cx="7086600" cy="5262680"/>
            <a:chOff x="384642" y="1002447"/>
            <a:chExt cx="7086600" cy="5262680"/>
          </a:xfrm>
        </p:grpSpPr>
        <p:grpSp>
          <p:nvGrpSpPr>
            <p:cNvPr id="16" name="Group 105"/>
            <p:cNvGrpSpPr/>
            <p:nvPr/>
          </p:nvGrpSpPr>
          <p:grpSpPr>
            <a:xfrm>
              <a:off x="384642" y="1002447"/>
              <a:ext cx="7086600" cy="5262680"/>
              <a:chOff x="3732212" y="1908867"/>
              <a:chExt cx="3419706" cy="2579313"/>
            </a:xfrm>
          </p:grpSpPr>
          <p:grpSp>
            <p:nvGrpSpPr>
              <p:cNvPr id="18" name="Group 106"/>
              <p:cNvGrpSpPr/>
              <p:nvPr/>
            </p:nvGrpSpPr>
            <p:grpSpPr>
              <a:xfrm>
                <a:off x="4661027" y="3962401"/>
                <a:ext cx="1524000" cy="525779"/>
                <a:chOff x="4661027" y="3962401"/>
                <a:chExt cx="1524000" cy="525779"/>
              </a:xfrm>
            </p:grpSpPr>
            <p:sp>
              <p:nvSpPr>
                <p:cNvPr id="21" name="Freeform 109"/>
                <p:cNvSpPr/>
                <p:nvPr/>
              </p:nvSpPr>
              <p:spPr>
                <a:xfrm>
                  <a:off x="5003189" y="3962401"/>
                  <a:ext cx="839677" cy="457200"/>
                </a:xfrm>
                <a:custGeom>
                  <a:avLst/>
                  <a:gdLst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600200 w 1600200"/>
                    <a:gd name="connsiteY2" fmla="*/ 914400 h 914400"/>
                    <a:gd name="connsiteX3" fmla="*/ 0 w 1600200"/>
                    <a:gd name="connsiteY3" fmla="*/ 914400 h 914400"/>
                    <a:gd name="connsiteX4" fmla="*/ 0 w 1600200"/>
                    <a:gd name="connsiteY4" fmla="*/ 0 h 914400"/>
                    <a:gd name="connsiteX0" fmla="*/ 3325 w 1603525"/>
                    <a:gd name="connsiteY0" fmla="*/ 0 h 914400"/>
                    <a:gd name="connsiteX1" fmla="*/ 1603525 w 1603525"/>
                    <a:gd name="connsiteY1" fmla="*/ 0 h 914400"/>
                    <a:gd name="connsiteX2" fmla="*/ 1603525 w 1603525"/>
                    <a:gd name="connsiteY2" fmla="*/ 914400 h 914400"/>
                    <a:gd name="connsiteX3" fmla="*/ 3325 w 1603525"/>
                    <a:gd name="connsiteY3" fmla="*/ 914400 h 914400"/>
                    <a:gd name="connsiteX4" fmla="*/ 0 w 1603525"/>
                    <a:gd name="connsiteY4" fmla="*/ 441406 h 914400"/>
                    <a:gd name="connsiteX5" fmla="*/ 3325 w 1603525"/>
                    <a:gd name="connsiteY5" fmla="*/ 0 h 914400"/>
                    <a:gd name="connsiteX0" fmla="*/ 1108 w 1601308"/>
                    <a:gd name="connsiteY0" fmla="*/ 0 h 914400"/>
                    <a:gd name="connsiteX1" fmla="*/ 1601308 w 1601308"/>
                    <a:gd name="connsiteY1" fmla="*/ 0 h 914400"/>
                    <a:gd name="connsiteX2" fmla="*/ 1601308 w 1601308"/>
                    <a:gd name="connsiteY2" fmla="*/ 914400 h 914400"/>
                    <a:gd name="connsiteX3" fmla="*/ 1108 w 1601308"/>
                    <a:gd name="connsiteY3" fmla="*/ 914400 h 914400"/>
                    <a:gd name="connsiteX4" fmla="*/ 150183 w 1601308"/>
                    <a:gd name="connsiteY4" fmla="*/ 441406 h 914400"/>
                    <a:gd name="connsiteX5" fmla="*/ 1108 w 1601308"/>
                    <a:gd name="connsiteY5" fmla="*/ 0 h 914400"/>
                    <a:gd name="connsiteX0" fmla="*/ 1108 w 1601308"/>
                    <a:gd name="connsiteY0" fmla="*/ 0 h 914400"/>
                    <a:gd name="connsiteX1" fmla="*/ 1601308 w 1601308"/>
                    <a:gd name="connsiteY1" fmla="*/ 0 h 914400"/>
                    <a:gd name="connsiteX2" fmla="*/ 1601308 w 1601308"/>
                    <a:gd name="connsiteY2" fmla="*/ 914400 h 914400"/>
                    <a:gd name="connsiteX3" fmla="*/ 1108 w 1601308"/>
                    <a:gd name="connsiteY3" fmla="*/ 914400 h 914400"/>
                    <a:gd name="connsiteX4" fmla="*/ 73983 w 1601308"/>
                    <a:gd name="connsiteY4" fmla="*/ 441406 h 914400"/>
                    <a:gd name="connsiteX5" fmla="*/ 1108 w 1601308"/>
                    <a:gd name="connsiteY5" fmla="*/ 0 h 914400"/>
                    <a:gd name="connsiteX0" fmla="*/ 1108 w 1601308"/>
                    <a:gd name="connsiteY0" fmla="*/ 0 h 914400"/>
                    <a:gd name="connsiteX1" fmla="*/ 1601308 w 1601308"/>
                    <a:gd name="connsiteY1" fmla="*/ 0 h 914400"/>
                    <a:gd name="connsiteX2" fmla="*/ 1601308 w 1601308"/>
                    <a:gd name="connsiteY2" fmla="*/ 914400 h 914400"/>
                    <a:gd name="connsiteX3" fmla="*/ 1108 w 1601308"/>
                    <a:gd name="connsiteY3" fmla="*/ 914400 h 914400"/>
                    <a:gd name="connsiteX4" fmla="*/ 73983 w 1601308"/>
                    <a:gd name="connsiteY4" fmla="*/ 441406 h 914400"/>
                    <a:gd name="connsiteX5" fmla="*/ 1108 w 1601308"/>
                    <a:gd name="connsiteY5" fmla="*/ 0 h 914400"/>
                    <a:gd name="connsiteX0" fmla="*/ 1108 w 1601308"/>
                    <a:gd name="connsiteY0" fmla="*/ 0 h 914400"/>
                    <a:gd name="connsiteX1" fmla="*/ 1601308 w 1601308"/>
                    <a:gd name="connsiteY1" fmla="*/ 0 h 914400"/>
                    <a:gd name="connsiteX2" fmla="*/ 1601308 w 1601308"/>
                    <a:gd name="connsiteY2" fmla="*/ 914400 h 914400"/>
                    <a:gd name="connsiteX3" fmla="*/ 1108 w 1601308"/>
                    <a:gd name="connsiteY3" fmla="*/ 914400 h 914400"/>
                    <a:gd name="connsiteX4" fmla="*/ 73983 w 1601308"/>
                    <a:gd name="connsiteY4" fmla="*/ 441406 h 914400"/>
                    <a:gd name="connsiteX5" fmla="*/ 1108 w 1601308"/>
                    <a:gd name="connsiteY5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600200 w 1600200"/>
                    <a:gd name="connsiteY2" fmla="*/ 914400 h 914400"/>
                    <a:gd name="connsiteX3" fmla="*/ 0 w 1600200"/>
                    <a:gd name="connsiteY3" fmla="*/ 914400 h 914400"/>
                    <a:gd name="connsiteX4" fmla="*/ 72875 w 1600200"/>
                    <a:gd name="connsiteY4" fmla="*/ 441406 h 914400"/>
                    <a:gd name="connsiteX5" fmla="*/ 0 w 1600200"/>
                    <a:gd name="connsiteY5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960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1490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1490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266699 w 2035185"/>
                    <a:gd name="connsiteY0" fmla="*/ 443622 h 916616"/>
                    <a:gd name="connsiteX1" fmla="*/ 1794024 w 2035185"/>
                    <a:gd name="connsiteY1" fmla="*/ 2216 h 916616"/>
                    <a:gd name="connsiteX2" fmla="*/ 1713668 w 2035185"/>
                    <a:gd name="connsiteY2" fmla="*/ 456922 h 916616"/>
                    <a:gd name="connsiteX3" fmla="*/ 1794024 w 2035185"/>
                    <a:gd name="connsiteY3" fmla="*/ 916616 h 916616"/>
                    <a:gd name="connsiteX4" fmla="*/ 193824 w 2035185"/>
                    <a:gd name="connsiteY4" fmla="*/ 916616 h 916616"/>
                    <a:gd name="connsiteX5" fmla="*/ 266699 w 2035185"/>
                    <a:gd name="connsiteY5" fmla="*/ 443622 h 916616"/>
                    <a:gd name="connsiteX0" fmla="*/ 253307 w 1780633"/>
                    <a:gd name="connsiteY0" fmla="*/ 76617 h 549611"/>
                    <a:gd name="connsiteX1" fmla="*/ 1700276 w 1780633"/>
                    <a:gd name="connsiteY1" fmla="*/ 89917 h 549611"/>
                    <a:gd name="connsiteX2" fmla="*/ 1780632 w 1780633"/>
                    <a:gd name="connsiteY2" fmla="*/ 549611 h 549611"/>
                    <a:gd name="connsiteX3" fmla="*/ 180432 w 1780633"/>
                    <a:gd name="connsiteY3" fmla="*/ 549611 h 549611"/>
                    <a:gd name="connsiteX4" fmla="*/ 253307 w 1780633"/>
                    <a:gd name="connsiteY4" fmla="*/ 76617 h 549611"/>
                    <a:gd name="connsiteX0" fmla="*/ 72874 w 1600198"/>
                    <a:gd name="connsiteY0" fmla="*/ 76615 h 549609"/>
                    <a:gd name="connsiteX1" fmla="*/ 1519843 w 1600198"/>
                    <a:gd name="connsiteY1" fmla="*/ 89915 h 549609"/>
                    <a:gd name="connsiteX2" fmla="*/ 1600199 w 1600198"/>
                    <a:gd name="connsiteY2" fmla="*/ 549609 h 549609"/>
                    <a:gd name="connsiteX3" fmla="*/ -1 w 1600198"/>
                    <a:gd name="connsiteY3" fmla="*/ 549609 h 549609"/>
                    <a:gd name="connsiteX4" fmla="*/ 72874 w 1600198"/>
                    <a:gd name="connsiteY4" fmla="*/ 76615 h 549609"/>
                    <a:gd name="connsiteX0" fmla="*/ 72876 w 1600202"/>
                    <a:gd name="connsiteY0" fmla="*/ 76617 h 549611"/>
                    <a:gd name="connsiteX1" fmla="*/ 1519845 w 1600202"/>
                    <a:gd name="connsiteY1" fmla="*/ 89917 h 549611"/>
                    <a:gd name="connsiteX2" fmla="*/ 1600201 w 1600202"/>
                    <a:gd name="connsiteY2" fmla="*/ 549611 h 549611"/>
                    <a:gd name="connsiteX3" fmla="*/ 1 w 1600202"/>
                    <a:gd name="connsiteY3" fmla="*/ 549611 h 549611"/>
                    <a:gd name="connsiteX4" fmla="*/ 72876 w 1600202"/>
                    <a:gd name="connsiteY4" fmla="*/ 76617 h 549611"/>
                    <a:gd name="connsiteX0" fmla="*/ 72874 w 1600198"/>
                    <a:gd name="connsiteY0" fmla="*/ 1 h 472995"/>
                    <a:gd name="connsiteX1" fmla="*/ 1519843 w 1600198"/>
                    <a:gd name="connsiteY1" fmla="*/ 13301 h 472995"/>
                    <a:gd name="connsiteX2" fmla="*/ 1600199 w 1600198"/>
                    <a:gd name="connsiteY2" fmla="*/ 472995 h 472995"/>
                    <a:gd name="connsiteX3" fmla="*/ -1 w 1600198"/>
                    <a:gd name="connsiteY3" fmla="*/ 472995 h 472995"/>
                    <a:gd name="connsiteX4" fmla="*/ 72874 w 1600198"/>
                    <a:gd name="connsiteY4" fmla="*/ 1 h 472995"/>
                    <a:gd name="connsiteX0" fmla="*/ 148512 w 1600202"/>
                    <a:gd name="connsiteY0" fmla="*/ 15745 h 459695"/>
                    <a:gd name="connsiteX1" fmla="*/ 1519845 w 1600202"/>
                    <a:gd name="connsiteY1" fmla="*/ 1 h 459695"/>
                    <a:gd name="connsiteX2" fmla="*/ 1600201 w 1600202"/>
                    <a:gd name="connsiteY2" fmla="*/ 459695 h 459695"/>
                    <a:gd name="connsiteX3" fmla="*/ 1 w 1600202"/>
                    <a:gd name="connsiteY3" fmla="*/ 459695 h 459695"/>
                    <a:gd name="connsiteX4" fmla="*/ 148512 w 1600202"/>
                    <a:gd name="connsiteY4" fmla="*/ 15745 h 459695"/>
                    <a:gd name="connsiteX0" fmla="*/ 148510 w 1600198"/>
                    <a:gd name="connsiteY0" fmla="*/ 1221 h 445171"/>
                    <a:gd name="connsiteX1" fmla="*/ 1447235 w 1600198"/>
                    <a:gd name="connsiteY1" fmla="*/ 0 h 445171"/>
                    <a:gd name="connsiteX2" fmla="*/ 1600199 w 1600198"/>
                    <a:gd name="connsiteY2" fmla="*/ 445171 h 445171"/>
                    <a:gd name="connsiteX3" fmla="*/ -1 w 1600198"/>
                    <a:gd name="connsiteY3" fmla="*/ 445171 h 445171"/>
                    <a:gd name="connsiteX4" fmla="*/ 148510 w 1600198"/>
                    <a:gd name="connsiteY4" fmla="*/ 1221 h 44517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600198" h="445171">
                      <a:moveTo>
                        <a:pt x="148510" y="1221"/>
                      </a:moveTo>
                      <a:lnTo>
                        <a:pt x="1447235" y="0"/>
                      </a:lnTo>
                      <a:lnTo>
                        <a:pt x="1600199" y="445171"/>
                      </a:lnTo>
                      <a:lnTo>
                        <a:pt x="-1" y="445171"/>
                      </a:lnTo>
                      <a:lnTo>
                        <a:pt x="148510" y="1221"/>
                      </a:lnTo>
                      <a:close/>
                    </a:path>
                  </a:pathLst>
                </a:custGeom>
                <a:solidFill>
                  <a:schemeClr val="accent2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49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898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48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797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746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696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645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594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/>
                </a:p>
              </p:txBody>
            </p:sp>
            <p:sp>
              <p:nvSpPr>
                <p:cNvPr id="22" name="Rectangle 110"/>
                <p:cNvSpPr/>
                <p:nvPr/>
              </p:nvSpPr>
              <p:spPr>
                <a:xfrm>
                  <a:off x="4661027" y="4411980"/>
                  <a:ext cx="1524000" cy="76200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49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898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48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797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746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696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645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594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/>
                </a:p>
              </p:txBody>
            </p:sp>
          </p:grpSp>
          <p:sp>
            <p:nvSpPr>
              <p:cNvPr id="19" name="Rounded Rectangle 107"/>
              <p:cNvSpPr/>
              <p:nvPr/>
            </p:nvSpPr>
            <p:spPr>
              <a:xfrm>
                <a:off x="3732212" y="1908867"/>
                <a:ext cx="3419706" cy="2087497"/>
              </a:xfrm>
              <a:prstGeom prst="roundRect">
                <a:avLst>
                  <a:gd name="adj" fmla="val 0"/>
                </a:avLst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60949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21898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82848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43797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304746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65696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426645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87594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/>
              </a:p>
            </p:txBody>
          </p:sp>
          <p:sp>
            <p:nvSpPr>
              <p:cNvPr id="20" name="Rectangle 108"/>
              <p:cNvSpPr/>
              <p:nvPr/>
            </p:nvSpPr>
            <p:spPr>
              <a:xfrm>
                <a:off x="3860353" y="2046442"/>
                <a:ext cx="3153240" cy="1818288"/>
              </a:xfrm>
              <a:prstGeom prst="rect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60949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21898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82848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43797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304746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65696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426645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87594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/>
              </a:p>
            </p:txBody>
          </p:sp>
        </p:grpSp>
        <p:pic>
          <p:nvPicPr>
            <p:cNvPr id="17" name="Resim 16"/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09441" y="1283146"/>
              <a:ext cx="6608192" cy="372665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03037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6019" y="420159"/>
            <a:ext cx="10969943" cy="711081"/>
          </a:xfrm>
        </p:spPr>
        <p:txBody>
          <a:bodyPr/>
          <a:lstStyle/>
          <a:p>
            <a:r>
              <a:rPr lang="tr-TR" b="1" dirty="0" smtClean="0">
                <a:solidFill>
                  <a:srgbClr val="7030A0"/>
                </a:solidFill>
              </a:rPr>
              <a:t>Paylaşım Onayı</a:t>
            </a:r>
            <a:endParaRPr lang="en-US" b="1" dirty="0">
              <a:solidFill>
                <a:srgbClr val="7030A0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0" y="1396739"/>
            <a:ext cx="12188825" cy="413811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Freeform 50"/>
          <p:cNvSpPr/>
          <p:nvPr/>
        </p:nvSpPr>
        <p:spPr>
          <a:xfrm>
            <a:off x="10800875" y="1131240"/>
            <a:ext cx="1411408" cy="4607075"/>
          </a:xfrm>
          <a:custGeom>
            <a:avLst/>
            <a:gdLst>
              <a:gd name="connsiteX0" fmla="*/ 447607 w 2454694"/>
              <a:gd name="connsiteY0" fmla="*/ 77904 h 4646854"/>
              <a:gd name="connsiteX1" fmla="*/ 2196196 w 2454694"/>
              <a:gd name="connsiteY1" fmla="*/ 1714198 h 4646854"/>
              <a:gd name="connsiteX2" fmla="*/ 2228280 w 2454694"/>
              <a:gd name="connsiteY2" fmla="*/ 4232809 h 4646854"/>
              <a:gd name="connsiteX3" fmla="*/ 126764 w 2454694"/>
              <a:gd name="connsiteY3" fmla="*/ 4216767 h 4646854"/>
              <a:gd name="connsiteX4" fmla="*/ 447607 w 2454694"/>
              <a:gd name="connsiteY4" fmla="*/ 77904 h 4646854"/>
              <a:gd name="connsiteX0" fmla="*/ 447607 w 2454694"/>
              <a:gd name="connsiteY0" fmla="*/ 0 h 4568950"/>
              <a:gd name="connsiteX1" fmla="*/ 2196196 w 2454694"/>
              <a:gd name="connsiteY1" fmla="*/ 1636294 h 4568950"/>
              <a:gd name="connsiteX2" fmla="*/ 2228280 w 2454694"/>
              <a:gd name="connsiteY2" fmla="*/ 4154905 h 4568950"/>
              <a:gd name="connsiteX3" fmla="*/ 126764 w 2454694"/>
              <a:gd name="connsiteY3" fmla="*/ 4138863 h 4568950"/>
              <a:gd name="connsiteX4" fmla="*/ 447607 w 2454694"/>
              <a:gd name="connsiteY4" fmla="*/ 0 h 4568950"/>
              <a:gd name="connsiteX0" fmla="*/ 447607 w 2228280"/>
              <a:gd name="connsiteY0" fmla="*/ 0 h 4568950"/>
              <a:gd name="connsiteX1" fmla="*/ 2196196 w 2228280"/>
              <a:gd name="connsiteY1" fmla="*/ 1636294 h 4568950"/>
              <a:gd name="connsiteX2" fmla="*/ 2228280 w 2228280"/>
              <a:gd name="connsiteY2" fmla="*/ 4154905 h 4568950"/>
              <a:gd name="connsiteX3" fmla="*/ 126764 w 2228280"/>
              <a:gd name="connsiteY3" fmla="*/ 4138863 h 4568950"/>
              <a:gd name="connsiteX4" fmla="*/ 447607 w 2228280"/>
              <a:gd name="connsiteY4" fmla="*/ 0 h 4568950"/>
              <a:gd name="connsiteX0" fmla="*/ 447607 w 2228280"/>
              <a:gd name="connsiteY0" fmla="*/ 0 h 4154905"/>
              <a:gd name="connsiteX1" fmla="*/ 2196196 w 2228280"/>
              <a:gd name="connsiteY1" fmla="*/ 1636294 h 4154905"/>
              <a:gd name="connsiteX2" fmla="*/ 2228280 w 2228280"/>
              <a:gd name="connsiteY2" fmla="*/ 4154905 h 4154905"/>
              <a:gd name="connsiteX3" fmla="*/ 126764 w 2228280"/>
              <a:gd name="connsiteY3" fmla="*/ 4138863 h 4154905"/>
              <a:gd name="connsiteX4" fmla="*/ 447607 w 2228280"/>
              <a:gd name="connsiteY4" fmla="*/ 0 h 4154905"/>
              <a:gd name="connsiteX0" fmla="*/ 320843 w 2101516"/>
              <a:gd name="connsiteY0" fmla="*/ 0 h 4154905"/>
              <a:gd name="connsiteX1" fmla="*/ 2069432 w 2101516"/>
              <a:gd name="connsiteY1" fmla="*/ 1636294 h 4154905"/>
              <a:gd name="connsiteX2" fmla="*/ 2101516 w 2101516"/>
              <a:gd name="connsiteY2" fmla="*/ 4154905 h 4154905"/>
              <a:gd name="connsiteX3" fmla="*/ 0 w 2101516"/>
              <a:gd name="connsiteY3" fmla="*/ 4138863 h 4154905"/>
              <a:gd name="connsiteX4" fmla="*/ 320843 w 2101516"/>
              <a:gd name="connsiteY4" fmla="*/ 0 h 4154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01516" h="4154905">
                <a:moveTo>
                  <a:pt x="320843" y="0"/>
                </a:moveTo>
                <a:lnTo>
                  <a:pt x="2069432" y="1636294"/>
                </a:lnTo>
                <a:lnTo>
                  <a:pt x="2101516" y="4154905"/>
                </a:lnTo>
                <a:lnTo>
                  <a:pt x="0" y="4138863"/>
                </a:lnTo>
                <a:lnTo>
                  <a:pt x="320843" y="0"/>
                </a:lnTo>
                <a:close/>
              </a:path>
            </a:pathLst>
          </a:custGeom>
          <a:solidFill>
            <a:schemeClr val="tx1">
              <a:alpha val="1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TextBox 108"/>
          <p:cNvSpPr txBox="1"/>
          <p:nvPr/>
        </p:nvSpPr>
        <p:spPr>
          <a:xfrm>
            <a:off x="252318" y="1677301"/>
            <a:ext cx="7105520" cy="3250121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 marL="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tr-TR" sz="3200" b="1" dirty="0" smtClean="0">
                <a:solidFill>
                  <a:schemeClr val="bg1"/>
                </a:solidFill>
                <a:cs typeface="Arial" pitchFamily="34" charset="0"/>
              </a:rPr>
              <a:t>Vatandaşın kendi e-Nabız profilindeki PAYLAŞIM menüsünden </a:t>
            </a:r>
          </a:p>
          <a:p>
            <a:pPr>
              <a:lnSpc>
                <a:spcPct val="110000"/>
              </a:lnSpc>
            </a:pPr>
            <a:r>
              <a:rPr lang="tr-TR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Verilerimi kimse görmesin </a:t>
            </a:r>
            <a:r>
              <a:rPr lang="tr-TR" sz="3200" b="1" dirty="0" smtClean="0">
                <a:solidFill>
                  <a:schemeClr val="bg1"/>
                </a:solidFill>
                <a:cs typeface="Arial" pitchFamily="34" charset="0"/>
              </a:rPr>
              <a:t>kısmını işaretlemişse;</a:t>
            </a:r>
          </a:p>
          <a:p>
            <a:pPr>
              <a:lnSpc>
                <a:spcPct val="110000"/>
              </a:lnSpc>
            </a:pPr>
            <a:r>
              <a:rPr lang="tr-TR" sz="3200" b="1" dirty="0" smtClean="0">
                <a:solidFill>
                  <a:schemeClr val="bg1"/>
                </a:solidFill>
                <a:cs typeface="Arial" pitchFamily="34" charset="0"/>
              </a:rPr>
              <a:t>Hastanın verilerine ulaşabilmek için </a:t>
            </a:r>
          </a:p>
          <a:p>
            <a:pPr>
              <a:lnSpc>
                <a:spcPct val="110000"/>
              </a:lnSpc>
            </a:pPr>
            <a:r>
              <a:rPr lang="tr-TR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SMS onayı </a:t>
            </a:r>
            <a:r>
              <a:rPr lang="tr-TR" sz="3200" b="1" dirty="0" smtClean="0">
                <a:solidFill>
                  <a:schemeClr val="bg1"/>
                </a:solidFill>
                <a:cs typeface="Arial" pitchFamily="34" charset="0"/>
              </a:rPr>
              <a:t>işlemi gerekir.</a:t>
            </a:r>
            <a:endParaRPr lang="tr-TR" sz="3200" b="1" dirty="0">
              <a:solidFill>
                <a:schemeClr val="bg1"/>
              </a:solidFill>
              <a:cs typeface="Arial" pitchFamily="34" charset="0"/>
            </a:endParaRPr>
          </a:p>
        </p:txBody>
      </p:sp>
      <p:grpSp>
        <p:nvGrpSpPr>
          <p:cNvPr id="8" name="Grup 7"/>
          <p:cNvGrpSpPr/>
          <p:nvPr/>
        </p:nvGrpSpPr>
        <p:grpSpPr>
          <a:xfrm>
            <a:off x="8344019" y="1089005"/>
            <a:ext cx="3002155" cy="5357550"/>
            <a:chOff x="8805262" y="958681"/>
            <a:chExt cx="2729478" cy="5571236"/>
          </a:xfrm>
        </p:grpSpPr>
        <p:pic>
          <p:nvPicPr>
            <p:cNvPr id="6" name="Resim 5"/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805262" y="958681"/>
              <a:ext cx="2729478" cy="5571236"/>
            </a:xfrm>
            <a:prstGeom prst="rect">
              <a:avLst/>
            </a:prstGeom>
          </p:spPr>
        </p:pic>
        <p:pic>
          <p:nvPicPr>
            <p:cNvPr id="4" name="Resim 3"/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-32"/>
            <a:stretch/>
          </p:blipFill>
          <p:spPr>
            <a:xfrm>
              <a:off x="8990012" y="1630652"/>
              <a:ext cx="2362200" cy="3812266"/>
            </a:xfrm>
            <a:prstGeom prst="rect">
              <a:avLst/>
            </a:prstGeom>
          </p:spPr>
        </p:pic>
      </p:grpSp>
      <p:grpSp>
        <p:nvGrpSpPr>
          <p:cNvPr id="3" name="Grup 2"/>
          <p:cNvGrpSpPr/>
          <p:nvPr/>
        </p:nvGrpSpPr>
        <p:grpSpPr>
          <a:xfrm>
            <a:off x="8344020" y="519865"/>
            <a:ext cx="2970031" cy="5891862"/>
            <a:chOff x="5359943" y="810112"/>
            <a:chExt cx="2970031" cy="5891862"/>
          </a:xfrm>
        </p:grpSpPr>
        <p:grpSp>
          <p:nvGrpSpPr>
            <p:cNvPr id="55" name="Group 51"/>
            <p:cNvGrpSpPr/>
            <p:nvPr/>
          </p:nvGrpSpPr>
          <p:grpSpPr>
            <a:xfrm>
              <a:off x="5359943" y="810112"/>
              <a:ext cx="2970031" cy="5891862"/>
              <a:chOff x="7770812" y="1286764"/>
              <a:chExt cx="2667000" cy="4733036"/>
            </a:xfrm>
          </p:grpSpPr>
          <p:grpSp>
            <p:nvGrpSpPr>
              <p:cNvPr id="56" name="Group 6"/>
              <p:cNvGrpSpPr/>
              <p:nvPr/>
            </p:nvGrpSpPr>
            <p:grpSpPr>
              <a:xfrm>
                <a:off x="7770812" y="1286764"/>
                <a:ext cx="2667000" cy="4733036"/>
                <a:chOff x="7770812" y="1286764"/>
                <a:chExt cx="2667000" cy="4733036"/>
              </a:xfrm>
            </p:grpSpPr>
            <p:sp>
              <p:nvSpPr>
                <p:cNvPr id="89" name="Rounded Rectangle 11"/>
                <p:cNvSpPr/>
                <p:nvPr/>
              </p:nvSpPr>
              <p:spPr>
                <a:xfrm>
                  <a:off x="7770812" y="1286764"/>
                  <a:ext cx="2667000" cy="4733036"/>
                </a:xfrm>
                <a:prstGeom prst="roundRect">
                  <a:avLst>
                    <a:gd name="adj" fmla="val 0"/>
                  </a:avLst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49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898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48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797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746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696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645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594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/>
                </a:p>
              </p:txBody>
            </p:sp>
            <p:sp>
              <p:nvSpPr>
                <p:cNvPr id="90" name="Rounded Rectangle 12"/>
                <p:cNvSpPr/>
                <p:nvPr/>
              </p:nvSpPr>
              <p:spPr>
                <a:xfrm>
                  <a:off x="8597201" y="1523416"/>
                  <a:ext cx="1014222" cy="84519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49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898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48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797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746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696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645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594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/>
                </a:p>
              </p:txBody>
            </p:sp>
            <p:sp>
              <p:nvSpPr>
                <p:cNvPr id="91" name="Rounded Rectangle 13"/>
                <p:cNvSpPr/>
                <p:nvPr/>
              </p:nvSpPr>
              <p:spPr>
                <a:xfrm>
                  <a:off x="8808497" y="5597208"/>
                  <a:ext cx="591630" cy="253556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49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898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48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797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746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696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645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594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/>
                </a:p>
              </p:txBody>
            </p:sp>
            <p:sp>
              <p:nvSpPr>
                <p:cNvPr id="92" name="Rectangle 2"/>
                <p:cNvSpPr/>
                <p:nvPr/>
              </p:nvSpPr>
              <p:spPr>
                <a:xfrm>
                  <a:off x="7876698" y="1743964"/>
                  <a:ext cx="2455228" cy="3733800"/>
                </a:xfrm>
                <a:prstGeom prst="rect">
                  <a:avLst/>
                </a:prstGeom>
                <a:solidFill>
                  <a:schemeClr val="accent2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57" name="Group 49"/>
              <p:cNvGrpSpPr/>
              <p:nvPr/>
            </p:nvGrpSpPr>
            <p:grpSpPr>
              <a:xfrm>
                <a:off x="8121113" y="1926346"/>
                <a:ext cx="1979815" cy="3352561"/>
                <a:chOff x="7999412" y="1942388"/>
                <a:chExt cx="1979815" cy="3352561"/>
              </a:xfrm>
            </p:grpSpPr>
            <p:sp>
              <p:nvSpPr>
                <p:cNvPr id="58" name="Rectangle 17"/>
                <p:cNvSpPr/>
                <p:nvPr/>
              </p:nvSpPr>
              <p:spPr>
                <a:xfrm>
                  <a:off x="8001937" y="1942388"/>
                  <a:ext cx="960528" cy="772882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9" name="Rectangle 18"/>
                <p:cNvSpPr/>
                <p:nvPr/>
              </p:nvSpPr>
              <p:spPr>
                <a:xfrm>
                  <a:off x="9029700" y="1942388"/>
                  <a:ext cx="949527" cy="771486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0" name="Rectangle 20"/>
                <p:cNvSpPr/>
                <p:nvPr/>
              </p:nvSpPr>
              <p:spPr>
                <a:xfrm>
                  <a:off x="7999412" y="2776763"/>
                  <a:ext cx="960528" cy="772882"/>
                </a:xfrm>
                <a:prstGeom prst="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1" name="Rectangle 21"/>
                <p:cNvSpPr/>
                <p:nvPr/>
              </p:nvSpPr>
              <p:spPr>
                <a:xfrm>
                  <a:off x="9029700" y="2776763"/>
                  <a:ext cx="949527" cy="771486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2" name="Rectangle 22"/>
                <p:cNvSpPr/>
                <p:nvPr/>
              </p:nvSpPr>
              <p:spPr>
                <a:xfrm>
                  <a:off x="8000922" y="3595348"/>
                  <a:ext cx="1978305" cy="1699601"/>
                </a:xfrm>
                <a:prstGeom prst="rect">
                  <a:avLst/>
                </a:prstGeom>
                <a:blipFill dpi="0" rotWithShape="1">
                  <a:blip r:embed="rId4" cstate="email">
                    <a:extLst>
                      <a:ext uri="{28A0092B-C50C-407E-A947-70E740481C1C}">
                        <a14:useLocalDpi xmlns:a14="http://schemas.microsoft.com/office/drawing/2010/main"/>
                      </a:ext>
                    </a:extLst>
                  </a:blip>
                  <a:srcRect/>
                  <a:stretch>
                    <a:fillRect/>
                  </a:stretch>
                </a:blip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grpSp>
              <p:nvGrpSpPr>
                <p:cNvPr id="63" name="Group 23"/>
                <p:cNvGrpSpPr/>
                <p:nvPr/>
              </p:nvGrpSpPr>
              <p:grpSpPr>
                <a:xfrm>
                  <a:off x="9201935" y="2915499"/>
                  <a:ext cx="572277" cy="479974"/>
                  <a:chOff x="4075113" y="2662238"/>
                  <a:chExt cx="1377950" cy="1155700"/>
                </a:xfrm>
                <a:solidFill>
                  <a:schemeClr val="bg1"/>
                </a:solidFill>
              </p:grpSpPr>
              <p:sp>
                <p:nvSpPr>
                  <p:cNvPr id="79" name="Freeform 55"/>
                  <p:cNvSpPr>
                    <a:spLocks/>
                  </p:cNvSpPr>
                  <p:nvPr/>
                </p:nvSpPr>
                <p:spPr bwMode="auto">
                  <a:xfrm>
                    <a:off x="4567238" y="3249613"/>
                    <a:ext cx="885825" cy="568325"/>
                  </a:xfrm>
                  <a:custGeom>
                    <a:avLst/>
                    <a:gdLst>
                      <a:gd name="T0" fmla="*/ 1262 w 2230"/>
                      <a:gd name="T1" fmla="*/ 3 h 1430"/>
                      <a:gd name="T2" fmla="*/ 1428 w 2230"/>
                      <a:gd name="T3" fmla="*/ 74 h 1430"/>
                      <a:gd name="T4" fmla="*/ 1583 w 2230"/>
                      <a:gd name="T5" fmla="*/ 164 h 1430"/>
                      <a:gd name="T6" fmla="*/ 1725 w 2230"/>
                      <a:gd name="T7" fmla="*/ 273 h 1430"/>
                      <a:gd name="T8" fmla="*/ 1853 w 2230"/>
                      <a:gd name="T9" fmla="*/ 397 h 1430"/>
                      <a:gd name="T10" fmla="*/ 1964 w 2230"/>
                      <a:gd name="T11" fmla="*/ 536 h 1430"/>
                      <a:gd name="T12" fmla="*/ 2056 w 2230"/>
                      <a:gd name="T13" fmla="*/ 685 h 1430"/>
                      <a:gd name="T14" fmla="*/ 2130 w 2230"/>
                      <a:gd name="T15" fmla="*/ 844 h 1430"/>
                      <a:gd name="T16" fmla="*/ 2184 w 2230"/>
                      <a:gd name="T17" fmla="*/ 1013 h 1430"/>
                      <a:gd name="T18" fmla="*/ 2218 w 2230"/>
                      <a:gd name="T19" fmla="*/ 1190 h 1430"/>
                      <a:gd name="T20" fmla="*/ 2230 w 2230"/>
                      <a:gd name="T21" fmla="*/ 1373 h 1430"/>
                      <a:gd name="T22" fmla="*/ 2227 w 2230"/>
                      <a:gd name="T23" fmla="*/ 1392 h 1430"/>
                      <a:gd name="T24" fmla="*/ 2208 w 2230"/>
                      <a:gd name="T25" fmla="*/ 1419 h 1430"/>
                      <a:gd name="T26" fmla="*/ 2176 w 2230"/>
                      <a:gd name="T27" fmla="*/ 1430 h 1430"/>
                      <a:gd name="T28" fmla="*/ 1935 w 2230"/>
                      <a:gd name="T29" fmla="*/ 1427 h 1430"/>
                      <a:gd name="T30" fmla="*/ 1907 w 2230"/>
                      <a:gd name="T31" fmla="*/ 1407 h 1430"/>
                      <a:gd name="T32" fmla="*/ 1897 w 2230"/>
                      <a:gd name="T33" fmla="*/ 1375 h 1430"/>
                      <a:gd name="T34" fmla="*/ 1907 w 2230"/>
                      <a:gd name="T35" fmla="*/ 1344 h 1430"/>
                      <a:gd name="T36" fmla="*/ 1935 w 2230"/>
                      <a:gd name="T37" fmla="*/ 1324 h 1430"/>
                      <a:gd name="T38" fmla="*/ 2120 w 2230"/>
                      <a:gd name="T39" fmla="*/ 1321 h 1430"/>
                      <a:gd name="T40" fmla="*/ 2102 w 2230"/>
                      <a:gd name="T41" fmla="*/ 1145 h 1430"/>
                      <a:gd name="T42" fmla="*/ 2061 w 2230"/>
                      <a:gd name="T43" fmla="*/ 977 h 1430"/>
                      <a:gd name="T44" fmla="*/ 2001 w 2230"/>
                      <a:gd name="T45" fmla="*/ 818 h 1430"/>
                      <a:gd name="T46" fmla="*/ 1922 w 2230"/>
                      <a:gd name="T47" fmla="*/ 669 h 1430"/>
                      <a:gd name="T48" fmla="*/ 1822 w 2230"/>
                      <a:gd name="T49" fmla="*/ 528 h 1430"/>
                      <a:gd name="T50" fmla="*/ 1701 w 2230"/>
                      <a:gd name="T51" fmla="*/ 397 h 1430"/>
                      <a:gd name="T52" fmla="*/ 1564 w 2230"/>
                      <a:gd name="T53" fmla="*/ 283 h 1430"/>
                      <a:gd name="T54" fmla="*/ 1412 w 2230"/>
                      <a:gd name="T55" fmla="*/ 189 h 1430"/>
                      <a:gd name="T56" fmla="*/ 1248 w 2230"/>
                      <a:gd name="T57" fmla="*/ 114 h 1430"/>
                      <a:gd name="T58" fmla="*/ 1144 w 2230"/>
                      <a:gd name="T59" fmla="*/ 164 h 1430"/>
                      <a:gd name="T60" fmla="*/ 1032 w 2230"/>
                      <a:gd name="T61" fmla="*/ 202 h 1430"/>
                      <a:gd name="T62" fmla="*/ 906 w 2230"/>
                      <a:gd name="T63" fmla="*/ 229 h 1430"/>
                      <a:gd name="T64" fmla="*/ 774 w 2230"/>
                      <a:gd name="T65" fmla="*/ 238 h 1430"/>
                      <a:gd name="T66" fmla="*/ 643 w 2230"/>
                      <a:gd name="T67" fmla="*/ 229 h 1430"/>
                      <a:gd name="T68" fmla="*/ 517 w 2230"/>
                      <a:gd name="T69" fmla="*/ 202 h 1430"/>
                      <a:gd name="T70" fmla="*/ 405 w 2230"/>
                      <a:gd name="T71" fmla="*/ 164 h 1430"/>
                      <a:gd name="T72" fmla="*/ 301 w 2230"/>
                      <a:gd name="T73" fmla="*/ 114 h 1430"/>
                      <a:gd name="T74" fmla="*/ 200 w 2230"/>
                      <a:gd name="T75" fmla="*/ 156 h 1430"/>
                      <a:gd name="T76" fmla="*/ 81 w 2230"/>
                      <a:gd name="T77" fmla="*/ 220 h 1430"/>
                      <a:gd name="T78" fmla="*/ 55 w 2230"/>
                      <a:gd name="T79" fmla="*/ 228 h 1430"/>
                      <a:gd name="T80" fmla="*/ 27 w 2230"/>
                      <a:gd name="T81" fmla="*/ 220 h 1430"/>
                      <a:gd name="T82" fmla="*/ 7 w 2230"/>
                      <a:gd name="T83" fmla="*/ 201 h 1430"/>
                      <a:gd name="T84" fmla="*/ 0 w 2230"/>
                      <a:gd name="T85" fmla="*/ 174 h 1430"/>
                      <a:gd name="T86" fmla="*/ 6 w 2230"/>
                      <a:gd name="T87" fmla="*/ 147 h 1430"/>
                      <a:gd name="T88" fmla="*/ 26 w 2230"/>
                      <a:gd name="T89" fmla="*/ 127 h 1430"/>
                      <a:gd name="T90" fmla="*/ 154 w 2230"/>
                      <a:gd name="T91" fmla="*/ 58 h 1430"/>
                      <a:gd name="T92" fmla="*/ 285 w 2230"/>
                      <a:gd name="T93" fmla="*/ 4 h 1430"/>
                      <a:gd name="T94" fmla="*/ 315 w 2230"/>
                      <a:gd name="T95" fmla="*/ 0 h 1430"/>
                      <a:gd name="T96" fmla="*/ 335 w 2230"/>
                      <a:gd name="T97" fmla="*/ 8 h 1430"/>
                      <a:gd name="T98" fmla="*/ 437 w 2230"/>
                      <a:gd name="T99" fmla="*/ 60 h 1430"/>
                      <a:gd name="T100" fmla="*/ 545 w 2230"/>
                      <a:gd name="T101" fmla="*/ 98 h 1430"/>
                      <a:gd name="T102" fmla="*/ 657 w 2230"/>
                      <a:gd name="T103" fmla="*/ 121 h 1430"/>
                      <a:gd name="T104" fmla="*/ 774 w 2230"/>
                      <a:gd name="T105" fmla="*/ 130 h 1430"/>
                      <a:gd name="T106" fmla="*/ 892 w 2230"/>
                      <a:gd name="T107" fmla="*/ 121 h 1430"/>
                      <a:gd name="T108" fmla="*/ 1004 w 2230"/>
                      <a:gd name="T109" fmla="*/ 98 h 1430"/>
                      <a:gd name="T110" fmla="*/ 1113 w 2230"/>
                      <a:gd name="T111" fmla="*/ 60 h 1430"/>
                      <a:gd name="T112" fmla="*/ 1215 w 2230"/>
                      <a:gd name="T113" fmla="*/ 7 h 1430"/>
                      <a:gd name="T114" fmla="*/ 1233 w 2230"/>
                      <a:gd name="T115" fmla="*/ 1 h 1430"/>
                      <a:gd name="T116" fmla="*/ 1236 w 2230"/>
                      <a:gd name="T117" fmla="*/ 0 h 143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</a:cxnLst>
                    <a:rect l="0" t="0" r="r" b="b"/>
                    <a:pathLst>
                      <a:path w="2230" h="1430">
                        <a:moveTo>
                          <a:pt x="1249" y="0"/>
                        </a:moveTo>
                        <a:lnTo>
                          <a:pt x="1262" y="3"/>
                        </a:lnTo>
                        <a:lnTo>
                          <a:pt x="1346" y="36"/>
                        </a:lnTo>
                        <a:lnTo>
                          <a:pt x="1428" y="74"/>
                        </a:lnTo>
                        <a:lnTo>
                          <a:pt x="1507" y="117"/>
                        </a:lnTo>
                        <a:lnTo>
                          <a:pt x="1583" y="164"/>
                        </a:lnTo>
                        <a:lnTo>
                          <a:pt x="1656" y="217"/>
                        </a:lnTo>
                        <a:lnTo>
                          <a:pt x="1725" y="273"/>
                        </a:lnTo>
                        <a:lnTo>
                          <a:pt x="1790" y="333"/>
                        </a:lnTo>
                        <a:lnTo>
                          <a:pt x="1853" y="397"/>
                        </a:lnTo>
                        <a:lnTo>
                          <a:pt x="1911" y="466"/>
                        </a:lnTo>
                        <a:lnTo>
                          <a:pt x="1964" y="536"/>
                        </a:lnTo>
                        <a:lnTo>
                          <a:pt x="2013" y="609"/>
                        </a:lnTo>
                        <a:lnTo>
                          <a:pt x="2056" y="685"/>
                        </a:lnTo>
                        <a:lnTo>
                          <a:pt x="2095" y="763"/>
                        </a:lnTo>
                        <a:lnTo>
                          <a:pt x="2130" y="844"/>
                        </a:lnTo>
                        <a:lnTo>
                          <a:pt x="2159" y="927"/>
                        </a:lnTo>
                        <a:lnTo>
                          <a:pt x="2184" y="1013"/>
                        </a:lnTo>
                        <a:lnTo>
                          <a:pt x="2203" y="1100"/>
                        </a:lnTo>
                        <a:lnTo>
                          <a:pt x="2218" y="1190"/>
                        </a:lnTo>
                        <a:lnTo>
                          <a:pt x="2227" y="1280"/>
                        </a:lnTo>
                        <a:lnTo>
                          <a:pt x="2230" y="1373"/>
                        </a:lnTo>
                        <a:lnTo>
                          <a:pt x="2230" y="1375"/>
                        </a:lnTo>
                        <a:lnTo>
                          <a:pt x="2227" y="1392"/>
                        </a:lnTo>
                        <a:lnTo>
                          <a:pt x="2219" y="1408"/>
                        </a:lnTo>
                        <a:lnTo>
                          <a:pt x="2208" y="1419"/>
                        </a:lnTo>
                        <a:lnTo>
                          <a:pt x="2193" y="1427"/>
                        </a:lnTo>
                        <a:lnTo>
                          <a:pt x="2176" y="1430"/>
                        </a:lnTo>
                        <a:lnTo>
                          <a:pt x="1952" y="1430"/>
                        </a:lnTo>
                        <a:lnTo>
                          <a:pt x="1935" y="1427"/>
                        </a:lnTo>
                        <a:lnTo>
                          <a:pt x="1920" y="1419"/>
                        </a:lnTo>
                        <a:lnTo>
                          <a:pt x="1907" y="1407"/>
                        </a:lnTo>
                        <a:lnTo>
                          <a:pt x="1900" y="1392"/>
                        </a:lnTo>
                        <a:lnTo>
                          <a:pt x="1897" y="1375"/>
                        </a:lnTo>
                        <a:lnTo>
                          <a:pt x="1900" y="1358"/>
                        </a:lnTo>
                        <a:lnTo>
                          <a:pt x="1907" y="1344"/>
                        </a:lnTo>
                        <a:lnTo>
                          <a:pt x="1919" y="1331"/>
                        </a:lnTo>
                        <a:lnTo>
                          <a:pt x="1935" y="1324"/>
                        </a:lnTo>
                        <a:lnTo>
                          <a:pt x="1952" y="1321"/>
                        </a:lnTo>
                        <a:lnTo>
                          <a:pt x="2120" y="1321"/>
                        </a:lnTo>
                        <a:lnTo>
                          <a:pt x="2114" y="1232"/>
                        </a:lnTo>
                        <a:lnTo>
                          <a:pt x="2102" y="1145"/>
                        </a:lnTo>
                        <a:lnTo>
                          <a:pt x="2084" y="1060"/>
                        </a:lnTo>
                        <a:lnTo>
                          <a:pt x="2061" y="977"/>
                        </a:lnTo>
                        <a:lnTo>
                          <a:pt x="2034" y="897"/>
                        </a:lnTo>
                        <a:lnTo>
                          <a:pt x="2001" y="818"/>
                        </a:lnTo>
                        <a:lnTo>
                          <a:pt x="1963" y="742"/>
                        </a:lnTo>
                        <a:lnTo>
                          <a:pt x="1922" y="669"/>
                        </a:lnTo>
                        <a:lnTo>
                          <a:pt x="1876" y="599"/>
                        </a:lnTo>
                        <a:lnTo>
                          <a:pt x="1822" y="528"/>
                        </a:lnTo>
                        <a:lnTo>
                          <a:pt x="1763" y="460"/>
                        </a:lnTo>
                        <a:lnTo>
                          <a:pt x="1701" y="397"/>
                        </a:lnTo>
                        <a:lnTo>
                          <a:pt x="1635" y="338"/>
                        </a:lnTo>
                        <a:lnTo>
                          <a:pt x="1564" y="283"/>
                        </a:lnTo>
                        <a:lnTo>
                          <a:pt x="1490" y="233"/>
                        </a:lnTo>
                        <a:lnTo>
                          <a:pt x="1412" y="189"/>
                        </a:lnTo>
                        <a:lnTo>
                          <a:pt x="1331" y="149"/>
                        </a:lnTo>
                        <a:lnTo>
                          <a:pt x="1248" y="114"/>
                        </a:lnTo>
                        <a:lnTo>
                          <a:pt x="1196" y="141"/>
                        </a:lnTo>
                        <a:lnTo>
                          <a:pt x="1144" y="164"/>
                        </a:lnTo>
                        <a:lnTo>
                          <a:pt x="1089" y="185"/>
                        </a:lnTo>
                        <a:lnTo>
                          <a:pt x="1032" y="202"/>
                        </a:lnTo>
                        <a:lnTo>
                          <a:pt x="970" y="218"/>
                        </a:lnTo>
                        <a:lnTo>
                          <a:pt x="906" y="229"/>
                        </a:lnTo>
                        <a:lnTo>
                          <a:pt x="840" y="236"/>
                        </a:lnTo>
                        <a:lnTo>
                          <a:pt x="774" y="238"/>
                        </a:lnTo>
                        <a:lnTo>
                          <a:pt x="709" y="236"/>
                        </a:lnTo>
                        <a:lnTo>
                          <a:pt x="643" y="229"/>
                        </a:lnTo>
                        <a:lnTo>
                          <a:pt x="579" y="218"/>
                        </a:lnTo>
                        <a:lnTo>
                          <a:pt x="517" y="202"/>
                        </a:lnTo>
                        <a:lnTo>
                          <a:pt x="460" y="185"/>
                        </a:lnTo>
                        <a:lnTo>
                          <a:pt x="405" y="164"/>
                        </a:lnTo>
                        <a:lnTo>
                          <a:pt x="353" y="140"/>
                        </a:lnTo>
                        <a:lnTo>
                          <a:pt x="301" y="114"/>
                        </a:lnTo>
                        <a:lnTo>
                          <a:pt x="251" y="134"/>
                        </a:lnTo>
                        <a:lnTo>
                          <a:pt x="200" y="156"/>
                        </a:lnTo>
                        <a:lnTo>
                          <a:pt x="140" y="186"/>
                        </a:lnTo>
                        <a:lnTo>
                          <a:pt x="81" y="220"/>
                        </a:lnTo>
                        <a:lnTo>
                          <a:pt x="68" y="225"/>
                        </a:lnTo>
                        <a:lnTo>
                          <a:pt x="55" y="228"/>
                        </a:lnTo>
                        <a:lnTo>
                          <a:pt x="41" y="225"/>
                        </a:lnTo>
                        <a:lnTo>
                          <a:pt x="27" y="220"/>
                        </a:lnTo>
                        <a:lnTo>
                          <a:pt x="17" y="213"/>
                        </a:lnTo>
                        <a:lnTo>
                          <a:pt x="7" y="201"/>
                        </a:lnTo>
                        <a:lnTo>
                          <a:pt x="2" y="188"/>
                        </a:lnTo>
                        <a:lnTo>
                          <a:pt x="0" y="174"/>
                        </a:lnTo>
                        <a:lnTo>
                          <a:pt x="1" y="160"/>
                        </a:lnTo>
                        <a:lnTo>
                          <a:pt x="6" y="147"/>
                        </a:lnTo>
                        <a:lnTo>
                          <a:pt x="15" y="136"/>
                        </a:lnTo>
                        <a:lnTo>
                          <a:pt x="26" y="127"/>
                        </a:lnTo>
                        <a:lnTo>
                          <a:pt x="89" y="91"/>
                        </a:lnTo>
                        <a:lnTo>
                          <a:pt x="154" y="58"/>
                        </a:lnTo>
                        <a:lnTo>
                          <a:pt x="219" y="29"/>
                        </a:lnTo>
                        <a:lnTo>
                          <a:pt x="285" y="4"/>
                        </a:lnTo>
                        <a:lnTo>
                          <a:pt x="299" y="0"/>
                        </a:lnTo>
                        <a:lnTo>
                          <a:pt x="315" y="0"/>
                        </a:lnTo>
                        <a:lnTo>
                          <a:pt x="330" y="5"/>
                        </a:lnTo>
                        <a:lnTo>
                          <a:pt x="335" y="8"/>
                        </a:lnTo>
                        <a:lnTo>
                          <a:pt x="384" y="36"/>
                        </a:lnTo>
                        <a:lnTo>
                          <a:pt x="437" y="60"/>
                        </a:lnTo>
                        <a:lnTo>
                          <a:pt x="491" y="81"/>
                        </a:lnTo>
                        <a:lnTo>
                          <a:pt x="545" y="98"/>
                        </a:lnTo>
                        <a:lnTo>
                          <a:pt x="600" y="112"/>
                        </a:lnTo>
                        <a:lnTo>
                          <a:pt x="657" y="121"/>
                        </a:lnTo>
                        <a:lnTo>
                          <a:pt x="715" y="127"/>
                        </a:lnTo>
                        <a:lnTo>
                          <a:pt x="774" y="130"/>
                        </a:lnTo>
                        <a:lnTo>
                          <a:pt x="834" y="127"/>
                        </a:lnTo>
                        <a:lnTo>
                          <a:pt x="892" y="121"/>
                        </a:lnTo>
                        <a:lnTo>
                          <a:pt x="949" y="112"/>
                        </a:lnTo>
                        <a:lnTo>
                          <a:pt x="1004" y="98"/>
                        </a:lnTo>
                        <a:lnTo>
                          <a:pt x="1059" y="81"/>
                        </a:lnTo>
                        <a:lnTo>
                          <a:pt x="1113" y="60"/>
                        </a:lnTo>
                        <a:lnTo>
                          <a:pt x="1166" y="36"/>
                        </a:lnTo>
                        <a:lnTo>
                          <a:pt x="1215" y="7"/>
                        </a:lnTo>
                        <a:lnTo>
                          <a:pt x="1224" y="3"/>
                        </a:lnTo>
                        <a:lnTo>
                          <a:pt x="1233" y="1"/>
                        </a:lnTo>
                        <a:lnTo>
                          <a:pt x="1235" y="0"/>
                        </a:lnTo>
                        <a:lnTo>
                          <a:pt x="1236" y="0"/>
                        </a:lnTo>
                        <a:lnTo>
                          <a:pt x="1249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0" name="Freeform 56"/>
                  <p:cNvSpPr>
                    <a:spLocks noEditPoints="1"/>
                  </p:cNvSpPr>
                  <p:nvPr/>
                </p:nvSpPr>
                <p:spPr bwMode="auto">
                  <a:xfrm>
                    <a:off x="4575175" y="2662238"/>
                    <a:ext cx="600075" cy="598488"/>
                  </a:xfrm>
                  <a:custGeom>
                    <a:avLst/>
                    <a:gdLst>
                      <a:gd name="T0" fmla="*/ 405 w 1509"/>
                      <a:gd name="T1" fmla="*/ 533 h 1510"/>
                      <a:gd name="T2" fmla="*/ 199 w 1509"/>
                      <a:gd name="T3" fmla="*/ 620 h 1510"/>
                      <a:gd name="T4" fmla="*/ 108 w 1509"/>
                      <a:gd name="T5" fmla="*/ 756 h 1510"/>
                      <a:gd name="T6" fmla="*/ 186 w 1509"/>
                      <a:gd name="T7" fmla="*/ 1063 h 1510"/>
                      <a:gd name="T8" fmla="*/ 393 w 1509"/>
                      <a:gd name="T9" fmla="*/ 1291 h 1510"/>
                      <a:gd name="T10" fmla="*/ 689 w 1509"/>
                      <a:gd name="T11" fmla="*/ 1399 h 1510"/>
                      <a:gd name="T12" fmla="*/ 1006 w 1509"/>
                      <a:gd name="T13" fmla="*/ 1351 h 1510"/>
                      <a:gd name="T14" fmla="*/ 1253 w 1509"/>
                      <a:gd name="T15" fmla="*/ 1167 h 1510"/>
                      <a:gd name="T16" fmla="*/ 1388 w 1509"/>
                      <a:gd name="T17" fmla="*/ 885 h 1510"/>
                      <a:gd name="T18" fmla="*/ 1387 w 1509"/>
                      <a:gd name="T19" fmla="*/ 623 h 1510"/>
                      <a:gd name="T20" fmla="*/ 678 w 1509"/>
                      <a:gd name="T21" fmla="*/ 582 h 1510"/>
                      <a:gd name="T22" fmla="*/ 523 w 1509"/>
                      <a:gd name="T23" fmla="*/ 449 h 1510"/>
                      <a:gd name="T24" fmla="*/ 422 w 1509"/>
                      <a:gd name="T25" fmla="*/ 201 h 1510"/>
                      <a:gd name="T26" fmla="*/ 362 w 1509"/>
                      <a:gd name="T27" fmla="*/ 241 h 1510"/>
                      <a:gd name="T28" fmla="*/ 311 w 1509"/>
                      <a:gd name="T29" fmla="*/ 286 h 1510"/>
                      <a:gd name="T30" fmla="*/ 220 w 1509"/>
                      <a:gd name="T31" fmla="*/ 392 h 1510"/>
                      <a:gd name="T32" fmla="*/ 185 w 1509"/>
                      <a:gd name="T33" fmla="*/ 449 h 1510"/>
                      <a:gd name="T34" fmla="*/ 155 w 1509"/>
                      <a:gd name="T35" fmla="*/ 514 h 1510"/>
                      <a:gd name="T36" fmla="*/ 334 w 1509"/>
                      <a:gd name="T37" fmla="*/ 452 h 1510"/>
                      <a:gd name="T38" fmla="*/ 439 w 1509"/>
                      <a:gd name="T39" fmla="*/ 295 h 1510"/>
                      <a:gd name="T40" fmla="*/ 705 w 1509"/>
                      <a:gd name="T41" fmla="*/ 111 h 1510"/>
                      <a:gd name="T42" fmla="*/ 561 w 1509"/>
                      <a:gd name="T43" fmla="*/ 256 h 1510"/>
                      <a:gd name="T44" fmla="*/ 647 w 1509"/>
                      <a:gd name="T45" fmla="*/ 427 h 1510"/>
                      <a:gd name="T46" fmla="*/ 816 w 1509"/>
                      <a:gd name="T47" fmla="*/ 511 h 1510"/>
                      <a:gd name="T48" fmla="*/ 1279 w 1509"/>
                      <a:gd name="T49" fmla="*/ 377 h 1510"/>
                      <a:gd name="T50" fmla="*/ 1075 w 1509"/>
                      <a:gd name="T51" fmla="*/ 194 h 1510"/>
                      <a:gd name="T52" fmla="*/ 850 w 1509"/>
                      <a:gd name="T53" fmla="*/ 116 h 1510"/>
                      <a:gd name="T54" fmla="*/ 755 w 1509"/>
                      <a:gd name="T55" fmla="*/ 110 h 1510"/>
                      <a:gd name="T56" fmla="*/ 839 w 1509"/>
                      <a:gd name="T57" fmla="*/ 5 h 1510"/>
                      <a:gd name="T58" fmla="*/ 933 w 1509"/>
                      <a:gd name="T59" fmla="*/ 22 h 1510"/>
                      <a:gd name="T60" fmla="*/ 1025 w 1509"/>
                      <a:gd name="T61" fmla="*/ 51 h 1510"/>
                      <a:gd name="T62" fmla="*/ 1244 w 1509"/>
                      <a:gd name="T63" fmla="*/ 180 h 1510"/>
                      <a:gd name="T64" fmla="*/ 1437 w 1509"/>
                      <a:gd name="T65" fmla="*/ 432 h 1510"/>
                      <a:gd name="T66" fmla="*/ 1509 w 1509"/>
                      <a:gd name="T67" fmla="*/ 756 h 1510"/>
                      <a:gd name="T68" fmla="*/ 1437 w 1509"/>
                      <a:gd name="T69" fmla="*/ 1079 h 1510"/>
                      <a:gd name="T70" fmla="*/ 1241 w 1509"/>
                      <a:gd name="T71" fmla="*/ 1333 h 1510"/>
                      <a:gd name="T72" fmla="*/ 955 w 1509"/>
                      <a:gd name="T73" fmla="*/ 1484 h 1510"/>
                      <a:gd name="T74" fmla="*/ 619 w 1509"/>
                      <a:gd name="T75" fmla="*/ 1499 h 1510"/>
                      <a:gd name="T76" fmla="*/ 319 w 1509"/>
                      <a:gd name="T77" fmla="*/ 1372 h 1510"/>
                      <a:gd name="T78" fmla="*/ 103 w 1509"/>
                      <a:gd name="T79" fmla="*/ 1136 h 1510"/>
                      <a:gd name="T80" fmla="*/ 3 w 1509"/>
                      <a:gd name="T81" fmla="*/ 824 h 1510"/>
                      <a:gd name="T82" fmla="*/ 27 w 1509"/>
                      <a:gd name="T83" fmla="*/ 556 h 1510"/>
                      <a:gd name="T84" fmla="*/ 48 w 1509"/>
                      <a:gd name="T85" fmla="*/ 490 h 1510"/>
                      <a:gd name="T86" fmla="*/ 88 w 1509"/>
                      <a:gd name="T87" fmla="*/ 401 h 1510"/>
                      <a:gd name="T88" fmla="*/ 137 w 1509"/>
                      <a:gd name="T89" fmla="*/ 323 h 1510"/>
                      <a:gd name="T90" fmla="*/ 243 w 1509"/>
                      <a:gd name="T91" fmla="*/ 200 h 1510"/>
                      <a:gd name="T92" fmla="*/ 306 w 1509"/>
                      <a:gd name="T93" fmla="*/ 148 h 1510"/>
                      <a:gd name="T94" fmla="*/ 387 w 1509"/>
                      <a:gd name="T95" fmla="*/ 96 h 1510"/>
                      <a:gd name="T96" fmla="*/ 470 w 1509"/>
                      <a:gd name="T97" fmla="*/ 56 h 1510"/>
                      <a:gd name="T98" fmla="*/ 584 w 1509"/>
                      <a:gd name="T99" fmla="*/ 20 h 1510"/>
                      <a:gd name="T100" fmla="*/ 654 w 1509"/>
                      <a:gd name="T101" fmla="*/ 8 h 151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</a:cxnLst>
                    <a:rect l="0" t="0" r="r" b="b"/>
                    <a:pathLst>
                      <a:path w="1509" h="1510">
                        <a:moveTo>
                          <a:pt x="504" y="419"/>
                        </a:moveTo>
                        <a:lnTo>
                          <a:pt x="484" y="449"/>
                        </a:lnTo>
                        <a:lnTo>
                          <a:pt x="463" y="478"/>
                        </a:lnTo>
                        <a:lnTo>
                          <a:pt x="439" y="504"/>
                        </a:lnTo>
                        <a:lnTo>
                          <a:pt x="405" y="533"/>
                        </a:lnTo>
                        <a:lnTo>
                          <a:pt x="370" y="560"/>
                        </a:lnTo>
                        <a:lnTo>
                          <a:pt x="331" y="582"/>
                        </a:lnTo>
                        <a:lnTo>
                          <a:pt x="288" y="599"/>
                        </a:lnTo>
                        <a:lnTo>
                          <a:pt x="244" y="612"/>
                        </a:lnTo>
                        <a:lnTo>
                          <a:pt x="199" y="620"/>
                        </a:lnTo>
                        <a:lnTo>
                          <a:pt x="152" y="623"/>
                        </a:lnTo>
                        <a:lnTo>
                          <a:pt x="122" y="623"/>
                        </a:lnTo>
                        <a:lnTo>
                          <a:pt x="115" y="666"/>
                        </a:lnTo>
                        <a:lnTo>
                          <a:pt x="109" y="710"/>
                        </a:lnTo>
                        <a:lnTo>
                          <a:pt x="108" y="756"/>
                        </a:lnTo>
                        <a:lnTo>
                          <a:pt x="111" y="822"/>
                        </a:lnTo>
                        <a:lnTo>
                          <a:pt x="121" y="885"/>
                        </a:lnTo>
                        <a:lnTo>
                          <a:pt x="137" y="948"/>
                        </a:lnTo>
                        <a:lnTo>
                          <a:pt x="159" y="1007"/>
                        </a:lnTo>
                        <a:lnTo>
                          <a:pt x="186" y="1063"/>
                        </a:lnTo>
                        <a:lnTo>
                          <a:pt x="219" y="1117"/>
                        </a:lnTo>
                        <a:lnTo>
                          <a:pt x="256" y="1167"/>
                        </a:lnTo>
                        <a:lnTo>
                          <a:pt x="298" y="1212"/>
                        </a:lnTo>
                        <a:lnTo>
                          <a:pt x="343" y="1254"/>
                        </a:lnTo>
                        <a:lnTo>
                          <a:pt x="393" y="1291"/>
                        </a:lnTo>
                        <a:lnTo>
                          <a:pt x="446" y="1324"/>
                        </a:lnTo>
                        <a:lnTo>
                          <a:pt x="503" y="1351"/>
                        </a:lnTo>
                        <a:lnTo>
                          <a:pt x="562" y="1373"/>
                        </a:lnTo>
                        <a:lnTo>
                          <a:pt x="624" y="1389"/>
                        </a:lnTo>
                        <a:lnTo>
                          <a:pt x="689" y="1399"/>
                        </a:lnTo>
                        <a:lnTo>
                          <a:pt x="754" y="1402"/>
                        </a:lnTo>
                        <a:lnTo>
                          <a:pt x="820" y="1399"/>
                        </a:lnTo>
                        <a:lnTo>
                          <a:pt x="885" y="1389"/>
                        </a:lnTo>
                        <a:lnTo>
                          <a:pt x="947" y="1373"/>
                        </a:lnTo>
                        <a:lnTo>
                          <a:pt x="1006" y="1351"/>
                        </a:lnTo>
                        <a:lnTo>
                          <a:pt x="1063" y="1324"/>
                        </a:lnTo>
                        <a:lnTo>
                          <a:pt x="1116" y="1291"/>
                        </a:lnTo>
                        <a:lnTo>
                          <a:pt x="1166" y="1254"/>
                        </a:lnTo>
                        <a:lnTo>
                          <a:pt x="1212" y="1212"/>
                        </a:lnTo>
                        <a:lnTo>
                          <a:pt x="1253" y="1167"/>
                        </a:lnTo>
                        <a:lnTo>
                          <a:pt x="1290" y="1117"/>
                        </a:lnTo>
                        <a:lnTo>
                          <a:pt x="1323" y="1063"/>
                        </a:lnTo>
                        <a:lnTo>
                          <a:pt x="1350" y="1007"/>
                        </a:lnTo>
                        <a:lnTo>
                          <a:pt x="1372" y="948"/>
                        </a:lnTo>
                        <a:lnTo>
                          <a:pt x="1388" y="885"/>
                        </a:lnTo>
                        <a:lnTo>
                          <a:pt x="1398" y="822"/>
                        </a:lnTo>
                        <a:lnTo>
                          <a:pt x="1401" y="756"/>
                        </a:lnTo>
                        <a:lnTo>
                          <a:pt x="1400" y="710"/>
                        </a:lnTo>
                        <a:lnTo>
                          <a:pt x="1394" y="666"/>
                        </a:lnTo>
                        <a:lnTo>
                          <a:pt x="1387" y="623"/>
                        </a:lnTo>
                        <a:lnTo>
                          <a:pt x="856" y="623"/>
                        </a:lnTo>
                        <a:lnTo>
                          <a:pt x="809" y="620"/>
                        </a:lnTo>
                        <a:lnTo>
                          <a:pt x="764" y="612"/>
                        </a:lnTo>
                        <a:lnTo>
                          <a:pt x="720" y="599"/>
                        </a:lnTo>
                        <a:lnTo>
                          <a:pt x="678" y="582"/>
                        </a:lnTo>
                        <a:lnTo>
                          <a:pt x="639" y="560"/>
                        </a:lnTo>
                        <a:lnTo>
                          <a:pt x="602" y="533"/>
                        </a:lnTo>
                        <a:lnTo>
                          <a:pt x="570" y="504"/>
                        </a:lnTo>
                        <a:lnTo>
                          <a:pt x="545" y="478"/>
                        </a:lnTo>
                        <a:lnTo>
                          <a:pt x="523" y="449"/>
                        </a:lnTo>
                        <a:lnTo>
                          <a:pt x="504" y="419"/>
                        </a:lnTo>
                        <a:close/>
                        <a:moveTo>
                          <a:pt x="450" y="186"/>
                        </a:moveTo>
                        <a:lnTo>
                          <a:pt x="449" y="187"/>
                        </a:lnTo>
                        <a:lnTo>
                          <a:pt x="440" y="191"/>
                        </a:lnTo>
                        <a:lnTo>
                          <a:pt x="422" y="201"/>
                        </a:lnTo>
                        <a:lnTo>
                          <a:pt x="414" y="207"/>
                        </a:lnTo>
                        <a:lnTo>
                          <a:pt x="397" y="217"/>
                        </a:lnTo>
                        <a:lnTo>
                          <a:pt x="387" y="224"/>
                        </a:lnTo>
                        <a:lnTo>
                          <a:pt x="373" y="234"/>
                        </a:lnTo>
                        <a:lnTo>
                          <a:pt x="362" y="241"/>
                        </a:lnTo>
                        <a:lnTo>
                          <a:pt x="351" y="251"/>
                        </a:lnTo>
                        <a:lnTo>
                          <a:pt x="339" y="262"/>
                        </a:lnTo>
                        <a:lnTo>
                          <a:pt x="330" y="269"/>
                        </a:lnTo>
                        <a:lnTo>
                          <a:pt x="316" y="280"/>
                        </a:lnTo>
                        <a:lnTo>
                          <a:pt x="311" y="286"/>
                        </a:lnTo>
                        <a:lnTo>
                          <a:pt x="276" y="322"/>
                        </a:lnTo>
                        <a:lnTo>
                          <a:pt x="248" y="354"/>
                        </a:lnTo>
                        <a:lnTo>
                          <a:pt x="238" y="367"/>
                        </a:lnTo>
                        <a:lnTo>
                          <a:pt x="233" y="374"/>
                        </a:lnTo>
                        <a:lnTo>
                          <a:pt x="220" y="392"/>
                        </a:lnTo>
                        <a:lnTo>
                          <a:pt x="216" y="397"/>
                        </a:lnTo>
                        <a:lnTo>
                          <a:pt x="203" y="419"/>
                        </a:lnTo>
                        <a:lnTo>
                          <a:pt x="200" y="423"/>
                        </a:lnTo>
                        <a:lnTo>
                          <a:pt x="187" y="446"/>
                        </a:lnTo>
                        <a:lnTo>
                          <a:pt x="185" y="449"/>
                        </a:lnTo>
                        <a:lnTo>
                          <a:pt x="173" y="473"/>
                        </a:lnTo>
                        <a:lnTo>
                          <a:pt x="172" y="477"/>
                        </a:lnTo>
                        <a:lnTo>
                          <a:pt x="160" y="502"/>
                        </a:lnTo>
                        <a:lnTo>
                          <a:pt x="159" y="505"/>
                        </a:lnTo>
                        <a:lnTo>
                          <a:pt x="155" y="514"/>
                        </a:lnTo>
                        <a:lnTo>
                          <a:pt x="195" y="511"/>
                        </a:lnTo>
                        <a:lnTo>
                          <a:pt x="233" y="503"/>
                        </a:lnTo>
                        <a:lnTo>
                          <a:pt x="268" y="490"/>
                        </a:lnTo>
                        <a:lnTo>
                          <a:pt x="303" y="473"/>
                        </a:lnTo>
                        <a:lnTo>
                          <a:pt x="334" y="452"/>
                        </a:lnTo>
                        <a:lnTo>
                          <a:pt x="362" y="427"/>
                        </a:lnTo>
                        <a:lnTo>
                          <a:pt x="387" y="399"/>
                        </a:lnTo>
                        <a:lnTo>
                          <a:pt x="409" y="366"/>
                        </a:lnTo>
                        <a:lnTo>
                          <a:pt x="426" y="332"/>
                        </a:lnTo>
                        <a:lnTo>
                          <a:pt x="439" y="295"/>
                        </a:lnTo>
                        <a:lnTo>
                          <a:pt x="448" y="256"/>
                        </a:lnTo>
                        <a:lnTo>
                          <a:pt x="450" y="216"/>
                        </a:lnTo>
                        <a:lnTo>
                          <a:pt x="450" y="186"/>
                        </a:lnTo>
                        <a:close/>
                        <a:moveTo>
                          <a:pt x="755" y="110"/>
                        </a:moveTo>
                        <a:lnTo>
                          <a:pt x="705" y="111"/>
                        </a:lnTo>
                        <a:lnTo>
                          <a:pt x="654" y="117"/>
                        </a:lnTo>
                        <a:lnTo>
                          <a:pt x="606" y="127"/>
                        </a:lnTo>
                        <a:lnTo>
                          <a:pt x="558" y="139"/>
                        </a:lnTo>
                        <a:lnTo>
                          <a:pt x="558" y="216"/>
                        </a:lnTo>
                        <a:lnTo>
                          <a:pt x="561" y="256"/>
                        </a:lnTo>
                        <a:lnTo>
                          <a:pt x="570" y="295"/>
                        </a:lnTo>
                        <a:lnTo>
                          <a:pt x="582" y="332"/>
                        </a:lnTo>
                        <a:lnTo>
                          <a:pt x="599" y="366"/>
                        </a:lnTo>
                        <a:lnTo>
                          <a:pt x="621" y="399"/>
                        </a:lnTo>
                        <a:lnTo>
                          <a:pt x="647" y="427"/>
                        </a:lnTo>
                        <a:lnTo>
                          <a:pt x="675" y="452"/>
                        </a:lnTo>
                        <a:lnTo>
                          <a:pt x="707" y="473"/>
                        </a:lnTo>
                        <a:lnTo>
                          <a:pt x="741" y="491"/>
                        </a:lnTo>
                        <a:lnTo>
                          <a:pt x="778" y="504"/>
                        </a:lnTo>
                        <a:lnTo>
                          <a:pt x="816" y="511"/>
                        </a:lnTo>
                        <a:lnTo>
                          <a:pt x="857" y="514"/>
                        </a:lnTo>
                        <a:lnTo>
                          <a:pt x="1354" y="514"/>
                        </a:lnTo>
                        <a:lnTo>
                          <a:pt x="1332" y="467"/>
                        </a:lnTo>
                        <a:lnTo>
                          <a:pt x="1307" y="421"/>
                        </a:lnTo>
                        <a:lnTo>
                          <a:pt x="1279" y="377"/>
                        </a:lnTo>
                        <a:lnTo>
                          <a:pt x="1247" y="336"/>
                        </a:lnTo>
                        <a:lnTo>
                          <a:pt x="1212" y="298"/>
                        </a:lnTo>
                        <a:lnTo>
                          <a:pt x="1169" y="259"/>
                        </a:lnTo>
                        <a:lnTo>
                          <a:pt x="1124" y="225"/>
                        </a:lnTo>
                        <a:lnTo>
                          <a:pt x="1075" y="194"/>
                        </a:lnTo>
                        <a:lnTo>
                          <a:pt x="1024" y="168"/>
                        </a:lnTo>
                        <a:lnTo>
                          <a:pt x="970" y="146"/>
                        </a:lnTo>
                        <a:lnTo>
                          <a:pt x="913" y="129"/>
                        </a:lnTo>
                        <a:lnTo>
                          <a:pt x="855" y="117"/>
                        </a:lnTo>
                        <a:lnTo>
                          <a:pt x="850" y="116"/>
                        </a:lnTo>
                        <a:lnTo>
                          <a:pt x="826" y="113"/>
                        </a:lnTo>
                        <a:lnTo>
                          <a:pt x="817" y="112"/>
                        </a:lnTo>
                        <a:lnTo>
                          <a:pt x="794" y="111"/>
                        </a:lnTo>
                        <a:lnTo>
                          <a:pt x="786" y="110"/>
                        </a:lnTo>
                        <a:lnTo>
                          <a:pt x="755" y="110"/>
                        </a:lnTo>
                        <a:close/>
                        <a:moveTo>
                          <a:pt x="755" y="0"/>
                        </a:moveTo>
                        <a:lnTo>
                          <a:pt x="791" y="1"/>
                        </a:lnTo>
                        <a:lnTo>
                          <a:pt x="802" y="2"/>
                        </a:lnTo>
                        <a:lnTo>
                          <a:pt x="826" y="4"/>
                        </a:lnTo>
                        <a:lnTo>
                          <a:pt x="839" y="5"/>
                        </a:lnTo>
                        <a:lnTo>
                          <a:pt x="860" y="9"/>
                        </a:lnTo>
                        <a:lnTo>
                          <a:pt x="875" y="11"/>
                        </a:lnTo>
                        <a:lnTo>
                          <a:pt x="895" y="14"/>
                        </a:lnTo>
                        <a:lnTo>
                          <a:pt x="910" y="17"/>
                        </a:lnTo>
                        <a:lnTo>
                          <a:pt x="933" y="22"/>
                        </a:lnTo>
                        <a:lnTo>
                          <a:pt x="959" y="29"/>
                        </a:lnTo>
                        <a:lnTo>
                          <a:pt x="973" y="33"/>
                        </a:lnTo>
                        <a:lnTo>
                          <a:pt x="993" y="39"/>
                        </a:lnTo>
                        <a:lnTo>
                          <a:pt x="1004" y="42"/>
                        </a:lnTo>
                        <a:lnTo>
                          <a:pt x="1025" y="51"/>
                        </a:lnTo>
                        <a:lnTo>
                          <a:pt x="1032" y="54"/>
                        </a:lnTo>
                        <a:lnTo>
                          <a:pt x="1089" y="79"/>
                        </a:lnTo>
                        <a:lnTo>
                          <a:pt x="1144" y="109"/>
                        </a:lnTo>
                        <a:lnTo>
                          <a:pt x="1195" y="142"/>
                        </a:lnTo>
                        <a:lnTo>
                          <a:pt x="1244" y="180"/>
                        </a:lnTo>
                        <a:lnTo>
                          <a:pt x="1288" y="221"/>
                        </a:lnTo>
                        <a:lnTo>
                          <a:pt x="1332" y="269"/>
                        </a:lnTo>
                        <a:lnTo>
                          <a:pt x="1371" y="321"/>
                        </a:lnTo>
                        <a:lnTo>
                          <a:pt x="1406" y="374"/>
                        </a:lnTo>
                        <a:lnTo>
                          <a:pt x="1437" y="432"/>
                        </a:lnTo>
                        <a:lnTo>
                          <a:pt x="1463" y="492"/>
                        </a:lnTo>
                        <a:lnTo>
                          <a:pt x="1483" y="554"/>
                        </a:lnTo>
                        <a:lnTo>
                          <a:pt x="1498" y="620"/>
                        </a:lnTo>
                        <a:lnTo>
                          <a:pt x="1506" y="687"/>
                        </a:lnTo>
                        <a:lnTo>
                          <a:pt x="1509" y="756"/>
                        </a:lnTo>
                        <a:lnTo>
                          <a:pt x="1506" y="824"/>
                        </a:lnTo>
                        <a:lnTo>
                          <a:pt x="1498" y="892"/>
                        </a:lnTo>
                        <a:lnTo>
                          <a:pt x="1483" y="956"/>
                        </a:lnTo>
                        <a:lnTo>
                          <a:pt x="1463" y="1019"/>
                        </a:lnTo>
                        <a:lnTo>
                          <a:pt x="1437" y="1079"/>
                        </a:lnTo>
                        <a:lnTo>
                          <a:pt x="1406" y="1136"/>
                        </a:lnTo>
                        <a:lnTo>
                          <a:pt x="1371" y="1191"/>
                        </a:lnTo>
                        <a:lnTo>
                          <a:pt x="1332" y="1242"/>
                        </a:lnTo>
                        <a:lnTo>
                          <a:pt x="1288" y="1289"/>
                        </a:lnTo>
                        <a:lnTo>
                          <a:pt x="1241" y="1333"/>
                        </a:lnTo>
                        <a:lnTo>
                          <a:pt x="1190" y="1372"/>
                        </a:lnTo>
                        <a:lnTo>
                          <a:pt x="1135" y="1408"/>
                        </a:lnTo>
                        <a:lnTo>
                          <a:pt x="1078" y="1438"/>
                        </a:lnTo>
                        <a:lnTo>
                          <a:pt x="1018" y="1464"/>
                        </a:lnTo>
                        <a:lnTo>
                          <a:pt x="955" y="1484"/>
                        </a:lnTo>
                        <a:lnTo>
                          <a:pt x="890" y="1499"/>
                        </a:lnTo>
                        <a:lnTo>
                          <a:pt x="824" y="1507"/>
                        </a:lnTo>
                        <a:lnTo>
                          <a:pt x="755" y="1510"/>
                        </a:lnTo>
                        <a:lnTo>
                          <a:pt x="687" y="1507"/>
                        </a:lnTo>
                        <a:lnTo>
                          <a:pt x="619" y="1499"/>
                        </a:lnTo>
                        <a:lnTo>
                          <a:pt x="554" y="1484"/>
                        </a:lnTo>
                        <a:lnTo>
                          <a:pt x="492" y="1464"/>
                        </a:lnTo>
                        <a:lnTo>
                          <a:pt x="432" y="1438"/>
                        </a:lnTo>
                        <a:lnTo>
                          <a:pt x="374" y="1408"/>
                        </a:lnTo>
                        <a:lnTo>
                          <a:pt x="319" y="1372"/>
                        </a:lnTo>
                        <a:lnTo>
                          <a:pt x="268" y="1333"/>
                        </a:lnTo>
                        <a:lnTo>
                          <a:pt x="221" y="1289"/>
                        </a:lnTo>
                        <a:lnTo>
                          <a:pt x="178" y="1242"/>
                        </a:lnTo>
                        <a:lnTo>
                          <a:pt x="138" y="1191"/>
                        </a:lnTo>
                        <a:lnTo>
                          <a:pt x="103" y="1136"/>
                        </a:lnTo>
                        <a:lnTo>
                          <a:pt x="73" y="1079"/>
                        </a:lnTo>
                        <a:lnTo>
                          <a:pt x="47" y="1019"/>
                        </a:lnTo>
                        <a:lnTo>
                          <a:pt x="27" y="956"/>
                        </a:lnTo>
                        <a:lnTo>
                          <a:pt x="12" y="892"/>
                        </a:lnTo>
                        <a:lnTo>
                          <a:pt x="3" y="824"/>
                        </a:lnTo>
                        <a:lnTo>
                          <a:pt x="0" y="756"/>
                        </a:lnTo>
                        <a:lnTo>
                          <a:pt x="3" y="689"/>
                        </a:lnTo>
                        <a:lnTo>
                          <a:pt x="11" y="624"/>
                        </a:lnTo>
                        <a:lnTo>
                          <a:pt x="25" y="562"/>
                        </a:lnTo>
                        <a:lnTo>
                          <a:pt x="27" y="556"/>
                        </a:lnTo>
                        <a:lnTo>
                          <a:pt x="29" y="549"/>
                        </a:lnTo>
                        <a:lnTo>
                          <a:pt x="30" y="544"/>
                        </a:lnTo>
                        <a:lnTo>
                          <a:pt x="38" y="520"/>
                        </a:lnTo>
                        <a:lnTo>
                          <a:pt x="43" y="503"/>
                        </a:lnTo>
                        <a:lnTo>
                          <a:pt x="48" y="490"/>
                        </a:lnTo>
                        <a:lnTo>
                          <a:pt x="58" y="465"/>
                        </a:lnTo>
                        <a:lnTo>
                          <a:pt x="62" y="455"/>
                        </a:lnTo>
                        <a:lnTo>
                          <a:pt x="71" y="434"/>
                        </a:lnTo>
                        <a:lnTo>
                          <a:pt x="76" y="426"/>
                        </a:lnTo>
                        <a:lnTo>
                          <a:pt x="88" y="401"/>
                        </a:lnTo>
                        <a:lnTo>
                          <a:pt x="94" y="391"/>
                        </a:lnTo>
                        <a:lnTo>
                          <a:pt x="107" y="368"/>
                        </a:lnTo>
                        <a:lnTo>
                          <a:pt x="114" y="357"/>
                        </a:lnTo>
                        <a:lnTo>
                          <a:pt x="123" y="343"/>
                        </a:lnTo>
                        <a:lnTo>
                          <a:pt x="137" y="323"/>
                        </a:lnTo>
                        <a:lnTo>
                          <a:pt x="143" y="313"/>
                        </a:lnTo>
                        <a:lnTo>
                          <a:pt x="180" y="266"/>
                        </a:lnTo>
                        <a:lnTo>
                          <a:pt x="221" y="221"/>
                        </a:lnTo>
                        <a:lnTo>
                          <a:pt x="226" y="217"/>
                        </a:lnTo>
                        <a:lnTo>
                          <a:pt x="243" y="200"/>
                        </a:lnTo>
                        <a:lnTo>
                          <a:pt x="253" y="192"/>
                        </a:lnTo>
                        <a:lnTo>
                          <a:pt x="272" y="176"/>
                        </a:lnTo>
                        <a:lnTo>
                          <a:pt x="276" y="172"/>
                        </a:lnTo>
                        <a:lnTo>
                          <a:pt x="299" y="154"/>
                        </a:lnTo>
                        <a:lnTo>
                          <a:pt x="306" y="148"/>
                        </a:lnTo>
                        <a:lnTo>
                          <a:pt x="330" y="132"/>
                        </a:lnTo>
                        <a:lnTo>
                          <a:pt x="339" y="126"/>
                        </a:lnTo>
                        <a:lnTo>
                          <a:pt x="355" y="115"/>
                        </a:lnTo>
                        <a:lnTo>
                          <a:pt x="374" y="103"/>
                        </a:lnTo>
                        <a:lnTo>
                          <a:pt x="387" y="96"/>
                        </a:lnTo>
                        <a:lnTo>
                          <a:pt x="402" y="88"/>
                        </a:lnTo>
                        <a:lnTo>
                          <a:pt x="412" y="83"/>
                        </a:lnTo>
                        <a:lnTo>
                          <a:pt x="439" y="70"/>
                        </a:lnTo>
                        <a:lnTo>
                          <a:pt x="450" y="66"/>
                        </a:lnTo>
                        <a:lnTo>
                          <a:pt x="470" y="56"/>
                        </a:lnTo>
                        <a:lnTo>
                          <a:pt x="485" y="51"/>
                        </a:lnTo>
                        <a:lnTo>
                          <a:pt x="486" y="50"/>
                        </a:lnTo>
                        <a:lnTo>
                          <a:pt x="535" y="34"/>
                        </a:lnTo>
                        <a:lnTo>
                          <a:pt x="584" y="20"/>
                        </a:lnTo>
                        <a:lnTo>
                          <a:pt x="584" y="20"/>
                        </a:lnTo>
                        <a:lnTo>
                          <a:pt x="617" y="13"/>
                        </a:lnTo>
                        <a:lnTo>
                          <a:pt x="617" y="13"/>
                        </a:lnTo>
                        <a:lnTo>
                          <a:pt x="618" y="13"/>
                        </a:lnTo>
                        <a:lnTo>
                          <a:pt x="651" y="8"/>
                        </a:lnTo>
                        <a:lnTo>
                          <a:pt x="654" y="8"/>
                        </a:lnTo>
                        <a:lnTo>
                          <a:pt x="685" y="4"/>
                        </a:lnTo>
                        <a:lnTo>
                          <a:pt x="696" y="3"/>
                        </a:lnTo>
                        <a:lnTo>
                          <a:pt x="718" y="1"/>
                        </a:lnTo>
                        <a:lnTo>
                          <a:pt x="755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1" name="Freeform 57"/>
                  <p:cNvSpPr>
                    <a:spLocks noEditPoints="1"/>
                  </p:cNvSpPr>
                  <p:nvPr/>
                </p:nvSpPr>
                <p:spPr bwMode="auto">
                  <a:xfrm>
                    <a:off x="4799013" y="3351213"/>
                    <a:ext cx="152400" cy="153988"/>
                  </a:xfrm>
                  <a:custGeom>
                    <a:avLst/>
                    <a:gdLst>
                      <a:gd name="T0" fmla="*/ 194 w 387"/>
                      <a:gd name="T1" fmla="*/ 131 h 389"/>
                      <a:gd name="T2" fmla="*/ 131 w 387"/>
                      <a:gd name="T3" fmla="*/ 194 h 389"/>
                      <a:gd name="T4" fmla="*/ 194 w 387"/>
                      <a:gd name="T5" fmla="*/ 257 h 389"/>
                      <a:gd name="T6" fmla="*/ 257 w 387"/>
                      <a:gd name="T7" fmla="*/ 194 h 389"/>
                      <a:gd name="T8" fmla="*/ 194 w 387"/>
                      <a:gd name="T9" fmla="*/ 131 h 389"/>
                      <a:gd name="T10" fmla="*/ 186 w 387"/>
                      <a:gd name="T11" fmla="*/ 0 h 389"/>
                      <a:gd name="T12" fmla="*/ 201 w 387"/>
                      <a:gd name="T13" fmla="*/ 0 h 389"/>
                      <a:gd name="T14" fmla="*/ 218 w 387"/>
                      <a:gd name="T15" fmla="*/ 5 h 389"/>
                      <a:gd name="T16" fmla="*/ 232 w 387"/>
                      <a:gd name="T17" fmla="*/ 15 h 389"/>
                      <a:gd name="T18" fmla="*/ 372 w 387"/>
                      <a:gd name="T19" fmla="*/ 155 h 389"/>
                      <a:gd name="T20" fmla="*/ 383 w 387"/>
                      <a:gd name="T21" fmla="*/ 170 h 389"/>
                      <a:gd name="T22" fmla="*/ 387 w 387"/>
                      <a:gd name="T23" fmla="*/ 185 h 389"/>
                      <a:gd name="T24" fmla="*/ 387 w 387"/>
                      <a:gd name="T25" fmla="*/ 202 h 389"/>
                      <a:gd name="T26" fmla="*/ 383 w 387"/>
                      <a:gd name="T27" fmla="*/ 218 h 389"/>
                      <a:gd name="T28" fmla="*/ 372 w 387"/>
                      <a:gd name="T29" fmla="*/ 232 h 389"/>
                      <a:gd name="T30" fmla="*/ 232 w 387"/>
                      <a:gd name="T31" fmla="*/ 372 h 389"/>
                      <a:gd name="T32" fmla="*/ 220 w 387"/>
                      <a:gd name="T33" fmla="*/ 381 h 389"/>
                      <a:gd name="T34" fmla="*/ 208 w 387"/>
                      <a:gd name="T35" fmla="*/ 387 h 389"/>
                      <a:gd name="T36" fmla="*/ 194 w 387"/>
                      <a:gd name="T37" fmla="*/ 389 h 389"/>
                      <a:gd name="T38" fmla="*/ 179 w 387"/>
                      <a:gd name="T39" fmla="*/ 387 h 389"/>
                      <a:gd name="T40" fmla="*/ 167 w 387"/>
                      <a:gd name="T41" fmla="*/ 381 h 389"/>
                      <a:gd name="T42" fmla="*/ 155 w 387"/>
                      <a:gd name="T43" fmla="*/ 372 h 389"/>
                      <a:gd name="T44" fmla="*/ 15 w 387"/>
                      <a:gd name="T45" fmla="*/ 232 h 389"/>
                      <a:gd name="T46" fmla="*/ 6 w 387"/>
                      <a:gd name="T47" fmla="*/ 218 h 389"/>
                      <a:gd name="T48" fmla="*/ 0 w 387"/>
                      <a:gd name="T49" fmla="*/ 202 h 389"/>
                      <a:gd name="T50" fmla="*/ 0 w 387"/>
                      <a:gd name="T51" fmla="*/ 185 h 389"/>
                      <a:gd name="T52" fmla="*/ 6 w 387"/>
                      <a:gd name="T53" fmla="*/ 170 h 389"/>
                      <a:gd name="T54" fmla="*/ 15 w 387"/>
                      <a:gd name="T55" fmla="*/ 155 h 389"/>
                      <a:gd name="T56" fmla="*/ 155 w 387"/>
                      <a:gd name="T57" fmla="*/ 15 h 389"/>
                      <a:gd name="T58" fmla="*/ 169 w 387"/>
                      <a:gd name="T59" fmla="*/ 5 h 389"/>
                      <a:gd name="T60" fmla="*/ 186 w 387"/>
                      <a:gd name="T61" fmla="*/ 0 h 38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</a:cxnLst>
                    <a:rect l="0" t="0" r="r" b="b"/>
                    <a:pathLst>
                      <a:path w="387" h="389">
                        <a:moveTo>
                          <a:pt x="194" y="131"/>
                        </a:moveTo>
                        <a:lnTo>
                          <a:pt x="131" y="194"/>
                        </a:lnTo>
                        <a:lnTo>
                          <a:pt x="194" y="257"/>
                        </a:lnTo>
                        <a:lnTo>
                          <a:pt x="257" y="194"/>
                        </a:lnTo>
                        <a:lnTo>
                          <a:pt x="194" y="131"/>
                        </a:lnTo>
                        <a:close/>
                        <a:moveTo>
                          <a:pt x="186" y="0"/>
                        </a:moveTo>
                        <a:lnTo>
                          <a:pt x="201" y="0"/>
                        </a:lnTo>
                        <a:lnTo>
                          <a:pt x="218" y="5"/>
                        </a:lnTo>
                        <a:lnTo>
                          <a:pt x="232" y="15"/>
                        </a:lnTo>
                        <a:lnTo>
                          <a:pt x="372" y="155"/>
                        </a:lnTo>
                        <a:lnTo>
                          <a:pt x="383" y="170"/>
                        </a:lnTo>
                        <a:lnTo>
                          <a:pt x="387" y="185"/>
                        </a:lnTo>
                        <a:lnTo>
                          <a:pt x="387" y="202"/>
                        </a:lnTo>
                        <a:lnTo>
                          <a:pt x="383" y="218"/>
                        </a:lnTo>
                        <a:lnTo>
                          <a:pt x="372" y="232"/>
                        </a:lnTo>
                        <a:lnTo>
                          <a:pt x="232" y="372"/>
                        </a:lnTo>
                        <a:lnTo>
                          <a:pt x="220" y="381"/>
                        </a:lnTo>
                        <a:lnTo>
                          <a:pt x="208" y="387"/>
                        </a:lnTo>
                        <a:lnTo>
                          <a:pt x="194" y="389"/>
                        </a:lnTo>
                        <a:lnTo>
                          <a:pt x="179" y="387"/>
                        </a:lnTo>
                        <a:lnTo>
                          <a:pt x="167" y="381"/>
                        </a:lnTo>
                        <a:lnTo>
                          <a:pt x="155" y="372"/>
                        </a:lnTo>
                        <a:lnTo>
                          <a:pt x="15" y="232"/>
                        </a:lnTo>
                        <a:lnTo>
                          <a:pt x="6" y="218"/>
                        </a:lnTo>
                        <a:lnTo>
                          <a:pt x="0" y="202"/>
                        </a:lnTo>
                        <a:lnTo>
                          <a:pt x="0" y="185"/>
                        </a:lnTo>
                        <a:lnTo>
                          <a:pt x="6" y="170"/>
                        </a:lnTo>
                        <a:lnTo>
                          <a:pt x="15" y="155"/>
                        </a:lnTo>
                        <a:lnTo>
                          <a:pt x="155" y="15"/>
                        </a:lnTo>
                        <a:lnTo>
                          <a:pt x="169" y="5"/>
                        </a:lnTo>
                        <a:lnTo>
                          <a:pt x="186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2" name="Freeform 58"/>
                  <p:cNvSpPr>
                    <a:spLocks/>
                  </p:cNvSpPr>
                  <p:nvPr/>
                </p:nvSpPr>
                <p:spPr bwMode="auto">
                  <a:xfrm>
                    <a:off x="4792663" y="3529013"/>
                    <a:ext cx="165100" cy="212725"/>
                  </a:xfrm>
                  <a:custGeom>
                    <a:avLst/>
                    <a:gdLst>
                      <a:gd name="T0" fmla="*/ 206 w 417"/>
                      <a:gd name="T1" fmla="*/ 0 h 535"/>
                      <a:gd name="T2" fmla="*/ 223 w 417"/>
                      <a:gd name="T3" fmla="*/ 2 h 535"/>
                      <a:gd name="T4" fmla="*/ 238 w 417"/>
                      <a:gd name="T5" fmla="*/ 9 h 535"/>
                      <a:gd name="T6" fmla="*/ 250 w 417"/>
                      <a:gd name="T7" fmla="*/ 21 h 535"/>
                      <a:gd name="T8" fmla="*/ 259 w 417"/>
                      <a:gd name="T9" fmla="*/ 36 h 535"/>
                      <a:gd name="T10" fmla="*/ 413 w 417"/>
                      <a:gd name="T11" fmla="*/ 462 h 535"/>
                      <a:gd name="T12" fmla="*/ 417 w 417"/>
                      <a:gd name="T13" fmla="*/ 477 h 535"/>
                      <a:gd name="T14" fmla="*/ 416 w 417"/>
                      <a:gd name="T15" fmla="*/ 491 h 535"/>
                      <a:gd name="T16" fmla="*/ 411 w 417"/>
                      <a:gd name="T17" fmla="*/ 505 h 535"/>
                      <a:gd name="T18" fmla="*/ 404 w 417"/>
                      <a:gd name="T19" fmla="*/ 516 h 535"/>
                      <a:gd name="T20" fmla="*/ 393 w 417"/>
                      <a:gd name="T21" fmla="*/ 526 h 535"/>
                      <a:gd name="T22" fmla="*/ 381 w 417"/>
                      <a:gd name="T23" fmla="*/ 532 h 535"/>
                      <a:gd name="T24" fmla="*/ 364 w 417"/>
                      <a:gd name="T25" fmla="*/ 535 h 535"/>
                      <a:gd name="T26" fmla="*/ 347 w 417"/>
                      <a:gd name="T27" fmla="*/ 533 h 535"/>
                      <a:gd name="T28" fmla="*/ 332 w 417"/>
                      <a:gd name="T29" fmla="*/ 527 h 535"/>
                      <a:gd name="T30" fmla="*/ 320 w 417"/>
                      <a:gd name="T31" fmla="*/ 515 h 535"/>
                      <a:gd name="T32" fmla="*/ 311 w 417"/>
                      <a:gd name="T33" fmla="*/ 499 h 535"/>
                      <a:gd name="T34" fmla="*/ 208 w 417"/>
                      <a:gd name="T35" fmla="*/ 214 h 535"/>
                      <a:gd name="T36" fmla="*/ 104 w 417"/>
                      <a:gd name="T37" fmla="*/ 499 h 535"/>
                      <a:gd name="T38" fmla="*/ 95 w 417"/>
                      <a:gd name="T39" fmla="*/ 515 h 535"/>
                      <a:gd name="T40" fmla="*/ 84 w 417"/>
                      <a:gd name="T41" fmla="*/ 527 h 535"/>
                      <a:gd name="T42" fmla="*/ 68 w 417"/>
                      <a:gd name="T43" fmla="*/ 533 h 535"/>
                      <a:gd name="T44" fmla="*/ 52 w 417"/>
                      <a:gd name="T45" fmla="*/ 535 h 535"/>
                      <a:gd name="T46" fmla="*/ 34 w 417"/>
                      <a:gd name="T47" fmla="*/ 532 h 535"/>
                      <a:gd name="T48" fmla="*/ 22 w 417"/>
                      <a:gd name="T49" fmla="*/ 526 h 535"/>
                      <a:gd name="T50" fmla="*/ 11 w 417"/>
                      <a:gd name="T51" fmla="*/ 516 h 535"/>
                      <a:gd name="T52" fmla="*/ 4 w 417"/>
                      <a:gd name="T53" fmla="*/ 505 h 535"/>
                      <a:gd name="T54" fmla="*/ 0 w 417"/>
                      <a:gd name="T55" fmla="*/ 491 h 535"/>
                      <a:gd name="T56" fmla="*/ 0 w 417"/>
                      <a:gd name="T57" fmla="*/ 477 h 535"/>
                      <a:gd name="T58" fmla="*/ 2 w 417"/>
                      <a:gd name="T59" fmla="*/ 462 h 535"/>
                      <a:gd name="T60" fmla="*/ 156 w 417"/>
                      <a:gd name="T61" fmla="*/ 37 h 535"/>
                      <a:gd name="T62" fmla="*/ 164 w 417"/>
                      <a:gd name="T63" fmla="*/ 23 h 535"/>
                      <a:gd name="T64" fmla="*/ 175 w 417"/>
                      <a:gd name="T65" fmla="*/ 11 h 535"/>
                      <a:gd name="T66" fmla="*/ 189 w 417"/>
                      <a:gd name="T67" fmla="*/ 4 h 535"/>
                      <a:gd name="T68" fmla="*/ 206 w 417"/>
                      <a:gd name="T69" fmla="*/ 0 h 53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</a:cxnLst>
                    <a:rect l="0" t="0" r="r" b="b"/>
                    <a:pathLst>
                      <a:path w="417" h="535">
                        <a:moveTo>
                          <a:pt x="206" y="0"/>
                        </a:moveTo>
                        <a:lnTo>
                          <a:pt x="223" y="2"/>
                        </a:lnTo>
                        <a:lnTo>
                          <a:pt x="238" y="9"/>
                        </a:lnTo>
                        <a:lnTo>
                          <a:pt x="250" y="21"/>
                        </a:lnTo>
                        <a:lnTo>
                          <a:pt x="259" y="36"/>
                        </a:lnTo>
                        <a:lnTo>
                          <a:pt x="413" y="462"/>
                        </a:lnTo>
                        <a:lnTo>
                          <a:pt x="417" y="477"/>
                        </a:lnTo>
                        <a:lnTo>
                          <a:pt x="416" y="491"/>
                        </a:lnTo>
                        <a:lnTo>
                          <a:pt x="411" y="505"/>
                        </a:lnTo>
                        <a:lnTo>
                          <a:pt x="404" y="516"/>
                        </a:lnTo>
                        <a:lnTo>
                          <a:pt x="393" y="526"/>
                        </a:lnTo>
                        <a:lnTo>
                          <a:pt x="381" y="532"/>
                        </a:lnTo>
                        <a:lnTo>
                          <a:pt x="364" y="535"/>
                        </a:lnTo>
                        <a:lnTo>
                          <a:pt x="347" y="533"/>
                        </a:lnTo>
                        <a:lnTo>
                          <a:pt x="332" y="527"/>
                        </a:lnTo>
                        <a:lnTo>
                          <a:pt x="320" y="515"/>
                        </a:lnTo>
                        <a:lnTo>
                          <a:pt x="311" y="499"/>
                        </a:lnTo>
                        <a:lnTo>
                          <a:pt x="208" y="214"/>
                        </a:lnTo>
                        <a:lnTo>
                          <a:pt x="104" y="499"/>
                        </a:lnTo>
                        <a:lnTo>
                          <a:pt x="95" y="515"/>
                        </a:lnTo>
                        <a:lnTo>
                          <a:pt x="84" y="527"/>
                        </a:lnTo>
                        <a:lnTo>
                          <a:pt x="68" y="533"/>
                        </a:lnTo>
                        <a:lnTo>
                          <a:pt x="52" y="535"/>
                        </a:lnTo>
                        <a:lnTo>
                          <a:pt x="34" y="532"/>
                        </a:lnTo>
                        <a:lnTo>
                          <a:pt x="22" y="526"/>
                        </a:lnTo>
                        <a:lnTo>
                          <a:pt x="11" y="516"/>
                        </a:lnTo>
                        <a:lnTo>
                          <a:pt x="4" y="505"/>
                        </a:lnTo>
                        <a:lnTo>
                          <a:pt x="0" y="491"/>
                        </a:lnTo>
                        <a:lnTo>
                          <a:pt x="0" y="477"/>
                        </a:lnTo>
                        <a:lnTo>
                          <a:pt x="2" y="462"/>
                        </a:lnTo>
                        <a:lnTo>
                          <a:pt x="156" y="37"/>
                        </a:lnTo>
                        <a:lnTo>
                          <a:pt x="164" y="23"/>
                        </a:lnTo>
                        <a:lnTo>
                          <a:pt x="175" y="11"/>
                        </a:lnTo>
                        <a:lnTo>
                          <a:pt x="189" y="4"/>
                        </a:lnTo>
                        <a:lnTo>
                          <a:pt x="206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3" name="Freeform 59"/>
                  <p:cNvSpPr>
                    <a:spLocks/>
                  </p:cNvSpPr>
                  <p:nvPr/>
                </p:nvSpPr>
                <p:spPr bwMode="auto">
                  <a:xfrm>
                    <a:off x="4775200" y="3125788"/>
                    <a:ext cx="200025" cy="60325"/>
                  </a:xfrm>
                  <a:custGeom>
                    <a:avLst/>
                    <a:gdLst>
                      <a:gd name="T0" fmla="*/ 58 w 505"/>
                      <a:gd name="T1" fmla="*/ 0 h 149"/>
                      <a:gd name="T2" fmla="*/ 75 w 505"/>
                      <a:gd name="T3" fmla="*/ 4 h 149"/>
                      <a:gd name="T4" fmla="*/ 118 w 505"/>
                      <a:gd name="T5" fmla="*/ 20 h 149"/>
                      <a:gd name="T6" fmla="*/ 161 w 505"/>
                      <a:gd name="T7" fmla="*/ 32 h 149"/>
                      <a:gd name="T8" fmla="*/ 206 w 505"/>
                      <a:gd name="T9" fmla="*/ 38 h 149"/>
                      <a:gd name="T10" fmla="*/ 252 w 505"/>
                      <a:gd name="T11" fmla="*/ 40 h 149"/>
                      <a:gd name="T12" fmla="*/ 299 w 505"/>
                      <a:gd name="T13" fmla="*/ 38 h 149"/>
                      <a:gd name="T14" fmla="*/ 344 w 505"/>
                      <a:gd name="T15" fmla="*/ 32 h 149"/>
                      <a:gd name="T16" fmla="*/ 388 w 505"/>
                      <a:gd name="T17" fmla="*/ 20 h 149"/>
                      <a:gd name="T18" fmla="*/ 430 w 505"/>
                      <a:gd name="T19" fmla="*/ 4 h 149"/>
                      <a:gd name="T20" fmla="*/ 447 w 505"/>
                      <a:gd name="T21" fmla="*/ 0 h 149"/>
                      <a:gd name="T22" fmla="*/ 464 w 505"/>
                      <a:gd name="T23" fmla="*/ 2 h 149"/>
                      <a:gd name="T24" fmla="*/ 478 w 505"/>
                      <a:gd name="T25" fmla="*/ 8 h 149"/>
                      <a:gd name="T26" fmla="*/ 491 w 505"/>
                      <a:gd name="T27" fmla="*/ 19 h 149"/>
                      <a:gd name="T28" fmla="*/ 501 w 505"/>
                      <a:gd name="T29" fmla="*/ 34 h 149"/>
                      <a:gd name="T30" fmla="*/ 505 w 505"/>
                      <a:gd name="T31" fmla="*/ 51 h 149"/>
                      <a:gd name="T32" fmla="*/ 504 w 505"/>
                      <a:gd name="T33" fmla="*/ 66 h 149"/>
                      <a:gd name="T34" fmla="*/ 497 w 505"/>
                      <a:gd name="T35" fmla="*/ 82 h 149"/>
                      <a:gd name="T36" fmla="*/ 487 w 505"/>
                      <a:gd name="T37" fmla="*/ 95 h 149"/>
                      <a:gd name="T38" fmla="*/ 472 w 505"/>
                      <a:gd name="T39" fmla="*/ 104 h 149"/>
                      <a:gd name="T40" fmla="*/ 437 w 505"/>
                      <a:gd name="T41" fmla="*/ 117 h 149"/>
                      <a:gd name="T42" fmla="*/ 402 w 505"/>
                      <a:gd name="T43" fmla="*/ 129 h 149"/>
                      <a:gd name="T44" fmla="*/ 365 w 505"/>
                      <a:gd name="T45" fmla="*/ 137 h 149"/>
                      <a:gd name="T46" fmla="*/ 309 w 505"/>
                      <a:gd name="T47" fmla="*/ 145 h 149"/>
                      <a:gd name="T48" fmla="*/ 252 w 505"/>
                      <a:gd name="T49" fmla="*/ 149 h 149"/>
                      <a:gd name="T50" fmla="*/ 196 w 505"/>
                      <a:gd name="T51" fmla="*/ 145 h 149"/>
                      <a:gd name="T52" fmla="*/ 141 w 505"/>
                      <a:gd name="T53" fmla="*/ 137 h 149"/>
                      <a:gd name="T54" fmla="*/ 104 w 505"/>
                      <a:gd name="T55" fmla="*/ 129 h 149"/>
                      <a:gd name="T56" fmla="*/ 68 w 505"/>
                      <a:gd name="T57" fmla="*/ 117 h 149"/>
                      <a:gd name="T58" fmla="*/ 33 w 505"/>
                      <a:gd name="T59" fmla="*/ 104 h 149"/>
                      <a:gd name="T60" fmla="*/ 18 w 505"/>
                      <a:gd name="T61" fmla="*/ 95 h 149"/>
                      <a:gd name="T62" fmla="*/ 8 w 505"/>
                      <a:gd name="T63" fmla="*/ 82 h 149"/>
                      <a:gd name="T64" fmla="*/ 1 w 505"/>
                      <a:gd name="T65" fmla="*/ 66 h 149"/>
                      <a:gd name="T66" fmla="*/ 0 w 505"/>
                      <a:gd name="T67" fmla="*/ 51 h 149"/>
                      <a:gd name="T68" fmla="*/ 4 w 505"/>
                      <a:gd name="T69" fmla="*/ 34 h 149"/>
                      <a:gd name="T70" fmla="*/ 14 w 505"/>
                      <a:gd name="T71" fmla="*/ 19 h 149"/>
                      <a:gd name="T72" fmla="*/ 27 w 505"/>
                      <a:gd name="T73" fmla="*/ 8 h 149"/>
                      <a:gd name="T74" fmla="*/ 41 w 505"/>
                      <a:gd name="T75" fmla="*/ 2 h 149"/>
                      <a:gd name="T76" fmla="*/ 58 w 505"/>
                      <a:gd name="T77" fmla="*/ 0 h 14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</a:cxnLst>
                    <a:rect l="0" t="0" r="r" b="b"/>
                    <a:pathLst>
                      <a:path w="505" h="149">
                        <a:moveTo>
                          <a:pt x="58" y="0"/>
                        </a:moveTo>
                        <a:lnTo>
                          <a:pt x="75" y="4"/>
                        </a:lnTo>
                        <a:lnTo>
                          <a:pt x="118" y="20"/>
                        </a:lnTo>
                        <a:lnTo>
                          <a:pt x="161" y="32"/>
                        </a:lnTo>
                        <a:lnTo>
                          <a:pt x="206" y="38"/>
                        </a:lnTo>
                        <a:lnTo>
                          <a:pt x="252" y="40"/>
                        </a:lnTo>
                        <a:lnTo>
                          <a:pt x="299" y="38"/>
                        </a:lnTo>
                        <a:lnTo>
                          <a:pt x="344" y="32"/>
                        </a:lnTo>
                        <a:lnTo>
                          <a:pt x="388" y="20"/>
                        </a:lnTo>
                        <a:lnTo>
                          <a:pt x="430" y="4"/>
                        </a:lnTo>
                        <a:lnTo>
                          <a:pt x="447" y="0"/>
                        </a:lnTo>
                        <a:lnTo>
                          <a:pt x="464" y="2"/>
                        </a:lnTo>
                        <a:lnTo>
                          <a:pt x="478" y="8"/>
                        </a:lnTo>
                        <a:lnTo>
                          <a:pt x="491" y="19"/>
                        </a:lnTo>
                        <a:lnTo>
                          <a:pt x="501" y="34"/>
                        </a:lnTo>
                        <a:lnTo>
                          <a:pt x="505" y="51"/>
                        </a:lnTo>
                        <a:lnTo>
                          <a:pt x="504" y="66"/>
                        </a:lnTo>
                        <a:lnTo>
                          <a:pt x="497" y="82"/>
                        </a:lnTo>
                        <a:lnTo>
                          <a:pt x="487" y="95"/>
                        </a:lnTo>
                        <a:lnTo>
                          <a:pt x="472" y="104"/>
                        </a:lnTo>
                        <a:lnTo>
                          <a:pt x="437" y="117"/>
                        </a:lnTo>
                        <a:lnTo>
                          <a:pt x="402" y="129"/>
                        </a:lnTo>
                        <a:lnTo>
                          <a:pt x="365" y="137"/>
                        </a:lnTo>
                        <a:lnTo>
                          <a:pt x="309" y="145"/>
                        </a:lnTo>
                        <a:lnTo>
                          <a:pt x="252" y="149"/>
                        </a:lnTo>
                        <a:lnTo>
                          <a:pt x="196" y="145"/>
                        </a:lnTo>
                        <a:lnTo>
                          <a:pt x="141" y="137"/>
                        </a:lnTo>
                        <a:lnTo>
                          <a:pt x="104" y="129"/>
                        </a:lnTo>
                        <a:lnTo>
                          <a:pt x="68" y="117"/>
                        </a:lnTo>
                        <a:lnTo>
                          <a:pt x="33" y="104"/>
                        </a:lnTo>
                        <a:lnTo>
                          <a:pt x="18" y="95"/>
                        </a:lnTo>
                        <a:lnTo>
                          <a:pt x="8" y="82"/>
                        </a:lnTo>
                        <a:lnTo>
                          <a:pt x="1" y="66"/>
                        </a:lnTo>
                        <a:lnTo>
                          <a:pt x="0" y="51"/>
                        </a:lnTo>
                        <a:lnTo>
                          <a:pt x="4" y="34"/>
                        </a:lnTo>
                        <a:lnTo>
                          <a:pt x="14" y="19"/>
                        </a:lnTo>
                        <a:lnTo>
                          <a:pt x="27" y="8"/>
                        </a:lnTo>
                        <a:lnTo>
                          <a:pt x="41" y="2"/>
                        </a:lnTo>
                        <a:lnTo>
                          <a:pt x="58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4" name="Freeform 60"/>
                  <p:cNvSpPr>
                    <a:spLocks/>
                  </p:cNvSpPr>
                  <p:nvPr/>
                </p:nvSpPr>
                <p:spPr bwMode="auto">
                  <a:xfrm>
                    <a:off x="4741863" y="3644900"/>
                    <a:ext cx="511175" cy="173038"/>
                  </a:xfrm>
                  <a:custGeom>
                    <a:avLst/>
                    <a:gdLst>
                      <a:gd name="T0" fmla="*/ 1161 w 1285"/>
                      <a:gd name="T1" fmla="*/ 0 h 436"/>
                      <a:gd name="T2" fmla="*/ 1178 w 1285"/>
                      <a:gd name="T3" fmla="*/ 1 h 436"/>
                      <a:gd name="T4" fmla="*/ 1192 w 1285"/>
                      <a:gd name="T5" fmla="*/ 7 h 436"/>
                      <a:gd name="T6" fmla="*/ 1206 w 1285"/>
                      <a:gd name="T7" fmla="*/ 18 h 436"/>
                      <a:gd name="T8" fmla="*/ 1215 w 1285"/>
                      <a:gd name="T9" fmla="*/ 32 h 436"/>
                      <a:gd name="T10" fmla="*/ 1236 w 1285"/>
                      <a:gd name="T11" fmla="*/ 88 h 436"/>
                      <a:gd name="T12" fmla="*/ 1254 w 1285"/>
                      <a:gd name="T13" fmla="*/ 145 h 436"/>
                      <a:gd name="T14" fmla="*/ 1267 w 1285"/>
                      <a:gd name="T15" fmla="*/ 203 h 436"/>
                      <a:gd name="T16" fmla="*/ 1278 w 1285"/>
                      <a:gd name="T17" fmla="*/ 262 h 436"/>
                      <a:gd name="T18" fmla="*/ 1283 w 1285"/>
                      <a:gd name="T19" fmla="*/ 321 h 436"/>
                      <a:gd name="T20" fmla="*/ 1285 w 1285"/>
                      <a:gd name="T21" fmla="*/ 381 h 436"/>
                      <a:gd name="T22" fmla="*/ 1283 w 1285"/>
                      <a:gd name="T23" fmla="*/ 398 h 436"/>
                      <a:gd name="T24" fmla="*/ 1275 w 1285"/>
                      <a:gd name="T25" fmla="*/ 414 h 436"/>
                      <a:gd name="T26" fmla="*/ 1263 w 1285"/>
                      <a:gd name="T27" fmla="*/ 425 h 436"/>
                      <a:gd name="T28" fmla="*/ 1248 w 1285"/>
                      <a:gd name="T29" fmla="*/ 433 h 436"/>
                      <a:gd name="T30" fmla="*/ 1231 w 1285"/>
                      <a:gd name="T31" fmla="*/ 436 h 436"/>
                      <a:gd name="T32" fmla="*/ 55 w 1285"/>
                      <a:gd name="T33" fmla="*/ 436 h 436"/>
                      <a:gd name="T34" fmla="*/ 37 w 1285"/>
                      <a:gd name="T35" fmla="*/ 433 h 436"/>
                      <a:gd name="T36" fmla="*/ 22 w 1285"/>
                      <a:gd name="T37" fmla="*/ 425 h 436"/>
                      <a:gd name="T38" fmla="*/ 11 w 1285"/>
                      <a:gd name="T39" fmla="*/ 414 h 436"/>
                      <a:gd name="T40" fmla="*/ 2 w 1285"/>
                      <a:gd name="T41" fmla="*/ 398 h 436"/>
                      <a:gd name="T42" fmla="*/ 0 w 1285"/>
                      <a:gd name="T43" fmla="*/ 381 h 436"/>
                      <a:gd name="T44" fmla="*/ 2 w 1285"/>
                      <a:gd name="T45" fmla="*/ 364 h 436"/>
                      <a:gd name="T46" fmla="*/ 11 w 1285"/>
                      <a:gd name="T47" fmla="*/ 350 h 436"/>
                      <a:gd name="T48" fmla="*/ 22 w 1285"/>
                      <a:gd name="T49" fmla="*/ 337 h 436"/>
                      <a:gd name="T50" fmla="*/ 37 w 1285"/>
                      <a:gd name="T51" fmla="*/ 330 h 436"/>
                      <a:gd name="T52" fmla="*/ 55 w 1285"/>
                      <a:gd name="T53" fmla="*/ 327 h 436"/>
                      <a:gd name="T54" fmla="*/ 1175 w 1285"/>
                      <a:gd name="T55" fmla="*/ 327 h 436"/>
                      <a:gd name="T56" fmla="*/ 1170 w 1285"/>
                      <a:gd name="T57" fmla="*/ 275 h 436"/>
                      <a:gd name="T58" fmla="*/ 1162 w 1285"/>
                      <a:gd name="T59" fmla="*/ 224 h 436"/>
                      <a:gd name="T60" fmla="*/ 1149 w 1285"/>
                      <a:gd name="T61" fmla="*/ 173 h 436"/>
                      <a:gd name="T62" fmla="*/ 1135 w 1285"/>
                      <a:gd name="T63" fmla="*/ 123 h 436"/>
                      <a:gd name="T64" fmla="*/ 1116 w 1285"/>
                      <a:gd name="T65" fmla="*/ 75 h 436"/>
                      <a:gd name="T66" fmla="*/ 1111 w 1285"/>
                      <a:gd name="T67" fmla="*/ 58 h 436"/>
                      <a:gd name="T68" fmla="*/ 1112 w 1285"/>
                      <a:gd name="T69" fmla="*/ 41 h 436"/>
                      <a:gd name="T70" fmla="*/ 1119 w 1285"/>
                      <a:gd name="T71" fmla="*/ 26 h 436"/>
                      <a:gd name="T72" fmla="*/ 1129 w 1285"/>
                      <a:gd name="T73" fmla="*/ 13 h 436"/>
                      <a:gd name="T74" fmla="*/ 1144 w 1285"/>
                      <a:gd name="T75" fmla="*/ 4 h 436"/>
                      <a:gd name="T76" fmla="*/ 1161 w 1285"/>
                      <a:gd name="T77" fmla="*/ 0 h 43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</a:cxnLst>
                    <a:rect l="0" t="0" r="r" b="b"/>
                    <a:pathLst>
                      <a:path w="1285" h="436">
                        <a:moveTo>
                          <a:pt x="1161" y="0"/>
                        </a:moveTo>
                        <a:lnTo>
                          <a:pt x="1178" y="1"/>
                        </a:lnTo>
                        <a:lnTo>
                          <a:pt x="1192" y="7"/>
                        </a:lnTo>
                        <a:lnTo>
                          <a:pt x="1206" y="18"/>
                        </a:lnTo>
                        <a:lnTo>
                          <a:pt x="1215" y="32"/>
                        </a:lnTo>
                        <a:lnTo>
                          <a:pt x="1236" y="88"/>
                        </a:lnTo>
                        <a:lnTo>
                          <a:pt x="1254" y="145"/>
                        </a:lnTo>
                        <a:lnTo>
                          <a:pt x="1267" y="203"/>
                        </a:lnTo>
                        <a:lnTo>
                          <a:pt x="1278" y="262"/>
                        </a:lnTo>
                        <a:lnTo>
                          <a:pt x="1283" y="321"/>
                        </a:lnTo>
                        <a:lnTo>
                          <a:pt x="1285" y="381"/>
                        </a:lnTo>
                        <a:lnTo>
                          <a:pt x="1283" y="398"/>
                        </a:lnTo>
                        <a:lnTo>
                          <a:pt x="1275" y="414"/>
                        </a:lnTo>
                        <a:lnTo>
                          <a:pt x="1263" y="425"/>
                        </a:lnTo>
                        <a:lnTo>
                          <a:pt x="1248" y="433"/>
                        </a:lnTo>
                        <a:lnTo>
                          <a:pt x="1231" y="436"/>
                        </a:lnTo>
                        <a:lnTo>
                          <a:pt x="55" y="436"/>
                        </a:lnTo>
                        <a:lnTo>
                          <a:pt x="37" y="433"/>
                        </a:lnTo>
                        <a:lnTo>
                          <a:pt x="22" y="425"/>
                        </a:lnTo>
                        <a:lnTo>
                          <a:pt x="11" y="414"/>
                        </a:lnTo>
                        <a:lnTo>
                          <a:pt x="2" y="398"/>
                        </a:lnTo>
                        <a:lnTo>
                          <a:pt x="0" y="381"/>
                        </a:lnTo>
                        <a:lnTo>
                          <a:pt x="2" y="364"/>
                        </a:lnTo>
                        <a:lnTo>
                          <a:pt x="11" y="350"/>
                        </a:lnTo>
                        <a:lnTo>
                          <a:pt x="22" y="337"/>
                        </a:lnTo>
                        <a:lnTo>
                          <a:pt x="37" y="330"/>
                        </a:lnTo>
                        <a:lnTo>
                          <a:pt x="55" y="327"/>
                        </a:lnTo>
                        <a:lnTo>
                          <a:pt x="1175" y="327"/>
                        </a:lnTo>
                        <a:lnTo>
                          <a:pt x="1170" y="275"/>
                        </a:lnTo>
                        <a:lnTo>
                          <a:pt x="1162" y="224"/>
                        </a:lnTo>
                        <a:lnTo>
                          <a:pt x="1149" y="173"/>
                        </a:lnTo>
                        <a:lnTo>
                          <a:pt x="1135" y="123"/>
                        </a:lnTo>
                        <a:lnTo>
                          <a:pt x="1116" y="75"/>
                        </a:lnTo>
                        <a:lnTo>
                          <a:pt x="1111" y="58"/>
                        </a:lnTo>
                        <a:lnTo>
                          <a:pt x="1112" y="41"/>
                        </a:lnTo>
                        <a:lnTo>
                          <a:pt x="1119" y="26"/>
                        </a:lnTo>
                        <a:lnTo>
                          <a:pt x="1129" y="13"/>
                        </a:lnTo>
                        <a:lnTo>
                          <a:pt x="1144" y="4"/>
                        </a:lnTo>
                        <a:lnTo>
                          <a:pt x="1161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5" name="Freeform 61"/>
                  <p:cNvSpPr>
                    <a:spLocks/>
                  </p:cNvSpPr>
                  <p:nvPr/>
                </p:nvSpPr>
                <p:spPr bwMode="auto">
                  <a:xfrm>
                    <a:off x="4075113" y="3532188"/>
                    <a:ext cx="598487" cy="285750"/>
                  </a:xfrm>
                  <a:custGeom>
                    <a:avLst/>
                    <a:gdLst>
                      <a:gd name="T0" fmla="*/ 1104 w 1509"/>
                      <a:gd name="T1" fmla="*/ 0 h 718"/>
                      <a:gd name="T2" fmla="*/ 1117 w 1509"/>
                      <a:gd name="T3" fmla="*/ 2 h 718"/>
                      <a:gd name="T4" fmla="*/ 1122 w 1509"/>
                      <a:gd name="T5" fmla="*/ 4 h 718"/>
                      <a:gd name="T6" fmla="*/ 1183 w 1509"/>
                      <a:gd name="T7" fmla="*/ 42 h 718"/>
                      <a:gd name="T8" fmla="*/ 1285 w 1509"/>
                      <a:gd name="T9" fmla="*/ 128 h 718"/>
                      <a:gd name="T10" fmla="*/ 1371 w 1509"/>
                      <a:gd name="T11" fmla="*/ 229 h 718"/>
                      <a:gd name="T12" fmla="*/ 1438 w 1509"/>
                      <a:gd name="T13" fmla="*/ 342 h 718"/>
                      <a:gd name="T14" fmla="*/ 1483 w 1509"/>
                      <a:gd name="T15" fmla="*/ 464 h 718"/>
                      <a:gd name="T16" fmla="*/ 1506 w 1509"/>
                      <a:gd name="T17" fmla="*/ 595 h 718"/>
                      <a:gd name="T18" fmla="*/ 1509 w 1509"/>
                      <a:gd name="T19" fmla="*/ 664 h 718"/>
                      <a:gd name="T20" fmla="*/ 1499 w 1509"/>
                      <a:gd name="T21" fmla="*/ 696 h 718"/>
                      <a:gd name="T22" fmla="*/ 1473 w 1509"/>
                      <a:gd name="T23" fmla="*/ 716 h 718"/>
                      <a:gd name="T24" fmla="*/ 54 w 1509"/>
                      <a:gd name="T25" fmla="*/ 718 h 718"/>
                      <a:gd name="T26" fmla="*/ 22 w 1509"/>
                      <a:gd name="T27" fmla="*/ 707 h 718"/>
                      <a:gd name="T28" fmla="*/ 3 w 1509"/>
                      <a:gd name="T29" fmla="*/ 681 h 718"/>
                      <a:gd name="T30" fmla="*/ 3 w 1509"/>
                      <a:gd name="T31" fmla="*/ 596 h 718"/>
                      <a:gd name="T32" fmla="*/ 27 w 1509"/>
                      <a:gd name="T33" fmla="*/ 465 h 718"/>
                      <a:gd name="T34" fmla="*/ 73 w 1509"/>
                      <a:gd name="T35" fmla="*/ 342 h 718"/>
                      <a:gd name="T36" fmla="*/ 138 w 1509"/>
                      <a:gd name="T37" fmla="*/ 229 h 718"/>
                      <a:gd name="T38" fmla="*/ 224 w 1509"/>
                      <a:gd name="T39" fmla="*/ 128 h 718"/>
                      <a:gd name="T40" fmla="*/ 327 w 1509"/>
                      <a:gd name="T41" fmla="*/ 42 h 718"/>
                      <a:gd name="T42" fmla="*/ 396 w 1509"/>
                      <a:gd name="T43" fmla="*/ 2 h 718"/>
                      <a:gd name="T44" fmla="*/ 421 w 1509"/>
                      <a:gd name="T45" fmla="*/ 1 h 718"/>
                      <a:gd name="T46" fmla="*/ 442 w 1509"/>
                      <a:gd name="T47" fmla="*/ 12 h 718"/>
                      <a:gd name="T48" fmla="*/ 493 w 1509"/>
                      <a:gd name="T49" fmla="*/ 47 h 718"/>
                      <a:gd name="T50" fmla="*/ 530 w 1509"/>
                      <a:gd name="T51" fmla="*/ 67 h 718"/>
                      <a:gd name="T52" fmla="*/ 567 w 1509"/>
                      <a:gd name="T53" fmla="*/ 84 h 718"/>
                      <a:gd name="T54" fmla="*/ 603 w 1509"/>
                      <a:gd name="T55" fmla="*/ 99 h 718"/>
                      <a:gd name="T56" fmla="*/ 620 w 1509"/>
                      <a:gd name="T57" fmla="*/ 127 h 718"/>
                      <a:gd name="T58" fmla="*/ 620 w 1509"/>
                      <a:gd name="T59" fmla="*/ 160 h 718"/>
                      <a:gd name="T60" fmla="*/ 599 w 1509"/>
                      <a:gd name="T61" fmla="*/ 187 h 718"/>
                      <a:gd name="T62" fmla="*/ 568 w 1509"/>
                      <a:gd name="T63" fmla="*/ 196 h 718"/>
                      <a:gd name="T64" fmla="*/ 528 w 1509"/>
                      <a:gd name="T65" fmla="*/ 185 h 718"/>
                      <a:gd name="T66" fmla="*/ 480 w 1509"/>
                      <a:gd name="T67" fmla="*/ 164 h 718"/>
                      <a:gd name="T68" fmla="*/ 439 w 1509"/>
                      <a:gd name="T69" fmla="*/ 140 h 718"/>
                      <a:gd name="T70" fmla="*/ 416 w 1509"/>
                      <a:gd name="T71" fmla="*/ 126 h 718"/>
                      <a:gd name="T72" fmla="*/ 357 w 1509"/>
                      <a:gd name="T73" fmla="*/ 155 h 718"/>
                      <a:gd name="T74" fmla="*/ 268 w 1509"/>
                      <a:gd name="T75" fmla="*/ 239 h 718"/>
                      <a:gd name="T76" fmla="*/ 196 w 1509"/>
                      <a:gd name="T77" fmla="*/ 339 h 718"/>
                      <a:gd name="T78" fmla="*/ 147 w 1509"/>
                      <a:gd name="T79" fmla="*/ 441 h 718"/>
                      <a:gd name="T80" fmla="*/ 118 w 1509"/>
                      <a:gd name="T81" fmla="*/ 551 h 718"/>
                      <a:gd name="T82" fmla="*/ 1399 w 1509"/>
                      <a:gd name="T83" fmla="*/ 610 h 718"/>
                      <a:gd name="T84" fmla="*/ 1379 w 1509"/>
                      <a:gd name="T85" fmla="*/ 496 h 718"/>
                      <a:gd name="T86" fmla="*/ 1340 w 1509"/>
                      <a:gd name="T87" fmla="*/ 389 h 718"/>
                      <a:gd name="T88" fmla="*/ 1280 w 1509"/>
                      <a:gd name="T89" fmla="*/ 287 h 718"/>
                      <a:gd name="T90" fmla="*/ 1200 w 1509"/>
                      <a:gd name="T91" fmla="*/ 195 h 718"/>
                      <a:gd name="T92" fmla="*/ 1103 w 1509"/>
                      <a:gd name="T93" fmla="*/ 119 h 718"/>
                      <a:gd name="T94" fmla="*/ 1071 w 1509"/>
                      <a:gd name="T95" fmla="*/ 139 h 718"/>
                      <a:gd name="T96" fmla="*/ 1029 w 1509"/>
                      <a:gd name="T97" fmla="*/ 164 h 718"/>
                      <a:gd name="T98" fmla="*/ 982 w 1509"/>
                      <a:gd name="T99" fmla="*/ 185 h 718"/>
                      <a:gd name="T100" fmla="*/ 942 w 1509"/>
                      <a:gd name="T101" fmla="*/ 196 h 718"/>
                      <a:gd name="T102" fmla="*/ 910 w 1509"/>
                      <a:gd name="T103" fmla="*/ 187 h 718"/>
                      <a:gd name="T104" fmla="*/ 890 w 1509"/>
                      <a:gd name="T105" fmla="*/ 160 h 718"/>
                      <a:gd name="T106" fmla="*/ 888 w 1509"/>
                      <a:gd name="T107" fmla="*/ 132 h 718"/>
                      <a:gd name="T108" fmla="*/ 900 w 1509"/>
                      <a:gd name="T109" fmla="*/ 107 h 718"/>
                      <a:gd name="T110" fmla="*/ 923 w 1509"/>
                      <a:gd name="T111" fmla="*/ 91 h 718"/>
                      <a:gd name="T112" fmla="*/ 962 w 1509"/>
                      <a:gd name="T113" fmla="*/ 76 h 718"/>
                      <a:gd name="T114" fmla="*/ 999 w 1509"/>
                      <a:gd name="T115" fmla="*/ 57 h 718"/>
                      <a:gd name="T116" fmla="*/ 1050 w 1509"/>
                      <a:gd name="T117" fmla="*/ 25 h 718"/>
                      <a:gd name="T118" fmla="*/ 1068 w 1509"/>
                      <a:gd name="T119" fmla="*/ 11 h 718"/>
                      <a:gd name="T120" fmla="*/ 1080 w 1509"/>
                      <a:gd name="T121" fmla="*/ 4 h 718"/>
                      <a:gd name="T122" fmla="*/ 1090 w 1509"/>
                      <a:gd name="T123" fmla="*/ 1 h 718"/>
                      <a:gd name="T124" fmla="*/ 1100 w 1509"/>
                      <a:gd name="T125" fmla="*/ 0 h 71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509" h="718">
                        <a:moveTo>
                          <a:pt x="1100" y="0"/>
                        </a:moveTo>
                        <a:lnTo>
                          <a:pt x="1104" y="0"/>
                        </a:lnTo>
                        <a:lnTo>
                          <a:pt x="1108" y="1"/>
                        </a:lnTo>
                        <a:lnTo>
                          <a:pt x="1117" y="2"/>
                        </a:lnTo>
                        <a:lnTo>
                          <a:pt x="1117" y="2"/>
                        </a:lnTo>
                        <a:lnTo>
                          <a:pt x="1122" y="4"/>
                        </a:lnTo>
                        <a:lnTo>
                          <a:pt x="1127" y="8"/>
                        </a:lnTo>
                        <a:lnTo>
                          <a:pt x="1183" y="42"/>
                        </a:lnTo>
                        <a:lnTo>
                          <a:pt x="1237" y="84"/>
                        </a:lnTo>
                        <a:lnTo>
                          <a:pt x="1285" y="128"/>
                        </a:lnTo>
                        <a:lnTo>
                          <a:pt x="1330" y="176"/>
                        </a:lnTo>
                        <a:lnTo>
                          <a:pt x="1371" y="229"/>
                        </a:lnTo>
                        <a:lnTo>
                          <a:pt x="1407" y="285"/>
                        </a:lnTo>
                        <a:lnTo>
                          <a:pt x="1438" y="342"/>
                        </a:lnTo>
                        <a:lnTo>
                          <a:pt x="1462" y="402"/>
                        </a:lnTo>
                        <a:lnTo>
                          <a:pt x="1483" y="464"/>
                        </a:lnTo>
                        <a:lnTo>
                          <a:pt x="1498" y="528"/>
                        </a:lnTo>
                        <a:lnTo>
                          <a:pt x="1506" y="595"/>
                        </a:lnTo>
                        <a:lnTo>
                          <a:pt x="1509" y="663"/>
                        </a:lnTo>
                        <a:lnTo>
                          <a:pt x="1509" y="664"/>
                        </a:lnTo>
                        <a:lnTo>
                          <a:pt x="1506" y="681"/>
                        </a:lnTo>
                        <a:lnTo>
                          <a:pt x="1499" y="696"/>
                        </a:lnTo>
                        <a:lnTo>
                          <a:pt x="1487" y="707"/>
                        </a:lnTo>
                        <a:lnTo>
                          <a:pt x="1473" y="716"/>
                        </a:lnTo>
                        <a:lnTo>
                          <a:pt x="1456" y="718"/>
                        </a:lnTo>
                        <a:lnTo>
                          <a:pt x="54" y="718"/>
                        </a:lnTo>
                        <a:lnTo>
                          <a:pt x="37" y="716"/>
                        </a:lnTo>
                        <a:lnTo>
                          <a:pt x="22" y="707"/>
                        </a:lnTo>
                        <a:lnTo>
                          <a:pt x="11" y="696"/>
                        </a:lnTo>
                        <a:lnTo>
                          <a:pt x="3" y="681"/>
                        </a:lnTo>
                        <a:lnTo>
                          <a:pt x="0" y="664"/>
                        </a:lnTo>
                        <a:lnTo>
                          <a:pt x="3" y="596"/>
                        </a:lnTo>
                        <a:lnTo>
                          <a:pt x="13" y="529"/>
                        </a:lnTo>
                        <a:lnTo>
                          <a:pt x="27" y="465"/>
                        </a:lnTo>
                        <a:lnTo>
                          <a:pt x="47" y="402"/>
                        </a:lnTo>
                        <a:lnTo>
                          <a:pt x="73" y="342"/>
                        </a:lnTo>
                        <a:lnTo>
                          <a:pt x="102" y="285"/>
                        </a:lnTo>
                        <a:lnTo>
                          <a:pt x="138" y="229"/>
                        </a:lnTo>
                        <a:lnTo>
                          <a:pt x="179" y="176"/>
                        </a:lnTo>
                        <a:lnTo>
                          <a:pt x="224" y="128"/>
                        </a:lnTo>
                        <a:lnTo>
                          <a:pt x="273" y="84"/>
                        </a:lnTo>
                        <a:lnTo>
                          <a:pt x="327" y="42"/>
                        </a:lnTo>
                        <a:lnTo>
                          <a:pt x="382" y="8"/>
                        </a:lnTo>
                        <a:lnTo>
                          <a:pt x="396" y="2"/>
                        </a:lnTo>
                        <a:lnTo>
                          <a:pt x="410" y="0"/>
                        </a:lnTo>
                        <a:lnTo>
                          <a:pt x="421" y="1"/>
                        </a:lnTo>
                        <a:lnTo>
                          <a:pt x="432" y="6"/>
                        </a:lnTo>
                        <a:lnTo>
                          <a:pt x="442" y="12"/>
                        </a:lnTo>
                        <a:lnTo>
                          <a:pt x="476" y="36"/>
                        </a:lnTo>
                        <a:lnTo>
                          <a:pt x="493" y="47"/>
                        </a:lnTo>
                        <a:lnTo>
                          <a:pt x="512" y="57"/>
                        </a:lnTo>
                        <a:lnTo>
                          <a:pt x="530" y="67"/>
                        </a:lnTo>
                        <a:lnTo>
                          <a:pt x="549" y="76"/>
                        </a:lnTo>
                        <a:lnTo>
                          <a:pt x="567" y="84"/>
                        </a:lnTo>
                        <a:lnTo>
                          <a:pt x="587" y="91"/>
                        </a:lnTo>
                        <a:lnTo>
                          <a:pt x="603" y="99"/>
                        </a:lnTo>
                        <a:lnTo>
                          <a:pt x="614" y="112"/>
                        </a:lnTo>
                        <a:lnTo>
                          <a:pt x="620" y="127"/>
                        </a:lnTo>
                        <a:lnTo>
                          <a:pt x="624" y="144"/>
                        </a:lnTo>
                        <a:lnTo>
                          <a:pt x="620" y="160"/>
                        </a:lnTo>
                        <a:lnTo>
                          <a:pt x="612" y="175"/>
                        </a:lnTo>
                        <a:lnTo>
                          <a:pt x="599" y="187"/>
                        </a:lnTo>
                        <a:lnTo>
                          <a:pt x="585" y="194"/>
                        </a:lnTo>
                        <a:lnTo>
                          <a:pt x="568" y="196"/>
                        </a:lnTo>
                        <a:lnTo>
                          <a:pt x="551" y="193"/>
                        </a:lnTo>
                        <a:lnTo>
                          <a:pt x="528" y="185"/>
                        </a:lnTo>
                        <a:lnTo>
                          <a:pt x="505" y="174"/>
                        </a:lnTo>
                        <a:lnTo>
                          <a:pt x="480" y="164"/>
                        </a:lnTo>
                        <a:lnTo>
                          <a:pt x="459" y="152"/>
                        </a:lnTo>
                        <a:lnTo>
                          <a:pt x="439" y="140"/>
                        </a:lnTo>
                        <a:lnTo>
                          <a:pt x="417" y="126"/>
                        </a:lnTo>
                        <a:lnTo>
                          <a:pt x="416" y="126"/>
                        </a:lnTo>
                        <a:lnTo>
                          <a:pt x="407" y="119"/>
                        </a:lnTo>
                        <a:lnTo>
                          <a:pt x="357" y="155"/>
                        </a:lnTo>
                        <a:lnTo>
                          <a:pt x="310" y="195"/>
                        </a:lnTo>
                        <a:lnTo>
                          <a:pt x="268" y="239"/>
                        </a:lnTo>
                        <a:lnTo>
                          <a:pt x="230" y="287"/>
                        </a:lnTo>
                        <a:lnTo>
                          <a:pt x="196" y="339"/>
                        </a:lnTo>
                        <a:lnTo>
                          <a:pt x="170" y="389"/>
                        </a:lnTo>
                        <a:lnTo>
                          <a:pt x="147" y="441"/>
                        </a:lnTo>
                        <a:lnTo>
                          <a:pt x="131" y="496"/>
                        </a:lnTo>
                        <a:lnTo>
                          <a:pt x="118" y="551"/>
                        </a:lnTo>
                        <a:lnTo>
                          <a:pt x="111" y="610"/>
                        </a:lnTo>
                        <a:lnTo>
                          <a:pt x="1399" y="610"/>
                        </a:lnTo>
                        <a:lnTo>
                          <a:pt x="1391" y="551"/>
                        </a:lnTo>
                        <a:lnTo>
                          <a:pt x="1379" y="496"/>
                        </a:lnTo>
                        <a:lnTo>
                          <a:pt x="1362" y="441"/>
                        </a:lnTo>
                        <a:lnTo>
                          <a:pt x="1340" y="389"/>
                        </a:lnTo>
                        <a:lnTo>
                          <a:pt x="1314" y="339"/>
                        </a:lnTo>
                        <a:lnTo>
                          <a:pt x="1280" y="287"/>
                        </a:lnTo>
                        <a:lnTo>
                          <a:pt x="1242" y="239"/>
                        </a:lnTo>
                        <a:lnTo>
                          <a:pt x="1200" y="195"/>
                        </a:lnTo>
                        <a:lnTo>
                          <a:pt x="1153" y="155"/>
                        </a:lnTo>
                        <a:lnTo>
                          <a:pt x="1103" y="119"/>
                        </a:lnTo>
                        <a:lnTo>
                          <a:pt x="1093" y="126"/>
                        </a:lnTo>
                        <a:lnTo>
                          <a:pt x="1071" y="139"/>
                        </a:lnTo>
                        <a:lnTo>
                          <a:pt x="1050" y="152"/>
                        </a:lnTo>
                        <a:lnTo>
                          <a:pt x="1029" y="164"/>
                        </a:lnTo>
                        <a:lnTo>
                          <a:pt x="1005" y="174"/>
                        </a:lnTo>
                        <a:lnTo>
                          <a:pt x="982" y="185"/>
                        </a:lnTo>
                        <a:lnTo>
                          <a:pt x="959" y="193"/>
                        </a:lnTo>
                        <a:lnTo>
                          <a:pt x="942" y="196"/>
                        </a:lnTo>
                        <a:lnTo>
                          <a:pt x="925" y="194"/>
                        </a:lnTo>
                        <a:lnTo>
                          <a:pt x="910" y="187"/>
                        </a:lnTo>
                        <a:lnTo>
                          <a:pt x="898" y="175"/>
                        </a:lnTo>
                        <a:lnTo>
                          <a:pt x="890" y="160"/>
                        </a:lnTo>
                        <a:lnTo>
                          <a:pt x="887" y="146"/>
                        </a:lnTo>
                        <a:lnTo>
                          <a:pt x="888" y="132"/>
                        </a:lnTo>
                        <a:lnTo>
                          <a:pt x="892" y="118"/>
                        </a:lnTo>
                        <a:lnTo>
                          <a:pt x="900" y="107"/>
                        </a:lnTo>
                        <a:lnTo>
                          <a:pt x="910" y="97"/>
                        </a:lnTo>
                        <a:lnTo>
                          <a:pt x="923" y="91"/>
                        </a:lnTo>
                        <a:lnTo>
                          <a:pt x="943" y="84"/>
                        </a:lnTo>
                        <a:lnTo>
                          <a:pt x="962" y="76"/>
                        </a:lnTo>
                        <a:lnTo>
                          <a:pt x="980" y="67"/>
                        </a:lnTo>
                        <a:lnTo>
                          <a:pt x="999" y="57"/>
                        </a:lnTo>
                        <a:lnTo>
                          <a:pt x="1033" y="36"/>
                        </a:lnTo>
                        <a:lnTo>
                          <a:pt x="1050" y="25"/>
                        </a:lnTo>
                        <a:lnTo>
                          <a:pt x="1067" y="12"/>
                        </a:lnTo>
                        <a:lnTo>
                          <a:pt x="1068" y="11"/>
                        </a:lnTo>
                        <a:lnTo>
                          <a:pt x="1073" y="8"/>
                        </a:lnTo>
                        <a:lnTo>
                          <a:pt x="1080" y="4"/>
                        </a:lnTo>
                        <a:lnTo>
                          <a:pt x="1082" y="3"/>
                        </a:lnTo>
                        <a:lnTo>
                          <a:pt x="1090" y="1"/>
                        </a:lnTo>
                        <a:lnTo>
                          <a:pt x="1092" y="1"/>
                        </a:lnTo>
                        <a:lnTo>
                          <a:pt x="1100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6" name="Freeform 62"/>
                  <p:cNvSpPr>
                    <a:spLocks noEditPoints="1"/>
                  </p:cNvSpPr>
                  <p:nvPr/>
                </p:nvSpPr>
                <p:spPr bwMode="auto">
                  <a:xfrm>
                    <a:off x="4214813" y="3217863"/>
                    <a:ext cx="320675" cy="322263"/>
                  </a:xfrm>
                  <a:custGeom>
                    <a:avLst/>
                    <a:gdLst>
                      <a:gd name="T0" fmla="*/ 149 w 808"/>
                      <a:gd name="T1" fmla="*/ 252 h 809"/>
                      <a:gd name="T2" fmla="*/ 119 w 808"/>
                      <a:gd name="T3" fmla="*/ 323 h 809"/>
                      <a:gd name="T4" fmla="*/ 107 w 808"/>
                      <a:gd name="T5" fmla="*/ 405 h 809"/>
                      <a:gd name="T6" fmla="*/ 118 w 808"/>
                      <a:gd name="T7" fmla="*/ 482 h 809"/>
                      <a:gd name="T8" fmla="*/ 148 w 808"/>
                      <a:gd name="T9" fmla="*/ 553 h 809"/>
                      <a:gd name="T10" fmla="*/ 194 w 808"/>
                      <a:gd name="T11" fmla="*/ 613 h 809"/>
                      <a:gd name="T12" fmla="*/ 223 w 808"/>
                      <a:gd name="T13" fmla="*/ 638 h 809"/>
                      <a:gd name="T14" fmla="*/ 288 w 808"/>
                      <a:gd name="T15" fmla="*/ 676 h 809"/>
                      <a:gd name="T16" fmla="*/ 363 w 808"/>
                      <a:gd name="T17" fmla="*/ 697 h 809"/>
                      <a:gd name="T18" fmla="*/ 444 w 808"/>
                      <a:gd name="T19" fmla="*/ 697 h 809"/>
                      <a:gd name="T20" fmla="*/ 519 w 808"/>
                      <a:gd name="T21" fmla="*/ 676 h 809"/>
                      <a:gd name="T22" fmla="*/ 584 w 808"/>
                      <a:gd name="T23" fmla="*/ 638 h 809"/>
                      <a:gd name="T24" fmla="*/ 614 w 808"/>
                      <a:gd name="T25" fmla="*/ 613 h 809"/>
                      <a:gd name="T26" fmla="*/ 659 w 808"/>
                      <a:gd name="T27" fmla="*/ 553 h 809"/>
                      <a:gd name="T28" fmla="*/ 690 w 808"/>
                      <a:gd name="T29" fmla="*/ 482 h 809"/>
                      <a:gd name="T30" fmla="*/ 700 w 808"/>
                      <a:gd name="T31" fmla="*/ 405 h 809"/>
                      <a:gd name="T32" fmla="*/ 384 w 808"/>
                      <a:gd name="T33" fmla="*/ 364 h 809"/>
                      <a:gd name="T34" fmla="*/ 313 w 808"/>
                      <a:gd name="T35" fmla="*/ 353 h 809"/>
                      <a:gd name="T36" fmla="*/ 249 w 808"/>
                      <a:gd name="T37" fmla="*/ 320 h 809"/>
                      <a:gd name="T38" fmla="*/ 222 w 808"/>
                      <a:gd name="T39" fmla="*/ 297 h 809"/>
                      <a:gd name="T40" fmla="*/ 185 w 808"/>
                      <a:gd name="T41" fmla="*/ 249 h 809"/>
                      <a:gd name="T42" fmla="*/ 404 w 808"/>
                      <a:gd name="T43" fmla="*/ 107 h 809"/>
                      <a:gd name="T44" fmla="*/ 329 w 808"/>
                      <a:gd name="T45" fmla="*/ 117 h 809"/>
                      <a:gd name="T46" fmla="*/ 263 w 808"/>
                      <a:gd name="T47" fmla="*/ 143 h 809"/>
                      <a:gd name="T48" fmla="*/ 274 w 808"/>
                      <a:gd name="T49" fmla="*/ 185 h 809"/>
                      <a:gd name="T50" fmla="*/ 299 w 808"/>
                      <a:gd name="T51" fmla="*/ 220 h 809"/>
                      <a:gd name="T52" fmla="*/ 337 w 808"/>
                      <a:gd name="T53" fmla="*/ 246 h 809"/>
                      <a:gd name="T54" fmla="*/ 384 w 808"/>
                      <a:gd name="T55" fmla="*/ 256 h 809"/>
                      <a:gd name="T56" fmla="*/ 638 w 808"/>
                      <a:gd name="T57" fmla="*/ 223 h 809"/>
                      <a:gd name="T58" fmla="*/ 584 w 808"/>
                      <a:gd name="T59" fmla="*/ 170 h 809"/>
                      <a:gd name="T60" fmla="*/ 519 w 808"/>
                      <a:gd name="T61" fmla="*/ 131 h 809"/>
                      <a:gd name="T62" fmla="*/ 444 w 808"/>
                      <a:gd name="T63" fmla="*/ 110 h 809"/>
                      <a:gd name="T64" fmla="*/ 404 w 808"/>
                      <a:gd name="T65" fmla="*/ 0 h 809"/>
                      <a:gd name="T66" fmla="*/ 497 w 808"/>
                      <a:gd name="T67" fmla="*/ 10 h 809"/>
                      <a:gd name="T68" fmla="*/ 582 w 808"/>
                      <a:gd name="T69" fmla="*/ 41 h 809"/>
                      <a:gd name="T70" fmla="*/ 657 w 808"/>
                      <a:gd name="T71" fmla="*/ 88 h 809"/>
                      <a:gd name="T72" fmla="*/ 717 w 808"/>
                      <a:gd name="T73" fmla="*/ 148 h 809"/>
                      <a:gd name="T74" fmla="*/ 762 w 808"/>
                      <a:gd name="T75" fmla="*/ 217 h 809"/>
                      <a:gd name="T76" fmla="*/ 793 w 808"/>
                      <a:gd name="T77" fmla="*/ 294 h 809"/>
                      <a:gd name="T78" fmla="*/ 801 w 808"/>
                      <a:gd name="T79" fmla="*/ 331 h 809"/>
                      <a:gd name="T80" fmla="*/ 808 w 808"/>
                      <a:gd name="T81" fmla="*/ 405 h 809"/>
                      <a:gd name="T82" fmla="*/ 797 w 808"/>
                      <a:gd name="T83" fmla="*/ 496 h 809"/>
                      <a:gd name="T84" fmla="*/ 767 w 808"/>
                      <a:gd name="T85" fmla="*/ 582 h 809"/>
                      <a:gd name="T86" fmla="*/ 719 w 808"/>
                      <a:gd name="T87" fmla="*/ 657 h 809"/>
                      <a:gd name="T88" fmla="*/ 656 w 808"/>
                      <a:gd name="T89" fmla="*/ 720 h 809"/>
                      <a:gd name="T90" fmla="*/ 581 w 808"/>
                      <a:gd name="T91" fmla="*/ 768 h 809"/>
                      <a:gd name="T92" fmla="*/ 496 w 808"/>
                      <a:gd name="T93" fmla="*/ 798 h 809"/>
                      <a:gd name="T94" fmla="*/ 404 w 808"/>
                      <a:gd name="T95" fmla="*/ 809 h 809"/>
                      <a:gd name="T96" fmla="*/ 312 w 808"/>
                      <a:gd name="T97" fmla="*/ 798 h 809"/>
                      <a:gd name="T98" fmla="*/ 226 w 808"/>
                      <a:gd name="T99" fmla="*/ 768 h 809"/>
                      <a:gd name="T100" fmla="*/ 151 w 808"/>
                      <a:gd name="T101" fmla="*/ 720 h 809"/>
                      <a:gd name="T102" fmla="*/ 118 w 808"/>
                      <a:gd name="T103" fmla="*/ 689 h 809"/>
                      <a:gd name="T104" fmla="*/ 62 w 808"/>
                      <a:gd name="T105" fmla="*/ 621 h 809"/>
                      <a:gd name="T106" fmla="*/ 23 w 808"/>
                      <a:gd name="T107" fmla="*/ 540 h 809"/>
                      <a:gd name="T108" fmla="*/ 2 w 808"/>
                      <a:gd name="T109" fmla="*/ 451 h 809"/>
                      <a:gd name="T110" fmla="*/ 2 w 808"/>
                      <a:gd name="T111" fmla="*/ 357 h 809"/>
                      <a:gd name="T112" fmla="*/ 23 w 808"/>
                      <a:gd name="T113" fmla="*/ 268 h 809"/>
                      <a:gd name="T114" fmla="*/ 62 w 808"/>
                      <a:gd name="T115" fmla="*/ 187 h 809"/>
                      <a:gd name="T116" fmla="*/ 118 w 808"/>
                      <a:gd name="T117" fmla="*/ 118 h 809"/>
                      <a:gd name="T118" fmla="*/ 151 w 808"/>
                      <a:gd name="T119" fmla="*/ 88 h 809"/>
                      <a:gd name="T120" fmla="*/ 226 w 808"/>
                      <a:gd name="T121" fmla="*/ 41 h 809"/>
                      <a:gd name="T122" fmla="*/ 312 w 808"/>
                      <a:gd name="T123" fmla="*/ 10 h 809"/>
                      <a:gd name="T124" fmla="*/ 404 w 808"/>
                      <a:gd name="T125" fmla="*/ 0 h 80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808" h="809">
                        <a:moveTo>
                          <a:pt x="171" y="220"/>
                        </a:moveTo>
                        <a:lnTo>
                          <a:pt x="149" y="252"/>
                        </a:lnTo>
                        <a:lnTo>
                          <a:pt x="131" y="286"/>
                        </a:lnTo>
                        <a:lnTo>
                          <a:pt x="119" y="323"/>
                        </a:lnTo>
                        <a:lnTo>
                          <a:pt x="110" y="363"/>
                        </a:lnTo>
                        <a:lnTo>
                          <a:pt x="107" y="405"/>
                        </a:lnTo>
                        <a:lnTo>
                          <a:pt x="110" y="445"/>
                        </a:lnTo>
                        <a:lnTo>
                          <a:pt x="118" y="482"/>
                        </a:lnTo>
                        <a:lnTo>
                          <a:pt x="130" y="519"/>
                        </a:lnTo>
                        <a:lnTo>
                          <a:pt x="148" y="553"/>
                        </a:lnTo>
                        <a:lnTo>
                          <a:pt x="169" y="585"/>
                        </a:lnTo>
                        <a:lnTo>
                          <a:pt x="194" y="613"/>
                        </a:lnTo>
                        <a:lnTo>
                          <a:pt x="195" y="613"/>
                        </a:lnTo>
                        <a:lnTo>
                          <a:pt x="223" y="638"/>
                        </a:lnTo>
                        <a:lnTo>
                          <a:pt x="255" y="660"/>
                        </a:lnTo>
                        <a:lnTo>
                          <a:pt x="288" y="676"/>
                        </a:lnTo>
                        <a:lnTo>
                          <a:pt x="325" y="689"/>
                        </a:lnTo>
                        <a:lnTo>
                          <a:pt x="363" y="697"/>
                        </a:lnTo>
                        <a:lnTo>
                          <a:pt x="404" y="700"/>
                        </a:lnTo>
                        <a:lnTo>
                          <a:pt x="444" y="697"/>
                        </a:lnTo>
                        <a:lnTo>
                          <a:pt x="482" y="689"/>
                        </a:lnTo>
                        <a:lnTo>
                          <a:pt x="519" y="676"/>
                        </a:lnTo>
                        <a:lnTo>
                          <a:pt x="554" y="660"/>
                        </a:lnTo>
                        <a:lnTo>
                          <a:pt x="584" y="638"/>
                        </a:lnTo>
                        <a:lnTo>
                          <a:pt x="613" y="614"/>
                        </a:lnTo>
                        <a:lnTo>
                          <a:pt x="614" y="613"/>
                        </a:lnTo>
                        <a:lnTo>
                          <a:pt x="638" y="585"/>
                        </a:lnTo>
                        <a:lnTo>
                          <a:pt x="659" y="553"/>
                        </a:lnTo>
                        <a:lnTo>
                          <a:pt x="677" y="519"/>
                        </a:lnTo>
                        <a:lnTo>
                          <a:pt x="690" y="482"/>
                        </a:lnTo>
                        <a:lnTo>
                          <a:pt x="697" y="445"/>
                        </a:lnTo>
                        <a:lnTo>
                          <a:pt x="700" y="405"/>
                        </a:lnTo>
                        <a:lnTo>
                          <a:pt x="697" y="364"/>
                        </a:lnTo>
                        <a:lnTo>
                          <a:pt x="384" y="364"/>
                        </a:lnTo>
                        <a:lnTo>
                          <a:pt x="347" y="362"/>
                        </a:lnTo>
                        <a:lnTo>
                          <a:pt x="313" y="353"/>
                        </a:lnTo>
                        <a:lnTo>
                          <a:pt x="279" y="339"/>
                        </a:lnTo>
                        <a:lnTo>
                          <a:pt x="249" y="320"/>
                        </a:lnTo>
                        <a:lnTo>
                          <a:pt x="222" y="297"/>
                        </a:lnTo>
                        <a:lnTo>
                          <a:pt x="222" y="297"/>
                        </a:lnTo>
                        <a:lnTo>
                          <a:pt x="202" y="274"/>
                        </a:lnTo>
                        <a:lnTo>
                          <a:pt x="185" y="249"/>
                        </a:lnTo>
                        <a:lnTo>
                          <a:pt x="171" y="220"/>
                        </a:lnTo>
                        <a:close/>
                        <a:moveTo>
                          <a:pt x="404" y="107"/>
                        </a:moveTo>
                        <a:lnTo>
                          <a:pt x="366" y="110"/>
                        </a:lnTo>
                        <a:lnTo>
                          <a:pt x="329" y="117"/>
                        </a:lnTo>
                        <a:lnTo>
                          <a:pt x="296" y="128"/>
                        </a:lnTo>
                        <a:lnTo>
                          <a:pt x="263" y="143"/>
                        </a:lnTo>
                        <a:lnTo>
                          <a:pt x="266" y="165"/>
                        </a:lnTo>
                        <a:lnTo>
                          <a:pt x="274" y="185"/>
                        </a:lnTo>
                        <a:lnTo>
                          <a:pt x="285" y="204"/>
                        </a:lnTo>
                        <a:lnTo>
                          <a:pt x="299" y="220"/>
                        </a:lnTo>
                        <a:lnTo>
                          <a:pt x="317" y="235"/>
                        </a:lnTo>
                        <a:lnTo>
                          <a:pt x="337" y="246"/>
                        </a:lnTo>
                        <a:lnTo>
                          <a:pt x="360" y="254"/>
                        </a:lnTo>
                        <a:lnTo>
                          <a:pt x="384" y="256"/>
                        </a:lnTo>
                        <a:lnTo>
                          <a:pt x="660" y="256"/>
                        </a:lnTo>
                        <a:lnTo>
                          <a:pt x="638" y="223"/>
                        </a:lnTo>
                        <a:lnTo>
                          <a:pt x="613" y="195"/>
                        </a:lnTo>
                        <a:lnTo>
                          <a:pt x="584" y="170"/>
                        </a:lnTo>
                        <a:lnTo>
                          <a:pt x="553" y="148"/>
                        </a:lnTo>
                        <a:lnTo>
                          <a:pt x="519" y="131"/>
                        </a:lnTo>
                        <a:lnTo>
                          <a:pt x="482" y="118"/>
                        </a:lnTo>
                        <a:lnTo>
                          <a:pt x="444" y="110"/>
                        </a:lnTo>
                        <a:lnTo>
                          <a:pt x="404" y="107"/>
                        </a:lnTo>
                        <a:close/>
                        <a:moveTo>
                          <a:pt x="404" y="0"/>
                        </a:moveTo>
                        <a:lnTo>
                          <a:pt x="451" y="2"/>
                        </a:lnTo>
                        <a:lnTo>
                          <a:pt x="497" y="10"/>
                        </a:lnTo>
                        <a:lnTo>
                          <a:pt x="540" y="23"/>
                        </a:lnTo>
                        <a:lnTo>
                          <a:pt x="582" y="41"/>
                        </a:lnTo>
                        <a:lnTo>
                          <a:pt x="620" y="62"/>
                        </a:lnTo>
                        <a:lnTo>
                          <a:pt x="657" y="88"/>
                        </a:lnTo>
                        <a:lnTo>
                          <a:pt x="690" y="118"/>
                        </a:lnTo>
                        <a:lnTo>
                          <a:pt x="717" y="148"/>
                        </a:lnTo>
                        <a:lnTo>
                          <a:pt x="741" y="181"/>
                        </a:lnTo>
                        <a:lnTo>
                          <a:pt x="762" y="217"/>
                        </a:lnTo>
                        <a:lnTo>
                          <a:pt x="779" y="254"/>
                        </a:lnTo>
                        <a:lnTo>
                          <a:pt x="793" y="294"/>
                        </a:lnTo>
                        <a:lnTo>
                          <a:pt x="793" y="296"/>
                        </a:lnTo>
                        <a:lnTo>
                          <a:pt x="801" y="331"/>
                        </a:lnTo>
                        <a:lnTo>
                          <a:pt x="807" y="367"/>
                        </a:lnTo>
                        <a:lnTo>
                          <a:pt x="808" y="405"/>
                        </a:lnTo>
                        <a:lnTo>
                          <a:pt x="806" y="451"/>
                        </a:lnTo>
                        <a:lnTo>
                          <a:pt x="797" y="496"/>
                        </a:lnTo>
                        <a:lnTo>
                          <a:pt x="784" y="540"/>
                        </a:lnTo>
                        <a:lnTo>
                          <a:pt x="767" y="582"/>
                        </a:lnTo>
                        <a:lnTo>
                          <a:pt x="746" y="621"/>
                        </a:lnTo>
                        <a:lnTo>
                          <a:pt x="719" y="657"/>
                        </a:lnTo>
                        <a:lnTo>
                          <a:pt x="690" y="690"/>
                        </a:lnTo>
                        <a:lnTo>
                          <a:pt x="656" y="720"/>
                        </a:lnTo>
                        <a:lnTo>
                          <a:pt x="620" y="746"/>
                        </a:lnTo>
                        <a:lnTo>
                          <a:pt x="581" y="768"/>
                        </a:lnTo>
                        <a:lnTo>
                          <a:pt x="540" y="785"/>
                        </a:lnTo>
                        <a:lnTo>
                          <a:pt x="496" y="798"/>
                        </a:lnTo>
                        <a:lnTo>
                          <a:pt x="451" y="806"/>
                        </a:lnTo>
                        <a:lnTo>
                          <a:pt x="404" y="809"/>
                        </a:lnTo>
                        <a:lnTo>
                          <a:pt x="357" y="806"/>
                        </a:lnTo>
                        <a:lnTo>
                          <a:pt x="312" y="798"/>
                        </a:lnTo>
                        <a:lnTo>
                          <a:pt x="267" y="785"/>
                        </a:lnTo>
                        <a:lnTo>
                          <a:pt x="226" y="768"/>
                        </a:lnTo>
                        <a:lnTo>
                          <a:pt x="187" y="746"/>
                        </a:lnTo>
                        <a:lnTo>
                          <a:pt x="151" y="720"/>
                        </a:lnTo>
                        <a:lnTo>
                          <a:pt x="118" y="690"/>
                        </a:lnTo>
                        <a:lnTo>
                          <a:pt x="118" y="689"/>
                        </a:lnTo>
                        <a:lnTo>
                          <a:pt x="88" y="656"/>
                        </a:lnTo>
                        <a:lnTo>
                          <a:pt x="62" y="621"/>
                        </a:lnTo>
                        <a:lnTo>
                          <a:pt x="41" y="582"/>
                        </a:lnTo>
                        <a:lnTo>
                          <a:pt x="23" y="540"/>
                        </a:lnTo>
                        <a:lnTo>
                          <a:pt x="10" y="496"/>
                        </a:lnTo>
                        <a:lnTo>
                          <a:pt x="2" y="451"/>
                        </a:lnTo>
                        <a:lnTo>
                          <a:pt x="0" y="405"/>
                        </a:lnTo>
                        <a:lnTo>
                          <a:pt x="2" y="357"/>
                        </a:lnTo>
                        <a:lnTo>
                          <a:pt x="10" y="312"/>
                        </a:lnTo>
                        <a:lnTo>
                          <a:pt x="23" y="268"/>
                        </a:lnTo>
                        <a:lnTo>
                          <a:pt x="41" y="226"/>
                        </a:lnTo>
                        <a:lnTo>
                          <a:pt x="62" y="187"/>
                        </a:lnTo>
                        <a:lnTo>
                          <a:pt x="88" y="152"/>
                        </a:lnTo>
                        <a:lnTo>
                          <a:pt x="118" y="118"/>
                        </a:lnTo>
                        <a:lnTo>
                          <a:pt x="118" y="118"/>
                        </a:lnTo>
                        <a:lnTo>
                          <a:pt x="151" y="88"/>
                        </a:lnTo>
                        <a:lnTo>
                          <a:pt x="187" y="62"/>
                        </a:lnTo>
                        <a:lnTo>
                          <a:pt x="226" y="41"/>
                        </a:lnTo>
                        <a:lnTo>
                          <a:pt x="267" y="23"/>
                        </a:lnTo>
                        <a:lnTo>
                          <a:pt x="312" y="10"/>
                        </a:lnTo>
                        <a:lnTo>
                          <a:pt x="357" y="2"/>
                        </a:lnTo>
                        <a:lnTo>
                          <a:pt x="404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7" name="Freeform 63"/>
                  <p:cNvSpPr>
                    <a:spLocks/>
                  </p:cNvSpPr>
                  <p:nvPr/>
                </p:nvSpPr>
                <p:spPr bwMode="auto">
                  <a:xfrm>
                    <a:off x="4352925" y="3582988"/>
                    <a:ext cx="42862" cy="158750"/>
                  </a:xfrm>
                  <a:custGeom>
                    <a:avLst/>
                    <a:gdLst>
                      <a:gd name="T0" fmla="*/ 55 w 109"/>
                      <a:gd name="T1" fmla="*/ 0 h 399"/>
                      <a:gd name="T2" fmla="*/ 72 w 109"/>
                      <a:gd name="T3" fmla="*/ 3 h 399"/>
                      <a:gd name="T4" fmla="*/ 87 w 109"/>
                      <a:gd name="T5" fmla="*/ 10 h 399"/>
                      <a:gd name="T6" fmla="*/ 98 w 109"/>
                      <a:gd name="T7" fmla="*/ 22 h 399"/>
                      <a:gd name="T8" fmla="*/ 106 w 109"/>
                      <a:gd name="T9" fmla="*/ 37 h 399"/>
                      <a:gd name="T10" fmla="*/ 109 w 109"/>
                      <a:gd name="T11" fmla="*/ 55 h 399"/>
                      <a:gd name="T12" fmla="*/ 109 w 109"/>
                      <a:gd name="T13" fmla="*/ 344 h 399"/>
                      <a:gd name="T14" fmla="*/ 106 w 109"/>
                      <a:gd name="T15" fmla="*/ 361 h 399"/>
                      <a:gd name="T16" fmla="*/ 98 w 109"/>
                      <a:gd name="T17" fmla="*/ 376 h 399"/>
                      <a:gd name="T18" fmla="*/ 87 w 109"/>
                      <a:gd name="T19" fmla="*/ 389 h 399"/>
                      <a:gd name="T20" fmla="*/ 72 w 109"/>
                      <a:gd name="T21" fmla="*/ 396 h 399"/>
                      <a:gd name="T22" fmla="*/ 55 w 109"/>
                      <a:gd name="T23" fmla="*/ 399 h 399"/>
                      <a:gd name="T24" fmla="*/ 37 w 109"/>
                      <a:gd name="T25" fmla="*/ 396 h 399"/>
                      <a:gd name="T26" fmla="*/ 23 w 109"/>
                      <a:gd name="T27" fmla="*/ 389 h 399"/>
                      <a:gd name="T28" fmla="*/ 11 w 109"/>
                      <a:gd name="T29" fmla="*/ 376 h 399"/>
                      <a:gd name="T30" fmla="*/ 4 w 109"/>
                      <a:gd name="T31" fmla="*/ 361 h 399"/>
                      <a:gd name="T32" fmla="*/ 0 w 109"/>
                      <a:gd name="T33" fmla="*/ 344 h 399"/>
                      <a:gd name="T34" fmla="*/ 0 w 109"/>
                      <a:gd name="T35" fmla="*/ 55 h 399"/>
                      <a:gd name="T36" fmla="*/ 4 w 109"/>
                      <a:gd name="T37" fmla="*/ 37 h 399"/>
                      <a:gd name="T38" fmla="*/ 11 w 109"/>
                      <a:gd name="T39" fmla="*/ 22 h 399"/>
                      <a:gd name="T40" fmla="*/ 23 w 109"/>
                      <a:gd name="T41" fmla="*/ 10 h 399"/>
                      <a:gd name="T42" fmla="*/ 37 w 109"/>
                      <a:gd name="T43" fmla="*/ 3 h 399"/>
                      <a:gd name="T44" fmla="*/ 55 w 109"/>
                      <a:gd name="T45" fmla="*/ 0 h 39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</a:cxnLst>
                    <a:rect l="0" t="0" r="r" b="b"/>
                    <a:pathLst>
                      <a:path w="109" h="399">
                        <a:moveTo>
                          <a:pt x="55" y="0"/>
                        </a:moveTo>
                        <a:lnTo>
                          <a:pt x="72" y="3"/>
                        </a:lnTo>
                        <a:lnTo>
                          <a:pt x="87" y="10"/>
                        </a:lnTo>
                        <a:lnTo>
                          <a:pt x="98" y="22"/>
                        </a:lnTo>
                        <a:lnTo>
                          <a:pt x="106" y="37"/>
                        </a:lnTo>
                        <a:lnTo>
                          <a:pt x="109" y="55"/>
                        </a:lnTo>
                        <a:lnTo>
                          <a:pt x="109" y="344"/>
                        </a:lnTo>
                        <a:lnTo>
                          <a:pt x="106" y="361"/>
                        </a:lnTo>
                        <a:lnTo>
                          <a:pt x="98" y="376"/>
                        </a:lnTo>
                        <a:lnTo>
                          <a:pt x="87" y="389"/>
                        </a:lnTo>
                        <a:lnTo>
                          <a:pt x="72" y="396"/>
                        </a:lnTo>
                        <a:lnTo>
                          <a:pt x="55" y="399"/>
                        </a:lnTo>
                        <a:lnTo>
                          <a:pt x="37" y="396"/>
                        </a:lnTo>
                        <a:lnTo>
                          <a:pt x="23" y="389"/>
                        </a:lnTo>
                        <a:lnTo>
                          <a:pt x="11" y="376"/>
                        </a:lnTo>
                        <a:lnTo>
                          <a:pt x="4" y="361"/>
                        </a:lnTo>
                        <a:lnTo>
                          <a:pt x="0" y="344"/>
                        </a:lnTo>
                        <a:lnTo>
                          <a:pt x="0" y="55"/>
                        </a:lnTo>
                        <a:lnTo>
                          <a:pt x="4" y="37"/>
                        </a:lnTo>
                        <a:lnTo>
                          <a:pt x="11" y="22"/>
                        </a:lnTo>
                        <a:lnTo>
                          <a:pt x="23" y="10"/>
                        </a:lnTo>
                        <a:lnTo>
                          <a:pt x="37" y="3"/>
                        </a:lnTo>
                        <a:lnTo>
                          <a:pt x="55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8" name="Freeform 64"/>
                  <p:cNvSpPr>
                    <a:spLocks/>
                  </p:cNvSpPr>
                  <p:nvPr/>
                </p:nvSpPr>
                <p:spPr bwMode="auto">
                  <a:xfrm>
                    <a:off x="4313238" y="3422650"/>
                    <a:ext cx="122237" cy="50800"/>
                  </a:xfrm>
                  <a:custGeom>
                    <a:avLst/>
                    <a:gdLst>
                      <a:gd name="T0" fmla="*/ 249 w 307"/>
                      <a:gd name="T1" fmla="*/ 0 h 128"/>
                      <a:gd name="T2" fmla="*/ 266 w 307"/>
                      <a:gd name="T3" fmla="*/ 1 h 128"/>
                      <a:gd name="T4" fmla="*/ 281 w 307"/>
                      <a:gd name="T5" fmla="*/ 8 h 128"/>
                      <a:gd name="T6" fmla="*/ 293 w 307"/>
                      <a:gd name="T7" fmla="*/ 18 h 128"/>
                      <a:gd name="T8" fmla="*/ 303 w 307"/>
                      <a:gd name="T9" fmla="*/ 33 h 128"/>
                      <a:gd name="T10" fmla="*/ 307 w 307"/>
                      <a:gd name="T11" fmla="*/ 50 h 128"/>
                      <a:gd name="T12" fmla="*/ 306 w 307"/>
                      <a:gd name="T13" fmla="*/ 67 h 128"/>
                      <a:gd name="T14" fmla="*/ 300 w 307"/>
                      <a:gd name="T15" fmla="*/ 81 h 128"/>
                      <a:gd name="T16" fmla="*/ 289 w 307"/>
                      <a:gd name="T17" fmla="*/ 94 h 128"/>
                      <a:gd name="T18" fmla="*/ 274 w 307"/>
                      <a:gd name="T19" fmla="*/ 103 h 128"/>
                      <a:gd name="T20" fmla="*/ 245 w 307"/>
                      <a:gd name="T21" fmla="*/ 114 h 128"/>
                      <a:gd name="T22" fmla="*/ 215 w 307"/>
                      <a:gd name="T23" fmla="*/ 121 h 128"/>
                      <a:gd name="T24" fmla="*/ 185 w 307"/>
                      <a:gd name="T25" fmla="*/ 127 h 128"/>
                      <a:gd name="T26" fmla="*/ 154 w 307"/>
                      <a:gd name="T27" fmla="*/ 128 h 128"/>
                      <a:gd name="T28" fmla="*/ 123 w 307"/>
                      <a:gd name="T29" fmla="*/ 127 h 128"/>
                      <a:gd name="T30" fmla="*/ 92 w 307"/>
                      <a:gd name="T31" fmla="*/ 121 h 128"/>
                      <a:gd name="T32" fmla="*/ 91 w 307"/>
                      <a:gd name="T33" fmla="*/ 121 h 128"/>
                      <a:gd name="T34" fmla="*/ 62 w 307"/>
                      <a:gd name="T35" fmla="*/ 114 h 128"/>
                      <a:gd name="T36" fmla="*/ 33 w 307"/>
                      <a:gd name="T37" fmla="*/ 103 h 128"/>
                      <a:gd name="T38" fmla="*/ 19 w 307"/>
                      <a:gd name="T39" fmla="*/ 94 h 128"/>
                      <a:gd name="T40" fmla="*/ 8 w 307"/>
                      <a:gd name="T41" fmla="*/ 81 h 128"/>
                      <a:gd name="T42" fmla="*/ 3 w 307"/>
                      <a:gd name="T43" fmla="*/ 67 h 128"/>
                      <a:gd name="T44" fmla="*/ 0 w 307"/>
                      <a:gd name="T45" fmla="*/ 50 h 128"/>
                      <a:gd name="T46" fmla="*/ 5 w 307"/>
                      <a:gd name="T47" fmla="*/ 33 h 128"/>
                      <a:gd name="T48" fmla="*/ 12 w 307"/>
                      <a:gd name="T49" fmla="*/ 20 h 128"/>
                      <a:gd name="T50" fmla="*/ 23 w 307"/>
                      <a:gd name="T51" fmla="*/ 11 h 128"/>
                      <a:gd name="T52" fmla="*/ 34 w 307"/>
                      <a:gd name="T53" fmla="*/ 3 h 128"/>
                      <a:gd name="T54" fmla="*/ 48 w 307"/>
                      <a:gd name="T55" fmla="*/ 0 h 128"/>
                      <a:gd name="T56" fmla="*/ 62 w 307"/>
                      <a:gd name="T57" fmla="*/ 0 h 128"/>
                      <a:gd name="T58" fmla="*/ 75 w 307"/>
                      <a:gd name="T59" fmla="*/ 4 h 128"/>
                      <a:gd name="T60" fmla="*/ 93 w 307"/>
                      <a:gd name="T61" fmla="*/ 11 h 128"/>
                      <a:gd name="T62" fmla="*/ 112 w 307"/>
                      <a:gd name="T63" fmla="*/ 15 h 128"/>
                      <a:gd name="T64" fmla="*/ 114 w 307"/>
                      <a:gd name="T65" fmla="*/ 16 h 128"/>
                      <a:gd name="T66" fmla="*/ 133 w 307"/>
                      <a:gd name="T67" fmla="*/ 18 h 128"/>
                      <a:gd name="T68" fmla="*/ 154 w 307"/>
                      <a:gd name="T69" fmla="*/ 19 h 128"/>
                      <a:gd name="T70" fmla="*/ 174 w 307"/>
                      <a:gd name="T71" fmla="*/ 18 h 128"/>
                      <a:gd name="T72" fmla="*/ 193 w 307"/>
                      <a:gd name="T73" fmla="*/ 16 h 128"/>
                      <a:gd name="T74" fmla="*/ 194 w 307"/>
                      <a:gd name="T75" fmla="*/ 16 h 128"/>
                      <a:gd name="T76" fmla="*/ 213 w 307"/>
                      <a:gd name="T77" fmla="*/ 11 h 128"/>
                      <a:gd name="T78" fmla="*/ 232 w 307"/>
                      <a:gd name="T79" fmla="*/ 4 h 128"/>
                      <a:gd name="T80" fmla="*/ 249 w 307"/>
                      <a:gd name="T81" fmla="*/ 0 h 1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</a:cxnLst>
                    <a:rect l="0" t="0" r="r" b="b"/>
                    <a:pathLst>
                      <a:path w="307" h="128">
                        <a:moveTo>
                          <a:pt x="249" y="0"/>
                        </a:moveTo>
                        <a:lnTo>
                          <a:pt x="266" y="1"/>
                        </a:lnTo>
                        <a:lnTo>
                          <a:pt x="281" y="8"/>
                        </a:lnTo>
                        <a:lnTo>
                          <a:pt x="293" y="18"/>
                        </a:lnTo>
                        <a:lnTo>
                          <a:pt x="303" y="33"/>
                        </a:lnTo>
                        <a:lnTo>
                          <a:pt x="307" y="50"/>
                        </a:lnTo>
                        <a:lnTo>
                          <a:pt x="306" y="67"/>
                        </a:lnTo>
                        <a:lnTo>
                          <a:pt x="300" y="81"/>
                        </a:lnTo>
                        <a:lnTo>
                          <a:pt x="289" y="94"/>
                        </a:lnTo>
                        <a:lnTo>
                          <a:pt x="274" y="103"/>
                        </a:lnTo>
                        <a:lnTo>
                          <a:pt x="245" y="114"/>
                        </a:lnTo>
                        <a:lnTo>
                          <a:pt x="215" y="121"/>
                        </a:lnTo>
                        <a:lnTo>
                          <a:pt x="185" y="127"/>
                        </a:lnTo>
                        <a:lnTo>
                          <a:pt x="154" y="128"/>
                        </a:lnTo>
                        <a:lnTo>
                          <a:pt x="123" y="127"/>
                        </a:lnTo>
                        <a:lnTo>
                          <a:pt x="92" y="121"/>
                        </a:lnTo>
                        <a:lnTo>
                          <a:pt x="91" y="121"/>
                        </a:lnTo>
                        <a:lnTo>
                          <a:pt x="62" y="114"/>
                        </a:lnTo>
                        <a:lnTo>
                          <a:pt x="33" y="103"/>
                        </a:lnTo>
                        <a:lnTo>
                          <a:pt x="19" y="94"/>
                        </a:lnTo>
                        <a:lnTo>
                          <a:pt x="8" y="81"/>
                        </a:lnTo>
                        <a:lnTo>
                          <a:pt x="3" y="67"/>
                        </a:lnTo>
                        <a:lnTo>
                          <a:pt x="0" y="50"/>
                        </a:lnTo>
                        <a:lnTo>
                          <a:pt x="5" y="33"/>
                        </a:lnTo>
                        <a:lnTo>
                          <a:pt x="12" y="20"/>
                        </a:lnTo>
                        <a:lnTo>
                          <a:pt x="23" y="11"/>
                        </a:lnTo>
                        <a:lnTo>
                          <a:pt x="34" y="3"/>
                        </a:lnTo>
                        <a:lnTo>
                          <a:pt x="48" y="0"/>
                        </a:lnTo>
                        <a:lnTo>
                          <a:pt x="62" y="0"/>
                        </a:lnTo>
                        <a:lnTo>
                          <a:pt x="75" y="4"/>
                        </a:lnTo>
                        <a:lnTo>
                          <a:pt x="93" y="11"/>
                        </a:lnTo>
                        <a:lnTo>
                          <a:pt x="112" y="15"/>
                        </a:lnTo>
                        <a:lnTo>
                          <a:pt x="114" y="16"/>
                        </a:lnTo>
                        <a:lnTo>
                          <a:pt x="133" y="18"/>
                        </a:lnTo>
                        <a:lnTo>
                          <a:pt x="154" y="19"/>
                        </a:lnTo>
                        <a:lnTo>
                          <a:pt x="174" y="18"/>
                        </a:lnTo>
                        <a:lnTo>
                          <a:pt x="193" y="16"/>
                        </a:lnTo>
                        <a:lnTo>
                          <a:pt x="194" y="16"/>
                        </a:lnTo>
                        <a:lnTo>
                          <a:pt x="213" y="11"/>
                        </a:lnTo>
                        <a:lnTo>
                          <a:pt x="232" y="4"/>
                        </a:lnTo>
                        <a:lnTo>
                          <a:pt x="249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64" name="Group 34"/>
                <p:cNvGrpSpPr/>
                <p:nvPr/>
              </p:nvGrpSpPr>
              <p:grpSpPr>
                <a:xfrm>
                  <a:off x="8203260" y="2893170"/>
                  <a:ext cx="533547" cy="533547"/>
                  <a:chOff x="5507038" y="1766888"/>
                  <a:chExt cx="1166813" cy="1166813"/>
                </a:xfrm>
                <a:solidFill>
                  <a:schemeClr val="bg1"/>
                </a:solidFill>
              </p:grpSpPr>
              <p:sp>
                <p:nvSpPr>
                  <p:cNvPr id="76" name="Freeform 27"/>
                  <p:cNvSpPr>
                    <a:spLocks/>
                  </p:cNvSpPr>
                  <p:nvPr/>
                </p:nvSpPr>
                <p:spPr bwMode="auto">
                  <a:xfrm>
                    <a:off x="5507038" y="1984376"/>
                    <a:ext cx="1166813" cy="949325"/>
                  </a:xfrm>
                  <a:custGeom>
                    <a:avLst/>
                    <a:gdLst>
                      <a:gd name="T0" fmla="*/ 726 w 735"/>
                      <a:gd name="T1" fmla="*/ 0 h 598"/>
                      <a:gd name="T2" fmla="*/ 733 w 735"/>
                      <a:gd name="T3" fmla="*/ 6 h 598"/>
                      <a:gd name="T4" fmla="*/ 735 w 735"/>
                      <a:gd name="T5" fmla="*/ 11 h 598"/>
                      <a:gd name="T6" fmla="*/ 735 w 735"/>
                      <a:gd name="T7" fmla="*/ 453 h 598"/>
                      <a:gd name="T8" fmla="*/ 729 w 735"/>
                      <a:gd name="T9" fmla="*/ 459 h 598"/>
                      <a:gd name="T10" fmla="*/ 522 w 735"/>
                      <a:gd name="T11" fmla="*/ 596 h 598"/>
                      <a:gd name="T12" fmla="*/ 517 w 735"/>
                      <a:gd name="T13" fmla="*/ 598 h 598"/>
                      <a:gd name="T14" fmla="*/ 511 w 735"/>
                      <a:gd name="T15" fmla="*/ 596 h 598"/>
                      <a:gd name="T16" fmla="*/ 218 w 735"/>
                      <a:gd name="T17" fmla="*/ 462 h 598"/>
                      <a:gd name="T18" fmla="*/ 13 w 735"/>
                      <a:gd name="T19" fmla="*/ 598 h 598"/>
                      <a:gd name="T20" fmla="*/ 5 w 735"/>
                      <a:gd name="T21" fmla="*/ 596 h 598"/>
                      <a:gd name="T22" fmla="*/ 0 w 735"/>
                      <a:gd name="T23" fmla="*/ 589 h 598"/>
                      <a:gd name="T24" fmla="*/ 0 w 735"/>
                      <a:gd name="T25" fmla="*/ 152 h 598"/>
                      <a:gd name="T26" fmla="*/ 2 w 735"/>
                      <a:gd name="T27" fmla="*/ 145 h 598"/>
                      <a:gd name="T28" fmla="*/ 167 w 735"/>
                      <a:gd name="T29" fmla="*/ 48 h 598"/>
                      <a:gd name="T30" fmla="*/ 174 w 735"/>
                      <a:gd name="T31" fmla="*/ 46 h 598"/>
                      <a:gd name="T32" fmla="*/ 181 w 735"/>
                      <a:gd name="T33" fmla="*/ 51 h 598"/>
                      <a:gd name="T34" fmla="*/ 183 w 735"/>
                      <a:gd name="T35" fmla="*/ 61 h 598"/>
                      <a:gd name="T36" fmla="*/ 178 w 735"/>
                      <a:gd name="T37" fmla="*/ 68 h 598"/>
                      <a:gd name="T38" fmla="*/ 22 w 735"/>
                      <a:gd name="T39" fmla="*/ 565 h 598"/>
                      <a:gd name="T40" fmla="*/ 207 w 735"/>
                      <a:gd name="T41" fmla="*/ 173 h 598"/>
                      <a:gd name="T42" fmla="*/ 211 w 735"/>
                      <a:gd name="T43" fmla="*/ 165 h 598"/>
                      <a:gd name="T44" fmla="*/ 218 w 735"/>
                      <a:gd name="T45" fmla="*/ 162 h 598"/>
                      <a:gd name="T46" fmla="*/ 225 w 735"/>
                      <a:gd name="T47" fmla="*/ 165 h 598"/>
                      <a:gd name="T48" fmla="*/ 229 w 735"/>
                      <a:gd name="T49" fmla="*/ 173 h 598"/>
                      <a:gd name="T50" fmla="*/ 506 w 735"/>
                      <a:gd name="T51" fmla="*/ 569 h 598"/>
                      <a:gd name="T52" fmla="*/ 506 w 735"/>
                      <a:gd name="T53" fmla="*/ 169 h 598"/>
                      <a:gd name="T54" fmla="*/ 513 w 735"/>
                      <a:gd name="T55" fmla="*/ 162 h 598"/>
                      <a:gd name="T56" fmla="*/ 520 w 735"/>
                      <a:gd name="T57" fmla="*/ 162 h 598"/>
                      <a:gd name="T58" fmla="*/ 528 w 735"/>
                      <a:gd name="T59" fmla="*/ 169 h 598"/>
                      <a:gd name="T60" fmla="*/ 528 w 735"/>
                      <a:gd name="T61" fmla="*/ 565 h 598"/>
                      <a:gd name="T62" fmla="*/ 711 w 735"/>
                      <a:gd name="T63" fmla="*/ 33 h 598"/>
                      <a:gd name="T64" fmla="*/ 540 w 735"/>
                      <a:gd name="T65" fmla="*/ 138 h 598"/>
                      <a:gd name="T66" fmla="*/ 533 w 735"/>
                      <a:gd name="T67" fmla="*/ 136 h 598"/>
                      <a:gd name="T68" fmla="*/ 528 w 735"/>
                      <a:gd name="T69" fmla="*/ 129 h 598"/>
                      <a:gd name="T70" fmla="*/ 529 w 735"/>
                      <a:gd name="T71" fmla="*/ 119 h 598"/>
                      <a:gd name="T72" fmla="*/ 716 w 735"/>
                      <a:gd name="T73" fmla="*/ 2 h 59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</a:cxnLst>
                    <a:rect l="0" t="0" r="r" b="b"/>
                    <a:pathLst>
                      <a:path w="735" h="598">
                        <a:moveTo>
                          <a:pt x="722" y="0"/>
                        </a:moveTo>
                        <a:lnTo>
                          <a:pt x="726" y="0"/>
                        </a:lnTo>
                        <a:lnTo>
                          <a:pt x="729" y="2"/>
                        </a:lnTo>
                        <a:lnTo>
                          <a:pt x="733" y="6"/>
                        </a:lnTo>
                        <a:lnTo>
                          <a:pt x="735" y="9"/>
                        </a:lnTo>
                        <a:lnTo>
                          <a:pt x="735" y="11"/>
                        </a:lnTo>
                        <a:lnTo>
                          <a:pt x="735" y="448"/>
                        </a:lnTo>
                        <a:lnTo>
                          <a:pt x="735" y="453"/>
                        </a:lnTo>
                        <a:lnTo>
                          <a:pt x="731" y="457"/>
                        </a:lnTo>
                        <a:lnTo>
                          <a:pt x="729" y="459"/>
                        </a:lnTo>
                        <a:lnTo>
                          <a:pt x="522" y="596"/>
                        </a:lnTo>
                        <a:lnTo>
                          <a:pt x="522" y="596"/>
                        </a:lnTo>
                        <a:lnTo>
                          <a:pt x="518" y="598"/>
                        </a:lnTo>
                        <a:lnTo>
                          <a:pt x="517" y="598"/>
                        </a:lnTo>
                        <a:lnTo>
                          <a:pt x="517" y="598"/>
                        </a:lnTo>
                        <a:lnTo>
                          <a:pt x="511" y="596"/>
                        </a:lnTo>
                        <a:lnTo>
                          <a:pt x="511" y="596"/>
                        </a:lnTo>
                        <a:lnTo>
                          <a:pt x="218" y="462"/>
                        </a:lnTo>
                        <a:lnTo>
                          <a:pt x="18" y="596"/>
                        </a:lnTo>
                        <a:lnTo>
                          <a:pt x="13" y="598"/>
                        </a:lnTo>
                        <a:lnTo>
                          <a:pt x="9" y="598"/>
                        </a:lnTo>
                        <a:lnTo>
                          <a:pt x="5" y="596"/>
                        </a:lnTo>
                        <a:lnTo>
                          <a:pt x="2" y="593"/>
                        </a:lnTo>
                        <a:lnTo>
                          <a:pt x="0" y="589"/>
                        </a:lnTo>
                        <a:lnTo>
                          <a:pt x="0" y="585"/>
                        </a:lnTo>
                        <a:lnTo>
                          <a:pt x="0" y="152"/>
                        </a:lnTo>
                        <a:lnTo>
                          <a:pt x="0" y="149"/>
                        </a:lnTo>
                        <a:lnTo>
                          <a:pt x="2" y="145"/>
                        </a:lnTo>
                        <a:lnTo>
                          <a:pt x="5" y="143"/>
                        </a:lnTo>
                        <a:lnTo>
                          <a:pt x="167" y="48"/>
                        </a:lnTo>
                        <a:lnTo>
                          <a:pt x="170" y="46"/>
                        </a:lnTo>
                        <a:lnTo>
                          <a:pt x="174" y="46"/>
                        </a:lnTo>
                        <a:lnTo>
                          <a:pt x="179" y="48"/>
                        </a:lnTo>
                        <a:lnTo>
                          <a:pt x="181" y="51"/>
                        </a:lnTo>
                        <a:lnTo>
                          <a:pt x="183" y="55"/>
                        </a:lnTo>
                        <a:lnTo>
                          <a:pt x="183" y="61"/>
                        </a:lnTo>
                        <a:lnTo>
                          <a:pt x="181" y="64"/>
                        </a:lnTo>
                        <a:lnTo>
                          <a:pt x="178" y="68"/>
                        </a:lnTo>
                        <a:lnTo>
                          <a:pt x="22" y="160"/>
                        </a:lnTo>
                        <a:lnTo>
                          <a:pt x="22" y="565"/>
                        </a:lnTo>
                        <a:lnTo>
                          <a:pt x="207" y="442"/>
                        </a:lnTo>
                        <a:lnTo>
                          <a:pt x="207" y="173"/>
                        </a:lnTo>
                        <a:lnTo>
                          <a:pt x="207" y="169"/>
                        </a:lnTo>
                        <a:lnTo>
                          <a:pt x="211" y="165"/>
                        </a:lnTo>
                        <a:lnTo>
                          <a:pt x="212" y="162"/>
                        </a:lnTo>
                        <a:lnTo>
                          <a:pt x="218" y="162"/>
                        </a:lnTo>
                        <a:lnTo>
                          <a:pt x="222" y="162"/>
                        </a:lnTo>
                        <a:lnTo>
                          <a:pt x="225" y="165"/>
                        </a:lnTo>
                        <a:lnTo>
                          <a:pt x="229" y="169"/>
                        </a:lnTo>
                        <a:lnTo>
                          <a:pt x="229" y="173"/>
                        </a:lnTo>
                        <a:lnTo>
                          <a:pt x="229" y="440"/>
                        </a:lnTo>
                        <a:lnTo>
                          <a:pt x="506" y="569"/>
                        </a:lnTo>
                        <a:lnTo>
                          <a:pt x="506" y="173"/>
                        </a:lnTo>
                        <a:lnTo>
                          <a:pt x="506" y="169"/>
                        </a:lnTo>
                        <a:lnTo>
                          <a:pt x="509" y="165"/>
                        </a:lnTo>
                        <a:lnTo>
                          <a:pt x="513" y="162"/>
                        </a:lnTo>
                        <a:lnTo>
                          <a:pt x="517" y="162"/>
                        </a:lnTo>
                        <a:lnTo>
                          <a:pt x="520" y="162"/>
                        </a:lnTo>
                        <a:lnTo>
                          <a:pt x="524" y="165"/>
                        </a:lnTo>
                        <a:lnTo>
                          <a:pt x="528" y="169"/>
                        </a:lnTo>
                        <a:lnTo>
                          <a:pt x="528" y="173"/>
                        </a:lnTo>
                        <a:lnTo>
                          <a:pt x="528" y="565"/>
                        </a:lnTo>
                        <a:lnTo>
                          <a:pt x="711" y="442"/>
                        </a:lnTo>
                        <a:lnTo>
                          <a:pt x="711" y="33"/>
                        </a:lnTo>
                        <a:lnTo>
                          <a:pt x="546" y="136"/>
                        </a:lnTo>
                        <a:lnTo>
                          <a:pt x="540" y="138"/>
                        </a:lnTo>
                        <a:lnTo>
                          <a:pt x="537" y="138"/>
                        </a:lnTo>
                        <a:lnTo>
                          <a:pt x="533" y="136"/>
                        </a:lnTo>
                        <a:lnTo>
                          <a:pt x="529" y="132"/>
                        </a:lnTo>
                        <a:lnTo>
                          <a:pt x="528" y="129"/>
                        </a:lnTo>
                        <a:lnTo>
                          <a:pt x="528" y="125"/>
                        </a:lnTo>
                        <a:lnTo>
                          <a:pt x="529" y="119"/>
                        </a:lnTo>
                        <a:lnTo>
                          <a:pt x="533" y="117"/>
                        </a:lnTo>
                        <a:lnTo>
                          <a:pt x="716" y="2"/>
                        </a:lnTo>
                        <a:lnTo>
                          <a:pt x="722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7" name="Freeform 28"/>
                  <p:cNvSpPr>
                    <a:spLocks noEditPoints="1"/>
                  </p:cNvSpPr>
                  <p:nvPr/>
                </p:nvSpPr>
                <p:spPr bwMode="auto">
                  <a:xfrm>
                    <a:off x="5835651" y="1766888"/>
                    <a:ext cx="509588" cy="701675"/>
                  </a:xfrm>
                  <a:custGeom>
                    <a:avLst/>
                    <a:gdLst>
                      <a:gd name="T0" fmla="*/ 123 w 321"/>
                      <a:gd name="T1" fmla="*/ 27 h 442"/>
                      <a:gd name="T2" fmla="*/ 62 w 321"/>
                      <a:gd name="T3" fmla="*/ 62 h 442"/>
                      <a:gd name="T4" fmla="*/ 27 w 321"/>
                      <a:gd name="T5" fmla="*/ 124 h 442"/>
                      <a:gd name="T6" fmla="*/ 26 w 321"/>
                      <a:gd name="T7" fmla="*/ 192 h 442"/>
                      <a:gd name="T8" fmla="*/ 55 w 321"/>
                      <a:gd name="T9" fmla="*/ 262 h 442"/>
                      <a:gd name="T10" fmla="*/ 104 w 321"/>
                      <a:gd name="T11" fmla="*/ 339 h 442"/>
                      <a:gd name="T12" fmla="*/ 159 w 321"/>
                      <a:gd name="T13" fmla="*/ 412 h 442"/>
                      <a:gd name="T14" fmla="*/ 216 w 321"/>
                      <a:gd name="T15" fmla="*/ 339 h 442"/>
                      <a:gd name="T16" fmla="*/ 266 w 321"/>
                      <a:gd name="T17" fmla="*/ 262 h 442"/>
                      <a:gd name="T18" fmla="*/ 293 w 321"/>
                      <a:gd name="T19" fmla="*/ 192 h 442"/>
                      <a:gd name="T20" fmla="*/ 293 w 321"/>
                      <a:gd name="T21" fmla="*/ 124 h 442"/>
                      <a:gd name="T22" fmla="*/ 258 w 321"/>
                      <a:gd name="T23" fmla="*/ 62 h 442"/>
                      <a:gd name="T24" fmla="*/ 196 w 321"/>
                      <a:gd name="T25" fmla="*/ 27 h 442"/>
                      <a:gd name="T26" fmla="*/ 159 w 321"/>
                      <a:gd name="T27" fmla="*/ 0 h 442"/>
                      <a:gd name="T28" fmla="*/ 223 w 321"/>
                      <a:gd name="T29" fmla="*/ 12 h 442"/>
                      <a:gd name="T30" fmla="*/ 273 w 321"/>
                      <a:gd name="T31" fmla="*/ 45 h 442"/>
                      <a:gd name="T32" fmla="*/ 293 w 321"/>
                      <a:gd name="T33" fmla="*/ 69 h 442"/>
                      <a:gd name="T34" fmla="*/ 317 w 321"/>
                      <a:gd name="T35" fmla="*/ 128 h 442"/>
                      <a:gd name="T36" fmla="*/ 317 w 321"/>
                      <a:gd name="T37" fmla="*/ 196 h 442"/>
                      <a:gd name="T38" fmla="*/ 286 w 321"/>
                      <a:gd name="T39" fmla="*/ 271 h 442"/>
                      <a:gd name="T40" fmla="*/ 240 w 321"/>
                      <a:gd name="T41" fmla="*/ 346 h 442"/>
                      <a:gd name="T42" fmla="*/ 190 w 321"/>
                      <a:gd name="T43" fmla="*/ 410 h 442"/>
                      <a:gd name="T44" fmla="*/ 165 w 321"/>
                      <a:gd name="T45" fmla="*/ 440 h 442"/>
                      <a:gd name="T46" fmla="*/ 158 w 321"/>
                      <a:gd name="T47" fmla="*/ 440 h 442"/>
                      <a:gd name="T48" fmla="*/ 150 w 321"/>
                      <a:gd name="T49" fmla="*/ 436 h 442"/>
                      <a:gd name="T50" fmla="*/ 104 w 321"/>
                      <a:gd name="T51" fmla="*/ 379 h 442"/>
                      <a:gd name="T52" fmla="*/ 57 w 321"/>
                      <a:gd name="T53" fmla="*/ 310 h 442"/>
                      <a:gd name="T54" fmla="*/ 16 w 321"/>
                      <a:gd name="T55" fmla="*/ 232 h 442"/>
                      <a:gd name="T56" fmla="*/ 0 w 321"/>
                      <a:gd name="T57" fmla="*/ 159 h 442"/>
                      <a:gd name="T58" fmla="*/ 13 w 321"/>
                      <a:gd name="T59" fmla="*/ 97 h 442"/>
                      <a:gd name="T60" fmla="*/ 46 w 321"/>
                      <a:gd name="T61" fmla="*/ 45 h 442"/>
                      <a:gd name="T62" fmla="*/ 97 w 321"/>
                      <a:gd name="T63" fmla="*/ 12 h 442"/>
                      <a:gd name="T64" fmla="*/ 159 w 321"/>
                      <a:gd name="T65" fmla="*/ 0 h 44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</a:cxnLst>
                    <a:rect l="0" t="0" r="r" b="b"/>
                    <a:pathLst>
                      <a:path w="321" h="442">
                        <a:moveTo>
                          <a:pt x="159" y="22"/>
                        </a:moveTo>
                        <a:lnTo>
                          <a:pt x="123" y="27"/>
                        </a:lnTo>
                        <a:lnTo>
                          <a:pt x="90" y="42"/>
                        </a:lnTo>
                        <a:lnTo>
                          <a:pt x="62" y="62"/>
                        </a:lnTo>
                        <a:lnTo>
                          <a:pt x="40" y="91"/>
                        </a:lnTo>
                        <a:lnTo>
                          <a:pt x="27" y="124"/>
                        </a:lnTo>
                        <a:lnTo>
                          <a:pt x="22" y="159"/>
                        </a:lnTo>
                        <a:lnTo>
                          <a:pt x="26" y="192"/>
                        </a:lnTo>
                        <a:lnTo>
                          <a:pt x="38" y="225"/>
                        </a:lnTo>
                        <a:lnTo>
                          <a:pt x="55" y="262"/>
                        </a:lnTo>
                        <a:lnTo>
                          <a:pt x="75" y="297"/>
                        </a:lnTo>
                        <a:lnTo>
                          <a:pt x="104" y="339"/>
                        </a:lnTo>
                        <a:lnTo>
                          <a:pt x="134" y="377"/>
                        </a:lnTo>
                        <a:lnTo>
                          <a:pt x="159" y="412"/>
                        </a:lnTo>
                        <a:lnTo>
                          <a:pt x="187" y="377"/>
                        </a:lnTo>
                        <a:lnTo>
                          <a:pt x="216" y="339"/>
                        </a:lnTo>
                        <a:lnTo>
                          <a:pt x="245" y="297"/>
                        </a:lnTo>
                        <a:lnTo>
                          <a:pt x="266" y="262"/>
                        </a:lnTo>
                        <a:lnTo>
                          <a:pt x="282" y="225"/>
                        </a:lnTo>
                        <a:lnTo>
                          <a:pt x="293" y="192"/>
                        </a:lnTo>
                        <a:lnTo>
                          <a:pt x="299" y="159"/>
                        </a:lnTo>
                        <a:lnTo>
                          <a:pt x="293" y="124"/>
                        </a:lnTo>
                        <a:lnTo>
                          <a:pt x="278" y="91"/>
                        </a:lnTo>
                        <a:lnTo>
                          <a:pt x="258" y="62"/>
                        </a:lnTo>
                        <a:lnTo>
                          <a:pt x="229" y="42"/>
                        </a:lnTo>
                        <a:lnTo>
                          <a:pt x="196" y="27"/>
                        </a:lnTo>
                        <a:lnTo>
                          <a:pt x="159" y="22"/>
                        </a:lnTo>
                        <a:close/>
                        <a:moveTo>
                          <a:pt x="159" y="0"/>
                        </a:moveTo>
                        <a:lnTo>
                          <a:pt x="192" y="3"/>
                        </a:lnTo>
                        <a:lnTo>
                          <a:pt x="223" y="12"/>
                        </a:lnTo>
                        <a:lnTo>
                          <a:pt x="249" y="27"/>
                        </a:lnTo>
                        <a:lnTo>
                          <a:pt x="273" y="45"/>
                        </a:lnTo>
                        <a:lnTo>
                          <a:pt x="273" y="45"/>
                        </a:lnTo>
                        <a:lnTo>
                          <a:pt x="293" y="69"/>
                        </a:lnTo>
                        <a:lnTo>
                          <a:pt x="308" y="97"/>
                        </a:lnTo>
                        <a:lnTo>
                          <a:pt x="317" y="128"/>
                        </a:lnTo>
                        <a:lnTo>
                          <a:pt x="321" y="161"/>
                        </a:lnTo>
                        <a:lnTo>
                          <a:pt x="317" y="196"/>
                        </a:lnTo>
                        <a:lnTo>
                          <a:pt x="304" y="232"/>
                        </a:lnTo>
                        <a:lnTo>
                          <a:pt x="286" y="271"/>
                        </a:lnTo>
                        <a:lnTo>
                          <a:pt x="264" y="310"/>
                        </a:lnTo>
                        <a:lnTo>
                          <a:pt x="240" y="346"/>
                        </a:lnTo>
                        <a:lnTo>
                          <a:pt x="214" y="379"/>
                        </a:lnTo>
                        <a:lnTo>
                          <a:pt x="190" y="410"/>
                        </a:lnTo>
                        <a:lnTo>
                          <a:pt x="168" y="436"/>
                        </a:lnTo>
                        <a:lnTo>
                          <a:pt x="165" y="440"/>
                        </a:lnTo>
                        <a:lnTo>
                          <a:pt x="161" y="442"/>
                        </a:lnTo>
                        <a:lnTo>
                          <a:pt x="158" y="440"/>
                        </a:lnTo>
                        <a:lnTo>
                          <a:pt x="152" y="438"/>
                        </a:lnTo>
                        <a:lnTo>
                          <a:pt x="150" y="436"/>
                        </a:lnTo>
                        <a:lnTo>
                          <a:pt x="128" y="409"/>
                        </a:lnTo>
                        <a:lnTo>
                          <a:pt x="104" y="379"/>
                        </a:lnTo>
                        <a:lnTo>
                          <a:pt x="81" y="344"/>
                        </a:lnTo>
                        <a:lnTo>
                          <a:pt x="57" y="310"/>
                        </a:lnTo>
                        <a:lnTo>
                          <a:pt x="35" y="271"/>
                        </a:lnTo>
                        <a:lnTo>
                          <a:pt x="16" y="232"/>
                        </a:lnTo>
                        <a:lnTo>
                          <a:pt x="4" y="196"/>
                        </a:lnTo>
                        <a:lnTo>
                          <a:pt x="0" y="159"/>
                        </a:lnTo>
                        <a:lnTo>
                          <a:pt x="2" y="128"/>
                        </a:lnTo>
                        <a:lnTo>
                          <a:pt x="13" y="97"/>
                        </a:lnTo>
                        <a:lnTo>
                          <a:pt x="27" y="69"/>
                        </a:lnTo>
                        <a:lnTo>
                          <a:pt x="46" y="45"/>
                        </a:lnTo>
                        <a:lnTo>
                          <a:pt x="70" y="27"/>
                        </a:lnTo>
                        <a:lnTo>
                          <a:pt x="97" y="12"/>
                        </a:lnTo>
                        <a:lnTo>
                          <a:pt x="128" y="3"/>
                        </a:lnTo>
                        <a:lnTo>
                          <a:pt x="159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8" name="Freeform 29"/>
                  <p:cNvSpPr>
                    <a:spLocks noEditPoints="1"/>
                  </p:cNvSpPr>
                  <p:nvPr/>
                </p:nvSpPr>
                <p:spPr bwMode="auto">
                  <a:xfrm>
                    <a:off x="5981701" y="1911351"/>
                    <a:ext cx="217488" cy="219075"/>
                  </a:xfrm>
                  <a:custGeom>
                    <a:avLst/>
                    <a:gdLst>
                      <a:gd name="T0" fmla="*/ 67 w 137"/>
                      <a:gd name="T1" fmla="*/ 22 h 138"/>
                      <a:gd name="T2" fmla="*/ 51 w 137"/>
                      <a:gd name="T3" fmla="*/ 26 h 138"/>
                      <a:gd name="T4" fmla="*/ 36 w 137"/>
                      <a:gd name="T5" fmla="*/ 37 h 138"/>
                      <a:gd name="T6" fmla="*/ 36 w 137"/>
                      <a:gd name="T7" fmla="*/ 37 h 138"/>
                      <a:gd name="T8" fmla="*/ 25 w 137"/>
                      <a:gd name="T9" fmla="*/ 52 h 138"/>
                      <a:gd name="T10" fmla="*/ 22 w 137"/>
                      <a:gd name="T11" fmla="*/ 70 h 138"/>
                      <a:gd name="T12" fmla="*/ 25 w 137"/>
                      <a:gd name="T13" fmla="*/ 86 h 138"/>
                      <a:gd name="T14" fmla="*/ 36 w 137"/>
                      <a:gd name="T15" fmla="*/ 101 h 138"/>
                      <a:gd name="T16" fmla="*/ 51 w 137"/>
                      <a:gd name="T17" fmla="*/ 112 h 138"/>
                      <a:gd name="T18" fmla="*/ 67 w 137"/>
                      <a:gd name="T19" fmla="*/ 116 h 138"/>
                      <a:gd name="T20" fmla="*/ 86 w 137"/>
                      <a:gd name="T21" fmla="*/ 112 h 138"/>
                      <a:gd name="T22" fmla="*/ 100 w 137"/>
                      <a:gd name="T23" fmla="*/ 101 h 138"/>
                      <a:gd name="T24" fmla="*/ 100 w 137"/>
                      <a:gd name="T25" fmla="*/ 101 h 138"/>
                      <a:gd name="T26" fmla="*/ 111 w 137"/>
                      <a:gd name="T27" fmla="*/ 86 h 138"/>
                      <a:gd name="T28" fmla="*/ 113 w 137"/>
                      <a:gd name="T29" fmla="*/ 70 h 138"/>
                      <a:gd name="T30" fmla="*/ 111 w 137"/>
                      <a:gd name="T31" fmla="*/ 52 h 138"/>
                      <a:gd name="T32" fmla="*/ 100 w 137"/>
                      <a:gd name="T33" fmla="*/ 37 h 138"/>
                      <a:gd name="T34" fmla="*/ 100 w 137"/>
                      <a:gd name="T35" fmla="*/ 37 h 138"/>
                      <a:gd name="T36" fmla="*/ 86 w 137"/>
                      <a:gd name="T37" fmla="*/ 26 h 138"/>
                      <a:gd name="T38" fmla="*/ 67 w 137"/>
                      <a:gd name="T39" fmla="*/ 22 h 138"/>
                      <a:gd name="T40" fmla="*/ 67 w 137"/>
                      <a:gd name="T41" fmla="*/ 0 h 138"/>
                      <a:gd name="T42" fmla="*/ 95 w 137"/>
                      <a:gd name="T43" fmla="*/ 6 h 138"/>
                      <a:gd name="T44" fmla="*/ 117 w 137"/>
                      <a:gd name="T45" fmla="*/ 20 h 138"/>
                      <a:gd name="T46" fmla="*/ 117 w 137"/>
                      <a:gd name="T47" fmla="*/ 20 h 138"/>
                      <a:gd name="T48" fmla="*/ 131 w 137"/>
                      <a:gd name="T49" fmla="*/ 42 h 138"/>
                      <a:gd name="T50" fmla="*/ 137 w 137"/>
                      <a:gd name="T51" fmla="*/ 70 h 138"/>
                      <a:gd name="T52" fmla="*/ 131 w 137"/>
                      <a:gd name="T53" fmla="*/ 96 h 138"/>
                      <a:gd name="T54" fmla="*/ 117 w 137"/>
                      <a:gd name="T55" fmla="*/ 118 h 138"/>
                      <a:gd name="T56" fmla="*/ 117 w 137"/>
                      <a:gd name="T57" fmla="*/ 118 h 138"/>
                      <a:gd name="T58" fmla="*/ 95 w 137"/>
                      <a:gd name="T59" fmla="*/ 132 h 138"/>
                      <a:gd name="T60" fmla="*/ 67 w 137"/>
                      <a:gd name="T61" fmla="*/ 138 h 138"/>
                      <a:gd name="T62" fmla="*/ 42 w 137"/>
                      <a:gd name="T63" fmla="*/ 132 h 138"/>
                      <a:gd name="T64" fmla="*/ 20 w 137"/>
                      <a:gd name="T65" fmla="*/ 118 h 138"/>
                      <a:gd name="T66" fmla="*/ 5 w 137"/>
                      <a:gd name="T67" fmla="*/ 96 h 138"/>
                      <a:gd name="T68" fmla="*/ 0 w 137"/>
                      <a:gd name="T69" fmla="*/ 70 h 138"/>
                      <a:gd name="T70" fmla="*/ 5 w 137"/>
                      <a:gd name="T71" fmla="*/ 42 h 138"/>
                      <a:gd name="T72" fmla="*/ 20 w 137"/>
                      <a:gd name="T73" fmla="*/ 20 h 138"/>
                      <a:gd name="T74" fmla="*/ 20 w 137"/>
                      <a:gd name="T75" fmla="*/ 20 h 138"/>
                      <a:gd name="T76" fmla="*/ 42 w 137"/>
                      <a:gd name="T77" fmla="*/ 6 h 138"/>
                      <a:gd name="T78" fmla="*/ 67 w 137"/>
                      <a:gd name="T79" fmla="*/ 0 h 13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</a:cxnLst>
                    <a:rect l="0" t="0" r="r" b="b"/>
                    <a:pathLst>
                      <a:path w="137" h="138">
                        <a:moveTo>
                          <a:pt x="67" y="22"/>
                        </a:moveTo>
                        <a:lnTo>
                          <a:pt x="51" y="26"/>
                        </a:lnTo>
                        <a:lnTo>
                          <a:pt x="36" y="37"/>
                        </a:lnTo>
                        <a:lnTo>
                          <a:pt x="36" y="37"/>
                        </a:lnTo>
                        <a:lnTo>
                          <a:pt x="25" y="52"/>
                        </a:lnTo>
                        <a:lnTo>
                          <a:pt x="22" y="70"/>
                        </a:lnTo>
                        <a:lnTo>
                          <a:pt x="25" y="86"/>
                        </a:lnTo>
                        <a:lnTo>
                          <a:pt x="36" y="101"/>
                        </a:lnTo>
                        <a:lnTo>
                          <a:pt x="51" y="112"/>
                        </a:lnTo>
                        <a:lnTo>
                          <a:pt x="67" y="116"/>
                        </a:lnTo>
                        <a:lnTo>
                          <a:pt x="86" y="112"/>
                        </a:lnTo>
                        <a:lnTo>
                          <a:pt x="100" y="101"/>
                        </a:lnTo>
                        <a:lnTo>
                          <a:pt x="100" y="101"/>
                        </a:lnTo>
                        <a:lnTo>
                          <a:pt x="111" y="86"/>
                        </a:lnTo>
                        <a:lnTo>
                          <a:pt x="113" y="70"/>
                        </a:lnTo>
                        <a:lnTo>
                          <a:pt x="111" y="52"/>
                        </a:lnTo>
                        <a:lnTo>
                          <a:pt x="100" y="37"/>
                        </a:lnTo>
                        <a:lnTo>
                          <a:pt x="100" y="37"/>
                        </a:lnTo>
                        <a:lnTo>
                          <a:pt x="86" y="26"/>
                        </a:lnTo>
                        <a:lnTo>
                          <a:pt x="67" y="22"/>
                        </a:lnTo>
                        <a:close/>
                        <a:moveTo>
                          <a:pt x="67" y="0"/>
                        </a:moveTo>
                        <a:lnTo>
                          <a:pt x="95" y="6"/>
                        </a:lnTo>
                        <a:lnTo>
                          <a:pt x="117" y="20"/>
                        </a:lnTo>
                        <a:lnTo>
                          <a:pt x="117" y="20"/>
                        </a:lnTo>
                        <a:lnTo>
                          <a:pt x="131" y="42"/>
                        </a:lnTo>
                        <a:lnTo>
                          <a:pt x="137" y="70"/>
                        </a:lnTo>
                        <a:lnTo>
                          <a:pt x="131" y="96"/>
                        </a:lnTo>
                        <a:lnTo>
                          <a:pt x="117" y="118"/>
                        </a:lnTo>
                        <a:lnTo>
                          <a:pt x="117" y="118"/>
                        </a:lnTo>
                        <a:lnTo>
                          <a:pt x="95" y="132"/>
                        </a:lnTo>
                        <a:lnTo>
                          <a:pt x="67" y="138"/>
                        </a:lnTo>
                        <a:lnTo>
                          <a:pt x="42" y="132"/>
                        </a:lnTo>
                        <a:lnTo>
                          <a:pt x="20" y="118"/>
                        </a:lnTo>
                        <a:lnTo>
                          <a:pt x="5" y="96"/>
                        </a:lnTo>
                        <a:lnTo>
                          <a:pt x="0" y="70"/>
                        </a:lnTo>
                        <a:lnTo>
                          <a:pt x="5" y="42"/>
                        </a:lnTo>
                        <a:lnTo>
                          <a:pt x="20" y="20"/>
                        </a:lnTo>
                        <a:lnTo>
                          <a:pt x="20" y="20"/>
                        </a:lnTo>
                        <a:lnTo>
                          <a:pt x="42" y="6"/>
                        </a:lnTo>
                        <a:lnTo>
                          <a:pt x="67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65" name="Group 38"/>
                <p:cNvGrpSpPr/>
                <p:nvPr/>
              </p:nvGrpSpPr>
              <p:grpSpPr>
                <a:xfrm>
                  <a:off x="9173294" y="2043722"/>
                  <a:ext cx="657690" cy="582934"/>
                  <a:chOff x="7219950" y="4870450"/>
                  <a:chExt cx="1382713" cy="1225550"/>
                </a:xfrm>
                <a:solidFill>
                  <a:schemeClr val="bg1"/>
                </a:solidFill>
              </p:grpSpPr>
              <p:sp>
                <p:nvSpPr>
                  <p:cNvPr id="69" name="Freeform 19"/>
                  <p:cNvSpPr>
                    <a:spLocks noEditPoints="1"/>
                  </p:cNvSpPr>
                  <p:nvPr/>
                </p:nvSpPr>
                <p:spPr bwMode="auto">
                  <a:xfrm>
                    <a:off x="7443788" y="4978400"/>
                    <a:ext cx="935038" cy="935038"/>
                  </a:xfrm>
                  <a:custGeom>
                    <a:avLst/>
                    <a:gdLst>
                      <a:gd name="T0" fmla="*/ 527 w 2358"/>
                      <a:gd name="T1" fmla="*/ 331 h 2357"/>
                      <a:gd name="T2" fmla="*/ 328 w 2358"/>
                      <a:gd name="T3" fmla="*/ 531 h 2357"/>
                      <a:gd name="T4" fmla="*/ 185 w 2358"/>
                      <a:gd name="T5" fmla="*/ 782 h 2357"/>
                      <a:gd name="T6" fmla="*/ 320 w 2358"/>
                      <a:gd name="T7" fmla="*/ 834 h 2357"/>
                      <a:gd name="T8" fmla="*/ 480 w 2358"/>
                      <a:gd name="T9" fmla="*/ 767 h 2357"/>
                      <a:gd name="T10" fmla="*/ 600 w 2358"/>
                      <a:gd name="T11" fmla="*/ 656 h 2357"/>
                      <a:gd name="T12" fmla="*/ 664 w 2358"/>
                      <a:gd name="T13" fmla="*/ 660 h 2357"/>
                      <a:gd name="T14" fmla="*/ 680 w 2358"/>
                      <a:gd name="T15" fmla="*/ 721 h 2357"/>
                      <a:gd name="T16" fmla="*/ 540 w 2358"/>
                      <a:gd name="T17" fmla="*/ 857 h 2357"/>
                      <a:gd name="T18" fmla="*/ 350 w 2358"/>
                      <a:gd name="T19" fmla="*/ 939 h 2357"/>
                      <a:gd name="T20" fmla="*/ 131 w 2358"/>
                      <a:gd name="T21" fmla="*/ 960 h 2357"/>
                      <a:gd name="T22" fmla="*/ 111 w 2358"/>
                      <a:gd name="T23" fmla="*/ 1259 h 2357"/>
                      <a:gd name="T24" fmla="*/ 179 w 2358"/>
                      <a:gd name="T25" fmla="*/ 1560 h 2357"/>
                      <a:gd name="T26" fmla="*/ 325 w 2358"/>
                      <a:gd name="T27" fmla="*/ 1822 h 2357"/>
                      <a:gd name="T28" fmla="*/ 535 w 2358"/>
                      <a:gd name="T29" fmla="*/ 2033 h 2357"/>
                      <a:gd name="T30" fmla="*/ 798 w 2358"/>
                      <a:gd name="T31" fmla="*/ 2178 h 2357"/>
                      <a:gd name="T32" fmla="*/ 1100 w 2358"/>
                      <a:gd name="T33" fmla="*/ 2246 h 2357"/>
                      <a:gd name="T34" fmla="*/ 1415 w 2358"/>
                      <a:gd name="T35" fmla="*/ 2222 h 2357"/>
                      <a:gd name="T36" fmla="*/ 1698 w 2358"/>
                      <a:gd name="T37" fmla="*/ 2115 h 2357"/>
                      <a:gd name="T38" fmla="*/ 1937 w 2358"/>
                      <a:gd name="T39" fmla="*/ 1935 h 2357"/>
                      <a:gd name="T40" fmla="*/ 2116 w 2358"/>
                      <a:gd name="T41" fmla="*/ 1696 h 2357"/>
                      <a:gd name="T42" fmla="*/ 2224 w 2358"/>
                      <a:gd name="T43" fmla="*/ 1413 h 2357"/>
                      <a:gd name="T44" fmla="*/ 2247 w 2358"/>
                      <a:gd name="T45" fmla="*/ 1105 h 2357"/>
                      <a:gd name="T46" fmla="*/ 1257 w 2358"/>
                      <a:gd name="T47" fmla="*/ 958 h 2357"/>
                      <a:gd name="T48" fmla="*/ 1027 w 2358"/>
                      <a:gd name="T49" fmla="*/ 886 h 2357"/>
                      <a:gd name="T50" fmla="*/ 845 w 2358"/>
                      <a:gd name="T51" fmla="*/ 736 h 2357"/>
                      <a:gd name="T52" fmla="*/ 731 w 2358"/>
                      <a:gd name="T53" fmla="*/ 527 h 2357"/>
                      <a:gd name="T54" fmla="*/ 703 w 2358"/>
                      <a:gd name="T55" fmla="*/ 220 h 2357"/>
                      <a:gd name="T56" fmla="*/ 954 w 2358"/>
                      <a:gd name="T57" fmla="*/ 133 h 2357"/>
                      <a:gd name="T58" fmla="*/ 814 w 2358"/>
                      <a:gd name="T59" fmla="*/ 396 h 2357"/>
                      <a:gd name="T60" fmla="*/ 873 w 2358"/>
                      <a:gd name="T61" fmla="*/ 586 h 2357"/>
                      <a:gd name="T62" fmla="*/ 997 w 2358"/>
                      <a:gd name="T63" fmla="*/ 736 h 2357"/>
                      <a:gd name="T64" fmla="*/ 1169 w 2358"/>
                      <a:gd name="T65" fmla="*/ 829 h 2357"/>
                      <a:gd name="T66" fmla="*/ 2199 w 2358"/>
                      <a:gd name="T67" fmla="*/ 851 h 2357"/>
                      <a:gd name="T68" fmla="*/ 2073 w 2358"/>
                      <a:gd name="T69" fmla="*/ 589 h 2357"/>
                      <a:gd name="T70" fmla="*/ 1937 w 2358"/>
                      <a:gd name="T71" fmla="*/ 421 h 2357"/>
                      <a:gd name="T72" fmla="*/ 1698 w 2358"/>
                      <a:gd name="T73" fmla="*/ 243 h 2357"/>
                      <a:gd name="T74" fmla="*/ 1415 w 2358"/>
                      <a:gd name="T75" fmla="*/ 135 h 2357"/>
                      <a:gd name="T76" fmla="*/ 1180 w 2358"/>
                      <a:gd name="T77" fmla="*/ 0 h 2357"/>
                      <a:gd name="T78" fmla="*/ 1519 w 2358"/>
                      <a:gd name="T79" fmla="*/ 50 h 2357"/>
                      <a:gd name="T80" fmla="*/ 1821 w 2358"/>
                      <a:gd name="T81" fmla="*/ 190 h 2357"/>
                      <a:gd name="T82" fmla="*/ 2013 w 2358"/>
                      <a:gd name="T83" fmla="*/ 345 h 2357"/>
                      <a:gd name="T84" fmla="*/ 2203 w 2358"/>
                      <a:gd name="T85" fmla="*/ 593 h 2357"/>
                      <a:gd name="T86" fmla="*/ 2321 w 2358"/>
                      <a:gd name="T87" fmla="*/ 886 h 2357"/>
                      <a:gd name="T88" fmla="*/ 2350 w 2358"/>
                      <a:gd name="T89" fmla="*/ 1037 h 2357"/>
                      <a:gd name="T90" fmla="*/ 2346 w 2358"/>
                      <a:gd name="T91" fmla="*/ 1353 h 2357"/>
                      <a:gd name="T92" fmla="*/ 2248 w 2358"/>
                      <a:gd name="T93" fmla="*/ 1675 h 2357"/>
                      <a:gd name="T94" fmla="*/ 2069 w 2358"/>
                      <a:gd name="T95" fmla="*/ 1952 h 2357"/>
                      <a:gd name="T96" fmla="*/ 1889 w 2358"/>
                      <a:gd name="T97" fmla="*/ 2120 h 2357"/>
                      <a:gd name="T98" fmla="*/ 1600 w 2358"/>
                      <a:gd name="T99" fmla="*/ 2280 h 2357"/>
                      <a:gd name="T100" fmla="*/ 1268 w 2358"/>
                      <a:gd name="T101" fmla="*/ 2353 h 2357"/>
                      <a:gd name="T102" fmla="*/ 921 w 2358"/>
                      <a:gd name="T103" fmla="*/ 2329 h 2357"/>
                      <a:gd name="T104" fmla="*/ 608 w 2358"/>
                      <a:gd name="T105" fmla="*/ 2210 h 2357"/>
                      <a:gd name="T106" fmla="*/ 346 w 2358"/>
                      <a:gd name="T107" fmla="*/ 2012 h 2357"/>
                      <a:gd name="T108" fmla="*/ 191 w 2358"/>
                      <a:gd name="T109" fmla="*/ 1820 h 2357"/>
                      <a:gd name="T110" fmla="*/ 50 w 2358"/>
                      <a:gd name="T111" fmla="*/ 1519 h 2357"/>
                      <a:gd name="T112" fmla="*/ 0 w 2358"/>
                      <a:gd name="T113" fmla="*/ 1179 h 2357"/>
                      <a:gd name="T114" fmla="*/ 50 w 2358"/>
                      <a:gd name="T115" fmla="*/ 838 h 2357"/>
                      <a:gd name="T116" fmla="*/ 191 w 2358"/>
                      <a:gd name="T117" fmla="*/ 537 h 2357"/>
                      <a:gd name="T118" fmla="*/ 405 w 2358"/>
                      <a:gd name="T119" fmla="*/ 289 h 2357"/>
                      <a:gd name="T120" fmla="*/ 682 w 2358"/>
                      <a:gd name="T121" fmla="*/ 109 h 2357"/>
                      <a:gd name="T122" fmla="*/ 1005 w 2358"/>
                      <a:gd name="T123" fmla="*/ 13 h 235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</a:cxnLst>
                    <a:rect l="0" t="0" r="r" b="b"/>
                    <a:pathLst>
                      <a:path w="2358" h="2357">
                        <a:moveTo>
                          <a:pt x="703" y="220"/>
                        </a:moveTo>
                        <a:lnTo>
                          <a:pt x="642" y="253"/>
                        </a:lnTo>
                        <a:lnTo>
                          <a:pt x="583" y="290"/>
                        </a:lnTo>
                        <a:lnTo>
                          <a:pt x="527" y="331"/>
                        </a:lnTo>
                        <a:lnTo>
                          <a:pt x="473" y="375"/>
                        </a:lnTo>
                        <a:lnTo>
                          <a:pt x="422" y="422"/>
                        </a:lnTo>
                        <a:lnTo>
                          <a:pt x="373" y="475"/>
                        </a:lnTo>
                        <a:lnTo>
                          <a:pt x="328" y="531"/>
                        </a:lnTo>
                        <a:lnTo>
                          <a:pt x="286" y="589"/>
                        </a:lnTo>
                        <a:lnTo>
                          <a:pt x="248" y="651"/>
                        </a:lnTo>
                        <a:lnTo>
                          <a:pt x="215" y="715"/>
                        </a:lnTo>
                        <a:lnTo>
                          <a:pt x="185" y="782"/>
                        </a:lnTo>
                        <a:lnTo>
                          <a:pt x="160" y="851"/>
                        </a:lnTo>
                        <a:lnTo>
                          <a:pt x="216" y="848"/>
                        </a:lnTo>
                        <a:lnTo>
                          <a:pt x="269" y="844"/>
                        </a:lnTo>
                        <a:lnTo>
                          <a:pt x="320" y="834"/>
                        </a:lnTo>
                        <a:lnTo>
                          <a:pt x="367" y="823"/>
                        </a:lnTo>
                        <a:lnTo>
                          <a:pt x="406" y="808"/>
                        </a:lnTo>
                        <a:lnTo>
                          <a:pt x="443" y="790"/>
                        </a:lnTo>
                        <a:lnTo>
                          <a:pt x="480" y="767"/>
                        </a:lnTo>
                        <a:lnTo>
                          <a:pt x="516" y="739"/>
                        </a:lnTo>
                        <a:lnTo>
                          <a:pt x="552" y="705"/>
                        </a:lnTo>
                        <a:lnTo>
                          <a:pt x="587" y="667"/>
                        </a:lnTo>
                        <a:lnTo>
                          <a:pt x="600" y="656"/>
                        </a:lnTo>
                        <a:lnTo>
                          <a:pt x="615" y="648"/>
                        </a:lnTo>
                        <a:lnTo>
                          <a:pt x="632" y="647"/>
                        </a:lnTo>
                        <a:lnTo>
                          <a:pt x="648" y="650"/>
                        </a:lnTo>
                        <a:lnTo>
                          <a:pt x="664" y="660"/>
                        </a:lnTo>
                        <a:lnTo>
                          <a:pt x="675" y="673"/>
                        </a:lnTo>
                        <a:lnTo>
                          <a:pt x="681" y="688"/>
                        </a:lnTo>
                        <a:lnTo>
                          <a:pt x="683" y="704"/>
                        </a:lnTo>
                        <a:lnTo>
                          <a:pt x="680" y="721"/>
                        </a:lnTo>
                        <a:lnTo>
                          <a:pt x="670" y="736"/>
                        </a:lnTo>
                        <a:lnTo>
                          <a:pt x="628" y="783"/>
                        </a:lnTo>
                        <a:lnTo>
                          <a:pt x="585" y="824"/>
                        </a:lnTo>
                        <a:lnTo>
                          <a:pt x="540" y="857"/>
                        </a:lnTo>
                        <a:lnTo>
                          <a:pt x="495" y="886"/>
                        </a:lnTo>
                        <a:lnTo>
                          <a:pt x="448" y="908"/>
                        </a:lnTo>
                        <a:lnTo>
                          <a:pt x="400" y="926"/>
                        </a:lnTo>
                        <a:lnTo>
                          <a:pt x="350" y="939"/>
                        </a:lnTo>
                        <a:lnTo>
                          <a:pt x="297" y="948"/>
                        </a:lnTo>
                        <a:lnTo>
                          <a:pt x="244" y="955"/>
                        </a:lnTo>
                        <a:lnTo>
                          <a:pt x="188" y="959"/>
                        </a:lnTo>
                        <a:lnTo>
                          <a:pt x="131" y="960"/>
                        </a:lnTo>
                        <a:lnTo>
                          <a:pt x="119" y="1032"/>
                        </a:lnTo>
                        <a:lnTo>
                          <a:pt x="111" y="1105"/>
                        </a:lnTo>
                        <a:lnTo>
                          <a:pt x="109" y="1179"/>
                        </a:lnTo>
                        <a:lnTo>
                          <a:pt x="111" y="1259"/>
                        </a:lnTo>
                        <a:lnTo>
                          <a:pt x="121" y="1337"/>
                        </a:lnTo>
                        <a:lnTo>
                          <a:pt x="135" y="1413"/>
                        </a:lnTo>
                        <a:lnTo>
                          <a:pt x="155" y="1487"/>
                        </a:lnTo>
                        <a:lnTo>
                          <a:pt x="179" y="1560"/>
                        </a:lnTo>
                        <a:lnTo>
                          <a:pt x="209" y="1630"/>
                        </a:lnTo>
                        <a:lnTo>
                          <a:pt x="242" y="1696"/>
                        </a:lnTo>
                        <a:lnTo>
                          <a:pt x="281" y="1761"/>
                        </a:lnTo>
                        <a:lnTo>
                          <a:pt x="325" y="1822"/>
                        </a:lnTo>
                        <a:lnTo>
                          <a:pt x="371" y="1880"/>
                        </a:lnTo>
                        <a:lnTo>
                          <a:pt x="422" y="1935"/>
                        </a:lnTo>
                        <a:lnTo>
                          <a:pt x="477" y="1986"/>
                        </a:lnTo>
                        <a:lnTo>
                          <a:pt x="535" y="2033"/>
                        </a:lnTo>
                        <a:lnTo>
                          <a:pt x="596" y="2075"/>
                        </a:lnTo>
                        <a:lnTo>
                          <a:pt x="661" y="2115"/>
                        </a:lnTo>
                        <a:lnTo>
                          <a:pt x="729" y="2148"/>
                        </a:lnTo>
                        <a:lnTo>
                          <a:pt x="798" y="2178"/>
                        </a:lnTo>
                        <a:lnTo>
                          <a:pt x="870" y="2203"/>
                        </a:lnTo>
                        <a:lnTo>
                          <a:pt x="945" y="2222"/>
                        </a:lnTo>
                        <a:lnTo>
                          <a:pt x="1021" y="2236"/>
                        </a:lnTo>
                        <a:lnTo>
                          <a:pt x="1100" y="2246"/>
                        </a:lnTo>
                        <a:lnTo>
                          <a:pt x="1180" y="2248"/>
                        </a:lnTo>
                        <a:lnTo>
                          <a:pt x="1259" y="2246"/>
                        </a:lnTo>
                        <a:lnTo>
                          <a:pt x="1337" y="2236"/>
                        </a:lnTo>
                        <a:lnTo>
                          <a:pt x="1415" y="2222"/>
                        </a:lnTo>
                        <a:lnTo>
                          <a:pt x="1489" y="2203"/>
                        </a:lnTo>
                        <a:lnTo>
                          <a:pt x="1560" y="2178"/>
                        </a:lnTo>
                        <a:lnTo>
                          <a:pt x="1631" y="2148"/>
                        </a:lnTo>
                        <a:lnTo>
                          <a:pt x="1698" y="2115"/>
                        </a:lnTo>
                        <a:lnTo>
                          <a:pt x="1762" y="2075"/>
                        </a:lnTo>
                        <a:lnTo>
                          <a:pt x="1824" y="2033"/>
                        </a:lnTo>
                        <a:lnTo>
                          <a:pt x="1882" y="1986"/>
                        </a:lnTo>
                        <a:lnTo>
                          <a:pt x="1937" y="1935"/>
                        </a:lnTo>
                        <a:lnTo>
                          <a:pt x="1987" y="1880"/>
                        </a:lnTo>
                        <a:lnTo>
                          <a:pt x="2034" y="1822"/>
                        </a:lnTo>
                        <a:lnTo>
                          <a:pt x="2077" y="1761"/>
                        </a:lnTo>
                        <a:lnTo>
                          <a:pt x="2116" y="1696"/>
                        </a:lnTo>
                        <a:lnTo>
                          <a:pt x="2150" y="1630"/>
                        </a:lnTo>
                        <a:lnTo>
                          <a:pt x="2180" y="1560"/>
                        </a:lnTo>
                        <a:lnTo>
                          <a:pt x="2204" y="1487"/>
                        </a:lnTo>
                        <a:lnTo>
                          <a:pt x="2224" y="1413"/>
                        </a:lnTo>
                        <a:lnTo>
                          <a:pt x="2238" y="1337"/>
                        </a:lnTo>
                        <a:lnTo>
                          <a:pt x="2246" y="1259"/>
                        </a:lnTo>
                        <a:lnTo>
                          <a:pt x="2250" y="1179"/>
                        </a:lnTo>
                        <a:lnTo>
                          <a:pt x="2247" y="1105"/>
                        </a:lnTo>
                        <a:lnTo>
                          <a:pt x="2240" y="1032"/>
                        </a:lnTo>
                        <a:lnTo>
                          <a:pt x="2227" y="961"/>
                        </a:lnTo>
                        <a:lnTo>
                          <a:pt x="1320" y="961"/>
                        </a:lnTo>
                        <a:lnTo>
                          <a:pt x="1257" y="958"/>
                        </a:lnTo>
                        <a:lnTo>
                          <a:pt x="1196" y="948"/>
                        </a:lnTo>
                        <a:lnTo>
                          <a:pt x="1138" y="932"/>
                        </a:lnTo>
                        <a:lnTo>
                          <a:pt x="1081" y="912"/>
                        </a:lnTo>
                        <a:lnTo>
                          <a:pt x="1027" y="886"/>
                        </a:lnTo>
                        <a:lnTo>
                          <a:pt x="976" y="855"/>
                        </a:lnTo>
                        <a:lnTo>
                          <a:pt x="928" y="819"/>
                        </a:lnTo>
                        <a:lnTo>
                          <a:pt x="885" y="779"/>
                        </a:lnTo>
                        <a:lnTo>
                          <a:pt x="845" y="736"/>
                        </a:lnTo>
                        <a:lnTo>
                          <a:pt x="809" y="688"/>
                        </a:lnTo>
                        <a:lnTo>
                          <a:pt x="778" y="638"/>
                        </a:lnTo>
                        <a:lnTo>
                          <a:pt x="752" y="584"/>
                        </a:lnTo>
                        <a:lnTo>
                          <a:pt x="731" y="527"/>
                        </a:lnTo>
                        <a:lnTo>
                          <a:pt x="716" y="468"/>
                        </a:lnTo>
                        <a:lnTo>
                          <a:pt x="706" y="407"/>
                        </a:lnTo>
                        <a:lnTo>
                          <a:pt x="703" y="344"/>
                        </a:lnTo>
                        <a:lnTo>
                          <a:pt x="703" y="220"/>
                        </a:lnTo>
                        <a:close/>
                        <a:moveTo>
                          <a:pt x="1180" y="109"/>
                        </a:moveTo>
                        <a:lnTo>
                          <a:pt x="1103" y="112"/>
                        </a:lnTo>
                        <a:lnTo>
                          <a:pt x="1028" y="120"/>
                        </a:lnTo>
                        <a:lnTo>
                          <a:pt x="954" y="133"/>
                        </a:lnTo>
                        <a:lnTo>
                          <a:pt x="882" y="151"/>
                        </a:lnTo>
                        <a:lnTo>
                          <a:pt x="812" y="174"/>
                        </a:lnTo>
                        <a:lnTo>
                          <a:pt x="812" y="344"/>
                        </a:lnTo>
                        <a:lnTo>
                          <a:pt x="814" y="396"/>
                        </a:lnTo>
                        <a:lnTo>
                          <a:pt x="823" y="446"/>
                        </a:lnTo>
                        <a:lnTo>
                          <a:pt x="835" y="495"/>
                        </a:lnTo>
                        <a:lnTo>
                          <a:pt x="852" y="542"/>
                        </a:lnTo>
                        <a:lnTo>
                          <a:pt x="873" y="586"/>
                        </a:lnTo>
                        <a:lnTo>
                          <a:pt x="899" y="627"/>
                        </a:lnTo>
                        <a:lnTo>
                          <a:pt x="928" y="666"/>
                        </a:lnTo>
                        <a:lnTo>
                          <a:pt x="961" y="703"/>
                        </a:lnTo>
                        <a:lnTo>
                          <a:pt x="997" y="736"/>
                        </a:lnTo>
                        <a:lnTo>
                          <a:pt x="1036" y="764"/>
                        </a:lnTo>
                        <a:lnTo>
                          <a:pt x="1078" y="790"/>
                        </a:lnTo>
                        <a:lnTo>
                          <a:pt x="1123" y="812"/>
                        </a:lnTo>
                        <a:lnTo>
                          <a:pt x="1169" y="829"/>
                        </a:lnTo>
                        <a:lnTo>
                          <a:pt x="1218" y="842"/>
                        </a:lnTo>
                        <a:lnTo>
                          <a:pt x="1268" y="849"/>
                        </a:lnTo>
                        <a:lnTo>
                          <a:pt x="1319" y="851"/>
                        </a:lnTo>
                        <a:lnTo>
                          <a:pt x="2199" y="851"/>
                        </a:lnTo>
                        <a:lnTo>
                          <a:pt x="2173" y="782"/>
                        </a:lnTo>
                        <a:lnTo>
                          <a:pt x="2145" y="716"/>
                        </a:lnTo>
                        <a:lnTo>
                          <a:pt x="2111" y="651"/>
                        </a:lnTo>
                        <a:lnTo>
                          <a:pt x="2073" y="589"/>
                        </a:lnTo>
                        <a:lnTo>
                          <a:pt x="2031" y="531"/>
                        </a:lnTo>
                        <a:lnTo>
                          <a:pt x="1985" y="475"/>
                        </a:lnTo>
                        <a:lnTo>
                          <a:pt x="1937" y="422"/>
                        </a:lnTo>
                        <a:lnTo>
                          <a:pt x="1937" y="421"/>
                        </a:lnTo>
                        <a:lnTo>
                          <a:pt x="1882" y="370"/>
                        </a:lnTo>
                        <a:lnTo>
                          <a:pt x="1824" y="324"/>
                        </a:lnTo>
                        <a:lnTo>
                          <a:pt x="1762" y="281"/>
                        </a:lnTo>
                        <a:lnTo>
                          <a:pt x="1698" y="243"/>
                        </a:lnTo>
                        <a:lnTo>
                          <a:pt x="1631" y="209"/>
                        </a:lnTo>
                        <a:lnTo>
                          <a:pt x="1560" y="179"/>
                        </a:lnTo>
                        <a:lnTo>
                          <a:pt x="1489" y="154"/>
                        </a:lnTo>
                        <a:lnTo>
                          <a:pt x="1415" y="135"/>
                        </a:lnTo>
                        <a:lnTo>
                          <a:pt x="1337" y="121"/>
                        </a:lnTo>
                        <a:lnTo>
                          <a:pt x="1259" y="112"/>
                        </a:lnTo>
                        <a:lnTo>
                          <a:pt x="1180" y="109"/>
                        </a:lnTo>
                        <a:close/>
                        <a:moveTo>
                          <a:pt x="1180" y="0"/>
                        </a:moveTo>
                        <a:lnTo>
                          <a:pt x="1268" y="4"/>
                        </a:lnTo>
                        <a:lnTo>
                          <a:pt x="1353" y="13"/>
                        </a:lnTo>
                        <a:lnTo>
                          <a:pt x="1438" y="28"/>
                        </a:lnTo>
                        <a:lnTo>
                          <a:pt x="1519" y="50"/>
                        </a:lnTo>
                        <a:lnTo>
                          <a:pt x="1600" y="77"/>
                        </a:lnTo>
                        <a:lnTo>
                          <a:pt x="1677" y="109"/>
                        </a:lnTo>
                        <a:lnTo>
                          <a:pt x="1751" y="147"/>
                        </a:lnTo>
                        <a:lnTo>
                          <a:pt x="1821" y="190"/>
                        </a:lnTo>
                        <a:lnTo>
                          <a:pt x="1889" y="237"/>
                        </a:lnTo>
                        <a:lnTo>
                          <a:pt x="1953" y="289"/>
                        </a:lnTo>
                        <a:lnTo>
                          <a:pt x="2013" y="345"/>
                        </a:lnTo>
                        <a:lnTo>
                          <a:pt x="2013" y="345"/>
                        </a:lnTo>
                        <a:lnTo>
                          <a:pt x="2067" y="402"/>
                        </a:lnTo>
                        <a:lnTo>
                          <a:pt x="2116" y="462"/>
                        </a:lnTo>
                        <a:lnTo>
                          <a:pt x="2162" y="527"/>
                        </a:lnTo>
                        <a:lnTo>
                          <a:pt x="2203" y="593"/>
                        </a:lnTo>
                        <a:lnTo>
                          <a:pt x="2240" y="663"/>
                        </a:lnTo>
                        <a:lnTo>
                          <a:pt x="2272" y="735"/>
                        </a:lnTo>
                        <a:lnTo>
                          <a:pt x="2299" y="810"/>
                        </a:lnTo>
                        <a:lnTo>
                          <a:pt x="2321" y="886"/>
                        </a:lnTo>
                        <a:lnTo>
                          <a:pt x="2324" y="893"/>
                        </a:lnTo>
                        <a:lnTo>
                          <a:pt x="2326" y="901"/>
                        </a:lnTo>
                        <a:lnTo>
                          <a:pt x="2339" y="968"/>
                        </a:lnTo>
                        <a:lnTo>
                          <a:pt x="2350" y="1037"/>
                        </a:lnTo>
                        <a:lnTo>
                          <a:pt x="2356" y="1108"/>
                        </a:lnTo>
                        <a:lnTo>
                          <a:pt x="2358" y="1179"/>
                        </a:lnTo>
                        <a:lnTo>
                          <a:pt x="2355" y="1266"/>
                        </a:lnTo>
                        <a:lnTo>
                          <a:pt x="2346" y="1353"/>
                        </a:lnTo>
                        <a:lnTo>
                          <a:pt x="2330" y="1437"/>
                        </a:lnTo>
                        <a:lnTo>
                          <a:pt x="2309" y="1519"/>
                        </a:lnTo>
                        <a:lnTo>
                          <a:pt x="2281" y="1598"/>
                        </a:lnTo>
                        <a:lnTo>
                          <a:pt x="2248" y="1675"/>
                        </a:lnTo>
                        <a:lnTo>
                          <a:pt x="2211" y="1749"/>
                        </a:lnTo>
                        <a:lnTo>
                          <a:pt x="2168" y="1820"/>
                        </a:lnTo>
                        <a:lnTo>
                          <a:pt x="2122" y="1887"/>
                        </a:lnTo>
                        <a:lnTo>
                          <a:pt x="2069" y="1952"/>
                        </a:lnTo>
                        <a:lnTo>
                          <a:pt x="2013" y="2012"/>
                        </a:lnTo>
                        <a:lnTo>
                          <a:pt x="2013" y="2012"/>
                        </a:lnTo>
                        <a:lnTo>
                          <a:pt x="1953" y="2068"/>
                        </a:lnTo>
                        <a:lnTo>
                          <a:pt x="1889" y="2120"/>
                        </a:lnTo>
                        <a:lnTo>
                          <a:pt x="1821" y="2167"/>
                        </a:lnTo>
                        <a:lnTo>
                          <a:pt x="1751" y="2210"/>
                        </a:lnTo>
                        <a:lnTo>
                          <a:pt x="1677" y="2248"/>
                        </a:lnTo>
                        <a:lnTo>
                          <a:pt x="1600" y="2280"/>
                        </a:lnTo>
                        <a:lnTo>
                          <a:pt x="1520" y="2307"/>
                        </a:lnTo>
                        <a:lnTo>
                          <a:pt x="1438" y="2329"/>
                        </a:lnTo>
                        <a:lnTo>
                          <a:pt x="1353" y="2344"/>
                        </a:lnTo>
                        <a:lnTo>
                          <a:pt x="1268" y="2353"/>
                        </a:lnTo>
                        <a:lnTo>
                          <a:pt x="1180" y="2357"/>
                        </a:lnTo>
                        <a:lnTo>
                          <a:pt x="1091" y="2353"/>
                        </a:lnTo>
                        <a:lnTo>
                          <a:pt x="1005" y="2344"/>
                        </a:lnTo>
                        <a:lnTo>
                          <a:pt x="921" y="2329"/>
                        </a:lnTo>
                        <a:lnTo>
                          <a:pt x="840" y="2307"/>
                        </a:lnTo>
                        <a:lnTo>
                          <a:pt x="759" y="2280"/>
                        </a:lnTo>
                        <a:lnTo>
                          <a:pt x="682" y="2248"/>
                        </a:lnTo>
                        <a:lnTo>
                          <a:pt x="608" y="2210"/>
                        </a:lnTo>
                        <a:lnTo>
                          <a:pt x="537" y="2167"/>
                        </a:lnTo>
                        <a:lnTo>
                          <a:pt x="470" y="2120"/>
                        </a:lnTo>
                        <a:lnTo>
                          <a:pt x="406" y="2068"/>
                        </a:lnTo>
                        <a:lnTo>
                          <a:pt x="346" y="2012"/>
                        </a:lnTo>
                        <a:lnTo>
                          <a:pt x="345" y="2012"/>
                        </a:lnTo>
                        <a:lnTo>
                          <a:pt x="289" y="1952"/>
                        </a:lnTo>
                        <a:lnTo>
                          <a:pt x="237" y="1887"/>
                        </a:lnTo>
                        <a:lnTo>
                          <a:pt x="191" y="1820"/>
                        </a:lnTo>
                        <a:lnTo>
                          <a:pt x="147" y="1749"/>
                        </a:lnTo>
                        <a:lnTo>
                          <a:pt x="110" y="1675"/>
                        </a:lnTo>
                        <a:lnTo>
                          <a:pt x="77" y="1598"/>
                        </a:lnTo>
                        <a:lnTo>
                          <a:pt x="50" y="1519"/>
                        </a:lnTo>
                        <a:lnTo>
                          <a:pt x="29" y="1437"/>
                        </a:lnTo>
                        <a:lnTo>
                          <a:pt x="13" y="1353"/>
                        </a:lnTo>
                        <a:lnTo>
                          <a:pt x="3" y="1266"/>
                        </a:lnTo>
                        <a:lnTo>
                          <a:pt x="0" y="1179"/>
                        </a:lnTo>
                        <a:lnTo>
                          <a:pt x="3" y="1091"/>
                        </a:lnTo>
                        <a:lnTo>
                          <a:pt x="13" y="1004"/>
                        </a:lnTo>
                        <a:lnTo>
                          <a:pt x="29" y="920"/>
                        </a:lnTo>
                        <a:lnTo>
                          <a:pt x="50" y="838"/>
                        </a:lnTo>
                        <a:lnTo>
                          <a:pt x="77" y="758"/>
                        </a:lnTo>
                        <a:lnTo>
                          <a:pt x="110" y="682"/>
                        </a:lnTo>
                        <a:lnTo>
                          <a:pt x="147" y="608"/>
                        </a:lnTo>
                        <a:lnTo>
                          <a:pt x="191" y="537"/>
                        </a:lnTo>
                        <a:lnTo>
                          <a:pt x="237" y="470"/>
                        </a:lnTo>
                        <a:lnTo>
                          <a:pt x="289" y="405"/>
                        </a:lnTo>
                        <a:lnTo>
                          <a:pt x="345" y="345"/>
                        </a:lnTo>
                        <a:lnTo>
                          <a:pt x="405" y="289"/>
                        </a:lnTo>
                        <a:lnTo>
                          <a:pt x="470" y="237"/>
                        </a:lnTo>
                        <a:lnTo>
                          <a:pt x="537" y="190"/>
                        </a:lnTo>
                        <a:lnTo>
                          <a:pt x="608" y="147"/>
                        </a:lnTo>
                        <a:lnTo>
                          <a:pt x="682" y="109"/>
                        </a:lnTo>
                        <a:lnTo>
                          <a:pt x="759" y="77"/>
                        </a:lnTo>
                        <a:lnTo>
                          <a:pt x="838" y="50"/>
                        </a:lnTo>
                        <a:lnTo>
                          <a:pt x="921" y="28"/>
                        </a:lnTo>
                        <a:lnTo>
                          <a:pt x="1005" y="13"/>
                        </a:lnTo>
                        <a:lnTo>
                          <a:pt x="1091" y="4"/>
                        </a:lnTo>
                        <a:lnTo>
                          <a:pt x="1180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0" name="Freeform 20"/>
                  <p:cNvSpPr>
                    <a:spLocks/>
                  </p:cNvSpPr>
                  <p:nvPr/>
                </p:nvSpPr>
                <p:spPr bwMode="auto">
                  <a:xfrm>
                    <a:off x="7759700" y="5734050"/>
                    <a:ext cx="303213" cy="68263"/>
                  </a:xfrm>
                  <a:custGeom>
                    <a:avLst/>
                    <a:gdLst>
                      <a:gd name="T0" fmla="*/ 706 w 764"/>
                      <a:gd name="T1" fmla="*/ 0 h 176"/>
                      <a:gd name="T2" fmla="*/ 723 w 764"/>
                      <a:gd name="T3" fmla="*/ 2 h 176"/>
                      <a:gd name="T4" fmla="*/ 739 w 764"/>
                      <a:gd name="T5" fmla="*/ 8 h 176"/>
                      <a:gd name="T6" fmla="*/ 752 w 764"/>
                      <a:gd name="T7" fmla="*/ 19 h 176"/>
                      <a:gd name="T8" fmla="*/ 760 w 764"/>
                      <a:gd name="T9" fmla="*/ 33 h 176"/>
                      <a:gd name="T10" fmla="*/ 764 w 764"/>
                      <a:gd name="T11" fmla="*/ 50 h 176"/>
                      <a:gd name="T12" fmla="*/ 763 w 764"/>
                      <a:gd name="T13" fmla="*/ 67 h 176"/>
                      <a:gd name="T14" fmla="*/ 757 w 764"/>
                      <a:gd name="T15" fmla="*/ 83 h 176"/>
                      <a:gd name="T16" fmla="*/ 746 w 764"/>
                      <a:gd name="T17" fmla="*/ 95 h 176"/>
                      <a:gd name="T18" fmla="*/ 732 w 764"/>
                      <a:gd name="T19" fmla="*/ 105 h 176"/>
                      <a:gd name="T20" fmla="*/ 677 w 764"/>
                      <a:gd name="T21" fmla="*/ 126 h 176"/>
                      <a:gd name="T22" fmla="*/ 620 w 764"/>
                      <a:gd name="T23" fmla="*/ 143 h 176"/>
                      <a:gd name="T24" fmla="*/ 560 w 764"/>
                      <a:gd name="T25" fmla="*/ 157 h 176"/>
                      <a:gd name="T26" fmla="*/ 502 w 764"/>
                      <a:gd name="T27" fmla="*/ 167 h 176"/>
                      <a:gd name="T28" fmla="*/ 443 w 764"/>
                      <a:gd name="T29" fmla="*/ 173 h 176"/>
                      <a:gd name="T30" fmla="*/ 383 w 764"/>
                      <a:gd name="T31" fmla="*/ 176 h 176"/>
                      <a:gd name="T32" fmla="*/ 323 w 764"/>
                      <a:gd name="T33" fmla="*/ 173 h 176"/>
                      <a:gd name="T34" fmla="*/ 262 w 764"/>
                      <a:gd name="T35" fmla="*/ 167 h 176"/>
                      <a:gd name="T36" fmla="*/ 203 w 764"/>
                      <a:gd name="T37" fmla="*/ 157 h 176"/>
                      <a:gd name="T38" fmla="*/ 145 w 764"/>
                      <a:gd name="T39" fmla="*/ 143 h 176"/>
                      <a:gd name="T40" fmla="*/ 88 w 764"/>
                      <a:gd name="T41" fmla="*/ 126 h 176"/>
                      <a:gd name="T42" fmla="*/ 33 w 764"/>
                      <a:gd name="T43" fmla="*/ 105 h 176"/>
                      <a:gd name="T44" fmla="*/ 18 w 764"/>
                      <a:gd name="T45" fmla="*/ 95 h 176"/>
                      <a:gd name="T46" fmla="*/ 8 w 764"/>
                      <a:gd name="T47" fmla="*/ 83 h 176"/>
                      <a:gd name="T48" fmla="*/ 1 w 764"/>
                      <a:gd name="T49" fmla="*/ 67 h 176"/>
                      <a:gd name="T50" fmla="*/ 0 w 764"/>
                      <a:gd name="T51" fmla="*/ 50 h 176"/>
                      <a:gd name="T52" fmla="*/ 3 w 764"/>
                      <a:gd name="T53" fmla="*/ 33 h 176"/>
                      <a:gd name="T54" fmla="*/ 11 w 764"/>
                      <a:gd name="T55" fmla="*/ 21 h 176"/>
                      <a:gd name="T56" fmla="*/ 21 w 764"/>
                      <a:gd name="T57" fmla="*/ 11 h 176"/>
                      <a:gd name="T58" fmla="*/ 34 w 764"/>
                      <a:gd name="T59" fmla="*/ 4 h 176"/>
                      <a:gd name="T60" fmla="*/ 47 w 764"/>
                      <a:gd name="T61" fmla="*/ 1 h 176"/>
                      <a:gd name="T62" fmla="*/ 62 w 764"/>
                      <a:gd name="T63" fmla="*/ 1 h 176"/>
                      <a:gd name="T64" fmla="*/ 75 w 764"/>
                      <a:gd name="T65" fmla="*/ 4 h 176"/>
                      <a:gd name="T66" fmla="*/ 124 w 764"/>
                      <a:gd name="T67" fmla="*/ 23 h 176"/>
                      <a:gd name="T68" fmla="*/ 174 w 764"/>
                      <a:gd name="T69" fmla="*/ 38 h 176"/>
                      <a:gd name="T70" fmla="*/ 225 w 764"/>
                      <a:gd name="T71" fmla="*/ 51 h 176"/>
                      <a:gd name="T72" fmla="*/ 276 w 764"/>
                      <a:gd name="T73" fmla="*/ 59 h 176"/>
                      <a:gd name="T74" fmla="*/ 329 w 764"/>
                      <a:gd name="T75" fmla="*/ 65 h 176"/>
                      <a:gd name="T76" fmla="*/ 383 w 764"/>
                      <a:gd name="T77" fmla="*/ 66 h 176"/>
                      <a:gd name="T78" fmla="*/ 436 w 764"/>
                      <a:gd name="T79" fmla="*/ 65 h 176"/>
                      <a:gd name="T80" fmla="*/ 489 w 764"/>
                      <a:gd name="T81" fmla="*/ 59 h 176"/>
                      <a:gd name="T82" fmla="*/ 539 w 764"/>
                      <a:gd name="T83" fmla="*/ 51 h 176"/>
                      <a:gd name="T84" fmla="*/ 591 w 764"/>
                      <a:gd name="T85" fmla="*/ 38 h 176"/>
                      <a:gd name="T86" fmla="*/ 641 w 764"/>
                      <a:gd name="T87" fmla="*/ 23 h 176"/>
                      <a:gd name="T88" fmla="*/ 689 w 764"/>
                      <a:gd name="T89" fmla="*/ 4 h 176"/>
                      <a:gd name="T90" fmla="*/ 706 w 764"/>
                      <a:gd name="T91" fmla="*/ 0 h 1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</a:cxnLst>
                    <a:rect l="0" t="0" r="r" b="b"/>
                    <a:pathLst>
                      <a:path w="764" h="176">
                        <a:moveTo>
                          <a:pt x="706" y="0"/>
                        </a:moveTo>
                        <a:lnTo>
                          <a:pt x="723" y="2"/>
                        </a:lnTo>
                        <a:lnTo>
                          <a:pt x="739" y="8"/>
                        </a:lnTo>
                        <a:lnTo>
                          <a:pt x="752" y="19"/>
                        </a:lnTo>
                        <a:lnTo>
                          <a:pt x="760" y="33"/>
                        </a:lnTo>
                        <a:lnTo>
                          <a:pt x="764" y="50"/>
                        </a:lnTo>
                        <a:lnTo>
                          <a:pt x="763" y="67"/>
                        </a:lnTo>
                        <a:lnTo>
                          <a:pt x="757" y="83"/>
                        </a:lnTo>
                        <a:lnTo>
                          <a:pt x="746" y="95"/>
                        </a:lnTo>
                        <a:lnTo>
                          <a:pt x="732" y="105"/>
                        </a:lnTo>
                        <a:lnTo>
                          <a:pt x="677" y="126"/>
                        </a:lnTo>
                        <a:lnTo>
                          <a:pt x="620" y="143"/>
                        </a:lnTo>
                        <a:lnTo>
                          <a:pt x="560" y="157"/>
                        </a:lnTo>
                        <a:lnTo>
                          <a:pt x="502" y="167"/>
                        </a:lnTo>
                        <a:lnTo>
                          <a:pt x="443" y="173"/>
                        </a:lnTo>
                        <a:lnTo>
                          <a:pt x="383" y="176"/>
                        </a:lnTo>
                        <a:lnTo>
                          <a:pt x="323" y="173"/>
                        </a:lnTo>
                        <a:lnTo>
                          <a:pt x="262" y="167"/>
                        </a:lnTo>
                        <a:lnTo>
                          <a:pt x="203" y="157"/>
                        </a:lnTo>
                        <a:lnTo>
                          <a:pt x="145" y="143"/>
                        </a:lnTo>
                        <a:lnTo>
                          <a:pt x="88" y="126"/>
                        </a:lnTo>
                        <a:lnTo>
                          <a:pt x="33" y="105"/>
                        </a:lnTo>
                        <a:lnTo>
                          <a:pt x="18" y="95"/>
                        </a:lnTo>
                        <a:lnTo>
                          <a:pt x="8" y="83"/>
                        </a:lnTo>
                        <a:lnTo>
                          <a:pt x="1" y="67"/>
                        </a:lnTo>
                        <a:lnTo>
                          <a:pt x="0" y="50"/>
                        </a:lnTo>
                        <a:lnTo>
                          <a:pt x="3" y="33"/>
                        </a:lnTo>
                        <a:lnTo>
                          <a:pt x="11" y="21"/>
                        </a:lnTo>
                        <a:lnTo>
                          <a:pt x="21" y="11"/>
                        </a:lnTo>
                        <a:lnTo>
                          <a:pt x="34" y="4"/>
                        </a:lnTo>
                        <a:lnTo>
                          <a:pt x="47" y="1"/>
                        </a:lnTo>
                        <a:lnTo>
                          <a:pt x="62" y="1"/>
                        </a:lnTo>
                        <a:lnTo>
                          <a:pt x="75" y="4"/>
                        </a:lnTo>
                        <a:lnTo>
                          <a:pt x="124" y="23"/>
                        </a:lnTo>
                        <a:lnTo>
                          <a:pt x="174" y="38"/>
                        </a:lnTo>
                        <a:lnTo>
                          <a:pt x="225" y="51"/>
                        </a:lnTo>
                        <a:lnTo>
                          <a:pt x="276" y="59"/>
                        </a:lnTo>
                        <a:lnTo>
                          <a:pt x="329" y="65"/>
                        </a:lnTo>
                        <a:lnTo>
                          <a:pt x="383" y="66"/>
                        </a:lnTo>
                        <a:lnTo>
                          <a:pt x="436" y="65"/>
                        </a:lnTo>
                        <a:lnTo>
                          <a:pt x="489" y="59"/>
                        </a:lnTo>
                        <a:lnTo>
                          <a:pt x="539" y="51"/>
                        </a:lnTo>
                        <a:lnTo>
                          <a:pt x="591" y="38"/>
                        </a:lnTo>
                        <a:lnTo>
                          <a:pt x="641" y="23"/>
                        </a:lnTo>
                        <a:lnTo>
                          <a:pt x="689" y="4"/>
                        </a:lnTo>
                        <a:lnTo>
                          <a:pt x="706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1" name="Freeform 21"/>
                  <p:cNvSpPr>
                    <a:spLocks/>
                  </p:cNvSpPr>
                  <p:nvPr/>
                </p:nvSpPr>
                <p:spPr bwMode="auto">
                  <a:xfrm>
                    <a:off x="8029575" y="5645150"/>
                    <a:ext cx="417513" cy="366713"/>
                  </a:xfrm>
                  <a:custGeom>
                    <a:avLst/>
                    <a:gdLst>
                      <a:gd name="T0" fmla="*/ 1019 w 1052"/>
                      <a:gd name="T1" fmla="*/ 5 h 923"/>
                      <a:gd name="T2" fmla="*/ 1044 w 1052"/>
                      <a:gd name="T3" fmla="*/ 26 h 923"/>
                      <a:gd name="T4" fmla="*/ 1052 w 1052"/>
                      <a:gd name="T5" fmla="*/ 58 h 923"/>
                      <a:gd name="T6" fmla="*/ 1034 w 1052"/>
                      <a:gd name="T7" fmla="*/ 106 h 923"/>
                      <a:gd name="T8" fmla="*/ 1003 w 1052"/>
                      <a:gd name="T9" fmla="*/ 170 h 923"/>
                      <a:gd name="T10" fmla="*/ 951 w 1052"/>
                      <a:gd name="T11" fmla="*/ 263 h 923"/>
                      <a:gd name="T12" fmla="*/ 913 w 1052"/>
                      <a:gd name="T13" fmla="*/ 324 h 923"/>
                      <a:gd name="T14" fmla="*/ 870 w 1052"/>
                      <a:gd name="T15" fmla="*/ 384 h 923"/>
                      <a:gd name="T16" fmla="*/ 830 w 1052"/>
                      <a:gd name="T17" fmla="*/ 436 h 923"/>
                      <a:gd name="T18" fmla="*/ 758 w 1052"/>
                      <a:gd name="T19" fmla="*/ 516 h 923"/>
                      <a:gd name="T20" fmla="*/ 731 w 1052"/>
                      <a:gd name="T21" fmla="*/ 542 h 923"/>
                      <a:gd name="T22" fmla="*/ 684 w 1052"/>
                      <a:gd name="T23" fmla="*/ 588 h 923"/>
                      <a:gd name="T24" fmla="*/ 631 w 1052"/>
                      <a:gd name="T25" fmla="*/ 633 h 923"/>
                      <a:gd name="T26" fmla="*/ 576 w 1052"/>
                      <a:gd name="T27" fmla="*/ 677 h 923"/>
                      <a:gd name="T28" fmla="*/ 459 w 1052"/>
                      <a:gd name="T29" fmla="*/ 756 h 923"/>
                      <a:gd name="T30" fmla="*/ 395 w 1052"/>
                      <a:gd name="T31" fmla="*/ 792 h 923"/>
                      <a:gd name="T32" fmla="*/ 335 w 1052"/>
                      <a:gd name="T33" fmla="*/ 822 h 923"/>
                      <a:gd name="T34" fmla="*/ 300 w 1052"/>
                      <a:gd name="T35" fmla="*/ 839 h 923"/>
                      <a:gd name="T36" fmla="*/ 266 w 1052"/>
                      <a:gd name="T37" fmla="*/ 854 h 923"/>
                      <a:gd name="T38" fmla="*/ 237 w 1052"/>
                      <a:gd name="T39" fmla="*/ 866 h 923"/>
                      <a:gd name="T40" fmla="*/ 204 w 1052"/>
                      <a:gd name="T41" fmla="*/ 878 h 923"/>
                      <a:gd name="T42" fmla="*/ 170 w 1052"/>
                      <a:gd name="T43" fmla="*/ 890 h 923"/>
                      <a:gd name="T44" fmla="*/ 102 w 1052"/>
                      <a:gd name="T45" fmla="*/ 911 h 923"/>
                      <a:gd name="T46" fmla="*/ 68 w 1052"/>
                      <a:gd name="T47" fmla="*/ 921 h 923"/>
                      <a:gd name="T48" fmla="*/ 34 w 1052"/>
                      <a:gd name="T49" fmla="*/ 918 h 923"/>
                      <a:gd name="T50" fmla="*/ 8 w 1052"/>
                      <a:gd name="T51" fmla="*/ 898 h 923"/>
                      <a:gd name="T52" fmla="*/ 0 w 1052"/>
                      <a:gd name="T53" fmla="*/ 865 h 923"/>
                      <a:gd name="T54" fmla="*/ 12 w 1052"/>
                      <a:gd name="T55" fmla="*/ 834 h 923"/>
                      <a:gd name="T56" fmla="*/ 40 w 1052"/>
                      <a:gd name="T57" fmla="*/ 816 h 923"/>
                      <a:gd name="T58" fmla="*/ 102 w 1052"/>
                      <a:gd name="T59" fmla="*/ 798 h 923"/>
                      <a:gd name="T60" fmla="*/ 136 w 1052"/>
                      <a:gd name="T61" fmla="*/ 787 h 923"/>
                      <a:gd name="T62" fmla="*/ 199 w 1052"/>
                      <a:gd name="T63" fmla="*/ 764 h 923"/>
                      <a:gd name="T64" fmla="*/ 228 w 1052"/>
                      <a:gd name="T65" fmla="*/ 752 h 923"/>
                      <a:gd name="T66" fmla="*/ 285 w 1052"/>
                      <a:gd name="T67" fmla="*/ 726 h 923"/>
                      <a:gd name="T68" fmla="*/ 317 w 1052"/>
                      <a:gd name="T69" fmla="*/ 710 h 923"/>
                      <a:gd name="T70" fmla="*/ 347 w 1052"/>
                      <a:gd name="T71" fmla="*/ 694 h 923"/>
                      <a:gd name="T72" fmla="*/ 403 w 1052"/>
                      <a:gd name="T73" fmla="*/ 664 h 923"/>
                      <a:gd name="T74" fmla="*/ 459 w 1052"/>
                      <a:gd name="T75" fmla="*/ 627 h 923"/>
                      <a:gd name="T76" fmla="*/ 510 w 1052"/>
                      <a:gd name="T77" fmla="*/ 590 h 923"/>
                      <a:gd name="T78" fmla="*/ 562 w 1052"/>
                      <a:gd name="T79" fmla="*/ 550 h 923"/>
                      <a:gd name="T80" fmla="*/ 611 w 1052"/>
                      <a:gd name="T81" fmla="*/ 507 h 923"/>
                      <a:gd name="T82" fmla="*/ 633 w 1052"/>
                      <a:gd name="T83" fmla="*/ 487 h 923"/>
                      <a:gd name="T84" fmla="*/ 658 w 1052"/>
                      <a:gd name="T85" fmla="*/ 462 h 923"/>
                      <a:gd name="T86" fmla="*/ 703 w 1052"/>
                      <a:gd name="T87" fmla="*/ 416 h 923"/>
                      <a:gd name="T88" fmla="*/ 745 w 1052"/>
                      <a:gd name="T89" fmla="*/ 367 h 923"/>
                      <a:gd name="T90" fmla="*/ 783 w 1052"/>
                      <a:gd name="T91" fmla="*/ 318 h 923"/>
                      <a:gd name="T92" fmla="*/ 804 w 1052"/>
                      <a:gd name="T93" fmla="*/ 289 h 923"/>
                      <a:gd name="T94" fmla="*/ 858 w 1052"/>
                      <a:gd name="T95" fmla="*/ 207 h 923"/>
                      <a:gd name="T96" fmla="*/ 891 w 1052"/>
                      <a:gd name="T97" fmla="*/ 151 h 923"/>
                      <a:gd name="T98" fmla="*/ 921 w 1052"/>
                      <a:gd name="T99" fmla="*/ 92 h 923"/>
                      <a:gd name="T100" fmla="*/ 948 w 1052"/>
                      <a:gd name="T101" fmla="*/ 33 h 923"/>
                      <a:gd name="T102" fmla="*/ 969 w 1052"/>
                      <a:gd name="T103" fmla="*/ 8 h 923"/>
                      <a:gd name="T104" fmla="*/ 1002 w 1052"/>
                      <a:gd name="T105" fmla="*/ 0 h 92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052" h="923">
                        <a:moveTo>
                          <a:pt x="1002" y="0"/>
                        </a:moveTo>
                        <a:lnTo>
                          <a:pt x="1019" y="5"/>
                        </a:lnTo>
                        <a:lnTo>
                          <a:pt x="1034" y="13"/>
                        </a:lnTo>
                        <a:lnTo>
                          <a:pt x="1044" y="26"/>
                        </a:lnTo>
                        <a:lnTo>
                          <a:pt x="1051" y="42"/>
                        </a:lnTo>
                        <a:lnTo>
                          <a:pt x="1052" y="58"/>
                        </a:lnTo>
                        <a:lnTo>
                          <a:pt x="1047" y="75"/>
                        </a:lnTo>
                        <a:lnTo>
                          <a:pt x="1034" y="106"/>
                        </a:lnTo>
                        <a:lnTo>
                          <a:pt x="1019" y="140"/>
                        </a:lnTo>
                        <a:lnTo>
                          <a:pt x="1003" y="170"/>
                        </a:lnTo>
                        <a:lnTo>
                          <a:pt x="986" y="203"/>
                        </a:lnTo>
                        <a:lnTo>
                          <a:pt x="951" y="263"/>
                        </a:lnTo>
                        <a:lnTo>
                          <a:pt x="913" y="323"/>
                        </a:lnTo>
                        <a:lnTo>
                          <a:pt x="913" y="324"/>
                        </a:lnTo>
                        <a:lnTo>
                          <a:pt x="873" y="381"/>
                        </a:lnTo>
                        <a:lnTo>
                          <a:pt x="870" y="384"/>
                        </a:lnTo>
                        <a:lnTo>
                          <a:pt x="850" y="410"/>
                        </a:lnTo>
                        <a:lnTo>
                          <a:pt x="830" y="436"/>
                        </a:lnTo>
                        <a:lnTo>
                          <a:pt x="783" y="490"/>
                        </a:lnTo>
                        <a:lnTo>
                          <a:pt x="758" y="516"/>
                        </a:lnTo>
                        <a:lnTo>
                          <a:pt x="734" y="539"/>
                        </a:lnTo>
                        <a:lnTo>
                          <a:pt x="731" y="542"/>
                        </a:lnTo>
                        <a:lnTo>
                          <a:pt x="709" y="565"/>
                        </a:lnTo>
                        <a:lnTo>
                          <a:pt x="684" y="588"/>
                        </a:lnTo>
                        <a:lnTo>
                          <a:pt x="658" y="610"/>
                        </a:lnTo>
                        <a:lnTo>
                          <a:pt x="631" y="633"/>
                        </a:lnTo>
                        <a:lnTo>
                          <a:pt x="603" y="655"/>
                        </a:lnTo>
                        <a:lnTo>
                          <a:pt x="576" y="677"/>
                        </a:lnTo>
                        <a:lnTo>
                          <a:pt x="519" y="718"/>
                        </a:lnTo>
                        <a:lnTo>
                          <a:pt x="459" y="756"/>
                        </a:lnTo>
                        <a:lnTo>
                          <a:pt x="398" y="791"/>
                        </a:lnTo>
                        <a:lnTo>
                          <a:pt x="395" y="792"/>
                        </a:lnTo>
                        <a:lnTo>
                          <a:pt x="365" y="808"/>
                        </a:lnTo>
                        <a:lnTo>
                          <a:pt x="335" y="822"/>
                        </a:lnTo>
                        <a:lnTo>
                          <a:pt x="333" y="824"/>
                        </a:lnTo>
                        <a:lnTo>
                          <a:pt x="300" y="839"/>
                        </a:lnTo>
                        <a:lnTo>
                          <a:pt x="270" y="852"/>
                        </a:lnTo>
                        <a:lnTo>
                          <a:pt x="266" y="854"/>
                        </a:lnTo>
                        <a:lnTo>
                          <a:pt x="239" y="866"/>
                        </a:lnTo>
                        <a:lnTo>
                          <a:pt x="237" y="866"/>
                        </a:lnTo>
                        <a:lnTo>
                          <a:pt x="205" y="878"/>
                        </a:lnTo>
                        <a:lnTo>
                          <a:pt x="204" y="878"/>
                        </a:lnTo>
                        <a:lnTo>
                          <a:pt x="171" y="890"/>
                        </a:lnTo>
                        <a:lnTo>
                          <a:pt x="170" y="890"/>
                        </a:lnTo>
                        <a:lnTo>
                          <a:pt x="137" y="902"/>
                        </a:lnTo>
                        <a:lnTo>
                          <a:pt x="102" y="911"/>
                        </a:lnTo>
                        <a:lnTo>
                          <a:pt x="101" y="912"/>
                        </a:lnTo>
                        <a:lnTo>
                          <a:pt x="68" y="921"/>
                        </a:lnTo>
                        <a:lnTo>
                          <a:pt x="51" y="923"/>
                        </a:lnTo>
                        <a:lnTo>
                          <a:pt x="34" y="918"/>
                        </a:lnTo>
                        <a:lnTo>
                          <a:pt x="20" y="911"/>
                        </a:lnTo>
                        <a:lnTo>
                          <a:pt x="8" y="898"/>
                        </a:lnTo>
                        <a:lnTo>
                          <a:pt x="2" y="883"/>
                        </a:lnTo>
                        <a:lnTo>
                          <a:pt x="0" y="865"/>
                        </a:lnTo>
                        <a:lnTo>
                          <a:pt x="3" y="849"/>
                        </a:lnTo>
                        <a:lnTo>
                          <a:pt x="12" y="834"/>
                        </a:lnTo>
                        <a:lnTo>
                          <a:pt x="24" y="822"/>
                        </a:lnTo>
                        <a:lnTo>
                          <a:pt x="40" y="816"/>
                        </a:lnTo>
                        <a:lnTo>
                          <a:pt x="74" y="806"/>
                        </a:lnTo>
                        <a:lnTo>
                          <a:pt x="102" y="798"/>
                        </a:lnTo>
                        <a:lnTo>
                          <a:pt x="103" y="798"/>
                        </a:lnTo>
                        <a:lnTo>
                          <a:pt x="136" y="787"/>
                        </a:lnTo>
                        <a:lnTo>
                          <a:pt x="167" y="777"/>
                        </a:lnTo>
                        <a:lnTo>
                          <a:pt x="199" y="764"/>
                        </a:lnTo>
                        <a:lnTo>
                          <a:pt x="225" y="754"/>
                        </a:lnTo>
                        <a:lnTo>
                          <a:pt x="228" y="752"/>
                        </a:lnTo>
                        <a:lnTo>
                          <a:pt x="259" y="739"/>
                        </a:lnTo>
                        <a:lnTo>
                          <a:pt x="285" y="726"/>
                        </a:lnTo>
                        <a:lnTo>
                          <a:pt x="288" y="725"/>
                        </a:lnTo>
                        <a:lnTo>
                          <a:pt x="317" y="710"/>
                        </a:lnTo>
                        <a:lnTo>
                          <a:pt x="343" y="697"/>
                        </a:lnTo>
                        <a:lnTo>
                          <a:pt x="347" y="694"/>
                        </a:lnTo>
                        <a:lnTo>
                          <a:pt x="375" y="680"/>
                        </a:lnTo>
                        <a:lnTo>
                          <a:pt x="403" y="664"/>
                        </a:lnTo>
                        <a:lnTo>
                          <a:pt x="430" y="646"/>
                        </a:lnTo>
                        <a:lnTo>
                          <a:pt x="459" y="627"/>
                        </a:lnTo>
                        <a:lnTo>
                          <a:pt x="484" y="609"/>
                        </a:lnTo>
                        <a:lnTo>
                          <a:pt x="510" y="590"/>
                        </a:lnTo>
                        <a:lnTo>
                          <a:pt x="562" y="550"/>
                        </a:lnTo>
                        <a:lnTo>
                          <a:pt x="562" y="550"/>
                        </a:lnTo>
                        <a:lnTo>
                          <a:pt x="585" y="530"/>
                        </a:lnTo>
                        <a:lnTo>
                          <a:pt x="611" y="507"/>
                        </a:lnTo>
                        <a:lnTo>
                          <a:pt x="612" y="507"/>
                        </a:lnTo>
                        <a:lnTo>
                          <a:pt x="633" y="487"/>
                        </a:lnTo>
                        <a:lnTo>
                          <a:pt x="655" y="466"/>
                        </a:lnTo>
                        <a:lnTo>
                          <a:pt x="658" y="462"/>
                        </a:lnTo>
                        <a:lnTo>
                          <a:pt x="682" y="439"/>
                        </a:lnTo>
                        <a:lnTo>
                          <a:pt x="703" y="416"/>
                        </a:lnTo>
                        <a:lnTo>
                          <a:pt x="724" y="391"/>
                        </a:lnTo>
                        <a:lnTo>
                          <a:pt x="745" y="367"/>
                        </a:lnTo>
                        <a:lnTo>
                          <a:pt x="765" y="343"/>
                        </a:lnTo>
                        <a:lnTo>
                          <a:pt x="783" y="318"/>
                        </a:lnTo>
                        <a:lnTo>
                          <a:pt x="785" y="315"/>
                        </a:lnTo>
                        <a:lnTo>
                          <a:pt x="804" y="289"/>
                        </a:lnTo>
                        <a:lnTo>
                          <a:pt x="823" y="262"/>
                        </a:lnTo>
                        <a:lnTo>
                          <a:pt x="858" y="207"/>
                        </a:lnTo>
                        <a:lnTo>
                          <a:pt x="874" y="181"/>
                        </a:lnTo>
                        <a:lnTo>
                          <a:pt x="891" y="151"/>
                        </a:lnTo>
                        <a:lnTo>
                          <a:pt x="906" y="123"/>
                        </a:lnTo>
                        <a:lnTo>
                          <a:pt x="921" y="92"/>
                        </a:lnTo>
                        <a:lnTo>
                          <a:pt x="934" y="65"/>
                        </a:lnTo>
                        <a:lnTo>
                          <a:pt x="948" y="33"/>
                        </a:lnTo>
                        <a:lnTo>
                          <a:pt x="956" y="18"/>
                        </a:lnTo>
                        <a:lnTo>
                          <a:pt x="969" y="8"/>
                        </a:lnTo>
                        <a:lnTo>
                          <a:pt x="985" y="1"/>
                        </a:lnTo>
                        <a:lnTo>
                          <a:pt x="1002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2" name="Freeform 22"/>
                  <p:cNvSpPr>
                    <a:spLocks noEditPoints="1"/>
                  </p:cNvSpPr>
                  <p:nvPr/>
                </p:nvSpPr>
                <p:spPr bwMode="auto">
                  <a:xfrm>
                    <a:off x="7219950" y="5292725"/>
                    <a:ext cx="182563" cy="322263"/>
                  </a:xfrm>
                  <a:custGeom>
                    <a:avLst/>
                    <a:gdLst>
                      <a:gd name="T0" fmla="*/ 316 w 460"/>
                      <a:gd name="T1" fmla="*/ 122 h 811"/>
                      <a:gd name="T2" fmla="*/ 252 w 460"/>
                      <a:gd name="T3" fmla="*/ 152 h 811"/>
                      <a:gd name="T4" fmla="*/ 196 w 460"/>
                      <a:gd name="T5" fmla="*/ 195 h 811"/>
                      <a:gd name="T6" fmla="*/ 150 w 460"/>
                      <a:gd name="T7" fmla="*/ 256 h 811"/>
                      <a:gd name="T8" fmla="*/ 119 w 460"/>
                      <a:gd name="T9" fmla="*/ 326 h 811"/>
                      <a:gd name="T10" fmla="*/ 109 w 460"/>
                      <a:gd name="T11" fmla="*/ 406 h 811"/>
                      <a:gd name="T12" fmla="*/ 119 w 460"/>
                      <a:gd name="T13" fmla="*/ 484 h 811"/>
                      <a:gd name="T14" fmla="*/ 150 w 460"/>
                      <a:gd name="T15" fmla="*/ 554 h 811"/>
                      <a:gd name="T16" fmla="*/ 196 w 460"/>
                      <a:gd name="T17" fmla="*/ 615 h 811"/>
                      <a:gd name="T18" fmla="*/ 252 w 460"/>
                      <a:gd name="T19" fmla="*/ 658 h 811"/>
                      <a:gd name="T20" fmla="*/ 316 w 460"/>
                      <a:gd name="T21" fmla="*/ 688 h 811"/>
                      <a:gd name="T22" fmla="*/ 352 w 460"/>
                      <a:gd name="T23" fmla="*/ 113 h 811"/>
                      <a:gd name="T24" fmla="*/ 406 w 460"/>
                      <a:gd name="T25" fmla="*/ 0 h 811"/>
                      <a:gd name="T26" fmla="*/ 438 w 460"/>
                      <a:gd name="T27" fmla="*/ 10 h 811"/>
                      <a:gd name="T28" fmla="*/ 458 w 460"/>
                      <a:gd name="T29" fmla="*/ 37 h 811"/>
                      <a:gd name="T30" fmla="*/ 460 w 460"/>
                      <a:gd name="T31" fmla="*/ 756 h 811"/>
                      <a:gd name="T32" fmla="*/ 449 w 460"/>
                      <a:gd name="T33" fmla="*/ 789 h 811"/>
                      <a:gd name="T34" fmla="*/ 423 w 460"/>
                      <a:gd name="T35" fmla="*/ 808 h 811"/>
                      <a:gd name="T36" fmla="*/ 358 w 460"/>
                      <a:gd name="T37" fmla="*/ 808 h 811"/>
                      <a:gd name="T38" fmla="*/ 268 w 460"/>
                      <a:gd name="T39" fmla="*/ 787 h 811"/>
                      <a:gd name="T40" fmla="*/ 188 w 460"/>
                      <a:gd name="T41" fmla="*/ 748 h 811"/>
                      <a:gd name="T42" fmla="*/ 119 w 460"/>
                      <a:gd name="T43" fmla="*/ 692 h 811"/>
                      <a:gd name="T44" fmla="*/ 63 w 460"/>
                      <a:gd name="T45" fmla="*/ 623 h 811"/>
                      <a:gd name="T46" fmla="*/ 23 w 460"/>
                      <a:gd name="T47" fmla="*/ 542 h 811"/>
                      <a:gd name="T48" fmla="*/ 3 w 460"/>
                      <a:gd name="T49" fmla="*/ 453 h 811"/>
                      <a:gd name="T50" fmla="*/ 3 w 460"/>
                      <a:gd name="T51" fmla="*/ 358 h 811"/>
                      <a:gd name="T52" fmla="*/ 23 w 460"/>
                      <a:gd name="T53" fmla="*/ 268 h 811"/>
                      <a:gd name="T54" fmla="*/ 63 w 460"/>
                      <a:gd name="T55" fmla="*/ 188 h 811"/>
                      <a:gd name="T56" fmla="*/ 119 w 460"/>
                      <a:gd name="T57" fmla="*/ 118 h 811"/>
                      <a:gd name="T58" fmla="*/ 188 w 460"/>
                      <a:gd name="T59" fmla="*/ 63 h 811"/>
                      <a:gd name="T60" fmla="*/ 267 w 460"/>
                      <a:gd name="T61" fmla="*/ 24 h 811"/>
                      <a:gd name="T62" fmla="*/ 356 w 460"/>
                      <a:gd name="T63" fmla="*/ 3 h 8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</a:cxnLst>
                    <a:rect l="0" t="0" r="r" b="b"/>
                    <a:pathLst>
                      <a:path w="460" h="811">
                        <a:moveTo>
                          <a:pt x="352" y="113"/>
                        </a:moveTo>
                        <a:lnTo>
                          <a:pt x="316" y="122"/>
                        </a:lnTo>
                        <a:lnTo>
                          <a:pt x="282" y="135"/>
                        </a:lnTo>
                        <a:lnTo>
                          <a:pt x="252" y="152"/>
                        </a:lnTo>
                        <a:lnTo>
                          <a:pt x="222" y="172"/>
                        </a:lnTo>
                        <a:lnTo>
                          <a:pt x="196" y="195"/>
                        </a:lnTo>
                        <a:lnTo>
                          <a:pt x="171" y="224"/>
                        </a:lnTo>
                        <a:lnTo>
                          <a:pt x="150" y="256"/>
                        </a:lnTo>
                        <a:lnTo>
                          <a:pt x="132" y="289"/>
                        </a:lnTo>
                        <a:lnTo>
                          <a:pt x="119" y="326"/>
                        </a:lnTo>
                        <a:lnTo>
                          <a:pt x="112" y="365"/>
                        </a:lnTo>
                        <a:lnTo>
                          <a:pt x="109" y="406"/>
                        </a:lnTo>
                        <a:lnTo>
                          <a:pt x="112" y="446"/>
                        </a:lnTo>
                        <a:lnTo>
                          <a:pt x="119" y="484"/>
                        </a:lnTo>
                        <a:lnTo>
                          <a:pt x="132" y="521"/>
                        </a:lnTo>
                        <a:lnTo>
                          <a:pt x="150" y="554"/>
                        </a:lnTo>
                        <a:lnTo>
                          <a:pt x="171" y="586"/>
                        </a:lnTo>
                        <a:lnTo>
                          <a:pt x="196" y="615"/>
                        </a:lnTo>
                        <a:lnTo>
                          <a:pt x="222" y="638"/>
                        </a:lnTo>
                        <a:lnTo>
                          <a:pt x="252" y="658"/>
                        </a:lnTo>
                        <a:lnTo>
                          <a:pt x="282" y="675"/>
                        </a:lnTo>
                        <a:lnTo>
                          <a:pt x="316" y="688"/>
                        </a:lnTo>
                        <a:lnTo>
                          <a:pt x="352" y="697"/>
                        </a:lnTo>
                        <a:lnTo>
                          <a:pt x="352" y="113"/>
                        </a:lnTo>
                        <a:close/>
                        <a:moveTo>
                          <a:pt x="404" y="0"/>
                        </a:moveTo>
                        <a:lnTo>
                          <a:pt x="406" y="0"/>
                        </a:lnTo>
                        <a:lnTo>
                          <a:pt x="423" y="3"/>
                        </a:lnTo>
                        <a:lnTo>
                          <a:pt x="438" y="10"/>
                        </a:lnTo>
                        <a:lnTo>
                          <a:pt x="449" y="22"/>
                        </a:lnTo>
                        <a:lnTo>
                          <a:pt x="458" y="37"/>
                        </a:lnTo>
                        <a:lnTo>
                          <a:pt x="460" y="54"/>
                        </a:lnTo>
                        <a:lnTo>
                          <a:pt x="460" y="756"/>
                        </a:lnTo>
                        <a:lnTo>
                          <a:pt x="458" y="773"/>
                        </a:lnTo>
                        <a:lnTo>
                          <a:pt x="449" y="789"/>
                        </a:lnTo>
                        <a:lnTo>
                          <a:pt x="438" y="801"/>
                        </a:lnTo>
                        <a:lnTo>
                          <a:pt x="423" y="808"/>
                        </a:lnTo>
                        <a:lnTo>
                          <a:pt x="406" y="811"/>
                        </a:lnTo>
                        <a:lnTo>
                          <a:pt x="358" y="808"/>
                        </a:lnTo>
                        <a:lnTo>
                          <a:pt x="313" y="801"/>
                        </a:lnTo>
                        <a:lnTo>
                          <a:pt x="268" y="787"/>
                        </a:lnTo>
                        <a:lnTo>
                          <a:pt x="227" y="770"/>
                        </a:lnTo>
                        <a:lnTo>
                          <a:pt x="188" y="748"/>
                        </a:lnTo>
                        <a:lnTo>
                          <a:pt x="152" y="721"/>
                        </a:lnTo>
                        <a:lnTo>
                          <a:pt x="119" y="692"/>
                        </a:lnTo>
                        <a:lnTo>
                          <a:pt x="89" y="659"/>
                        </a:lnTo>
                        <a:lnTo>
                          <a:pt x="63" y="623"/>
                        </a:lnTo>
                        <a:lnTo>
                          <a:pt x="41" y="584"/>
                        </a:lnTo>
                        <a:lnTo>
                          <a:pt x="23" y="542"/>
                        </a:lnTo>
                        <a:lnTo>
                          <a:pt x="11" y="498"/>
                        </a:lnTo>
                        <a:lnTo>
                          <a:pt x="3" y="453"/>
                        </a:lnTo>
                        <a:lnTo>
                          <a:pt x="0" y="406"/>
                        </a:lnTo>
                        <a:lnTo>
                          <a:pt x="3" y="358"/>
                        </a:lnTo>
                        <a:lnTo>
                          <a:pt x="11" y="313"/>
                        </a:lnTo>
                        <a:lnTo>
                          <a:pt x="23" y="268"/>
                        </a:lnTo>
                        <a:lnTo>
                          <a:pt x="41" y="227"/>
                        </a:lnTo>
                        <a:lnTo>
                          <a:pt x="63" y="188"/>
                        </a:lnTo>
                        <a:lnTo>
                          <a:pt x="89" y="151"/>
                        </a:lnTo>
                        <a:lnTo>
                          <a:pt x="119" y="118"/>
                        </a:lnTo>
                        <a:lnTo>
                          <a:pt x="152" y="89"/>
                        </a:lnTo>
                        <a:lnTo>
                          <a:pt x="188" y="63"/>
                        </a:lnTo>
                        <a:lnTo>
                          <a:pt x="226" y="41"/>
                        </a:lnTo>
                        <a:lnTo>
                          <a:pt x="267" y="24"/>
                        </a:lnTo>
                        <a:lnTo>
                          <a:pt x="311" y="10"/>
                        </a:lnTo>
                        <a:lnTo>
                          <a:pt x="356" y="3"/>
                        </a:lnTo>
                        <a:lnTo>
                          <a:pt x="404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3" name="Freeform 23"/>
                  <p:cNvSpPr>
                    <a:spLocks noEditPoints="1"/>
                  </p:cNvSpPr>
                  <p:nvPr/>
                </p:nvSpPr>
                <p:spPr bwMode="auto">
                  <a:xfrm>
                    <a:off x="8420100" y="5292725"/>
                    <a:ext cx="182563" cy="322263"/>
                  </a:xfrm>
                  <a:custGeom>
                    <a:avLst/>
                    <a:gdLst>
                      <a:gd name="T0" fmla="*/ 109 w 460"/>
                      <a:gd name="T1" fmla="*/ 697 h 811"/>
                      <a:gd name="T2" fmla="*/ 178 w 460"/>
                      <a:gd name="T3" fmla="*/ 675 h 811"/>
                      <a:gd name="T4" fmla="*/ 238 w 460"/>
                      <a:gd name="T5" fmla="*/ 638 h 811"/>
                      <a:gd name="T6" fmla="*/ 290 w 460"/>
                      <a:gd name="T7" fmla="*/ 586 h 811"/>
                      <a:gd name="T8" fmla="*/ 328 w 460"/>
                      <a:gd name="T9" fmla="*/ 521 h 811"/>
                      <a:gd name="T10" fmla="*/ 349 w 460"/>
                      <a:gd name="T11" fmla="*/ 446 h 811"/>
                      <a:gd name="T12" fmla="*/ 349 w 460"/>
                      <a:gd name="T13" fmla="*/ 365 h 811"/>
                      <a:gd name="T14" fmla="*/ 328 w 460"/>
                      <a:gd name="T15" fmla="*/ 289 h 811"/>
                      <a:gd name="T16" fmla="*/ 290 w 460"/>
                      <a:gd name="T17" fmla="*/ 224 h 811"/>
                      <a:gd name="T18" fmla="*/ 238 w 460"/>
                      <a:gd name="T19" fmla="*/ 172 h 811"/>
                      <a:gd name="T20" fmla="*/ 178 w 460"/>
                      <a:gd name="T21" fmla="*/ 135 h 811"/>
                      <a:gd name="T22" fmla="*/ 109 w 460"/>
                      <a:gd name="T23" fmla="*/ 113 h 811"/>
                      <a:gd name="T24" fmla="*/ 56 w 460"/>
                      <a:gd name="T25" fmla="*/ 0 h 811"/>
                      <a:gd name="T26" fmla="*/ 148 w 460"/>
                      <a:gd name="T27" fmla="*/ 10 h 811"/>
                      <a:gd name="T28" fmla="*/ 232 w 460"/>
                      <a:gd name="T29" fmla="*/ 41 h 811"/>
                      <a:gd name="T30" fmla="*/ 308 w 460"/>
                      <a:gd name="T31" fmla="*/ 89 h 811"/>
                      <a:gd name="T32" fmla="*/ 341 w 460"/>
                      <a:gd name="T33" fmla="*/ 118 h 811"/>
                      <a:gd name="T34" fmla="*/ 396 w 460"/>
                      <a:gd name="T35" fmla="*/ 188 h 811"/>
                      <a:gd name="T36" fmla="*/ 436 w 460"/>
                      <a:gd name="T37" fmla="*/ 268 h 811"/>
                      <a:gd name="T38" fmla="*/ 457 w 460"/>
                      <a:gd name="T39" fmla="*/ 358 h 811"/>
                      <a:gd name="T40" fmla="*/ 457 w 460"/>
                      <a:gd name="T41" fmla="*/ 453 h 811"/>
                      <a:gd name="T42" fmla="*/ 436 w 460"/>
                      <a:gd name="T43" fmla="*/ 542 h 811"/>
                      <a:gd name="T44" fmla="*/ 396 w 460"/>
                      <a:gd name="T45" fmla="*/ 623 h 811"/>
                      <a:gd name="T46" fmla="*/ 341 w 460"/>
                      <a:gd name="T47" fmla="*/ 692 h 811"/>
                      <a:gd name="T48" fmla="*/ 272 w 460"/>
                      <a:gd name="T49" fmla="*/ 748 h 811"/>
                      <a:gd name="T50" fmla="*/ 191 w 460"/>
                      <a:gd name="T51" fmla="*/ 787 h 811"/>
                      <a:gd name="T52" fmla="*/ 101 w 460"/>
                      <a:gd name="T53" fmla="*/ 808 h 811"/>
                      <a:gd name="T54" fmla="*/ 37 w 460"/>
                      <a:gd name="T55" fmla="*/ 808 h 811"/>
                      <a:gd name="T56" fmla="*/ 11 w 460"/>
                      <a:gd name="T57" fmla="*/ 789 h 811"/>
                      <a:gd name="T58" fmla="*/ 0 w 460"/>
                      <a:gd name="T59" fmla="*/ 756 h 811"/>
                      <a:gd name="T60" fmla="*/ 2 w 460"/>
                      <a:gd name="T61" fmla="*/ 37 h 811"/>
                      <a:gd name="T62" fmla="*/ 22 w 460"/>
                      <a:gd name="T63" fmla="*/ 10 h 811"/>
                      <a:gd name="T64" fmla="*/ 54 w 460"/>
                      <a:gd name="T65" fmla="*/ 0 h 8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</a:cxnLst>
                    <a:rect l="0" t="0" r="r" b="b"/>
                    <a:pathLst>
                      <a:path w="460" h="811">
                        <a:moveTo>
                          <a:pt x="109" y="113"/>
                        </a:moveTo>
                        <a:lnTo>
                          <a:pt x="109" y="697"/>
                        </a:lnTo>
                        <a:lnTo>
                          <a:pt x="144" y="688"/>
                        </a:lnTo>
                        <a:lnTo>
                          <a:pt x="178" y="675"/>
                        </a:lnTo>
                        <a:lnTo>
                          <a:pt x="209" y="658"/>
                        </a:lnTo>
                        <a:lnTo>
                          <a:pt x="238" y="638"/>
                        </a:lnTo>
                        <a:lnTo>
                          <a:pt x="264" y="615"/>
                        </a:lnTo>
                        <a:lnTo>
                          <a:pt x="290" y="586"/>
                        </a:lnTo>
                        <a:lnTo>
                          <a:pt x="311" y="554"/>
                        </a:lnTo>
                        <a:lnTo>
                          <a:pt x="328" y="521"/>
                        </a:lnTo>
                        <a:lnTo>
                          <a:pt x="340" y="484"/>
                        </a:lnTo>
                        <a:lnTo>
                          <a:pt x="349" y="446"/>
                        </a:lnTo>
                        <a:lnTo>
                          <a:pt x="351" y="406"/>
                        </a:lnTo>
                        <a:lnTo>
                          <a:pt x="349" y="365"/>
                        </a:lnTo>
                        <a:lnTo>
                          <a:pt x="340" y="326"/>
                        </a:lnTo>
                        <a:lnTo>
                          <a:pt x="328" y="289"/>
                        </a:lnTo>
                        <a:lnTo>
                          <a:pt x="311" y="256"/>
                        </a:lnTo>
                        <a:lnTo>
                          <a:pt x="290" y="224"/>
                        </a:lnTo>
                        <a:lnTo>
                          <a:pt x="264" y="195"/>
                        </a:lnTo>
                        <a:lnTo>
                          <a:pt x="238" y="172"/>
                        </a:lnTo>
                        <a:lnTo>
                          <a:pt x="209" y="152"/>
                        </a:lnTo>
                        <a:lnTo>
                          <a:pt x="178" y="135"/>
                        </a:lnTo>
                        <a:lnTo>
                          <a:pt x="144" y="122"/>
                        </a:lnTo>
                        <a:lnTo>
                          <a:pt x="109" y="113"/>
                        </a:lnTo>
                        <a:close/>
                        <a:moveTo>
                          <a:pt x="54" y="0"/>
                        </a:moveTo>
                        <a:lnTo>
                          <a:pt x="56" y="0"/>
                        </a:lnTo>
                        <a:lnTo>
                          <a:pt x="102" y="2"/>
                        </a:lnTo>
                        <a:lnTo>
                          <a:pt x="148" y="10"/>
                        </a:lnTo>
                        <a:lnTo>
                          <a:pt x="191" y="23"/>
                        </a:lnTo>
                        <a:lnTo>
                          <a:pt x="232" y="41"/>
                        </a:lnTo>
                        <a:lnTo>
                          <a:pt x="272" y="63"/>
                        </a:lnTo>
                        <a:lnTo>
                          <a:pt x="308" y="89"/>
                        </a:lnTo>
                        <a:lnTo>
                          <a:pt x="340" y="118"/>
                        </a:lnTo>
                        <a:lnTo>
                          <a:pt x="341" y="118"/>
                        </a:lnTo>
                        <a:lnTo>
                          <a:pt x="371" y="152"/>
                        </a:lnTo>
                        <a:lnTo>
                          <a:pt x="396" y="188"/>
                        </a:lnTo>
                        <a:lnTo>
                          <a:pt x="418" y="227"/>
                        </a:lnTo>
                        <a:lnTo>
                          <a:pt x="436" y="268"/>
                        </a:lnTo>
                        <a:lnTo>
                          <a:pt x="449" y="313"/>
                        </a:lnTo>
                        <a:lnTo>
                          <a:pt x="457" y="358"/>
                        </a:lnTo>
                        <a:lnTo>
                          <a:pt x="460" y="406"/>
                        </a:lnTo>
                        <a:lnTo>
                          <a:pt x="457" y="453"/>
                        </a:lnTo>
                        <a:lnTo>
                          <a:pt x="449" y="498"/>
                        </a:lnTo>
                        <a:lnTo>
                          <a:pt x="436" y="542"/>
                        </a:lnTo>
                        <a:lnTo>
                          <a:pt x="418" y="584"/>
                        </a:lnTo>
                        <a:lnTo>
                          <a:pt x="396" y="623"/>
                        </a:lnTo>
                        <a:lnTo>
                          <a:pt x="371" y="659"/>
                        </a:lnTo>
                        <a:lnTo>
                          <a:pt x="341" y="692"/>
                        </a:lnTo>
                        <a:lnTo>
                          <a:pt x="308" y="721"/>
                        </a:lnTo>
                        <a:lnTo>
                          <a:pt x="272" y="748"/>
                        </a:lnTo>
                        <a:lnTo>
                          <a:pt x="232" y="770"/>
                        </a:lnTo>
                        <a:lnTo>
                          <a:pt x="191" y="787"/>
                        </a:lnTo>
                        <a:lnTo>
                          <a:pt x="147" y="801"/>
                        </a:lnTo>
                        <a:lnTo>
                          <a:pt x="101" y="808"/>
                        </a:lnTo>
                        <a:lnTo>
                          <a:pt x="54" y="811"/>
                        </a:lnTo>
                        <a:lnTo>
                          <a:pt x="37" y="808"/>
                        </a:lnTo>
                        <a:lnTo>
                          <a:pt x="22" y="801"/>
                        </a:lnTo>
                        <a:lnTo>
                          <a:pt x="11" y="789"/>
                        </a:lnTo>
                        <a:lnTo>
                          <a:pt x="2" y="773"/>
                        </a:lnTo>
                        <a:lnTo>
                          <a:pt x="0" y="756"/>
                        </a:lnTo>
                        <a:lnTo>
                          <a:pt x="0" y="54"/>
                        </a:lnTo>
                        <a:lnTo>
                          <a:pt x="2" y="37"/>
                        </a:lnTo>
                        <a:lnTo>
                          <a:pt x="11" y="22"/>
                        </a:lnTo>
                        <a:lnTo>
                          <a:pt x="22" y="10"/>
                        </a:lnTo>
                        <a:lnTo>
                          <a:pt x="37" y="3"/>
                        </a:lnTo>
                        <a:lnTo>
                          <a:pt x="54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4" name="Freeform 24"/>
                  <p:cNvSpPr>
                    <a:spLocks/>
                  </p:cNvSpPr>
                  <p:nvPr/>
                </p:nvSpPr>
                <p:spPr bwMode="auto">
                  <a:xfrm>
                    <a:off x="7375525" y="4870450"/>
                    <a:ext cx="1071563" cy="384175"/>
                  </a:xfrm>
                  <a:custGeom>
                    <a:avLst/>
                    <a:gdLst>
                      <a:gd name="T0" fmla="*/ 1437 w 2699"/>
                      <a:gd name="T1" fmla="*/ 2 h 966"/>
                      <a:gd name="T2" fmla="*/ 1609 w 2699"/>
                      <a:gd name="T3" fmla="*/ 23 h 966"/>
                      <a:gd name="T4" fmla="*/ 1776 w 2699"/>
                      <a:gd name="T5" fmla="*/ 64 h 966"/>
                      <a:gd name="T6" fmla="*/ 1938 w 2699"/>
                      <a:gd name="T7" fmla="*/ 124 h 966"/>
                      <a:gd name="T8" fmla="*/ 2092 w 2699"/>
                      <a:gd name="T9" fmla="*/ 203 h 966"/>
                      <a:gd name="T10" fmla="*/ 2235 w 2699"/>
                      <a:gd name="T11" fmla="*/ 299 h 966"/>
                      <a:gd name="T12" fmla="*/ 2362 w 2699"/>
                      <a:gd name="T13" fmla="*/ 409 h 966"/>
                      <a:gd name="T14" fmla="*/ 2477 w 2699"/>
                      <a:gd name="T15" fmla="*/ 533 h 966"/>
                      <a:gd name="T16" fmla="*/ 2576 w 2699"/>
                      <a:gd name="T17" fmla="*/ 668 h 966"/>
                      <a:gd name="T18" fmla="*/ 2659 w 2699"/>
                      <a:gd name="T19" fmla="*/ 815 h 966"/>
                      <a:gd name="T20" fmla="*/ 2699 w 2699"/>
                      <a:gd name="T21" fmla="*/ 909 h 966"/>
                      <a:gd name="T22" fmla="*/ 2691 w 2699"/>
                      <a:gd name="T23" fmla="*/ 940 h 966"/>
                      <a:gd name="T24" fmla="*/ 2666 w 2699"/>
                      <a:gd name="T25" fmla="*/ 962 h 966"/>
                      <a:gd name="T26" fmla="*/ 2637 w 2699"/>
                      <a:gd name="T27" fmla="*/ 966 h 966"/>
                      <a:gd name="T28" fmla="*/ 2612 w 2699"/>
                      <a:gd name="T29" fmla="*/ 956 h 966"/>
                      <a:gd name="T30" fmla="*/ 2595 w 2699"/>
                      <a:gd name="T31" fmla="*/ 933 h 966"/>
                      <a:gd name="T32" fmla="*/ 2525 w 2699"/>
                      <a:gd name="T33" fmla="*/ 793 h 966"/>
                      <a:gd name="T34" fmla="*/ 2441 w 2699"/>
                      <a:gd name="T35" fmla="*/ 662 h 966"/>
                      <a:gd name="T36" fmla="*/ 2342 w 2699"/>
                      <a:gd name="T37" fmla="*/ 543 h 966"/>
                      <a:gd name="T38" fmla="*/ 2229 w 2699"/>
                      <a:gd name="T39" fmla="*/ 434 h 966"/>
                      <a:gd name="T40" fmla="*/ 2106 w 2699"/>
                      <a:gd name="T41" fmla="*/ 339 h 966"/>
                      <a:gd name="T42" fmla="*/ 1966 w 2699"/>
                      <a:gd name="T43" fmla="*/ 258 h 966"/>
                      <a:gd name="T44" fmla="*/ 1820 w 2699"/>
                      <a:gd name="T45" fmla="*/ 193 h 966"/>
                      <a:gd name="T46" fmla="*/ 1668 w 2699"/>
                      <a:gd name="T47" fmla="*/ 147 h 966"/>
                      <a:gd name="T48" fmla="*/ 1511 w 2699"/>
                      <a:gd name="T49" fmla="*/ 118 h 966"/>
                      <a:gd name="T50" fmla="*/ 1350 w 2699"/>
                      <a:gd name="T51" fmla="*/ 109 h 966"/>
                      <a:gd name="T52" fmla="*/ 1188 w 2699"/>
                      <a:gd name="T53" fmla="*/ 118 h 966"/>
                      <a:gd name="T54" fmla="*/ 1031 w 2699"/>
                      <a:gd name="T55" fmla="*/ 146 h 966"/>
                      <a:gd name="T56" fmla="*/ 878 w 2699"/>
                      <a:gd name="T57" fmla="*/ 192 h 966"/>
                      <a:gd name="T58" fmla="*/ 733 w 2699"/>
                      <a:gd name="T59" fmla="*/ 257 h 966"/>
                      <a:gd name="T60" fmla="*/ 594 w 2699"/>
                      <a:gd name="T61" fmla="*/ 339 h 966"/>
                      <a:gd name="T62" fmla="*/ 469 w 2699"/>
                      <a:gd name="T63" fmla="*/ 434 h 966"/>
                      <a:gd name="T64" fmla="*/ 356 w 2699"/>
                      <a:gd name="T65" fmla="*/ 542 h 966"/>
                      <a:gd name="T66" fmla="*/ 258 w 2699"/>
                      <a:gd name="T67" fmla="*/ 662 h 966"/>
                      <a:gd name="T68" fmla="*/ 173 w 2699"/>
                      <a:gd name="T69" fmla="*/ 793 h 966"/>
                      <a:gd name="T70" fmla="*/ 104 w 2699"/>
                      <a:gd name="T71" fmla="*/ 933 h 966"/>
                      <a:gd name="T72" fmla="*/ 82 w 2699"/>
                      <a:gd name="T73" fmla="*/ 958 h 966"/>
                      <a:gd name="T74" fmla="*/ 50 w 2699"/>
                      <a:gd name="T75" fmla="*/ 966 h 966"/>
                      <a:gd name="T76" fmla="*/ 18 w 2699"/>
                      <a:gd name="T77" fmla="*/ 953 h 966"/>
                      <a:gd name="T78" fmla="*/ 1 w 2699"/>
                      <a:gd name="T79" fmla="*/ 924 h 966"/>
                      <a:gd name="T80" fmla="*/ 4 w 2699"/>
                      <a:gd name="T81" fmla="*/ 892 h 966"/>
                      <a:gd name="T82" fmla="*/ 79 w 2699"/>
                      <a:gd name="T83" fmla="*/ 740 h 966"/>
                      <a:gd name="T84" fmla="*/ 170 w 2699"/>
                      <a:gd name="T85" fmla="*/ 599 h 966"/>
                      <a:gd name="T86" fmla="*/ 277 w 2699"/>
                      <a:gd name="T87" fmla="*/ 469 h 966"/>
                      <a:gd name="T88" fmla="*/ 399 w 2699"/>
                      <a:gd name="T89" fmla="*/ 352 h 966"/>
                      <a:gd name="T90" fmla="*/ 533 w 2699"/>
                      <a:gd name="T91" fmla="*/ 249 h 966"/>
                      <a:gd name="T92" fmla="*/ 683 w 2699"/>
                      <a:gd name="T93" fmla="*/ 161 h 966"/>
                      <a:gd name="T94" fmla="*/ 840 w 2699"/>
                      <a:gd name="T95" fmla="*/ 91 h 966"/>
                      <a:gd name="T96" fmla="*/ 1005 w 2699"/>
                      <a:gd name="T97" fmla="*/ 40 h 966"/>
                      <a:gd name="T98" fmla="*/ 1175 w 2699"/>
                      <a:gd name="T99" fmla="*/ 11 h 966"/>
                      <a:gd name="T100" fmla="*/ 1350 w 2699"/>
                      <a:gd name="T101" fmla="*/ 0 h 96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</a:cxnLst>
                    <a:rect l="0" t="0" r="r" b="b"/>
                    <a:pathLst>
                      <a:path w="2699" h="966">
                        <a:moveTo>
                          <a:pt x="1350" y="0"/>
                        </a:moveTo>
                        <a:lnTo>
                          <a:pt x="1437" y="2"/>
                        </a:lnTo>
                        <a:lnTo>
                          <a:pt x="1523" y="11"/>
                        </a:lnTo>
                        <a:lnTo>
                          <a:pt x="1609" y="23"/>
                        </a:lnTo>
                        <a:lnTo>
                          <a:pt x="1693" y="41"/>
                        </a:lnTo>
                        <a:lnTo>
                          <a:pt x="1776" y="64"/>
                        </a:lnTo>
                        <a:lnTo>
                          <a:pt x="1858" y="91"/>
                        </a:lnTo>
                        <a:lnTo>
                          <a:pt x="1938" y="124"/>
                        </a:lnTo>
                        <a:lnTo>
                          <a:pt x="2016" y="161"/>
                        </a:lnTo>
                        <a:lnTo>
                          <a:pt x="2092" y="203"/>
                        </a:lnTo>
                        <a:lnTo>
                          <a:pt x="2166" y="249"/>
                        </a:lnTo>
                        <a:lnTo>
                          <a:pt x="2235" y="299"/>
                        </a:lnTo>
                        <a:lnTo>
                          <a:pt x="2300" y="352"/>
                        </a:lnTo>
                        <a:lnTo>
                          <a:pt x="2362" y="409"/>
                        </a:lnTo>
                        <a:lnTo>
                          <a:pt x="2422" y="469"/>
                        </a:lnTo>
                        <a:lnTo>
                          <a:pt x="2477" y="533"/>
                        </a:lnTo>
                        <a:lnTo>
                          <a:pt x="2528" y="599"/>
                        </a:lnTo>
                        <a:lnTo>
                          <a:pt x="2576" y="668"/>
                        </a:lnTo>
                        <a:lnTo>
                          <a:pt x="2619" y="740"/>
                        </a:lnTo>
                        <a:lnTo>
                          <a:pt x="2659" y="815"/>
                        </a:lnTo>
                        <a:lnTo>
                          <a:pt x="2694" y="892"/>
                        </a:lnTo>
                        <a:lnTo>
                          <a:pt x="2699" y="909"/>
                        </a:lnTo>
                        <a:lnTo>
                          <a:pt x="2698" y="924"/>
                        </a:lnTo>
                        <a:lnTo>
                          <a:pt x="2691" y="940"/>
                        </a:lnTo>
                        <a:lnTo>
                          <a:pt x="2681" y="953"/>
                        </a:lnTo>
                        <a:lnTo>
                          <a:pt x="2666" y="962"/>
                        </a:lnTo>
                        <a:lnTo>
                          <a:pt x="2652" y="966"/>
                        </a:lnTo>
                        <a:lnTo>
                          <a:pt x="2637" y="966"/>
                        </a:lnTo>
                        <a:lnTo>
                          <a:pt x="2625" y="962"/>
                        </a:lnTo>
                        <a:lnTo>
                          <a:pt x="2612" y="956"/>
                        </a:lnTo>
                        <a:lnTo>
                          <a:pt x="2602" y="946"/>
                        </a:lnTo>
                        <a:lnTo>
                          <a:pt x="2595" y="933"/>
                        </a:lnTo>
                        <a:lnTo>
                          <a:pt x="2562" y="862"/>
                        </a:lnTo>
                        <a:lnTo>
                          <a:pt x="2525" y="793"/>
                        </a:lnTo>
                        <a:lnTo>
                          <a:pt x="2485" y="727"/>
                        </a:lnTo>
                        <a:lnTo>
                          <a:pt x="2441" y="662"/>
                        </a:lnTo>
                        <a:lnTo>
                          <a:pt x="2393" y="601"/>
                        </a:lnTo>
                        <a:lnTo>
                          <a:pt x="2342" y="543"/>
                        </a:lnTo>
                        <a:lnTo>
                          <a:pt x="2287" y="487"/>
                        </a:lnTo>
                        <a:lnTo>
                          <a:pt x="2229" y="434"/>
                        </a:lnTo>
                        <a:lnTo>
                          <a:pt x="2169" y="386"/>
                        </a:lnTo>
                        <a:lnTo>
                          <a:pt x="2106" y="339"/>
                        </a:lnTo>
                        <a:lnTo>
                          <a:pt x="2037" y="296"/>
                        </a:lnTo>
                        <a:lnTo>
                          <a:pt x="1966" y="258"/>
                        </a:lnTo>
                        <a:lnTo>
                          <a:pt x="1894" y="223"/>
                        </a:lnTo>
                        <a:lnTo>
                          <a:pt x="1820" y="193"/>
                        </a:lnTo>
                        <a:lnTo>
                          <a:pt x="1745" y="167"/>
                        </a:lnTo>
                        <a:lnTo>
                          <a:pt x="1668" y="147"/>
                        </a:lnTo>
                        <a:lnTo>
                          <a:pt x="1590" y="130"/>
                        </a:lnTo>
                        <a:lnTo>
                          <a:pt x="1511" y="118"/>
                        </a:lnTo>
                        <a:lnTo>
                          <a:pt x="1430" y="111"/>
                        </a:lnTo>
                        <a:lnTo>
                          <a:pt x="1350" y="109"/>
                        </a:lnTo>
                        <a:lnTo>
                          <a:pt x="1268" y="111"/>
                        </a:lnTo>
                        <a:lnTo>
                          <a:pt x="1188" y="118"/>
                        </a:lnTo>
                        <a:lnTo>
                          <a:pt x="1109" y="130"/>
                        </a:lnTo>
                        <a:lnTo>
                          <a:pt x="1031" y="146"/>
                        </a:lnTo>
                        <a:lnTo>
                          <a:pt x="954" y="167"/>
                        </a:lnTo>
                        <a:lnTo>
                          <a:pt x="878" y="192"/>
                        </a:lnTo>
                        <a:lnTo>
                          <a:pt x="804" y="223"/>
                        </a:lnTo>
                        <a:lnTo>
                          <a:pt x="733" y="257"/>
                        </a:lnTo>
                        <a:lnTo>
                          <a:pt x="662" y="296"/>
                        </a:lnTo>
                        <a:lnTo>
                          <a:pt x="594" y="339"/>
                        </a:lnTo>
                        <a:lnTo>
                          <a:pt x="530" y="385"/>
                        </a:lnTo>
                        <a:lnTo>
                          <a:pt x="469" y="434"/>
                        </a:lnTo>
                        <a:lnTo>
                          <a:pt x="411" y="487"/>
                        </a:lnTo>
                        <a:lnTo>
                          <a:pt x="356" y="542"/>
                        </a:lnTo>
                        <a:lnTo>
                          <a:pt x="306" y="601"/>
                        </a:lnTo>
                        <a:lnTo>
                          <a:pt x="258" y="662"/>
                        </a:lnTo>
                        <a:lnTo>
                          <a:pt x="214" y="727"/>
                        </a:lnTo>
                        <a:lnTo>
                          <a:pt x="173" y="793"/>
                        </a:lnTo>
                        <a:lnTo>
                          <a:pt x="136" y="862"/>
                        </a:lnTo>
                        <a:lnTo>
                          <a:pt x="104" y="933"/>
                        </a:lnTo>
                        <a:lnTo>
                          <a:pt x="95" y="948"/>
                        </a:lnTo>
                        <a:lnTo>
                          <a:pt x="82" y="958"/>
                        </a:lnTo>
                        <a:lnTo>
                          <a:pt x="67" y="965"/>
                        </a:lnTo>
                        <a:lnTo>
                          <a:pt x="50" y="966"/>
                        </a:lnTo>
                        <a:lnTo>
                          <a:pt x="33" y="962"/>
                        </a:lnTo>
                        <a:lnTo>
                          <a:pt x="18" y="953"/>
                        </a:lnTo>
                        <a:lnTo>
                          <a:pt x="8" y="940"/>
                        </a:lnTo>
                        <a:lnTo>
                          <a:pt x="1" y="924"/>
                        </a:lnTo>
                        <a:lnTo>
                          <a:pt x="0" y="908"/>
                        </a:lnTo>
                        <a:lnTo>
                          <a:pt x="4" y="892"/>
                        </a:lnTo>
                        <a:lnTo>
                          <a:pt x="39" y="815"/>
                        </a:lnTo>
                        <a:lnTo>
                          <a:pt x="79" y="740"/>
                        </a:lnTo>
                        <a:lnTo>
                          <a:pt x="123" y="668"/>
                        </a:lnTo>
                        <a:lnTo>
                          <a:pt x="170" y="599"/>
                        </a:lnTo>
                        <a:lnTo>
                          <a:pt x="222" y="533"/>
                        </a:lnTo>
                        <a:lnTo>
                          <a:pt x="277" y="469"/>
                        </a:lnTo>
                        <a:lnTo>
                          <a:pt x="336" y="408"/>
                        </a:lnTo>
                        <a:lnTo>
                          <a:pt x="399" y="352"/>
                        </a:lnTo>
                        <a:lnTo>
                          <a:pt x="464" y="299"/>
                        </a:lnTo>
                        <a:lnTo>
                          <a:pt x="533" y="249"/>
                        </a:lnTo>
                        <a:lnTo>
                          <a:pt x="607" y="203"/>
                        </a:lnTo>
                        <a:lnTo>
                          <a:pt x="683" y="161"/>
                        </a:lnTo>
                        <a:lnTo>
                          <a:pt x="761" y="124"/>
                        </a:lnTo>
                        <a:lnTo>
                          <a:pt x="840" y="91"/>
                        </a:lnTo>
                        <a:lnTo>
                          <a:pt x="922" y="63"/>
                        </a:lnTo>
                        <a:lnTo>
                          <a:pt x="1005" y="40"/>
                        </a:lnTo>
                        <a:lnTo>
                          <a:pt x="1090" y="23"/>
                        </a:lnTo>
                        <a:lnTo>
                          <a:pt x="1175" y="11"/>
                        </a:lnTo>
                        <a:lnTo>
                          <a:pt x="1262" y="2"/>
                        </a:lnTo>
                        <a:lnTo>
                          <a:pt x="1350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5" name="Freeform 25"/>
                  <p:cNvSpPr>
                    <a:spLocks noEditPoints="1"/>
                  </p:cNvSpPr>
                  <p:nvPr/>
                </p:nvSpPr>
                <p:spPr bwMode="auto">
                  <a:xfrm>
                    <a:off x="7834313" y="5940425"/>
                    <a:ext cx="153988" cy="155575"/>
                  </a:xfrm>
                  <a:custGeom>
                    <a:avLst/>
                    <a:gdLst>
                      <a:gd name="T0" fmla="*/ 173 w 390"/>
                      <a:gd name="T1" fmla="*/ 112 h 391"/>
                      <a:gd name="T2" fmla="*/ 135 w 390"/>
                      <a:gd name="T3" fmla="*/ 134 h 391"/>
                      <a:gd name="T4" fmla="*/ 116 w 390"/>
                      <a:gd name="T5" fmla="*/ 162 h 391"/>
                      <a:gd name="T6" fmla="*/ 109 w 390"/>
                      <a:gd name="T7" fmla="*/ 196 h 391"/>
                      <a:gd name="T8" fmla="*/ 116 w 390"/>
                      <a:gd name="T9" fmla="*/ 229 h 391"/>
                      <a:gd name="T10" fmla="*/ 134 w 390"/>
                      <a:gd name="T11" fmla="*/ 256 h 391"/>
                      <a:gd name="T12" fmla="*/ 147 w 390"/>
                      <a:gd name="T13" fmla="*/ 267 h 391"/>
                      <a:gd name="T14" fmla="*/ 178 w 390"/>
                      <a:gd name="T15" fmla="*/ 280 h 391"/>
                      <a:gd name="T16" fmla="*/ 213 w 390"/>
                      <a:gd name="T17" fmla="*/ 280 h 391"/>
                      <a:gd name="T18" fmla="*/ 243 w 390"/>
                      <a:gd name="T19" fmla="*/ 266 h 391"/>
                      <a:gd name="T20" fmla="*/ 270 w 390"/>
                      <a:gd name="T21" fmla="*/ 239 h 391"/>
                      <a:gd name="T22" fmla="*/ 282 w 390"/>
                      <a:gd name="T23" fmla="*/ 196 h 391"/>
                      <a:gd name="T24" fmla="*/ 270 w 390"/>
                      <a:gd name="T25" fmla="*/ 152 h 391"/>
                      <a:gd name="T26" fmla="*/ 239 w 390"/>
                      <a:gd name="T27" fmla="*/ 122 h 391"/>
                      <a:gd name="T28" fmla="*/ 196 w 390"/>
                      <a:gd name="T29" fmla="*/ 110 h 391"/>
                      <a:gd name="T30" fmla="*/ 227 w 390"/>
                      <a:gd name="T31" fmla="*/ 3 h 391"/>
                      <a:gd name="T32" fmla="*/ 285 w 390"/>
                      <a:gd name="T33" fmla="*/ 22 h 391"/>
                      <a:gd name="T34" fmla="*/ 333 w 390"/>
                      <a:gd name="T35" fmla="*/ 57 h 391"/>
                      <a:gd name="T36" fmla="*/ 352 w 390"/>
                      <a:gd name="T37" fmla="*/ 80 h 391"/>
                      <a:gd name="T38" fmla="*/ 381 w 390"/>
                      <a:gd name="T39" fmla="*/ 134 h 391"/>
                      <a:gd name="T40" fmla="*/ 390 w 390"/>
                      <a:gd name="T41" fmla="*/ 196 h 391"/>
                      <a:gd name="T42" fmla="*/ 381 w 390"/>
                      <a:gd name="T43" fmla="*/ 257 h 391"/>
                      <a:gd name="T44" fmla="*/ 352 w 390"/>
                      <a:gd name="T45" fmla="*/ 311 h 391"/>
                      <a:gd name="T46" fmla="*/ 311 w 390"/>
                      <a:gd name="T47" fmla="*/ 353 h 391"/>
                      <a:gd name="T48" fmla="*/ 257 w 390"/>
                      <a:gd name="T49" fmla="*/ 380 h 391"/>
                      <a:gd name="T50" fmla="*/ 195 w 390"/>
                      <a:gd name="T51" fmla="*/ 391 h 391"/>
                      <a:gd name="T52" fmla="*/ 134 w 390"/>
                      <a:gd name="T53" fmla="*/ 380 h 391"/>
                      <a:gd name="T54" fmla="*/ 81 w 390"/>
                      <a:gd name="T55" fmla="*/ 353 h 391"/>
                      <a:gd name="T56" fmla="*/ 57 w 390"/>
                      <a:gd name="T57" fmla="*/ 333 h 391"/>
                      <a:gd name="T58" fmla="*/ 21 w 390"/>
                      <a:gd name="T59" fmla="*/ 285 h 391"/>
                      <a:gd name="T60" fmla="*/ 2 w 390"/>
                      <a:gd name="T61" fmla="*/ 227 h 391"/>
                      <a:gd name="T62" fmla="*/ 2 w 390"/>
                      <a:gd name="T63" fmla="*/ 164 h 391"/>
                      <a:gd name="T64" fmla="*/ 21 w 390"/>
                      <a:gd name="T65" fmla="*/ 106 h 391"/>
                      <a:gd name="T66" fmla="*/ 57 w 390"/>
                      <a:gd name="T67" fmla="*/ 57 h 391"/>
                      <a:gd name="T68" fmla="*/ 106 w 390"/>
                      <a:gd name="T69" fmla="*/ 22 h 391"/>
                      <a:gd name="T70" fmla="*/ 164 w 390"/>
                      <a:gd name="T71" fmla="*/ 3 h 3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</a:cxnLst>
                    <a:rect l="0" t="0" r="r" b="b"/>
                    <a:pathLst>
                      <a:path w="390" h="391">
                        <a:moveTo>
                          <a:pt x="196" y="110"/>
                        </a:moveTo>
                        <a:lnTo>
                          <a:pt x="173" y="112"/>
                        </a:lnTo>
                        <a:lnTo>
                          <a:pt x="153" y="122"/>
                        </a:lnTo>
                        <a:lnTo>
                          <a:pt x="135" y="134"/>
                        </a:lnTo>
                        <a:lnTo>
                          <a:pt x="124" y="147"/>
                        </a:lnTo>
                        <a:lnTo>
                          <a:pt x="116" y="162"/>
                        </a:lnTo>
                        <a:lnTo>
                          <a:pt x="111" y="178"/>
                        </a:lnTo>
                        <a:lnTo>
                          <a:pt x="109" y="196"/>
                        </a:lnTo>
                        <a:lnTo>
                          <a:pt x="111" y="214"/>
                        </a:lnTo>
                        <a:lnTo>
                          <a:pt x="116" y="229"/>
                        </a:lnTo>
                        <a:lnTo>
                          <a:pt x="124" y="244"/>
                        </a:lnTo>
                        <a:lnTo>
                          <a:pt x="134" y="256"/>
                        </a:lnTo>
                        <a:lnTo>
                          <a:pt x="135" y="257"/>
                        </a:lnTo>
                        <a:lnTo>
                          <a:pt x="147" y="267"/>
                        </a:lnTo>
                        <a:lnTo>
                          <a:pt x="162" y="275"/>
                        </a:lnTo>
                        <a:lnTo>
                          <a:pt x="178" y="280"/>
                        </a:lnTo>
                        <a:lnTo>
                          <a:pt x="196" y="282"/>
                        </a:lnTo>
                        <a:lnTo>
                          <a:pt x="213" y="280"/>
                        </a:lnTo>
                        <a:lnTo>
                          <a:pt x="229" y="275"/>
                        </a:lnTo>
                        <a:lnTo>
                          <a:pt x="243" y="266"/>
                        </a:lnTo>
                        <a:lnTo>
                          <a:pt x="256" y="256"/>
                        </a:lnTo>
                        <a:lnTo>
                          <a:pt x="270" y="239"/>
                        </a:lnTo>
                        <a:lnTo>
                          <a:pt x="278" y="219"/>
                        </a:lnTo>
                        <a:lnTo>
                          <a:pt x="282" y="196"/>
                        </a:lnTo>
                        <a:lnTo>
                          <a:pt x="278" y="172"/>
                        </a:lnTo>
                        <a:lnTo>
                          <a:pt x="270" y="152"/>
                        </a:lnTo>
                        <a:lnTo>
                          <a:pt x="256" y="134"/>
                        </a:lnTo>
                        <a:lnTo>
                          <a:pt x="239" y="122"/>
                        </a:lnTo>
                        <a:lnTo>
                          <a:pt x="218" y="112"/>
                        </a:lnTo>
                        <a:lnTo>
                          <a:pt x="196" y="110"/>
                        </a:lnTo>
                        <a:close/>
                        <a:moveTo>
                          <a:pt x="196" y="0"/>
                        </a:moveTo>
                        <a:lnTo>
                          <a:pt x="227" y="3"/>
                        </a:lnTo>
                        <a:lnTo>
                          <a:pt x="256" y="11"/>
                        </a:lnTo>
                        <a:lnTo>
                          <a:pt x="285" y="22"/>
                        </a:lnTo>
                        <a:lnTo>
                          <a:pt x="310" y="38"/>
                        </a:lnTo>
                        <a:lnTo>
                          <a:pt x="333" y="57"/>
                        </a:lnTo>
                        <a:lnTo>
                          <a:pt x="333" y="58"/>
                        </a:lnTo>
                        <a:lnTo>
                          <a:pt x="352" y="80"/>
                        </a:lnTo>
                        <a:lnTo>
                          <a:pt x="368" y="106"/>
                        </a:lnTo>
                        <a:lnTo>
                          <a:pt x="381" y="134"/>
                        </a:lnTo>
                        <a:lnTo>
                          <a:pt x="388" y="164"/>
                        </a:lnTo>
                        <a:lnTo>
                          <a:pt x="390" y="196"/>
                        </a:lnTo>
                        <a:lnTo>
                          <a:pt x="388" y="227"/>
                        </a:lnTo>
                        <a:lnTo>
                          <a:pt x="381" y="257"/>
                        </a:lnTo>
                        <a:lnTo>
                          <a:pt x="368" y="285"/>
                        </a:lnTo>
                        <a:lnTo>
                          <a:pt x="352" y="311"/>
                        </a:lnTo>
                        <a:lnTo>
                          <a:pt x="333" y="333"/>
                        </a:lnTo>
                        <a:lnTo>
                          <a:pt x="311" y="353"/>
                        </a:lnTo>
                        <a:lnTo>
                          <a:pt x="285" y="369"/>
                        </a:lnTo>
                        <a:lnTo>
                          <a:pt x="257" y="380"/>
                        </a:lnTo>
                        <a:lnTo>
                          <a:pt x="227" y="388"/>
                        </a:lnTo>
                        <a:lnTo>
                          <a:pt x="195" y="391"/>
                        </a:lnTo>
                        <a:lnTo>
                          <a:pt x="164" y="388"/>
                        </a:lnTo>
                        <a:lnTo>
                          <a:pt x="134" y="380"/>
                        </a:lnTo>
                        <a:lnTo>
                          <a:pt x="106" y="369"/>
                        </a:lnTo>
                        <a:lnTo>
                          <a:pt x="81" y="353"/>
                        </a:lnTo>
                        <a:lnTo>
                          <a:pt x="57" y="333"/>
                        </a:lnTo>
                        <a:lnTo>
                          <a:pt x="57" y="333"/>
                        </a:lnTo>
                        <a:lnTo>
                          <a:pt x="37" y="311"/>
                        </a:lnTo>
                        <a:lnTo>
                          <a:pt x="21" y="285"/>
                        </a:lnTo>
                        <a:lnTo>
                          <a:pt x="10" y="257"/>
                        </a:lnTo>
                        <a:lnTo>
                          <a:pt x="2" y="227"/>
                        </a:lnTo>
                        <a:lnTo>
                          <a:pt x="0" y="196"/>
                        </a:lnTo>
                        <a:lnTo>
                          <a:pt x="2" y="164"/>
                        </a:lnTo>
                        <a:lnTo>
                          <a:pt x="10" y="134"/>
                        </a:lnTo>
                        <a:lnTo>
                          <a:pt x="21" y="106"/>
                        </a:lnTo>
                        <a:lnTo>
                          <a:pt x="37" y="80"/>
                        </a:lnTo>
                        <a:lnTo>
                          <a:pt x="57" y="57"/>
                        </a:lnTo>
                        <a:lnTo>
                          <a:pt x="80" y="38"/>
                        </a:lnTo>
                        <a:lnTo>
                          <a:pt x="106" y="22"/>
                        </a:lnTo>
                        <a:lnTo>
                          <a:pt x="134" y="11"/>
                        </a:lnTo>
                        <a:lnTo>
                          <a:pt x="164" y="3"/>
                        </a:lnTo>
                        <a:lnTo>
                          <a:pt x="196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66" name="Group 46"/>
                <p:cNvGrpSpPr/>
                <p:nvPr/>
              </p:nvGrpSpPr>
              <p:grpSpPr>
                <a:xfrm>
                  <a:off x="8210874" y="2049396"/>
                  <a:ext cx="556613" cy="557369"/>
                  <a:chOff x="3359151" y="3932238"/>
                  <a:chExt cx="1166813" cy="1168400"/>
                </a:xfrm>
                <a:solidFill>
                  <a:schemeClr val="bg1"/>
                </a:solidFill>
              </p:grpSpPr>
              <p:sp>
                <p:nvSpPr>
                  <p:cNvPr id="67" name="Freeform 20"/>
                  <p:cNvSpPr>
                    <a:spLocks noEditPoints="1"/>
                  </p:cNvSpPr>
                  <p:nvPr/>
                </p:nvSpPr>
                <p:spPr bwMode="auto">
                  <a:xfrm>
                    <a:off x="3359151" y="3932238"/>
                    <a:ext cx="1166813" cy="1168400"/>
                  </a:xfrm>
                  <a:custGeom>
                    <a:avLst/>
                    <a:gdLst>
                      <a:gd name="T0" fmla="*/ 312 w 735"/>
                      <a:gd name="T1" fmla="*/ 28 h 736"/>
                      <a:gd name="T2" fmla="*/ 209 w 735"/>
                      <a:gd name="T3" fmla="*/ 61 h 736"/>
                      <a:gd name="T4" fmla="*/ 125 w 735"/>
                      <a:gd name="T5" fmla="*/ 123 h 736"/>
                      <a:gd name="T6" fmla="*/ 63 w 735"/>
                      <a:gd name="T7" fmla="*/ 210 h 736"/>
                      <a:gd name="T8" fmla="*/ 28 w 735"/>
                      <a:gd name="T9" fmla="*/ 312 h 736"/>
                      <a:gd name="T10" fmla="*/ 28 w 735"/>
                      <a:gd name="T11" fmla="*/ 424 h 736"/>
                      <a:gd name="T12" fmla="*/ 63 w 735"/>
                      <a:gd name="T13" fmla="*/ 527 h 736"/>
                      <a:gd name="T14" fmla="*/ 125 w 735"/>
                      <a:gd name="T15" fmla="*/ 611 h 736"/>
                      <a:gd name="T16" fmla="*/ 209 w 735"/>
                      <a:gd name="T17" fmla="*/ 675 h 736"/>
                      <a:gd name="T18" fmla="*/ 312 w 735"/>
                      <a:gd name="T19" fmla="*/ 708 h 736"/>
                      <a:gd name="T20" fmla="*/ 424 w 735"/>
                      <a:gd name="T21" fmla="*/ 708 h 736"/>
                      <a:gd name="T22" fmla="*/ 526 w 735"/>
                      <a:gd name="T23" fmla="*/ 675 h 736"/>
                      <a:gd name="T24" fmla="*/ 612 w 735"/>
                      <a:gd name="T25" fmla="*/ 611 h 736"/>
                      <a:gd name="T26" fmla="*/ 675 w 735"/>
                      <a:gd name="T27" fmla="*/ 527 h 736"/>
                      <a:gd name="T28" fmla="*/ 708 w 735"/>
                      <a:gd name="T29" fmla="*/ 424 h 736"/>
                      <a:gd name="T30" fmla="*/ 708 w 735"/>
                      <a:gd name="T31" fmla="*/ 312 h 736"/>
                      <a:gd name="T32" fmla="*/ 675 w 735"/>
                      <a:gd name="T33" fmla="*/ 210 h 736"/>
                      <a:gd name="T34" fmla="*/ 612 w 735"/>
                      <a:gd name="T35" fmla="*/ 123 h 736"/>
                      <a:gd name="T36" fmla="*/ 526 w 735"/>
                      <a:gd name="T37" fmla="*/ 61 h 736"/>
                      <a:gd name="T38" fmla="*/ 424 w 735"/>
                      <a:gd name="T39" fmla="*/ 28 h 736"/>
                      <a:gd name="T40" fmla="*/ 369 w 735"/>
                      <a:gd name="T41" fmla="*/ 0 h 736"/>
                      <a:gd name="T42" fmla="*/ 484 w 735"/>
                      <a:gd name="T43" fmla="*/ 19 h 736"/>
                      <a:gd name="T44" fmla="*/ 585 w 735"/>
                      <a:gd name="T45" fmla="*/ 72 h 736"/>
                      <a:gd name="T46" fmla="*/ 664 w 735"/>
                      <a:gd name="T47" fmla="*/ 151 h 736"/>
                      <a:gd name="T48" fmla="*/ 717 w 735"/>
                      <a:gd name="T49" fmla="*/ 252 h 736"/>
                      <a:gd name="T50" fmla="*/ 735 w 735"/>
                      <a:gd name="T51" fmla="*/ 367 h 736"/>
                      <a:gd name="T52" fmla="*/ 717 w 735"/>
                      <a:gd name="T53" fmla="*/ 485 h 736"/>
                      <a:gd name="T54" fmla="*/ 664 w 735"/>
                      <a:gd name="T55" fmla="*/ 586 h 736"/>
                      <a:gd name="T56" fmla="*/ 585 w 735"/>
                      <a:gd name="T57" fmla="*/ 664 h 736"/>
                      <a:gd name="T58" fmla="*/ 484 w 735"/>
                      <a:gd name="T59" fmla="*/ 718 h 736"/>
                      <a:gd name="T60" fmla="*/ 369 w 735"/>
                      <a:gd name="T61" fmla="*/ 736 h 736"/>
                      <a:gd name="T62" fmla="*/ 251 w 735"/>
                      <a:gd name="T63" fmla="*/ 718 h 736"/>
                      <a:gd name="T64" fmla="*/ 151 w 735"/>
                      <a:gd name="T65" fmla="*/ 664 h 736"/>
                      <a:gd name="T66" fmla="*/ 72 w 735"/>
                      <a:gd name="T67" fmla="*/ 586 h 736"/>
                      <a:gd name="T68" fmla="*/ 19 w 735"/>
                      <a:gd name="T69" fmla="*/ 485 h 736"/>
                      <a:gd name="T70" fmla="*/ 0 w 735"/>
                      <a:gd name="T71" fmla="*/ 367 h 736"/>
                      <a:gd name="T72" fmla="*/ 19 w 735"/>
                      <a:gd name="T73" fmla="*/ 252 h 736"/>
                      <a:gd name="T74" fmla="*/ 72 w 735"/>
                      <a:gd name="T75" fmla="*/ 151 h 736"/>
                      <a:gd name="T76" fmla="*/ 151 w 735"/>
                      <a:gd name="T77" fmla="*/ 72 h 736"/>
                      <a:gd name="T78" fmla="*/ 251 w 735"/>
                      <a:gd name="T79" fmla="*/ 19 h 736"/>
                      <a:gd name="T80" fmla="*/ 369 w 735"/>
                      <a:gd name="T81" fmla="*/ 0 h 73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</a:cxnLst>
                    <a:rect l="0" t="0" r="r" b="b"/>
                    <a:pathLst>
                      <a:path w="735" h="736">
                        <a:moveTo>
                          <a:pt x="369" y="22"/>
                        </a:moveTo>
                        <a:lnTo>
                          <a:pt x="312" y="28"/>
                        </a:lnTo>
                        <a:lnTo>
                          <a:pt x="259" y="41"/>
                        </a:lnTo>
                        <a:lnTo>
                          <a:pt x="209" y="61"/>
                        </a:lnTo>
                        <a:lnTo>
                          <a:pt x="165" y="90"/>
                        </a:lnTo>
                        <a:lnTo>
                          <a:pt x="125" y="123"/>
                        </a:lnTo>
                        <a:lnTo>
                          <a:pt x="90" y="164"/>
                        </a:lnTo>
                        <a:lnTo>
                          <a:pt x="63" y="210"/>
                        </a:lnTo>
                        <a:lnTo>
                          <a:pt x="41" y="259"/>
                        </a:lnTo>
                        <a:lnTo>
                          <a:pt x="28" y="312"/>
                        </a:lnTo>
                        <a:lnTo>
                          <a:pt x="24" y="367"/>
                        </a:lnTo>
                        <a:lnTo>
                          <a:pt x="28" y="424"/>
                        </a:lnTo>
                        <a:lnTo>
                          <a:pt x="41" y="477"/>
                        </a:lnTo>
                        <a:lnTo>
                          <a:pt x="63" y="527"/>
                        </a:lnTo>
                        <a:lnTo>
                          <a:pt x="90" y="571"/>
                        </a:lnTo>
                        <a:lnTo>
                          <a:pt x="125" y="611"/>
                        </a:lnTo>
                        <a:lnTo>
                          <a:pt x="165" y="646"/>
                        </a:lnTo>
                        <a:lnTo>
                          <a:pt x="209" y="675"/>
                        </a:lnTo>
                        <a:lnTo>
                          <a:pt x="259" y="696"/>
                        </a:lnTo>
                        <a:lnTo>
                          <a:pt x="312" y="708"/>
                        </a:lnTo>
                        <a:lnTo>
                          <a:pt x="369" y="712"/>
                        </a:lnTo>
                        <a:lnTo>
                          <a:pt x="424" y="708"/>
                        </a:lnTo>
                        <a:lnTo>
                          <a:pt x="477" y="696"/>
                        </a:lnTo>
                        <a:lnTo>
                          <a:pt x="526" y="675"/>
                        </a:lnTo>
                        <a:lnTo>
                          <a:pt x="572" y="646"/>
                        </a:lnTo>
                        <a:lnTo>
                          <a:pt x="612" y="611"/>
                        </a:lnTo>
                        <a:lnTo>
                          <a:pt x="645" y="571"/>
                        </a:lnTo>
                        <a:lnTo>
                          <a:pt x="675" y="527"/>
                        </a:lnTo>
                        <a:lnTo>
                          <a:pt x="695" y="477"/>
                        </a:lnTo>
                        <a:lnTo>
                          <a:pt x="708" y="424"/>
                        </a:lnTo>
                        <a:lnTo>
                          <a:pt x="713" y="367"/>
                        </a:lnTo>
                        <a:lnTo>
                          <a:pt x="708" y="312"/>
                        </a:lnTo>
                        <a:lnTo>
                          <a:pt x="695" y="259"/>
                        </a:lnTo>
                        <a:lnTo>
                          <a:pt x="675" y="210"/>
                        </a:lnTo>
                        <a:lnTo>
                          <a:pt x="645" y="164"/>
                        </a:lnTo>
                        <a:lnTo>
                          <a:pt x="612" y="123"/>
                        </a:lnTo>
                        <a:lnTo>
                          <a:pt x="572" y="90"/>
                        </a:lnTo>
                        <a:lnTo>
                          <a:pt x="526" y="61"/>
                        </a:lnTo>
                        <a:lnTo>
                          <a:pt x="477" y="41"/>
                        </a:lnTo>
                        <a:lnTo>
                          <a:pt x="424" y="28"/>
                        </a:lnTo>
                        <a:lnTo>
                          <a:pt x="369" y="22"/>
                        </a:lnTo>
                        <a:close/>
                        <a:moveTo>
                          <a:pt x="369" y="0"/>
                        </a:moveTo>
                        <a:lnTo>
                          <a:pt x="427" y="6"/>
                        </a:lnTo>
                        <a:lnTo>
                          <a:pt x="484" y="19"/>
                        </a:lnTo>
                        <a:lnTo>
                          <a:pt x="537" y="41"/>
                        </a:lnTo>
                        <a:lnTo>
                          <a:pt x="585" y="72"/>
                        </a:lnTo>
                        <a:lnTo>
                          <a:pt x="627" y="109"/>
                        </a:lnTo>
                        <a:lnTo>
                          <a:pt x="664" y="151"/>
                        </a:lnTo>
                        <a:lnTo>
                          <a:pt x="695" y="198"/>
                        </a:lnTo>
                        <a:lnTo>
                          <a:pt x="717" y="252"/>
                        </a:lnTo>
                        <a:lnTo>
                          <a:pt x="731" y="309"/>
                        </a:lnTo>
                        <a:lnTo>
                          <a:pt x="735" y="367"/>
                        </a:lnTo>
                        <a:lnTo>
                          <a:pt x="731" y="428"/>
                        </a:lnTo>
                        <a:lnTo>
                          <a:pt x="717" y="485"/>
                        </a:lnTo>
                        <a:lnTo>
                          <a:pt x="695" y="538"/>
                        </a:lnTo>
                        <a:lnTo>
                          <a:pt x="664" y="586"/>
                        </a:lnTo>
                        <a:lnTo>
                          <a:pt x="627" y="628"/>
                        </a:lnTo>
                        <a:lnTo>
                          <a:pt x="585" y="664"/>
                        </a:lnTo>
                        <a:lnTo>
                          <a:pt x="537" y="696"/>
                        </a:lnTo>
                        <a:lnTo>
                          <a:pt x="484" y="718"/>
                        </a:lnTo>
                        <a:lnTo>
                          <a:pt x="427" y="730"/>
                        </a:lnTo>
                        <a:lnTo>
                          <a:pt x="369" y="736"/>
                        </a:lnTo>
                        <a:lnTo>
                          <a:pt x="308" y="730"/>
                        </a:lnTo>
                        <a:lnTo>
                          <a:pt x="251" y="718"/>
                        </a:lnTo>
                        <a:lnTo>
                          <a:pt x="198" y="696"/>
                        </a:lnTo>
                        <a:lnTo>
                          <a:pt x="151" y="664"/>
                        </a:lnTo>
                        <a:lnTo>
                          <a:pt x="108" y="628"/>
                        </a:lnTo>
                        <a:lnTo>
                          <a:pt x="72" y="586"/>
                        </a:lnTo>
                        <a:lnTo>
                          <a:pt x="41" y="538"/>
                        </a:lnTo>
                        <a:lnTo>
                          <a:pt x="19" y="485"/>
                        </a:lnTo>
                        <a:lnTo>
                          <a:pt x="6" y="428"/>
                        </a:lnTo>
                        <a:lnTo>
                          <a:pt x="0" y="367"/>
                        </a:lnTo>
                        <a:lnTo>
                          <a:pt x="6" y="309"/>
                        </a:lnTo>
                        <a:lnTo>
                          <a:pt x="19" y="252"/>
                        </a:lnTo>
                        <a:lnTo>
                          <a:pt x="41" y="198"/>
                        </a:lnTo>
                        <a:lnTo>
                          <a:pt x="72" y="151"/>
                        </a:lnTo>
                        <a:lnTo>
                          <a:pt x="108" y="109"/>
                        </a:lnTo>
                        <a:lnTo>
                          <a:pt x="151" y="72"/>
                        </a:lnTo>
                        <a:lnTo>
                          <a:pt x="198" y="41"/>
                        </a:lnTo>
                        <a:lnTo>
                          <a:pt x="251" y="19"/>
                        </a:lnTo>
                        <a:lnTo>
                          <a:pt x="308" y="6"/>
                        </a:lnTo>
                        <a:lnTo>
                          <a:pt x="369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68" name="Freeform 21"/>
                  <p:cNvSpPr>
                    <a:spLocks/>
                  </p:cNvSpPr>
                  <p:nvPr/>
                </p:nvSpPr>
                <p:spPr bwMode="auto">
                  <a:xfrm>
                    <a:off x="3505201" y="4224338"/>
                    <a:ext cx="649288" cy="582613"/>
                  </a:xfrm>
                  <a:custGeom>
                    <a:avLst/>
                    <a:gdLst>
                      <a:gd name="T0" fmla="*/ 313 w 409"/>
                      <a:gd name="T1" fmla="*/ 3 h 367"/>
                      <a:gd name="T2" fmla="*/ 379 w 409"/>
                      <a:gd name="T3" fmla="*/ 31 h 367"/>
                      <a:gd name="T4" fmla="*/ 409 w 409"/>
                      <a:gd name="T5" fmla="*/ 59 h 367"/>
                      <a:gd name="T6" fmla="*/ 409 w 409"/>
                      <a:gd name="T7" fmla="*/ 66 h 367"/>
                      <a:gd name="T8" fmla="*/ 403 w 409"/>
                      <a:gd name="T9" fmla="*/ 73 h 367"/>
                      <a:gd name="T10" fmla="*/ 394 w 409"/>
                      <a:gd name="T11" fmla="*/ 73 h 367"/>
                      <a:gd name="T12" fmla="*/ 366 w 409"/>
                      <a:gd name="T13" fmla="*/ 49 h 367"/>
                      <a:gd name="T14" fmla="*/ 308 w 409"/>
                      <a:gd name="T15" fmla="*/ 26 h 367"/>
                      <a:gd name="T16" fmla="*/ 244 w 409"/>
                      <a:gd name="T17" fmla="*/ 26 h 367"/>
                      <a:gd name="T18" fmla="*/ 187 w 409"/>
                      <a:gd name="T19" fmla="*/ 49 h 367"/>
                      <a:gd name="T20" fmla="*/ 143 w 409"/>
                      <a:gd name="T21" fmla="*/ 95 h 367"/>
                      <a:gd name="T22" fmla="*/ 123 w 409"/>
                      <a:gd name="T23" fmla="*/ 137 h 367"/>
                      <a:gd name="T24" fmla="*/ 337 w 409"/>
                      <a:gd name="T25" fmla="*/ 139 h 367"/>
                      <a:gd name="T26" fmla="*/ 344 w 409"/>
                      <a:gd name="T27" fmla="*/ 145 h 367"/>
                      <a:gd name="T28" fmla="*/ 344 w 409"/>
                      <a:gd name="T29" fmla="*/ 154 h 367"/>
                      <a:gd name="T30" fmla="*/ 337 w 409"/>
                      <a:gd name="T31" fmla="*/ 159 h 367"/>
                      <a:gd name="T32" fmla="*/ 117 w 409"/>
                      <a:gd name="T33" fmla="*/ 161 h 367"/>
                      <a:gd name="T34" fmla="*/ 115 w 409"/>
                      <a:gd name="T35" fmla="*/ 183 h 367"/>
                      <a:gd name="T36" fmla="*/ 117 w 409"/>
                      <a:gd name="T37" fmla="*/ 207 h 367"/>
                      <a:gd name="T38" fmla="*/ 291 w 409"/>
                      <a:gd name="T39" fmla="*/ 207 h 367"/>
                      <a:gd name="T40" fmla="*/ 299 w 409"/>
                      <a:gd name="T41" fmla="*/ 214 h 367"/>
                      <a:gd name="T42" fmla="*/ 299 w 409"/>
                      <a:gd name="T43" fmla="*/ 224 h 367"/>
                      <a:gd name="T44" fmla="*/ 291 w 409"/>
                      <a:gd name="T45" fmla="*/ 229 h 367"/>
                      <a:gd name="T46" fmla="*/ 123 w 409"/>
                      <a:gd name="T47" fmla="*/ 231 h 367"/>
                      <a:gd name="T48" fmla="*/ 143 w 409"/>
                      <a:gd name="T49" fmla="*/ 273 h 367"/>
                      <a:gd name="T50" fmla="*/ 187 w 409"/>
                      <a:gd name="T51" fmla="*/ 317 h 367"/>
                      <a:gd name="T52" fmla="*/ 244 w 409"/>
                      <a:gd name="T53" fmla="*/ 341 h 367"/>
                      <a:gd name="T54" fmla="*/ 308 w 409"/>
                      <a:gd name="T55" fmla="*/ 341 h 367"/>
                      <a:gd name="T56" fmla="*/ 337 w 409"/>
                      <a:gd name="T57" fmla="*/ 332 h 367"/>
                      <a:gd name="T58" fmla="*/ 390 w 409"/>
                      <a:gd name="T59" fmla="*/ 297 h 367"/>
                      <a:gd name="T60" fmla="*/ 398 w 409"/>
                      <a:gd name="T61" fmla="*/ 293 h 367"/>
                      <a:gd name="T62" fmla="*/ 407 w 409"/>
                      <a:gd name="T63" fmla="*/ 297 h 367"/>
                      <a:gd name="T64" fmla="*/ 409 w 409"/>
                      <a:gd name="T65" fmla="*/ 306 h 367"/>
                      <a:gd name="T66" fmla="*/ 407 w 409"/>
                      <a:gd name="T67" fmla="*/ 314 h 367"/>
                      <a:gd name="T68" fmla="*/ 346 w 409"/>
                      <a:gd name="T69" fmla="*/ 354 h 367"/>
                      <a:gd name="T70" fmla="*/ 277 w 409"/>
                      <a:gd name="T71" fmla="*/ 367 h 367"/>
                      <a:gd name="T72" fmla="*/ 207 w 409"/>
                      <a:gd name="T73" fmla="*/ 354 h 367"/>
                      <a:gd name="T74" fmla="*/ 146 w 409"/>
                      <a:gd name="T75" fmla="*/ 314 h 367"/>
                      <a:gd name="T76" fmla="*/ 106 w 409"/>
                      <a:gd name="T77" fmla="*/ 255 h 367"/>
                      <a:gd name="T78" fmla="*/ 99 w 409"/>
                      <a:gd name="T79" fmla="*/ 231 h 367"/>
                      <a:gd name="T80" fmla="*/ 7 w 409"/>
                      <a:gd name="T81" fmla="*/ 229 h 367"/>
                      <a:gd name="T82" fmla="*/ 2 w 409"/>
                      <a:gd name="T83" fmla="*/ 224 h 367"/>
                      <a:gd name="T84" fmla="*/ 2 w 409"/>
                      <a:gd name="T85" fmla="*/ 214 h 367"/>
                      <a:gd name="T86" fmla="*/ 7 w 409"/>
                      <a:gd name="T87" fmla="*/ 209 h 367"/>
                      <a:gd name="T88" fmla="*/ 95 w 409"/>
                      <a:gd name="T89" fmla="*/ 207 h 367"/>
                      <a:gd name="T90" fmla="*/ 93 w 409"/>
                      <a:gd name="T91" fmla="*/ 183 h 367"/>
                      <a:gd name="T92" fmla="*/ 95 w 409"/>
                      <a:gd name="T93" fmla="*/ 161 h 367"/>
                      <a:gd name="T94" fmla="*/ 53 w 409"/>
                      <a:gd name="T95" fmla="*/ 159 h 367"/>
                      <a:gd name="T96" fmla="*/ 48 w 409"/>
                      <a:gd name="T97" fmla="*/ 154 h 367"/>
                      <a:gd name="T98" fmla="*/ 48 w 409"/>
                      <a:gd name="T99" fmla="*/ 145 h 367"/>
                      <a:gd name="T100" fmla="*/ 53 w 409"/>
                      <a:gd name="T101" fmla="*/ 139 h 367"/>
                      <a:gd name="T102" fmla="*/ 99 w 409"/>
                      <a:gd name="T103" fmla="*/ 137 h 367"/>
                      <a:gd name="T104" fmla="*/ 106 w 409"/>
                      <a:gd name="T105" fmla="*/ 114 h 367"/>
                      <a:gd name="T106" fmla="*/ 146 w 409"/>
                      <a:gd name="T107" fmla="*/ 55 h 367"/>
                      <a:gd name="T108" fmla="*/ 207 w 409"/>
                      <a:gd name="T109" fmla="*/ 14 h 367"/>
                      <a:gd name="T110" fmla="*/ 277 w 409"/>
                      <a:gd name="T111" fmla="*/ 0 h 36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</a:cxnLst>
                    <a:rect l="0" t="0" r="r" b="b"/>
                    <a:pathLst>
                      <a:path w="409" h="367">
                        <a:moveTo>
                          <a:pt x="277" y="0"/>
                        </a:moveTo>
                        <a:lnTo>
                          <a:pt x="313" y="3"/>
                        </a:lnTo>
                        <a:lnTo>
                          <a:pt x="346" y="14"/>
                        </a:lnTo>
                        <a:lnTo>
                          <a:pt x="379" y="31"/>
                        </a:lnTo>
                        <a:lnTo>
                          <a:pt x="407" y="55"/>
                        </a:lnTo>
                        <a:lnTo>
                          <a:pt x="409" y="59"/>
                        </a:lnTo>
                        <a:lnTo>
                          <a:pt x="409" y="62"/>
                        </a:lnTo>
                        <a:lnTo>
                          <a:pt x="409" y="66"/>
                        </a:lnTo>
                        <a:lnTo>
                          <a:pt x="407" y="70"/>
                        </a:lnTo>
                        <a:lnTo>
                          <a:pt x="403" y="73"/>
                        </a:lnTo>
                        <a:lnTo>
                          <a:pt x="398" y="73"/>
                        </a:lnTo>
                        <a:lnTo>
                          <a:pt x="394" y="73"/>
                        </a:lnTo>
                        <a:lnTo>
                          <a:pt x="390" y="70"/>
                        </a:lnTo>
                        <a:lnTo>
                          <a:pt x="366" y="49"/>
                        </a:lnTo>
                        <a:lnTo>
                          <a:pt x="337" y="35"/>
                        </a:lnTo>
                        <a:lnTo>
                          <a:pt x="308" y="26"/>
                        </a:lnTo>
                        <a:lnTo>
                          <a:pt x="277" y="24"/>
                        </a:lnTo>
                        <a:lnTo>
                          <a:pt x="244" y="26"/>
                        </a:lnTo>
                        <a:lnTo>
                          <a:pt x="214" y="35"/>
                        </a:lnTo>
                        <a:lnTo>
                          <a:pt x="187" y="49"/>
                        </a:lnTo>
                        <a:lnTo>
                          <a:pt x="163" y="70"/>
                        </a:lnTo>
                        <a:lnTo>
                          <a:pt x="143" y="95"/>
                        </a:lnTo>
                        <a:lnTo>
                          <a:pt x="128" y="123"/>
                        </a:lnTo>
                        <a:lnTo>
                          <a:pt x="123" y="137"/>
                        </a:lnTo>
                        <a:lnTo>
                          <a:pt x="333" y="137"/>
                        </a:lnTo>
                        <a:lnTo>
                          <a:pt x="337" y="139"/>
                        </a:lnTo>
                        <a:lnTo>
                          <a:pt x="341" y="141"/>
                        </a:lnTo>
                        <a:lnTo>
                          <a:pt x="344" y="145"/>
                        </a:lnTo>
                        <a:lnTo>
                          <a:pt x="344" y="150"/>
                        </a:lnTo>
                        <a:lnTo>
                          <a:pt x="344" y="154"/>
                        </a:lnTo>
                        <a:lnTo>
                          <a:pt x="341" y="158"/>
                        </a:lnTo>
                        <a:lnTo>
                          <a:pt x="337" y="159"/>
                        </a:lnTo>
                        <a:lnTo>
                          <a:pt x="333" y="161"/>
                        </a:lnTo>
                        <a:lnTo>
                          <a:pt x="117" y="161"/>
                        </a:lnTo>
                        <a:lnTo>
                          <a:pt x="117" y="172"/>
                        </a:lnTo>
                        <a:lnTo>
                          <a:pt x="115" y="183"/>
                        </a:lnTo>
                        <a:lnTo>
                          <a:pt x="117" y="196"/>
                        </a:lnTo>
                        <a:lnTo>
                          <a:pt x="117" y="207"/>
                        </a:lnTo>
                        <a:lnTo>
                          <a:pt x="288" y="207"/>
                        </a:lnTo>
                        <a:lnTo>
                          <a:pt x="291" y="207"/>
                        </a:lnTo>
                        <a:lnTo>
                          <a:pt x="295" y="211"/>
                        </a:lnTo>
                        <a:lnTo>
                          <a:pt x="299" y="214"/>
                        </a:lnTo>
                        <a:lnTo>
                          <a:pt x="299" y="218"/>
                        </a:lnTo>
                        <a:lnTo>
                          <a:pt x="299" y="224"/>
                        </a:lnTo>
                        <a:lnTo>
                          <a:pt x="295" y="227"/>
                        </a:lnTo>
                        <a:lnTo>
                          <a:pt x="291" y="229"/>
                        </a:lnTo>
                        <a:lnTo>
                          <a:pt x="288" y="229"/>
                        </a:lnTo>
                        <a:lnTo>
                          <a:pt x="123" y="231"/>
                        </a:lnTo>
                        <a:lnTo>
                          <a:pt x="128" y="246"/>
                        </a:lnTo>
                        <a:lnTo>
                          <a:pt x="143" y="273"/>
                        </a:lnTo>
                        <a:lnTo>
                          <a:pt x="163" y="297"/>
                        </a:lnTo>
                        <a:lnTo>
                          <a:pt x="187" y="317"/>
                        </a:lnTo>
                        <a:lnTo>
                          <a:pt x="214" y="332"/>
                        </a:lnTo>
                        <a:lnTo>
                          <a:pt x="244" y="341"/>
                        </a:lnTo>
                        <a:lnTo>
                          <a:pt x="277" y="345"/>
                        </a:lnTo>
                        <a:lnTo>
                          <a:pt x="308" y="341"/>
                        </a:lnTo>
                        <a:lnTo>
                          <a:pt x="337" y="332"/>
                        </a:lnTo>
                        <a:lnTo>
                          <a:pt x="337" y="332"/>
                        </a:lnTo>
                        <a:lnTo>
                          <a:pt x="366" y="317"/>
                        </a:lnTo>
                        <a:lnTo>
                          <a:pt x="390" y="297"/>
                        </a:lnTo>
                        <a:lnTo>
                          <a:pt x="394" y="295"/>
                        </a:lnTo>
                        <a:lnTo>
                          <a:pt x="398" y="293"/>
                        </a:lnTo>
                        <a:lnTo>
                          <a:pt x="403" y="295"/>
                        </a:lnTo>
                        <a:lnTo>
                          <a:pt x="407" y="297"/>
                        </a:lnTo>
                        <a:lnTo>
                          <a:pt x="409" y="301"/>
                        </a:lnTo>
                        <a:lnTo>
                          <a:pt x="409" y="306"/>
                        </a:lnTo>
                        <a:lnTo>
                          <a:pt x="409" y="310"/>
                        </a:lnTo>
                        <a:lnTo>
                          <a:pt x="407" y="314"/>
                        </a:lnTo>
                        <a:lnTo>
                          <a:pt x="379" y="336"/>
                        </a:lnTo>
                        <a:lnTo>
                          <a:pt x="346" y="354"/>
                        </a:lnTo>
                        <a:lnTo>
                          <a:pt x="313" y="363"/>
                        </a:lnTo>
                        <a:lnTo>
                          <a:pt x="277" y="367"/>
                        </a:lnTo>
                        <a:lnTo>
                          <a:pt x="240" y="363"/>
                        </a:lnTo>
                        <a:lnTo>
                          <a:pt x="207" y="354"/>
                        </a:lnTo>
                        <a:lnTo>
                          <a:pt x="174" y="337"/>
                        </a:lnTo>
                        <a:lnTo>
                          <a:pt x="146" y="314"/>
                        </a:lnTo>
                        <a:lnTo>
                          <a:pt x="124" y="286"/>
                        </a:lnTo>
                        <a:lnTo>
                          <a:pt x="106" y="255"/>
                        </a:lnTo>
                        <a:lnTo>
                          <a:pt x="103" y="242"/>
                        </a:lnTo>
                        <a:lnTo>
                          <a:pt x="99" y="231"/>
                        </a:lnTo>
                        <a:lnTo>
                          <a:pt x="13" y="231"/>
                        </a:lnTo>
                        <a:lnTo>
                          <a:pt x="7" y="229"/>
                        </a:lnTo>
                        <a:lnTo>
                          <a:pt x="4" y="227"/>
                        </a:lnTo>
                        <a:lnTo>
                          <a:pt x="2" y="224"/>
                        </a:lnTo>
                        <a:lnTo>
                          <a:pt x="0" y="218"/>
                        </a:lnTo>
                        <a:lnTo>
                          <a:pt x="2" y="214"/>
                        </a:lnTo>
                        <a:lnTo>
                          <a:pt x="4" y="211"/>
                        </a:lnTo>
                        <a:lnTo>
                          <a:pt x="7" y="209"/>
                        </a:lnTo>
                        <a:lnTo>
                          <a:pt x="13" y="207"/>
                        </a:lnTo>
                        <a:lnTo>
                          <a:pt x="95" y="207"/>
                        </a:lnTo>
                        <a:lnTo>
                          <a:pt x="93" y="196"/>
                        </a:lnTo>
                        <a:lnTo>
                          <a:pt x="93" y="183"/>
                        </a:lnTo>
                        <a:lnTo>
                          <a:pt x="93" y="172"/>
                        </a:lnTo>
                        <a:lnTo>
                          <a:pt x="95" y="161"/>
                        </a:lnTo>
                        <a:lnTo>
                          <a:pt x="59" y="161"/>
                        </a:lnTo>
                        <a:lnTo>
                          <a:pt x="53" y="159"/>
                        </a:lnTo>
                        <a:lnTo>
                          <a:pt x="49" y="158"/>
                        </a:lnTo>
                        <a:lnTo>
                          <a:pt x="48" y="154"/>
                        </a:lnTo>
                        <a:lnTo>
                          <a:pt x="46" y="150"/>
                        </a:lnTo>
                        <a:lnTo>
                          <a:pt x="48" y="145"/>
                        </a:lnTo>
                        <a:lnTo>
                          <a:pt x="49" y="141"/>
                        </a:lnTo>
                        <a:lnTo>
                          <a:pt x="53" y="139"/>
                        </a:lnTo>
                        <a:lnTo>
                          <a:pt x="59" y="137"/>
                        </a:lnTo>
                        <a:lnTo>
                          <a:pt x="99" y="137"/>
                        </a:lnTo>
                        <a:lnTo>
                          <a:pt x="103" y="126"/>
                        </a:lnTo>
                        <a:lnTo>
                          <a:pt x="106" y="114"/>
                        </a:lnTo>
                        <a:lnTo>
                          <a:pt x="124" y="82"/>
                        </a:lnTo>
                        <a:lnTo>
                          <a:pt x="146" y="55"/>
                        </a:lnTo>
                        <a:lnTo>
                          <a:pt x="174" y="31"/>
                        </a:lnTo>
                        <a:lnTo>
                          <a:pt x="207" y="14"/>
                        </a:lnTo>
                        <a:lnTo>
                          <a:pt x="240" y="3"/>
                        </a:lnTo>
                        <a:lnTo>
                          <a:pt x="277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</p:grpSp>
          </p:grpSp>
        </p:grpSp>
        <p:pic>
          <p:nvPicPr>
            <p:cNvPr id="48" name="Resim 47"/>
            <p:cNvPicPr>
              <a:picLocks noChangeAspect="1"/>
            </p:cNvPicPr>
            <p:nvPr/>
          </p:nvPicPr>
          <p:blipFill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-32"/>
            <a:stretch/>
          </p:blipFill>
          <p:spPr>
            <a:xfrm>
              <a:off x="5501124" y="1396739"/>
              <a:ext cx="2709534" cy="4630488"/>
            </a:xfrm>
            <a:prstGeom prst="rect">
              <a:avLst/>
            </a:prstGeom>
          </p:spPr>
        </p:pic>
      </p:grpSp>
      <p:sp>
        <p:nvSpPr>
          <p:cNvPr id="99" name="Oval 98"/>
          <p:cNvSpPr/>
          <p:nvPr/>
        </p:nvSpPr>
        <p:spPr>
          <a:xfrm>
            <a:off x="8483802" y="1633664"/>
            <a:ext cx="2373805" cy="49993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52416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3713" y="282737"/>
            <a:ext cx="10969943" cy="711081"/>
          </a:xfrm>
        </p:spPr>
        <p:txBody>
          <a:bodyPr/>
          <a:lstStyle/>
          <a:p>
            <a:r>
              <a:rPr lang="tr-TR" b="1" dirty="0" smtClean="0">
                <a:solidFill>
                  <a:srgbClr val="7030A0"/>
                </a:solidFill>
              </a:rPr>
              <a:t>Paylaşım Onayı</a:t>
            </a:r>
            <a:endParaRPr lang="en-US" b="1" dirty="0">
              <a:solidFill>
                <a:srgbClr val="7030A0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0" y="1161523"/>
            <a:ext cx="12188825" cy="499084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Freeform 50"/>
          <p:cNvSpPr/>
          <p:nvPr/>
        </p:nvSpPr>
        <p:spPr>
          <a:xfrm>
            <a:off x="10800875" y="1131240"/>
            <a:ext cx="1411408" cy="4607075"/>
          </a:xfrm>
          <a:custGeom>
            <a:avLst/>
            <a:gdLst>
              <a:gd name="connsiteX0" fmla="*/ 447607 w 2454694"/>
              <a:gd name="connsiteY0" fmla="*/ 77904 h 4646854"/>
              <a:gd name="connsiteX1" fmla="*/ 2196196 w 2454694"/>
              <a:gd name="connsiteY1" fmla="*/ 1714198 h 4646854"/>
              <a:gd name="connsiteX2" fmla="*/ 2228280 w 2454694"/>
              <a:gd name="connsiteY2" fmla="*/ 4232809 h 4646854"/>
              <a:gd name="connsiteX3" fmla="*/ 126764 w 2454694"/>
              <a:gd name="connsiteY3" fmla="*/ 4216767 h 4646854"/>
              <a:gd name="connsiteX4" fmla="*/ 447607 w 2454694"/>
              <a:gd name="connsiteY4" fmla="*/ 77904 h 4646854"/>
              <a:gd name="connsiteX0" fmla="*/ 447607 w 2454694"/>
              <a:gd name="connsiteY0" fmla="*/ 0 h 4568950"/>
              <a:gd name="connsiteX1" fmla="*/ 2196196 w 2454694"/>
              <a:gd name="connsiteY1" fmla="*/ 1636294 h 4568950"/>
              <a:gd name="connsiteX2" fmla="*/ 2228280 w 2454694"/>
              <a:gd name="connsiteY2" fmla="*/ 4154905 h 4568950"/>
              <a:gd name="connsiteX3" fmla="*/ 126764 w 2454694"/>
              <a:gd name="connsiteY3" fmla="*/ 4138863 h 4568950"/>
              <a:gd name="connsiteX4" fmla="*/ 447607 w 2454694"/>
              <a:gd name="connsiteY4" fmla="*/ 0 h 4568950"/>
              <a:gd name="connsiteX0" fmla="*/ 447607 w 2228280"/>
              <a:gd name="connsiteY0" fmla="*/ 0 h 4568950"/>
              <a:gd name="connsiteX1" fmla="*/ 2196196 w 2228280"/>
              <a:gd name="connsiteY1" fmla="*/ 1636294 h 4568950"/>
              <a:gd name="connsiteX2" fmla="*/ 2228280 w 2228280"/>
              <a:gd name="connsiteY2" fmla="*/ 4154905 h 4568950"/>
              <a:gd name="connsiteX3" fmla="*/ 126764 w 2228280"/>
              <a:gd name="connsiteY3" fmla="*/ 4138863 h 4568950"/>
              <a:gd name="connsiteX4" fmla="*/ 447607 w 2228280"/>
              <a:gd name="connsiteY4" fmla="*/ 0 h 4568950"/>
              <a:gd name="connsiteX0" fmla="*/ 447607 w 2228280"/>
              <a:gd name="connsiteY0" fmla="*/ 0 h 4154905"/>
              <a:gd name="connsiteX1" fmla="*/ 2196196 w 2228280"/>
              <a:gd name="connsiteY1" fmla="*/ 1636294 h 4154905"/>
              <a:gd name="connsiteX2" fmla="*/ 2228280 w 2228280"/>
              <a:gd name="connsiteY2" fmla="*/ 4154905 h 4154905"/>
              <a:gd name="connsiteX3" fmla="*/ 126764 w 2228280"/>
              <a:gd name="connsiteY3" fmla="*/ 4138863 h 4154905"/>
              <a:gd name="connsiteX4" fmla="*/ 447607 w 2228280"/>
              <a:gd name="connsiteY4" fmla="*/ 0 h 4154905"/>
              <a:gd name="connsiteX0" fmla="*/ 320843 w 2101516"/>
              <a:gd name="connsiteY0" fmla="*/ 0 h 4154905"/>
              <a:gd name="connsiteX1" fmla="*/ 2069432 w 2101516"/>
              <a:gd name="connsiteY1" fmla="*/ 1636294 h 4154905"/>
              <a:gd name="connsiteX2" fmla="*/ 2101516 w 2101516"/>
              <a:gd name="connsiteY2" fmla="*/ 4154905 h 4154905"/>
              <a:gd name="connsiteX3" fmla="*/ 0 w 2101516"/>
              <a:gd name="connsiteY3" fmla="*/ 4138863 h 4154905"/>
              <a:gd name="connsiteX4" fmla="*/ 320843 w 2101516"/>
              <a:gd name="connsiteY4" fmla="*/ 0 h 4154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01516" h="4154905">
                <a:moveTo>
                  <a:pt x="320843" y="0"/>
                </a:moveTo>
                <a:lnTo>
                  <a:pt x="2069432" y="1636294"/>
                </a:lnTo>
                <a:lnTo>
                  <a:pt x="2101516" y="4154905"/>
                </a:lnTo>
                <a:lnTo>
                  <a:pt x="0" y="4138863"/>
                </a:lnTo>
                <a:lnTo>
                  <a:pt x="320843" y="0"/>
                </a:lnTo>
                <a:close/>
              </a:path>
            </a:pathLst>
          </a:custGeom>
          <a:solidFill>
            <a:schemeClr val="tx1">
              <a:alpha val="1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TextBox 108"/>
          <p:cNvSpPr txBox="1"/>
          <p:nvPr/>
        </p:nvSpPr>
        <p:spPr>
          <a:xfrm>
            <a:off x="358873" y="1536037"/>
            <a:ext cx="7835855" cy="3859518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 marL="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tr-TR" sz="3600" b="1" dirty="0" smtClean="0">
                <a:solidFill>
                  <a:srgbClr val="FFC000"/>
                </a:solidFill>
                <a:cs typeface="Arial" pitchFamily="34" charset="0"/>
              </a:rPr>
              <a:t>Hiçbir </a:t>
            </a:r>
            <a:r>
              <a:rPr lang="tr-TR" sz="3600" b="1" dirty="0">
                <a:solidFill>
                  <a:srgbClr val="FFC000"/>
                </a:solidFill>
                <a:cs typeface="Arial" pitchFamily="34" charset="0"/>
              </a:rPr>
              <a:t>Hekim Verilerimi </a:t>
            </a:r>
            <a:r>
              <a:rPr lang="tr-TR" sz="3600" b="1" dirty="0" smtClean="0">
                <a:solidFill>
                  <a:srgbClr val="FFC000"/>
                </a:solidFill>
                <a:cs typeface="Arial" pitchFamily="34" charset="0"/>
              </a:rPr>
              <a:t>Görmesin</a:t>
            </a:r>
          </a:p>
          <a:p>
            <a:pPr>
              <a:lnSpc>
                <a:spcPct val="110000"/>
              </a:lnSpc>
            </a:pPr>
            <a:endParaRPr lang="tr-TR" sz="3600" b="1" dirty="0">
              <a:solidFill>
                <a:srgbClr val="FFC000"/>
              </a:solidFill>
              <a:cs typeface="Arial" pitchFamily="34" charset="0"/>
            </a:endParaRPr>
          </a:p>
          <a:p>
            <a:pPr>
              <a:lnSpc>
                <a:spcPct val="110000"/>
              </a:lnSpc>
            </a:pPr>
            <a:r>
              <a:rPr lang="tr-TR" sz="3200" dirty="0">
                <a:solidFill>
                  <a:schemeClr val="bg1"/>
                </a:solidFill>
                <a:cs typeface="Arial" pitchFamily="34" charset="0"/>
              </a:rPr>
              <a:t>Kişi e-Nabız sisteminde bu seçeneği işaretlediyse Sağlık Bakanlığında bulunan hiçbir hekim </a:t>
            </a:r>
            <a:r>
              <a:rPr lang="tr-TR" sz="3200" b="1" dirty="0" smtClean="0">
                <a:solidFill>
                  <a:schemeClr val="accent4"/>
                </a:solidFill>
                <a:cs typeface="Arial" pitchFamily="34" charset="0"/>
              </a:rPr>
              <a:t>SMS doğrulaması </a:t>
            </a:r>
            <a:r>
              <a:rPr lang="tr-TR" sz="3200" dirty="0">
                <a:solidFill>
                  <a:schemeClr val="bg1"/>
                </a:solidFill>
                <a:cs typeface="Arial" pitchFamily="34" charset="0"/>
              </a:rPr>
              <a:t>yapmadan hastanın sağlık verilerine erişim yetkisine sahip değildir</a:t>
            </a:r>
            <a:r>
              <a:rPr lang="tr-TR" sz="3200" dirty="0" smtClean="0">
                <a:solidFill>
                  <a:schemeClr val="bg1"/>
                </a:solidFill>
                <a:cs typeface="Arial" pitchFamily="34" charset="0"/>
              </a:rPr>
              <a:t>.</a:t>
            </a:r>
          </a:p>
          <a:p>
            <a:pPr>
              <a:lnSpc>
                <a:spcPct val="110000"/>
              </a:lnSpc>
            </a:pPr>
            <a:endParaRPr lang="tr-TR" sz="2800" b="1" dirty="0">
              <a:solidFill>
                <a:srgbClr val="FFC000"/>
              </a:solidFill>
              <a:cs typeface="Arial" pitchFamily="34" charset="0"/>
            </a:endParaRPr>
          </a:p>
        </p:txBody>
      </p:sp>
      <p:grpSp>
        <p:nvGrpSpPr>
          <p:cNvPr id="3" name="Grup 2"/>
          <p:cNvGrpSpPr/>
          <p:nvPr/>
        </p:nvGrpSpPr>
        <p:grpSpPr>
          <a:xfrm>
            <a:off x="8552280" y="519865"/>
            <a:ext cx="2970031" cy="5891862"/>
            <a:chOff x="5359943" y="810112"/>
            <a:chExt cx="2970031" cy="5891862"/>
          </a:xfrm>
        </p:grpSpPr>
        <p:grpSp>
          <p:nvGrpSpPr>
            <p:cNvPr id="55" name="Group 51"/>
            <p:cNvGrpSpPr/>
            <p:nvPr/>
          </p:nvGrpSpPr>
          <p:grpSpPr>
            <a:xfrm>
              <a:off x="5359943" y="810112"/>
              <a:ext cx="2970031" cy="5891862"/>
              <a:chOff x="7770812" y="1286764"/>
              <a:chExt cx="2667000" cy="4733036"/>
            </a:xfrm>
          </p:grpSpPr>
          <p:grpSp>
            <p:nvGrpSpPr>
              <p:cNvPr id="56" name="Group 6"/>
              <p:cNvGrpSpPr/>
              <p:nvPr/>
            </p:nvGrpSpPr>
            <p:grpSpPr>
              <a:xfrm>
                <a:off x="7770812" y="1286764"/>
                <a:ext cx="2667000" cy="4733036"/>
                <a:chOff x="7770812" y="1286764"/>
                <a:chExt cx="2667000" cy="4733036"/>
              </a:xfrm>
            </p:grpSpPr>
            <p:sp>
              <p:nvSpPr>
                <p:cNvPr id="89" name="Rounded Rectangle 11"/>
                <p:cNvSpPr/>
                <p:nvPr/>
              </p:nvSpPr>
              <p:spPr>
                <a:xfrm>
                  <a:off x="7770812" y="1286764"/>
                  <a:ext cx="2667000" cy="4733036"/>
                </a:xfrm>
                <a:prstGeom prst="roundRect">
                  <a:avLst>
                    <a:gd name="adj" fmla="val 0"/>
                  </a:avLst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49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898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48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797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746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696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645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594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/>
                </a:p>
              </p:txBody>
            </p:sp>
            <p:sp>
              <p:nvSpPr>
                <p:cNvPr id="90" name="Rounded Rectangle 12"/>
                <p:cNvSpPr/>
                <p:nvPr/>
              </p:nvSpPr>
              <p:spPr>
                <a:xfrm>
                  <a:off x="8597201" y="1523416"/>
                  <a:ext cx="1014222" cy="84519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49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898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48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797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746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696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645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594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/>
                </a:p>
              </p:txBody>
            </p:sp>
            <p:sp>
              <p:nvSpPr>
                <p:cNvPr id="91" name="Rounded Rectangle 13"/>
                <p:cNvSpPr/>
                <p:nvPr/>
              </p:nvSpPr>
              <p:spPr>
                <a:xfrm>
                  <a:off x="8808497" y="5597208"/>
                  <a:ext cx="591630" cy="253556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49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898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48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797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746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696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645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594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/>
                </a:p>
              </p:txBody>
            </p:sp>
            <p:sp>
              <p:nvSpPr>
                <p:cNvPr id="92" name="Rectangle 2"/>
                <p:cNvSpPr/>
                <p:nvPr/>
              </p:nvSpPr>
              <p:spPr>
                <a:xfrm>
                  <a:off x="7876698" y="1743964"/>
                  <a:ext cx="2455228" cy="3733800"/>
                </a:xfrm>
                <a:prstGeom prst="rect">
                  <a:avLst/>
                </a:prstGeom>
                <a:solidFill>
                  <a:schemeClr val="accent2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57" name="Group 49"/>
              <p:cNvGrpSpPr/>
              <p:nvPr/>
            </p:nvGrpSpPr>
            <p:grpSpPr>
              <a:xfrm>
                <a:off x="8121113" y="1926346"/>
                <a:ext cx="1979815" cy="3352561"/>
                <a:chOff x="7999412" y="1942388"/>
                <a:chExt cx="1979815" cy="3352561"/>
              </a:xfrm>
            </p:grpSpPr>
            <p:sp>
              <p:nvSpPr>
                <p:cNvPr id="58" name="Rectangle 17"/>
                <p:cNvSpPr/>
                <p:nvPr/>
              </p:nvSpPr>
              <p:spPr>
                <a:xfrm>
                  <a:off x="8001937" y="1942388"/>
                  <a:ext cx="960528" cy="772882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9" name="Rectangle 18"/>
                <p:cNvSpPr/>
                <p:nvPr/>
              </p:nvSpPr>
              <p:spPr>
                <a:xfrm>
                  <a:off x="9029700" y="1942388"/>
                  <a:ext cx="949527" cy="771486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0" name="Rectangle 20"/>
                <p:cNvSpPr/>
                <p:nvPr/>
              </p:nvSpPr>
              <p:spPr>
                <a:xfrm>
                  <a:off x="7999412" y="2776763"/>
                  <a:ext cx="960528" cy="772882"/>
                </a:xfrm>
                <a:prstGeom prst="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1" name="Rectangle 21"/>
                <p:cNvSpPr/>
                <p:nvPr/>
              </p:nvSpPr>
              <p:spPr>
                <a:xfrm>
                  <a:off x="9029700" y="2776763"/>
                  <a:ext cx="949527" cy="771486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2" name="Rectangle 22"/>
                <p:cNvSpPr/>
                <p:nvPr/>
              </p:nvSpPr>
              <p:spPr>
                <a:xfrm>
                  <a:off x="8000922" y="3595348"/>
                  <a:ext cx="1978305" cy="1699601"/>
                </a:xfrm>
                <a:prstGeom prst="rect">
                  <a:avLst/>
                </a:prstGeom>
                <a:blipFill dpi="0" rotWithShape="1">
                  <a:blip r:embed="rId2" cstate="email">
                    <a:extLst>
                      <a:ext uri="{28A0092B-C50C-407E-A947-70E740481C1C}">
                        <a14:useLocalDpi xmlns:a14="http://schemas.microsoft.com/office/drawing/2010/main"/>
                      </a:ext>
                    </a:extLst>
                  </a:blip>
                  <a:srcRect/>
                  <a:stretch>
                    <a:fillRect/>
                  </a:stretch>
                </a:blip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grpSp>
              <p:nvGrpSpPr>
                <p:cNvPr id="63" name="Group 23"/>
                <p:cNvGrpSpPr/>
                <p:nvPr/>
              </p:nvGrpSpPr>
              <p:grpSpPr>
                <a:xfrm>
                  <a:off x="9201935" y="2915499"/>
                  <a:ext cx="572277" cy="479974"/>
                  <a:chOff x="4075113" y="2662238"/>
                  <a:chExt cx="1377950" cy="1155700"/>
                </a:xfrm>
                <a:solidFill>
                  <a:schemeClr val="bg1"/>
                </a:solidFill>
              </p:grpSpPr>
              <p:sp>
                <p:nvSpPr>
                  <p:cNvPr id="79" name="Freeform 55"/>
                  <p:cNvSpPr>
                    <a:spLocks/>
                  </p:cNvSpPr>
                  <p:nvPr/>
                </p:nvSpPr>
                <p:spPr bwMode="auto">
                  <a:xfrm>
                    <a:off x="4567238" y="3249613"/>
                    <a:ext cx="885825" cy="568325"/>
                  </a:xfrm>
                  <a:custGeom>
                    <a:avLst/>
                    <a:gdLst>
                      <a:gd name="T0" fmla="*/ 1262 w 2230"/>
                      <a:gd name="T1" fmla="*/ 3 h 1430"/>
                      <a:gd name="T2" fmla="*/ 1428 w 2230"/>
                      <a:gd name="T3" fmla="*/ 74 h 1430"/>
                      <a:gd name="T4" fmla="*/ 1583 w 2230"/>
                      <a:gd name="T5" fmla="*/ 164 h 1430"/>
                      <a:gd name="T6" fmla="*/ 1725 w 2230"/>
                      <a:gd name="T7" fmla="*/ 273 h 1430"/>
                      <a:gd name="T8" fmla="*/ 1853 w 2230"/>
                      <a:gd name="T9" fmla="*/ 397 h 1430"/>
                      <a:gd name="T10" fmla="*/ 1964 w 2230"/>
                      <a:gd name="T11" fmla="*/ 536 h 1430"/>
                      <a:gd name="T12" fmla="*/ 2056 w 2230"/>
                      <a:gd name="T13" fmla="*/ 685 h 1430"/>
                      <a:gd name="T14" fmla="*/ 2130 w 2230"/>
                      <a:gd name="T15" fmla="*/ 844 h 1430"/>
                      <a:gd name="T16" fmla="*/ 2184 w 2230"/>
                      <a:gd name="T17" fmla="*/ 1013 h 1430"/>
                      <a:gd name="T18" fmla="*/ 2218 w 2230"/>
                      <a:gd name="T19" fmla="*/ 1190 h 1430"/>
                      <a:gd name="T20" fmla="*/ 2230 w 2230"/>
                      <a:gd name="T21" fmla="*/ 1373 h 1430"/>
                      <a:gd name="T22" fmla="*/ 2227 w 2230"/>
                      <a:gd name="T23" fmla="*/ 1392 h 1430"/>
                      <a:gd name="T24" fmla="*/ 2208 w 2230"/>
                      <a:gd name="T25" fmla="*/ 1419 h 1430"/>
                      <a:gd name="T26" fmla="*/ 2176 w 2230"/>
                      <a:gd name="T27" fmla="*/ 1430 h 1430"/>
                      <a:gd name="T28" fmla="*/ 1935 w 2230"/>
                      <a:gd name="T29" fmla="*/ 1427 h 1430"/>
                      <a:gd name="T30" fmla="*/ 1907 w 2230"/>
                      <a:gd name="T31" fmla="*/ 1407 h 1430"/>
                      <a:gd name="T32" fmla="*/ 1897 w 2230"/>
                      <a:gd name="T33" fmla="*/ 1375 h 1430"/>
                      <a:gd name="T34" fmla="*/ 1907 w 2230"/>
                      <a:gd name="T35" fmla="*/ 1344 h 1430"/>
                      <a:gd name="T36" fmla="*/ 1935 w 2230"/>
                      <a:gd name="T37" fmla="*/ 1324 h 1430"/>
                      <a:gd name="T38" fmla="*/ 2120 w 2230"/>
                      <a:gd name="T39" fmla="*/ 1321 h 1430"/>
                      <a:gd name="T40" fmla="*/ 2102 w 2230"/>
                      <a:gd name="T41" fmla="*/ 1145 h 1430"/>
                      <a:gd name="T42" fmla="*/ 2061 w 2230"/>
                      <a:gd name="T43" fmla="*/ 977 h 1430"/>
                      <a:gd name="T44" fmla="*/ 2001 w 2230"/>
                      <a:gd name="T45" fmla="*/ 818 h 1430"/>
                      <a:gd name="T46" fmla="*/ 1922 w 2230"/>
                      <a:gd name="T47" fmla="*/ 669 h 1430"/>
                      <a:gd name="T48" fmla="*/ 1822 w 2230"/>
                      <a:gd name="T49" fmla="*/ 528 h 1430"/>
                      <a:gd name="T50" fmla="*/ 1701 w 2230"/>
                      <a:gd name="T51" fmla="*/ 397 h 1430"/>
                      <a:gd name="T52" fmla="*/ 1564 w 2230"/>
                      <a:gd name="T53" fmla="*/ 283 h 1430"/>
                      <a:gd name="T54" fmla="*/ 1412 w 2230"/>
                      <a:gd name="T55" fmla="*/ 189 h 1430"/>
                      <a:gd name="T56" fmla="*/ 1248 w 2230"/>
                      <a:gd name="T57" fmla="*/ 114 h 1430"/>
                      <a:gd name="T58" fmla="*/ 1144 w 2230"/>
                      <a:gd name="T59" fmla="*/ 164 h 1430"/>
                      <a:gd name="T60" fmla="*/ 1032 w 2230"/>
                      <a:gd name="T61" fmla="*/ 202 h 1430"/>
                      <a:gd name="T62" fmla="*/ 906 w 2230"/>
                      <a:gd name="T63" fmla="*/ 229 h 1430"/>
                      <a:gd name="T64" fmla="*/ 774 w 2230"/>
                      <a:gd name="T65" fmla="*/ 238 h 1430"/>
                      <a:gd name="T66" fmla="*/ 643 w 2230"/>
                      <a:gd name="T67" fmla="*/ 229 h 1430"/>
                      <a:gd name="T68" fmla="*/ 517 w 2230"/>
                      <a:gd name="T69" fmla="*/ 202 h 1430"/>
                      <a:gd name="T70" fmla="*/ 405 w 2230"/>
                      <a:gd name="T71" fmla="*/ 164 h 1430"/>
                      <a:gd name="T72" fmla="*/ 301 w 2230"/>
                      <a:gd name="T73" fmla="*/ 114 h 1430"/>
                      <a:gd name="T74" fmla="*/ 200 w 2230"/>
                      <a:gd name="T75" fmla="*/ 156 h 1430"/>
                      <a:gd name="T76" fmla="*/ 81 w 2230"/>
                      <a:gd name="T77" fmla="*/ 220 h 1430"/>
                      <a:gd name="T78" fmla="*/ 55 w 2230"/>
                      <a:gd name="T79" fmla="*/ 228 h 1430"/>
                      <a:gd name="T80" fmla="*/ 27 w 2230"/>
                      <a:gd name="T81" fmla="*/ 220 h 1430"/>
                      <a:gd name="T82" fmla="*/ 7 w 2230"/>
                      <a:gd name="T83" fmla="*/ 201 h 1430"/>
                      <a:gd name="T84" fmla="*/ 0 w 2230"/>
                      <a:gd name="T85" fmla="*/ 174 h 1430"/>
                      <a:gd name="T86" fmla="*/ 6 w 2230"/>
                      <a:gd name="T87" fmla="*/ 147 h 1430"/>
                      <a:gd name="T88" fmla="*/ 26 w 2230"/>
                      <a:gd name="T89" fmla="*/ 127 h 1430"/>
                      <a:gd name="T90" fmla="*/ 154 w 2230"/>
                      <a:gd name="T91" fmla="*/ 58 h 1430"/>
                      <a:gd name="T92" fmla="*/ 285 w 2230"/>
                      <a:gd name="T93" fmla="*/ 4 h 1430"/>
                      <a:gd name="T94" fmla="*/ 315 w 2230"/>
                      <a:gd name="T95" fmla="*/ 0 h 1430"/>
                      <a:gd name="T96" fmla="*/ 335 w 2230"/>
                      <a:gd name="T97" fmla="*/ 8 h 1430"/>
                      <a:gd name="T98" fmla="*/ 437 w 2230"/>
                      <a:gd name="T99" fmla="*/ 60 h 1430"/>
                      <a:gd name="T100" fmla="*/ 545 w 2230"/>
                      <a:gd name="T101" fmla="*/ 98 h 1430"/>
                      <a:gd name="T102" fmla="*/ 657 w 2230"/>
                      <a:gd name="T103" fmla="*/ 121 h 1430"/>
                      <a:gd name="T104" fmla="*/ 774 w 2230"/>
                      <a:gd name="T105" fmla="*/ 130 h 1430"/>
                      <a:gd name="T106" fmla="*/ 892 w 2230"/>
                      <a:gd name="T107" fmla="*/ 121 h 1430"/>
                      <a:gd name="T108" fmla="*/ 1004 w 2230"/>
                      <a:gd name="T109" fmla="*/ 98 h 1430"/>
                      <a:gd name="T110" fmla="*/ 1113 w 2230"/>
                      <a:gd name="T111" fmla="*/ 60 h 1430"/>
                      <a:gd name="T112" fmla="*/ 1215 w 2230"/>
                      <a:gd name="T113" fmla="*/ 7 h 1430"/>
                      <a:gd name="T114" fmla="*/ 1233 w 2230"/>
                      <a:gd name="T115" fmla="*/ 1 h 1430"/>
                      <a:gd name="T116" fmla="*/ 1236 w 2230"/>
                      <a:gd name="T117" fmla="*/ 0 h 143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</a:cxnLst>
                    <a:rect l="0" t="0" r="r" b="b"/>
                    <a:pathLst>
                      <a:path w="2230" h="1430">
                        <a:moveTo>
                          <a:pt x="1249" y="0"/>
                        </a:moveTo>
                        <a:lnTo>
                          <a:pt x="1262" y="3"/>
                        </a:lnTo>
                        <a:lnTo>
                          <a:pt x="1346" y="36"/>
                        </a:lnTo>
                        <a:lnTo>
                          <a:pt x="1428" y="74"/>
                        </a:lnTo>
                        <a:lnTo>
                          <a:pt x="1507" y="117"/>
                        </a:lnTo>
                        <a:lnTo>
                          <a:pt x="1583" y="164"/>
                        </a:lnTo>
                        <a:lnTo>
                          <a:pt x="1656" y="217"/>
                        </a:lnTo>
                        <a:lnTo>
                          <a:pt x="1725" y="273"/>
                        </a:lnTo>
                        <a:lnTo>
                          <a:pt x="1790" y="333"/>
                        </a:lnTo>
                        <a:lnTo>
                          <a:pt x="1853" y="397"/>
                        </a:lnTo>
                        <a:lnTo>
                          <a:pt x="1911" y="466"/>
                        </a:lnTo>
                        <a:lnTo>
                          <a:pt x="1964" y="536"/>
                        </a:lnTo>
                        <a:lnTo>
                          <a:pt x="2013" y="609"/>
                        </a:lnTo>
                        <a:lnTo>
                          <a:pt x="2056" y="685"/>
                        </a:lnTo>
                        <a:lnTo>
                          <a:pt x="2095" y="763"/>
                        </a:lnTo>
                        <a:lnTo>
                          <a:pt x="2130" y="844"/>
                        </a:lnTo>
                        <a:lnTo>
                          <a:pt x="2159" y="927"/>
                        </a:lnTo>
                        <a:lnTo>
                          <a:pt x="2184" y="1013"/>
                        </a:lnTo>
                        <a:lnTo>
                          <a:pt x="2203" y="1100"/>
                        </a:lnTo>
                        <a:lnTo>
                          <a:pt x="2218" y="1190"/>
                        </a:lnTo>
                        <a:lnTo>
                          <a:pt x="2227" y="1280"/>
                        </a:lnTo>
                        <a:lnTo>
                          <a:pt x="2230" y="1373"/>
                        </a:lnTo>
                        <a:lnTo>
                          <a:pt x="2230" y="1375"/>
                        </a:lnTo>
                        <a:lnTo>
                          <a:pt x="2227" y="1392"/>
                        </a:lnTo>
                        <a:lnTo>
                          <a:pt x="2219" y="1408"/>
                        </a:lnTo>
                        <a:lnTo>
                          <a:pt x="2208" y="1419"/>
                        </a:lnTo>
                        <a:lnTo>
                          <a:pt x="2193" y="1427"/>
                        </a:lnTo>
                        <a:lnTo>
                          <a:pt x="2176" y="1430"/>
                        </a:lnTo>
                        <a:lnTo>
                          <a:pt x="1952" y="1430"/>
                        </a:lnTo>
                        <a:lnTo>
                          <a:pt x="1935" y="1427"/>
                        </a:lnTo>
                        <a:lnTo>
                          <a:pt x="1920" y="1419"/>
                        </a:lnTo>
                        <a:lnTo>
                          <a:pt x="1907" y="1407"/>
                        </a:lnTo>
                        <a:lnTo>
                          <a:pt x="1900" y="1392"/>
                        </a:lnTo>
                        <a:lnTo>
                          <a:pt x="1897" y="1375"/>
                        </a:lnTo>
                        <a:lnTo>
                          <a:pt x="1900" y="1358"/>
                        </a:lnTo>
                        <a:lnTo>
                          <a:pt x="1907" y="1344"/>
                        </a:lnTo>
                        <a:lnTo>
                          <a:pt x="1919" y="1331"/>
                        </a:lnTo>
                        <a:lnTo>
                          <a:pt x="1935" y="1324"/>
                        </a:lnTo>
                        <a:lnTo>
                          <a:pt x="1952" y="1321"/>
                        </a:lnTo>
                        <a:lnTo>
                          <a:pt x="2120" y="1321"/>
                        </a:lnTo>
                        <a:lnTo>
                          <a:pt x="2114" y="1232"/>
                        </a:lnTo>
                        <a:lnTo>
                          <a:pt x="2102" y="1145"/>
                        </a:lnTo>
                        <a:lnTo>
                          <a:pt x="2084" y="1060"/>
                        </a:lnTo>
                        <a:lnTo>
                          <a:pt x="2061" y="977"/>
                        </a:lnTo>
                        <a:lnTo>
                          <a:pt x="2034" y="897"/>
                        </a:lnTo>
                        <a:lnTo>
                          <a:pt x="2001" y="818"/>
                        </a:lnTo>
                        <a:lnTo>
                          <a:pt x="1963" y="742"/>
                        </a:lnTo>
                        <a:lnTo>
                          <a:pt x="1922" y="669"/>
                        </a:lnTo>
                        <a:lnTo>
                          <a:pt x="1876" y="599"/>
                        </a:lnTo>
                        <a:lnTo>
                          <a:pt x="1822" y="528"/>
                        </a:lnTo>
                        <a:lnTo>
                          <a:pt x="1763" y="460"/>
                        </a:lnTo>
                        <a:lnTo>
                          <a:pt x="1701" y="397"/>
                        </a:lnTo>
                        <a:lnTo>
                          <a:pt x="1635" y="338"/>
                        </a:lnTo>
                        <a:lnTo>
                          <a:pt x="1564" y="283"/>
                        </a:lnTo>
                        <a:lnTo>
                          <a:pt x="1490" y="233"/>
                        </a:lnTo>
                        <a:lnTo>
                          <a:pt x="1412" y="189"/>
                        </a:lnTo>
                        <a:lnTo>
                          <a:pt x="1331" y="149"/>
                        </a:lnTo>
                        <a:lnTo>
                          <a:pt x="1248" y="114"/>
                        </a:lnTo>
                        <a:lnTo>
                          <a:pt x="1196" y="141"/>
                        </a:lnTo>
                        <a:lnTo>
                          <a:pt x="1144" y="164"/>
                        </a:lnTo>
                        <a:lnTo>
                          <a:pt x="1089" y="185"/>
                        </a:lnTo>
                        <a:lnTo>
                          <a:pt x="1032" y="202"/>
                        </a:lnTo>
                        <a:lnTo>
                          <a:pt x="970" y="218"/>
                        </a:lnTo>
                        <a:lnTo>
                          <a:pt x="906" y="229"/>
                        </a:lnTo>
                        <a:lnTo>
                          <a:pt x="840" y="236"/>
                        </a:lnTo>
                        <a:lnTo>
                          <a:pt x="774" y="238"/>
                        </a:lnTo>
                        <a:lnTo>
                          <a:pt x="709" y="236"/>
                        </a:lnTo>
                        <a:lnTo>
                          <a:pt x="643" y="229"/>
                        </a:lnTo>
                        <a:lnTo>
                          <a:pt x="579" y="218"/>
                        </a:lnTo>
                        <a:lnTo>
                          <a:pt x="517" y="202"/>
                        </a:lnTo>
                        <a:lnTo>
                          <a:pt x="460" y="185"/>
                        </a:lnTo>
                        <a:lnTo>
                          <a:pt x="405" y="164"/>
                        </a:lnTo>
                        <a:lnTo>
                          <a:pt x="353" y="140"/>
                        </a:lnTo>
                        <a:lnTo>
                          <a:pt x="301" y="114"/>
                        </a:lnTo>
                        <a:lnTo>
                          <a:pt x="251" y="134"/>
                        </a:lnTo>
                        <a:lnTo>
                          <a:pt x="200" y="156"/>
                        </a:lnTo>
                        <a:lnTo>
                          <a:pt x="140" y="186"/>
                        </a:lnTo>
                        <a:lnTo>
                          <a:pt x="81" y="220"/>
                        </a:lnTo>
                        <a:lnTo>
                          <a:pt x="68" y="225"/>
                        </a:lnTo>
                        <a:lnTo>
                          <a:pt x="55" y="228"/>
                        </a:lnTo>
                        <a:lnTo>
                          <a:pt x="41" y="225"/>
                        </a:lnTo>
                        <a:lnTo>
                          <a:pt x="27" y="220"/>
                        </a:lnTo>
                        <a:lnTo>
                          <a:pt x="17" y="213"/>
                        </a:lnTo>
                        <a:lnTo>
                          <a:pt x="7" y="201"/>
                        </a:lnTo>
                        <a:lnTo>
                          <a:pt x="2" y="188"/>
                        </a:lnTo>
                        <a:lnTo>
                          <a:pt x="0" y="174"/>
                        </a:lnTo>
                        <a:lnTo>
                          <a:pt x="1" y="160"/>
                        </a:lnTo>
                        <a:lnTo>
                          <a:pt x="6" y="147"/>
                        </a:lnTo>
                        <a:lnTo>
                          <a:pt x="15" y="136"/>
                        </a:lnTo>
                        <a:lnTo>
                          <a:pt x="26" y="127"/>
                        </a:lnTo>
                        <a:lnTo>
                          <a:pt x="89" y="91"/>
                        </a:lnTo>
                        <a:lnTo>
                          <a:pt x="154" y="58"/>
                        </a:lnTo>
                        <a:lnTo>
                          <a:pt x="219" y="29"/>
                        </a:lnTo>
                        <a:lnTo>
                          <a:pt x="285" y="4"/>
                        </a:lnTo>
                        <a:lnTo>
                          <a:pt x="299" y="0"/>
                        </a:lnTo>
                        <a:lnTo>
                          <a:pt x="315" y="0"/>
                        </a:lnTo>
                        <a:lnTo>
                          <a:pt x="330" y="5"/>
                        </a:lnTo>
                        <a:lnTo>
                          <a:pt x="335" y="8"/>
                        </a:lnTo>
                        <a:lnTo>
                          <a:pt x="384" y="36"/>
                        </a:lnTo>
                        <a:lnTo>
                          <a:pt x="437" y="60"/>
                        </a:lnTo>
                        <a:lnTo>
                          <a:pt x="491" y="81"/>
                        </a:lnTo>
                        <a:lnTo>
                          <a:pt x="545" y="98"/>
                        </a:lnTo>
                        <a:lnTo>
                          <a:pt x="600" y="112"/>
                        </a:lnTo>
                        <a:lnTo>
                          <a:pt x="657" y="121"/>
                        </a:lnTo>
                        <a:lnTo>
                          <a:pt x="715" y="127"/>
                        </a:lnTo>
                        <a:lnTo>
                          <a:pt x="774" y="130"/>
                        </a:lnTo>
                        <a:lnTo>
                          <a:pt x="834" y="127"/>
                        </a:lnTo>
                        <a:lnTo>
                          <a:pt x="892" y="121"/>
                        </a:lnTo>
                        <a:lnTo>
                          <a:pt x="949" y="112"/>
                        </a:lnTo>
                        <a:lnTo>
                          <a:pt x="1004" y="98"/>
                        </a:lnTo>
                        <a:lnTo>
                          <a:pt x="1059" y="81"/>
                        </a:lnTo>
                        <a:lnTo>
                          <a:pt x="1113" y="60"/>
                        </a:lnTo>
                        <a:lnTo>
                          <a:pt x="1166" y="36"/>
                        </a:lnTo>
                        <a:lnTo>
                          <a:pt x="1215" y="7"/>
                        </a:lnTo>
                        <a:lnTo>
                          <a:pt x="1224" y="3"/>
                        </a:lnTo>
                        <a:lnTo>
                          <a:pt x="1233" y="1"/>
                        </a:lnTo>
                        <a:lnTo>
                          <a:pt x="1235" y="0"/>
                        </a:lnTo>
                        <a:lnTo>
                          <a:pt x="1236" y="0"/>
                        </a:lnTo>
                        <a:lnTo>
                          <a:pt x="1249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0" name="Freeform 56"/>
                  <p:cNvSpPr>
                    <a:spLocks noEditPoints="1"/>
                  </p:cNvSpPr>
                  <p:nvPr/>
                </p:nvSpPr>
                <p:spPr bwMode="auto">
                  <a:xfrm>
                    <a:off x="4575175" y="2662238"/>
                    <a:ext cx="600075" cy="598488"/>
                  </a:xfrm>
                  <a:custGeom>
                    <a:avLst/>
                    <a:gdLst>
                      <a:gd name="T0" fmla="*/ 405 w 1509"/>
                      <a:gd name="T1" fmla="*/ 533 h 1510"/>
                      <a:gd name="T2" fmla="*/ 199 w 1509"/>
                      <a:gd name="T3" fmla="*/ 620 h 1510"/>
                      <a:gd name="T4" fmla="*/ 108 w 1509"/>
                      <a:gd name="T5" fmla="*/ 756 h 1510"/>
                      <a:gd name="T6" fmla="*/ 186 w 1509"/>
                      <a:gd name="T7" fmla="*/ 1063 h 1510"/>
                      <a:gd name="T8" fmla="*/ 393 w 1509"/>
                      <a:gd name="T9" fmla="*/ 1291 h 1510"/>
                      <a:gd name="T10" fmla="*/ 689 w 1509"/>
                      <a:gd name="T11" fmla="*/ 1399 h 1510"/>
                      <a:gd name="T12" fmla="*/ 1006 w 1509"/>
                      <a:gd name="T13" fmla="*/ 1351 h 1510"/>
                      <a:gd name="T14" fmla="*/ 1253 w 1509"/>
                      <a:gd name="T15" fmla="*/ 1167 h 1510"/>
                      <a:gd name="T16" fmla="*/ 1388 w 1509"/>
                      <a:gd name="T17" fmla="*/ 885 h 1510"/>
                      <a:gd name="T18" fmla="*/ 1387 w 1509"/>
                      <a:gd name="T19" fmla="*/ 623 h 1510"/>
                      <a:gd name="T20" fmla="*/ 678 w 1509"/>
                      <a:gd name="T21" fmla="*/ 582 h 1510"/>
                      <a:gd name="T22" fmla="*/ 523 w 1509"/>
                      <a:gd name="T23" fmla="*/ 449 h 1510"/>
                      <a:gd name="T24" fmla="*/ 422 w 1509"/>
                      <a:gd name="T25" fmla="*/ 201 h 1510"/>
                      <a:gd name="T26" fmla="*/ 362 w 1509"/>
                      <a:gd name="T27" fmla="*/ 241 h 1510"/>
                      <a:gd name="T28" fmla="*/ 311 w 1509"/>
                      <a:gd name="T29" fmla="*/ 286 h 1510"/>
                      <a:gd name="T30" fmla="*/ 220 w 1509"/>
                      <a:gd name="T31" fmla="*/ 392 h 1510"/>
                      <a:gd name="T32" fmla="*/ 185 w 1509"/>
                      <a:gd name="T33" fmla="*/ 449 h 1510"/>
                      <a:gd name="T34" fmla="*/ 155 w 1509"/>
                      <a:gd name="T35" fmla="*/ 514 h 1510"/>
                      <a:gd name="T36" fmla="*/ 334 w 1509"/>
                      <a:gd name="T37" fmla="*/ 452 h 1510"/>
                      <a:gd name="T38" fmla="*/ 439 w 1509"/>
                      <a:gd name="T39" fmla="*/ 295 h 1510"/>
                      <a:gd name="T40" fmla="*/ 705 w 1509"/>
                      <a:gd name="T41" fmla="*/ 111 h 1510"/>
                      <a:gd name="T42" fmla="*/ 561 w 1509"/>
                      <a:gd name="T43" fmla="*/ 256 h 1510"/>
                      <a:gd name="T44" fmla="*/ 647 w 1509"/>
                      <a:gd name="T45" fmla="*/ 427 h 1510"/>
                      <a:gd name="T46" fmla="*/ 816 w 1509"/>
                      <a:gd name="T47" fmla="*/ 511 h 1510"/>
                      <a:gd name="T48" fmla="*/ 1279 w 1509"/>
                      <a:gd name="T49" fmla="*/ 377 h 1510"/>
                      <a:gd name="T50" fmla="*/ 1075 w 1509"/>
                      <a:gd name="T51" fmla="*/ 194 h 1510"/>
                      <a:gd name="T52" fmla="*/ 850 w 1509"/>
                      <a:gd name="T53" fmla="*/ 116 h 1510"/>
                      <a:gd name="T54" fmla="*/ 755 w 1509"/>
                      <a:gd name="T55" fmla="*/ 110 h 1510"/>
                      <a:gd name="T56" fmla="*/ 839 w 1509"/>
                      <a:gd name="T57" fmla="*/ 5 h 1510"/>
                      <a:gd name="T58" fmla="*/ 933 w 1509"/>
                      <a:gd name="T59" fmla="*/ 22 h 1510"/>
                      <a:gd name="T60" fmla="*/ 1025 w 1509"/>
                      <a:gd name="T61" fmla="*/ 51 h 1510"/>
                      <a:gd name="T62" fmla="*/ 1244 w 1509"/>
                      <a:gd name="T63" fmla="*/ 180 h 1510"/>
                      <a:gd name="T64" fmla="*/ 1437 w 1509"/>
                      <a:gd name="T65" fmla="*/ 432 h 1510"/>
                      <a:gd name="T66" fmla="*/ 1509 w 1509"/>
                      <a:gd name="T67" fmla="*/ 756 h 1510"/>
                      <a:gd name="T68" fmla="*/ 1437 w 1509"/>
                      <a:gd name="T69" fmla="*/ 1079 h 1510"/>
                      <a:gd name="T70" fmla="*/ 1241 w 1509"/>
                      <a:gd name="T71" fmla="*/ 1333 h 1510"/>
                      <a:gd name="T72" fmla="*/ 955 w 1509"/>
                      <a:gd name="T73" fmla="*/ 1484 h 1510"/>
                      <a:gd name="T74" fmla="*/ 619 w 1509"/>
                      <a:gd name="T75" fmla="*/ 1499 h 1510"/>
                      <a:gd name="T76" fmla="*/ 319 w 1509"/>
                      <a:gd name="T77" fmla="*/ 1372 h 1510"/>
                      <a:gd name="T78" fmla="*/ 103 w 1509"/>
                      <a:gd name="T79" fmla="*/ 1136 h 1510"/>
                      <a:gd name="T80" fmla="*/ 3 w 1509"/>
                      <a:gd name="T81" fmla="*/ 824 h 1510"/>
                      <a:gd name="T82" fmla="*/ 27 w 1509"/>
                      <a:gd name="T83" fmla="*/ 556 h 1510"/>
                      <a:gd name="T84" fmla="*/ 48 w 1509"/>
                      <a:gd name="T85" fmla="*/ 490 h 1510"/>
                      <a:gd name="T86" fmla="*/ 88 w 1509"/>
                      <a:gd name="T87" fmla="*/ 401 h 1510"/>
                      <a:gd name="T88" fmla="*/ 137 w 1509"/>
                      <a:gd name="T89" fmla="*/ 323 h 1510"/>
                      <a:gd name="T90" fmla="*/ 243 w 1509"/>
                      <a:gd name="T91" fmla="*/ 200 h 1510"/>
                      <a:gd name="T92" fmla="*/ 306 w 1509"/>
                      <a:gd name="T93" fmla="*/ 148 h 1510"/>
                      <a:gd name="T94" fmla="*/ 387 w 1509"/>
                      <a:gd name="T95" fmla="*/ 96 h 1510"/>
                      <a:gd name="T96" fmla="*/ 470 w 1509"/>
                      <a:gd name="T97" fmla="*/ 56 h 1510"/>
                      <a:gd name="T98" fmla="*/ 584 w 1509"/>
                      <a:gd name="T99" fmla="*/ 20 h 1510"/>
                      <a:gd name="T100" fmla="*/ 654 w 1509"/>
                      <a:gd name="T101" fmla="*/ 8 h 151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</a:cxnLst>
                    <a:rect l="0" t="0" r="r" b="b"/>
                    <a:pathLst>
                      <a:path w="1509" h="1510">
                        <a:moveTo>
                          <a:pt x="504" y="419"/>
                        </a:moveTo>
                        <a:lnTo>
                          <a:pt x="484" y="449"/>
                        </a:lnTo>
                        <a:lnTo>
                          <a:pt x="463" y="478"/>
                        </a:lnTo>
                        <a:lnTo>
                          <a:pt x="439" y="504"/>
                        </a:lnTo>
                        <a:lnTo>
                          <a:pt x="405" y="533"/>
                        </a:lnTo>
                        <a:lnTo>
                          <a:pt x="370" y="560"/>
                        </a:lnTo>
                        <a:lnTo>
                          <a:pt x="331" y="582"/>
                        </a:lnTo>
                        <a:lnTo>
                          <a:pt x="288" y="599"/>
                        </a:lnTo>
                        <a:lnTo>
                          <a:pt x="244" y="612"/>
                        </a:lnTo>
                        <a:lnTo>
                          <a:pt x="199" y="620"/>
                        </a:lnTo>
                        <a:lnTo>
                          <a:pt x="152" y="623"/>
                        </a:lnTo>
                        <a:lnTo>
                          <a:pt x="122" y="623"/>
                        </a:lnTo>
                        <a:lnTo>
                          <a:pt x="115" y="666"/>
                        </a:lnTo>
                        <a:lnTo>
                          <a:pt x="109" y="710"/>
                        </a:lnTo>
                        <a:lnTo>
                          <a:pt x="108" y="756"/>
                        </a:lnTo>
                        <a:lnTo>
                          <a:pt x="111" y="822"/>
                        </a:lnTo>
                        <a:lnTo>
                          <a:pt x="121" y="885"/>
                        </a:lnTo>
                        <a:lnTo>
                          <a:pt x="137" y="948"/>
                        </a:lnTo>
                        <a:lnTo>
                          <a:pt x="159" y="1007"/>
                        </a:lnTo>
                        <a:lnTo>
                          <a:pt x="186" y="1063"/>
                        </a:lnTo>
                        <a:lnTo>
                          <a:pt x="219" y="1117"/>
                        </a:lnTo>
                        <a:lnTo>
                          <a:pt x="256" y="1167"/>
                        </a:lnTo>
                        <a:lnTo>
                          <a:pt x="298" y="1212"/>
                        </a:lnTo>
                        <a:lnTo>
                          <a:pt x="343" y="1254"/>
                        </a:lnTo>
                        <a:lnTo>
                          <a:pt x="393" y="1291"/>
                        </a:lnTo>
                        <a:lnTo>
                          <a:pt x="446" y="1324"/>
                        </a:lnTo>
                        <a:lnTo>
                          <a:pt x="503" y="1351"/>
                        </a:lnTo>
                        <a:lnTo>
                          <a:pt x="562" y="1373"/>
                        </a:lnTo>
                        <a:lnTo>
                          <a:pt x="624" y="1389"/>
                        </a:lnTo>
                        <a:lnTo>
                          <a:pt x="689" y="1399"/>
                        </a:lnTo>
                        <a:lnTo>
                          <a:pt x="754" y="1402"/>
                        </a:lnTo>
                        <a:lnTo>
                          <a:pt x="820" y="1399"/>
                        </a:lnTo>
                        <a:lnTo>
                          <a:pt x="885" y="1389"/>
                        </a:lnTo>
                        <a:lnTo>
                          <a:pt x="947" y="1373"/>
                        </a:lnTo>
                        <a:lnTo>
                          <a:pt x="1006" y="1351"/>
                        </a:lnTo>
                        <a:lnTo>
                          <a:pt x="1063" y="1324"/>
                        </a:lnTo>
                        <a:lnTo>
                          <a:pt x="1116" y="1291"/>
                        </a:lnTo>
                        <a:lnTo>
                          <a:pt x="1166" y="1254"/>
                        </a:lnTo>
                        <a:lnTo>
                          <a:pt x="1212" y="1212"/>
                        </a:lnTo>
                        <a:lnTo>
                          <a:pt x="1253" y="1167"/>
                        </a:lnTo>
                        <a:lnTo>
                          <a:pt x="1290" y="1117"/>
                        </a:lnTo>
                        <a:lnTo>
                          <a:pt x="1323" y="1063"/>
                        </a:lnTo>
                        <a:lnTo>
                          <a:pt x="1350" y="1007"/>
                        </a:lnTo>
                        <a:lnTo>
                          <a:pt x="1372" y="948"/>
                        </a:lnTo>
                        <a:lnTo>
                          <a:pt x="1388" y="885"/>
                        </a:lnTo>
                        <a:lnTo>
                          <a:pt x="1398" y="822"/>
                        </a:lnTo>
                        <a:lnTo>
                          <a:pt x="1401" y="756"/>
                        </a:lnTo>
                        <a:lnTo>
                          <a:pt x="1400" y="710"/>
                        </a:lnTo>
                        <a:lnTo>
                          <a:pt x="1394" y="666"/>
                        </a:lnTo>
                        <a:lnTo>
                          <a:pt x="1387" y="623"/>
                        </a:lnTo>
                        <a:lnTo>
                          <a:pt x="856" y="623"/>
                        </a:lnTo>
                        <a:lnTo>
                          <a:pt x="809" y="620"/>
                        </a:lnTo>
                        <a:lnTo>
                          <a:pt x="764" y="612"/>
                        </a:lnTo>
                        <a:lnTo>
                          <a:pt x="720" y="599"/>
                        </a:lnTo>
                        <a:lnTo>
                          <a:pt x="678" y="582"/>
                        </a:lnTo>
                        <a:lnTo>
                          <a:pt x="639" y="560"/>
                        </a:lnTo>
                        <a:lnTo>
                          <a:pt x="602" y="533"/>
                        </a:lnTo>
                        <a:lnTo>
                          <a:pt x="570" y="504"/>
                        </a:lnTo>
                        <a:lnTo>
                          <a:pt x="545" y="478"/>
                        </a:lnTo>
                        <a:lnTo>
                          <a:pt x="523" y="449"/>
                        </a:lnTo>
                        <a:lnTo>
                          <a:pt x="504" y="419"/>
                        </a:lnTo>
                        <a:close/>
                        <a:moveTo>
                          <a:pt x="450" y="186"/>
                        </a:moveTo>
                        <a:lnTo>
                          <a:pt x="449" y="187"/>
                        </a:lnTo>
                        <a:lnTo>
                          <a:pt x="440" y="191"/>
                        </a:lnTo>
                        <a:lnTo>
                          <a:pt x="422" y="201"/>
                        </a:lnTo>
                        <a:lnTo>
                          <a:pt x="414" y="207"/>
                        </a:lnTo>
                        <a:lnTo>
                          <a:pt x="397" y="217"/>
                        </a:lnTo>
                        <a:lnTo>
                          <a:pt x="387" y="224"/>
                        </a:lnTo>
                        <a:lnTo>
                          <a:pt x="373" y="234"/>
                        </a:lnTo>
                        <a:lnTo>
                          <a:pt x="362" y="241"/>
                        </a:lnTo>
                        <a:lnTo>
                          <a:pt x="351" y="251"/>
                        </a:lnTo>
                        <a:lnTo>
                          <a:pt x="339" y="262"/>
                        </a:lnTo>
                        <a:lnTo>
                          <a:pt x="330" y="269"/>
                        </a:lnTo>
                        <a:lnTo>
                          <a:pt x="316" y="280"/>
                        </a:lnTo>
                        <a:lnTo>
                          <a:pt x="311" y="286"/>
                        </a:lnTo>
                        <a:lnTo>
                          <a:pt x="276" y="322"/>
                        </a:lnTo>
                        <a:lnTo>
                          <a:pt x="248" y="354"/>
                        </a:lnTo>
                        <a:lnTo>
                          <a:pt x="238" y="367"/>
                        </a:lnTo>
                        <a:lnTo>
                          <a:pt x="233" y="374"/>
                        </a:lnTo>
                        <a:lnTo>
                          <a:pt x="220" y="392"/>
                        </a:lnTo>
                        <a:lnTo>
                          <a:pt x="216" y="397"/>
                        </a:lnTo>
                        <a:lnTo>
                          <a:pt x="203" y="419"/>
                        </a:lnTo>
                        <a:lnTo>
                          <a:pt x="200" y="423"/>
                        </a:lnTo>
                        <a:lnTo>
                          <a:pt x="187" y="446"/>
                        </a:lnTo>
                        <a:lnTo>
                          <a:pt x="185" y="449"/>
                        </a:lnTo>
                        <a:lnTo>
                          <a:pt x="173" y="473"/>
                        </a:lnTo>
                        <a:lnTo>
                          <a:pt x="172" y="477"/>
                        </a:lnTo>
                        <a:lnTo>
                          <a:pt x="160" y="502"/>
                        </a:lnTo>
                        <a:lnTo>
                          <a:pt x="159" y="505"/>
                        </a:lnTo>
                        <a:lnTo>
                          <a:pt x="155" y="514"/>
                        </a:lnTo>
                        <a:lnTo>
                          <a:pt x="195" y="511"/>
                        </a:lnTo>
                        <a:lnTo>
                          <a:pt x="233" y="503"/>
                        </a:lnTo>
                        <a:lnTo>
                          <a:pt x="268" y="490"/>
                        </a:lnTo>
                        <a:lnTo>
                          <a:pt x="303" y="473"/>
                        </a:lnTo>
                        <a:lnTo>
                          <a:pt x="334" y="452"/>
                        </a:lnTo>
                        <a:lnTo>
                          <a:pt x="362" y="427"/>
                        </a:lnTo>
                        <a:lnTo>
                          <a:pt x="387" y="399"/>
                        </a:lnTo>
                        <a:lnTo>
                          <a:pt x="409" y="366"/>
                        </a:lnTo>
                        <a:lnTo>
                          <a:pt x="426" y="332"/>
                        </a:lnTo>
                        <a:lnTo>
                          <a:pt x="439" y="295"/>
                        </a:lnTo>
                        <a:lnTo>
                          <a:pt x="448" y="256"/>
                        </a:lnTo>
                        <a:lnTo>
                          <a:pt x="450" y="216"/>
                        </a:lnTo>
                        <a:lnTo>
                          <a:pt x="450" y="186"/>
                        </a:lnTo>
                        <a:close/>
                        <a:moveTo>
                          <a:pt x="755" y="110"/>
                        </a:moveTo>
                        <a:lnTo>
                          <a:pt x="705" y="111"/>
                        </a:lnTo>
                        <a:lnTo>
                          <a:pt x="654" y="117"/>
                        </a:lnTo>
                        <a:lnTo>
                          <a:pt x="606" y="127"/>
                        </a:lnTo>
                        <a:lnTo>
                          <a:pt x="558" y="139"/>
                        </a:lnTo>
                        <a:lnTo>
                          <a:pt x="558" y="216"/>
                        </a:lnTo>
                        <a:lnTo>
                          <a:pt x="561" y="256"/>
                        </a:lnTo>
                        <a:lnTo>
                          <a:pt x="570" y="295"/>
                        </a:lnTo>
                        <a:lnTo>
                          <a:pt x="582" y="332"/>
                        </a:lnTo>
                        <a:lnTo>
                          <a:pt x="599" y="366"/>
                        </a:lnTo>
                        <a:lnTo>
                          <a:pt x="621" y="399"/>
                        </a:lnTo>
                        <a:lnTo>
                          <a:pt x="647" y="427"/>
                        </a:lnTo>
                        <a:lnTo>
                          <a:pt x="675" y="452"/>
                        </a:lnTo>
                        <a:lnTo>
                          <a:pt x="707" y="473"/>
                        </a:lnTo>
                        <a:lnTo>
                          <a:pt x="741" y="491"/>
                        </a:lnTo>
                        <a:lnTo>
                          <a:pt x="778" y="504"/>
                        </a:lnTo>
                        <a:lnTo>
                          <a:pt x="816" y="511"/>
                        </a:lnTo>
                        <a:lnTo>
                          <a:pt x="857" y="514"/>
                        </a:lnTo>
                        <a:lnTo>
                          <a:pt x="1354" y="514"/>
                        </a:lnTo>
                        <a:lnTo>
                          <a:pt x="1332" y="467"/>
                        </a:lnTo>
                        <a:lnTo>
                          <a:pt x="1307" y="421"/>
                        </a:lnTo>
                        <a:lnTo>
                          <a:pt x="1279" y="377"/>
                        </a:lnTo>
                        <a:lnTo>
                          <a:pt x="1247" y="336"/>
                        </a:lnTo>
                        <a:lnTo>
                          <a:pt x="1212" y="298"/>
                        </a:lnTo>
                        <a:lnTo>
                          <a:pt x="1169" y="259"/>
                        </a:lnTo>
                        <a:lnTo>
                          <a:pt x="1124" y="225"/>
                        </a:lnTo>
                        <a:lnTo>
                          <a:pt x="1075" y="194"/>
                        </a:lnTo>
                        <a:lnTo>
                          <a:pt x="1024" y="168"/>
                        </a:lnTo>
                        <a:lnTo>
                          <a:pt x="970" y="146"/>
                        </a:lnTo>
                        <a:lnTo>
                          <a:pt x="913" y="129"/>
                        </a:lnTo>
                        <a:lnTo>
                          <a:pt x="855" y="117"/>
                        </a:lnTo>
                        <a:lnTo>
                          <a:pt x="850" y="116"/>
                        </a:lnTo>
                        <a:lnTo>
                          <a:pt x="826" y="113"/>
                        </a:lnTo>
                        <a:lnTo>
                          <a:pt x="817" y="112"/>
                        </a:lnTo>
                        <a:lnTo>
                          <a:pt x="794" y="111"/>
                        </a:lnTo>
                        <a:lnTo>
                          <a:pt x="786" y="110"/>
                        </a:lnTo>
                        <a:lnTo>
                          <a:pt x="755" y="110"/>
                        </a:lnTo>
                        <a:close/>
                        <a:moveTo>
                          <a:pt x="755" y="0"/>
                        </a:moveTo>
                        <a:lnTo>
                          <a:pt x="791" y="1"/>
                        </a:lnTo>
                        <a:lnTo>
                          <a:pt x="802" y="2"/>
                        </a:lnTo>
                        <a:lnTo>
                          <a:pt x="826" y="4"/>
                        </a:lnTo>
                        <a:lnTo>
                          <a:pt x="839" y="5"/>
                        </a:lnTo>
                        <a:lnTo>
                          <a:pt x="860" y="9"/>
                        </a:lnTo>
                        <a:lnTo>
                          <a:pt x="875" y="11"/>
                        </a:lnTo>
                        <a:lnTo>
                          <a:pt x="895" y="14"/>
                        </a:lnTo>
                        <a:lnTo>
                          <a:pt x="910" y="17"/>
                        </a:lnTo>
                        <a:lnTo>
                          <a:pt x="933" y="22"/>
                        </a:lnTo>
                        <a:lnTo>
                          <a:pt x="959" y="29"/>
                        </a:lnTo>
                        <a:lnTo>
                          <a:pt x="973" y="33"/>
                        </a:lnTo>
                        <a:lnTo>
                          <a:pt x="993" y="39"/>
                        </a:lnTo>
                        <a:lnTo>
                          <a:pt x="1004" y="42"/>
                        </a:lnTo>
                        <a:lnTo>
                          <a:pt x="1025" y="51"/>
                        </a:lnTo>
                        <a:lnTo>
                          <a:pt x="1032" y="54"/>
                        </a:lnTo>
                        <a:lnTo>
                          <a:pt x="1089" y="79"/>
                        </a:lnTo>
                        <a:lnTo>
                          <a:pt x="1144" y="109"/>
                        </a:lnTo>
                        <a:lnTo>
                          <a:pt x="1195" y="142"/>
                        </a:lnTo>
                        <a:lnTo>
                          <a:pt x="1244" y="180"/>
                        </a:lnTo>
                        <a:lnTo>
                          <a:pt x="1288" y="221"/>
                        </a:lnTo>
                        <a:lnTo>
                          <a:pt x="1332" y="269"/>
                        </a:lnTo>
                        <a:lnTo>
                          <a:pt x="1371" y="321"/>
                        </a:lnTo>
                        <a:lnTo>
                          <a:pt x="1406" y="374"/>
                        </a:lnTo>
                        <a:lnTo>
                          <a:pt x="1437" y="432"/>
                        </a:lnTo>
                        <a:lnTo>
                          <a:pt x="1463" y="492"/>
                        </a:lnTo>
                        <a:lnTo>
                          <a:pt x="1483" y="554"/>
                        </a:lnTo>
                        <a:lnTo>
                          <a:pt x="1498" y="620"/>
                        </a:lnTo>
                        <a:lnTo>
                          <a:pt x="1506" y="687"/>
                        </a:lnTo>
                        <a:lnTo>
                          <a:pt x="1509" y="756"/>
                        </a:lnTo>
                        <a:lnTo>
                          <a:pt x="1506" y="824"/>
                        </a:lnTo>
                        <a:lnTo>
                          <a:pt x="1498" y="892"/>
                        </a:lnTo>
                        <a:lnTo>
                          <a:pt x="1483" y="956"/>
                        </a:lnTo>
                        <a:lnTo>
                          <a:pt x="1463" y="1019"/>
                        </a:lnTo>
                        <a:lnTo>
                          <a:pt x="1437" y="1079"/>
                        </a:lnTo>
                        <a:lnTo>
                          <a:pt x="1406" y="1136"/>
                        </a:lnTo>
                        <a:lnTo>
                          <a:pt x="1371" y="1191"/>
                        </a:lnTo>
                        <a:lnTo>
                          <a:pt x="1332" y="1242"/>
                        </a:lnTo>
                        <a:lnTo>
                          <a:pt x="1288" y="1289"/>
                        </a:lnTo>
                        <a:lnTo>
                          <a:pt x="1241" y="1333"/>
                        </a:lnTo>
                        <a:lnTo>
                          <a:pt x="1190" y="1372"/>
                        </a:lnTo>
                        <a:lnTo>
                          <a:pt x="1135" y="1408"/>
                        </a:lnTo>
                        <a:lnTo>
                          <a:pt x="1078" y="1438"/>
                        </a:lnTo>
                        <a:lnTo>
                          <a:pt x="1018" y="1464"/>
                        </a:lnTo>
                        <a:lnTo>
                          <a:pt x="955" y="1484"/>
                        </a:lnTo>
                        <a:lnTo>
                          <a:pt x="890" y="1499"/>
                        </a:lnTo>
                        <a:lnTo>
                          <a:pt x="824" y="1507"/>
                        </a:lnTo>
                        <a:lnTo>
                          <a:pt x="755" y="1510"/>
                        </a:lnTo>
                        <a:lnTo>
                          <a:pt x="687" y="1507"/>
                        </a:lnTo>
                        <a:lnTo>
                          <a:pt x="619" y="1499"/>
                        </a:lnTo>
                        <a:lnTo>
                          <a:pt x="554" y="1484"/>
                        </a:lnTo>
                        <a:lnTo>
                          <a:pt x="492" y="1464"/>
                        </a:lnTo>
                        <a:lnTo>
                          <a:pt x="432" y="1438"/>
                        </a:lnTo>
                        <a:lnTo>
                          <a:pt x="374" y="1408"/>
                        </a:lnTo>
                        <a:lnTo>
                          <a:pt x="319" y="1372"/>
                        </a:lnTo>
                        <a:lnTo>
                          <a:pt x="268" y="1333"/>
                        </a:lnTo>
                        <a:lnTo>
                          <a:pt x="221" y="1289"/>
                        </a:lnTo>
                        <a:lnTo>
                          <a:pt x="178" y="1242"/>
                        </a:lnTo>
                        <a:lnTo>
                          <a:pt x="138" y="1191"/>
                        </a:lnTo>
                        <a:lnTo>
                          <a:pt x="103" y="1136"/>
                        </a:lnTo>
                        <a:lnTo>
                          <a:pt x="73" y="1079"/>
                        </a:lnTo>
                        <a:lnTo>
                          <a:pt x="47" y="1019"/>
                        </a:lnTo>
                        <a:lnTo>
                          <a:pt x="27" y="956"/>
                        </a:lnTo>
                        <a:lnTo>
                          <a:pt x="12" y="892"/>
                        </a:lnTo>
                        <a:lnTo>
                          <a:pt x="3" y="824"/>
                        </a:lnTo>
                        <a:lnTo>
                          <a:pt x="0" y="756"/>
                        </a:lnTo>
                        <a:lnTo>
                          <a:pt x="3" y="689"/>
                        </a:lnTo>
                        <a:lnTo>
                          <a:pt x="11" y="624"/>
                        </a:lnTo>
                        <a:lnTo>
                          <a:pt x="25" y="562"/>
                        </a:lnTo>
                        <a:lnTo>
                          <a:pt x="27" y="556"/>
                        </a:lnTo>
                        <a:lnTo>
                          <a:pt x="29" y="549"/>
                        </a:lnTo>
                        <a:lnTo>
                          <a:pt x="30" y="544"/>
                        </a:lnTo>
                        <a:lnTo>
                          <a:pt x="38" y="520"/>
                        </a:lnTo>
                        <a:lnTo>
                          <a:pt x="43" y="503"/>
                        </a:lnTo>
                        <a:lnTo>
                          <a:pt x="48" y="490"/>
                        </a:lnTo>
                        <a:lnTo>
                          <a:pt x="58" y="465"/>
                        </a:lnTo>
                        <a:lnTo>
                          <a:pt x="62" y="455"/>
                        </a:lnTo>
                        <a:lnTo>
                          <a:pt x="71" y="434"/>
                        </a:lnTo>
                        <a:lnTo>
                          <a:pt x="76" y="426"/>
                        </a:lnTo>
                        <a:lnTo>
                          <a:pt x="88" y="401"/>
                        </a:lnTo>
                        <a:lnTo>
                          <a:pt x="94" y="391"/>
                        </a:lnTo>
                        <a:lnTo>
                          <a:pt x="107" y="368"/>
                        </a:lnTo>
                        <a:lnTo>
                          <a:pt x="114" y="357"/>
                        </a:lnTo>
                        <a:lnTo>
                          <a:pt x="123" y="343"/>
                        </a:lnTo>
                        <a:lnTo>
                          <a:pt x="137" y="323"/>
                        </a:lnTo>
                        <a:lnTo>
                          <a:pt x="143" y="313"/>
                        </a:lnTo>
                        <a:lnTo>
                          <a:pt x="180" y="266"/>
                        </a:lnTo>
                        <a:lnTo>
                          <a:pt x="221" y="221"/>
                        </a:lnTo>
                        <a:lnTo>
                          <a:pt x="226" y="217"/>
                        </a:lnTo>
                        <a:lnTo>
                          <a:pt x="243" y="200"/>
                        </a:lnTo>
                        <a:lnTo>
                          <a:pt x="253" y="192"/>
                        </a:lnTo>
                        <a:lnTo>
                          <a:pt x="272" y="176"/>
                        </a:lnTo>
                        <a:lnTo>
                          <a:pt x="276" y="172"/>
                        </a:lnTo>
                        <a:lnTo>
                          <a:pt x="299" y="154"/>
                        </a:lnTo>
                        <a:lnTo>
                          <a:pt x="306" y="148"/>
                        </a:lnTo>
                        <a:lnTo>
                          <a:pt x="330" y="132"/>
                        </a:lnTo>
                        <a:lnTo>
                          <a:pt x="339" y="126"/>
                        </a:lnTo>
                        <a:lnTo>
                          <a:pt x="355" y="115"/>
                        </a:lnTo>
                        <a:lnTo>
                          <a:pt x="374" y="103"/>
                        </a:lnTo>
                        <a:lnTo>
                          <a:pt x="387" y="96"/>
                        </a:lnTo>
                        <a:lnTo>
                          <a:pt x="402" y="88"/>
                        </a:lnTo>
                        <a:lnTo>
                          <a:pt x="412" y="83"/>
                        </a:lnTo>
                        <a:lnTo>
                          <a:pt x="439" y="70"/>
                        </a:lnTo>
                        <a:lnTo>
                          <a:pt x="450" y="66"/>
                        </a:lnTo>
                        <a:lnTo>
                          <a:pt x="470" y="56"/>
                        </a:lnTo>
                        <a:lnTo>
                          <a:pt x="485" y="51"/>
                        </a:lnTo>
                        <a:lnTo>
                          <a:pt x="486" y="50"/>
                        </a:lnTo>
                        <a:lnTo>
                          <a:pt x="535" y="34"/>
                        </a:lnTo>
                        <a:lnTo>
                          <a:pt x="584" y="20"/>
                        </a:lnTo>
                        <a:lnTo>
                          <a:pt x="584" y="20"/>
                        </a:lnTo>
                        <a:lnTo>
                          <a:pt x="617" y="13"/>
                        </a:lnTo>
                        <a:lnTo>
                          <a:pt x="617" y="13"/>
                        </a:lnTo>
                        <a:lnTo>
                          <a:pt x="618" y="13"/>
                        </a:lnTo>
                        <a:lnTo>
                          <a:pt x="651" y="8"/>
                        </a:lnTo>
                        <a:lnTo>
                          <a:pt x="654" y="8"/>
                        </a:lnTo>
                        <a:lnTo>
                          <a:pt x="685" y="4"/>
                        </a:lnTo>
                        <a:lnTo>
                          <a:pt x="696" y="3"/>
                        </a:lnTo>
                        <a:lnTo>
                          <a:pt x="718" y="1"/>
                        </a:lnTo>
                        <a:lnTo>
                          <a:pt x="755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1" name="Freeform 57"/>
                  <p:cNvSpPr>
                    <a:spLocks noEditPoints="1"/>
                  </p:cNvSpPr>
                  <p:nvPr/>
                </p:nvSpPr>
                <p:spPr bwMode="auto">
                  <a:xfrm>
                    <a:off x="4799013" y="3351213"/>
                    <a:ext cx="152400" cy="153988"/>
                  </a:xfrm>
                  <a:custGeom>
                    <a:avLst/>
                    <a:gdLst>
                      <a:gd name="T0" fmla="*/ 194 w 387"/>
                      <a:gd name="T1" fmla="*/ 131 h 389"/>
                      <a:gd name="T2" fmla="*/ 131 w 387"/>
                      <a:gd name="T3" fmla="*/ 194 h 389"/>
                      <a:gd name="T4" fmla="*/ 194 w 387"/>
                      <a:gd name="T5" fmla="*/ 257 h 389"/>
                      <a:gd name="T6" fmla="*/ 257 w 387"/>
                      <a:gd name="T7" fmla="*/ 194 h 389"/>
                      <a:gd name="T8" fmla="*/ 194 w 387"/>
                      <a:gd name="T9" fmla="*/ 131 h 389"/>
                      <a:gd name="T10" fmla="*/ 186 w 387"/>
                      <a:gd name="T11" fmla="*/ 0 h 389"/>
                      <a:gd name="T12" fmla="*/ 201 w 387"/>
                      <a:gd name="T13" fmla="*/ 0 h 389"/>
                      <a:gd name="T14" fmla="*/ 218 w 387"/>
                      <a:gd name="T15" fmla="*/ 5 h 389"/>
                      <a:gd name="T16" fmla="*/ 232 w 387"/>
                      <a:gd name="T17" fmla="*/ 15 h 389"/>
                      <a:gd name="T18" fmla="*/ 372 w 387"/>
                      <a:gd name="T19" fmla="*/ 155 h 389"/>
                      <a:gd name="T20" fmla="*/ 383 w 387"/>
                      <a:gd name="T21" fmla="*/ 170 h 389"/>
                      <a:gd name="T22" fmla="*/ 387 w 387"/>
                      <a:gd name="T23" fmla="*/ 185 h 389"/>
                      <a:gd name="T24" fmla="*/ 387 w 387"/>
                      <a:gd name="T25" fmla="*/ 202 h 389"/>
                      <a:gd name="T26" fmla="*/ 383 w 387"/>
                      <a:gd name="T27" fmla="*/ 218 h 389"/>
                      <a:gd name="T28" fmla="*/ 372 w 387"/>
                      <a:gd name="T29" fmla="*/ 232 h 389"/>
                      <a:gd name="T30" fmla="*/ 232 w 387"/>
                      <a:gd name="T31" fmla="*/ 372 h 389"/>
                      <a:gd name="T32" fmla="*/ 220 w 387"/>
                      <a:gd name="T33" fmla="*/ 381 h 389"/>
                      <a:gd name="T34" fmla="*/ 208 w 387"/>
                      <a:gd name="T35" fmla="*/ 387 h 389"/>
                      <a:gd name="T36" fmla="*/ 194 w 387"/>
                      <a:gd name="T37" fmla="*/ 389 h 389"/>
                      <a:gd name="T38" fmla="*/ 179 w 387"/>
                      <a:gd name="T39" fmla="*/ 387 h 389"/>
                      <a:gd name="T40" fmla="*/ 167 w 387"/>
                      <a:gd name="T41" fmla="*/ 381 h 389"/>
                      <a:gd name="T42" fmla="*/ 155 w 387"/>
                      <a:gd name="T43" fmla="*/ 372 h 389"/>
                      <a:gd name="T44" fmla="*/ 15 w 387"/>
                      <a:gd name="T45" fmla="*/ 232 h 389"/>
                      <a:gd name="T46" fmla="*/ 6 w 387"/>
                      <a:gd name="T47" fmla="*/ 218 h 389"/>
                      <a:gd name="T48" fmla="*/ 0 w 387"/>
                      <a:gd name="T49" fmla="*/ 202 h 389"/>
                      <a:gd name="T50" fmla="*/ 0 w 387"/>
                      <a:gd name="T51" fmla="*/ 185 h 389"/>
                      <a:gd name="T52" fmla="*/ 6 w 387"/>
                      <a:gd name="T53" fmla="*/ 170 h 389"/>
                      <a:gd name="T54" fmla="*/ 15 w 387"/>
                      <a:gd name="T55" fmla="*/ 155 h 389"/>
                      <a:gd name="T56" fmla="*/ 155 w 387"/>
                      <a:gd name="T57" fmla="*/ 15 h 389"/>
                      <a:gd name="T58" fmla="*/ 169 w 387"/>
                      <a:gd name="T59" fmla="*/ 5 h 389"/>
                      <a:gd name="T60" fmla="*/ 186 w 387"/>
                      <a:gd name="T61" fmla="*/ 0 h 38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</a:cxnLst>
                    <a:rect l="0" t="0" r="r" b="b"/>
                    <a:pathLst>
                      <a:path w="387" h="389">
                        <a:moveTo>
                          <a:pt x="194" y="131"/>
                        </a:moveTo>
                        <a:lnTo>
                          <a:pt x="131" y="194"/>
                        </a:lnTo>
                        <a:lnTo>
                          <a:pt x="194" y="257"/>
                        </a:lnTo>
                        <a:lnTo>
                          <a:pt x="257" y="194"/>
                        </a:lnTo>
                        <a:lnTo>
                          <a:pt x="194" y="131"/>
                        </a:lnTo>
                        <a:close/>
                        <a:moveTo>
                          <a:pt x="186" y="0"/>
                        </a:moveTo>
                        <a:lnTo>
                          <a:pt x="201" y="0"/>
                        </a:lnTo>
                        <a:lnTo>
                          <a:pt x="218" y="5"/>
                        </a:lnTo>
                        <a:lnTo>
                          <a:pt x="232" y="15"/>
                        </a:lnTo>
                        <a:lnTo>
                          <a:pt x="372" y="155"/>
                        </a:lnTo>
                        <a:lnTo>
                          <a:pt x="383" y="170"/>
                        </a:lnTo>
                        <a:lnTo>
                          <a:pt x="387" y="185"/>
                        </a:lnTo>
                        <a:lnTo>
                          <a:pt x="387" y="202"/>
                        </a:lnTo>
                        <a:lnTo>
                          <a:pt x="383" y="218"/>
                        </a:lnTo>
                        <a:lnTo>
                          <a:pt x="372" y="232"/>
                        </a:lnTo>
                        <a:lnTo>
                          <a:pt x="232" y="372"/>
                        </a:lnTo>
                        <a:lnTo>
                          <a:pt x="220" y="381"/>
                        </a:lnTo>
                        <a:lnTo>
                          <a:pt x="208" y="387"/>
                        </a:lnTo>
                        <a:lnTo>
                          <a:pt x="194" y="389"/>
                        </a:lnTo>
                        <a:lnTo>
                          <a:pt x="179" y="387"/>
                        </a:lnTo>
                        <a:lnTo>
                          <a:pt x="167" y="381"/>
                        </a:lnTo>
                        <a:lnTo>
                          <a:pt x="155" y="372"/>
                        </a:lnTo>
                        <a:lnTo>
                          <a:pt x="15" y="232"/>
                        </a:lnTo>
                        <a:lnTo>
                          <a:pt x="6" y="218"/>
                        </a:lnTo>
                        <a:lnTo>
                          <a:pt x="0" y="202"/>
                        </a:lnTo>
                        <a:lnTo>
                          <a:pt x="0" y="185"/>
                        </a:lnTo>
                        <a:lnTo>
                          <a:pt x="6" y="170"/>
                        </a:lnTo>
                        <a:lnTo>
                          <a:pt x="15" y="155"/>
                        </a:lnTo>
                        <a:lnTo>
                          <a:pt x="155" y="15"/>
                        </a:lnTo>
                        <a:lnTo>
                          <a:pt x="169" y="5"/>
                        </a:lnTo>
                        <a:lnTo>
                          <a:pt x="186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2" name="Freeform 58"/>
                  <p:cNvSpPr>
                    <a:spLocks/>
                  </p:cNvSpPr>
                  <p:nvPr/>
                </p:nvSpPr>
                <p:spPr bwMode="auto">
                  <a:xfrm>
                    <a:off x="4792663" y="3529013"/>
                    <a:ext cx="165100" cy="212725"/>
                  </a:xfrm>
                  <a:custGeom>
                    <a:avLst/>
                    <a:gdLst>
                      <a:gd name="T0" fmla="*/ 206 w 417"/>
                      <a:gd name="T1" fmla="*/ 0 h 535"/>
                      <a:gd name="T2" fmla="*/ 223 w 417"/>
                      <a:gd name="T3" fmla="*/ 2 h 535"/>
                      <a:gd name="T4" fmla="*/ 238 w 417"/>
                      <a:gd name="T5" fmla="*/ 9 h 535"/>
                      <a:gd name="T6" fmla="*/ 250 w 417"/>
                      <a:gd name="T7" fmla="*/ 21 h 535"/>
                      <a:gd name="T8" fmla="*/ 259 w 417"/>
                      <a:gd name="T9" fmla="*/ 36 h 535"/>
                      <a:gd name="T10" fmla="*/ 413 w 417"/>
                      <a:gd name="T11" fmla="*/ 462 h 535"/>
                      <a:gd name="T12" fmla="*/ 417 w 417"/>
                      <a:gd name="T13" fmla="*/ 477 h 535"/>
                      <a:gd name="T14" fmla="*/ 416 w 417"/>
                      <a:gd name="T15" fmla="*/ 491 h 535"/>
                      <a:gd name="T16" fmla="*/ 411 w 417"/>
                      <a:gd name="T17" fmla="*/ 505 h 535"/>
                      <a:gd name="T18" fmla="*/ 404 w 417"/>
                      <a:gd name="T19" fmla="*/ 516 h 535"/>
                      <a:gd name="T20" fmla="*/ 393 w 417"/>
                      <a:gd name="T21" fmla="*/ 526 h 535"/>
                      <a:gd name="T22" fmla="*/ 381 w 417"/>
                      <a:gd name="T23" fmla="*/ 532 h 535"/>
                      <a:gd name="T24" fmla="*/ 364 w 417"/>
                      <a:gd name="T25" fmla="*/ 535 h 535"/>
                      <a:gd name="T26" fmla="*/ 347 w 417"/>
                      <a:gd name="T27" fmla="*/ 533 h 535"/>
                      <a:gd name="T28" fmla="*/ 332 w 417"/>
                      <a:gd name="T29" fmla="*/ 527 h 535"/>
                      <a:gd name="T30" fmla="*/ 320 w 417"/>
                      <a:gd name="T31" fmla="*/ 515 h 535"/>
                      <a:gd name="T32" fmla="*/ 311 w 417"/>
                      <a:gd name="T33" fmla="*/ 499 h 535"/>
                      <a:gd name="T34" fmla="*/ 208 w 417"/>
                      <a:gd name="T35" fmla="*/ 214 h 535"/>
                      <a:gd name="T36" fmla="*/ 104 w 417"/>
                      <a:gd name="T37" fmla="*/ 499 h 535"/>
                      <a:gd name="T38" fmla="*/ 95 w 417"/>
                      <a:gd name="T39" fmla="*/ 515 h 535"/>
                      <a:gd name="T40" fmla="*/ 84 w 417"/>
                      <a:gd name="T41" fmla="*/ 527 h 535"/>
                      <a:gd name="T42" fmla="*/ 68 w 417"/>
                      <a:gd name="T43" fmla="*/ 533 h 535"/>
                      <a:gd name="T44" fmla="*/ 52 w 417"/>
                      <a:gd name="T45" fmla="*/ 535 h 535"/>
                      <a:gd name="T46" fmla="*/ 34 w 417"/>
                      <a:gd name="T47" fmla="*/ 532 h 535"/>
                      <a:gd name="T48" fmla="*/ 22 w 417"/>
                      <a:gd name="T49" fmla="*/ 526 h 535"/>
                      <a:gd name="T50" fmla="*/ 11 w 417"/>
                      <a:gd name="T51" fmla="*/ 516 h 535"/>
                      <a:gd name="T52" fmla="*/ 4 w 417"/>
                      <a:gd name="T53" fmla="*/ 505 h 535"/>
                      <a:gd name="T54" fmla="*/ 0 w 417"/>
                      <a:gd name="T55" fmla="*/ 491 h 535"/>
                      <a:gd name="T56" fmla="*/ 0 w 417"/>
                      <a:gd name="T57" fmla="*/ 477 h 535"/>
                      <a:gd name="T58" fmla="*/ 2 w 417"/>
                      <a:gd name="T59" fmla="*/ 462 h 535"/>
                      <a:gd name="T60" fmla="*/ 156 w 417"/>
                      <a:gd name="T61" fmla="*/ 37 h 535"/>
                      <a:gd name="T62" fmla="*/ 164 w 417"/>
                      <a:gd name="T63" fmla="*/ 23 h 535"/>
                      <a:gd name="T64" fmla="*/ 175 w 417"/>
                      <a:gd name="T65" fmla="*/ 11 h 535"/>
                      <a:gd name="T66" fmla="*/ 189 w 417"/>
                      <a:gd name="T67" fmla="*/ 4 h 535"/>
                      <a:gd name="T68" fmla="*/ 206 w 417"/>
                      <a:gd name="T69" fmla="*/ 0 h 53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</a:cxnLst>
                    <a:rect l="0" t="0" r="r" b="b"/>
                    <a:pathLst>
                      <a:path w="417" h="535">
                        <a:moveTo>
                          <a:pt x="206" y="0"/>
                        </a:moveTo>
                        <a:lnTo>
                          <a:pt x="223" y="2"/>
                        </a:lnTo>
                        <a:lnTo>
                          <a:pt x="238" y="9"/>
                        </a:lnTo>
                        <a:lnTo>
                          <a:pt x="250" y="21"/>
                        </a:lnTo>
                        <a:lnTo>
                          <a:pt x="259" y="36"/>
                        </a:lnTo>
                        <a:lnTo>
                          <a:pt x="413" y="462"/>
                        </a:lnTo>
                        <a:lnTo>
                          <a:pt x="417" y="477"/>
                        </a:lnTo>
                        <a:lnTo>
                          <a:pt x="416" y="491"/>
                        </a:lnTo>
                        <a:lnTo>
                          <a:pt x="411" y="505"/>
                        </a:lnTo>
                        <a:lnTo>
                          <a:pt x="404" y="516"/>
                        </a:lnTo>
                        <a:lnTo>
                          <a:pt x="393" y="526"/>
                        </a:lnTo>
                        <a:lnTo>
                          <a:pt x="381" y="532"/>
                        </a:lnTo>
                        <a:lnTo>
                          <a:pt x="364" y="535"/>
                        </a:lnTo>
                        <a:lnTo>
                          <a:pt x="347" y="533"/>
                        </a:lnTo>
                        <a:lnTo>
                          <a:pt x="332" y="527"/>
                        </a:lnTo>
                        <a:lnTo>
                          <a:pt x="320" y="515"/>
                        </a:lnTo>
                        <a:lnTo>
                          <a:pt x="311" y="499"/>
                        </a:lnTo>
                        <a:lnTo>
                          <a:pt x="208" y="214"/>
                        </a:lnTo>
                        <a:lnTo>
                          <a:pt x="104" y="499"/>
                        </a:lnTo>
                        <a:lnTo>
                          <a:pt x="95" y="515"/>
                        </a:lnTo>
                        <a:lnTo>
                          <a:pt x="84" y="527"/>
                        </a:lnTo>
                        <a:lnTo>
                          <a:pt x="68" y="533"/>
                        </a:lnTo>
                        <a:lnTo>
                          <a:pt x="52" y="535"/>
                        </a:lnTo>
                        <a:lnTo>
                          <a:pt x="34" y="532"/>
                        </a:lnTo>
                        <a:lnTo>
                          <a:pt x="22" y="526"/>
                        </a:lnTo>
                        <a:lnTo>
                          <a:pt x="11" y="516"/>
                        </a:lnTo>
                        <a:lnTo>
                          <a:pt x="4" y="505"/>
                        </a:lnTo>
                        <a:lnTo>
                          <a:pt x="0" y="491"/>
                        </a:lnTo>
                        <a:lnTo>
                          <a:pt x="0" y="477"/>
                        </a:lnTo>
                        <a:lnTo>
                          <a:pt x="2" y="462"/>
                        </a:lnTo>
                        <a:lnTo>
                          <a:pt x="156" y="37"/>
                        </a:lnTo>
                        <a:lnTo>
                          <a:pt x="164" y="23"/>
                        </a:lnTo>
                        <a:lnTo>
                          <a:pt x="175" y="11"/>
                        </a:lnTo>
                        <a:lnTo>
                          <a:pt x="189" y="4"/>
                        </a:lnTo>
                        <a:lnTo>
                          <a:pt x="206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3" name="Freeform 59"/>
                  <p:cNvSpPr>
                    <a:spLocks/>
                  </p:cNvSpPr>
                  <p:nvPr/>
                </p:nvSpPr>
                <p:spPr bwMode="auto">
                  <a:xfrm>
                    <a:off x="4775200" y="3125788"/>
                    <a:ext cx="200025" cy="60325"/>
                  </a:xfrm>
                  <a:custGeom>
                    <a:avLst/>
                    <a:gdLst>
                      <a:gd name="T0" fmla="*/ 58 w 505"/>
                      <a:gd name="T1" fmla="*/ 0 h 149"/>
                      <a:gd name="T2" fmla="*/ 75 w 505"/>
                      <a:gd name="T3" fmla="*/ 4 h 149"/>
                      <a:gd name="T4" fmla="*/ 118 w 505"/>
                      <a:gd name="T5" fmla="*/ 20 h 149"/>
                      <a:gd name="T6" fmla="*/ 161 w 505"/>
                      <a:gd name="T7" fmla="*/ 32 h 149"/>
                      <a:gd name="T8" fmla="*/ 206 w 505"/>
                      <a:gd name="T9" fmla="*/ 38 h 149"/>
                      <a:gd name="T10" fmla="*/ 252 w 505"/>
                      <a:gd name="T11" fmla="*/ 40 h 149"/>
                      <a:gd name="T12" fmla="*/ 299 w 505"/>
                      <a:gd name="T13" fmla="*/ 38 h 149"/>
                      <a:gd name="T14" fmla="*/ 344 w 505"/>
                      <a:gd name="T15" fmla="*/ 32 h 149"/>
                      <a:gd name="T16" fmla="*/ 388 w 505"/>
                      <a:gd name="T17" fmla="*/ 20 h 149"/>
                      <a:gd name="T18" fmla="*/ 430 w 505"/>
                      <a:gd name="T19" fmla="*/ 4 h 149"/>
                      <a:gd name="T20" fmla="*/ 447 w 505"/>
                      <a:gd name="T21" fmla="*/ 0 h 149"/>
                      <a:gd name="T22" fmla="*/ 464 w 505"/>
                      <a:gd name="T23" fmla="*/ 2 h 149"/>
                      <a:gd name="T24" fmla="*/ 478 w 505"/>
                      <a:gd name="T25" fmla="*/ 8 h 149"/>
                      <a:gd name="T26" fmla="*/ 491 w 505"/>
                      <a:gd name="T27" fmla="*/ 19 h 149"/>
                      <a:gd name="T28" fmla="*/ 501 w 505"/>
                      <a:gd name="T29" fmla="*/ 34 h 149"/>
                      <a:gd name="T30" fmla="*/ 505 w 505"/>
                      <a:gd name="T31" fmla="*/ 51 h 149"/>
                      <a:gd name="T32" fmla="*/ 504 w 505"/>
                      <a:gd name="T33" fmla="*/ 66 h 149"/>
                      <a:gd name="T34" fmla="*/ 497 w 505"/>
                      <a:gd name="T35" fmla="*/ 82 h 149"/>
                      <a:gd name="T36" fmla="*/ 487 w 505"/>
                      <a:gd name="T37" fmla="*/ 95 h 149"/>
                      <a:gd name="T38" fmla="*/ 472 w 505"/>
                      <a:gd name="T39" fmla="*/ 104 h 149"/>
                      <a:gd name="T40" fmla="*/ 437 w 505"/>
                      <a:gd name="T41" fmla="*/ 117 h 149"/>
                      <a:gd name="T42" fmla="*/ 402 w 505"/>
                      <a:gd name="T43" fmla="*/ 129 h 149"/>
                      <a:gd name="T44" fmla="*/ 365 w 505"/>
                      <a:gd name="T45" fmla="*/ 137 h 149"/>
                      <a:gd name="T46" fmla="*/ 309 w 505"/>
                      <a:gd name="T47" fmla="*/ 145 h 149"/>
                      <a:gd name="T48" fmla="*/ 252 w 505"/>
                      <a:gd name="T49" fmla="*/ 149 h 149"/>
                      <a:gd name="T50" fmla="*/ 196 w 505"/>
                      <a:gd name="T51" fmla="*/ 145 h 149"/>
                      <a:gd name="T52" fmla="*/ 141 w 505"/>
                      <a:gd name="T53" fmla="*/ 137 h 149"/>
                      <a:gd name="T54" fmla="*/ 104 w 505"/>
                      <a:gd name="T55" fmla="*/ 129 h 149"/>
                      <a:gd name="T56" fmla="*/ 68 w 505"/>
                      <a:gd name="T57" fmla="*/ 117 h 149"/>
                      <a:gd name="T58" fmla="*/ 33 w 505"/>
                      <a:gd name="T59" fmla="*/ 104 h 149"/>
                      <a:gd name="T60" fmla="*/ 18 w 505"/>
                      <a:gd name="T61" fmla="*/ 95 h 149"/>
                      <a:gd name="T62" fmla="*/ 8 w 505"/>
                      <a:gd name="T63" fmla="*/ 82 h 149"/>
                      <a:gd name="T64" fmla="*/ 1 w 505"/>
                      <a:gd name="T65" fmla="*/ 66 h 149"/>
                      <a:gd name="T66" fmla="*/ 0 w 505"/>
                      <a:gd name="T67" fmla="*/ 51 h 149"/>
                      <a:gd name="T68" fmla="*/ 4 w 505"/>
                      <a:gd name="T69" fmla="*/ 34 h 149"/>
                      <a:gd name="T70" fmla="*/ 14 w 505"/>
                      <a:gd name="T71" fmla="*/ 19 h 149"/>
                      <a:gd name="T72" fmla="*/ 27 w 505"/>
                      <a:gd name="T73" fmla="*/ 8 h 149"/>
                      <a:gd name="T74" fmla="*/ 41 w 505"/>
                      <a:gd name="T75" fmla="*/ 2 h 149"/>
                      <a:gd name="T76" fmla="*/ 58 w 505"/>
                      <a:gd name="T77" fmla="*/ 0 h 14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</a:cxnLst>
                    <a:rect l="0" t="0" r="r" b="b"/>
                    <a:pathLst>
                      <a:path w="505" h="149">
                        <a:moveTo>
                          <a:pt x="58" y="0"/>
                        </a:moveTo>
                        <a:lnTo>
                          <a:pt x="75" y="4"/>
                        </a:lnTo>
                        <a:lnTo>
                          <a:pt x="118" y="20"/>
                        </a:lnTo>
                        <a:lnTo>
                          <a:pt x="161" y="32"/>
                        </a:lnTo>
                        <a:lnTo>
                          <a:pt x="206" y="38"/>
                        </a:lnTo>
                        <a:lnTo>
                          <a:pt x="252" y="40"/>
                        </a:lnTo>
                        <a:lnTo>
                          <a:pt x="299" y="38"/>
                        </a:lnTo>
                        <a:lnTo>
                          <a:pt x="344" y="32"/>
                        </a:lnTo>
                        <a:lnTo>
                          <a:pt x="388" y="20"/>
                        </a:lnTo>
                        <a:lnTo>
                          <a:pt x="430" y="4"/>
                        </a:lnTo>
                        <a:lnTo>
                          <a:pt x="447" y="0"/>
                        </a:lnTo>
                        <a:lnTo>
                          <a:pt x="464" y="2"/>
                        </a:lnTo>
                        <a:lnTo>
                          <a:pt x="478" y="8"/>
                        </a:lnTo>
                        <a:lnTo>
                          <a:pt x="491" y="19"/>
                        </a:lnTo>
                        <a:lnTo>
                          <a:pt x="501" y="34"/>
                        </a:lnTo>
                        <a:lnTo>
                          <a:pt x="505" y="51"/>
                        </a:lnTo>
                        <a:lnTo>
                          <a:pt x="504" y="66"/>
                        </a:lnTo>
                        <a:lnTo>
                          <a:pt x="497" y="82"/>
                        </a:lnTo>
                        <a:lnTo>
                          <a:pt x="487" y="95"/>
                        </a:lnTo>
                        <a:lnTo>
                          <a:pt x="472" y="104"/>
                        </a:lnTo>
                        <a:lnTo>
                          <a:pt x="437" y="117"/>
                        </a:lnTo>
                        <a:lnTo>
                          <a:pt x="402" y="129"/>
                        </a:lnTo>
                        <a:lnTo>
                          <a:pt x="365" y="137"/>
                        </a:lnTo>
                        <a:lnTo>
                          <a:pt x="309" y="145"/>
                        </a:lnTo>
                        <a:lnTo>
                          <a:pt x="252" y="149"/>
                        </a:lnTo>
                        <a:lnTo>
                          <a:pt x="196" y="145"/>
                        </a:lnTo>
                        <a:lnTo>
                          <a:pt x="141" y="137"/>
                        </a:lnTo>
                        <a:lnTo>
                          <a:pt x="104" y="129"/>
                        </a:lnTo>
                        <a:lnTo>
                          <a:pt x="68" y="117"/>
                        </a:lnTo>
                        <a:lnTo>
                          <a:pt x="33" y="104"/>
                        </a:lnTo>
                        <a:lnTo>
                          <a:pt x="18" y="95"/>
                        </a:lnTo>
                        <a:lnTo>
                          <a:pt x="8" y="82"/>
                        </a:lnTo>
                        <a:lnTo>
                          <a:pt x="1" y="66"/>
                        </a:lnTo>
                        <a:lnTo>
                          <a:pt x="0" y="51"/>
                        </a:lnTo>
                        <a:lnTo>
                          <a:pt x="4" y="34"/>
                        </a:lnTo>
                        <a:lnTo>
                          <a:pt x="14" y="19"/>
                        </a:lnTo>
                        <a:lnTo>
                          <a:pt x="27" y="8"/>
                        </a:lnTo>
                        <a:lnTo>
                          <a:pt x="41" y="2"/>
                        </a:lnTo>
                        <a:lnTo>
                          <a:pt x="58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4" name="Freeform 60"/>
                  <p:cNvSpPr>
                    <a:spLocks/>
                  </p:cNvSpPr>
                  <p:nvPr/>
                </p:nvSpPr>
                <p:spPr bwMode="auto">
                  <a:xfrm>
                    <a:off x="4741863" y="3644900"/>
                    <a:ext cx="511175" cy="173038"/>
                  </a:xfrm>
                  <a:custGeom>
                    <a:avLst/>
                    <a:gdLst>
                      <a:gd name="T0" fmla="*/ 1161 w 1285"/>
                      <a:gd name="T1" fmla="*/ 0 h 436"/>
                      <a:gd name="T2" fmla="*/ 1178 w 1285"/>
                      <a:gd name="T3" fmla="*/ 1 h 436"/>
                      <a:gd name="T4" fmla="*/ 1192 w 1285"/>
                      <a:gd name="T5" fmla="*/ 7 h 436"/>
                      <a:gd name="T6" fmla="*/ 1206 w 1285"/>
                      <a:gd name="T7" fmla="*/ 18 h 436"/>
                      <a:gd name="T8" fmla="*/ 1215 w 1285"/>
                      <a:gd name="T9" fmla="*/ 32 h 436"/>
                      <a:gd name="T10" fmla="*/ 1236 w 1285"/>
                      <a:gd name="T11" fmla="*/ 88 h 436"/>
                      <a:gd name="T12" fmla="*/ 1254 w 1285"/>
                      <a:gd name="T13" fmla="*/ 145 h 436"/>
                      <a:gd name="T14" fmla="*/ 1267 w 1285"/>
                      <a:gd name="T15" fmla="*/ 203 h 436"/>
                      <a:gd name="T16" fmla="*/ 1278 w 1285"/>
                      <a:gd name="T17" fmla="*/ 262 h 436"/>
                      <a:gd name="T18" fmla="*/ 1283 w 1285"/>
                      <a:gd name="T19" fmla="*/ 321 h 436"/>
                      <a:gd name="T20" fmla="*/ 1285 w 1285"/>
                      <a:gd name="T21" fmla="*/ 381 h 436"/>
                      <a:gd name="T22" fmla="*/ 1283 w 1285"/>
                      <a:gd name="T23" fmla="*/ 398 h 436"/>
                      <a:gd name="T24" fmla="*/ 1275 w 1285"/>
                      <a:gd name="T25" fmla="*/ 414 h 436"/>
                      <a:gd name="T26" fmla="*/ 1263 w 1285"/>
                      <a:gd name="T27" fmla="*/ 425 h 436"/>
                      <a:gd name="T28" fmla="*/ 1248 w 1285"/>
                      <a:gd name="T29" fmla="*/ 433 h 436"/>
                      <a:gd name="T30" fmla="*/ 1231 w 1285"/>
                      <a:gd name="T31" fmla="*/ 436 h 436"/>
                      <a:gd name="T32" fmla="*/ 55 w 1285"/>
                      <a:gd name="T33" fmla="*/ 436 h 436"/>
                      <a:gd name="T34" fmla="*/ 37 w 1285"/>
                      <a:gd name="T35" fmla="*/ 433 h 436"/>
                      <a:gd name="T36" fmla="*/ 22 w 1285"/>
                      <a:gd name="T37" fmla="*/ 425 h 436"/>
                      <a:gd name="T38" fmla="*/ 11 w 1285"/>
                      <a:gd name="T39" fmla="*/ 414 h 436"/>
                      <a:gd name="T40" fmla="*/ 2 w 1285"/>
                      <a:gd name="T41" fmla="*/ 398 h 436"/>
                      <a:gd name="T42" fmla="*/ 0 w 1285"/>
                      <a:gd name="T43" fmla="*/ 381 h 436"/>
                      <a:gd name="T44" fmla="*/ 2 w 1285"/>
                      <a:gd name="T45" fmla="*/ 364 h 436"/>
                      <a:gd name="T46" fmla="*/ 11 w 1285"/>
                      <a:gd name="T47" fmla="*/ 350 h 436"/>
                      <a:gd name="T48" fmla="*/ 22 w 1285"/>
                      <a:gd name="T49" fmla="*/ 337 h 436"/>
                      <a:gd name="T50" fmla="*/ 37 w 1285"/>
                      <a:gd name="T51" fmla="*/ 330 h 436"/>
                      <a:gd name="T52" fmla="*/ 55 w 1285"/>
                      <a:gd name="T53" fmla="*/ 327 h 436"/>
                      <a:gd name="T54" fmla="*/ 1175 w 1285"/>
                      <a:gd name="T55" fmla="*/ 327 h 436"/>
                      <a:gd name="T56" fmla="*/ 1170 w 1285"/>
                      <a:gd name="T57" fmla="*/ 275 h 436"/>
                      <a:gd name="T58" fmla="*/ 1162 w 1285"/>
                      <a:gd name="T59" fmla="*/ 224 h 436"/>
                      <a:gd name="T60" fmla="*/ 1149 w 1285"/>
                      <a:gd name="T61" fmla="*/ 173 h 436"/>
                      <a:gd name="T62" fmla="*/ 1135 w 1285"/>
                      <a:gd name="T63" fmla="*/ 123 h 436"/>
                      <a:gd name="T64" fmla="*/ 1116 w 1285"/>
                      <a:gd name="T65" fmla="*/ 75 h 436"/>
                      <a:gd name="T66" fmla="*/ 1111 w 1285"/>
                      <a:gd name="T67" fmla="*/ 58 h 436"/>
                      <a:gd name="T68" fmla="*/ 1112 w 1285"/>
                      <a:gd name="T69" fmla="*/ 41 h 436"/>
                      <a:gd name="T70" fmla="*/ 1119 w 1285"/>
                      <a:gd name="T71" fmla="*/ 26 h 436"/>
                      <a:gd name="T72" fmla="*/ 1129 w 1285"/>
                      <a:gd name="T73" fmla="*/ 13 h 436"/>
                      <a:gd name="T74" fmla="*/ 1144 w 1285"/>
                      <a:gd name="T75" fmla="*/ 4 h 436"/>
                      <a:gd name="T76" fmla="*/ 1161 w 1285"/>
                      <a:gd name="T77" fmla="*/ 0 h 43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</a:cxnLst>
                    <a:rect l="0" t="0" r="r" b="b"/>
                    <a:pathLst>
                      <a:path w="1285" h="436">
                        <a:moveTo>
                          <a:pt x="1161" y="0"/>
                        </a:moveTo>
                        <a:lnTo>
                          <a:pt x="1178" y="1"/>
                        </a:lnTo>
                        <a:lnTo>
                          <a:pt x="1192" y="7"/>
                        </a:lnTo>
                        <a:lnTo>
                          <a:pt x="1206" y="18"/>
                        </a:lnTo>
                        <a:lnTo>
                          <a:pt x="1215" y="32"/>
                        </a:lnTo>
                        <a:lnTo>
                          <a:pt x="1236" y="88"/>
                        </a:lnTo>
                        <a:lnTo>
                          <a:pt x="1254" y="145"/>
                        </a:lnTo>
                        <a:lnTo>
                          <a:pt x="1267" y="203"/>
                        </a:lnTo>
                        <a:lnTo>
                          <a:pt x="1278" y="262"/>
                        </a:lnTo>
                        <a:lnTo>
                          <a:pt x="1283" y="321"/>
                        </a:lnTo>
                        <a:lnTo>
                          <a:pt x="1285" y="381"/>
                        </a:lnTo>
                        <a:lnTo>
                          <a:pt x="1283" y="398"/>
                        </a:lnTo>
                        <a:lnTo>
                          <a:pt x="1275" y="414"/>
                        </a:lnTo>
                        <a:lnTo>
                          <a:pt x="1263" y="425"/>
                        </a:lnTo>
                        <a:lnTo>
                          <a:pt x="1248" y="433"/>
                        </a:lnTo>
                        <a:lnTo>
                          <a:pt x="1231" y="436"/>
                        </a:lnTo>
                        <a:lnTo>
                          <a:pt x="55" y="436"/>
                        </a:lnTo>
                        <a:lnTo>
                          <a:pt x="37" y="433"/>
                        </a:lnTo>
                        <a:lnTo>
                          <a:pt x="22" y="425"/>
                        </a:lnTo>
                        <a:lnTo>
                          <a:pt x="11" y="414"/>
                        </a:lnTo>
                        <a:lnTo>
                          <a:pt x="2" y="398"/>
                        </a:lnTo>
                        <a:lnTo>
                          <a:pt x="0" y="381"/>
                        </a:lnTo>
                        <a:lnTo>
                          <a:pt x="2" y="364"/>
                        </a:lnTo>
                        <a:lnTo>
                          <a:pt x="11" y="350"/>
                        </a:lnTo>
                        <a:lnTo>
                          <a:pt x="22" y="337"/>
                        </a:lnTo>
                        <a:lnTo>
                          <a:pt x="37" y="330"/>
                        </a:lnTo>
                        <a:lnTo>
                          <a:pt x="55" y="327"/>
                        </a:lnTo>
                        <a:lnTo>
                          <a:pt x="1175" y="327"/>
                        </a:lnTo>
                        <a:lnTo>
                          <a:pt x="1170" y="275"/>
                        </a:lnTo>
                        <a:lnTo>
                          <a:pt x="1162" y="224"/>
                        </a:lnTo>
                        <a:lnTo>
                          <a:pt x="1149" y="173"/>
                        </a:lnTo>
                        <a:lnTo>
                          <a:pt x="1135" y="123"/>
                        </a:lnTo>
                        <a:lnTo>
                          <a:pt x="1116" y="75"/>
                        </a:lnTo>
                        <a:lnTo>
                          <a:pt x="1111" y="58"/>
                        </a:lnTo>
                        <a:lnTo>
                          <a:pt x="1112" y="41"/>
                        </a:lnTo>
                        <a:lnTo>
                          <a:pt x="1119" y="26"/>
                        </a:lnTo>
                        <a:lnTo>
                          <a:pt x="1129" y="13"/>
                        </a:lnTo>
                        <a:lnTo>
                          <a:pt x="1144" y="4"/>
                        </a:lnTo>
                        <a:lnTo>
                          <a:pt x="1161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5" name="Freeform 61"/>
                  <p:cNvSpPr>
                    <a:spLocks/>
                  </p:cNvSpPr>
                  <p:nvPr/>
                </p:nvSpPr>
                <p:spPr bwMode="auto">
                  <a:xfrm>
                    <a:off x="4075113" y="3532188"/>
                    <a:ext cx="598487" cy="285750"/>
                  </a:xfrm>
                  <a:custGeom>
                    <a:avLst/>
                    <a:gdLst>
                      <a:gd name="T0" fmla="*/ 1104 w 1509"/>
                      <a:gd name="T1" fmla="*/ 0 h 718"/>
                      <a:gd name="T2" fmla="*/ 1117 w 1509"/>
                      <a:gd name="T3" fmla="*/ 2 h 718"/>
                      <a:gd name="T4" fmla="*/ 1122 w 1509"/>
                      <a:gd name="T5" fmla="*/ 4 h 718"/>
                      <a:gd name="T6" fmla="*/ 1183 w 1509"/>
                      <a:gd name="T7" fmla="*/ 42 h 718"/>
                      <a:gd name="T8" fmla="*/ 1285 w 1509"/>
                      <a:gd name="T9" fmla="*/ 128 h 718"/>
                      <a:gd name="T10" fmla="*/ 1371 w 1509"/>
                      <a:gd name="T11" fmla="*/ 229 h 718"/>
                      <a:gd name="T12" fmla="*/ 1438 w 1509"/>
                      <a:gd name="T13" fmla="*/ 342 h 718"/>
                      <a:gd name="T14" fmla="*/ 1483 w 1509"/>
                      <a:gd name="T15" fmla="*/ 464 h 718"/>
                      <a:gd name="T16" fmla="*/ 1506 w 1509"/>
                      <a:gd name="T17" fmla="*/ 595 h 718"/>
                      <a:gd name="T18" fmla="*/ 1509 w 1509"/>
                      <a:gd name="T19" fmla="*/ 664 h 718"/>
                      <a:gd name="T20" fmla="*/ 1499 w 1509"/>
                      <a:gd name="T21" fmla="*/ 696 h 718"/>
                      <a:gd name="T22" fmla="*/ 1473 w 1509"/>
                      <a:gd name="T23" fmla="*/ 716 h 718"/>
                      <a:gd name="T24" fmla="*/ 54 w 1509"/>
                      <a:gd name="T25" fmla="*/ 718 h 718"/>
                      <a:gd name="T26" fmla="*/ 22 w 1509"/>
                      <a:gd name="T27" fmla="*/ 707 h 718"/>
                      <a:gd name="T28" fmla="*/ 3 w 1509"/>
                      <a:gd name="T29" fmla="*/ 681 h 718"/>
                      <a:gd name="T30" fmla="*/ 3 w 1509"/>
                      <a:gd name="T31" fmla="*/ 596 h 718"/>
                      <a:gd name="T32" fmla="*/ 27 w 1509"/>
                      <a:gd name="T33" fmla="*/ 465 h 718"/>
                      <a:gd name="T34" fmla="*/ 73 w 1509"/>
                      <a:gd name="T35" fmla="*/ 342 h 718"/>
                      <a:gd name="T36" fmla="*/ 138 w 1509"/>
                      <a:gd name="T37" fmla="*/ 229 h 718"/>
                      <a:gd name="T38" fmla="*/ 224 w 1509"/>
                      <a:gd name="T39" fmla="*/ 128 h 718"/>
                      <a:gd name="T40" fmla="*/ 327 w 1509"/>
                      <a:gd name="T41" fmla="*/ 42 h 718"/>
                      <a:gd name="T42" fmla="*/ 396 w 1509"/>
                      <a:gd name="T43" fmla="*/ 2 h 718"/>
                      <a:gd name="T44" fmla="*/ 421 w 1509"/>
                      <a:gd name="T45" fmla="*/ 1 h 718"/>
                      <a:gd name="T46" fmla="*/ 442 w 1509"/>
                      <a:gd name="T47" fmla="*/ 12 h 718"/>
                      <a:gd name="T48" fmla="*/ 493 w 1509"/>
                      <a:gd name="T49" fmla="*/ 47 h 718"/>
                      <a:gd name="T50" fmla="*/ 530 w 1509"/>
                      <a:gd name="T51" fmla="*/ 67 h 718"/>
                      <a:gd name="T52" fmla="*/ 567 w 1509"/>
                      <a:gd name="T53" fmla="*/ 84 h 718"/>
                      <a:gd name="T54" fmla="*/ 603 w 1509"/>
                      <a:gd name="T55" fmla="*/ 99 h 718"/>
                      <a:gd name="T56" fmla="*/ 620 w 1509"/>
                      <a:gd name="T57" fmla="*/ 127 h 718"/>
                      <a:gd name="T58" fmla="*/ 620 w 1509"/>
                      <a:gd name="T59" fmla="*/ 160 h 718"/>
                      <a:gd name="T60" fmla="*/ 599 w 1509"/>
                      <a:gd name="T61" fmla="*/ 187 h 718"/>
                      <a:gd name="T62" fmla="*/ 568 w 1509"/>
                      <a:gd name="T63" fmla="*/ 196 h 718"/>
                      <a:gd name="T64" fmla="*/ 528 w 1509"/>
                      <a:gd name="T65" fmla="*/ 185 h 718"/>
                      <a:gd name="T66" fmla="*/ 480 w 1509"/>
                      <a:gd name="T67" fmla="*/ 164 h 718"/>
                      <a:gd name="T68" fmla="*/ 439 w 1509"/>
                      <a:gd name="T69" fmla="*/ 140 h 718"/>
                      <a:gd name="T70" fmla="*/ 416 w 1509"/>
                      <a:gd name="T71" fmla="*/ 126 h 718"/>
                      <a:gd name="T72" fmla="*/ 357 w 1509"/>
                      <a:gd name="T73" fmla="*/ 155 h 718"/>
                      <a:gd name="T74" fmla="*/ 268 w 1509"/>
                      <a:gd name="T75" fmla="*/ 239 h 718"/>
                      <a:gd name="T76" fmla="*/ 196 w 1509"/>
                      <a:gd name="T77" fmla="*/ 339 h 718"/>
                      <a:gd name="T78" fmla="*/ 147 w 1509"/>
                      <a:gd name="T79" fmla="*/ 441 h 718"/>
                      <a:gd name="T80" fmla="*/ 118 w 1509"/>
                      <a:gd name="T81" fmla="*/ 551 h 718"/>
                      <a:gd name="T82" fmla="*/ 1399 w 1509"/>
                      <a:gd name="T83" fmla="*/ 610 h 718"/>
                      <a:gd name="T84" fmla="*/ 1379 w 1509"/>
                      <a:gd name="T85" fmla="*/ 496 h 718"/>
                      <a:gd name="T86" fmla="*/ 1340 w 1509"/>
                      <a:gd name="T87" fmla="*/ 389 h 718"/>
                      <a:gd name="T88" fmla="*/ 1280 w 1509"/>
                      <a:gd name="T89" fmla="*/ 287 h 718"/>
                      <a:gd name="T90" fmla="*/ 1200 w 1509"/>
                      <a:gd name="T91" fmla="*/ 195 h 718"/>
                      <a:gd name="T92" fmla="*/ 1103 w 1509"/>
                      <a:gd name="T93" fmla="*/ 119 h 718"/>
                      <a:gd name="T94" fmla="*/ 1071 w 1509"/>
                      <a:gd name="T95" fmla="*/ 139 h 718"/>
                      <a:gd name="T96" fmla="*/ 1029 w 1509"/>
                      <a:gd name="T97" fmla="*/ 164 h 718"/>
                      <a:gd name="T98" fmla="*/ 982 w 1509"/>
                      <a:gd name="T99" fmla="*/ 185 h 718"/>
                      <a:gd name="T100" fmla="*/ 942 w 1509"/>
                      <a:gd name="T101" fmla="*/ 196 h 718"/>
                      <a:gd name="T102" fmla="*/ 910 w 1509"/>
                      <a:gd name="T103" fmla="*/ 187 h 718"/>
                      <a:gd name="T104" fmla="*/ 890 w 1509"/>
                      <a:gd name="T105" fmla="*/ 160 h 718"/>
                      <a:gd name="T106" fmla="*/ 888 w 1509"/>
                      <a:gd name="T107" fmla="*/ 132 h 718"/>
                      <a:gd name="T108" fmla="*/ 900 w 1509"/>
                      <a:gd name="T109" fmla="*/ 107 h 718"/>
                      <a:gd name="T110" fmla="*/ 923 w 1509"/>
                      <a:gd name="T111" fmla="*/ 91 h 718"/>
                      <a:gd name="T112" fmla="*/ 962 w 1509"/>
                      <a:gd name="T113" fmla="*/ 76 h 718"/>
                      <a:gd name="T114" fmla="*/ 999 w 1509"/>
                      <a:gd name="T115" fmla="*/ 57 h 718"/>
                      <a:gd name="T116" fmla="*/ 1050 w 1509"/>
                      <a:gd name="T117" fmla="*/ 25 h 718"/>
                      <a:gd name="T118" fmla="*/ 1068 w 1509"/>
                      <a:gd name="T119" fmla="*/ 11 h 718"/>
                      <a:gd name="T120" fmla="*/ 1080 w 1509"/>
                      <a:gd name="T121" fmla="*/ 4 h 718"/>
                      <a:gd name="T122" fmla="*/ 1090 w 1509"/>
                      <a:gd name="T123" fmla="*/ 1 h 718"/>
                      <a:gd name="T124" fmla="*/ 1100 w 1509"/>
                      <a:gd name="T125" fmla="*/ 0 h 71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509" h="718">
                        <a:moveTo>
                          <a:pt x="1100" y="0"/>
                        </a:moveTo>
                        <a:lnTo>
                          <a:pt x="1104" y="0"/>
                        </a:lnTo>
                        <a:lnTo>
                          <a:pt x="1108" y="1"/>
                        </a:lnTo>
                        <a:lnTo>
                          <a:pt x="1117" y="2"/>
                        </a:lnTo>
                        <a:lnTo>
                          <a:pt x="1117" y="2"/>
                        </a:lnTo>
                        <a:lnTo>
                          <a:pt x="1122" y="4"/>
                        </a:lnTo>
                        <a:lnTo>
                          <a:pt x="1127" y="8"/>
                        </a:lnTo>
                        <a:lnTo>
                          <a:pt x="1183" y="42"/>
                        </a:lnTo>
                        <a:lnTo>
                          <a:pt x="1237" y="84"/>
                        </a:lnTo>
                        <a:lnTo>
                          <a:pt x="1285" y="128"/>
                        </a:lnTo>
                        <a:lnTo>
                          <a:pt x="1330" y="176"/>
                        </a:lnTo>
                        <a:lnTo>
                          <a:pt x="1371" y="229"/>
                        </a:lnTo>
                        <a:lnTo>
                          <a:pt x="1407" y="285"/>
                        </a:lnTo>
                        <a:lnTo>
                          <a:pt x="1438" y="342"/>
                        </a:lnTo>
                        <a:lnTo>
                          <a:pt x="1462" y="402"/>
                        </a:lnTo>
                        <a:lnTo>
                          <a:pt x="1483" y="464"/>
                        </a:lnTo>
                        <a:lnTo>
                          <a:pt x="1498" y="528"/>
                        </a:lnTo>
                        <a:lnTo>
                          <a:pt x="1506" y="595"/>
                        </a:lnTo>
                        <a:lnTo>
                          <a:pt x="1509" y="663"/>
                        </a:lnTo>
                        <a:lnTo>
                          <a:pt x="1509" y="664"/>
                        </a:lnTo>
                        <a:lnTo>
                          <a:pt x="1506" y="681"/>
                        </a:lnTo>
                        <a:lnTo>
                          <a:pt x="1499" y="696"/>
                        </a:lnTo>
                        <a:lnTo>
                          <a:pt x="1487" y="707"/>
                        </a:lnTo>
                        <a:lnTo>
                          <a:pt x="1473" y="716"/>
                        </a:lnTo>
                        <a:lnTo>
                          <a:pt x="1456" y="718"/>
                        </a:lnTo>
                        <a:lnTo>
                          <a:pt x="54" y="718"/>
                        </a:lnTo>
                        <a:lnTo>
                          <a:pt x="37" y="716"/>
                        </a:lnTo>
                        <a:lnTo>
                          <a:pt x="22" y="707"/>
                        </a:lnTo>
                        <a:lnTo>
                          <a:pt x="11" y="696"/>
                        </a:lnTo>
                        <a:lnTo>
                          <a:pt x="3" y="681"/>
                        </a:lnTo>
                        <a:lnTo>
                          <a:pt x="0" y="664"/>
                        </a:lnTo>
                        <a:lnTo>
                          <a:pt x="3" y="596"/>
                        </a:lnTo>
                        <a:lnTo>
                          <a:pt x="13" y="529"/>
                        </a:lnTo>
                        <a:lnTo>
                          <a:pt x="27" y="465"/>
                        </a:lnTo>
                        <a:lnTo>
                          <a:pt x="47" y="402"/>
                        </a:lnTo>
                        <a:lnTo>
                          <a:pt x="73" y="342"/>
                        </a:lnTo>
                        <a:lnTo>
                          <a:pt x="102" y="285"/>
                        </a:lnTo>
                        <a:lnTo>
                          <a:pt x="138" y="229"/>
                        </a:lnTo>
                        <a:lnTo>
                          <a:pt x="179" y="176"/>
                        </a:lnTo>
                        <a:lnTo>
                          <a:pt x="224" y="128"/>
                        </a:lnTo>
                        <a:lnTo>
                          <a:pt x="273" y="84"/>
                        </a:lnTo>
                        <a:lnTo>
                          <a:pt x="327" y="42"/>
                        </a:lnTo>
                        <a:lnTo>
                          <a:pt x="382" y="8"/>
                        </a:lnTo>
                        <a:lnTo>
                          <a:pt x="396" y="2"/>
                        </a:lnTo>
                        <a:lnTo>
                          <a:pt x="410" y="0"/>
                        </a:lnTo>
                        <a:lnTo>
                          <a:pt x="421" y="1"/>
                        </a:lnTo>
                        <a:lnTo>
                          <a:pt x="432" y="6"/>
                        </a:lnTo>
                        <a:lnTo>
                          <a:pt x="442" y="12"/>
                        </a:lnTo>
                        <a:lnTo>
                          <a:pt x="476" y="36"/>
                        </a:lnTo>
                        <a:lnTo>
                          <a:pt x="493" y="47"/>
                        </a:lnTo>
                        <a:lnTo>
                          <a:pt x="512" y="57"/>
                        </a:lnTo>
                        <a:lnTo>
                          <a:pt x="530" y="67"/>
                        </a:lnTo>
                        <a:lnTo>
                          <a:pt x="549" y="76"/>
                        </a:lnTo>
                        <a:lnTo>
                          <a:pt x="567" y="84"/>
                        </a:lnTo>
                        <a:lnTo>
                          <a:pt x="587" y="91"/>
                        </a:lnTo>
                        <a:lnTo>
                          <a:pt x="603" y="99"/>
                        </a:lnTo>
                        <a:lnTo>
                          <a:pt x="614" y="112"/>
                        </a:lnTo>
                        <a:lnTo>
                          <a:pt x="620" y="127"/>
                        </a:lnTo>
                        <a:lnTo>
                          <a:pt x="624" y="144"/>
                        </a:lnTo>
                        <a:lnTo>
                          <a:pt x="620" y="160"/>
                        </a:lnTo>
                        <a:lnTo>
                          <a:pt x="612" y="175"/>
                        </a:lnTo>
                        <a:lnTo>
                          <a:pt x="599" y="187"/>
                        </a:lnTo>
                        <a:lnTo>
                          <a:pt x="585" y="194"/>
                        </a:lnTo>
                        <a:lnTo>
                          <a:pt x="568" y="196"/>
                        </a:lnTo>
                        <a:lnTo>
                          <a:pt x="551" y="193"/>
                        </a:lnTo>
                        <a:lnTo>
                          <a:pt x="528" y="185"/>
                        </a:lnTo>
                        <a:lnTo>
                          <a:pt x="505" y="174"/>
                        </a:lnTo>
                        <a:lnTo>
                          <a:pt x="480" y="164"/>
                        </a:lnTo>
                        <a:lnTo>
                          <a:pt x="459" y="152"/>
                        </a:lnTo>
                        <a:lnTo>
                          <a:pt x="439" y="140"/>
                        </a:lnTo>
                        <a:lnTo>
                          <a:pt x="417" y="126"/>
                        </a:lnTo>
                        <a:lnTo>
                          <a:pt x="416" y="126"/>
                        </a:lnTo>
                        <a:lnTo>
                          <a:pt x="407" y="119"/>
                        </a:lnTo>
                        <a:lnTo>
                          <a:pt x="357" y="155"/>
                        </a:lnTo>
                        <a:lnTo>
                          <a:pt x="310" y="195"/>
                        </a:lnTo>
                        <a:lnTo>
                          <a:pt x="268" y="239"/>
                        </a:lnTo>
                        <a:lnTo>
                          <a:pt x="230" y="287"/>
                        </a:lnTo>
                        <a:lnTo>
                          <a:pt x="196" y="339"/>
                        </a:lnTo>
                        <a:lnTo>
                          <a:pt x="170" y="389"/>
                        </a:lnTo>
                        <a:lnTo>
                          <a:pt x="147" y="441"/>
                        </a:lnTo>
                        <a:lnTo>
                          <a:pt x="131" y="496"/>
                        </a:lnTo>
                        <a:lnTo>
                          <a:pt x="118" y="551"/>
                        </a:lnTo>
                        <a:lnTo>
                          <a:pt x="111" y="610"/>
                        </a:lnTo>
                        <a:lnTo>
                          <a:pt x="1399" y="610"/>
                        </a:lnTo>
                        <a:lnTo>
                          <a:pt x="1391" y="551"/>
                        </a:lnTo>
                        <a:lnTo>
                          <a:pt x="1379" y="496"/>
                        </a:lnTo>
                        <a:lnTo>
                          <a:pt x="1362" y="441"/>
                        </a:lnTo>
                        <a:lnTo>
                          <a:pt x="1340" y="389"/>
                        </a:lnTo>
                        <a:lnTo>
                          <a:pt x="1314" y="339"/>
                        </a:lnTo>
                        <a:lnTo>
                          <a:pt x="1280" y="287"/>
                        </a:lnTo>
                        <a:lnTo>
                          <a:pt x="1242" y="239"/>
                        </a:lnTo>
                        <a:lnTo>
                          <a:pt x="1200" y="195"/>
                        </a:lnTo>
                        <a:lnTo>
                          <a:pt x="1153" y="155"/>
                        </a:lnTo>
                        <a:lnTo>
                          <a:pt x="1103" y="119"/>
                        </a:lnTo>
                        <a:lnTo>
                          <a:pt x="1093" y="126"/>
                        </a:lnTo>
                        <a:lnTo>
                          <a:pt x="1071" y="139"/>
                        </a:lnTo>
                        <a:lnTo>
                          <a:pt x="1050" y="152"/>
                        </a:lnTo>
                        <a:lnTo>
                          <a:pt x="1029" y="164"/>
                        </a:lnTo>
                        <a:lnTo>
                          <a:pt x="1005" y="174"/>
                        </a:lnTo>
                        <a:lnTo>
                          <a:pt x="982" y="185"/>
                        </a:lnTo>
                        <a:lnTo>
                          <a:pt x="959" y="193"/>
                        </a:lnTo>
                        <a:lnTo>
                          <a:pt x="942" y="196"/>
                        </a:lnTo>
                        <a:lnTo>
                          <a:pt x="925" y="194"/>
                        </a:lnTo>
                        <a:lnTo>
                          <a:pt x="910" y="187"/>
                        </a:lnTo>
                        <a:lnTo>
                          <a:pt x="898" y="175"/>
                        </a:lnTo>
                        <a:lnTo>
                          <a:pt x="890" y="160"/>
                        </a:lnTo>
                        <a:lnTo>
                          <a:pt x="887" y="146"/>
                        </a:lnTo>
                        <a:lnTo>
                          <a:pt x="888" y="132"/>
                        </a:lnTo>
                        <a:lnTo>
                          <a:pt x="892" y="118"/>
                        </a:lnTo>
                        <a:lnTo>
                          <a:pt x="900" y="107"/>
                        </a:lnTo>
                        <a:lnTo>
                          <a:pt x="910" y="97"/>
                        </a:lnTo>
                        <a:lnTo>
                          <a:pt x="923" y="91"/>
                        </a:lnTo>
                        <a:lnTo>
                          <a:pt x="943" y="84"/>
                        </a:lnTo>
                        <a:lnTo>
                          <a:pt x="962" y="76"/>
                        </a:lnTo>
                        <a:lnTo>
                          <a:pt x="980" y="67"/>
                        </a:lnTo>
                        <a:lnTo>
                          <a:pt x="999" y="57"/>
                        </a:lnTo>
                        <a:lnTo>
                          <a:pt x="1033" y="36"/>
                        </a:lnTo>
                        <a:lnTo>
                          <a:pt x="1050" y="25"/>
                        </a:lnTo>
                        <a:lnTo>
                          <a:pt x="1067" y="12"/>
                        </a:lnTo>
                        <a:lnTo>
                          <a:pt x="1068" y="11"/>
                        </a:lnTo>
                        <a:lnTo>
                          <a:pt x="1073" y="8"/>
                        </a:lnTo>
                        <a:lnTo>
                          <a:pt x="1080" y="4"/>
                        </a:lnTo>
                        <a:lnTo>
                          <a:pt x="1082" y="3"/>
                        </a:lnTo>
                        <a:lnTo>
                          <a:pt x="1090" y="1"/>
                        </a:lnTo>
                        <a:lnTo>
                          <a:pt x="1092" y="1"/>
                        </a:lnTo>
                        <a:lnTo>
                          <a:pt x="1100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6" name="Freeform 62"/>
                  <p:cNvSpPr>
                    <a:spLocks noEditPoints="1"/>
                  </p:cNvSpPr>
                  <p:nvPr/>
                </p:nvSpPr>
                <p:spPr bwMode="auto">
                  <a:xfrm>
                    <a:off x="4214813" y="3217863"/>
                    <a:ext cx="320675" cy="322263"/>
                  </a:xfrm>
                  <a:custGeom>
                    <a:avLst/>
                    <a:gdLst>
                      <a:gd name="T0" fmla="*/ 149 w 808"/>
                      <a:gd name="T1" fmla="*/ 252 h 809"/>
                      <a:gd name="T2" fmla="*/ 119 w 808"/>
                      <a:gd name="T3" fmla="*/ 323 h 809"/>
                      <a:gd name="T4" fmla="*/ 107 w 808"/>
                      <a:gd name="T5" fmla="*/ 405 h 809"/>
                      <a:gd name="T6" fmla="*/ 118 w 808"/>
                      <a:gd name="T7" fmla="*/ 482 h 809"/>
                      <a:gd name="T8" fmla="*/ 148 w 808"/>
                      <a:gd name="T9" fmla="*/ 553 h 809"/>
                      <a:gd name="T10" fmla="*/ 194 w 808"/>
                      <a:gd name="T11" fmla="*/ 613 h 809"/>
                      <a:gd name="T12" fmla="*/ 223 w 808"/>
                      <a:gd name="T13" fmla="*/ 638 h 809"/>
                      <a:gd name="T14" fmla="*/ 288 w 808"/>
                      <a:gd name="T15" fmla="*/ 676 h 809"/>
                      <a:gd name="T16" fmla="*/ 363 w 808"/>
                      <a:gd name="T17" fmla="*/ 697 h 809"/>
                      <a:gd name="T18" fmla="*/ 444 w 808"/>
                      <a:gd name="T19" fmla="*/ 697 h 809"/>
                      <a:gd name="T20" fmla="*/ 519 w 808"/>
                      <a:gd name="T21" fmla="*/ 676 h 809"/>
                      <a:gd name="T22" fmla="*/ 584 w 808"/>
                      <a:gd name="T23" fmla="*/ 638 h 809"/>
                      <a:gd name="T24" fmla="*/ 614 w 808"/>
                      <a:gd name="T25" fmla="*/ 613 h 809"/>
                      <a:gd name="T26" fmla="*/ 659 w 808"/>
                      <a:gd name="T27" fmla="*/ 553 h 809"/>
                      <a:gd name="T28" fmla="*/ 690 w 808"/>
                      <a:gd name="T29" fmla="*/ 482 h 809"/>
                      <a:gd name="T30" fmla="*/ 700 w 808"/>
                      <a:gd name="T31" fmla="*/ 405 h 809"/>
                      <a:gd name="T32" fmla="*/ 384 w 808"/>
                      <a:gd name="T33" fmla="*/ 364 h 809"/>
                      <a:gd name="T34" fmla="*/ 313 w 808"/>
                      <a:gd name="T35" fmla="*/ 353 h 809"/>
                      <a:gd name="T36" fmla="*/ 249 w 808"/>
                      <a:gd name="T37" fmla="*/ 320 h 809"/>
                      <a:gd name="T38" fmla="*/ 222 w 808"/>
                      <a:gd name="T39" fmla="*/ 297 h 809"/>
                      <a:gd name="T40" fmla="*/ 185 w 808"/>
                      <a:gd name="T41" fmla="*/ 249 h 809"/>
                      <a:gd name="T42" fmla="*/ 404 w 808"/>
                      <a:gd name="T43" fmla="*/ 107 h 809"/>
                      <a:gd name="T44" fmla="*/ 329 w 808"/>
                      <a:gd name="T45" fmla="*/ 117 h 809"/>
                      <a:gd name="T46" fmla="*/ 263 w 808"/>
                      <a:gd name="T47" fmla="*/ 143 h 809"/>
                      <a:gd name="T48" fmla="*/ 274 w 808"/>
                      <a:gd name="T49" fmla="*/ 185 h 809"/>
                      <a:gd name="T50" fmla="*/ 299 w 808"/>
                      <a:gd name="T51" fmla="*/ 220 h 809"/>
                      <a:gd name="T52" fmla="*/ 337 w 808"/>
                      <a:gd name="T53" fmla="*/ 246 h 809"/>
                      <a:gd name="T54" fmla="*/ 384 w 808"/>
                      <a:gd name="T55" fmla="*/ 256 h 809"/>
                      <a:gd name="T56" fmla="*/ 638 w 808"/>
                      <a:gd name="T57" fmla="*/ 223 h 809"/>
                      <a:gd name="T58" fmla="*/ 584 w 808"/>
                      <a:gd name="T59" fmla="*/ 170 h 809"/>
                      <a:gd name="T60" fmla="*/ 519 w 808"/>
                      <a:gd name="T61" fmla="*/ 131 h 809"/>
                      <a:gd name="T62" fmla="*/ 444 w 808"/>
                      <a:gd name="T63" fmla="*/ 110 h 809"/>
                      <a:gd name="T64" fmla="*/ 404 w 808"/>
                      <a:gd name="T65" fmla="*/ 0 h 809"/>
                      <a:gd name="T66" fmla="*/ 497 w 808"/>
                      <a:gd name="T67" fmla="*/ 10 h 809"/>
                      <a:gd name="T68" fmla="*/ 582 w 808"/>
                      <a:gd name="T69" fmla="*/ 41 h 809"/>
                      <a:gd name="T70" fmla="*/ 657 w 808"/>
                      <a:gd name="T71" fmla="*/ 88 h 809"/>
                      <a:gd name="T72" fmla="*/ 717 w 808"/>
                      <a:gd name="T73" fmla="*/ 148 h 809"/>
                      <a:gd name="T74" fmla="*/ 762 w 808"/>
                      <a:gd name="T75" fmla="*/ 217 h 809"/>
                      <a:gd name="T76" fmla="*/ 793 w 808"/>
                      <a:gd name="T77" fmla="*/ 294 h 809"/>
                      <a:gd name="T78" fmla="*/ 801 w 808"/>
                      <a:gd name="T79" fmla="*/ 331 h 809"/>
                      <a:gd name="T80" fmla="*/ 808 w 808"/>
                      <a:gd name="T81" fmla="*/ 405 h 809"/>
                      <a:gd name="T82" fmla="*/ 797 w 808"/>
                      <a:gd name="T83" fmla="*/ 496 h 809"/>
                      <a:gd name="T84" fmla="*/ 767 w 808"/>
                      <a:gd name="T85" fmla="*/ 582 h 809"/>
                      <a:gd name="T86" fmla="*/ 719 w 808"/>
                      <a:gd name="T87" fmla="*/ 657 h 809"/>
                      <a:gd name="T88" fmla="*/ 656 w 808"/>
                      <a:gd name="T89" fmla="*/ 720 h 809"/>
                      <a:gd name="T90" fmla="*/ 581 w 808"/>
                      <a:gd name="T91" fmla="*/ 768 h 809"/>
                      <a:gd name="T92" fmla="*/ 496 w 808"/>
                      <a:gd name="T93" fmla="*/ 798 h 809"/>
                      <a:gd name="T94" fmla="*/ 404 w 808"/>
                      <a:gd name="T95" fmla="*/ 809 h 809"/>
                      <a:gd name="T96" fmla="*/ 312 w 808"/>
                      <a:gd name="T97" fmla="*/ 798 h 809"/>
                      <a:gd name="T98" fmla="*/ 226 w 808"/>
                      <a:gd name="T99" fmla="*/ 768 h 809"/>
                      <a:gd name="T100" fmla="*/ 151 w 808"/>
                      <a:gd name="T101" fmla="*/ 720 h 809"/>
                      <a:gd name="T102" fmla="*/ 118 w 808"/>
                      <a:gd name="T103" fmla="*/ 689 h 809"/>
                      <a:gd name="T104" fmla="*/ 62 w 808"/>
                      <a:gd name="T105" fmla="*/ 621 h 809"/>
                      <a:gd name="T106" fmla="*/ 23 w 808"/>
                      <a:gd name="T107" fmla="*/ 540 h 809"/>
                      <a:gd name="T108" fmla="*/ 2 w 808"/>
                      <a:gd name="T109" fmla="*/ 451 h 809"/>
                      <a:gd name="T110" fmla="*/ 2 w 808"/>
                      <a:gd name="T111" fmla="*/ 357 h 809"/>
                      <a:gd name="T112" fmla="*/ 23 w 808"/>
                      <a:gd name="T113" fmla="*/ 268 h 809"/>
                      <a:gd name="T114" fmla="*/ 62 w 808"/>
                      <a:gd name="T115" fmla="*/ 187 h 809"/>
                      <a:gd name="T116" fmla="*/ 118 w 808"/>
                      <a:gd name="T117" fmla="*/ 118 h 809"/>
                      <a:gd name="T118" fmla="*/ 151 w 808"/>
                      <a:gd name="T119" fmla="*/ 88 h 809"/>
                      <a:gd name="T120" fmla="*/ 226 w 808"/>
                      <a:gd name="T121" fmla="*/ 41 h 809"/>
                      <a:gd name="T122" fmla="*/ 312 w 808"/>
                      <a:gd name="T123" fmla="*/ 10 h 809"/>
                      <a:gd name="T124" fmla="*/ 404 w 808"/>
                      <a:gd name="T125" fmla="*/ 0 h 80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808" h="809">
                        <a:moveTo>
                          <a:pt x="171" y="220"/>
                        </a:moveTo>
                        <a:lnTo>
                          <a:pt x="149" y="252"/>
                        </a:lnTo>
                        <a:lnTo>
                          <a:pt x="131" y="286"/>
                        </a:lnTo>
                        <a:lnTo>
                          <a:pt x="119" y="323"/>
                        </a:lnTo>
                        <a:lnTo>
                          <a:pt x="110" y="363"/>
                        </a:lnTo>
                        <a:lnTo>
                          <a:pt x="107" y="405"/>
                        </a:lnTo>
                        <a:lnTo>
                          <a:pt x="110" y="445"/>
                        </a:lnTo>
                        <a:lnTo>
                          <a:pt x="118" y="482"/>
                        </a:lnTo>
                        <a:lnTo>
                          <a:pt x="130" y="519"/>
                        </a:lnTo>
                        <a:lnTo>
                          <a:pt x="148" y="553"/>
                        </a:lnTo>
                        <a:lnTo>
                          <a:pt x="169" y="585"/>
                        </a:lnTo>
                        <a:lnTo>
                          <a:pt x="194" y="613"/>
                        </a:lnTo>
                        <a:lnTo>
                          <a:pt x="195" y="613"/>
                        </a:lnTo>
                        <a:lnTo>
                          <a:pt x="223" y="638"/>
                        </a:lnTo>
                        <a:lnTo>
                          <a:pt x="255" y="660"/>
                        </a:lnTo>
                        <a:lnTo>
                          <a:pt x="288" y="676"/>
                        </a:lnTo>
                        <a:lnTo>
                          <a:pt x="325" y="689"/>
                        </a:lnTo>
                        <a:lnTo>
                          <a:pt x="363" y="697"/>
                        </a:lnTo>
                        <a:lnTo>
                          <a:pt x="404" y="700"/>
                        </a:lnTo>
                        <a:lnTo>
                          <a:pt x="444" y="697"/>
                        </a:lnTo>
                        <a:lnTo>
                          <a:pt x="482" y="689"/>
                        </a:lnTo>
                        <a:lnTo>
                          <a:pt x="519" y="676"/>
                        </a:lnTo>
                        <a:lnTo>
                          <a:pt x="554" y="660"/>
                        </a:lnTo>
                        <a:lnTo>
                          <a:pt x="584" y="638"/>
                        </a:lnTo>
                        <a:lnTo>
                          <a:pt x="613" y="614"/>
                        </a:lnTo>
                        <a:lnTo>
                          <a:pt x="614" y="613"/>
                        </a:lnTo>
                        <a:lnTo>
                          <a:pt x="638" y="585"/>
                        </a:lnTo>
                        <a:lnTo>
                          <a:pt x="659" y="553"/>
                        </a:lnTo>
                        <a:lnTo>
                          <a:pt x="677" y="519"/>
                        </a:lnTo>
                        <a:lnTo>
                          <a:pt x="690" y="482"/>
                        </a:lnTo>
                        <a:lnTo>
                          <a:pt x="697" y="445"/>
                        </a:lnTo>
                        <a:lnTo>
                          <a:pt x="700" y="405"/>
                        </a:lnTo>
                        <a:lnTo>
                          <a:pt x="697" y="364"/>
                        </a:lnTo>
                        <a:lnTo>
                          <a:pt x="384" y="364"/>
                        </a:lnTo>
                        <a:lnTo>
                          <a:pt x="347" y="362"/>
                        </a:lnTo>
                        <a:lnTo>
                          <a:pt x="313" y="353"/>
                        </a:lnTo>
                        <a:lnTo>
                          <a:pt x="279" y="339"/>
                        </a:lnTo>
                        <a:lnTo>
                          <a:pt x="249" y="320"/>
                        </a:lnTo>
                        <a:lnTo>
                          <a:pt x="222" y="297"/>
                        </a:lnTo>
                        <a:lnTo>
                          <a:pt x="222" y="297"/>
                        </a:lnTo>
                        <a:lnTo>
                          <a:pt x="202" y="274"/>
                        </a:lnTo>
                        <a:lnTo>
                          <a:pt x="185" y="249"/>
                        </a:lnTo>
                        <a:lnTo>
                          <a:pt x="171" y="220"/>
                        </a:lnTo>
                        <a:close/>
                        <a:moveTo>
                          <a:pt x="404" y="107"/>
                        </a:moveTo>
                        <a:lnTo>
                          <a:pt x="366" y="110"/>
                        </a:lnTo>
                        <a:lnTo>
                          <a:pt x="329" y="117"/>
                        </a:lnTo>
                        <a:lnTo>
                          <a:pt x="296" y="128"/>
                        </a:lnTo>
                        <a:lnTo>
                          <a:pt x="263" y="143"/>
                        </a:lnTo>
                        <a:lnTo>
                          <a:pt x="266" y="165"/>
                        </a:lnTo>
                        <a:lnTo>
                          <a:pt x="274" y="185"/>
                        </a:lnTo>
                        <a:lnTo>
                          <a:pt x="285" y="204"/>
                        </a:lnTo>
                        <a:lnTo>
                          <a:pt x="299" y="220"/>
                        </a:lnTo>
                        <a:lnTo>
                          <a:pt x="317" y="235"/>
                        </a:lnTo>
                        <a:lnTo>
                          <a:pt x="337" y="246"/>
                        </a:lnTo>
                        <a:lnTo>
                          <a:pt x="360" y="254"/>
                        </a:lnTo>
                        <a:lnTo>
                          <a:pt x="384" y="256"/>
                        </a:lnTo>
                        <a:lnTo>
                          <a:pt x="660" y="256"/>
                        </a:lnTo>
                        <a:lnTo>
                          <a:pt x="638" y="223"/>
                        </a:lnTo>
                        <a:lnTo>
                          <a:pt x="613" y="195"/>
                        </a:lnTo>
                        <a:lnTo>
                          <a:pt x="584" y="170"/>
                        </a:lnTo>
                        <a:lnTo>
                          <a:pt x="553" y="148"/>
                        </a:lnTo>
                        <a:lnTo>
                          <a:pt x="519" y="131"/>
                        </a:lnTo>
                        <a:lnTo>
                          <a:pt x="482" y="118"/>
                        </a:lnTo>
                        <a:lnTo>
                          <a:pt x="444" y="110"/>
                        </a:lnTo>
                        <a:lnTo>
                          <a:pt x="404" y="107"/>
                        </a:lnTo>
                        <a:close/>
                        <a:moveTo>
                          <a:pt x="404" y="0"/>
                        </a:moveTo>
                        <a:lnTo>
                          <a:pt x="451" y="2"/>
                        </a:lnTo>
                        <a:lnTo>
                          <a:pt x="497" y="10"/>
                        </a:lnTo>
                        <a:lnTo>
                          <a:pt x="540" y="23"/>
                        </a:lnTo>
                        <a:lnTo>
                          <a:pt x="582" y="41"/>
                        </a:lnTo>
                        <a:lnTo>
                          <a:pt x="620" y="62"/>
                        </a:lnTo>
                        <a:lnTo>
                          <a:pt x="657" y="88"/>
                        </a:lnTo>
                        <a:lnTo>
                          <a:pt x="690" y="118"/>
                        </a:lnTo>
                        <a:lnTo>
                          <a:pt x="717" y="148"/>
                        </a:lnTo>
                        <a:lnTo>
                          <a:pt x="741" y="181"/>
                        </a:lnTo>
                        <a:lnTo>
                          <a:pt x="762" y="217"/>
                        </a:lnTo>
                        <a:lnTo>
                          <a:pt x="779" y="254"/>
                        </a:lnTo>
                        <a:lnTo>
                          <a:pt x="793" y="294"/>
                        </a:lnTo>
                        <a:lnTo>
                          <a:pt x="793" y="296"/>
                        </a:lnTo>
                        <a:lnTo>
                          <a:pt x="801" y="331"/>
                        </a:lnTo>
                        <a:lnTo>
                          <a:pt x="807" y="367"/>
                        </a:lnTo>
                        <a:lnTo>
                          <a:pt x="808" y="405"/>
                        </a:lnTo>
                        <a:lnTo>
                          <a:pt x="806" y="451"/>
                        </a:lnTo>
                        <a:lnTo>
                          <a:pt x="797" y="496"/>
                        </a:lnTo>
                        <a:lnTo>
                          <a:pt x="784" y="540"/>
                        </a:lnTo>
                        <a:lnTo>
                          <a:pt x="767" y="582"/>
                        </a:lnTo>
                        <a:lnTo>
                          <a:pt x="746" y="621"/>
                        </a:lnTo>
                        <a:lnTo>
                          <a:pt x="719" y="657"/>
                        </a:lnTo>
                        <a:lnTo>
                          <a:pt x="690" y="690"/>
                        </a:lnTo>
                        <a:lnTo>
                          <a:pt x="656" y="720"/>
                        </a:lnTo>
                        <a:lnTo>
                          <a:pt x="620" y="746"/>
                        </a:lnTo>
                        <a:lnTo>
                          <a:pt x="581" y="768"/>
                        </a:lnTo>
                        <a:lnTo>
                          <a:pt x="540" y="785"/>
                        </a:lnTo>
                        <a:lnTo>
                          <a:pt x="496" y="798"/>
                        </a:lnTo>
                        <a:lnTo>
                          <a:pt x="451" y="806"/>
                        </a:lnTo>
                        <a:lnTo>
                          <a:pt x="404" y="809"/>
                        </a:lnTo>
                        <a:lnTo>
                          <a:pt x="357" y="806"/>
                        </a:lnTo>
                        <a:lnTo>
                          <a:pt x="312" y="798"/>
                        </a:lnTo>
                        <a:lnTo>
                          <a:pt x="267" y="785"/>
                        </a:lnTo>
                        <a:lnTo>
                          <a:pt x="226" y="768"/>
                        </a:lnTo>
                        <a:lnTo>
                          <a:pt x="187" y="746"/>
                        </a:lnTo>
                        <a:lnTo>
                          <a:pt x="151" y="720"/>
                        </a:lnTo>
                        <a:lnTo>
                          <a:pt x="118" y="690"/>
                        </a:lnTo>
                        <a:lnTo>
                          <a:pt x="118" y="689"/>
                        </a:lnTo>
                        <a:lnTo>
                          <a:pt x="88" y="656"/>
                        </a:lnTo>
                        <a:lnTo>
                          <a:pt x="62" y="621"/>
                        </a:lnTo>
                        <a:lnTo>
                          <a:pt x="41" y="582"/>
                        </a:lnTo>
                        <a:lnTo>
                          <a:pt x="23" y="540"/>
                        </a:lnTo>
                        <a:lnTo>
                          <a:pt x="10" y="496"/>
                        </a:lnTo>
                        <a:lnTo>
                          <a:pt x="2" y="451"/>
                        </a:lnTo>
                        <a:lnTo>
                          <a:pt x="0" y="405"/>
                        </a:lnTo>
                        <a:lnTo>
                          <a:pt x="2" y="357"/>
                        </a:lnTo>
                        <a:lnTo>
                          <a:pt x="10" y="312"/>
                        </a:lnTo>
                        <a:lnTo>
                          <a:pt x="23" y="268"/>
                        </a:lnTo>
                        <a:lnTo>
                          <a:pt x="41" y="226"/>
                        </a:lnTo>
                        <a:lnTo>
                          <a:pt x="62" y="187"/>
                        </a:lnTo>
                        <a:lnTo>
                          <a:pt x="88" y="152"/>
                        </a:lnTo>
                        <a:lnTo>
                          <a:pt x="118" y="118"/>
                        </a:lnTo>
                        <a:lnTo>
                          <a:pt x="118" y="118"/>
                        </a:lnTo>
                        <a:lnTo>
                          <a:pt x="151" y="88"/>
                        </a:lnTo>
                        <a:lnTo>
                          <a:pt x="187" y="62"/>
                        </a:lnTo>
                        <a:lnTo>
                          <a:pt x="226" y="41"/>
                        </a:lnTo>
                        <a:lnTo>
                          <a:pt x="267" y="23"/>
                        </a:lnTo>
                        <a:lnTo>
                          <a:pt x="312" y="10"/>
                        </a:lnTo>
                        <a:lnTo>
                          <a:pt x="357" y="2"/>
                        </a:lnTo>
                        <a:lnTo>
                          <a:pt x="404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7" name="Freeform 63"/>
                  <p:cNvSpPr>
                    <a:spLocks/>
                  </p:cNvSpPr>
                  <p:nvPr/>
                </p:nvSpPr>
                <p:spPr bwMode="auto">
                  <a:xfrm>
                    <a:off x="4352925" y="3582988"/>
                    <a:ext cx="42862" cy="158750"/>
                  </a:xfrm>
                  <a:custGeom>
                    <a:avLst/>
                    <a:gdLst>
                      <a:gd name="T0" fmla="*/ 55 w 109"/>
                      <a:gd name="T1" fmla="*/ 0 h 399"/>
                      <a:gd name="T2" fmla="*/ 72 w 109"/>
                      <a:gd name="T3" fmla="*/ 3 h 399"/>
                      <a:gd name="T4" fmla="*/ 87 w 109"/>
                      <a:gd name="T5" fmla="*/ 10 h 399"/>
                      <a:gd name="T6" fmla="*/ 98 w 109"/>
                      <a:gd name="T7" fmla="*/ 22 h 399"/>
                      <a:gd name="T8" fmla="*/ 106 w 109"/>
                      <a:gd name="T9" fmla="*/ 37 h 399"/>
                      <a:gd name="T10" fmla="*/ 109 w 109"/>
                      <a:gd name="T11" fmla="*/ 55 h 399"/>
                      <a:gd name="T12" fmla="*/ 109 w 109"/>
                      <a:gd name="T13" fmla="*/ 344 h 399"/>
                      <a:gd name="T14" fmla="*/ 106 w 109"/>
                      <a:gd name="T15" fmla="*/ 361 h 399"/>
                      <a:gd name="T16" fmla="*/ 98 w 109"/>
                      <a:gd name="T17" fmla="*/ 376 h 399"/>
                      <a:gd name="T18" fmla="*/ 87 w 109"/>
                      <a:gd name="T19" fmla="*/ 389 h 399"/>
                      <a:gd name="T20" fmla="*/ 72 w 109"/>
                      <a:gd name="T21" fmla="*/ 396 h 399"/>
                      <a:gd name="T22" fmla="*/ 55 w 109"/>
                      <a:gd name="T23" fmla="*/ 399 h 399"/>
                      <a:gd name="T24" fmla="*/ 37 w 109"/>
                      <a:gd name="T25" fmla="*/ 396 h 399"/>
                      <a:gd name="T26" fmla="*/ 23 w 109"/>
                      <a:gd name="T27" fmla="*/ 389 h 399"/>
                      <a:gd name="T28" fmla="*/ 11 w 109"/>
                      <a:gd name="T29" fmla="*/ 376 h 399"/>
                      <a:gd name="T30" fmla="*/ 4 w 109"/>
                      <a:gd name="T31" fmla="*/ 361 h 399"/>
                      <a:gd name="T32" fmla="*/ 0 w 109"/>
                      <a:gd name="T33" fmla="*/ 344 h 399"/>
                      <a:gd name="T34" fmla="*/ 0 w 109"/>
                      <a:gd name="T35" fmla="*/ 55 h 399"/>
                      <a:gd name="T36" fmla="*/ 4 w 109"/>
                      <a:gd name="T37" fmla="*/ 37 h 399"/>
                      <a:gd name="T38" fmla="*/ 11 w 109"/>
                      <a:gd name="T39" fmla="*/ 22 h 399"/>
                      <a:gd name="T40" fmla="*/ 23 w 109"/>
                      <a:gd name="T41" fmla="*/ 10 h 399"/>
                      <a:gd name="T42" fmla="*/ 37 w 109"/>
                      <a:gd name="T43" fmla="*/ 3 h 399"/>
                      <a:gd name="T44" fmla="*/ 55 w 109"/>
                      <a:gd name="T45" fmla="*/ 0 h 39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</a:cxnLst>
                    <a:rect l="0" t="0" r="r" b="b"/>
                    <a:pathLst>
                      <a:path w="109" h="399">
                        <a:moveTo>
                          <a:pt x="55" y="0"/>
                        </a:moveTo>
                        <a:lnTo>
                          <a:pt x="72" y="3"/>
                        </a:lnTo>
                        <a:lnTo>
                          <a:pt x="87" y="10"/>
                        </a:lnTo>
                        <a:lnTo>
                          <a:pt x="98" y="22"/>
                        </a:lnTo>
                        <a:lnTo>
                          <a:pt x="106" y="37"/>
                        </a:lnTo>
                        <a:lnTo>
                          <a:pt x="109" y="55"/>
                        </a:lnTo>
                        <a:lnTo>
                          <a:pt x="109" y="344"/>
                        </a:lnTo>
                        <a:lnTo>
                          <a:pt x="106" y="361"/>
                        </a:lnTo>
                        <a:lnTo>
                          <a:pt x="98" y="376"/>
                        </a:lnTo>
                        <a:lnTo>
                          <a:pt x="87" y="389"/>
                        </a:lnTo>
                        <a:lnTo>
                          <a:pt x="72" y="396"/>
                        </a:lnTo>
                        <a:lnTo>
                          <a:pt x="55" y="399"/>
                        </a:lnTo>
                        <a:lnTo>
                          <a:pt x="37" y="396"/>
                        </a:lnTo>
                        <a:lnTo>
                          <a:pt x="23" y="389"/>
                        </a:lnTo>
                        <a:lnTo>
                          <a:pt x="11" y="376"/>
                        </a:lnTo>
                        <a:lnTo>
                          <a:pt x="4" y="361"/>
                        </a:lnTo>
                        <a:lnTo>
                          <a:pt x="0" y="344"/>
                        </a:lnTo>
                        <a:lnTo>
                          <a:pt x="0" y="55"/>
                        </a:lnTo>
                        <a:lnTo>
                          <a:pt x="4" y="37"/>
                        </a:lnTo>
                        <a:lnTo>
                          <a:pt x="11" y="22"/>
                        </a:lnTo>
                        <a:lnTo>
                          <a:pt x="23" y="10"/>
                        </a:lnTo>
                        <a:lnTo>
                          <a:pt x="37" y="3"/>
                        </a:lnTo>
                        <a:lnTo>
                          <a:pt x="55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8" name="Freeform 64"/>
                  <p:cNvSpPr>
                    <a:spLocks/>
                  </p:cNvSpPr>
                  <p:nvPr/>
                </p:nvSpPr>
                <p:spPr bwMode="auto">
                  <a:xfrm>
                    <a:off x="4313238" y="3422650"/>
                    <a:ext cx="122237" cy="50800"/>
                  </a:xfrm>
                  <a:custGeom>
                    <a:avLst/>
                    <a:gdLst>
                      <a:gd name="T0" fmla="*/ 249 w 307"/>
                      <a:gd name="T1" fmla="*/ 0 h 128"/>
                      <a:gd name="T2" fmla="*/ 266 w 307"/>
                      <a:gd name="T3" fmla="*/ 1 h 128"/>
                      <a:gd name="T4" fmla="*/ 281 w 307"/>
                      <a:gd name="T5" fmla="*/ 8 h 128"/>
                      <a:gd name="T6" fmla="*/ 293 w 307"/>
                      <a:gd name="T7" fmla="*/ 18 h 128"/>
                      <a:gd name="T8" fmla="*/ 303 w 307"/>
                      <a:gd name="T9" fmla="*/ 33 h 128"/>
                      <a:gd name="T10" fmla="*/ 307 w 307"/>
                      <a:gd name="T11" fmla="*/ 50 h 128"/>
                      <a:gd name="T12" fmla="*/ 306 w 307"/>
                      <a:gd name="T13" fmla="*/ 67 h 128"/>
                      <a:gd name="T14" fmla="*/ 300 w 307"/>
                      <a:gd name="T15" fmla="*/ 81 h 128"/>
                      <a:gd name="T16" fmla="*/ 289 w 307"/>
                      <a:gd name="T17" fmla="*/ 94 h 128"/>
                      <a:gd name="T18" fmla="*/ 274 w 307"/>
                      <a:gd name="T19" fmla="*/ 103 h 128"/>
                      <a:gd name="T20" fmla="*/ 245 w 307"/>
                      <a:gd name="T21" fmla="*/ 114 h 128"/>
                      <a:gd name="T22" fmla="*/ 215 w 307"/>
                      <a:gd name="T23" fmla="*/ 121 h 128"/>
                      <a:gd name="T24" fmla="*/ 185 w 307"/>
                      <a:gd name="T25" fmla="*/ 127 h 128"/>
                      <a:gd name="T26" fmla="*/ 154 w 307"/>
                      <a:gd name="T27" fmla="*/ 128 h 128"/>
                      <a:gd name="T28" fmla="*/ 123 w 307"/>
                      <a:gd name="T29" fmla="*/ 127 h 128"/>
                      <a:gd name="T30" fmla="*/ 92 w 307"/>
                      <a:gd name="T31" fmla="*/ 121 h 128"/>
                      <a:gd name="T32" fmla="*/ 91 w 307"/>
                      <a:gd name="T33" fmla="*/ 121 h 128"/>
                      <a:gd name="T34" fmla="*/ 62 w 307"/>
                      <a:gd name="T35" fmla="*/ 114 h 128"/>
                      <a:gd name="T36" fmla="*/ 33 w 307"/>
                      <a:gd name="T37" fmla="*/ 103 h 128"/>
                      <a:gd name="T38" fmla="*/ 19 w 307"/>
                      <a:gd name="T39" fmla="*/ 94 h 128"/>
                      <a:gd name="T40" fmla="*/ 8 w 307"/>
                      <a:gd name="T41" fmla="*/ 81 h 128"/>
                      <a:gd name="T42" fmla="*/ 3 w 307"/>
                      <a:gd name="T43" fmla="*/ 67 h 128"/>
                      <a:gd name="T44" fmla="*/ 0 w 307"/>
                      <a:gd name="T45" fmla="*/ 50 h 128"/>
                      <a:gd name="T46" fmla="*/ 5 w 307"/>
                      <a:gd name="T47" fmla="*/ 33 h 128"/>
                      <a:gd name="T48" fmla="*/ 12 w 307"/>
                      <a:gd name="T49" fmla="*/ 20 h 128"/>
                      <a:gd name="T50" fmla="*/ 23 w 307"/>
                      <a:gd name="T51" fmla="*/ 11 h 128"/>
                      <a:gd name="T52" fmla="*/ 34 w 307"/>
                      <a:gd name="T53" fmla="*/ 3 h 128"/>
                      <a:gd name="T54" fmla="*/ 48 w 307"/>
                      <a:gd name="T55" fmla="*/ 0 h 128"/>
                      <a:gd name="T56" fmla="*/ 62 w 307"/>
                      <a:gd name="T57" fmla="*/ 0 h 128"/>
                      <a:gd name="T58" fmla="*/ 75 w 307"/>
                      <a:gd name="T59" fmla="*/ 4 h 128"/>
                      <a:gd name="T60" fmla="*/ 93 w 307"/>
                      <a:gd name="T61" fmla="*/ 11 h 128"/>
                      <a:gd name="T62" fmla="*/ 112 w 307"/>
                      <a:gd name="T63" fmla="*/ 15 h 128"/>
                      <a:gd name="T64" fmla="*/ 114 w 307"/>
                      <a:gd name="T65" fmla="*/ 16 h 128"/>
                      <a:gd name="T66" fmla="*/ 133 w 307"/>
                      <a:gd name="T67" fmla="*/ 18 h 128"/>
                      <a:gd name="T68" fmla="*/ 154 w 307"/>
                      <a:gd name="T69" fmla="*/ 19 h 128"/>
                      <a:gd name="T70" fmla="*/ 174 w 307"/>
                      <a:gd name="T71" fmla="*/ 18 h 128"/>
                      <a:gd name="T72" fmla="*/ 193 w 307"/>
                      <a:gd name="T73" fmla="*/ 16 h 128"/>
                      <a:gd name="T74" fmla="*/ 194 w 307"/>
                      <a:gd name="T75" fmla="*/ 16 h 128"/>
                      <a:gd name="T76" fmla="*/ 213 w 307"/>
                      <a:gd name="T77" fmla="*/ 11 h 128"/>
                      <a:gd name="T78" fmla="*/ 232 w 307"/>
                      <a:gd name="T79" fmla="*/ 4 h 128"/>
                      <a:gd name="T80" fmla="*/ 249 w 307"/>
                      <a:gd name="T81" fmla="*/ 0 h 1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</a:cxnLst>
                    <a:rect l="0" t="0" r="r" b="b"/>
                    <a:pathLst>
                      <a:path w="307" h="128">
                        <a:moveTo>
                          <a:pt x="249" y="0"/>
                        </a:moveTo>
                        <a:lnTo>
                          <a:pt x="266" y="1"/>
                        </a:lnTo>
                        <a:lnTo>
                          <a:pt x="281" y="8"/>
                        </a:lnTo>
                        <a:lnTo>
                          <a:pt x="293" y="18"/>
                        </a:lnTo>
                        <a:lnTo>
                          <a:pt x="303" y="33"/>
                        </a:lnTo>
                        <a:lnTo>
                          <a:pt x="307" y="50"/>
                        </a:lnTo>
                        <a:lnTo>
                          <a:pt x="306" y="67"/>
                        </a:lnTo>
                        <a:lnTo>
                          <a:pt x="300" y="81"/>
                        </a:lnTo>
                        <a:lnTo>
                          <a:pt x="289" y="94"/>
                        </a:lnTo>
                        <a:lnTo>
                          <a:pt x="274" y="103"/>
                        </a:lnTo>
                        <a:lnTo>
                          <a:pt x="245" y="114"/>
                        </a:lnTo>
                        <a:lnTo>
                          <a:pt x="215" y="121"/>
                        </a:lnTo>
                        <a:lnTo>
                          <a:pt x="185" y="127"/>
                        </a:lnTo>
                        <a:lnTo>
                          <a:pt x="154" y="128"/>
                        </a:lnTo>
                        <a:lnTo>
                          <a:pt x="123" y="127"/>
                        </a:lnTo>
                        <a:lnTo>
                          <a:pt x="92" y="121"/>
                        </a:lnTo>
                        <a:lnTo>
                          <a:pt x="91" y="121"/>
                        </a:lnTo>
                        <a:lnTo>
                          <a:pt x="62" y="114"/>
                        </a:lnTo>
                        <a:lnTo>
                          <a:pt x="33" y="103"/>
                        </a:lnTo>
                        <a:lnTo>
                          <a:pt x="19" y="94"/>
                        </a:lnTo>
                        <a:lnTo>
                          <a:pt x="8" y="81"/>
                        </a:lnTo>
                        <a:lnTo>
                          <a:pt x="3" y="67"/>
                        </a:lnTo>
                        <a:lnTo>
                          <a:pt x="0" y="50"/>
                        </a:lnTo>
                        <a:lnTo>
                          <a:pt x="5" y="33"/>
                        </a:lnTo>
                        <a:lnTo>
                          <a:pt x="12" y="20"/>
                        </a:lnTo>
                        <a:lnTo>
                          <a:pt x="23" y="11"/>
                        </a:lnTo>
                        <a:lnTo>
                          <a:pt x="34" y="3"/>
                        </a:lnTo>
                        <a:lnTo>
                          <a:pt x="48" y="0"/>
                        </a:lnTo>
                        <a:lnTo>
                          <a:pt x="62" y="0"/>
                        </a:lnTo>
                        <a:lnTo>
                          <a:pt x="75" y="4"/>
                        </a:lnTo>
                        <a:lnTo>
                          <a:pt x="93" y="11"/>
                        </a:lnTo>
                        <a:lnTo>
                          <a:pt x="112" y="15"/>
                        </a:lnTo>
                        <a:lnTo>
                          <a:pt x="114" y="16"/>
                        </a:lnTo>
                        <a:lnTo>
                          <a:pt x="133" y="18"/>
                        </a:lnTo>
                        <a:lnTo>
                          <a:pt x="154" y="19"/>
                        </a:lnTo>
                        <a:lnTo>
                          <a:pt x="174" y="18"/>
                        </a:lnTo>
                        <a:lnTo>
                          <a:pt x="193" y="16"/>
                        </a:lnTo>
                        <a:lnTo>
                          <a:pt x="194" y="16"/>
                        </a:lnTo>
                        <a:lnTo>
                          <a:pt x="213" y="11"/>
                        </a:lnTo>
                        <a:lnTo>
                          <a:pt x="232" y="4"/>
                        </a:lnTo>
                        <a:lnTo>
                          <a:pt x="249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64" name="Group 34"/>
                <p:cNvGrpSpPr/>
                <p:nvPr/>
              </p:nvGrpSpPr>
              <p:grpSpPr>
                <a:xfrm>
                  <a:off x="8203260" y="2893170"/>
                  <a:ext cx="533547" cy="533547"/>
                  <a:chOff x="5507038" y="1766888"/>
                  <a:chExt cx="1166813" cy="1166813"/>
                </a:xfrm>
                <a:solidFill>
                  <a:schemeClr val="bg1"/>
                </a:solidFill>
              </p:grpSpPr>
              <p:sp>
                <p:nvSpPr>
                  <p:cNvPr id="76" name="Freeform 27"/>
                  <p:cNvSpPr>
                    <a:spLocks/>
                  </p:cNvSpPr>
                  <p:nvPr/>
                </p:nvSpPr>
                <p:spPr bwMode="auto">
                  <a:xfrm>
                    <a:off x="5507038" y="1984376"/>
                    <a:ext cx="1166813" cy="949325"/>
                  </a:xfrm>
                  <a:custGeom>
                    <a:avLst/>
                    <a:gdLst>
                      <a:gd name="T0" fmla="*/ 726 w 735"/>
                      <a:gd name="T1" fmla="*/ 0 h 598"/>
                      <a:gd name="T2" fmla="*/ 733 w 735"/>
                      <a:gd name="T3" fmla="*/ 6 h 598"/>
                      <a:gd name="T4" fmla="*/ 735 w 735"/>
                      <a:gd name="T5" fmla="*/ 11 h 598"/>
                      <a:gd name="T6" fmla="*/ 735 w 735"/>
                      <a:gd name="T7" fmla="*/ 453 h 598"/>
                      <a:gd name="T8" fmla="*/ 729 w 735"/>
                      <a:gd name="T9" fmla="*/ 459 h 598"/>
                      <a:gd name="T10" fmla="*/ 522 w 735"/>
                      <a:gd name="T11" fmla="*/ 596 h 598"/>
                      <a:gd name="T12" fmla="*/ 517 w 735"/>
                      <a:gd name="T13" fmla="*/ 598 h 598"/>
                      <a:gd name="T14" fmla="*/ 511 w 735"/>
                      <a:gd name="T15" fmla="*/ 596 h 598"/>
                      <a:gd name="T16" fmla="*/ 218 w 735"/>
                      <a:gd name="T17" fmla="*/ 462 h 598"/>
                      <a:gd name="T18" fmla="*/ 13 w 735"/>
                      <a:gd name="T19" fmla="*/ 598 h 598"/>
                      <a:gd name="T20" fmla="*/ 5 w 735"/>
                      <a:gd name="T21" fmla="*/ 596 h 598"/>
                      <a:gd name="T22" fmla="*/ 0 w 735"/>
                      <a:gd name="T23" fmla="*/ 589 h 598"/>
                      <a:gd name="T24" fmla="*/ 0 w 735"/>
                      <a:gd name="T25" fmla="*/ 152 h 598"/>
                      <a:gd name="T26" fmla="*/ 2 w 735"/>
                      <a:gd name="T27" fmla="*/ 145 h 598"/>
                      <a:gd name="T28" fmla="*/ 167 w 735"/>
                      <a:gd name="T29" fmla="*/ 48 h 598"/>
                      <a:gd name="T30" fmla="*/ 174 w 735"/>
                      <a:gd name="T31" fmla="*/ 46 h 598"/>
                      <a:gd name="T32" fmla="*/ 181 w 735"/>
                      <a:gd name="T33" fmla="*/ 51 h 598"/>
                      <a:gd name="T34" fmla="*/ 183 w 735"/>
                      <a:gd name="T35" fmla="*/ 61 h 598"/>
                      <a:gd name="T36" fmla="*/ 178 w 735"/>
                      <a:gd name="T37" fmla="*/ 68 h 598"/>
                      <a:gd name="T38" fmla="*/ 22 w 735"/>
                      <a:gd name="T39" fmla="*/ 565 h 598"/>
                      <a:gd name="T40" fmla="*/ 207 w 735"/>
                      <a:gd name="T41" fmla="*/ 173 h 598"/>
                      <a:gd name="T42" fmla="*/ 211 w 735"/>
                      <a:gd name="T43" fmla="*/ 165 h 598"/>
                      <a:gd name="T44" fmla="*/ 218 w 735"/>
                      <a:gd name="T45" fmla="*/ 162 h 598"/>
                      <a:gd name="T46" fmla="*/ 225 w 735"/>
                      <a:gd name="T47" fmla="*/ 165 h 598"/>
                      <a:gd name="T48" fmla="*/ 229 w 735"/>
                      <a:gd name="T49" fmla="*/ 173 h 598"/>
                      <a:gd name="T50" fmla="*/ 506 w 735"/>
                      <a:gd name="T51" fmla="*/ 569 h 598"/>
                      <a:gd name="T52" fmla="*/ 506 w 735"/>
                      <a:gd name="T53" fmla="*/ 169 h 598"/>
                      <a:gd name="T54" fmla="*/ 513 w 735"/>
                      <a:gd name="T55" fmla="*/ 162 h 598"/>
                      <a:gd name="T56" fmla="*/ 520 w 735"/>
                      <a:gd name="T57" fmla="*/ 162 h 598"/>
                      <a:gd name="T58" fmla="*/ 528 w 735"/>
                      <a:gd name="T59" fmla="*/ 169 h 598"/>
                      <a:gd name="T60" fmla="*/ 528 w 735"/>
                      <a:gd name="T61" fmla="*/ 565 h 598"/>
                      <a:gd name="T62" fmla="*/ 711 w 735"/>
                      <a:gd name="T63" fmla="*/ 33 h 598"/>
                      <a:gd name="T64" fmla="*/ 540 w 735"/>
                      <a:gd name="T65" fmla="*/ 138 h 598"/>
                      <a:gd name="T66" fmla="*/ 533 w 735"/>
                      <a:gd name="T67" fmla="*/ 136 h 598"/>
                      <a:gd name="T68" fmla="*/ 528 w 735"/>
                      <a:gd name="T69" fmla="*/ 129 h 598"/>
                      <a:gd name="T70" fmla="*/ 529 w 735"/>
                      <a:gd name="T71" fmla="*/ 119 h 598"/>
                      <a:gd name="T72" fmla="*/ 716 w 735"/>
                      <a:gd name="T73" fmla="*/ 2 h 59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</a:cxnLst>
                    <a:rect l="0" t="0" r="r" b="b"/>
                    <a:pathLst>
                      <a:path w="735" h="598">
                        <a:moveTo>
                          <a:pt x="722" y="0"/>
                        </a:moveTo>
                        <a:lnTo>
                          <a:pt x="726" y="0"/>
                        </a:lnTo>
                        <a:lnTo>
                          <a:pt x="729" y="2"/>
                        </a:lnTo>
                        <a:lnTo>
                          <a:pt x="733" y="6"/>
                        </a:lnTo>
                        <a:lnTo>
                          <a:pt x="735" y="9"/>
                        </a:lnTo>
                        <a:lnTo>
                          <a:pt x="735" y="11"/>
                        </a:lnTo>
                        <a:lnTo>
                          <a:pt x="735" y="448"/>
                        </a:lnTo>
                        <a:lnTo>
                          <a:pt x="735" y="453"/>
                        </a:lnTo>
                        <a:lnTo>
                          <a:pt x="731" y="457"/>
                        </a:lnTo>
                        <a:lnTo>
                          <a:pt x="729" y="459"/>
                        </a:lnTo>
                        <a:lnTo>
                          <a:pt x="522" y="596"/>
                        </a:lnTo>
                        <a:lnTo>
                          <a:pt x="522" y="596"/>
                        </a:lnTo>
                        <a:lnTo>
                          <a:pt x="518" y="598"/>
                        </a:lnTo>
                        <a:lnTo>
                          <a:pt x="517" y="598"/>
                        </a:lnTo>
                        <a:lnTo>
                          <a:pt x="517" y="598"/>
                        </a:lnTo>
                        <a:lnTo>
                          <a:pt x="511" y="596"/>
                        </a:lnTo>
                        <a:lnTo>
                          <a:pt x="511" y="596"/>
                        </a:lnTo>
                        <a:lnTo>
                          <a:pt x="218" y="462"/>
                        </a:lnTo>
                        <a:lnTo>
                          <a:pt x="18" y="596"/>
                        </a:lnTo>
                        <a:lnTo>
                          <a:pt x="13" y="598"/>
                        </a:lnTo>
                        <a:lnTo>
                          <a:pt x="9" y="598"/>
                        </a:lnTo>
                        <a:lnTo>
                          <a:pt x="5" y="596"/>
                        </a:lnTo>
                        <a:lnTo>
                          <a:pt x="2" y="593"/>
                        </a:lnTo>
                        <a:lnTo>
                          <a:pt x="0" y="589"/>
                        </a:lnTo>
                        <a:lnTo>
                          <a:pt x="0" y="585"/>
                        </a:lnTo>
                        <a:lnTo>
                          <a:pt x="0" y="152"/>
                        </a:lnTo>
                        <a:lnTo>
                          <a:pt x="0" y="149"/>
                        </a:lnTo>
                        <a:lnTo>
                          <a:pt x="2" y="145"/>
                        </a:lnTo>
                        <a:lnTo>
                          <a:pt x="5" y="143"/>
                        </a:lnTo>
                        <a:lnTo>
                          <a:pt x="167" y="48"/>
                        </a:lnTo>
                        <a:lnTo>
                          <a:pt x="170" y="46"/>
                        </a:lnTo>
                        <a:lnTo>
                          <a:pt x="174" y="46"/>
                        </a:lnTo>
                        <a:lnTo>
                          <a:pt x="179" y="48"/>
                        </a:lnTo>
                        <a:lnTo>
                          <a:pt x="181" y="51"/>
                        </a:lnTo>
                        <a:lnTo>
                          <a:pt x="183" y="55"/>
                        </a:lnTo>
                        <a:lnTo>
                          <a:pt x="183" y="61"/>
                        </a:lnTo>
                        <a:lnTo>
                          <a:pt x="181" y="64"/>
                        </a:lnTo>
                        <a:lnTo>
                          <a:pt x="178" y="68"/>
                        </a:lnTo>
                        <a:lnTo>
                          <a:pt x="22" y="160"/>
                        </a:lnTo>
                        <a:lnTo>
                          <a:pt x="22" y="565"/>
                        </a:lnTo>
                        <a:lnTo>
                          <a:pt x="207" y="442"/>
                        </a:lnTo>
                        <a:lnTo>
                          <a:pt x="207" y="173"/>
                        </a:lnTo>
                        <a:lnTo>
                          <a:pt x="207" y="169"/>
                        </a:lnTo>
                        <a:lnTo>
                          <a:pt x="211" y="165"/>
                        </a:lnTo>
                        <a:lnTo>
                          <a:pt x="212" y="162"/>
                        </a:lnTo>
                        <a:lnTo>
                          <a:pt x="218" y="162"/>
                        </a:lnTo>
                        <a:lnTo>
                          <a:pt x="222" y="162"/>
                        </a:lnTo>
                        <a:lnTo>
                          <a:pt x="225" y="165"/>
                        </a:lnTo>
                        <a:lnTo>
                          <a:pt x="229" y="169"/>
                        </a:lnTo>
                        <a:lnTo>
                          <a:pt x="229" y="173"/>
                        </a:lnTo>
                        <a:lnTo>
                          <a:pt x="229" y="440"/>
                        </a:lnTo>
                        <a:lnTo>
                          <a:pt x="506" y="569"/>
                        </a:lnTo>
                        <a:lnTo>
                          <a:pt x="506" y="173"/>
                        </a:lnTo>
                        <a:lnTo>
                          <a:pt x="506" y="169"/>
                        </a:lnTo>
                        <a:lnTo>
                          <a:pt x="509" y="165"/>
                        </a:lnTo>
                        <a:lnTo>
                          <a:pt x="513" y="162"/>
                        </a:lnTo>
                        <a:lnTo>
                          <a:pt x="517" y="162"/>
                        </a:lnTo>
                        <a:lnTo>
                          <a:pt x="520" y="162"/>
                        </a:lnTo>
                        <a:lnTo>
                          <a:pt x="524" y="165"/>
                        </a:lnTo>
                        <a:lnTo>
                          <a:pt x="528" y="169"/>
                        </a:lnTo>
                        <a:lnTo>
                          <a:pt x="528" y="173"/>
                        </a:lnTo>
                        <a:lnTo>
                          <a:pt x="528" y="565"/>
                        </a:lnTo>
                        <a:lnTo>
                          <a:pt x="711" y="442"/>
                        </a:lnTo>
                        <a:lnTo>
                          <a:pt x="711" y="33"/>
                        </a:lnTo>
                        <a:lnTo>
                          <a:pt x="546" y="136"/>
                        </a:lnTo>
                        <a:lnTo>
                          <a:pt x="540" y="138"/>
                        </a:lnTo>
                        <a:lnTo>
                          <a:pt x="537" y="138"/>
                        </a:lnTo>
                        <a:lnTo>
                          <a:pt x="533" y="136"/>
                        </a:lnTo>
                        <a:lnTo>
                          <a:pt x="529" y="132"/>
                        </a:lnTo>
                        <a:lnTo>
                          <a:pt x="528" y="129"/>
                        </a:lnTo>
                        <a:lnTo>
                          <a:pt x="528" y="125"/>
                        </a:lnTo>
                        <a:lnTo>
                          <a:pt x="529" y="119"/>
                        </a:lnTo>
                        <a:lnTo>
                          <a:pt x="533" y="117"/>
                        </a:lnTo>
                        <a:lnTo>
                          <a:pt x="716" y="2"/>
                        </a:lnTo>
                        <a:lnTo>
                          <a:pt x="722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7" name="Freeform 28"/>
                  <p:cNvSpPr>
                    <a:spLocks noEditPoints="1"/>
                  </p:cNvSpPr>
                  <p:nvPr/>
                </p:nvSpPr>
                <p:spPr bwMode="auto">
                  <a:xfrm>
                    <a:off x="5835651" y="1766888"/>
                    <a:ext cx="509588" cy="701675"/>
                  </a:xfrm>
                  <a:custGeom>
                    <a:avLst/>
                    <a:gdLst>
                      <a:gd name="T0" fmla="*/ 123 w 321"/>
                      <a:gd name="T1" fmla="*/ 27 h 442"/>
                      <a:gd name="T2" fmla="*/ 62 w 321"/>
                      <a:gd name="T3" fmla="*/ 62 h 442"/>
                      <a:gd name="T4" fmla="*/ 27 w 321"/>
                      <a:gd name="T5" fmla="*/ 124 h 442"/>
                      <a:gd name="T6" fmla="*/ 26 w 321"/>
                      <a:gd name="T7" fmla="*/ 192 h 442"/>
                      <a:gd name="T8" fmla="*/ 55 w 321"/>
                      <a:gd name="T9" fmla="*/ 262 h 442"/>
                      <a:gd name="T10" fmla="*/ 104 w 321"/>
                      <a:gd name="T11" fmla="*/ 339 h 442"/>
                      <a:gd name="T12" fmla="*/ 159 w 321"/>
                      <a:gd name="T13" fmla="*/ 412 h 442"/>
                      <a:gd name="T14" fmla="*/ 216 w 321"/>
                      <a:gd name="T15" fmla="*/ 339 h 442"/>
                      <a:gd name="T16" fmla="*/ 266 w 321"/>
                      <a:gd name="T17" fmla="*/ 262 h 442"/>
                      <a:gd name="T18" fmla="*/ 293 w 321"/>
                      <a:gd name="T19" fmla="*/ 192 h 442"/>
                      <a:gd name="T20" fmla="*/ 293 w 321"/>
                      <a:gd name="T21" fmla="*/ 124 h 442"/>
                      <a:gd name="T22" fmla="*/ 258 w 321"/>
                      <a:gd name="T23" fmla="*/ 62 h 442"/>
                      <a:gd name="T24" fmla="*/ 196 w 321"/>
                      <a:gd name="T25" fmla="*/ 27 h 442"/>
                      <a:gd name="T26" fmla="*/ 159 w 321"/>
                      <a:gd name="T27" fmla="*/ 0 h 442"/>
                      <a:gd name="T28" fmla="*/ 223 w 321"/>
                      <a:gd name="T29" fmla="*/ 12 h 442"/>
                      <a:gd name="T30" fmla="*/ 273 w 321"/>
                      <a:gd name="T31" fmla="*/ 45 h 442"/>
                      <a:gd name="T32" fmla="*/ 293 w 321"/>
                      <a:gd name="T33" fmla="*/ 69 h 442"/>
                      <a:gd name="T34" fmla="*/ 317 w 321"/>
                      <a:gd name="T35" fmla="*/ 128 h 442"/>
                      <a:gd name="T36" fmla="*/ 317 w 321"/>
                      <a:gd name="T37" fmla="*/ 196 h 442"/>
                      <a:gd name="T38" fmla="*/ 286 w 321"/>
                      <a:gd name="T39" fmla="*/ 271 h 442"/>
                      <a:gd name="T40" fmla="*/ 240 w 321"/>
                      <a:gd name="T41" fmla="*/ 346 h 442"/>
                      <a:gd name="T42" fmla="*/ 190 w 321"/>
                      <a:gd name="T43" fmla="*/ 410 h 442"/>
                      <a:gd name="T44" fmla="*/ 165 w 321"/>
                      <a:gd name="T45" fmla="*/ 440 h 442"/>
                      <a:gd name="T46" fmla="*/ 158 w 321"/>
                      <a:gd name="T47" fmla="*/ 440 h 442"/>
                      <a:gd name="T48" fmla="*/ 150 w 321"/>
                      <a:gd name="T49" fmla="*/ 436 h 442"/>
                      <a:gd name="T50" fmla="*/ 104 w 321"/>
                      <a:gd name="T51" fmla="*/ 379 h 442"/>
                      <a:gd name="T52" fmla="*/ 57 w 321"/>
                      <a:gd name="T53" fmla="*/ 310 h 442"/>
                      <a:gd name="T54" fmla="*/ 16 w 321"/>
                      <a:gd name="T55" fmla="*/ 232 h 442"/>
                      <a:gd name="T56" fmla="*/ 0 w 321"/>
                      <a:gd name="T57" fmla="*/ 159 h 442"/>
                      <a:gd name="T58" fmla="*/ 13 w 321"/>
                      <a:gd name="T59" fmla="*/ 97 h 442"/>
                      <a:gd name="T60" fmla="*/ 46 w 321"/>
                      <a:gd name="T61" fmla="*/ 45 h 442"/>
                      <a:gd name="T62" fmla="*/ 97 w 321"/>
                      <a:gd name="T63" fmla="*/ 12 h 442"/>
                      <a:gd name="T64" fmla="*/ 159 w 321"/>
                      <a:gd name="T65" fmla="*/ 0 h 44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</a:cxnLst>
                    <a:rect l="0" t="0" r="r" b="b"/>
                    <a:pathLst>
                      <a:path w="321" h="442">
                        <a:moveTo>
                          <a:pt x="159" y="22"/>
                        </a:moveTo>
                        <a:lnTo>
                          <a:pt x="123" y="27"/>
                        </a:lnTo>
                        <a:lnTo>
                          <a:pt x="90" y="42"/>
                        </a:lnTo>
                        <a:lnTo>
                          <a:pt x="62" y="62"/>
                        </a:lnTo>
                        <a:lnTo>
                          <a:pt x="40" y="91"/>
                        </a:lnTo>
                        <a:lnTo>
                          <a:pt x="27" y="124"/>
                        </a:lnTo>
                        <a:lnTo>
                          <a:pt x="22" y="159"/>
                        </a:lnTo>
                        <a:lnTo>
                          <a:pt x="26" y="192"/>
                        </a:lnTo>
                        <a:lnTo>
                          <a:pt x="38" y="225"/>
                        </a:lnTo>
                        <a:lnTo>
                          <a:pt x="55" y="262"/>
                        </a:lnTo>
                        <a:lnTo>
                          <a:pt x="75" y="297"/>
                        </a:lnTo>
                        <a:lnTo>
                          <a:pt x="104" y="339"/>
                        </a:lnTo>
                        <a:lnTo>
                          <a:pt x="134" y="377"/>
                        </a:lnTo>
                        <a:lnTo>
                          <a:pt x="159" y="412"/>
                        </a:lnTo>
                        <a:lnTo>
                          <a:pt x="187" y="377"/>
                        </a:lnTo>
                        <a:lnTo>
                          <a:pt x="216" y="339"/>
                        </a:lnTo>
                        <a:lnTo>
                          <a:pt x="245" y="297"/>
                        </a:lnTo>
                        <a:lnTo>
                          <a:pt x="266" y="262"/>
                        </a:lnTo>
                        <a:lnTo>
                          <a:pt x="282" y="225"/>
                        </a:lnTo>
                        <a:lnTo>
                          <a:pt x="293" y="192"/>
                        </a:lnTo>
                        <a:lnTo>
                          <a:pt x="299" y="159"/>
                        </a:lnTo>
                        <a:lnTo>
                          <a:pt x="293" y="124"/>
                        </a:lnTo>
                        <a:lnTo>
                          <a:pt x="278" y="91"/>
                        </a:lnTo>
                        <a:lnTo>
                          <a:pt x="258" y="62"/>
                        </a:lnTo>
                        <a:lnTo>
                          <a:pt x="229" y="42"/>
                        </a:lnTo>
                        <a:lnTo>
                          <a:pt x="196" y="27"/>
                        </a:lnTo>
                        <a:lnTo>
                          <a:pt x="159" y="22"/>
                        </a:lnTo>
                        <a:close/>
                        <a:moveTo>
                          <a:pt x="159" y="0"/>
                        </a:moveTo>
                        <a:lnTo>
                          <a:pt x="192" y="3"/>
                        </a:lnTo>
                        <a:lnTo>
                          <a:pt x="223" y="12"/>
                        </a:lnTo>
                        <a:lnTo>
                          <a:pt x="249" y="27"/>
                        </a:lnTo>
                        <a:lnTo>
                          <a:pt x="273" y="45"/>
                        </a:lnTo>
                        <a:lnTo>
                          <a:pt x="273" y="45"/>
                        </a:lnTo>
                        <a:lnTo>
                          <a:pt x="293" y="69"/>
                        </a:lnTo>
                        <a:lnTo>
                          <a:pt x="308" y="97"/>
                        </a:lnTo>
                        <a:lnTo>
                          <a:pt x="317" y="128"/>
                        </a:lnTo>
                        <a:lnTo>
                          <a:pt x="321" y="161"/>
                        </a:lnTo>
                        <a:lnTo>
                          <a:pt x="317" y="196"/>
                        </a:lnTo>
                        <a:lnTo>
                          <a:pt x="304" y="232"/>
                        </a:lnTo>
                        <a:lnTo>
                          <a:pt x="286" y="271"/>
                        </a:lnTo>
                        <a:lnTo>
                          <a:pt x="264" y="310"/>
                        </a:lnTo>
                        <a:lnTo>
                          <a:pt x="240" y="346"/>
                        </a:lnTo>
                        <a:lnTo>
                          <a:pt x="214" y="379"/>
                        </a:lnTo>
                        <a:lnTo>
                          <a:pt x="190" y="410"/>
                        </a:lnTo>
                        <a:lnTo>
                          <a:pt x="168" y="436"/>
                        </a:lnTo>
                        <a:lnTo>
                          <a:pt x="165" y="440"/>
                        </a:lnTo>
                        <a:lnTo>
                          <a:pt x="161" y="442"/>
                        </a:lnTo>
                        <a:lnTo>
                          <a:pt x="158" y="440"/>
                        </a:lnTo>
                        <a:lnTo>
                          <a:pt x="152" y="438"/>
                        </a:lnTo>
                        <a:lnTo>
                          <a:pt x="150" y="436"/>
                        </a:lnTo>
                        <a:lnTo>
                          <a:pt x="128" y="409"/>
                        </a:lnTo>
                        <a:lnTo>
                          <a:pt x="104" y="379"/>
                        </a:lnTo>
                        <a:lnTo>
                          <a:pt x="81" y="344"/>
                        </a:lnTo>
                        <a:lnTo>
                          <a:pt x="57" y="310"/>
                        </a:lnTo>
                        <a:lnTo>
                          <a:pt x="35" y="271"/>
                        </a:lnTo>
                        <a:lnTo>
                          <a:pt x="16" y="232"/>
                        </a:lnTo>
                        <a:lnTo>
                          <a:pt x="4" y="196"/>
                        </a:lnTo>
                        <a:lnTo>
                          <a:pt x="0" y="159"/>
                        </a:lnTo>
                        <a:lnTo>
                          <a:pt x="2" y="128"/>
                        </a:lnTo>
                        <a:lnTo>
                          <a:pt x="13" y="97"/>
                        </a:lnTo>
                        <a:lnTo>
                          <a:pt x="27" y="69"/>
                        </a:lnTo>
                        <a:lnTo>
                          <a:pt x="46" y="45"/>
                        </a:lnTo>
                        <a:lnTo>
                          <a:pt x="70" y="27"/>
                        </a:lnTo>
                        <a:lnTo>
                          <a:pt x="97" y="12"/>
                        </a:lnTo>
                        <a:lnTo>
                          <a:pt x="128" y="3"/>
                        </a:lnTo>
                        <a:lnTo>
                          <a:pt x="159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8" name="Freeform 29"/>
                  <p:cNvSpPr>
                    <a:spLocks noEditPoints="1"/>
                  </p:cNvSpPr>
                  <p:nvPr/>
                </p:nvSpPr>
                <p:spPr bwMode="auto">
                  <a:xfrm>
                    <a:off x="5981701" y="1911351"/>
                    <a:ext cx="217488" cy="219075"/>
                  </a:xfrm>
                  <a:custGeom>
                    <a:avLst/>
                    <a:gdLst>
                      <a:gd name="T0" fmla="*/ 67 w 137"/>
                      <a:gd name="T1" fmla="*/ 22 h 138"/>
                      <a:gd name="T2" fmla="*/ 51 w 137"/>
                      <a:gd name="T3" fmla="*/ 26 h 138"/>
                      <a:gd name="T4" fmla="*/ 36 w 137"/>
                      <a:gd name="T5" fmla="*/ 37 h 138"/>
                      <a:gd name="T6" fmla="*/ 36 w 137"/>
                      <a:gd name="T7" fmla="*/ 37 h 138"/>
                      <a:gd name="T8" fmla="*/ 25 w 137"/>
                      <a:gd name="T9" fmla="*/ 52 h 138"/>
                      <a:gd name="T10" fmla="*/ 22 w 137"/>
                      <a:gd name="T11" fmla="*/ 70 h 138"/>
                      <a:gd name="T12" fmla="*/ 25 w 137"/>
                      <a:gd name="T13" fmla="*/ 86 h 138"/>
                      <a:gd name="T14" fmla="*/ 36 w 137"/>
                      <a:gd name="T15" fmla="*/ 101 h 138"/>
                      <a:gd name="T16" fmla="*/ 51 w 137"/>
                      <a:gd name="T17" fmla="*/ 112 h 138"/>
                      <a:gd name="T18" fmla="*/ 67 w 137"/>
                      <a:gd name="T19" fmla="*/ 116 h 138"/>
                      <a:gd name="T20" fmla="*/ 86 w 137"/>
                      <a:gd name="T21" fmla="*/ 112 h 138"/>
                      <a:gd name="T22" fmla="*/ 100 w 137"/>
                      <a:gd name="T23" fmla="*/ 101 h 138"/>
                      <a:gd name="T24" fmla="*/ 100 w 137"/>
                      <a:gd name="T25" fmla="*/ 101 h 138"/>
                      <a:gd name="T26" fmla="*/ 111 w 137"/>
                      <a:gd name="T27" fmla="*/ 86 h 138"/>
                      <a:gd name="T28" fmla="*/ 113 w 137"/>
                      <a:gd name="T29" fmla="*/ 70 h 138"/>
                      <a:gd name="T30" fmla="*/ 111 w 137"/>
                      <a:gd name="T31" fmla="*/ 52 h 138"/>
                      <a:gd name="T32" fmla="*/ 100 w 137"/>
                      <a:gd name="T33" fmla="*/ 37 h 138"/>
                      <a:gd name="T34" fmla="*/ 100 w 137"/>
                      <a:gd name="T35" fmla="*/ 37 h 138"/>
                      <a:gd name="T36" fmla="*/ 86 w 137"/>
                      <a:gd name="T37" fmla="*/ 26 h 138"/>
                      <a:gd name="T38" fmla="*/ 67 w 137"/>
                      <a:gd name="T39" fmla="*/ 22 h 138"/>
                      <a:gd name="T40" fmla="*/ 67 w 137"/>
                      <a:gd name="T41" fmla="*/ 0 h 138"/>
                      <a:gd name="T42" fmla="*/ 95 w 137"/>
                      <a:gd name="T43" fmla="*/ 6 h 138"/>
                      <a:gd name="T44" fmla="*/ 117 w 137"/>
                      <a:gd name="T45" fmla="*/ 20 h 138"/>
                      <a:gd name="T46" fmla="*/ 117 w 137"/>
                      <a:gd name="T47" fmla="*/ 20 h 138"/>
                      <a:gd name="T48" fmla="*/ 131 w 137"/>
                      <a:gd name="T49" fmla="*/ 42 h 138"/>
                      <a:gd name="T50" fmla="*/ 137 w 137"/>
                      <a:gd name="T51" fmla="*/ 70 h 138"/>
                      <a:gd name="T52" fmla="*/ 131 w 137"/>
                      <a:gd name="T53" fmla="*/ 96 h 138"/>
                      <a:gd name="T54" fmla="*/ 117 w 137"/>
                      <a:gd name="T55" fmla="*/ 118 h 138"/>
                      <a:gd name="T56" fmla="*/ 117 w 137"/>
                      <a:gd name="T57" fmla="*/ 118 h 138"/>
                      <a:gd name="T58" fmla="*/ 95 w 137"/>
                      <a:gd name="T59" fmla="*/ 132 h 138"/>
                      <a:gd name="T60" fmla="*/ 67 w 137"/>
                      <a:gd name="T61" fmla="*/ 138 h 138"/>
                      <a:gd name="T62" fmla="*/ 42 w 137"/>
                      <a:gd name="T63" fmla="*/ 132 h 138"/>
                      <a:gd name="T64" fmla="*/ 20 w 137"/>
                      <a:gd name="T65" fmla="*/ 118 h 138"/>
                      <a:gd name="T66" fmla="*/ 5 w 137"/>
                      <a:gd name="T67" fmla="*/ 96 h 138"/>
                      <a:gd name="T68" fmla="*/ 0 w 137"/>
                      <a:gd name="T69" fmla="*/ 70 h 138"/>
                      <a:gd name="T70" fmla="*/ 5 w 137"/>
                      <a:gd name="T71" fmla="*/ 42 h 138"/>
                      <a:gd name="T72" fmla="*/ 20 w 137"/>
                      <a:gd name="T73" fmla="*/ 20 h 138"/>
                      <a:gd name="T74" fmla="*/ 20 w 137"/>
                      <a:gd name="T75" fmla="*/ 20 h 138"/>
                      <a:gd name="T76" fmla="*/ 42 w 137"/>
                      <a:gd name="T77" fmla="*/ 6 h 138"/>
                      <a:gd name="T78" fmla="*/ 67 w 137"/>
                      <a:gd name="T79" fmla="*/ 0 h 13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</a:cxnLst>
                    <a:rect l="0" t="0" r="r" b="b"/>
                    <a:pathLst>
                      <a:path w="137" h="138">
                        <a:moveTo>
                          <a:pt x="67" y="22"/>
                        </a:moveTo>
                        <a:lnTo>
                          <a:pt x="51" y="26"/>
                        </a:lnTo>
                        <a:lnTo>
                          <a:pt x="36" y="37"/>
                        </a:lnTo>
                        <a:lnTo>
                          <a:pt x="36" y="37"/>
                        </a:lnTo>
                        <a:lnTo>
                          <a:pt x="25" y="52"/>
                        </a:lnTo>
                        <a:lnTo>
                          <a:pt x="22" y="70"/>
                        </a:lnTo>
                        <a:lnTo>
                          <a:pt x="25" y="86"/>
                        </a:lnTo>
                        <a:lnTo>
                          <a:pt x="36" y="101"/>
                        </a:lnTo>
                        <a:lnTo>
                          <a:pt x="51" y="112"/>
                        </a:lnTo>
                        <a:lnTo>
                          <a:pt x="67" y="116"/>
                        </a:lnTo>
                        <a:lnTo>
                          <a:pt x="86" y="112"/>
                        </a:lnTo>
                        <a:lnTo>
                          <a:pt x="100" y="101"/>
                        </a:lnTo>
                        <a:lnTo>
                          <a:pt x="100" y="101"/>
                        </a:lnTo>
                        <a:lnTo>
                          <a:pt x="111" y="86"/>
                        </a:lnTo>
                        <a:lnTo>
                          <a:pt x="113" y="70"/>
                        </a:lnTo>
                        <a:lnTo>
                          <a:pt x="111" y="52"/>
                        </a:lnTo>
                        <a:lnTo>
                          <a:pt x="100" y="37"/>
                        </a:lnTo>
                        <a:lnTo>
                          <a:pt x="100" y="37"/>
                        </a:lnTo>
                        <a:lnTo>
                          <a:pt x="86" y="26"/>
                        </a:lnTo>
                        <a:lnTo>
                          <a:pt x="67" y="22"/>
                        </a:lnTo>
                        <a:close/>
                        <a:moveTo>
                          <a:pt x="67" y="0"/>
                        </a:moveTo>
                        <a:lnTo>
                          <a:pt x="95" y="6"/>
                        </a:lnTo>
                        <a:lnTo>
                          <a:pt x="117" y="20"/>
                        </a:lnTo>
                        <a:lnTo>
                          <a:pt x="117" y="20"/>
                        </a:lnTo>
                        <a:lnTo>
                          <a:pt x="131" y="42"/>
                        </a:lnTo>
                        <a:lnTo>
                          <a:pt x="137" y="70"/>
                        </a:lnTo>
                        <a:lnTo>
                          <a:pt x="131" y="96"/>
                        </a:lnTo>
                        <a:lnTo>
                          <a:pt x="117" y="118"/>
                        </a:lnTo>
                        <a:lnTo>
                          <a:pt x="117" y="118"/>
                        </a:lnTo>
                        <a:lnTo>
                          <a:pt x="95" y="132"/>
                        </a:lnTo>
                        <a:lnTo>
                          <a:pt x="67" y="138"/>
                        </a:lnTo>
                        <a:lnTo>
                          <a:pt x="42" y="132"/>
                        </a:lnTo>
                        <a:lnTo>
                          <a:pt x="20" y="118"/>
                        </a:lnTo>
                        <a:lnTo>
                          <a:pt x="5" y="96"/>
                        </a:lnTo>
                        <a:lnTo>
                          <a:pt x="0" y="70"/>
                        </a:lnTo>
                        <a:lnTo>
                          <a:pt x="5" y="42"/>
                        </a:lnTo>
                        <a:lnTo>
                          <a:pt x="20" y="20"/>
                        </a:lnTo>
                        <a:lnTo>
                          <a:pt x="20" y="20"/>
                        </a:lnTo>
                        <a:lnTo>
                          <a:pt x="42" y="6"/>
                        </a:lnTo>
                        <a:lnTo>
                          <a:pt x="67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65" name="Group 38"/>
                <p:cNvGrpSpPr/>
                <p:nvPr/>
              </p:nvGrpSpPr>
              <p:grpSpPr>
                <a:xfrm>
                  <a:off x="9173294" y="2043722"/>
                  <a:ext cx="657690" cy="582934"/>
                  <a:chOff x="7219950" y="4870450"/>
                  <a:chExt cx="1382713" cy="1225550"/>
                </a:xfrm>
                <a:solidFill>
                  <a:schemeClr val="bg1"/>
                </a:solidFill>
              </p:grpSpPr>
              <p:sp>
                <p:nvSpPr>
                  <p:cNvPr id="69" name="Freeform 19"/>
                  <p:cNvSpPr>
                    <a:spLocks noEditPoints="1"/>
                  </p:cNvSpPr>
                  <p:nvPr/>
                </p:nvSpPr>
                <p:spPr bwMode="auto">
                  <a:xfrm>
                    <a:off x="7443788" y="4978400"/>
                    <a:ext cx="935038" cy="935038"/>
                  </a:xfrm>
                  <a:custGeom>
                    <a:avLst/>
                    <a:gdLst>
                      <a:gd name="T0" fmla="*/ 527 w 2358"/>
                      <a:gd name="T1" fmla="*/ 331 h 2357"/>
                      <a:gd name="T2" fmla="*/ 328 w 2358"/>
                      <a:gd name="T3" fmla="*/ 531 h 2357"/>
                      <a:gd name="T4" fmla="*/ 185 w 2358"/>
                      <a:gd name="T5" fmla="*/ 782 h 2357"/>
                      <a:gd name="T6" fmla="*/ 320 w 2358"/>
                      <a:gd name="T7" fmla="*/ 834 h 2357"/>
                      <a:gd name="T8" fmla="*/ 480 w 2358"/>
                      <a:gd name="T9" fmla="*/ 767 h 2357"/>
                      <a:gd name="T10" fmla="*/ 600 w 2358"/>
                      <a:gd name="T11" fmla="*/ 656 h 2357"/>
                      <a:gd name="T12" fmla="*/ 664 w 2358"/>
                      <a:gd name="T13" fmla="*/ 660 h 2357"/>
                      <a:gd name="T14" fmla="*/ 680 w 2358"/>
                      <a:gd name="T15" fmla="*/ 721 h 2357"/>
                      <a:gd name="T16" fmla="*/ 540 w 2358"/>
                      <a:gd name="T17" fmla="*/ 857 h 2357"/>
                      <a:gd name="T18" fmla="*/ 350 w 2358"/>
                      <a:gd name="T19" fmla="*/ 939 h 2357"/>
                      <a:gd name="T20" fmla="*/ 131 w 2358"/>
                      <a:gd name="T21" fmla="*/ 960 h 2357"/>
                      <a:gd name="T22" fmla="*/ 111 w 2358"/>
                      <a:gd name="T23" fmla="*/ 1259 h 2357"/>
                      <a:gd name="T24" fmla="*/ 179 w 2358"/>
                      <a:gd name="T25" fmla="*/ 1560 h 2357"/>
                      <a:gd name="T26" fmla="*/ 325 w 2358"/>
                      <a:gd name="T27" fmla="*/ 1822 h 2357"/>
                      <a:gd name="T28" fmla="*/ 535 w 2358"/>
                      <a:gd name="T29" fmla="*/ 2033 h 2357"/>
                      <a:gd name="T30" fmla="*/ 798 w 2358"/>
                      <a:gd name="T31" fmla="*/ 2178 h 2357"/>
                      <a:gd name="T32" fmla="*/ 1100 w 2358"/>
                      <a:gd name="T33" fmla="*/ 2246 h 2357"/>
                      <a:gd name="T34" fmla="*/ 1415 w 2358"/>
                      <a:gd name="T35" fmla="*/ 2222 h 2357"/>
                      <a:gd name="T36" fmla="*/ 1698 w 2358"/>
                      <a:gd name="T37" fmla="*/ 2115 h 2357"/>
                      <a:gd name="T38" fmla="*/ 1937 w 2358"/>
                      <a:gd name="T39" fmla="*/ 1935 h 2357"/>
                      <a:gd name="T40" fmla="*/ 2116 w 2358"/>
                      <a:gd name="T41" fmla="*/ 1696 h 2357"/>
                      <a:gd name="T42" fmla="*/ 2224 w 2358"/>
                      <a:gd name="T43" fmla="*/ 1413 h 2357"/>
                      <a:gd name="T44" fmla="*/ 2247 w 2358"/>
                      <a:gd name="T45" fmla="*/ 1105 h 2357"/>
                      <a:gd name="T46" fmla="*/ 1257 w 2358"/>
                      <a:gd name="T47" fmla="*/ 958 h 2357"/>
                      <a:gd name="T48" fmla="*/ 1027 w 2358"/>
                      <a:gd name="T49" fmla="*/ 886 h 2357"/>
                      <a:gd name="T50" fmla="*/ 845 w 2358"/>
                      <a:gd name="T51" fmla="*/ 736 h 2357"/>
                      <a:gd name="T52" fmla="*/ 731 w 2358"/>
                      <a:gd name="T53" fmla="*/ 527 h 2357"/>
                      <a:gd name="T54" fmla="*/ 703 w 2358"/>
                      <a:gd name="T55" fmla="*/ 220 h 2357"/>
                      <a:gd name="T56" fmla="*/ 954 w 2358"/>
                      <a:gd name="T57" fmla="*/ 133 h 2357"/>
                      <a:gd name="T58" fmla="*/ 814 w 2358"/>
                      <a:gd name="T59" fmla="*/ 396 h 2357"/>
                      <a:gd name="T60" fmla="*/ 873 w 2358"/>
                      <a:gd name="T61" fmla="*/ 586 h 2357"/>
                      <a:gd name="T62" fmla="*/ 997 w 2358"/>
                      <a:gd name="T63" fmla="*/ 736 h 2357"/>
                      <a:gd name="T64" fmla="*/ 1169 w 2358"/>
                      <a:gd name="T65" fmla="*/ 829 h 2357"/>
                      <a:gd name="T66" fmla="*/ 2199 w 2358"/>
                      <a:gd name="T67" fmla="*/ 851 h 2357"/>
                      <a:gd name="T68" fmla="*/ 2073 w 2358"/>
                      <a:gd name="T69" fmla="*/ 589 h 2357"/>
                      <a:gd name="T70" fmla="*/ 1937 w 2358"/>
                      <a:gd name="T71" fmla="*/ 421 h 2357"/>
                      <a:gd name="T72" fmla="*/ 1698 w 2358"/>
                      <a:gd name="T73" fmla="*/ 243 h 2357"/>
                      <a:gd name="T74" fmla="*/ 1415 w 2358"/>
                      <a:gd name="T75" fmla="*/ 135 h 2357"/>
                      <a:gd name="T76" fmla="*/ 1180 w 2358"/>
                      <a:gd name="T77" fmla="*/ 0 h 2357"/>
                      <a:gd name="T78" fmla="*/ 1519 w 2358"/>
                      <a:gd name="T79" fmla="*/ 50 h 2357"/>
                      <a:gd name="T80" fmla="*/ 1821 w 2358"/>
                      <a:gd name="T81" fmla="*/ 190 h 2357"/>
                      <a:gd name="T82" fmla="*/ 2013 w 2358"/>
                      <a:gd name="T83" fmla="*/ 345 h 2357"/>
                      <a:gd name="T84" fmla="*/ 2203 w 2358"/>
                      <a:gd name="T85" fmla="*/ 593 h 2357"/>
                      <a:gd name="T86" fmla="*/ 2321 w 2358"/>
                      <a:gd name="T87" fmla="*/ 886 h 2357"/>
                      <a:gd name="T88" fmla="*/ 2350 w 2358"/>
                      <a:gd name="T89" fmla="*/ 1037 h 2357"/>
                      <a:gd name="T90" fmla="*/ 2346 w 2358"/>
                      <a:gd name="T91" fmla="*/ 1353 h 2357"/>
                      <a:gd name="T92" fmla="*/ 2248 w 2358"/>
                      <a:gd name="T93" fmla="*/ 1675 h 2357"/>
                      <a:gd name="T94" fmla="*/ 2069 w 2358"/>
                      <a:gd name="T95" fmla="*/ 1952 h 2357"/>
                      <a:gd name="T96" fmla="*/ 1889 w 2358"/>
                      <a:gd name="T97" fmla="*/ 2120 h 2357"/>
                      <a:gd name="T98" fmla="*/ 1600 w 2358"/>
                      <a:gd name="T99" fmla="*/ 2280 h 2357"/>
                      <a:gd name="T100" fmla="*/ 1268 w 2358"/>
                      <a:gd name="T101" fmla="*/ 2353 h 2357"/>
                      <a:gd name="T102" fmla="*/ 921 w 2358"/>
                      <a:gd name="T103" fmla="*/ 2329 h 2357"/>
                      <a:gd name="T104" fmla="*/ 608 w 2358"/>
                      <a:gd name="T105" fmla="*/ 2210 h 2357"/>
                      <a:gd name="T106" fmla="*/ 346 w 2358"/>
                      <a:gd name="T107" fmla="*/ 2012 h 2357"/>
                      <a:gd name="T108" fmla="*/ 191 w 2358"/>
                      <a:gd name="T109" fmla="*/ 1820 h 2357"/>
                      <a:gd name="T110" fmla="*/ 50 w 2358"/>
                      <a:gd name="T111" fmla="*/ 1519 h 2357"/>
                      <a:gd name="T112" fmla="*/ 0 w 2358"/>
                      <a:gd name="T113" fmla="*/ 1179 h 2357"/>
                      <a:gd name="T114" fmla="*/ 50 w 2358"/>
                      <a:gd name="T115" fmla="*/ 838 h 2357"/>
                      <a:gd name="T116" fmla="*/ 191 w 2358"/>
                      <a:gd name="T117" fmla="*/ 537 h 2357"/>
                      <a:gd name="T118" fmla="*/ 405 w 2358"/>
                      <a:gd name="T119" fmla="*/ 289 h 2357"/>
                      <a:gd name="T120" fmla="*/ 682 w 2358"/>
                      <a:gd name="T121" fmla="*/ 109 h 2357"/>
                      <a:gd name="T122" fmla="*/ 1005 w 2358"/>
                      <a:gd name="T123" fmla="*/ 13 h 235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</a:cxnLst>
                    <a:rect l="0" t="0" r="r" b="b"/>
                    <a:pathLst>
                      <a:path w="2358" h="2357">
                        <a:moveTo>
                          <a:pt x="703" y="220"/>
                        </a:moveTo>
                        <a:lnTo>
                          <a:pt x="642" y="253"/>
                        </a:lnTo>
                        <a:lnTo>
                          <a:pt x="583" y="290"/>
                        </a:lnTo>
                        <a:lnTo>
                          <a:pt x="527" y="331"/>
                        </a:lnTo>
                        <a:lnTo>
                          <a:pt x="473" y="375"/>
                        </a:lnTo>
                        <a:lnTo>
                          <a:pt x="422" y="422"/>
                        </a:lnTo>
                        <a:lnTo>
                          <a:pt x="373" y="475"/>
                        </a:lnTo>
                        <a:lnTo>
                          <a:pt x="328" y="531"/>
                        </a:lnTo>
                        <a:lnTo>
                          <a:pt x="286" y="589"/>
                        </a:lnTo>
                        <a:lnTo>
                          <a:pt x="248" y="651"/>
                        </a:lnTo>
                        <a:lnTo>
                          <a:pt x="215" y="715"/>
                        </a:lnTo>
                        <a:lnTo>
                          <a:pt x="185" y="782"/>
                        </a:lnTo>
                        <a:lnTo>
                          <a:pt x="160" y="851"/>
                        </a:lnTo>
                        <a:lnTo>
                          <a:pt x="216" y="848"/>
                        </a:lnTo>
                        <a:lnTo>
                          <a:pt x="269" y="844"/>
                        </a:lnTo>
                        <a:lnTo>
                          <a:pt x="320" y="834"/>
                        </a:lnTo>
                        <a:lnTo>
                          <a:pt x="367" y="823"/>
                        </a:lnTo>
                        <a:lnTo>
                          <a:pt x="406" y="808"/>
                        </a:lnTo>
                        <a:lnTo>
                          <a:pt x="443" y="790"/>
                        </a:lnTo>
                        <a:lnTo>
                          <a:pt x="480" y="767"/>
                        </a:lnTo>
                        <a:lnTo>
                          <a:pt x="516" y="739"/>
                        </a:lnTo>
                        <a:lnTo>
                          <a:pt x="552" y="705"/>
                        </a:lnTo>
                        <a:lnTo>
                          <a:pt x="587" y="667"/>
                        </a:lnTo>
                        <a:lnTo>
                          <a:pt x="600" y="656"/>
                        </a:lnTo>
                        <a:lnTo>
                          <a:pt x="615" y="648"/>
                        </a:lnTo>
                        <a:lnTo>
                          <a:pt x="632" y="647"/>
                        </a:lnTo>
                        <a:lnTo>
                          <a:pt x="648" y="650"/>
                        </a:lnTo>
                        <a:lnTo>
                          <a:pt x="664" y="660"/>
                        </a:lnTo>
                        <a:lnTo>
                          <a:pt x="675" y="673"/>
                        </a:lnTo>
                        <a:lnTo>
                          <a:pt x="681" y="688"/>
                        </a:lnTo>
                        <a:lnTo>
                          <a:pt x="683" y="704"/>
                        </a:lnTo>
                        <a:lnTo>
                          <a:pt x="680" y="721"/>
                        </a:lnTo>
                        <a:lnTo>
                          <a:pt x="670" y="736"/>
                        </a:lnTo>
                        <a:lnTo>
                          <a:pt x="628" y="783"/>
                        </a:lnTo>
                        <a:lnTo>
                          <a:pt x="585" y="824"/>
                        </a:lnTo>
                        <a:lnTo>
                          <a:pt x="540" y="857"/>
                        </a:lnTo>
                        <a:lnTo>
                          <a:pt x="495" y="886"/>
                        </a:lnTo>
                        <a:lnTo>
                          <a:pt x="448" y="908"/>
                        </a:lnTo>
                        <a:lnTo>
                          <a:pt x="400" y="926"/>
                        </a:lnTo>
                        <a:lnTo>
                          <a:pt x="350" y="939"/>
                        </a:lnTo>
                        <a:lnTo>
                          <a:pt x="297" y="948"/>
                        </a:lnTo>
                        <a:lnTo>
                          <a:pt x="244" y="955"/>
                        </a:lnTo>
                        <a:lnTo>
                          <a:pt x="188" y="959"/>
                        </a:lnTo>
                        <a:lnTo>
                          <a:pt x="131" y="960"/>
                        </a:lnTo>
                        <a:lnTo>
                          <a:pt x="119" y="1032"/>
                        </a:lnTo>
                        <a:lnTo>
                          <a:pt x="111" y="1105"/>
                        </a:lnTo>
                        <a:lnTo>
                          <a:pt x="109" y="1179"/>
                        </a:lnTo>
                        <a:lnTo>
                          <a:pt x="111" y="1259"/>
                        </a:lnTo>
                        <a:lnTo>
                          <a:pt x="121" y="1337"/>
                        </a:lnTo>
                        <a:lnTo>
                          <a:pt x="135" y="1413"/>
                        </a:lnTo>
                        <a:lnTo>
                          <a:pt x="155" y="1487"/>
                        </a:lnTo>
                        <a:lnTo>
                          <a:pt x="179" y="1560"/>
                        </a:lnTo>
                        <a:lnTo>
                          <a:pt x="209" y="1630"/>
                        </a:lnTo>
                        <a:lnTo>
                          <a:pt x="242" y="1696"/>
                        </a:lnTo>
                        <a:lnTo>
                          <a:pt x="281" y="1761"/>
                        </a:lnTo>
                        <a:lnTo>
                          <a:pt x="325" y="1822"/>
                        </a:lnTo>
                        <a:lnTo>
                          <a:pt x="371" y="1880"/>
                        </a:lnTo>
                        <a:lnTo>
                          <a:pt x="422" y="1935"/>
                        </a:lnTo>
                        <a:lnTo>
                          <a:pt x="477" y="1986"/>
                        </a:lnTo>
                        <a:lnTo>
                          <a:pt x="535" y="2033"/>
                        </a:lnTo>
                        <a:lnTo>
                          <a:pt x="596" y="2075"/>
                        </a:lnTo>
                        <a:lnTo>
                          <a:pt x="661" y="2115"/>
                        </a:lnTo>
                        <a:lnTo>
                          <a:pt x="729" y="2148"/>
                        </a:lnTo>
                        <a:lnTo>
                          <a:pt x="798" y="2178"/>
                        </a:lnTo>
                        <a:lnTo>
                          <a:pt x="870" y="2203"/>
                        </a:lnTo>
                        <a:lnTo>
                          <a:pt x="945" y="2222"/>
                        </a:lnTo>
                        <a:lnTo>
                          <a:pt x="1021" y="2236"/>
                        </a:lnTo>
                        <a:lnTo>
                          <a:pt x="1100" y="2246"/>
                        </a:lnTo>
                        <a:lnTo>
                          <a:pt x="1180" y="2248"/>
                        </a:lnTo>
                        <a:lnTo>
                          <a:pt x="1259" y="2246"/>
                        </a:lnTo>
                        <a:lnTo>
                          <a:pt x="1337" y="2236"/>
                        </a:lnTo>
                        <a:lnTo>
                          <a:pt x="1415" y="2222"/>
                        </a:lnTo>
                        <a:lnTo>
                          <a:pt x="1489" y="2203"/>
                        </a:lnTo>
                        <a:lnTo>
                          <a:pt x="1560" y="2178"/>
                        </a:lnTo>
                        <a:lnTo>
                          <a:pt x="1631" y="2148"/>
                        </a:lnTo>
                        <a:lnTo>
                          <a:pt x="1698" y="2115"/>
                        </a:lnTo>
                        <a:lnTo>
                          <a:pt x="1762" y="2075"/>
                        </a:lnTo>
                        <a:lnTo>
                          <a:pt x="1824" y="2033"/>
                        </a:lnTo>
                        <a:lnTo>
                          <a:pt x="1882" y="1986"/>
                        </a:lnTo>
                        <a:lnTo>
                          <a:pt x="1937" y="1935"/>
                        </a:lnTo>
                        <a:lnTo>
                          <a:pt x="1987" y="1880"/>
                        </a:lnTo>
                        <a:lnTo>
                          <a:pt x="2034" y="1822"/>
                        </a:lnTo>
                        <a:lnTo>
                          <a:pt x="2077" y="1761"/>
                        </a:lnTo>
                        <a:lnTo>
                          <a:pt x="2116" y="1696"/>
                        </a:lnTo>
                        <a:lnTo>
                          <a:pt x="2150" y="1630"/>
                        </a:lnTo>
                        <a:lnTo>
                          <a:pt x="2180" y="1560"/>
                        </a:lnTo>
                        <a:lnTo>
                          <a:pt x="2204" y="1487"/>
                        </a:lnTo>
                        <a:lnTo>
                          <a:pt x="2224" y="1413"/>
                        </a:lnTo>
                        <a:lnTo>
                          <a:pt x="2238" y="1337"/>
                        </a:lnTo>
                        <a:lnTo>
                          <a:pt x="2246" y="1259"/>
                        </a:lnTo>
                        <a:lnTo>
                          <a:pt x="2250" y="1179"/>
                        </a:lnTo>
                        <a:lnTo>
                          <a:pt x="2247" y="1105"/>
                        </a:lnTo>
                        <a:lnTo>
                          <a:pt x="2240" y="1032"/>
                        </a:lnTo>
                        <a:lnTo>
                          <a:pt x="2227" y="961"/>
                        </a:lnTo>
                        <a:lnTo>
                          <a:pt x="1320" y="961"/>
                        </a:lnTo>
                        <a:lnTo>
                          <a:pt x="1257" y="958"/>
                        </a:lnTo>
                        <a:lnTo>
                          <a:pt x="1196" y="948"/>
                        </a:lnTo>
                        <a:lnTo>
                          <a:pt x="1138" y="932"/>
                        </a:lnTo>
                        <a:lnTo>
                          <a:pt x="1081" y="912"/>
                        </a:lnTo>
                        <a:lnTo>
                          <a:pt x="1027" y="886"/>
                        </a:lnTo>
                        <a:lnTo>
                          <a:pt x="976" y="855"/>
                        </a:lnTo>
                        <a:lnTo>
                          <a:pt x="928" y="819"/>
                        </a:lnTo>
                        <a:lnTo>
                          <a:pt x="885" y="779"/>
                        </a:lnTo>
                        <a:lnTo>
                          <a:pt x="845" y="736"/>
                        </a:lnTo>
                        <a:lnTo>
                          <a:pt x="809" y="688"/>
                        </a:lnTo>
                        <a:lnTo>
                          <a:pt x="778" y="638"/>
                        </a:lnTo>
                        <a:lnTo>
                          <a:pt x="752" y="584"/>
                        </a:lnTo>
                        <a:lnTo>
                          <a:pt x="731" y="527"/>
                        </a:lnTo>
                        <a:lnTo>
                          <a:pt x="716" y="468"/>
                        </a:lnTo>
                        <a:lnTo>
                          <a:pt x="706" y="407"/>
                        </a:lnTo>
                        <a:lnTo>
                          <a:pt x="703" y="344"/>
                        </a:lnTo>
                        <a:lnTo>
                          <a:pt x="703" y="220"/>
                        </a:lnTo>
                        <a:close/>
                        <a:moveTo>
                          <a:pt x="1180" y="109"/>
                        </a:moveTo>
                        <a:lnTo>
                          <a:pt x="1103" y="112"/>
                        </a:lnTo>
                        <a:lnTo>
                          <a:pt x="1028" y="120"/>
                        </a:lnTo>
                        <a:lnTo>
                          <a:pt x="954" y="133"/>
                        </a:lnTo>
                        <a:lnTo>
                          <a:pt x="882" y="151"/>
                        </a:lnTo>
                        <a:lnTo>
                          <a:pt x="812" y="174"/>
                        </a:lnTo>
                        <a:lnTo>
                          <a:pt x="812" y="344"/>
                        </a:lnTo>
                        <a:lnTo>
                          <a:pt x="814" y="396"/>
                        </a:lnTo>
                        <a:lnTo>
                          <a:pt x="823" y="446"/>
                        </a:lnTo>
                        <a:lnTo>
                          <a:pt x="835" y="495"/>
                        </a:lnTo>
                        <a:lnTo>
                          <a:pt x="852" y="542"/>
                        </a:lnTo>
                        <a:lnTo>
                          <a:pt x="873" y="586"/>
                        </a:lnTo>
                        <a:lnTo>
                          <a:pt x="899" y="627"/>
                        </a:lnTo>
                        <a:lnTo>
                          <a:pt x="928" y="666"/>
                        </a:lnTo>
                        <a:lnTo>
                          <a:pt x="961" y="703"/>
                        </a:lnTo>
                        <a:lnTo>
                          <a:pt x="997" y="736"/>
                        </a:lnTo>
                        <a:lnTo>
                          <a:pt x="1036" y="764"/>
                        </a:lnTo>
                        <a:lnTo>
                          <a:pt x="1078" y="790"/>
                        </a:lnTo>
                        <a:lnTo>
                          <a:pt x="1123" y="812"/>
                        </a:lnTo>
                        <a:lnTo>
                          <a:pt x="1169" y="829"/>
                        </a:lnTo>
                        <a:lnTo>
                          <a:pt x="1218" y="842"/>
                        </a:lnTo>
                        <a:lnTo>
                          <a:pt x="1268" y="849"/>
                        </a:lnTo>
                        <a:lnTo>
                          <a:pt x="1319" y="851"/>
                        </a:lnTo>
                        <a:lnTo>
                          <a:pt x="2199" y="851"/>
                        </a:lnTo>
                        <a:lnTo>
                          <a:pt x="2173" y="782"/>
                        </a:lnTo>
                        <a:lnTo>
                          <a:pt x="2145" y="716"/>
                        </a:lnTo>
                        <a:lnTo>
                          <a:pt x="2111" y="651"/>
                        </a:lnTo>
                        <a:lnTo>
                          <a:pt x="2073" y="589"/>
                        </a:lnTo>
                        <a:lnTo>
                          <a:pt x="2031" y="531"/>
                        </a:lnTo>
                        <a:lnTo>
                          <a:pt x="1985" y="475"/>
                        </a:lnTo>
                        <a:lnTo>
                          <a:pt x="1937" y="422"/>
                        </a:lnTo>
                        <a:lnTo>
                          <a:pt x="1937" y="421"/>
                        </a:lnTo>
                        <a:lnTo>
                          <a:pt x="1882" y="370"/>
                        </a:lnTo>
                        <a:lnTo>
                          <a:pt x="1824" y="324"/>
                        </a:lnTo>
                        <a:lnTo>
                          <a:pt x="1762" y="281"/>
                        </a:lnTo>
                        <a:lnTo>
                          <a:pt x="1698" y="243"/>
                        </a:lnTo>
                        <a:lnTo>
                          <a:pt x="1631" y="209"/>
                        </a:lnTo>
                        <a:lnTo>
                          <a:pt x="1560" y="179"/>
                        </a:lnTo>
                        <a:lnTo>
                          <a:pt x="1489" y="154"/>
                        </a:lnTo>
                        <a:lnTo>
                          <a:pt x="1415" y="135"/>
                        </a:lnTo>
                        <a:lnTo>
                          <a:pt x="1337" y="121"/>
                        </a:lnTo>
                        <a:lnTo>
                          <a:pt x="1259" y="112"/>
                        </a:lnTo>
                        <a:lnTo>
                          <a:pt x="1180" y="109"/>
                        </a:lnTo>
                        <a:close/>
                        <a:moveTo>
                          <a:pt x="1180" y="0"/>
                        </a:moveTo>
                        <a:lnTo>
                          <a:pt x="1268" y="4"/>
                        </a:lnTo>
                        <a:lnTo>
                          <a:pt x="1353" y="13"/>
                        </a:lnTo>
                        <a:lnTo>
                          <a:pt x="1438" y="28"/>
                        </a:lnTo>
                        <a:lnTo>
                          <a:pt x="1519" y="50"/>
                        </a:lnTo>
                        <a:lnTo>
                          <a:pt x="1600" y="77"/>
                        </a:lnTo>
                        <a:lnTo>
                          <a:pt x="1677" y="109"/>
                        </a:lnTo>
                        <a:lnTo>
                          <a:pt x="1751" y="147"/>
                        </a:lnTo>
                        <a:lnTo>
                          <a:pt x="1821" y="190"/>
                        </a:lnTo>
                        <a:lnTo>
                          <a:pt x="1889" y="237"/>
                        </a:lnTo>
                        <a:lnTo>
                          <a:pt x="1953" y="289"/>
                        </a:lnTo>
                        <a:lnTo>
                          <a:pt x="2013" y="345"/>
                        </a:lnTo>
                        <a:lnTo>
                          <a:pt x="2013" y="345"/>
                        </a:lnTo>
                        <a:lnTo>
                          <a:pt x="2067" y="402"/>
                        </a:lnTo>
                        <a:lnTo>
                          <a:pt x="2116" y="462"/>
                        </a:lnTo>
                        <a:lnTo>
                          <a:pt x="2162" y="527"/>
                        </a:lnTo>
                        <a:lnTo>
                          <a:pt x="2203" y="593"/>
                        </a:lnTo>
                        <a:lnTo>
                          <a:pt x="2240" y="663"/>
                        </a:lnTo>
                        <a:lnTo>
                          <a:pt x="2272" y="735"/>
                        </a:lnTo>
                        <a:lnTo>
                          <a:pt x="2299" y="810"/>
                        </a:lnTo>
                        <a:lnTo>
                          <a:pt x="2321" y="886"/>
                        </a:lnTo>
                        <a:lnTo>
                          <a:pt x="2324" y="893"/>
                        </a:lnTo>
                        <a:lnTo>
                          <a:pt x="2326" y="901"/>
                        </a:lnTo>
                        <a:lnTo>
                          <a:pt x="2339" y="968"/>
                        </a:lnTo>
                        <a:lnTo>
                          <a:pt x="2350" y="1037"/>
                        </a:lnTo>
                        <a:lnTo>
                          <a:pt x="2356" y="1108"/>
                        </a:lnTo>
                        <a:lnTo>
                          <a:pt x="2358" y="1179"/>
                        </a:lnTo>
                        <a:lnTo>
                          <a:pt x="2355" y="1266"/>
                        </a:lnTo>
                        <a:lnTo>
                          <a:pt x="2346" y="1353"/>
                        </a:lnTo>
                        <a:lnTo>
                          <a:pt x="2330" y="1437"/>
                        </a:lnTo>
                        <a:lnTo>
                          <a:pt x="2309" y="1519"/>
                        </a:lnTo>
                        <a:lnTo>
                          <a:pt x="2281" y="1598"/>
                        </a:lnTo>
                        <a:lnTo>
                          <a:pt x="2248" y="1675"/>
                        </a:lnTo>
                        <a:lnTo>
                          <a:pt x="2211" y="1749"/>
                        </a:lnTo>
                        <a:lnTo>
                          <a:pt x="2168" y="1820"/>
                        </a:lnTo>
                        <a:lnTo>
                          <a:pt x="2122" y="1887"/>
                        </a:lnTo>
                        <a:lnTo>
                          <a:pt x="2069" y="1952"/>
                        </a:lnTo>
                        <a:lnTo>
                          <a:pt x="2013" y="2012"/>
                        </a:lnTo>
                        <a:lnTo>
                          <a:pt x="2013" y="2012"/>
                        </a:lnTo>
                        <a:lnTo>
                          <a:pt x="1953" y="2068"/>
                        </a:lnTo>
                        <a:lnTo>
                          <a:pt x="1889" y="2120"/>
                        </a:lnTo>
                        <a:lnTo>
                          <a:pt x="1821" y="2167"/>
                        </a:lnTo>
                        <a:lnTo>
                          <a:pt x="1751" y="2210"/>
                        </a:lnTo>
                        <a:lnTo>
                          <a:pt x="1677" y="2248"/>
                        </a:lnTo>
                        <a:lnTo>
                          <a:pt x="1600" y="2280"/>
                        </a:lnTo>
                        <a:lnTo>
                          <a:pt x="1520" y="2307"/>
                        </a:lnTo>
                        <a:lnTo>
                          <a:pt x="1438" y="2329"/>
                        </a:lnTo>
                        <a:lnTo>
                          <a:pt x="1353" y="2344"/>
                        </a:lnTo>
                        <a:lnTo>
                          <a:pt x="1268" y="2353"/>
                        </a:lnTo>
                        <a:lnTo>
                          <a:pt x="1180" y="2357"/>
                        </a:lnTo>
                        <a:lnTo>
                          <a:pt x="1091" y="2353"/>
                        </a:lnTo>
                        <a:lnTo>
                          <a:pt x="1005" y="2344"/>
                        </a:lnTo>
                        <a:lnTo>
                          <a:pt x="921" y="2329"/>
                        </a:lnTo>
                        <a:lnTo>
                          <a:pt x="840" y="2307"/>
                        </a:lnTo>
                        <a:lnTo>
                          <a:pt x="759" y="2280"/>
                        </a:lnTo>
                        <a:lnTo>
                          <a:pt x="682" y="2248"/>
                        </a:lnTo>
                        <a:lnTo>
                          <a:pt x="608" y="2210"/>
                        </a:lnTo>
                        <a:lnTo>
                          <a:pt x="537" y="2167"/>
                        </a:lnTo>
                        <a:lnTo>
                          <a:pt x="470" y="2120"/>
                        </a:lnTo>
                        <a:lnTo>
                          <a:pt x="406" y="2068"/>
                        </a:lnTo>
                        <a:lnTo>
                          <a:pt x="346" y="2012"/>
                        </a:lnTo>
                        <a:lnTo>
                          <a:pt x="345" y="2012"/>
                        </a:lnTo>
                        <a:lnTo>
                          <a:pt x="289" y="1952"/>
                        </a:lnTo>
                        <a:lnTo>
                          <a:pt x="237" y="1887"/>
                        </a:lnTo>
                        <a:lnTo>
                          <a:pt x="191" y="1820"/>
                        </a:lnTo>
                        <a:lnTo>
                          <a:pt x="147" y="1749"/>
                        </a:lnTo>
                        <a:lnTo>
                          <a:pt x="110" y="1675"/>
                        </a:lnTo>
                        <a:lnTo>
                          <a:pt x="77" y="1598"/>
                        </a:lnTo>
                        <a:lnTo>
                          <a:pt x="50" y="1519"/>
                        </a:lnTo>
                        <a:lnTo>
                          <a:pt x="29" y="1437"/>
                        </a:lnTo>
                        <a:lnTo>
                          <a:pt x="13" y="1353"/>
                        </a:lnTo>
                        <a:lnTo>
                          <a:pt x="3" y="1266"/>
                        </a:lnTo>
                        <a:lnTo>
                          <a:pt x="0" y="1179"/>
                        </a:lnTo>
                        <a:lnTo>
                          <a:pt x="3" y="1091"/>
                        </a:lnTo>
                        <a:lnTo>
                          <a:pt x="13" y="1004"/>
                        </a:lnTo>
                        <a:lnTo>
                          <a:pt x="29" y="920"/>
                        </a:lnTo>
                        <a:lnTo>
                          <a:pt x="50" y="838"/>
                        </a:lnTo>
                        <a:lnTo>
                          <a:pt x="77" y="758"/>
                        </a:lnTo>
                        <a:lnTo>
                          <a:pt x="110" y="682"/>
                        </a:lnTo>
                        <a:lnTo>
                          <a:pt x="147" y="608"/>
                        </a:lnTo>
                        <a:lnTo>
                          <a:pt x="191" y="537"/>
                        </a:lnTo>
                        <a:lnTo>
                          <a:pt x="237" y="470"/>
                        </a:lnTo>
                        <a:lnTo>
                          <a:pt x="289" y="405"/>
                        </a:lnTo>
                        <a:lnTo>
                          <a:pt x="345" y="345"/>
                        </a:lnTo>
                        <a:lnTo>
                          <a:pt x="405" y="289"/>
                        </a:lnTo>
                        <a:lnTo>
                          <a:pt x="470" y="237"/>
                        </a:lnTo>
                        <a:lnTo>
                          <a:pt x="537" y="190"/>
                        </a:lnTo>
                        <a:lnTo>
                          <a:pt x="608" y="147"/>
                        </a:lnTo>
                        <a:lnTo>
                          <a:pt x="682" y="109"/>
                        </a:lnTo>
                        <a:lnTo>
                          <a:pt x="759" y="77"/>
                        </a:lnTo>
                        <a:lnTo>
                          <a:pt x="838" y="50"/>
                        </a:lnTo>
                        <a:lnTo>
                          <a:pt x="921" y="28"/>
                        </a:lnTo>
                        <a:lnTo>
                          <a:pt x="1005" y="13"/>
                        </a:lnTo>
                        <a:lnTo>
                          <a:pt x="1091" y="4"/>
                        </a:lnTo>
                        <a:lnTo>
                          <a:pt x="1180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0" name="Freeform 20"/>
                  <p:cNvSpPr>
                    <a:spLocks/>
                  </p:cNvSpPr>
                  <p:nvPr/>
                </p:nvSpPr>
                <p:spPr bwMode="auto">
                  <a:xfrm>
                    <a:off x="7759700" y="5734050"/>
                    <a:ext cx="303213" cy="68263"/>
                  </a:xfrm>
                  <a:custGeom>
                    <a:avLst/>
                    <a:gdLst>
                      <a:gd name="T0" fmla="*/ 706 w 764"/>
                      <a:gd name="T1" fmla="*/ 0 h 176"/>
                      <a:gd name="T2" fmla="*/ 723 w 764"/>
                      <a:gd name="T3" fmla="*/ 2 h 176"/>
                      <a:gd name="T4" fmla="*/ 739 w 764"/>
                      <a:gd name="T5" fmla="*/ 8 h 176"/>
                      <a:gd name="T6" fmla="*/ 752 w 764"/>
                      <a:gd name="T7" fmla="*/ 19 h 176"/>
                      <a:gd name="T8" fmla="*/ 760 w 764"/>
                      <a:gd name="T9" fmla="*/ 33 h 176"/>
                      <a:gd name="T10" fmla="*/ 764 w 764"/>
                      <a:gd name="T11" fmla="*/ 50 h 176"/>
                      <a:gd name="T12" fmla="*/ 763 w 764"/>
                      <a:gd name="T13" fmla="*/ 67 h 176"/>
                      <a:gd name="T14" fmla="*/ 757 w 764"/>
                      <a:gd name="T15" fmla="*/ 83 h 176"/>
                      <a:gd name="T16" fmla="*/ 746 w 764"/>
                      <a:gd name="T17" fmla="*/ 95 h 176"/>
                      <a:gd name="T18" fmla="*/ 732 w 764"/>
                      <a:gd name="T19" fmla="*/ 105 h 176"/>
                      <a:gd name="T20" fmla="*/ 677 w 764"/>
                      <a:gd name="T21" fmla="*/ 126 h 176"/>
                      <a:gd name="T22" fmla="*/ 620 w 764"/>
                      <a:gd name="T23" fmla="*/ 143 h 176"/>
                      <a:gd name="T24" fmla="*/ 560 w 764"/>
                      <a:gd name="T25" fmla="*/ 157 h 176"/>
                      <a:gd name="T26" fmla="*/ 502 w 764"/>
                      <a:gd name="T27" fmla="*/ 167 h 176"/>
                      <a:gd name="T28" fmla="*/ 443 w 764"/>
                      <a:gd name="T29" fmla="*/ 173 h 176"/>
                      <a:gd name="T30" fmla="*/ 383 w 764"/>
                      <a:gd name="T31" fmla="*/ 176 h 176"/>
                      <a:gd name="T32" fmla="*/ 323 w 764"/>
                      <a:gd name="T33" fmla="*/ 173 h 176"/>
                      <a:gd name="T34" fmla="*/ 262 w 764"/>
                      <a:gd name="T35" fmla="*/ 167 h 176"/>
                      <a:gd name="T36" fmla="*/ 203 w 764"/>
                      <a:gd name="T37" fmla="*/ 157 h 176"/>
                      <a:gd name="T38" fmla="*/ 145 w 764"/>
                      <a:gd name="T39" fmla="*/ 143 h 176"/>
                      <a:gd name="T40" fmla="*/ 88 w 764"/>
                      <a:gd name="T41" fmla="*/ 126 h 176"/>
                      <a:gd name="T42" fmla="*/ 33 w 764"/>
                      <a:gd name="T43" fmla="*/ 105 h 176"/>
                      <a:gd name="T44" fmla="*/ 18 w 764"/>
                      <a:gd name="T45" fmla="*/ 95 h 176"/>
                      <a:gd name="T46" fmla="*/ 8 w 764"/>
                      <a:gd name="T47" fmla="*/ 83 h 176"/>
                      <a:gd name="T48" fmla="*/ 1 w 764"/>
                      <a:gd name="T49" fmla="*/ 67 h 176"/>
                      <a:gd name="T50" fmla="*/ 0 w 764"/>
                      <a:gd name="T51" fmla="*/ 50 h 176"/>
                      <a:gd name="T52" fmla="*/ 3 w 764"/>
                      <a:gd name="T53" fmla="*/ 33 h 176"/>
                      <a:gd name="T54" fmla="*/ 11 w 764"/>
                      <a:gd name="T55" fmla="*/ 21 h 176"/>
                      <a:gd name="T56" fmla="*/ 21 w 764"/>
                      <a:gd name="T57" fmla="*/ 11 h 176"/>
                      <a:gd name="T58" fmla="*/ 34 w 764"/>
                      <a:gd name="T59" fmla="*/ 4 h 176"/>
                      <a:gd name="T60" fmla="*/ 47 w 764"/>
                      <a:gd name="T61" fmla="*/ 1 h 176"/>
                      <a:gd name="T62" fmla="*/ 62 w 764"/>
                      <a:gd name="T63" fmla="*/ 1 h 176"/>
                      <a:gd name="T64" fmla="*/ 75 w 764"/>
                      <a:gd name="T65" fmla="*/ 4 h 176"/>
                      <a:gd name="T66" fmla="*/ 124 w 764"/>
                      <a:gd name="T67" fmla="*/ 23 h 176"/>
                      <a:gd name="T68" fmla="*/ 174 w 764"/>
                      <a:gd name="T69" fmla="*/ 38 h 176"/>
                      <a:gd name="T70" fmla="*/ 225 w 764"/>
                      <a:gd name="T71" fmla="*/ 51 h 176"/>
                      <a:gd name="T72" fmla="*/ 276 w 764"/>
                      <a:gd name="T73" fmla="*/ 59 h 176"/>
                      <a:gd name="T74" fmla="*/ 329 w 764"/>
                      <a:gd name="T75" fmla="*/ 65 h 176"/>
                      <a:gd name="T76" fmla="*/ 383 w 764"/>
                      <a:gd name="T77" fmla="*/ 66 h 176"/>
                      <a:gd name="T78" fmla="*/ 436 w 764"/>
                      <a:gd name="T79" fmla="*/ 65 h 176"/>
                      <a:gd name="T80" fmla="*/ 489 w 764"/>
                      <a:gd name="T81" fmla="*/ 59 h 176"/>
                      <a:gd name="T82" fmla="*/ 539 w 764"/>
                      <a:gd name="T83" fmla="*/ 51 h 176"/>
                      <a:gd name="T84" fmla="*/ 591 w 764"/>
                      <a:gd name="T85" fmla="*/ 38 h 176"/>
                      <a:gd name="T86" fmla="*/ 641 w 764"/>
                      <a:gd name="T87" fmla="*/ 23 h 176"/>
                      <a:gd name="T88" fmla="*/ 689 w 764"/>
                      <a:gd name="T89" fmla="*/ 4 h 176"/>
                      <a:gd name="T90" fmla="*/ 706 w 764"/>
                      <a:gd name="T91" fmla="*/ 0 h 1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</a:cxnLst>
                    <a:rect l="0" t="0" r="r" b="b"/>
                    <a:pathLst>
                      <a:path w="764" h="176">
                        <a:moveTo>
                          <a:pt x="706" y="0"/>
                        </a:moveTo>
                        <a:lnTo>
                          <a:pt x="723" y="2"/>
                        </a:lnTo>
                        <a:lnTo>
                          <a:pt x="739" y="8"/>
                        </a:lnTo>
                        <a:lnTo>
                          <a:pt x="752" y="19"/>
                        </a:lnTo>
                        <a:lnTo>
                          <a:pt x="760" y="33"/>
                        </a:lnTo>
                        <a:lnTo>
                          <a:pt x="764" y="50"/>
                        </a:lnTo>
                        <a:lnTo>
                          <a:pt x="763" y="67"/>
                        </a:lnTo>
                        <a:lnTo>
                          <a:pt x="757" y="83"/>
                        </a:lnTo>
                        <a:lnTo>
                          <a:pt x="746" y="95"/>
                        </a:lnTo>
                        <a:lnTo>
                          <a:pt x="732" y="105"/>
                        </a:lnTo>
                        <a:lnTo>
                          <a:pt x="677" y="126"/>
                        </a:lnTo>
                        <a:lnTo>
                          <a:pt x="620" y="143"/>
                        </a:lnTo>
                        <a:lnTo>
                          <a:pt x="560" y="157"/>
                        </a:lnTo>
                        <a:lnTo>
                          <a:pt x="502" y="167"/>
                        </a:lnTo>
                        <a:lnTo>
                          <a:pt x="443" y="173"/>
                        </a:lnTo>
                        <a:lnTo>
                          <a:pt x="383" y="176"/>
                        </a:lnTo>
                        <a:lnTo>
                          <a:pt x="323" y="173"/>
                        </a:lnTo>
                        <a:lnTo>
                          <a:pt x="262" y="167"/>
                        </a:lnTo>
                        <a:lnTo>
                          <a:pt x="203" y="157"/>
                        </a:lnTo>
                        <a:lnTo>
                          <a:pt x="145" y="143"/>
                        </a:lnTo>
                        <a:lnTo>
                          <a:pt x="88" y="126"/>
                        </a:lnTo>
                        <a:lnTo>
                          <a:pt x="33" y="105"/>
                        </a:lnTo>
                        <a:lnTo>
                          <a:pt x="18" y="95"/>
                        </a:lnTo>
                        <a:lnTo>
                          <a:pt x="8" y="83"/>
                        </a:lnTo>
                        <a:lnTo>
                          <a:pt x="1" y="67"/>
                        </a:lnTo>
                        <a:lnTo>
                          <a:pt x="0" y="50"/>
                        </a:lnTo>
                        <a:lnTo>
                          <a:pt x="3" y="33"/>
                        </a:lnTo>
                        <a:lnTo>
                          <a:pt x="11" y="21"/>
                        </a:lnTo>
                        <a:lnTo>
                          <a:pt x="21" y="11"/>
                        </a:lnTo>
                        <a:lnTo>
                          <a:pt x="34" y="4"/>
                        </a:lnTo>
                        <a:lnTo>
                          <a:pt x="47" y="1"/>
                        </a:lnTo>
                        <a:lnTo>
                          <a:pt x="62" y="1"/>
                        </a:lnTo>
                        <a:lnTo>
                          <a:pt x="75" y="4"/>
                        </a:lnTo>
                        <a:lnTo>
                          <a:pt x="124" y="23"/>
                        </a:lnTo>
                        <a:lnTo>
                          <a:pt x="174" y="38"/>
                        </a:lnTo>
                        <a:lnTo>
                          <a:pt x="225" y="51"/>
                        </a:lnTo>
                        <a:lnTo>
                          <a:pt x="276" y="59"/>
                        </a:lnTo>
                        <a:lnTo>
                          <a:pt x="329" y="65"/>
                        </a:lnTo>
                        <a:lnTo>
                          <a:pt x="383" y="66"/>
                        </a:lnTo>
                        <a:lnTo>
                          <a:pt x="436" y="65"/>
                        </a:lnTo>
                        <a:lnTo>
                          <a:pt x="489" y="59"/>
                        </a:lnTo>
                        <a:lnTo>
                          <a:pt x="539" y="51"/>
                        </a:lnTo>
                        <a:lnTo>
                          <a:pt x="591" y="38"/>
                        </a:lnTo>
                        <a:lnTo>
                          <a:pt x="641" y="23"/>
                        </a:lnTo>
                        <a:lnTo>
                          <a:pt x="689" y="4"/>
                        </a:lnTo>
                        <a:lnTo>
                          <a:pt x="706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1" name="Freeform 21"/>
                  <p:cNvSpPr>
                    <a:spLocks/>
                  </p:cNvSpPr>
                  <p:nvPr/>
                </p:nvSpPr>
                <p:spPr bwMode="auto">
                  <a:xfrm>
                    <a:off x="8029575" y="5645150"/>
                    <a:ext cx="417513" cy="366713"/>
                  </a:xfrm>
                  <a:custGeom>
                    <a:avLst/>
                    <a:gdLst>
                      <a:gd name="T0" fmla="*/ 1019 w 1052"/>
                      <a:gd name="T1" fmla="*/ 5 h 923"/>
                      <a:gd name="T2" fmla="*/ 1044 w 1052"/>
                      <a:gd name="T3" fmla="*/ 26 h 923"/>
                      <a:gd name="T4" fmla="*/ 1052 w 1052"/>
                      <a:gd name="T5" fmla="*/ 58 h 923"/>
                      <a:gd name="T6" fmla="*/ 1034 w 1052"/>
                      <a:gd name="T7" fmla="*/ 106 h 923"/>
                      <a:gd name="T8" fmla="*/ 1003 w 1052"/>
                      <a:gd name="T9" fmla="*/ 170 h 923"/>
                      <a:gd name="T10" fmla="*/ 951 w 1052"/>
                      <a:gd name="T11" fmla="*/ 263 h 923"/>
                      <a:gd name="T12" fmla="*/ 913 w 1052"/>
                      <a:gd name="T13" fmla="*/ 324 h 923"/>
                      <a:gd name="T14" fmla="*/ 870 w 1052"/>
                      <a:gd name="T15" fmla="*/ 384 h 923"/>
                      <a:gd name="T16" fmla="*/ 830 w 1052"/>
                      <a:gd name="T17" fmla="*/ 436 h 923"/>
                      <a:gd name="T18" fmla="*/ 758 w 1052"/>
                      <a:gd name="T19" fmla="*/ 516 h 923"/>
                      <a:gd name="T20" fmla="*/ 731 w 1052"/>
                      <a:gd name="T21" fmla="*/ 542 h 923"/>
                      <a:gd name="T22" fmla="*/ 684 w 1052"/>
                      <a:gd name="T23" fmla="*/ 588 h 923"/>
                      <a:gd name="T24" fmla="*/ 631 w 1052"/>
                      <a:gd name="T25" fmla="*/ 633 h 923"/>
                      <a:gd name="T26" fmla="*/ 576 w 1052"/>
                      <a:gd name="T27" fmla="*/ 677 h 923"/>
                      <a:gd name="T28" fmla="*/ 459 w 1052"/>
                      <a:gd name="T29" fmla="*/ 756 h 923"/>
                      <a:gd name="T30" fmla="*/ 395 w 1052"/>
                      <a:gd name="T31" fmla="*/ 792 h 923"/>
                      <a:gd name="T32" fmla="*/ 335 w 1052"/>
                      <a:gd name="T33" fmla="*/ 822 h 923"/>
                      <a:gd name="T34" fmla="*/ 300 w 1052"/>
                      <a:gd name="T35" fmla="*/ 839 h 923"/>
                      <a:gd name="T36" fmla="*/ 266 w 1052"/>
                      <a:gd name="T37" fmla="*/ 854 h 923"/>
                      <a:gd name="T38" fmla="*/ 237 w 1052"/>
                      <a:gd name="T39" fmla="*/ 866 h 923"/>
                      <a:gd name="T40" fmla="*/ 204 w 1052"/>
                      <a:gd name="T41" fmla="*/ 878 h 923"/>
                      <a:gd name="T42" fmla="*/ 170 w 1052"/>
                      <a:gd name="T43" fmla="*/ 890 h 923"/>
                      <a:gd name="T44" fmla="*/ 102 w 1052"/>
                      <a:gd name="T45" fmla="*/ 911 h 923"/>
                      <a:gd name="T46" fmla="*/ 68 w 1052"/>
                      <a:gd name="T47" fmla="*/ 921 h 923"/>
                      <a:gd name="T48" fmla="*/ 34 w 1052"/>
                      <a:gd name="T49" fmla="*/ 918 h 923"/>
                      <a:gd name="T50" fmla="*/ 8 w 1052"/>
                      <a:gd name="T51" fmla="*/ 898 h 923"/>
                      <a:gd name="T52" fmla="*/ 0 w 1052"/>
                      <a:gd name="T53" fmla="*/ 865 h 923"/>
                      <a:gd name="T54" fmla="*/ 12 w 1052"/>
                      <a:gd name="T55" fmla="*/ 834 h 923"/>
                      <a:gd name="T56" fmla="*/ 40 w 1052"/>
                      <a:gd name="T57" fmla="*/ 816 h 923"/>
                      <a:gd name="T58" fmla="*/ 102 w 1052"/>
                      <a:gd name="T59" fmla="*/ 798 h 923"/>
                      <a:gd name="T60" fmla="*/ 136 w 1052"/>
                      <a:gd name="T61" fmla="*/ 787 h 923"/>
                      <a:gd name="T62" fmla="*/ 199 w 1052"/>
                      <a:gd name="T63" fmla="*/ 764 h 923"/>
                      <a:gd name="T64" fmla="*/ 228 w 1052"/>
                      <a:gd name="T65" fmla="*/ 752 h 923"/>
                      <a:gd name="T66" fmla="*/ 285 w 1052"/>
                      <a:gd name="T67" fmla="*/ 726 h 923"/>
                      <a:gd name="T68" fmla="*/ 317 w 1052"/>
                      <a:gd name="T69" fmla="*/ 710 h 923"/>
                      <a:gd name="T70" fmla="*/ 347 w 1052"/>
                      <a:gd name="T71" fmla="*/ 694 h 923"/>
                      <a:gd name="T72" fmla="*/ 403 w 1052"/>
                      <a:gd name="T73" fmla="*/ 664 h 923"/>
                      <a:gd name="T74" fmla="*/ 459 w 1052"/>
                      <a:gd name="T75" fmla="*/ 627 h 923"/>
                      <a:gd name="T76" fmla="*/ 510 w 1052"/>
                      <a:gd name="T77" fmla="*/ 590 h 923"/>
                      <a:gd name="T78" fmla="*/ 562 w 1052"/>
                      <a:gd name="T79" fmla="*/ 550 h 923"/>
                      <a:gd name="T80" fmla="*/ 611 w 1052"/>
                      <a:gd name="T81" fmla="*/ 507 h 923"/>
                      <a:gd name="T82" fmla="*/ 633 w 1052"/>
                      <a:gd name="T83" fmla="*/ 487 h 923"/>
                      <a:gd name="T84" fmla="*/ 658 w 1052"/>
                      <a:gd name="T85" fmla="*/ 462 h 923"/>
                      <a:gd name="T86" fmla="*/ 703 w 1052"/>
                      <a:gd name="T87" fmla="*/ 416 h 923"/>
                      <a:gd name="T88" fmla="*/ 745 w 1052"/>
                      <a:gd name="T89" fmla="*/ 367 h 923"/>
                      <a:gd name="T90" fmla="*/ 783 w 1052"/>
                      <a:gd name="T91" fmla="*/ 318 h 923"/>
                      <a:gd name="T92" fmla="*/ 804 w 1052"/>
                      <a:gd name="T93" fmla="*/ 289 h 923"/>
                      <a:gd name="T94" fmla="*/ 858 w 1052"/>
                      <a:gd name="T95" fmla="*/ 207 h 923"/>
                      <a:gd name="T96" fmla="*/ 891 w 1052"/>
                      <a:gd name="T97" fmla="*/ 151 h 923"/>
                      <a:gd name="T98" fmla="*/ 921 w 1052"/>
                      <a:gd name="T99" fmla="*/ 92 h 923"/>
                      <a:gd name="T100" fmla="*/ 948 w 1052"/>
                      <a:gd name="T101" fmla="*/ 33 h 923"/>
                      <a:gd name="T102" fmla="*/ 969 w 1052"/>
                      <a:gd name="T103" fmla="*/ 8 h 923"/>
                      <a:gd name="T104" fmla="*/ 1002 w 1052"/>
                      <a:gd name="T105" fmla="*/ 0 h 92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052" h="923">
                        <a:moveTo>
                          <a:pt x="1002" y="0"/>
                        </a:moveTo>
                        <a:lnTo>
                          <a:pt x="1019" y="5"/>
                        </a:lnTo>
                        <a:lnTo>
                          <a:pt x="1034" y="13"/>
                        </a:lnTo>
                        <a:lnTo>
                          <a:pt x="1044" y="26"/>
                        </a:lnTo>
                        <a:lnTo>
                          <a:pt x="1051" y="42"/>
                        </a:lnTo>
                        <a:lnTo>
                          <a:pt x="1052" y="58"/>
                        </a:lnTo>
                        <a:lnTo>
                          <a:pt x="1047" y="75"/>
                        </a:lnTo>
                        <a:lnTo>
                          <a:pt x="1034" y="106"/>
                        </a:lnTo>
                        <a:lnTo>
                          <a:pt x="1019" y="140"/>
                        </a:lnTo>
                        <a:lnTo>
                          <a:pt x="1003" y="170"/>
                        </a:lnTo>
                        <a:lnTo>
                          <a:pt x="986" y="203"/>
                        </a:lnTo>
                        <a:lnTo>
                          <a:pt x="951" y="263"/>
                        </a:lnTo>
                        <a:lnTo>
                          <a:pt x="913" y="323"/>
                        </a:lnTo>
                        <a:lnTo>
                          <a:pt x="913" y="324"/>
                        </a:lnTo>
                        <a:lnTo>
                          <a:pt x="873" y="381"/>
                        </a:lnTo>
                        <a:lnTo>
                          <a:pt x="870" y="384"/>
                        </a:lnTo>
                        <a:lnTo>
                          <a:pt x="850" y="410"/>
                        </a:lnTo>
                        <a:lnTo>
                          <a:pt x="830" y="436"/>
                        </a:lnTo>
                        <a:lnTo>
                          <a:pt x="783" y="490"/>
                        </a:lnTo>
                        <a:lnTo>
                          <a:pt x="758" y="516"/>
                        </a:lnTo>
                        <a:lnTo>
                          <a:pt x="734" y="539"/>
                        </a:lnTo>
                        <a:lnTo>
                          <a:pt x="731" y="542"/>
                        </a:lnTo>
                        <a:lnTo>
                          <a:pt x="709" y="565"/>
                        </a:lnTo>
                        <a:lnTo>
                          <a:pt x="684" y="588"/>
                        </a:lnTo>
                        <a:lnTo>
                          <a:pt x="658" y="610"/>
                        </a:lnTo>
                        <a:lnTo>
                          <a:pt x="631" y="633"/>
                        </a:lnTo>
                        <a:lnTo>
                          <a:pt x="603" y="655"/>
                        </a:lnTo>
                        <a:lnTo>
                          <a:pt x="576" y="677"/>
                        </a:lnTo>
                        <a:lnTo>
                          <a:pt x="519" y="718"/>
                        </a:lnTo>
                        <a:lnTo>
                          <a:pt x="459" y="756"/>
                        </a:lnTo>
                        <a:lnTo>
                          <a:pt x="398" y="791"/>
                        </a:lnTo>
                        <a:lnTo>
                          <a:pt x="395" y="792"/>
                        </a:lnTo>
                        <a:lnTo>
                          <a:pt x="365" y="808"/>
                        </a:lnTo>
                        <a:lnTo>
                          <a:pt x="335" y="822"/>
                        </a:lnTo>
                        <a:lnTo>
                          <a:pt x="333" y="824"/>
                        </a:lnTo>
                        <a:lnTo>
                          <a:pt x="300" y="839"/>
                        </a:lnTo>
                        <a:lnTo>
                          <a:pt x="270" y="852"/>
                        </a:lnTo>
                        <a:lnTo>
                          <a:pt x="266" y="854"/>
                        </a:lnTo>
                        <a:lnTo>
                          <a:pt x="239" y="866"/>
                        </a:lnTo>
                        <a:lnTo>
                          <a:pt x="237" y="866"/>
                        </a:lnTo>
                        <a:lnTo>
                          <a:pt x="205" y="878"/>
                        </a:lnTo>
                        <a:lnTo>
                          <a:pt x="204" y="878"/>
                        </a:lnTo>
                        <a:lnTo>
                          <a:pt x="171" y="890"/>
                        </a:lnTo>
                        <a:lnTo>
                          <a:pt x="170" y="890"/>
                        </a:lnTo>
                        <a:lnTo>
                          <a:pt x="137" y="902"/>
                        </a:lnTo>
                        <a:lnTo>
                          <a:pt x="102" y="911"/>
                        </a:lnTo>
                        <a:lnTo>
                          <a:pt x="101" y="912"/>
                        </a:lnTo>
                        <a:lnTo>
                          <a:pt x="68" y="921"/>
                        </a:lnTo>
                        <a:lnTo>
                          <a:pt x="51" y="923"/>
                        </a:lnTo>
                        <a:lnTo>
                          <a:pt x="34" y="918"/>
                        </a:lnTo>
                        <a:lnTo>
                          <a:pt x="20" y="911"/>
                        </a:lnTo>
                        <a:lnTo>
                          <a:pt x="8" y="898"/>
                        </a:lnTo>
                        <a:lnTo>
                          <a:pt x="2" y="883"/>
                        </a:lnTo>
                        <a:lnTo>
                          <a:pt x="0" y="865"/>
                        </a:lnTo>
                        <a:lnTo>
                          <a:pt x="3" y="849"/>
                        </a:lnTo>
                        <a:lnTo>
                          <a:pt x="12" y="834"/>
                        </a:lnTo>
                        <a:lnTo>
                          <a:pt x="24" y="822"/>
                        </a:lnTo>
                        <a:lnTo>
                          <a:pt x="40" y="816"/>
                        </a:lnTo>
                        <a:lnTo>
                          <a:pt x="74" y="806"/>
                        </a:lnTo>
                        <a:lnTo>
                          <a:pt x="102" y="798"/>
                        </a:lnTo>
                        <a:lnTo>
                          <a:pt x="103" y="798"/>
                        </a:lnTo>
                        <a:lnTo>
                          <a:pt x="136" y="787"/>
                        </a:lnTo>
                        <a:lnTo>
                          <a:pt x="167" y="777"/>
                        </a:lnTo>
                        <a:lnTo>
                          <a:pt x="199" y="764"/>
                        </a:lnTo>
                        <a:lnTo>
                          <a:pt x="225" y="754"/>
                        </a:lnTo>
                        <a:lnTo>
                          <a:pt x="228" y="752"/>
                        </a:lnTo>
                        <a:lnTo>
                          <a:pt x="259" y="739"/>
                        </a:lnTo>
                        <a:lnTo>
                          <a:pt x="285" y="726"/>
                        </a:lnTo>
                        <a:lnTo>
                          <a:pt x="288" y="725"/>
                        </a:lnTo>
                        <a:lnTo>
                          <a:pt x="317" y="710"/>
                        </a:lnTo>
                        <a:lnTo>
                          <a:pt x="343" y="697"/>
                        </a:lnTo>
                        <a:lnTo>
                          <a:pt x="347" y="694"/>
                        </a:lnTo>
                        <a:lnTo>
                          <a:pt x="375" y="680"/>
                        </a:lnTo>
                        <a:lnTo>
                          <a:pt x="403" y="664"/>
                        </a:lnTo>
                        <a:lnTo>
                          <a:pt x="430" y="646"/>
                        </a:lnTo>
                        <a:lnTo>
                          <a:pt x="459" y="627"/>
                        </a:lnTo>
                        <a:lnTo>
                          <a:pt x="484" y="609"/>
                        </a:lnTo>
                        <a:lnTo>
                          <a:pt x="510" y="590"/>
                        </a:lnTo>
                        <a:lnTo>
                          <a:pt x="562" y="550"/>
                        </a:lnTo>
                        <a:lnTo>
                          <a:pt x="562" y="550"/>
                        </a:lnTo>
                        <a:lnTo>
                          <a:pt x="585" y="530"/>
                        </a:lnTo>
                        <a:lnTo>
                          <a:pt x="611" y="507"/>
                        </a:lnTo>
                        <a:lnTo>
                          <a:pt x="612" y="507"/>
                        </a:lnTo>
                        <a:lnTo>
                          <a:pt x="633" y="487"/>
                        </a:lnTo>
                        <a:lnTo>
                          <a:pt x="655" y="466"/>
                        </a:lnTo>
                        <a:lnTo>
                          <a:pt x="658" y="462"/>
                        </a:lnTo>
                        <a:lnTo>
                          <a:pt x="682" y="439"/>
                        </a:lnTo>
                        <a:lnTo>
                          <a:pt x="703" y="416"/>
                        </a:lnTo>
                        <a:lnTo>
                          <a:pt x="724" y="391"/>
                        </a:lnTo>
                        <a:lnTo>
                          <a:pt x="745" y="367"/>
                        </a:lnTo>
                        <a:lnTo>
                          <a:pt x="765" y="343"/>
                        </a:lnTo>
                        <a:lnTo>
                          <a:pt x="783" y="318"/>
                        </a:lnTo>
                        <a:lnTo>
                          <a:pt x="785" y="315"/>
                        </a:lnTo>
                        <a:lnTo>
                          <a:pt x="804" y="289"/>
                        </a:lnTo>
                        <a:lnTo>
                          <a:pt x="823" y="262"/>
                        </a:lnTo>
                        <a:lnTo>
                          <a:pt x="858" y="207"/>
                        </a:lnTo>
                        <a:lnTo>
                          <a:pt x="874" y="181"/>
                        </a:lnTo>
                        <a:lnTo>
                          <a:pt x="891" y="151"/>
                        </a:lnTo>
                        <a:lnTo>
                          <a:pt x="906" y="123"/>
                        </a:lnTo>
                        <a:lnTo>
                          <a:pt x="921" y="92"/>
                        </a:lnTo>
                        <a:lnTo>
                          <a:pt x="934" y="65"/>
                        </a:lnTo>
                        <a:lnTo>
                          <a:pt x="948" y="33"/>
                        </a:lnTo>
                        <a:lnTo>
                          <a:pt x="956" y="18"/>
                        </a:lnTo>
                        <a:lnTo>
                          <a:pt x="969" y="8"/>
                        </a:lnTo>
                        <a:lnTo>
                          <a:pt x="985" y="1"/>
                        </a:lnTo>
                        <a:lnTo>
                          <a:pt x="1002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2" name="Freeform 22"/>
                  <p:cNvSpPr>
                    <a:spLocks noEditPoints="1"/>
                  </p:cNvSpPr>
                  <p:nvPr/>
                </p:nvSpPr>
                <p:spPr bwMode="auto">
                  <a:xfrm>
                    <a:off x="7219950" y="5292725"/>
                    <a:ext cx="182563" cy="322263"/>
                  </a:xfrm>
                  <a:custGeom>
                    <a:avLst/>
                    <a:gdLst>
                      <a:gd name="T0" fmla="*/ 316 w 460"/>
                      <a:gd name="T1" fmla="*/ 122 h 811"/>
                      <a:gd name="T2" fmla="*/ 252 w 460"/>
                      <a:gd name="T3" fmla="*/ 152 h 811"/>
                      <a:gd name="T4" fmla="*/ 196 w 460"/>
                      <a:gd name="T5" fmla="*/ 195 h 811"/>
                      <a:gd name="T6" fmla="*/ 150 w 460"/>
                      <a:gd name="T7" fmla="*/ 256 h 811"/>
                      <a:gd name="T8" fmla="*/ 119 w 460"/>
                      <a:gd name="T9" fmla="*/ 326 h 811"/>
                      <a:gd name="T10" fmla="*/ 109 w 460"/>
                      <a:gd name="T11" fmla="*/ 406 h 811"/>
                      <a:gd name="T12" fmla="*/ 119 w 460"/>
                      <a:gd name="T13" fmla="*/ 484 h 811"/>
                      <a:gd name="T14" fmla="*/ 150 w 460"/>
                      <a:gd name="T15" fmla="*/ 554 h 811"/>
                      <a:gd name="T16" fmla="*/ 196 w 460"/>
                      <a:gd name="T17" fmla="*/ 615 h 811"/>
                      <a:gd name="T18" fmla="*/ 252 w 460"/>
                      <a:gd name="T19" fmla="*/ 658 h 811"/>
                      <a:gd name="T20" fmla="*/ 316 w 460"/>
                      <a:gd name="T21" fmla="*/ 688 h 811"/>
                      <a:gd name="T22" fmla="*/ 352 w 460"/>
                      <a:gd name="T23" fmla="*/ 113 h 811"/>
                      <a:gd name="T24" fmla="*/ 406 w 460"/>
                      <a:gd name="T25" fmla="*/ 0 h 811"/>
                      <a:gd name="T26" fmla="*/ 438 w 460"/>
                      <a:gd name="T27" fmla="*/ 10 h 811"/>
                      <a:gd name="T28" fmla="*/ 458 w 460"/>
                      <a:gd name="T29" fmla="*/ 37 h 811"/>
                      <a:gd name="T30" fmla="*/ 460 w 460"/>
                      <a:gd name="T31" fmla="*/ 756 h 811"/>
                      <a:gd name="T32" fmla="*/ 449 w 460"/>
                      <a:gd name="T33" fmla="*/ 789 h 811"/>
                      <a:gd name="T34" fmla="*/ 423 w 460"/>
                      <a:gd name="T35" fmla="*/ 808 h 811"/>
                      <a:gd name="T36" fmla="*/ 358 w 460"/>
                      <a:gd name="T37" fmla="*/ 808 h 811"/>
                      <a:gd name="T38" fmla="*/ 268 w 460"/>
                      <a:gd name="T39" fmla="*/ 787 h 811"/>
                      <a:gd name="T40" fmla="*/ 188 w 460"/>
                      <a:gd name="T41" fmla="*/ 748 h 811"/>
                      <a:gd name="T42" fmla="*/ 119 w 460"/>
                      <a:gd name="T43" fmla="*/ 692 h 811"/>
                      <a:gd name="T44" fmla="*/ 63 w 460"/>
                      <a:gd name="T45" fmla="*/ 623 h 811"/>
                      <a:gd name="T46" fmla="*/ 23 w 460"/>
                      <a:gd name="T47" fmla="*/ 542 h 811"/>
                      <a:gd name="T48" fmla="*/ 3 w 460"/>
                      <a:gd name="T49" fmla="*/ 453 h 811"/>
                      <a:gd name="T50" fmla="*/ 3 w 460"/>
                      <a:gd name="T51" fmla="*/ 358 h 811"/>
                      <a:gd name="T52" fmla="*/ 23 w 460"/>
                      <a:gd name="T53" fmla="*/ 268 h 811"/>
                      <a:gd name="T54" fmla="*/ 63 w 460"/>
                      <a:gd name="T55" fmla="*/ 188 h 811"/>
                      <a:gd name="T56" fmla="*/ 119 w 460"/>
                      <a:gd name="T57" fmla="*/ 118 h 811"/>
                      <a:gd name="T58" fmla="*/ 188 w 460"/>
                      <a:gd name="T59" fmla="*/ 63 h 811"/>
                      <a:gd name="T60" fmla="*/ 267 w 460"/>
                      <a:gd name="T61" fmla="*/ 24 h 811"/>
                      <a:gd name="T62" fmla="*/ 356 w 460"/>
                      <a:gd name="T63" fmla="*/ 3 h 8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</a:cxnLst>
                    <a:rect l="0" t="0" r="r" b="b"/>
                    <a:pathLst>
                      <a:path w="460" h="811">
                        <a:moveTo>
                          <a:pt x="352" y="113"/>
                        </a:moveTo>
                        <a:lnTo>
                          <a:pt x="316" y="122"/>
                        </a:lnTo>
                        <a:lnTo>
                          <a:pt x="282" y="135"/>
                        </a:lnTo>
                        <a:lnTo>
                          <a:pt x="252" y="152"/>
                        </a:lnTo>
                        <a:lnTo>
                          <a:pt x="222" y="172"/>
                        </a:lnTo>
                        <a:lnTo>
                          <a:pt x="196" y="195"/>
                        </a:lnTo>
                        <a:lnTo>
                          <a:pt x="171" y="224"/>
                        </a:lnTo>
                        <a:lnTo>
                          <a:pt x="150" y="256"/>
                        </a:lnTo>
                        <a:lnTo>
                          <a:pt x="132" y="289"/>
                        </a:lnTo>
                        <a:lnTo>
                          <a:pt x="119" y="326"/>
                        </a:lnTo>
                        <a:lnTo>
                          <a:pt x="112" y="365"/>
                        </a:lnTo>
                        <a:lnTo>
                          <a:pt x="109" y="406"/>
                        </a:lnTo>
                        <a:lnTo>
                          <a:pt x="112" y="446"/>
                        </a:lnTo>
                        <a:lnTo>
                          <a:pt x="119" y="484"/>
                        </a:lnTo>
                        <a:lnTo>
                          <a:pt x="132" y="521"/>
                        </a:lnTo>
                        <a:lnTo>
                          <a:pt x="150" y="554"/>
                        </a:lnTo>
                        <a:lnTo>
                          <a:pt x="171" y="586"/>
                        </a:lnTo>
                        <a:lnTo>
                          <a:pt x="196" y="615"/>
                        </a:lnTo>
                        <a:lnTo>
                          <a:pt x="222" y="638"/>
                        </a:lnTo>
                        <a:lnTo>
                          <a:pt x="252" y="658"/>
                        </a:lnTo>
                        <a:lnTo>
                          <a:pt x="282" y="675"/>
                        </a:lnTo>
                        <a:lnTo>
                          <a:pt x="316" y="688"/>
                        </a:lnTo>
                        <a:lnTo>
                          <a:pt x="352" y="697"/>
                        </a:lnTo>
                        <a:lnTo>
                          <a:pt x="352" y="113"/>
                        </a:lnTo>
                        <a:close/>
                        <a:moveTo>
                          <a:pt x="404" y="0"/>
                        </a:moveTo>
                        <a:lnTo>
                          <a:pt x="406" y="0"/>
                        </a:lnTo>
                        <a:lnTo>
                          <a:pt x="423" y="3"/>
                        </a:lnTo>
                        <a:lnTo>
                          <a:pt x="438" y="10"/>
                        </a:lnTo>
                        <a:lnTo>
                          <a:pt x="449" y="22"/>
                        </a:lnTo>
                        <a:lnTo>
                          <a:pt x="458" y="37"/>
                        </a:lnTo>
                        <a:lnTo>
                          <a:pt x="460" y="54"/>
                        </a:lnTo>
                        <a:lnTo>
                          <a:pt x="460" y="756"/>
                        </a:lnTo>
                        <a:lnTo>
                          <a:pt x="458" y="773"/>
                        </a:lnTo>
                        <a:lnTo>
                          <a:pt x="449" y="789"/>
                        </a:lnTo>
                        <a:lnTo>
                          <a:pt x="438" y="801"/>
                        </a:lnTo>
                        <a:lnTo>
                          <a:pt x="423" y="808"/>
                        </a:lnTo>
                        <a:lnTo>
                          <a:pt x="406" y="811"/>
                        </a:lnTo>
                        <a:lnTo>
                          <a:pt x="358" y="808"/>
                        </a:lnTo>
                        <a:lnTo>
                          <a:pt x="313" y="801"/>
                        </a:lnTo>
                        <a:lnTo>
                          <a:pt x="268" y="787"/>
                        </a:lnTo>
                        <a:lnTo>
                          <a:pt x="227" y="770"/>
                        </a:lnTo>
                        <a:lnTo>
                          <a:pt x="188" y="748"/>
                        </a:lnTo>
                        <a:lnTo>
                          <a:pt x="152" y="721"/>
                        </a:lnTo>
                        <a:lnTo>
                          <a:pt x="119" y="692"/>
                        </a:lnTo>
                        <a:lnTo>
                          <a:pt x="89" y="659"/>
                        </a:lnTo>
                        <a:lnTo>
                          <a:pt x="63" y="623"/>
                        </a:lnTo>
                        <a:lnTo>
                          <a:pt x="41" y="584"/>
                        </a:lnTo>
                        <a:lnTo>
                          <a:pt x="23" y="542"/>
                        </a:lnTo>
                        <a:lnTo>
                          <a:pt x="11" y="498"/>
                        </a:lnTo>
                        <a:lnTo>
                          <a:pt x="3" y="453"/>
                        </a:lnTo>
                        <a:lnTo>
                          <a:pt x="0" y="406"/>
                        </a:lnTo>
                        <a:lnTo>
                          <a:pt x="3" y="358"/>
                        </a:lnTo>
                        <a:lnTo>
                          <a:pt x="11" y="313"/>
                        </a:lnTo>
                        <a:lnTo>
                          <a:pt x="23" y="268"/>
                        </a:lnTo>
                        <a:lnTo>
                          <a:pt x="41" y="227"/>
                        </a:lnTo>
                        <a:lnTo>
                          <a:pt x="63" y="188"/>
                        </a:lnTo>
                        <a:lnTo>
                          <a:pt x="89" y="151"/>
                        </a:lnTo>
                        <a:lnTo>
                          <a:pt x="119" y="118"/>
                        </a:lnTo>
                        <a:lnTo>
                          <a:pt x="152" y="89"/>
                        </a:lnTo>
                        <a:lnTo>
                          <a:pt x="188" y="63"/>
                        </a:lnTo>
                        <a:lnTo>
                          <a:pt x="226" y="41"/>
                        </a:lnTo>
                        <a:lnTo>
                          <a:pt x="267" y="24"/>
                        </a:lnTo>
                        <a:lnTo>
                          <a:pt x="311" y="10"/>
                        </a:lnTo>
                        <a:lnTo>
                          <a:pt x="356" y="3"/>
                        </a:lnTo>
                        <a:lnTo>
                          <a:pt x="404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3" name="Freeform 23"/>
                  <p:cNvSpPr>
                    <a:spLocks noEditPoints="1"/>
                  </p:cNvSpPr>
                  <p:nvPr/>
                </p:nvSpPr>
                <p:spPr bwMode="auto">
                  <a:xfrm>
                    <a:off x="8420100" y="5292725"/>
                    <a:ext cx="182563" cy="322263"/>
                  </a:xfrm>
                  <a:custGeom>
                    <a:avLst/>
                    <a:gdLst>
                      <a:gd name="T0" fmla="*/ 109 w 460"/>
                      <a:gd name="T1" fmla="*/ 697 h 811"/>
                      <a:gd name="T2" fmla="*/ 178 w 460"/>
                      <a:gd name="T3" fmla="*/ 675 h 811"/>
                      <a:gd name="T4" fmla="*/ 238 w 460"/>
                      <a:gd name="T5" fmla="*/ 638 h 811"/>
                      <a:gd name="T6" fmla="*/ 290 w 460"/>
                      <a:gd name="T7" fmla="*/ 586 h 811"/>
                      <a:gd name="T8" fmla="*/ 328 w 460"/>
                      <a:gd name="T9" fmla="*/ 521 h 811"/>
                      <a:gd name="T10" fmla="*/ 349 w 460"/>
                      <a:gd name="T11" fmla="*/ 446 h 811"/>
                      <a:gd name="T12" fmla="*/ 349 w 460"/>
                      <a:gd name="T13" fmla="*/ 365 h 811"/>
                      <a:gd name="T14" fmla="*/ 328 w 460"/>
                      <a:gd name="T15" fmla="*/ 289 h 811"/>
                      <a:gd name="T16" fmla="*/ 290 w 460"/>
                      <a:gd name="T17" fmla="*/ 224 h 811"/>
                      <a:gd name="T18" fmla="*/ 238 w 460"/>
                      <a:gd name="T19" fmla="*/ 172 h 811"/>
                      <a:gd name="T20" fmla="*/ 178 w 460"/>
                      <a:gd name="T21" fmla="*/ 135 h 811"/>
                      <a:gd name="T22" fmla="*/ 109 w 460"/>
                      <a:gd name="T23" fmla="*/ 113 h 811"/>
                      <a:gd name="T24" fmla="*/ 56 w 460"/>
                      <a:gd name="T25" fmla="*/ 0 h 811"/>
                      <a:gd name="T26" fmla="*/ 148 w 460"/>
                      <a:gd name="T27" fmla="*/ 10 h 811"/>
                      <a:gd name="T28" fmla="*/ 232 w 460"/>
                      <a:gd name="T29" fmla="*/ 41 h 811"/>
                      <a:gd name="T30" fmla="*/ 308 w 460"/>
                      <a:gd name="T31" fmla="*/ 89 h 811"/>
                      <a:gd name="T32" fmla="*/ 341 w 460"/>
                      <a:gd name="T33" fmla="*/ 118 h 811"/>
                      <a:gd name="T34" fmla="*/ 396 w 460"/>
                      <a:gd name="T35" fmla="*/ 188 h 811"/>
                      <a:gd name="T36" fmla="*/ 436 w 460"/>
                      <a:gd name="T37" fmla="*/ 268 h 811"/>
                      <a:gd name="T38" fmla="*/ 457 w 460"/>
                      <a:gd name="T39" fmla="*/ 358 h 811"/>
                      <a:gd name="T40" fmla="*/ 457 w 460"/>
                      <a:gd name="T41" fmla="*/ 453 h 811"/>
                      <a:gd name="T42" fmla="*/ 436 w 460"/>
                      <a:gd name="T43" fmla="*/ 542 h 811"/>
                      <a:gd name="T44" fmla="*/ 396 w 460"/>
                      <a:gd name="T45" fmla="*/ 623 h 811"/>
                      <a:gd name="T46" fmla="*/ 341 w 460"/>
                      <a:gd name="T47" fmla="*/ 692 h 811"/>
                      <a:gd name="T48" fmla="*/ 272 w 460"/>
                      <a:gd name="T49" fmla="*/ 748 h 811"/>
                      <a:gd name="T50" fmla="*/ 191 w 460"/>
                      <a:gd name="T51" fmla="*/ 787 h 811"/>
                      <a:gd name="T52" fmla="*/ 101 w 460"/>
                      <a:gd name="T53" fmla="*/ 808 h 811"/>
                      <a:gd name="T54" fmla="*/ 37 w 460"/>
                      <a:gd name="T55" fmla="*/ 808 h 811"/>
                      <a:gd name="T56" fmla="*/ 11 w 460"/>
                      <a:gd name="T57" fmla="*/ 789 h 811"/>
                      <a:gd name="T58" fmla="*/ 0 w 460"/>
                      <a:gd name="T59" fmla="*/ 756 h 811"/>
                      <a:gd name="T60" fmla="*/ 2 w 460"/>
                      <a:gd name="T61" fmla="*/ 37 h 811"/>
                      <a:gd name="T62" fmla="*/ 22 w 460"/>
                      <a:gd name="T63" fmla="*/ 10 h 811"/>
                      <a:gd name="T64" fmla="*/ 54 w 460"/>
                      <a:gd name="T65" fmla="*/ 0 h 8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</a:cxnLst>
                    <a:rect l="0" t="0" r="r" b="b"/>
                    <a:pathLst>
                      <a:path w="460" h="811">
                        <a:moveTo>
                          <a:pt x="109" y="113"/>
                        </a:moveTo>
                        <a:lnTo>
                          <a:pt x="109" y="697"/>
                        </a:lnTo>
                        <a:lnTo>
                          <a:pt x="144" y="688"/>
                        </a:lnTo>
                        <a:lnTo>
                          <a:pt x="178" y="675"/>
                        </a:lnTo>
                        <a:lnTo>
                          <a:pt x="209" y="658"/>
                        </a:lnTo>
                        <a:lnTo>
                          <a:pt x="238" y="638"/>
                        </a:lnTo>
                        <a:lnTo>
                          <a:pt x="264" y="615"/>
                        </a:lnTo>
                        <a:lnTo>
                          <a:pt x="290" y="586"/>
                        </a:lnTo>
                        <a:lnTo>
                          <a:pt x="311" y="554"/>
                        </a:lnTo>
                        <a:lnTo>
                          <a:pt x="328" y="521"/>
                        </a:lnTo>
                        <a:lnTo>
                          <a:pt x="340" y="484"/>
                        </a:lnTo>
                        <a:lnTo>
                          <a:pt x="349" y="446"/>
                        </a:lnTo>
                        <a:lnTo>
                          <a:pt x="351" y="406"/>
                        </a:lnTo>
                        <a:lnTo>
                          <a:pt x="349" y="365"/>
                        </a:lnTo>
                        <a:lnTo>
                          <a:pt x="340" y="326"/>
                        </a:lnTo>
                        <a:lnTo>
                          <a:pt x="328" y="289"/>
                        </a:lnTo>
                        <a:lnTo>
                          <a:pt x="311" y="256"/>
                        </a:lnTo>
                        <a:lnTo>
                          <a:pt x="290" y="224"/>
                        </a:lnTo>
                        <a:lnTo>
                          <a:pt x="264" y="195"/>
                        </a:lnTo>
                        <a:lnTo>
                          <a:pt x="238" y="172"/>
                        </a:lnTo>
                        <a:lnTo>
                          <a:pt x="209" y="152"/>
                        </a:lnTo>
                        <a:lnTo>
                          <a:pt x="178" y="135"/>
                        </a:lnTo>
                        <a:lnTo>
                          <a:pt x="144" y="122"/>
                        </a:lnTo>
                        <a:lnTo>
                          <a:pt x="109" y="113"/>
                        </a:lnTo>
                        <a:close/>
                        <a:moveTo>
                          <a:pt x="54" y="0"/>
                        </a:moveTo>
                        <a:lnTo>
                          <a:pt x="56" y="0"/>
                        </a:lnTo>
                        <a:lnTo>
                          <a:pt x="102" y="2"/>
                        </a:lnTo>
                        <a:lnTo>
                          <a:pt x="148" y="10"/>
                        </a:lnTo>
                        <a:lnTo>
                          <a:pt x="191" y="23"/>
                        </a:lnTo>
                        <a:lnTo>
                          <a:pt x="232" y="41"/>
                        </a:lnTo>
                        <a:lnTo>
                          <a:pt x="272" y="63"/>
                        </a:lnTo>
                        <a:lnTo>
                          <a:pt x="308" y="89"/>
                        </a:lnTo>
                        <a:lnTo>
                          <a:pt x="340" y="118"/>
                        </a:lnTo>
                        <a:lnTo>
                          <a:pt x="341" y="118"/>
                        </a:lnTo>
                        <a:lnTo>
                          <a:pt x="371" y="152"/>
                        </a:lnTo>
                        <a:lnTo>
                          <a:pt x="396" y="188"/>
                        </a:lnTo>
                        <a:lnTo>
                          <a:pt x="418" y="227"/>
                        </a:lnTo>
                        <a:lnTo>
                          <a:pt x="436" y="268"/>
                        </a:lnTo>
                        <a:lnTo>
                          <a:pt x="449" y="313"/>
                        </a:lnTo>
                        <a:lnTo>
                          <a:pt x="457" y="358"/>
                        </a:lnTo>
                        <a:lnTo>
                          <a:pt x="460" y="406"/>
                        </a:lnTo>
                        <a:lnTo>
                          <a:pt x="457" y="453"/>
                        </a:lnTo>
                        <a:lnTo>
                          <a:pt x="449" y="498"/>
                        </a:lnTo>
                        <a:lnTo>
                          <a:pt x="436" y="542"/>
                        </a:lnTo>
                        <a:lnTo>
                          <a:pt x="418" y="584"/>
                        </a:lnTo>
                        <a:lnTo>
                          <a:pt x="396" y="623"/>
                        </a:lnTo>
                        <a:lnTo>
                          <a:pt x="371" y="659"/>
                        </a:lnTo>
                        <a:lnTo>
                          <a:pt x="341" y="692"/>
                        </a:lnTo>
                        <a:lnTo>
                          <a:pt x="308" y="721"/>
                        </a:lnTo>
                        <a:lnTo>
                          <a:pt x="272" y="748"/>
                        </a:lnTo>
                        <a:lnTo>
                          <a:pt x="232" y="770"/>
                        </a:lnTo>
                        <a:lnTo>
                          <a:pt x="191" y="787"/>
                        </a:lnTo>
                        <a:lnTo>
                          <a:pt x="147" y="801"/>
                        </a:lnTo>
                        <a:lnTo>
                          <a:pt x="101" y="808"/>
                        </a:lnTo>
                        <a:lnTo>
                          <a:pt x="54" y="811"/>
                        </a:lnTo>
                        <a:lnTo>
                          <a:pt x="37" y="808"/>
                        </a:lnTo>
                        <a:lnTo>
                          <a:pt x="22" y="801"/>
                        </a:lnTo>
                        <a:lnTo>
                          <a:pt x="11" y="789"/>
                        </a:lnTo>
                        <a:lnTo>
                          <a:pt x="2" y="773"/>
                        </a:lnTo>
                        <a:lnTo>
                          <a:pt x="0" y="756"/>
                        </a:lnTo>
                        <a:lnTo>
                          <a:pt x="0" y="54"/>
                        </a:lnTo>
                        <a:lnTo>
                          <a:pt x="2" y="37"/>
                        </a:lnTo>
                        <a:lnTo>
                          <a:pt x="11" y="22"/>
                        </a:lnTo>
                        <a:lnTo>
                          <a:pt x="22" y="10"/>
                        </a:lnTo>
                        <a:lnTo>
                          <a:pt x="37" y="3"/>
                        </a:lnTo>
                        <a:lnTo>
                          <a:pt x="54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4" name="Freeform 24"/>
                  <p:cNvSpPr>
                    <a:spLocks/>
                  </p:cNvSpPr>
                  <p:nvPr/>
                </p:nvSpPr>
                <p:spPr bwMode="auto">
                  <a:xfrm>
                    <a:off x="7375525" y="4870450"/>
                    <a:ext cx="1071563" cy="384175"/>
                  </a:xfrm>
                  <a:custGeom>
                    <a:avLst/>
                    <a:gdLst>
                      <a:gd name="T0" fmla="*/ 1437 w 2699"/>
                      <a:gd name="T1" fmla="*/ 2 h 966"/>
                      <a:gd name="T2" fmla="*/ 1609 w 2699"/>
                      <a:gd name="T3" fmla="*/ 23 h 966"/>
                      <a:gd name="T4" fmla="*/ 1776 w 2699"/>
                      <a:gd name="T5" fmla="*/ 64 h 966"/>
                      <a:gd name="T6" fmla="*/ 1938 w 2699"/>
                      <a:gd name="T7" fmla="*/ 124 h 966"/>
                      <a:gd name="T8" fmla="*/ 2092 w 2699"/>
                      <a:gd name="T9" fmla="*/ 203 h 966"/>
                      <a:gd name="T10" fmla="*/ 2235 w 2699"/>
                      <a:gd name="T11" fmla="*/ 299 h 966"/>
                      <a:gd name="T12" fmla="*/ 2362 w 2699"/>
                      <a:gd name="T13" fmla="*/ 409 h 966"/>
                      <a:gd name="T14" fmla="*/ 2477 w 2699"/>
                      <a:gd name="T15" fmla="*/ 533 h 966"/>
                      <a:gd name="T16" fmla="*/ 2576 w 2699"/>
                      <a:gd name="T17" fmla="*/ 668 h 966"/>
                      <a:gd name="T18" fmla="*/ 2659 w 2699"/>
                      <a:gd name="T19" fmla="*/ 815 h 966"/>
                      <a:gd name="T20" fmla="*/ 2699 w 2699"/>
                      <a:gd name="T21" fmla="*/ 909 h 966"/>
                      <a:gd name="T22" fmla="*/ 2691 w 2699"/>
                      <a:gd name="T23" fmla="*/ 940 h 966"/>
                      <a:gd name="T24" fmla="*/ 2666 w 2699"/>
                      <a:gd name="T25" fmla="*/ 962 h 966"/>
                      <a:gd name="T26" fmla="*/ 2637 w 2699"/>
                      <a:gd name="T27" fmla="*/ 966 h 966"/>
                      <a:gd name="T28" fmla="*/ 2612 w 2699"/>
                      <a:gd name="T29" fmla="*/ 956 h 966"/>
                      <a:gd name="T30" fmla="*/ 2595 w 2699"/>
                      <a:gd name="T31" fmla="*/ 933 h 966"/>
                      <a:gd name="T32" fmla="*/ 2525 w 2699"/>
                      <a:gd name="T33" fmla="*/ 793 h 966"/>
                      <a:gd name="T34" fmla="*/ 2441 w 2699"/>
                      <a:gd name="T35" fmla="*/ 662 h 966"/>
                      <a:gd name="T36" fmla="*/ 2342 w 2699"/>
                      <a:gd name="T37" fmla="*/ 543 h 966"/>
                      <a:gd name="T38" fmla="*/ 2229 w 2699"/>
                      <a:gd name="T39" fmla="*/ 434 h 966"/>
                      <a:gd name="T40" fmla="*/ 2106 w 2699"/>
                      <a:gd name="T41" fmla="*/ 339 h 966"/>
                      <a:gd name="T42" fmla="*/ 1966 w 2699"/>
                      <a:gd name="T43" fmla="*/ 258 h 966"/>
                      <a:gd name="T44" fmla="*/ 1820 w 2699"/>
                      <a:gd name="T45" fmla="*/ 193 h 966"/>
                      <a:gd name="T46" fmla="*/ 1668 w 2699"/>
                      <a:gd name="T47" fmla="*/ 147 h 966"/>
                      <a:gd name="T48" fmla="*/ 1511 w 2699"/>
                      <a:gd name="T49" fmla="*/ 118 h 966"/>
                      <a:gd name="T50" fmla="*/ 1350 w 2699"/>
                      <a:gd name="T51" fmla="*/ 109 h 966"/>
                      <a:gd name="T52" fmla="*/ 1188 w 2699"/>
                      <a:gd name="T53" fmla="*/ 118 h 966"/>
                      <a:gd name="T54" fmla="*/ 1031 w 2699"/>
                      <a:gd name="T55" fmla="*/ 146 h 966"/>
                      <a:gd name="T56" fmla="*/ 878 w 2699"/>
                      <a:gd name="T57" fmla="*/ 192 h 966"/>
                      <a:gd name="T58" fmla="*/ 733 w 2699"/>
                      <a:gd name="T59" fmla="*/ 257 h 966"/>
                      <a:gd name="T60" fmla="*/ 594 w 2699"/>
                      <a:gd name="T61" fmla="*/ 339 h 966"/>
                      <a:gd name="T62" fmla="*/ 469 w 2699"/>
                      <a:gd name="T63" fmla="*/ 434 h 966"/>
                      <a:gd name="T64" fmla="*/ 356 w 2699"/>
                      <a:gd name="T65" fmla="*/ 542 h 966"/>
                      <a:gd name="T66" fmla="*/ 258 w 2699"/>
                      <a:gd name="T67" fmla="*/ 662 h 966"/>
                      <a:gd name="T68" fmla="*/ 173 w 2699"/>
                      <a:gd name="T69" fmla="*/ 793 h 966"/>
                      <a:gd name="T70" fmla="*/ 104 w 2699"/>
                      <a:gd name="T71" fmla="*/ 933 h 966"/>
                      <a:gd name="T72" fmla="*/ 82 w 2699"/>
                      <a:gd name="T73" fmla="*/ 958 h 966"/>
                      <a:gd name="T74" fmla="*/ 50 w 2699"/>
                      <a:gd name="T75" fmla="*/ 966 h 966"/>
                      <a:gd name="T76" fmla="*/ 18 w 2699"/>
                      <a:gd name="T77" fmla="*/ 953 h 966"/>
                      <a:gd name="T78" fmla="*/ 1 w 2699"/>
                      <a:gd name="T79" fmla="*/ 924 h 966"/>
                      <a:gd name="T80" fmla="*/ 4 w 2699"/>
                      <a:gd name="T81" fmla="*/ 892 h 966"/>
                      <a:gd name="T82" fmla="*/ 79 w 2699"/>
                      <a:gd name="T83" fmla="*/ 740 h 966"/>
                      <a:gd name="T84" fmla="*/ 170 w 2699"/>
                      <a:gd name="T85" fmla="*/ 599 h 966"/>
                      <a:gd name="T86" fmla="*/ 277 w 2699"/>
                      <a:gd name="T87" fmla="*/ 469 h 966"/>
                      <a:gd name="T88" fmla="*/ 399 w 2699"/>
                      <a:gd name="T89" fmla="*/ 352 h 966"/>
                      <a:gd name="T90" fmla="*/ 533 w 2699"/>
                      <a:gd name="T91" fmla="*/ 249 h 966"/>
                      <a:gd name="T92" fmla="*/ 683 w 2699"/>
                      <a:gd name="T93" fmla="*/ 161 h 966"/>
                      <a:gd name="T94" fmla="*/ 840 w 2699"/>
                      <a:gd name="T95" fmla="*/ 91 h 966"/>
                      <a:gd name="T96" fmla="*/ 1005 w 2699"/>
                      <a:gd name="T97" fmla="*/ 40 h 966"/>
                      <a:gd name="T98" fmla="*/ 1175 w 2699"/>
                      <a:gd name="T99" fmla="*/ 11 h 966"/>
                      <a:gd name="T100" fmla="*/ 1350 w 2699"/>
                      <a:gd name="T101" fmla="*/ 0 h 96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</a:cxnLst>
                    <a:rect l="0" t="0" r="r" b="b"/>
                    <a:pathLst>
                      <a:path w="2699" h="966">
                        <a:moveTo>
                          <a:pt x="1350" y="0"/>
                        </a:moveTo>
                        <a:lnTo>
                          <a:pt x="1437" y="2"/>
                        </a:lnTo>
                        <a:lnTo>
                          <a:pt x="1523" y="11"/>
                        </a:lnTo>
                        <a:lnTo>
                          <a:pt x="1609" y="23"/>
                        </a:lnTo>
                        <a:lnTo>
                          <a:pt x="1693" y="41"/>
                        </a:lnTo>
                        <a:lnTo>
                          <a:pt x="1776" y="64"/>
                        </a:lnTo>
                        <a:lnTo>
                          <a:pt x="1858" y="91"/>
                        </a:lnTo>
                        <a:lnTo>
                          <a:pt x="1938" y="124"/>
                        </a:lnTo>
                        <a:lnTo>
                          <a:pt x="2016" y="161"/>
                        </a:lnTo>
                        <a:lnTo>
                          <a:pt x="2092" y="203"/>
                        </a:lnTo>
                        <a:lnTo>
                          <a:pt x="2166" y="249"/>
                        </a:lnTo>
                        <a:lnTo>
                          <a:pt x="2235" y="299"/>
                        </a:lnTo>
                        <a:lnTo>
                          <a:pt x="2300" y="352"/>
                        </a:lnTo>
                        <a:lnTo>
                          <a:pt x="2362" y="409"/>
                        </a:lnTo>
                        <a:lnTo>
                          <a:pt x="2422" y="469"/>
                        </a:lnTo>
                        <a:lnTo>
                          <a:pt x="2477" y="533"/>
                        </a:lnTo>
                        <a:lnTo>
                          <a:pt x="2528" y="599"/>
                        </a:lnTo>
                        <a:lnTo>
                          <a:pt x="2576" y="668"/>
                        </a:lnTo>
                        <a:lnTo>
                          <a:pt x="2619" y="740"/>
                        </a:lnTo>
                        <a:lnTo>
                          <a:pt x="2659" y="815"/>
                        </a:lnTo>
                        <a:lnTo>
                          <a:pt x="2694" y="892"/>
                        </a:lnTo>
                        <a:lnTo>
                          <a:pt x="2699" y="909"/>
                        </a:lnTo>
                        <a:lnTo>
                          <a:pt x="2698" y="924"/>
                        </a:lnTo>
                        <a:lnTo>
                          <a:pt x="2691" y="940"/>
                        </a:lnTo>
                        <a:lnTo>
                          <a:pt x="2681" y="953"/>
                        </a:lnTo>
                        <a:lnTo>
                          <a:pt x="2666" y="962"/>
                        </a:lnTo>
                        <a:lnTo>
                          <a:pt x="2652" y="966"/>
                        </a:lnTo>
                        <a:lnTo>
                          <a:pt x="2637" y="966"/>
                        </a:lnTo>
                        <a:lnTo>
                          <a:pt x="2625" y="962"/>
                        </a:lnTo>
                        <a:lnTo>
                          <a:pt x="2612" y="956"/>
                        </a:lnTo>
                        <a:lnTo>
                          <a:pt x="2602" y="946"/>
                        </a:lnTo>
                        <a:lnTo>
                          <a:pt x="2595" y="933"/>
                        </a:lnTo>
                        <a:lnTo>
                          <a:pt x="2562" y="862"/>
                        </a:lnTo>
                        <a:lnTo>
                          <a:pt x="2525" y="793"/>
                        </a:lnTo>
                        <a:lnTo>
                          <a:pt x="2485" y="727"/>
                        </a:lnTo>
                        <a:lnTo>
                          <a:pt x="2441" y="662"/>
                        </a:lnTo>
                        <a:lnTo>
                          <a:pt x="2393" y="601"/>
                        </a:lnTo>
                        <a:lnTo>
                          <a:pt x="2342" y="543"/>
                        </a:lnTo>
                        <a:lnTo>
                          <a:pt x="2287" y="487"/>
                        </a:lnTo>
                        <a:lnTo>
                          <a:pt x="2229" y="434"/>
                        </a:lnTo>
                        <a:lnTo>
                          <a:pt x="2169" y="386"/>
                        </a:lnTo>
                        <a:lnTo>
                          <a:pt x="2106" y="339"/>
                        </a:lnTo>
                        <a:lnTo>
                          <a:pt x="2037" y="296"/>
                        </a:lnTo>
                        <a:lnTo>
                          <a:pt x="1966" y="258"/>
                        </a:lnTo>
                        <a:lnTo>
                          <a:pt x="1894" y="223"/>
                        </a:lnTo>
                        <a:lnTo>
                          <a:pt x="1820" y="193"/>
                        </a:lnTo>
                        <a:lnTo>
                          <a:pt x="1745" y="167"/>
                        </a:lnTo>
                        <a:lnTo>
                          <a:pt x="1668" y="147"/>
                        </a:lnTo>
                        <a:lnTo>
                          <a:pt x="1590" y="130"/>
                        </a:lnTo>
                        <a:lnTo>
                          <a:pt x="1511" y="118"/>
                        </a:lnTo>
                        <a:lnTo>
                          <a:pt x="1430" y="111"/>
                        </a:lnTo>
                        <a:lnTo>
                          <a:pt x="1350" y="109"/>
                        </a:lnTo>
                        <a:lnTo>
                          <a:pt x="1268" y="111"/>
                        </a:lnTo>
                        <a:lnTo>
                          <a:pt x="1188" y="118"/>
                        </a:lnTo>
                        <a:lnTo>
                          <a:pt x="1109" y="130"/>
                        </a:lnTo>
                        <a:lnTo>
                          <a:pt x="1031" y="146"/>
                        </a:lnTo>
                        <a:lnTo>
                          <a:pt x="954" y="167"/>
                        </a:lnTo>
                        <a:lnTo>
                          <a:pt x="878" y="192"/>
                        </a:lnTo>
                        <a:lnTo>
                          <a:pt x="804" y="223"/>
                        </a:lnTo>
                        <a:lnTo>
                          <a:pt x="733" y="257"/>
                        </a:lnTo>
                        <a:lnTo>
                          <a:pt x="662" y="296"/>
                        </a:lnTo>
                        <a:lnTo>
                          <a:pt x="594" y="339"/>
                        </a:lnTo>
                        <a:lnTo>
                          <a:pt x="530" y="385"/>
                        </a:lnTo>
                        <a:lnTo>
                          <a:pt x="469" y="434"/>
                        </a:lnTo>
                        <a:lnTo>
                          <a:pt x="411" y="487"/>
                        </a:lnTo>
                        <a:lnTo>
                          <a:pt x="356" y="542"/>
                        </a:lnTo>
                        <a:lnTo>
                          <a:pt x="306" y="601"/>
                        </a:lnTo>
                        <a:lnTo>
                          <a:pt x="258" y="662"/>
                        </a:lnTo>
                        <a:lnTo>
                          <a:pt x="214" y="727"/>
                        </a:lnTo>
                        <a:lnTo>
                          <a:pt x="173" y="793"/>
                        </a:lnTo>
                        <a:lnTo>
                          <a:pt x="136" y="862"/>
                        </a:lnTo>
                        <a:lnTo>
                          <a:pt x="104" y="933"/>
                        </a:lnTo>
                        <a:lnTo>
                          <a:pt x="95" y="948"/>
                        </a:lnTo>
                        <a:lnTo>
                          <a:pt x="82" y="958"/>
                        </a:lnTo>
                        <a:lnTo>
                          <a:pt x="67" y="965"/>
                        </a:lnTo>
                        <a:lnTo>
                          <a:pt x="50" y="966"/>
                        </a:lnTo>
                        <a:lnTo>
                          <a:pt x="33" y="962"/>
                        </a:lnTo>
                        <a:lnTo>
                          <a:pt x="18" y="953"/>
                        </a:lnTo>
                        <a:lnTo>
                          <a:pt x="8" y="940"/>
                        </a:lnTo>
                        <a:lnTo>
                          <a:pt x="1" y="924"/>
                        </a:lnTo>
                        <a:lnTo>
                          <a:pt x="0" y="908"/>
                        </a:lnTo>
                        <a:lnTo>
                          <a:pt x="4" y="892"/>
                        </a:lnTo>
                        <a:lnTo>
                          <a:pt x="39" y="815"/>
                        </a:lnTo>
                        <a:lnTo>
                          <a:pt x="79" y="740"/>
                        </a:lnTo>
                        <a:lnTo>
                          <a:pt x="123" y="668"/>
                        </a:lnTo>
                        <a:lnTo>
                          <a:pt x="170" y="599"/>
                        </a:lnTo>
                        <a:lnTo>
                          <a:pt x="222" y="533"/>
                        </a:lnTo>
                        <a:lnTo>
                          <a:pt x="277" y="469"/>
                        </a:lnTo>
                        <a:lnTo>
                          <a:pt x="336" y="408"/>
                        </a:lnTo>
                        <a:lnTo>
                          <a:pt x="399" y="352"/>
                        </a:lnTo>
                        <a:lnTo>
                          <a:pt x="464" y="299"/>
                        </a:lnTo>
                        <a:lnTo>
                          <a:pt x="533" y="249"/>
                        </a:lnTo>
                        <a:lnTo>
                          <a:pt x="607" y="203"/>
                        </a:lnTo>
                        <a:lnTo>
                          <a:pt x="683" y="161"/>
                        </a:lnTo>
                        <a:lnTo>
                          <a:pt x="761" y="124"/>
                        </a:lnTo>
                        <a:lnTo>
                          <a:pt x="840" y="91"/>
                        </a:lnTo>
                        <a:lnTo>
                          <a:pt x="922" y="63"/>
                        </a:lnTo>
                        <a:lnTo>
                          <a:pt x="1005" y="40"/>
                        </a:lnTo>
                        <a:lnTo>
                          <a:pt x="1090" y="23"/>
                        </a:lnTo>
                        <a:lnTo>
                          <a:pt x="1175" y="11"/>
                        </a:lnTo>
                        <a:lnTo>
                          <a:pt x="1262" y="2"/>
                        </a:lnTo>
                        <a:lnTo>
                          <a:pt x="1350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5" name="Freeform 25"/>
                  <p:cNvSpPr>
                    <a:spLocks noEditPoints="1"/>
                  </p:cNvSpPr>
                  <p:nvPr/>
                </p:nvSpPr>
                <p:spPr bwMode="auto">
                  <a:xfrm>
                    <a:off x="7834313" y="5940425"/>
                    <a:ext cx="153988" cy="155575"/>
                  </a:xfrm>
                  <a:custGeom>
                    <a:avLst/>
                    <a:gdLst>
                      <a:gd name="T0" fmla="*/ 173 w 390"/>
                      <a:gd name="T1" fmla="*/ 112 h 391"/>
                      <a:gd name="T2" fmla="*/ 135 w 390"/>
                      <a:gd name="T3" fmla="*/ 134 h 391"/>
                      <a:gd name="T4" fmla="*/ 116 w 390"/>
                      <a:gd name="T5" fmla="*/ 162 h 391"/>
                      <a:gd name="T6" fmla="*/ 109 w 390"/>
                      <a:gd name="T7" fmla="*/ 196 h 391"/>
                      <a:gd name="T8" fmla="*/ 116 w 390"/>
                      <a:gd name="T9" fmla="*/ 229 h 391"/>
                      <a:gd name="T10" fmla="*/ 134 w 390"/>
                      <a:gd name="T11" fmla="*/ 256 h 391"/>
                      <a:gd name="T12" fmla="*/ 147 w 390"/>
                      <a:gd name="T13" fmla="*/ 267 h 391"/>
                      <a:gd name="T14" fmla="*/ 178 w 390"/>
                      <a:gd name="T15" fmla="*/ 280 h 391"/>
                      <a:gd name="T16" fmla="*/ 213 w 390"/>
                      <a:gd name="T17" fmla="*/ 280 h 391"/>
                      <a:gd name="T18" fmla="*/ 243 w 390"/>
                      <a:gd name="T19" fmla="*/ 266 h 391"/>
                      <a:gd name="T20" fmla="*/ 270 w 390"/>
                      <a:gd name="T21" fmla="*/ 239 h 391"/>
                      <a:gd name="T22" fmla="*/ 282 w 390"/>
                      <a:gd name="T23" fmla="*/ 196 h 391"/>
                      <a:gd name="T24" fmla="*/ 270 w 390"/>
                      <a:gd name="T25" fmla="*/ 152 h 391"/>
                      <a:gd name="T26" fmla="*/ 239 w 390"/>
                      <a:gd name="T27" fmla="*/ 122 h 391"/>
                      <a:gd name="T28" fmla="*/ 196 w 390"/>
                      <a:gd name="T29" fmla="*/ 110 h 391"/>
                      <a:gd name="T30" fmla="*/ 227 w 390"/>
                      <a:gd name="T31" fmla="*/ 3 h 391"/>
                      <a:gd name="T32" fmla="*/ 285 w 390"/>
                      <a:gd name="T33" fmla="*/ 22 h 391"/>
                      <a:gd name="T34" fmla="*/ 333 w 390"/>
                      <a:gd name="T35" fmla="*/ 57 h 391"/>
                      <a:gd name="T36" fmla="*/ 352 w 390"/>
                      <a:gd name="T37" fmla="*/ 80 h 391"/>
                      <a:gd name="T38" fmla="*/ 381 w 390"/>
                      <a:gd name="T39" fmla="*/ 134 h 391"/>
                      <a:gd name="T40" fmla="*/ 390 w 390"/>
                      <a:gd name="T41" fmla="*/ 196 h 391"/>
                      <a:gd name="T42" fmla="*/ 381 w 390"/>
                      <a:gd name="T43" fmla="*/ 257 h 391"/>
                      <a:gd name="T44" fmla="*/ 352 w 390"/>
                      <a:gd name="T45" fmla="*/ 311 h 391"/>
                      <a:gd name="T46" fmla="*/ 311 w 390"/>
                      <a:gd name="T47" fmla="*/ 353 h 391"/>
                      <a:gd name="T48" fmla="*/ 257 w 390"/>
                      <a:gd name="T49" fmla="*/ 380 h 391"/>
                      <a:gd name="T50" fmla="*/ 195 w 390"/>
                      <a:gd name="T51" fmla="*/ 391 h 391"/>
                      <a:gd name="T52" fmla="*/ 134 w 390"/>
                      <a:gd name="T53" fmla="*/ 380 h 391"/>
                      <a:gd name="T54" fmla="*/ 81 w 390"/>
                      <a:gd name="T55" fmla="*/ 353 h 391"/>
                      <a:gd name="T56" fmla="*/ 57 w 390"/>
                      <a:gd name="T57" fmla="*/ 333 h 391"/>
                      <a:gd name="T58" fmla="*/ 21 w 390"/>
                      <a:gd name="T59" fmla="*/ 285 h 391"/>
                      <a:gd name="T60" fmla="*/ 2 w 390"/>
                      <a:gd name="T61" fmla="*/ 227 h 391"/>
                      <a:gd name="T62" fmla="*/ 2 w 390"/>
                      <a:gd name="T63" fmla="*/ 164 h 391"/>
                      <a:gd name="T64" fmla="*/ 21 w 390"/>
                      <a:gd name="T65" fmla="*/ 106 h 391"/>
                      <a:gd name="T66" fmla="*/ 57 w 390"/>
                      <a:gd name="T67" fmla="*/ 57 h 391"/>
                      <a:gd name="T68" fmla="*/ 106 w 390"/>
                      <a:gd name="T69" fmla="*/ 22 h 391"/>
                      <a:gd name="T70" fmla="*/ 164 w 390"/>
                      <a:gd name="T71" fmla="*/ 3 h 3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</a:cxnLst>
                    <a:rect l="0" t="0" r="r" b="b"/>
                    <a:pathLst>
                      <a:path w="390" h="391">
                        <a:moveTo>
                          <a:pt x="196" y="110"/>
                        </a:moveTo>
                        <a:lnTo>
                          <a:pt x="173" y="112"/>
                        </a:lnTo>
                        <a:lnTo>
                          <a:pt x="153" y="122"/>
                        </a:lnTo>
                        <a:lnTo>
                          <a:pt x="135" y="134"/>
                        </a:lnTo>
                        <a:lnTo>
                          <a:pt x="124" y="147"/>
                        </a:lnTo>
                        <a:lnTo>
                          <a:pt x="116" y="162"/>
                        </a:lnTo>
                        <a:lnTo>
                          <a:pt x="111" y="178"/>
                        </a:lnTo>
                        <a:lnTo>
                          <a:pt x="109" y="196"/>
                        </a:lnTo>
                        <a:lnTo>
                          <a:pt x="111" y="214"/>
                        </a:lnTo>
                        <a:lnTo>
                          <a:pt x="116" y="229"/>
                        </a:lnTo>
                        <a:lnTo>
                          <a:pt x="124" y="244"/>
                        </a:lnTo>
                        <a:lnTo>
                          <a:pt x="134" y="256"/>
                        </a:lnTo>
                        <a:lnTo>
                          <a:pt x="135" y="257"/>
                        </a:lnTo>
                        <a:lnTo>
                          <a:pt x="147" y="267"/>
                        </a:lnTo>
                        <a:lnTo>
                          <a:pt x="162" y="275"/>
                        </a:lnTo>
                        <a:lnTo>
                          <a:pt x="178" y="280"/>
                        </a:lnTo>
                        <a:lnTo>
                          <a:pt x="196" y="282"/>
                        </a:lnTo>
                        <a:lnTo>
                          <a:pt x="213" y="280"/>
                        </a:lnTo>
                        <a:lnTo>
                          <a:pt x="229" y="275"/>
                        </a:lnTo>
                        <a:lnTo>
                          <a:pt x="243" y="266"/>
                        </a:lnTo>
                        <a:lnTo>
                          <a:pt x="256" y="256"/>
                        </a:lnTo>
                        <a:lnTo>
                          <a:pt x="270" y="239"/>
                        </a:lnTo>
                        <a:lnTo>
                          <a:pt x="278" y="219"/>
                        </a:lnTo>
                        <a:lnTo>
                          <a:pt x="282" y="196"/>
                        </a:lnTo>
                        <a:lnTo>
                          <a:pt x="278" y="172"/>
                        </a:lnTo>
                        <a:lnTo>
                          <a:pt x="270" y="152"/>
                        </a:lnTo>
                        <a:lnTo>
                          <a:pt x="256" y="134"/>
                        </a:lnTo>
                        <a:lnTo>
                          <a:pt x="239" y="122"/>
                        </a:lnTo>
                        <a:lnTo>
                          <a:pt x="218" y="112"/>
                        </a:lnTo>
                        <a:lnTo>
                          <a:pt x="196" y="110"/>
                        </a:lnTo>
                        <a:close/>
                        <a:moveTo>
                          <a:pt x="196" y="0"/>
                        </a:moveTo>
                        <a:lnTo>
                          <a:pt x="227" y="3"/>
                        </a:lnTo>
                        <a:lnTo>
                          <a:pt x="256" y="11"/>
                        </a:lnTo>
                        <a:lnTo>
                          <a:pt x="285" y="22"/>
                        </a:lnTo>
                        <a:lnTo>
                          <a:pt x="310" y="38"/>
                        </a:lnTo>
                        <a:lnTo>
                          <a:pt x="333" y="57"/>
                        </a:lnTo>
                        <a:lnTo>
                          <a:pt x="333" y="58"/>
                        </a:lnTo>
                        <a:lnTo>
                          <a:pt x="352" y="80"/>
                        </a:lnTo>
                        <a:lnTo>
                          <a:pt x="368" y="106"/>
                        </a:lnTo>
                        <a:lnTo>
                          <a:pt x="381" y="134"/>
                        </a:lnTo>
                        <a:lnTo>
                          <a:pt x="388" y="164"/>
                        </a:lnTo>
                        <a:lnTo>
                          <a:pt x="390" y="196"/>
                        </a:lnTo>
                        <a:lnTo>
                          <a:pt x="388" y="227"/>
                        </a:lnTo>
                        <a:lnTo>
                          <a:pt x="381" y="257"/>
                        </a:lnTo>
                        <a:lnTo>
                          <a:pt x="368" y="285"/>
                        </a:lnTo>
                        <a:lnTo>
                          <a:pt x="352" y="311"/>
                        </a:lnTo>
                        <a:lnTo>
                          <a:pt x="333" y="333"/>
                        </a:lnTo>
                        <a:lnTo>
                          <a:pt x="311" y="353"/>
                        </a:lnTo>
                        <a:lnTo>
                          <a:pt x="285" y="369"/>
                        </a:lnTo>
                        <a:lnTo>
                          <a:pt x="257" y="380"/>
                        </a:lnTo>
                        <a:lnTo>
                          <a:pt x="227" y="388"/>
                        </a:lnTo>
                        <a:lnTo>
                          <a:pt x="195" y="391"/>
                        </a:lnTo>
                        <a:lnTo>
                          <a:pt x="164" y="388"/>
                        </a:lnTo>
                        <a:lnTo>
                          <a:pt x="134" y="380"/>
                        </a:lnTo>
                        <a:lnTo>
                          <a:pt x="106" y="369"/>
                        </a:lnTo>
                        <a:lnTo>
                          <a:pt x="81" y="353"/>
                        </a:lnTo>
                        <a:lnTo>
                          <a:pt x="57" y="333"/>
                        </a:lnTo>
                        <a:lnTo>
                          <a:pt x="57" y="333"/>
                        </a:lnTo>
                        <a:lnTo>
                          <a:pt x="37" y="311"/>
                        </a:lnTo>
                        <a:lnTo>
                          <a:pt x="21" y="285"/>
                        </a:lnTo>
                        <a:lnTo>
                          <a:pt x="10" y="257"/>
                        </a:lnTo>
                        <a:lnTo>
                          <a:pt x="2" y="227"/>
                        </a:lnTo>
                        <a:lnTo>
                          <a:pt x="0" y="196"/>
                        </a:lnTo>
                        <a:lnTo>
                          <a:pt x="2" y="164"/>
                        </a:lnTo>
                        <a:lnTo>
                          <a:pt x="10" y="134"/>
                        </a:lnTo>
                        <a:lnTo>
                          <a:pt x="21" y="106"/>
                        </a:lnTo>
                        <a:lnTo>
                          <a:pt x="37" y="80"/>
                        </a:lnTo>
                        <a:lnTo>
                          <a:pt x="57" y="57"/>
                        </a:lnTo>
                        <a:lnTo>
                          <a:pt x="80" y="38"/>
                        </a:lnTo>
                        <a:lnTo>
                          <a:pt x="106" y="22"/>
                        </a:lnTo>
                        <a:lnTo>
                          <a:pt x="134" y="11"/>
                        </a:lnTo>
                        <a:lnTo>
                          <a:pt x="164" y="3"/>
                        </a:lnTo>
                        <a:lnTo>
                          <a:pt x="196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66" name="Group 46"/>
                <p:cNvGrpSpPr/>
                <p:nvPr/>
              </p:nvGrpSpPr>
              <p:grpSpPr>
                <a:xfrm>
                  <a:off x="8210874" y="2049396"/>
                  <a:ext cx="556613" cy="557369"/>
                  <a:chOff x="3359151" y="3932238"/>
                  <a:chExt cx="1166813" cy="1168400"/>
                </a:xfrm>
                <a:solidFill>
                  <a:schemeClr val="bg1"/>
                </a:solidFill>
              </p:grpSpPr>
              <p:sp>
                <p:nvSpPr>
                  <p:cNvPr id="67" name="Freeform 20"/>
                  <p:cNvSpPr>
                    <a:spLocks noEditPoints="1"/>
                  </p:cNvSpPr>
                  <p:nvPr/>
                </p:nvSpPr>
                <p:spPr bwMode="auto">
                  <a:xfrm>
                    <a:off x="3359151" y="3932238"/>
                    <a:ext cx="1166813" cy="1168400"/>
                  </a:xfrm>
                  <a:custGeom>
                    <a:avLst/>
                    <a:gdLst>
                      <a:gd name="T0" fmla="*/ 312 w 735"/>
                      <a:gd name="T1" fmla="*/ 28 h 736"/>
                      <a:gd name="T2" fmla="*/ 209 w 735"/>
                      <a:gd name="T3" fmla="*/ 61 h 736"/>
                      <a:gd name="T4" fmla="*/ 125 w 735"/>
                      <a:gd name="T5" fmla="*/ 123 h 736"/>
                      <a:gd name="T6" fmla="*/ 63 w 735"/>
                      <a:gd name="T7" fmla="*/ 210 h 736"/>
                      <a:gd name="T8" fmla="*/ 28 w 735"/>
                      <a:gd name="T9" fmla="*/ 312 h 736"/>
                      <a:gd name="T10" fmla="*/ 28 w 735"/>
                      <a:gd name="T11" fmla="*/ 424 h 736"/>
                      <a:gd name="T12" fmla="*/ 63 w 735"/>
                      <a:gd name="T13" fmla="*/ 527 h 736"/>
                      <a:gd name="T14" fmla="*/ 125 w 735"/>
                      <a:gd name="T15" fmla="*/ 611 h 736"/>
                      <a:gd name="T16" fmla="*/ 209 w 735"/>
                      <a:gd name="T17" fmla="*/ 675 h 736"/>
                      <a:gd name="T18" fmla="*/ 312 w 735"/>
                      <a:gd name="T19" fmla="*/ 708 h 736"/>
                      <a:gd name="T20" fmla="*/ 424 w 735"/>
                      <a:gd name="T21" fmla="*/ 708 h 736"/>
                      <a:gd name="T22" fmla="*/ 526 w 735"/>
                      <a:gd name="T23" fmla="*/ 675 h 736"/>
                      <a:gd name="T24" fmla="*/ 612 w 735"/>
                      <a:gd name="T25" fmla="*/ 611 h 736"/>
                      <a:gd name="T26" fmla="*/ 675 w 735"/>
                      <a:gd name="T27" fmla="*/ 527 h 736"/>
                      <a:gd name="T28" fmla="*/ 708 w 735"/>
                      <a:gd name="T29" fmla="*/ 424 h 736"/>
                      <a:gd name="T30" fmla="*/ 708 w 735"/>
                      <a:gd name="T31" fmla="*/ 312 h 736"/>
                      <a:gd name="T32" fmla="*/ 675 w 735"/>
                      <a:gd name="T33" fmla="*/ 210 h 736"/>
                      <a:gd name="T34" fmla="*/ 612 w 735"/>
                      <a:gd name="T35" fmla="*/ 123 h 736"/>
                      <a:gd name="T36" fmla="*/ 526 w 735"/>
                      <a:gd name="T37" fmla="*/ 61 h 736"/>
                      <a:gd name="T38" fmla="*/ 424 w 735"/>
                      <a:gd name="T39" fmla="*/ 28 h 736"/>
                      <a:gd name="T40" fmla="*/ 369 w 735"/>
                      <a:gd name="T41" fmla="*/ 0 h 736"/>
                      <a:gd name="T42" fmla="*/ 484 w 735"/>
                      <a:gd name="T43" fmla="*/ 19 h 736"/>
                      <a:gd name="T44" fmla="*/ 585 w 735"/>
                      <a:gd name="T45" fmla="*/ 72 h 736"/>
                      <a:gd name="T46" fmla="*/ 664 w 735"/>
                      <a:gd name="T47" fmla="*/ 151 h 736"/>
                      <a:gd name="T48" fmla="*/ 717 w 735"/>
                      <a:gd name="T49" fmla="*/ 252 h 736"/>
                      <a:gd name="T50" fmla="*/ 735 w 735"/>
                      <a:gd name="T51" fmla="*/ 367 h 736"/>
                      <a:gd name="T52" fmla="*/ 717 w 735"/>
                      <a:gd name="T53" fmla="*/ 485 h 736"/>
                      <a:gd name="T54" fmla="*/ 664 w 735"/>
                      <a:gd name="T55" fmla="*/ 586 h 736"/>
                      <a:gd name="T56" fmla="*/ 585 w 735"/>
                      <a:gd name="T57" fmla="*/ 664 h 736"/>
                      <a:gd name="T58" fmla="*/ 484 w 735"/>
                      <a:gd name="T59" fmla="*/ 718 h 736"/>
                      <a:gd name="T60" fmla="*/ 369 w 735"/>
                      <a:gd name="T61" fmla="*/ 736 h 736"/>
                      <a:gd name="T62" fmla="*/ 251 w 735"/>
                      <a:gd name="T63" fmla="*/ 718 h 736"/>
                      <a:gd name="T64" fmla="*/ 151 w 735"/>
                      <a:gd name="T65" fmla="*/ 664 h 736"/>
                      <a:gd name="T66" fmla="*/ 72 w 735"/>
                      <a:gd name="T67" fmla="*/ 586 h 736"/>
                      <a:gd name="T68" fmla="*/ 19 w 735"/>
                      <a:gd name="T69" fmla="*/ 485 h 736"/>
                      <a:gd name="T70" fmla="*/ 0 w 735"/>
                      <a:gd name="T71" fmla="*/ 367 h 736"/>
                      <a:gd name="T72" fmla="*/ 19 w 735"/>
                      <a:gd name="T73" fmla="*/ 252 h 736"/>
                      <a:gd name="T74" fmla="*/ 72 w 735"/>
                      <a:gd name="T75" fmla="*/ 151 h 736"/>
                      <a:gd name="T76" fmla="*/ 151 w 735"/>
                      <a:gd name="T77" fmla="*/ 72 h 736"/>
                      <a:gd name="T78" fmla="*/ 251 w 735"/>
                      <a:gd name="T79" fmla="*/ 19 h 736"/>
                      <a:gd name="T80" fmla="*/ 369 w 735"/>
                      <a:gd name="T81" fmla="*/ 0 h 73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</a:cxnLst>
                    <a:rect l="0" t="0" r="r" b="b"/>
                    <a:pathLst>
                      <a:path w="735" h="736">
                        <a:moveTo>
                          <a:pt x="369" y="22"/>
                        </a:moveTo>
                        <a:lnTo>
                          <a:pt x="312" y="28"/>
                        </a:lnTo>
                        <a:lnTo>
                          <a:pt x="259" y="41"/>
                        </a:lnTo>
                        <a:lnTo>
                          <a:pt x="209" y="61"/>
                        </a:lnTo>
                        <a:lnTo>
                          <a:pt x="165" y="90"/>
                        </a:lnTo>
                        <a:lnTo>
                          <a:pt x="125" y="123"/>
                        </a:lnTo>
                        <a:lnTo>
                          <a:pt x="90" y="164"/>
                        </a:lnTo>
                        <a:lnTo>
                          <a:pt x="63" y="210"/>
                        </a:lnTo>
                        <a:lnTo>
                          <a:pt x="41" y="259"/>
                        </a:lnTo>
                        <a:lnTo>
                          <a:pt x="28" y="312"/>
                        </a:lnTo>
                        <a:lnTo>
                          <a:pt x="24" y="367"/>
                        </a:lnTo>
                        <a:lnTo>
                          <a:pt x="28" y="424"/>
                        </a:lnTo>
                        <a:lnTo>
                          <a:pt x="41" y="477"/>
                        </a:lnTo>
                        <a:lnTo>
                          <a:pt x="63" y="527"/>
                        </a:lnTo>
                        <a:lnTo>
                          <a:pt x="90" y="571"/>
                        </a:lnTo>
                        <a:lnTo>
                          <a:pt x="125" y="611"/>
                        </a:lnTo>
                        <a:lnTo>
                          <a:pt x="165" y="646"/>
                        </a:lnTo>
                        <a:lnTo>
                          <a:pt x="209" y="675"/>
                        </a:lnTo>
                        <a:lnTo>
                          <a:pt x="259" y="696"/>
                        </a:lnTo>
                        <a:lnTo>
                          <a:pt x="312" y="708"/>
                        </a:lnTo>
                        <a:lnTo>
                          <a:pt x="369" y="712"/>
                        </a:lnTo>
                        <a:lnTo>
                          <a:pt x="424" y="708"/>
                        </a:lnTo>
                        <a:lnTo>
                          <a:pt x="477" y="696"/>
                        </a:lnTo>
                        <a:lnTo>
                          <a:pt x="526" y="675"/>
                        </a:lnTo>
                        <a:lnTo>
                          <a:pt x="572" y="646"/>
                        </a:lnTo>
                        <a:lnTo>
                          <a:pt x="612" y="611"/>
                        </a:lnTo>
                        <a:lnTo>
                          <a:pt x="645" y="571"/>
                        </a:lnTo>
                        <a:lnTo>
                          <a:pt x="675" y="527"/>
                        </a:lnTo>
                        <a:lnTo>
                          <a:pt x="695" y="477"/>
                        </a:lnTo>
                        <a:lnTo>
                          <a:pt x="708" y="424"/>
                        </a:lnTo>
                        <a:lnTo>
                          <a:pt x="713" y="367"/>
                        </a:lnTo>
                        <a:lnTo>
                          <a:pt x="708" y="312"/>
                        </a:lnTo>
                        <a:lnTo>
                          <a:pt x="695" y="259"/>
                        </a:lnTo>
                        <a:lnTo>
                          <a:pt x="675" y="210"/>
                        </a:lnTo>
                        <a:lnTo>
                          <a:pt x="645" y="164"/>
                        </a:lnTo>
                        <a:lnTo>
                          <a:pt x="612" y="123"/>
                        </a:lnTo>
                        <a:lnTo>
                          <a:pt x="572" y="90"/>
                        </a:lnTo>
                        <a:lnTo>
                          <a:pt x="526" y="61"/>
                        </a:lnTo>
                        <a:lnTo>
                          <a:pt x="477" y="41"/>
                        </a:lnTo>
                        <a:lnTo>
                          <a:pt x="424" y="28"/>
                        </a:lnTo>
                        <a:lnTo>
                          <a:pt x="369" y="22"/>
                        </a:lnTo>
                        <a:close/>
                        <a:moveTo>
                          <a:pt x="369" y="0"/>
                        </a:moveTo>
                        <a:lnTo>
                          <a:pt x="427" y="6"/>
                        </a:lnTo>
                        <a:lnTo>
                          <a:pt x="484" y="19"/>
                        </a:lnTo>
                        <a:lnTo>
                          <a:pt x="537" y="41"/>
                        </a:lnTo>
                        <a:lnTo>
                          <a:pt x="585" y="72"/>
                        </a:lnTo>
                        <a:lnTo>
                          <a:pt x="627" y="109"/>
                        </a:lnTo>
                        <a:lnTo>
                          <a:pt x="664" y="151"/>
                        </a:lnTo>
                        <a:lnTo>
                          <a:pt x="695" y="198"/>
                        </a:lnTo>
                        <a:lnTo>
                          <a:pt x="717" y="252"/>
                        </a:lnTo>
                        <a:lnTo>
                          <a:pt x="731" y="309"/>
                        </a:lnTo>
                        <a:lnTo>
                          <a:pt x="735" y="367"/>
                        </a:lnTo>
                        <a:lnTo>
                          <a:pt x="731" y="428"/>
                        </a:lnTo>
                        <a:lnTo>
                          <a:pt x="717" y="485"/>
                        </a:lnTo>
                        <a:lnTo>
                          <a:pt x="695" y="538"/>
                        </a:lnTo>
                        <a:lnTo>
                          <a:pt x="664" y="586"/>
                        </a:lnTo>
                        <a:lnTo>
                          <a:pt x="627" y="628"/>
                        </a:lnTo>
                        <a:lnTo>
                          <a:pt x="585" y="664"/>
                        </a:lnTo>
                        <a:lnTo>
                          <a:pt x="537" y="696"/>
                        </a:lnTo>
                        <a:lnTo>
                          <a:pt x="484" y="718"/>
                        </a:lnTo>
                        <a:lnTo>
                          <a:pt x="427" y="730"/>
                        </a:lnTo>
                        <a:lnTo>
                          <a:pt x="369" y="736"/>
                        </a:lnTo>
                        <a:lnTo>
                          <a:pt x="308" y="730"/>
                        </a:lnTo>
                        <a:lnTo>
                          <a:pt x="251" y="718"/>
                        </a:lnTo>
                        <a:lnTo>
                          <a:pt x="198" y="696"/>
                        </a:lnTo>
                        <a:lnTo>
                          <a:pt x="151" y="664"/>
                        </a:lnTo>
                        <a:lnTo>
                          <a:pt x="108" y="628"/>
                        </a:lnTo>
                        <a:lnTo>
                          <a:pt x="72" y="586"/>
                        </a:lnTo>
                        <a:lnTo>
                          <a:pt x="41" y="538"/>
                        </a:lnTo>
                        <a:lnTo>
                          <a:pt x="19" y="485"/>
                        </a:lnTo>
                        <a:lnTo>
                          <a:pt x="6" y="428"/>
                        </a:lnTo>
                        <a:lnTo>
                          <a:pt x="0" y="367"/>
                        </a:lnTo>
                        <a:lnTo>
                          <a:pt x="6" y="309"/>
                        </a:lnTo>
                        <a:lnTo>
                          <a:pt x="19" y="252"/>
                        </a:lnTo>
                        <a:lnTo>
                          <a:pt x="41" y="198"/>
                        </a:lnTo>
                        <a:lnTo>
                          <a:pt x="72" y="151"/>
                        </a:lnTo>
                        <a:lnTo>
                          <a:pt x="108" y="109"/>
                        </a:lnTo>
                        <a:lnTo>
                          <a:pt x="151" y="72"/>
                        </a:lnTo>
                        <a:lnTo>
                          <a:pt x="198" y="41"/>
                        </a:lnTo>
                        <a:lnTo>
                          <a:pt x="251" y="19"/>
                        </a:lnTo>
                        <a:lnTo>
                          <a:pt x="308" y="6"/>
                        </a:lnTo>
                        <a:lnTo>
                          <a:pt x="369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68" name="Freeform 21"/>
                  <p:cNvSpPr>
                    <a:spLocks/>
                  </p:cNvSpPr>
                  <p:nvPr/>
                </p:nvSpPr>
                <p:spPr bwMode="auto">
                  <a:xfrm>
                    <a:off x="3505201" y="4224338"/>
                    <a:ext cx="649288" cy="582613"/>
                  </a:xfrm>
                  <a:custGeom>
                    <a:avLst/>
                    <a:gdLst>
                      <a:gd name="T0" fmla="*/ 313 w 409"/>
                      <a:gd name="T1" fmla="*/ 3 h 367"/>
                      <a:gd name="T2" fmla="*/ 379 w 409"/>
                      <a:gd name="T3" fmla="*/ 31 h 367"/>
                      <a:gd name="T4" fmla="*/ 409 w 409"/>
                      <a:gd name="T5" fmla="*/ 59 h 367"/>
                      <a:gd name="T6" fmla="*/ 409 w 409"/>
                      <a:gd name="T7" fmla="*/ 66 h 367"/>
                      <a:gd name="T8" fmla="*/ 403 w 409"/>
                      <a:gd name="T9" fmla="*/ 73 h 367"/>
                      <a:gd name="T10" fmla="*/ 394 w 409"/>
                      <a:gd name="T11" fmla="*/ 73 h 367"/>
                      <a:gd name="T12" fmla="*/ 366 w 409"/>
                      <a:gd name="T13" fmla="*/ 49 h 367"/>
                      <a:gd name="T14" fmla="*/ 308 w 409"/>
                      <a:gd name="T15" fmla="*/ 26 h 367"/>
                      <a:gd name="T16" fmla="*/ 244 w 409"/>
                      <a:gd name="T17" fmla="*/ 26 h 367"/>
                      <a:gd name="T18" fmla="*/ 187 w 409"/>
                      <a:gd name="T19" fmla="*/ 49 h 367"/>
                      <a:gd name="T20" fmla="*/ 143 w 409"/>
                      <a:gd name="T21" fmla="*/ 95 h 367"/>
                      <a:gd name="T22" fmla="*/ 123 w 409"/>
                      <a:gd name="T23" fmla="*/ 137 h 367"/>
                      <a:gd name="T24" fmla="*/ 337 w 409"/>
                      <a:gd name="T25" fmla="*/ 139 h 367"/>
                      <a:gd name="T26" fmla="*/ 344 w 409"/>
                      <a:gd name="T27" fmla="*/ 145 h 367"/>
                      <a:gd name="T28" fmla="*/ 344 w 409"/>
                      <a:gd name="T29" fmla="*/ 154 h 367"/>
                      <a:gd name="T30" fmla="*/ 337 w 409"/>
                      <a:gd name="T31" fmla="*/ 159 h 367"/>
                      <a:gd name="T32" fmla="*/ 117 w 409"/>
                      <a:gd name="T33" fmla="*/ 161 h 367"/>
                      <a:gd name="T34" fmla="*/ 115 w 409"/>
                      <a:gd name="T35" fmla="*/ 183 h 367"/>
                      <a:gd name="T36" fmla="*/ 117 w 409"/>
                      <a:gd name="T37" fmla="*/ 207 h 367"/>
                      <a:gd name="T38" fmla="*/ 291 w 409"/>
                      <a:gd name="T39" fmla="*/ 207 h 367"/>
                      <a:gd name="T40" fmla="*/ 299 w 409"/>
                      <a:gd name="T41" fmla="*/ 214 h 367"/>
                      <a:gd name="T42" fmla="*/ 299 w 409"/>
                      <a:gd name="T43" fmla="*/ 224 h 367"/>
                      <a:gd name="T44" fmla="*/ 291 w 409"/>
                      <a:gd name="T45" fmla="*/ 229 h 367"/>
                      <a:gd name="T46" fmla="*/ 123 w 409"/>
                      <a:gd name="T47" fmla="*/ 231 h 367"/>
                      <a:gd name="T48" fmla="*/ 143 w 409"/>
                      <a:gd name="T49" fmla="*/ 273 h 367"/>
                      <a:gd name="T50" fmla="*/ 187 w 409"/>
                      <a:gd name="T51" fmla="*/ 317 h 367"/>
                      <a:gd name="T52" fmla="*/ 244 w 409"/>
                      <a:gd name="T53" fmla="*/ 341 h 367"/>
                      <a:gd name="T54" fmla="*/ 308 w 409"/>
                      <a:gd name="T55" fmla="*/ 341 h 367"/>
                      <a:gd name="T56" fmla="*/ 337 w 409"/>
                      <a:gd name="T57" fmla="*/ 332 h 367"/>
                      <a:gd name="T58" fmla="*/ 390 w 409"/>
                      <a:gd name="T59" fmla="*/ 297 h 367"/>
                      <a:gd name="T60" fmla="*/ 398 w 409"/>
                      <a:gd name="T61" fmla="*/ 293 h 367"/>
                      <a:gd name="T62" fmla="*/ 407 w 409"/>
                      <a:gd name="T63" fmla="*/ 297 h 367"/>
                      <a:gd name="T64" fmla="*/ 409 w 409"/>
                      <a:gd name="T65" fmla="*/ 306 h 367"/>
                      <a:gd name="T66" fmla="*/ 407 w 409"/>
                      <a:gd name="T67" fmla="*/ 314 h 367"/>
                      <a:gd name="T68" fmla="*/ 346 w 409"/>
                      <a:gd name="T69" fmla="*/ 354 h 367"/>
                      <a:gd name="T70" fmla="*/ 277 w 409"/>
                      <a:gd name="T71" fmla="*/ 367 h 367"/>
                      <a:gd name="T72" fmla="*/ 207 w 409"/>
                      <a:gd name="T73" fmla="*/ 354 h 367"/>
                      <a:gd name="T74" fmla="*/ 146 w 409"/>
                      <a:gd name="T75" fmla="*/ 314 h 367"/>
                      <a:gd name="T76" fmla="*/ 106 w 409"/>
                      <a:gd name="T77" fmla="*/ 255 h 367"/>
                      <a:gd name="T78" fmla="*/ 99 w 409"/>
                      <a:gd name="T79" fmla="*/ 231 h 367"/>
                      <a:gd name="T80" fmla="*/ 7 w 409"/>
                      <a:gd name="T81" fmla="*/ 229 h 367"/>
                      <a:gd name="T82" fmla="*/ 2 w 409"/>
                      <a:gd name="T83" fmla="*/ 224 h 367"/>
                      <a:gd name="T84" fmla="*/ 2 w 409"/>
                      <a:gd name="T85" fmla="*/ 214 h 367"/>
                      <a:gd name="T86" fmla="*/ 7 w 409"/>
                      <a:gd name="T87" fmla="*/ 209 h 367"/>
                      <a:gd name="T88" fmla="*/ 95 w 409"/>
                      <a:gd name="T89" fmla="*/ 207 h 367"/>
                      <a:gd name="T90" fmla="*/ 93 w 409"/>
                      <a:gd name="T91" fmla="*/ 183 h 367"/>
                      <a:gd name="T92" fmla="*/ 95 w 409"/>
                      <a:gd name="T93" fmla="*/ 161 h 367"/>
                      <a:gd name="T94" fmla="*/ 53 w 409"/>
                      <a:gd name="T95" fmla="*/ 159 h 367"/>
                      <a:gd name="T96" fmla="*/ 48 w 409"/>
                      <a:gd name="T97" fmla="*/ 154 h 367"/>
                      <a:gd name="T98" fmla="*/ 48 w 409"/>
                      <a:gd name="T99" fmla="*/ 145 h 367"/>
                      <a:gd name="T100" fmla="*/ 53 w 409"/>
                      <a:gd name="T101" fmla="*/ 139 h 367"/>
                      <a:gd name="T102" fmla="*/ 99 w 409"/>
                      <a:gd name="T103" fmla="*/ 137 h 367"/>
                      <a:gd name="T104" fmla="*/ 106 w 409"/>
                      <a:gd name="T105" fmla="*/ 114 h 367"/>
                      <a:gd name="T106" fmla="*/ 146 w 409"/>
                      <a:gd name="T107" fmla="*/ 55 h 367"/>
                      <a:gd name="T108" fmla="*/ 207 w 409"/>
                      <a:gd name="T109" fmla="*/ 14 h 367"/>
                      <a:gd name="T110" fmla="*/ 277 w 409"/>
                      <a:gd name="T111" fmla="*/ 0 h 36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</a:cxnLst>
                    <a:rect l="0" t="0" r="r" b="b"/>
                    <a:pathLst>
                      <a:path w="409" h="367">
                        <a:moveTo>
                          <a:pt x="277" y="0"/>
                        </a:moveTo>
                        <a:lnTo>
                          <a:pt x="313" y="3"/>
                        </a:lnTo>
                        <a:lnTo>
                          <a:pt x="346" y="14"/>
                        </a:lnTo>
                        <a:lnTo>
                          <a:pt x="379" y="31"/>
                        </a:lnTo>
                        <a:lnTo>
                          <a:pt x="407" y="55"/>
                        </a:lnTo>
                        <a:lnTo>
                          <a:pt x="409" y="59"/>
                        </a:lnTo>
                        <a:lnTo>
                          <a:pt x="409" y="62"/>
                        </a:lnTo>
                        <a:lnTo>
                          <a:pt x="409" y="66"/>
                        </a:lnTo>
                        <a:lnTo>
                          <a:pt x="407" y="70"/>
                        </a:lnTo>
                        <a:lnTo>
                          <a:pt x="403" y="73"/>
                        </a:lnTo>
                        <a:lnTo>
                          <a:pt x="398" y="73"/>
                        </a:lnTo>
                        <a:lnTo>
                          <a:pt x="394" y="73"/>
                        </a:lnTo>
                        <a:lnTo>
                          <a:pt x="390" y="70"/>
                        </a:lnTo>
                        <a:lnTo>
                          <a:pt x="366" y="49"/>
                        </a:lnTo>
                        <a:lnTo>
                          <a:pt x="337" y="35"/>
                        </a:lnTo>
                        <a:lnTo>
                          <a:pt x="308" y="26"/>
                        </a:lnTo>
                        <a:lnTo>
                          <a:pt x="277" y="24"/>
                        </a:lnTo>
                        <a:lnTo>
                          <a:pt x="244" y="26"/>
                        </a:lnTo>
                        <a:lnTo>
                          <a:pt x="214" y="35"/>
                        </a:lnTo>
                        <a:lnTo>
                          <a:pt x="187" y="49"/>
                        </a:lnTo>
                        <a:lnTo>
                          <a:pt x="163" y="70"/>
                        </a:lnTo>
                        <a:lnTo>
                          <a:pt x="143" y="95"/>
                        </a:lnTo>
                        <a:lnTo>
                          <a:pt x="128" y="123"/>
                        </a:lnTo>
                        <a:lnTo>
                          <a:pt x="123" y="137"/>
                        </a:lnTo>
                        <a:lnTo>
                          <a:pt x="333" y="137"/>
                        </a:lnTo>
                        <a:lnTo>
                          <a:pt x="337" y="139"/>
                        </a:lnTo>
                        <a:lnTo>
                          <a:pt x="341" y="141"/>
                        </a:lnTo>
                        <a:lnTo>
                          <a:pt x="344" y="145"/>
                        </a:lnTo>
                        <a:lnTo>
                          <a:pt x="344" y="150"/>
                        </a:lnTo>
                        <a:lnTo>
                          <a:pt x="344" y="154"/>
                        </a:lnTo>
                        <a:lnTo>
                          <a:pt x="341" y="158"/>
                        </a:lnTo>
                        <a:lnTo>
                          <a:pt x="337" y="159"/>
                        </a:lnTo>
                        <a:lnTo>
                          <a:pt x="333" y="161"/>
                        </a:lnTo>
                        <a:lnTo>
                          <a:pt x="117" y="161"/>
                        </a:lnTo>
                        <a:lnTo>
                          <a:pt x="117" y="172"/>
                        </a:lnTo>
                        <a:lnTo>
                          <a:pt x="115" y="183"/>
                        </a:lnTo>
                        <a:lnTo>
                          <a:pt x="117" y="196"/>
                        </a:lnTo>
                        <a:lnTo>
                          <a:pt x="117" y="207"/>
                        </a:lnTo>
                        <a:lnTo>
                          <a:pt x="288" y="207"/>
                        </a:lnTo>
                        <a:lnTo>
                          <a:pt x="291" y="207"/>
                        </a:lnTo>
                        <a:lnTo>
                          <a:pt x="295" y="211"/>
                        </a:lnTo>
                        <a:lnTo>
                          <a:pt x="299" y="214"/>
                        </a:lnTo>
                        <a:lnTo>
                          <a:pt x="299" y="218"/>
                        </a:lnTo>
                        <a:lnTo>
                          <a:pt x="299" y="224"/>
                        </a:lnTo>
                        <a:lnTo>
                          <a:pt x="295" y="227"/>
                        </a:lnTo>
                        <a:lnTo>
                          <a:pt x="291" y="229"/>
                        </a:lnTo>
                        <a:lnTo>
                          <a:pt x="288" y="229"/>
                        </a:lnTo>
                        <a:lnTo>
                          <a:pt x="123" y="231"/>
                        </a:lnTo>
                        <a:lnTo>
                          <a:pt x="128" y="246"/>
                        </a:lnTo>
                        <a:lnTo>
                          <a:pt x="143" y="273"/>
                        </a:lnTo>
                        <a:lnTo>
                          <a:pt x="163" y="297"/>
                        </a:lnTo>
                        <a:lnTo>
                          <a:pt x="187" y="317"/>
                        </a:lnTo>
                        <a:lnTo>
                          <a:pt x="214" y="332"/>
                        </a:lnTo>
                        <a:lnTo>
                          <a:pt x="244" y="341"/>
                        </a:lnTo>
                        <a:lnTo>
                          <a:pt x="277" y="345"/>
                        </a:lnTo>
                        <a:lnTo>
                          <a:pt x="308" y="341"/>
                        </a:lnTo>
                        <a:lnTo>
                          <a:pt x="337" y="332"/>
                        </a:lnTo>
                        <a:lnTo>
                          <a:pt x="337" y="332"/>
                        </a:lnTo>
                        <a:lnTo>
                          <a:pt x="366" y="317"/>
                        </a:lnTo>
                        <a:lnTo>
                          <a:pt x="390" y="297"/>
                        </a:lnTo>
                        <a:lnTo>
                          <a:pt x="394" y="295"/>
                        </a:lnTo>
                        <a:lnTo>
                          <a:pt x="398" y="293"/>
                        </a:lnTo>
                        <a:lnTo>
                          <a:pt x="403" y="295"/>
                        </a:lnTo>
                        <a:lnTo>
                          <a:pt x="407" y="297"/>
                        </a:lnTo>
                        <a:lnTo>
                          <a:pt x="409" y="301"/>
                        </a:lnTo>
                        <a:lnTo>
                          <a:pt x="409" y="306"/>
                        </a:lnTo>
                        <a:lnTo>
                          <a:pt x="409" y="310"/>
                        </a:lnTo>
                        <a:lnTo>
                          <a:pt x="407" y="314"/>
                        </a:lnTo>
                        <a:lnTo>
                          <a:pt x="379" y="336"/>
                        </a:lnTo>
                        <a:lnTo>
                          <a:pt x="346" y="354"/>
                        </a:lnTo>
                        <a:lnTo>
                          <a:pt x="313" y="363"/>
                        </a:lnTo>
                        <a:lnTo>
                          <a:pt x="277" y="367"/>
                        </a:lnTo>
                        <a:lnTo>
                          <a:pt x="240" y="363"/>
                        </a:lnTo>
                        <a:lnTo>
                          <a:pt x="207" y="354"/>
                        </a:lnTo>
                        <a:lnTo>
                          <a:pt x="174" y="337"/>
                        </a:lnTo>
                        <a:lnTo>
                          <a:pt x="146" y="314"/>
                        </a:lnTo>
                        <a:lnTo>
                          <a:pt x="124" y="286"/>
                        </a:lnTo>
                        <a:lnTo>
                          <a:pt x="106" y="255"/>
                        </a:lnTo>
                        <a:lnTo>
                          <a:pt x="103" y="242"/>
                        </a:lnTo>
                        <a:lnTo>
                          <a:pt x="99" y="231"/>
                        </a:lnTo>
                        <a:lnTo>
                          <a:pt x="13" y="231"/>
                        </a:lnTo>
                        <a:lnTo>
                          <a:pt x="7" y="229"/>
                        </a:lnTo>
                        <a:lnTo>
                          <a:pt x="4" y="227"/>
                        </a:lnTo>
                        <a:lnTo>
                          <a:pt x="2" y="224"/>
                        </a:lnTo>
                        <a:lnTo>
                          <a:pt x="0" y="218"/>
                        </a:lnTo>
                        <a:lnTo>
                          <a:pt x="2" y="214"/>
                        </a:lnTo>
                        <a:lnTo>
                          <a:pt x="4" y="211"/>
                        </a:lnTo>
                        <a:lnTo>
                          <a:pt x="7" y="209"/>
                        </a:lnTo>
                        <a:lnTo>
                          <a:pt x="13" y="207"/>
                        </a:lnTo>
                        <a:lnTo>
                          <a:pt x="95" y="207"/>
                        </a:lnTo>
                        <a:lnTo>
                          <a:pt x="93" y="196"/>
                        </a:lnTo>
                        <a:lnTo>
                          <a:pt x="93" y="183"/>
                        </a:lnTo>
                        <a:lnTo>
                          <a:pt x="93" y="172"/>
                        </a:lnTo>
                        <a:lnTo>
                          <a:pt x="95" y="161"/>
                        </a:lnTo>
                        <a:lnTo>
                          <a:pt x="59" y="161"/>
                        </a:lnTo>
                        <a:lnTo>
                          <a:pt x="53" y="159"/>
                        </a:lnTo>
                        <a:lnTo>
                          <a:pt x="49" y="158"/>
                        </a:lnTo>
                        <a:lnTo>
                          <a:pt x="48" y="154"/>
                        </a:lnTo>
                        <a:lnTo>
                          <a:pt x="46" y="150"/>
                        </a:lnTo>
                        <a:lnTo>
                          <a:pt x="48" y="145"/>
                        </a:lnTo>
                        <a:lnTo>
                          <a:pt x="49" y="141"/>
                        </a:lnTo>
                        <a:lnTo>
                          <a:pt x="53" y="139"/>
                        </a:lnTo>
                        <a:lnTo>
                          <a:pt x="59" y="137"/>
                        </a:lnTo>
                        <a:lnTo>
                          <a:pt x="99" y="137"/>
                        </a:lnTo>
                        <a:lnTo>
                          <a:pt x="103" y="126"/>
                        </a:lnTo>
                        <a:lnTo>
                          <a:pt x="106" y="114"/>
                        </a:lnTo>
                        <a:lnTo>
                          <a:pt x="124" y="82"/>
                        </a:lnTo>
                        <a:lnTo>
                          <a:pt x="146" y="55"/>
                        </a:lnTo>
                        <a:lnTo>
                          <a:pt x="174" y="31"/>
                        </a:lnTo>
                        <a:lnTo>
                          <a:pt x="207" y="14"/>
                        </a:lnTo>
                        <a:lnTo>
                          <a:pt x="240" y="3"/>
                        </a:lnTo>
                        <a:lnTo>
                          <a:pt x="277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</p:grpSp>
          </p:grpSp>
        </p:grpSp>
        <p:pic>
          <p:nvPicPr>
            <p:cNvPr id="48" name="Resim 47"/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-32"/>
            <a:stretch/>
          </p:blipFill>
          <p:spPr>
            <a:xfrm>
              <a:off x="5501124" y="1396739"/>
              <a:ext cx="2709534" cy="4630488"/>
            </a:xfrm>
            <a:prstGeom prst="rect">
              <a:avLst/>
            </a:prstGeom>
          </p:spPr>
        </p:pic>
      </p:grpSp>
      <p:pic>
        <p:nvPicPr>
          <p:cNvPr id="49" name="Resim 4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360630">
            <a:off x="3414014" y="5185070"/>
            <a:ext cx="1491999" cy="1491999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8609012" y="1633664"/>
            <a:ext cx="2248595" cy="49993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38743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0012" y="396096"/>
            <a:ext cx="3124200" cy="711081"/>
          </a:xfrm>
        </p:spPr>
        <p:txBody>
          <a:bodyPr/>
          <a:lstStyle/>
          <a:p>
            <a:pPr algn="r"/>
            <a:r>
              <a:rPr lang="tr-TR" sz="4400" b="1" dirty="0" err="1" smtClean="0">
                <a:solidFill>
                  <a:srgbClr val="7030A0"/>
                </a:solidFill>
              </a:rPr>
              <a:t>Şifrematik</a:t>
            </a:r>
            <a:endParaRPr lang="en-US" sz="4400" b="1" dirty="0">
              <a:solidFill>
                <a:srgbClr val="7030A0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0" y="1457817"/>
            <a:ext cx="12188825" cy="4358413"/>
          </a:xfrm>
          <a:prstGeom prst="rect">
            <a:avLst/>
          </a:prstGeom>
          <a:solidFill>
            <a:srgbClr val="29AA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TextBox 108"/>
          <p:cNvSpPr txBox="1"/>
          <p:nvPr/>
        </p:nvSpPr>
        <p:spPr>
          <a:xfrm>
            <a:off x="6721157" y="1616123"/>
            <a:ext cx="5140720" cy="3859518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 marL="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10000"/>
              </a:lnSpc>
            </a:pPr>
            <a:r>
              <a:rPr lang="tr-TR" sz="3200" b="1" dirty="0" smtClean="0">
                <a:solidFill>
                  <a:schemeClr val="bg1"/>
                </a:solidFill>
                <a:cs typeface="Arial" pitchFamily="34" charset="0"/>
              </a:rPr>
              <a:t>Hasta </a:t>
            </a:r>
            <a:r>
              <a:rPr lang="tr-TR" sz="3200" b="1" dirty="0">
                <a:solidFill>
                  <a:schemeClr val="bg1"/>
                </a:solidFill>
                <a:cs typeface="Arial" pitchFamily="34" charset="0"/>
              </a:rPr>
              <a:t>muayene sırasında sağlık tesisindeki hekim veya aile hekimi ile sağlık </a:t>
            </a:r>
            <a:r>
              <a:rPr lang="tr-TR" sz="3200" b="1" dirty="0" smtClean="0">
                <a:solidFill>
                  <a:schemeClr val="bg1"/>
                </a:solidFill>
                <a:cs typeface="Arial" pitchFamily="34" charset="0"/>
              </a:rPr>
              <a:t>bilgilerini paylaşmak istiyor </a:t>
            </a:r>
            <a:r>
              <a:rPr lang="tr-TR" sz="3200" b="1" dirty="0">
                <a:solidFill>
                  <a:schemeClr val="bg1"/>
                </a:solidFill>
                <a:cs typeface="Arial" pitchFamily="34" charset="0"/>
              </a:rPr>
              <a:t>ise; hekim </a:t>
            </a:r>
            <a:r>
              <a:rPr lang="tr-TR" sz="3200" b="1" dirty="0" smtClean="0">
                <a:solidFill>
                  <a:schemeClr val="bg1"/>
                </a:solidFill>
                <a:cs typeface="Arial" pitchFamily="34" charset="0"/>
              </a:rPr>
              <a:t>ekranda </a:t>
            </a:r>
            <a:r>
              <a:rPr lang="tr-TR" sz="3200" b="1" dirty="0">
                <a:solidFill>
                  <a:schemeClr val="bg1"/>
                </a:solidFill>
                <a:cs typeface="Arial" pitchFamily="34" charset="0"/>
              </a:rPr>
              <a:t>yer alan </a:t>
            </a:r>
            <a:endParaRPr lang="tr-TR" sz="3200" b="1" dirty="0" smtClean="0">
              <a:solidFill>
                <a:schemeClr val="bg1"/>
              </a:solidFill>
              <a:cs typeface="Arial" pitchFamily="34" charset="0"/>
            </a:endParaRPr>
          </a:p>
          <a:p>
            <a:pPr algn="r">
              <a:lnSpc>
                <a:spcPct val="110000"/>
              </a:lnSpc>
            </a:pPr>
            <a:r>
              <a:rPr lang="tr-TR" sz="3600" b="1" dirty="0" smtClean="0">
                <a:solidFill>
                  <a:srgbClr val="FFFF00"/>
                </a:solidFill>
                <a:cs typeface="Arial" pitchFamily="34" charset="0"/>
              </a:rPr>
              <a:t>"</a:t>
            </a:r>
            <a:r>
              <a:rPr lang="tr-TR" sz="3600" b="1" dirty="0">
                <a:solidFill>
                  <a:srgbClr val="FFFF00"/>
                </a:solidFill>
                <a:cs typeface="Arial" pitchFamily="34" charset="0"/>
              </a:rPr>
              <a:t>SMS ile onay al" </a:t>
            </a:r>
            <a:endParaRPr lang="tr-TR" sz="3600" b="1" dirty="0" smtClean="0">
              <a:solidFill>
                <a:srgbClr val="FFFF00"/>
              </a:solidFill>
              <a:cs typeface="Arial" pitchFamily="34" charset="0"/>
            </a:endParaRPr>
          </a:p>
          <a:p>
            <a:pPr algn="r">
              <a:lnSpc>
                <a:spcPct val="110000"/>
              </a:lnSpc>
            </a:pPr>
            <a:r>
              <a:rPr lang="tr-TR" sz="3200" b="1" dirty="0" smtClean="0">
                <a:solidFill>
                  <a:schemeClr val="bg1"/>
                </a:solidFill>
                <a:cs typeface="Arial" pitchFamily="34" charset="0"/>
              </a:rPr>
              <a:t>butonuna </a:t>
            </a:r>
            <a:r>
              <a:rPr lang="tr-TR" sz="3200" b="1" dirty="0">
                <a:solidFill>
                  <a:schemeClr val="bg1"/>
                </a:solidFill>
                <a:cs typeface="Arial" pitchFamily="34" charset="0"/>
              </a:rPr>
              <a:t>basmalıdır.</a:t>
            </a:r>
          </a:p>
        </p:txBody>
      </p:sp>
      <p:grpSp>
        <p:nvGrpSpPr>
          <p:cNvPr id="4" name="Grup 3"/>
          <p:cNvGrpSpPr/>
          <p:nvPr/>
        </p:nvGrpSpPr>
        <p:grpSpPr>
          <a:xfrm>
            <a:off x="150812" y="1470107"/>
            <a:ext cx="6096000" cy="4346123"/>
            <a:chOff x="303212" y="1470107"/>
            <a:chExt cx="6096000" cy="4346123"/>
          </a:xfrm>
        </p:grpSpPr>
        <p:grpSp>
          <p:nvGrpSpPr>
            <p:cNvPr id="32" name="Grup 31"/>
            <p:cNvGrpSpPr/>
            <p:nvPr/>
          </p:nvGrpSpPr>
          <p:grpSpPr>
            <a:xfrm>
              <a:off x="303212" y="1470107"/>
              <a:ext cx="6096000" cy="4346123"/>
              <a:chOff x="384642" y="1002447"/>
              <a:chExt cx="7086600" cy="5262680"/>
            </a:xfrm>
          </p:grpSpPr>
          <p:grpSp>
            <p:nvGrpSpPr>
              <p:cNvPr id="33" name="Grup 32"/>
              <p:cNvGrpSpPr/>
              <p:nvPr/>
            </p:nvGrpSpPr>
            <p:grpSpPr>
              <a:xfrm>
                <a:off x="384642" y="1002447"/>
                <a:ext cx="7086600" cy="5262680"/>
                <a:chOff x="384642" y="1002447"/>
                <a:chExt cx="7086600" cy="5262680"/>
              </a:xfrm>
            </p:grpSpPr>
            <p:grpSp>
              <p:nvGrpSpPr>
                <p:cNvPr id="35" name="Group 105"/>
                <p:cNvGrpSpPr/>
                <p:nvPr/>
              </p:nvGrpSpPr>
              <p:grpSpPr>
                <a:xfrm>
                  <a:off x="384642" y="1002447"/>
                  <a:ext cx="7086600" cy="5262680"/>
                  <a:chOff x="3732212" y="1908867"/>
                  <a:chExt cx="3419706" cy="2579313"/>
                </a:xfrm>
              </p:grpSpPr>
              <p:grpSp>
                <p:nvGrpSpPr>
                  <p:cNvPr id="37" name="Group 106"/>
                  <p:cNvGrpSpPr/>
                  <p:nvPr/>
                </p:nvGrpSpPr>
                <p:grpSpPr>
                  <a:xfrm>
                    <a:off x="4661027" y="3962401"/>
                    <a:ext cx="1524000" cy="525779"/>
                    <a:chOff x="4661027" y="3962401"/>
                    <a:chExt cx="1524000" cy="525779"/>
                  </a:xfrm>
                </p:grpSpPr>
                <p:sp>
                  <p:nvSpPr>
                    <p:cNvPr id="40" name="Freeform 109"/>
                    <p:cNvSpPr/>
                    <p:nvPr/>
                  </p:nvSpPr>
                  <p:spPr>
                    <a:xfrm>
                      <a:off x="5003189" y="3962401"/>
                      <a:ext cx="839677" cy="457200"/>
                    </a:xfrm>
                    <a:custGeom>
                      <a:avLst/>
                      <a:gdLst>
                        <a:gd name="connsiteX0" fmla="*/ 0 w 1600200"/>
                        <a:gd name="connsiteY0" fmla="*/ 0 h 914400"/>
                        <a:gd name="connsiteX1" fmla="*/ 1600200 w 1600200"/>
                        <a:gd name="connsiteY1" fmla="*/ 0 h 914400"/>
                        <a:gd name="connsiteX2" fmla="*/ 1600200 w 1600200"/>
                        <a:gd name="connsiteY2" fmla="*/ 914400 h 914400"/>
                        <a:gd name="connsiteX3" fmla="*/ 0 w 1600200"/>
                        <a:gd name="connsiteY3" fmla="*/ 914400 h 914400"/>
                        <a:gd name="connsiteX4" fmla="*/ 0 w 1600200"/>
                        <a:gd name="connsiteY4" fmla="*/ 0 h 914400"/>
                        <a:gd name="connsiteX0" fmla="*/ 3325 w 1603525"/>
                        <a:gd name="connsiteY0" fmla="*/ 0 h 914400"/>
                        <a:gd name="connsiteX1" fmla="*/ 1603525 w 1603525"/>
                        <a:gd name="connsiteY1" fmla="*/ 0 h 914400"/>
                        <a:gd name="connsiteX2" fmla="*/ 1603525 w 1603525"/>
                        <a:gd name="connsiteY2" fmla="*/ 914400 h 914400"/>
                        <a:gd name="connsiteX3" fmla="*/ 3325 w 1603525"/>
                        <a:gd name="connsiteY3" fmla="*/ 914400 h 914400"/>
                        <a:gd name="connsiteX4" fmla="*/ 0 w 1603525"/>
                        <a:gd name="connsiteY4" fmla="*/ 441406 h 914400"/>
                        <a:gd name="connsiteX5" fmla="*/ 3325 w 1603525"/>
                        <a:gd name="connsiteY5" fmla="*/ 0 h 914400"/>
                        <a:gd name="connsiteX0" fmla="*/ 1108 w 1601308"/>
                        <a:gd name="connsiteY0" fmla="*/ 0 h 914400"/>
                        <a:gd name="connsiteX1" fmla="*/ 1601308 w 1601308"/>
                        <a:gd name="connsiteY1" fmla="*/ 0 h 914400"/>
                        <a:gd name="connsiteX2" fmla="*/ 1601308 w 1601308"/>
                        <a:gd name="connsiteY2" fmla="*/ 914400 h 914400"/>
                        <a:gd name="connsiteX3" fmla="*/ 1108 w 1601308"/>
                        <a:gd name="connsiteY3" fmla="*/ 914400 h 914400"/>
                        <a:gd name="connsiteX4" fmla="*/ 150183 w 1601308"/>
                        <a:gd name="connsiteY4" fmla="*/ 441406 h 914400"/>
                        <a:gd name="connsiteX5" fmla="*/ 1108 w 1601308"/>
                        <a:gd name="connsiteY5" fmla="*/ 0 h 914400"/>
                        <a:gd name="connsiteX0" fmla="*/ 1108 w 1601308"/>
                        <a:gd name="connsiteY0" fmla="*/ 0 h 914400"/>
                        <a:gd name="connsiteX1" fmla="*/ 1601308 w 1601308"/>
                        <a:gd name="connsiteY1" fmla="*/ 0 h 914400"/>
                        <a:gd name="connsiteX2" fmla="*/ 1601308 w 1601308"/>
                        <a:gd name="connsiteY2" fmla="*/ 914400 h 914400"/>
                        <a:gd name="connsiteX3" fmla="*/ 1108 w 1601308"/>
                        <a:gd name="connsiteY3" fmla="*/ 914400 h 914400"/>
                        <a:gd name="connsiteX4" fmla="*/ 73983 w 1601308"/>
                        <a:gd name="connsiteY4" fmla="*/ 441406 h 914400"/>
                        <a:gd name="connsiteX5" fmla="*/ 1108 w 1601308"/>
                        <a:gd name="connsiteY5" fmla="*/ 0 h 914400"/>
                        <a:gd name="connsiteX0" fmla="*/ 1108 w 1601308"/>
                        <a:gd name="connsiteY0" fmla="*/ 0 h 914400"/>
                        <a:gd name="connsiteX1" fmla="*/ 1601308 w 1601308"/>
                        <a:gd name="connsiteY1" fmla="*/ 0 h 914400"/>
                        <a:gd name="connsiteX2" fmla="*/ 1601308 w 1601308"/>
                        <a:gd name="connsiteY2" fmla="*/ 914400 h 914400"/>
                        <a:gd name="connsiteX3" fmla="*/ 1108 w 1601308"/>
                        <a:gd name="connsiteY3" fmla="*/ 914400 h 914400"/>
                        <a:gd name="connsiteX4" fmla="*/ 73983 w 1601308"/>
                        <a:gd name="connsiteY4" fmla="*/ 441406 h 914400"/>
                        <a:gd name="connsiteX5" fmla="*/ 1108 w 1601308"/>
                        <a:gd name="connsiteY5" fmla="*/ 0 h 914400"/>
                        <a:gd name="connsiteX0" fmla="*/ 1108 w 1601308"/>
                        <a:gd name="connsiteY0" fmla="*/ 0 h 914400"/>
                        <a:gd name="connsiteX1" fmla="*/ 1601308 w 1601308"/>
                        <a:gd name="connsiteY1" fmla="*/ 0 h 914400"/>
                        <a:gd name="connsiteX2" fmla="*/ 1601308 w 1601308"/>
                        <a:gd name="connsiteY2" fmla="*/ 914400 h 914400"/>
                        <a:gd name="connsiteX3" fmla="*/ 1108 w 1601308"/>
                        <a:gd name="connsiteY3" fmla="*/ 914400 h 914400"/>
                        <a:gd name="connsiteX4" fmla="*/ 73983 w 1601308"/>
                        <a:gd name="connsiteY4" fmla="*/ 441406 h 914400"/>
                        <a:gd name="connsiteX5" fmla="*/ 1108 w 1601308"/>
                        <a:gd name="connsiteY5" fmla="*/ 0 h 914400"/>
                        <a:gd name="connsiteX0" fmla="*/ 0 w 1600200"/>
                        <a:gd name="connsiteY0" fmla="*/ 0 h 914400"/>
                        <a:gd name="connsiteX1" fmla="*/ 1600200 w 1600200"/>
                        <a:gd name="connsiteY1" fmla="*/ 0 h 914400"/>
                        <a:gd name="connsiteX2" fmla="*/ 1600200 w 1600200"/>
                        <a:gd name="connsiteY2" fmla="*/ 914400 h 914400"/>
                        <a:gd name="connsiteX3" fmla="*/ 0 w 1600200"/>
                        <a:gd name="connsiteY3" fmla="*/ 914400 h 914400"/>
                        <a:gd name="connsiteX4" fmla="*/ 72875 w 1600200"/>
                        <a:gd name="connsiteY4" fmla="*/ 441406 h 914400"/>
                        <a:gd name="connsiteX5" fmla="*/ 0 w 1600200"/>
                        <a:gd name="connsiteY5" fmla="*/ 0 h 914400"/>
                        <a:gd name="connsiteX0" fmla="*/ 0 w 1600200"/>
                        <a:gd name="connsiteY0" fmla="*/ 0 h 914400"/>
                        <a:gd name="connsiteX1" fmla="*/ 1600200 w 1600200"/>
                        <a:gd name="connsiteY1" fmla="*/ 0 h 914400"/>
                        <a:gd name="connsiteX2" fmla="*/ 1596044 w 1600200"/>
                        <a:gd name="connsiteY2" fmla="*/ 454706 h 914400"/>
                        <a:gd name="connsiteX3" fmla="*/ 1600200 w 1600200"/>
                        <a:gd name="connsiteY3" fmla="*/ 914400 h 914400"/>
                        <a:gd name="connsiteX4" fmla="*/ 0 w 1600200"/>
                        <a:gd name="connsiteY4" fmla="*/ 914400 h 914400"/>
                        <a:gd name="connsiteX5" fmla="*/ 72875 w 1600200"/>
                        <a:gd name="connsiteY5" fmla="*/ 441406 h 914400"/>
                        <a:gd name="connsiteX6" fmla="*/ 0 w 1600200"/>
                        <a:gd name="connsiteY6" fmla="*/ 0 h 914400"/>
                        <a:gd name="connsiteX0" fmla="*/ 0 w 1600200"/>
                        <a:gd name="connsiteY0" fmla="*/ 0 h 914400"/>
                        <a:gd name="connsiteX1" fmla="*/ 1600200 w 1600200"/>
                        <a:gd name="connsiteY1" fmla="*/ 0 h 914400"/>
                        <a:gd name="connsiteX2" fmla="*/ 1519844 w 1600200"/>
                        <a:gd name="connsiteY2" fmla="*/ 454706 h 914400"/>
                        <a:gd name="connsiteX3" fmla="*/ 1600200 w 1600200"/>
                        <a:gd name="connsiteY3" fmla="*/ 914400 h 914400"/>
                        <a:gd name="connsiteX4" fmla="*/ 0 w 1600200"/>
                        <a:gd name="connsiteY4" fmla="*/ 914400 h 914400"/>
                        <a:gd name="connsiteX5" fmla="*/ 72875 w 1600200"/>
                        <a:gd name="connsiteY5" fmla="*/ 441406 h 914400"/>
                        <a:gd name="connsiteX6" fmla="*/ 0 w 1600200"/>
                        <a:gd name="connsiteY6" fmla="*/ 0 h 914400"/>
                        <a:gd name="connsiteX0" fmla="*/ 0 w 1600200"/>
                        <a:gd name="connsiteY0" fmla="*/ 0 h 914400"/>
                        <a:gd name="connsiteX1" fmla="*/ 1600200 w 1600200"/>
                        <a:gd name="connsiteY1" fmla="*/ 0 h 914400"/>
                        <a:gd name="connsiteX2" fmla="*/ 1519844 w 1600200"/>
                        <a:gd name="connsiteY2" fmla="*/ 454706 h 914400"/>
                        <a:gd name="connsiteX3" fmla="*/ 1600200 w 1600200"/>
                        <a:gd name="connsiteY3" fmla="*/ 914400 h 914400"/>
                        <a:gd name="connsiteX4" fmla="*/ 0 w 1600200"/>
                        <a:gd name="connsiteY4" fmla="*/ 914400 h 914400"/>
                        <a:gd name="connsiteX5" fmla="*/ 72875 w 1600200"/>
                        <a:gd name="connsiteY5" fmla="*/ 441406 h 914400"/>
                        <a:gd name="connsiteX6" fmla="*/ 0 w 1600200"/>
                        <a:gd name="connsiteY6" fmla="*/ 0 h 914400"/>
                        <a:gd name="connsiteX0" fmla="*/ 0 w 1600200"/>
                        <a:gd name="connsiteY0" fmla="*/ 0 h 914400"/>
                        <a:gd name="connsiteX1" fmla="*/ 1600200 w 1600200"/>
                        <a:gd name="connsiteY1" fmla="*/ 0 h 914400"/>
                        <a:gd name="connsiteX2" fmla="*/ 1519844 w 1600200"/>
                        <a:gd name="connsiteY2" fmla="*/ 454706 h 914400"/>
                        <a:gd name="connsiteX3" fmla="*/ 1600200 w 1600200"/>
                        <a:gd name="connsiteY3" fmla="*/ 914400 h 914400"/>
                        <a:gd name="connsiteX4" fmla="*/ 0 w 1600200"/>
                        <a:gd name="connsiteY4" fmla="*/ 914400 h 914400"/>
                        <a:gd name="connsiteX5" fmla="*/ 72875 w 1600200"/>
                        <a:gd name="connsiteY5" fmla="*/ 441406 h 914400"/>
                        <a:gd name="connsiteX6" fmla="*/ 0 w 1600200"/>
                        <a:gd name="connsiteY6" fmla="*/ 0 h 914400"/>
                        <a:gd name="connsiteX0" fmla="*/ 0 w 1600200"/>
                        <a:gd name="connsiteY0" fmla="*/ 0 h 914400"/>
                        <a:gd name="connsiteX1" fmla="*/ 1600200 w 1600200"/>
                        <a:gd name="connsiteY1" fmla="*/ 0 h 914400"/>
                        <a:gd name="connsiteX2" fmla="*/ 1519844 w 1600200"/>
                        <a:gd name="connsiteY2" fmla="*/ 454706 h 914400"/>
                        <a:gd name="connsiteX3" fmla="*/ 1600200 w 1600200"/>
                        <a:gd name="connsiteY3" fmla="*/ 914400 h 914400"/>
                        <a:gd name="connsiteX4" fmla="*/ 0 w 1600200"/>
                        <a:gd name="connsiteY4" fmla="*/ 914400 h 914400"/>
                        <a:gd name="connsiteX5" fmla="*/ 72875 w 1600200"/>
                        <a:gd name="connsiteY5" fmla="*/ 441406 h 914400"/>
                        <a:gd name="connsiteX6" fmla="*/ 0 w 1600200"/>
                        <a:gd name="connsiteY6" fmla="*/ 0 h 914400"/>
                        <a:gd name="connsiteX0" fmla="*/ 0 w 1600200"/>
                        <a:gd name="connsiteY0" fmla="*/ 0 h 914400"/>
                        <a:gd name="connsiteX1" fmla="*/ 1600200 w 1600200"/>
                        <a:gd name="connsiteY1" fmla="*/ 0 h 914400"/>
                        <a:gd name="connsiteX2" fmla="*/ 1519844 w 1600200"/>
                        <a:gd name="connsiteY2" fmla="*/ 454706 h 914400"/>
                        <a:gd name="connsiteX3" fmla="*/ 1600200 w 1600200"/>
                        <a:gd name="connsiteY3" fmla="*/ 914400 h 914400"/>
                        <a:gd name="connsiteX4" fmla="*/ 0 w 1600200"/>
                        <a:gd name="connsiteY4" fmla="*/ 914400 h 914400"/>
                        <a:gd name="connsiteX5" fmla="*/ 72875 w 1600200"/>
                        <a:gd name="connsiteY5" fmla="*/ 441406 h 914400"/>
                        <a:gd name="connsiteX6" fmla="*/ 0 w 1600200"/>
                        <a:gd name="connsiteY6" fmla="*/ 0 h 914400"/>
                        <a:gd name="connsiteX0" fmla="*/ 0 w 1600200"/>
                        <a:gd name="connsiteY0" fmla="*/ 0 h 914400"/>
                        <a:gd name="connsiteX1" fmla="*/ 1600200 w 1600200"/>
                        <a:gd name="connsiteY1" fmla="*/ 0 h 914400"/>
                        <a:gd name="connsiteX2" fmla="*/ 1519844 w 1600200"/>
                        <a:gd name="connsiteY2" fmla="*/ 454706 h 914400"/>
                        <a:gd name="connsiteX3" fmla="*/ 1600200 w 1600200"/>
                        <a:gd name="connsiteY3" fmla="*/ 914400 h 914400"/>
                        <a:gd name="connsiteX4" fmla="*/ 0 w 1600200"/>
                        <a:gd name="connsiteY4" fmla="*/ 914400 h 914400"/>
                        <a:gd name="connsiteX5" fmla="*/ 72875 w 1600200"/>
                        <a:gd name="connsiteY5" fmla="*/ 441406 h 914400"/>
                        <a:gd name="connsiteX6" fmla="*/ 0 w 1600200"/>
                        <a:gd name="connsiteY6" fmla="*/ 0 h 914400"/>
                        <a:gd name="connsiteX0" fmla="*/ 0 w 1600200"/>
                        <a:gd name="connsiteY0" fmla="*/ 0 h 914400"/>
                        <a:gd name="connsiteX1" fmla="*/ 1600200 w 1600200"/>
                        <a:gd name="connsiteY1" fmla="*/ 0 h 914400"/>
                        <a:gd name="connsiteX2" fmla="*/ 1519844 w 1600200"/>
                        <a:gd name="connsiteY2" fmla="*/ 454706 h 914400"/>
                        <a:gd name="connsiteX3" fmla="*/ 1600200 w 1600200"/>
                        <a:gd name="connsiteY3" fmla="*/ 914400 h 914400"/>
                        <a:gd name="connsiteX4" fmla="*/ 0 w 1600200"/>
                        <a:gd name="connsiteY4" fmla="*/ 914400 h 914400"/>
                        <a:gd name="connsiteX5" fmla="*/ 149075 w 1600200"/>
                        <a:gd name="connsiteY5" fmla="*/ 441406 h 914400"/>
                        <a:gd name="connsiteX6" fmla="*/ 0 w 1600200"/>
                        <a:gd name="connsiteY6" fmla="*/ 0 h 914400"/>
                        <a:gd name="connsiteX0" fmla="*/ 0 w 1600200"/>
                        <a:gd name="connsiteY0" fmla="*/ 0 h 914400"/>
                        <a:gd name="connsiteX1" fmla="*/ 1600200 w 1600200"/>
                        <a:gd name="connsiteY1" fmla="*/ 0 h 914400"/>
                        <a:gd name="connsiteX2" fmla="*/ 1519844 w 1600200"/>
                        <a:gd name="connsiteY2" fmla="*/ 454706 h 914400"/>
                        <a:gd name="connsiteX3" fmla="*/ 1600200 w 1600200"/>
                        <a:gd name="connsiteY3" fmla="*/ 914400 h 914400"/>
                        <a:gd name="connsiteX4" fmla="*/ 0 w 1600200"/>
                        <a:gd name="connsiteY4" fmla="*/ 914400 h 914400"/>
                        <a:gd name="connsiteX5" fmla="*/ 72875 w 1600200"/>
                        <a:gd name="connsiteY5" fmla="*/ 441406 h 914400"/>
                        <a:gd name="connsiteX6" fmla="*/ 0 w 1600200"/>
                        <a:gd name="connsiteY6" fmla="*/ 0 h 914400"/>
                        <a:gd name="connsiteX0" fmla="*/ 0 w 1600200"/>
                        <a:gd name="connsiteY0" fmla="*/ 0 h 914400"/>
                        <a:gd name="connsiteX1" fmla="*/ 1600200 w 1600200"/>
                        <a:gd name="connsiteY1" fmla="*/ 0 h 914400"/>
                        <a:gd name="connsiteX2" fmla="*/ 1519844 w 1600200"/>
                        <a:gd name="connsiteY2" fmla="*/ 454706 h 914400"/>
                        <a:gd name="connsiteX3" fmla="*/ 1600200 w 1600200"/>
                        <a:gd name="connsiteY3" fmla="*/ 914400 h 914400"/>
                        <a:gd name="connsiteX4" fmla="*/ 0 w 1600200"/>
                        <a:gd name="connsiteY4" fmla="*/ 914400 h 914400"/>
                        <a:gd name="connsiteX5" fmla="*/ 149075 w 1600200"/>
                        <a:gd name="connsiteY5" fmla="*/ 441406 h 914400"/>
                        <a:gd name="connsiteX6" fmla="*/ 0 w 1600200"/>
                        <a:gd name="connsiteY6" fmla="*/ 0 h 914400"/>
                        <a:gd name="connsiteX0" fmla="*/ 0 w 1600200"/>
                        <a:gd name="connsiteY0" fmla="*/ 0 h 914400"/>
                        <a:gd name="connsiteX1" fmla="*/ 1600200 w 1600200"/>
                        <a:gd name="connsiteY1" fmla="*/ 0 h 914400"/>
                        <a:gd name="connsiteX2" fmla="*/ 1519844 w 1600200"/>
                        <a:gd name="connsiteY2" fmla="*/ 454706 h 914400"/>
                        <a:gd name="connsiteX3" fmla="*/ 1600200 w 1600200"/>
                        <a:gd name="connsiteY3" fmla="*/ 914400 h 914400"/>
                        <a:gd name="connsiteX4" fmla="*/ 0 w 1600200"/>
                        <a:gd name="connsiteY4" fmla="*/ 914400 h 914400"/>
                        <a:gd name="connsiteX5" fmla="*/ 72875 w 1600200"/>
                        <a:gd name="connsiteY5" fmla="*/ 441406 h 914400"/>
                        <a:gd name="connsiteX6" fmla="*/ 0 w 1600200"/>
                        <a:gd name="connsiteY6" fmla="*/ 0 h 914400"/>
                        <a:gd name="connsiteX0" fmla="*/ 0 w 1600200"/>
                        <a:gd name="connsiteY0" fmla="*/ 0 h 914400"/>
                        <a:gd name="connsiteX1" fmla="*/ 1600200 w 1600200"/>
                        <a:gd name="connsiteY1" fmla="*/ 0 h 914400"/>
                        <a:gd name="connsiteX2" fmla="*/ 1519844 w 1600200"/>
                        <a:gd name="connsiteY2" fmla="*/ 454706 h 914400"/>
                        <a:gd name="connsiteX3" fmla="*/ 1600200 w 1600200"/>
                        <a:gd name="connsiteY3" fmla="*/ 914400 h 914400"/>
                        <a:gd name="connsiteX4" fmla="*/ 0 w 1600200"/>
                        <a:gd name="connsiteY4" fmla="*/ 914400 h 914400"/>
                        <a:gd name="connsiteX5" fmla="*/ 72875 w 1600200"/>
                        <a:gd name="connsiteY5" fmla="*/ 441406 h 914400"/>
                        <a:gd name="connsiteX6" fmla="*/ 0 w 1600200"/>
                        <a:gd name="connsiteY6" fmla="*/ 0 h 914400"/>
                        <a:gd name="connsiteX0" fmla="*/ 0 w 1600200"/>
                        <a:gd name="connsiteY0" fmla="*/ 0 h 914400"/>
                        <a:gd name="connsiteX1" fmla="*/ 1600200 w 1600200"/>
                        <a:gd name="connsiteY1" fmla="*/ 0 h 914400"/>
                        <a:gd name="connsiteX2" fmla="*/ 1519844 w 1600200"/>
                        <a:gd name="connsiteY2" fmla="*/ 454706 h 914400"/>
                        <a:gd name="connsiteX3" fmla="*/ 1600200 w 1600200"/>
                        <a:gd name="connsiteY3" fmla="*/ 914400 h 914400"/>
                        <a:gd name="connsiteX4" fmla="*/ 0 w 1600200"/>
                        <a:gd name="connsiteY4" fmla="*/ 914400 h 914400"/>
                        <a:gd name="connsiteX5" fmla="*/ 72875 w 1600200"/>
                        <a:gd name="connsiteY5" fmla="*/ 441406 h 914400"/>
                        <a:gd name="connsiteX6" fmla="*/ 0 w 1600200"/>
                        <a:gd name="connsiteY6" fmla="*/ 0 h 914400"/>
                        <a:gd name="connsiteX0" fmla="*/ 0 w 1600200"/>
                        <a:gd name="connsiteY0" fmla="*/ 0 h 914400"/>
                        <a:gd name="connsiteX1" fmla="*/ 1600200 w 1600200"/>
                        <a:gd name="connsiteY1" fmla="*/ 0 h 914400"/>
                        <a:gd name="connsiteX2" fmla="*/ 1519844 w 1600200"/>
                        <a:gd name="connsiteY2" fmla="*/ 454706 h 914400"/>
                        <a:gd name="connsiteX3" fmla="*/ 1600200 w 1600200"/>
                        <a:gd name="connsiteY3" fmla="*/ 914400 h 914400"/>
                        <a:gd name="connsiteX4" fmla="*/ 0 w 1600200"/>
                        <a:gd name="connsiteY4" fmla="*/ 914400 h 914400"/>
                        <a:gd name="connsiteX5" fmla="*/ 72875 w 1600200"/>
                        <a:gd name="connsiteY5" fmla="*/ 441406 h 914400"/>
                        <a:gd name="connsiteX6" fmla="*/ 0 w 1600200"/>
                        <a:gd name="connsiteY6" fmla="*/ 0 h 914400"/>
                        <a:gd name="connsiteX0" fmla="*/ 266699 w 2035185"/>
                        <a:gd name="connsiteY0" fmla="*/ 443622 h 916616"/>
                        <a:gd name="connsiteX1" fmla="*/ 1794024 w 2035185"/>
                        <a:gd name="connsiteY1" fmla="*/ 2216 h 916616"/>
                        <a:gd name="connsiteX2" fmla="*/ 1713668 w 2035185"/>
                        <a:gd name="connsiteY2" fmla="*/ 456922 h 916616"/>
                        <a:gd name="connsiteX3" fmla="*/ 1794024 w 2035185"/>
                        <a:gd name="connsiteY3" fmla="*/ 916616 h 916616"/>
                        <a:gd name="connsiteX4" fmla="*/ 193824 w 2035185"/>
                        <a:gd name="connsiteY4" fmla="*/ 916616 h 916616"/>
                        <a:gd name="connsiteX5" fmla="*/ 266699 w 2035185"/>
                        <a:gd name="connsiteY5" fmla="*/ 443622 h 916616"/>
                        <a:gd name="connsiteX0" fmla="*/ 253307 w 1780633"/>
                        <a:gd name="connsiteY0" fmla="*/ 76617 h 549611"/>
                        <a:gd name="connsiteX1" fmla="*/ 1700276 w 1780633"/>
                        <a:gd name="connsiteY1" fmla="*/ 89917 h 549611"/>
                        <a:gd name="connsiteX2" fmla="*/ 1780632 w 1780633"/>
                        <a:gd name="connsiteY2" fmla="*/ 549611 h 549611"/>
                        <a:gd name="connsiteX3" fmla="*/ 180432 w 1780633"/>
                        <a:gd name="connsiteY3" fmla="*/ 549611 h 549611"/>
                        <a:gd name="connsiteX4" fmla="*/ 253307 w 1780633"/>
                        <a:gd name="connsiteY4" fmla="*/ 76617 h 549611"/>
                        <a:gd name="connsiteX0" fmla="*/ 72874 w 1600198"/>
                        <a:gd name="connsiteY0" fmla="*/ 76615 h 549609"/>
                        <a:gd name="connsiteX1" fmla="*/ 1519843 w 1600198"/>
                        <a:gd name="connsiteY1" fmla="*/ 89915 h 549609"/>
                        <a:gd name="connsiteX2" fmla="*/ 1600199 w 1600198"/>
                        <a:gd name="connsiteY2" fmla="*/ 549609 h 549609"/>
                        <a:gd name="connsiteX3" fmla="*/ -1 w 1600198"/>
                        <a:gd name="connsiteY3" fmla="*/ 549609 h 549609"/>
                        <a:gd name="connsiteX4" fmla="*/ 72874 w 1600198"/>
                        <a:gd name="connsiteY4" fmla="*/ 76615 h 549609"/>
                        <a:gd name="connsiteX0" fmla="*/ 72876 w 1600202"/>
                        <a:gd name="connsiteY0" fmla="*/ 76617 h 549611"/>
                        <a:gd name="connsiteX1" fmla="*/ 1519845 w 1600202"/>
                        <a:gd name="connsiteY1" fmla="*/ 89917 h 549611"/>
                        <a:gd name="connsiteX2" fmla="*/ 1600201 w 1600202"/>
                        <a:gd name="connsiteY2" fmla="*/ 549611 h 549611"/>
                        <a:gd name="connsiteX3" fmla="*/ 1 w 1600202"/>
                        <a:gd name="connsiteY3" fmla="*/ 549611 h 549611"/>
                        <a:gd name="connsiteX4" fmla="*/ 72876 w 1600202"/>
                        <a:gd name="connsiteY4" fmla="*/ 76617 h 549611"/>
                        <a:gd name="connsiteX0" fmla="*/ 72874 w 1600198"/>
                        <a:gd name="connsiteY0" fmla="*/ 1 h 472995"/>
                        <a:gd name="connsiteX1" fmla="*/ 1519843 w 1600198"/>
                        <a:gd name="connsiteY1" fmla="*/ 13301 h 472995"/>
                        <a:gd name="connsiteX2" fmla="*/ 1600199 w 1600198"/>
                        <a:gd name="connsiteY2" fmla="*/ 472995 h 472995"/>
                        <a:gd name="connsiteX3" fmla="*/ -1 w 1600198"/>
                        <a:gd name="connsiteY3" fmla="*/ 472995 h 472995"/>
                        <a:gd name="connsiteX4" fmla="*/ 72874 w 1600198"/>
                        <a:gd name="connsiteY4" fmla="*/ 1 h 472995"/>
                        <a:gd name="connsiteX0" fmla="*/ 148512 w 1600202"/>
                        <a:gd name="connsiteY0" fmla="*/ 15745 h 459695"/>
                        <a:gd name="connsiteX1" fmla="*/ 1519845 w 1600202"/>
                        <a:gd name="connsiteY1" fmla="*/ 1 h 459695"/>
                        <a:gd name="connsiteX2" fmla="*/ 1600201 w 1600202"/>
                        <a:gd name="connsiteY2" fmla="*/ 459695 h 459695"/>
                        <a:gd name="connsiteX3" fmla="*/ 1 w 1600202"/>
                        <a:gd name="connsiteY3" fmla="*/ 459695 h 459695"/>
                        <a:gd name="connsiteX4" fmla="*/ 148512 w 1600202"/>
                        <a:gd name="connsiteY4" fmla="*/ 15745 h 459695"/>
                        <a:gd name="connsiteX0" fmla="*/ 148510 w 1600198"/>
                        <a:gd name="connsiteY0" fmla="*/ 1221 h 445171"/>
                        <a:gd name="connsiteX1" fmla="*/ 1447235 w 1600198"/>
                        <a:gd name="connsiteY1" fmla="*/ 0 h 445171"/>
                        <a:gd name="connsiteX2" fmla="*/ 1600199 w 1600198"/>
                        <a:gd name="connsiteY2" fmla="*/ 445171 h 445171"/>
                        <a:gd name="connsiteX3" fmla="*/ -1 w 1600198"/>
                        <a:gd name="connsiteY3" fmla="*/ 445171 h 445171"/>
                        <a:gd name="connsiteX4" fmla="*/ 148510 w 1600198"/>
                        <a:gd name="connsiteY4" fmla="*/ 1221 h 44517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1600198" h="445171">
                          <a:moveTo>
                            <a:pt x="148510" y="1221"/>
                          </a:moveTo>
                          <a:lnTo>
                            <a:pt x="1447235" y="0"/>
                          </a:lnTo>
                          <a:lnTo>
                            <a:pt x="1600199" y="445171"/>
                          </a:lnTo>
                          <a:lnTo>
                            <a:pt x="-1" y="445171"/>
                          </a:lnTo>
                          <a:lnTo>
                            <a:pt x="148510" y="1221"/>
                          </a:lnTo>
                          <a:close/>
                        </a:path>
                      </a:pathLst>
                    </a:custGeom>
                    <a:solidFill>
                      <a:schemeClr val="accent2">
                        <a:lumMod val="75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>
                      <a:defPPr>
                        <a:defRPr lang="en-US"/>
                      </a:defPPr>
                      <a:lvl1pPr marL="0" algn="l" defTabSz="1218987" rtl="0" eaLnBrk="1" latinLnBrk="0" hangingPunct="1">
                        <a:defRPr sz="2400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09493" algn="l" defTabSz="1218987" rtl="0" eaLnBrk="1" latinLnBrk="0" hangingPunct="1">
                        <a:defRPr sz="2400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218987" algn="l" defTabSz="1218987" rtl="0" eaLnBrk="1" latinLnBrk="0" hangingPunct="1">
                        <a:defRPr sz="2400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828480" algn="l" defTabSz="1218987" rtl="0" eaLnBrk="1" latinLnBrk="0" hangingPunct="1">
                        <a:defRPr sz="2400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437973" algn="l" defTabSz="1218987" rtl="0" eaLnBrk="1" latinLnBrk="0" hangingPunct="1">
                        <a:defRPr sz="2400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3047467" algn="l" defTabSz="1218987" rtl="0" eaLnBrk="1" latinLnBrk="0" hangingPunct="1">
                        <a:defRPr sz="2400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3656960" algn="l" defTabSz="1218987" rtl="0" eaLnBrk="1" latinLnBrk="0" hangingPunct="1">
                        <a:defRPr sz="2400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4266453" algn="l" defTabSz="1218987" rtl="0" eaLnBrk="1" latinLnBrk="0" hangingPunct="1">
                        <a:defRPr sz="2400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4875947" algn="l" defTabSz="1218987" rtl="0" eaLnBrk="1" latinLnBrk="0" hangingPunct="1">
                        <a:defRPr sz="2400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algn="ctr"/>
                      <a:endParaRPr lang="en-US"/>
                    </a:p>
                  </p:txBody>
                </p:sp>
                <p:sp>
                  <p:nvSpPr>
                    <p:cNvPr id="41" name="Rectangle 110"/>
                    <p:cNvSpPr/>
                    <p:nvPr/>
                  </p:nvSpPr>
                  <p:spPr>
                    <a:xfrm>
                      <a:off x="4661027" y="4411980"/>
                      <a:ext cx="1524000" cy="76200"/>
                    </a:xfrm>
                    <a:prstGeom prst="rect">
                      <a:avLst/>
                    </a:prstGeom>
                    <a:solidFill>
                      <a:schemeClr val="accent2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>
                      <a:defPPr>
                        <a:defRPr lang="en-US"/>
                      </a:defPPr>
                      <a:lvl1pPr marL="0" algn="l" defTabSz="1218987" rtl="0" eaLnBrk="1" latinLnBrk="0" hangingPunct="1">
                        <a:defRPr sz="2400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09493" algn="l" defTabSz="1218987" rtl="0" eaLnBrk="1" latinLnBrk="0" hangingPunct="1">
                        <a:defRPr sz="2400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218987" algn="l" defTabSz="1218987" rtl="0" eaLnBrk="1" latinLnBrk="0" hangingPunct="1">
                        <a:defRPr sz="2400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828480" algn="l" defTabSz="1218987" rtl="0" eaLnBrk="1" latinLnBrk="0" hangingPunct="1">
                        <a:defRPr sz="2400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437973" algn="l" defTabSz="1218987" rtl="0" eaLnBrk="1" latinLnBrk="0" hangingPunct="1">
                        <a:defRPr sz="2400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3047467" algn="l" defTabSz="1218987" rtl="0" eaLnBrk="1" latinLnBrk="0" hangingPunct="1">
                        <a:defRPr sz="2400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3656960" algn="l" defTabSz="1218987" rtl="0" eaLnBrk="1" latinLnBrk="0" hangingPunct="1">
                        <a:defRPr sz="2400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4266453" algn="l" defTabSz="1218987" rtl="0" eaLnBrk="1" latinLnBrk="0" hangingPunct="1">
                        <a:defRPr sz="2400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4875947" algn="l" defTabSz="1218987" rtl="0" eaLnBrk="1" latinLnBrk="0" hangingPunct="1">
                        <a:defRPr sz="2400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algn="ctr"/>
                      <a:endParaRPr lang="en-US"/>
                    </a:p>
                  </p:txBody>
                </p:sp>
              </p:grpSp>
              <p:sp>
                <p:nvSpPr>
                  <p:cNvPr id="38" name="Rounded Rectangle 107"/>
                  <p:cNvSpPr/>
                  <p:nvPr/>
                </p:nvSpPr>
                <p:spPr>
                  <a:xfrm>
                    <a:off x="3732212" y="1908867"/>
                    <a:ext cx="3419706" cy="2087497"/>
                  </a:xfrm>
                  <a:prstGeom prst="roundRect">
                    <a:avLst>
                      <a:gd name="adj" fmla="val 0"/>
                    </a:avLst>
                  </a:prstGeom>
                  <a:solidFill>
                    <a:schemeClr val="accent2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en-US"/>
                    </a:defPPr>
                    <a:lvl1pPr marL="0" algn="l" defTabSz="1218987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609493" algn="l" defTabSz="1218987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218987" algn="l" defTabSz="1218987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828480" algn="l" defTabSz="1218987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437973" algn="l" defTabSz="1218987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3047467" algn="l" defTabSz="1218987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656960" algn="l" defTabSz="1218987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4266453" algn="l" defTabSz="1218987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875947" algn="l" defTabSz="1218987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en-US"/>
                  </a:p>
                </p:txBody>
              </p:sp>
              <p:sp>
                <p:nvSpPr>
                  <p:cNvPr id="39" name="Rectangle 108"/>
                  <p:cNvSpPr/>
                  <p:nvPr/>
                </p:nvSpPr>
                <p:spPr>
                  <a:xfrm>
                    <a:off x="3860353" y="2046442"/>
                    <a:ext cx="3153240" cy="1818288"/>
                  </a:xfrm>
                  <a:prstGeom prst="rect">
                    <a:avLst/>
                  </a:prstGeom>
                  <a:solidFill>
                    <a:schemeClr val="accent2">
                      <a:lumMod val="75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en-US"/>
                    </a:defPPr>
                    <a:lvl1pPr marL="0" algn="l" defTabSz="1218987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609493" algn="l" defTabSz="1218987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218987" algn="l" defTabSz="1218987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828480" algn="l" defTabSz="1218987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437973" algn="l" defTabSz="1218987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3047467" algn="l" defTabSz="1218987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656960" algn="l" defTabSz="1218987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4266453" algn="l" defTabSz="1218987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875947" algn="l" defTabSz="1218987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en-US"/>
                  </a:p>
                </p:txBody>
              </p:sp>
            </p:grpSp>
            <p:pic>
              <p:nvPicPr>
                <p:cNvPr id="36" name="Resim 35"/>
                <p:cNvPicPr>
                  <a:picLocks noChangeAspect="1"/>
                </p:cNvPicPr>
                <p:nvPr/>
              </p:nvPicPr>
              <p:blipFill rotWithShape="1">
                <a:blip r:embed="rId2" cstate="email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/>
              </p:blipFill>
              <p:spPr>
                <a:xfrm>
                  <a:off x="609441" y="1283146"/>
                  <a:ext cx="6608192" cy="3726657"/>
                </a:xfrm>
                <a:prstGeom prst="rect">
                  <a:avLst/>
                </a:prstGeom>
              </p:spPr>
            </p:pic>
          </p:grpSp>
          <p:pic>
            <p:nvPicPr>
              <p:cNvPr id="34" name="Resim 33"/>
              <p:cNvPicPr>
                <a:picLocks noChangeAspect="1"/>
              </p:cNvPicPr>
              <p:nvPr/>
            </p:nvPicPr>
            <p:blipFill rotWithShape="1"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531812" y="1176925"/>
                <a:ext cx="6781800" cy="3892235"/>
              </a:xfrm>
              <a:prstGeom prst="rect">
                <a:avLst/>
              </a:prstGeom>
            </p:spPr>
          </p:pic>
        </p:grpSp>
        <p:pic>
          <p:nvPicPr>
            <p:cNvPr id="3" name="Resim 2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954316" y="1701918"/>
              <a:ext cx="2721307" cy="310805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92625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0012" y="396096"/>
            <a:ext cx="3124200" cy="711081"/>
          </a:xfrm>
        </p:spPr>
        <p:txBody>
          <a:bodyPr/>
          <a:lstStyle/>
          <a:p>
            <a:pPr algn="r"/>
            <a:r>
              <a:rPr lang="tr-TR" sz="4400" b="1" dirty="0" err="1" smtClean="0">
                <a:solidFill>
                  <a:srgbClr val="7030A0"/>
                </a:solidFill>
              </a:rPr>
              <a:t>Şifrematik</a:t>
            </a:r>
            <a:endParaRPr lang="en-US" sz="4400" b="1" dirty="0">
              <a:solidFill>
                <a:srgbClr val="7030A0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0" y="1457817"/>
            <a:ext cx="12188825" cy="435841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TextBox 108"/>
          <p:cNvSpPr txBox="1"/>
          <p:nvPr/>
        </p:nvSpPr>
        <p:spPr>
          <a:xfrm>
            <a:off x="6776741" y="1571555"/>
            <a:ext cx="5198878" cy="4096506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 marL="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10000"/>
              </a:lnSpc>
            </a:pPr>
            <a:r>
              <a:rPr lang="tr-TR" sz="3200" b="1" dirty="0" smtClean="0">
                <a:solidFill>
                  <a:srgbClr val="FFFF00"/>
                </a:solidFill>
                <a:cs typeface="Arial" pitchFamily="34" charset="0"/>
              </a:rPr>
              <a:t> </a:t>
            </a:r>
            <a:r>
              <a:rPr lang="tr-TR" sz="3000" b="1" dirty="0" smtClean="0">
                <a:solidFill>
                  <a:schemeClr val="bg1"/>
                </a:solidFill>
                <a:cs typeface="Arial" pitchFamily="34" charset="0"/>
              </a:rPr>
              <a:t>Hasta </a:t>
            </a:r>
            <a:r>
              <a:rPr lang="tr-TR" sz="3000" b="1" dirty="0">
                <a:solidFill>
                  <a:schemeClr val="bg1"/>
                </a:solidFill>
                <a:cs typeface="Arial" pitchFamily="34" charset="0"/>
              </a:rPr>
              <a:t>telefonuna gelen </a:t>
            </a:r>
            <a:r>
              <a:rPr lang="tr-TR" sz="3000" b="1" dirty="0">
                <a:solidFill>
                  <a:srgbClr val="7030A0"/>
                </a:solidFill>
                <a:cs typeface="Arial" pitchFamily="34" charset="0"/>
              </a:rPr>
              <a:t>SMS kodunu</a:t>
            </a:r>
            <a:r>
              <a:rPr lang="tr-TR" sz="3000" b="1" dirty="0">
                <a:solidFill>
                  <a:schemeClr val="bg1"/>
                </a:solidFill>
                <a:cs typeface="Arial" pitchFamily="34" charset="0"/>
              </a:rPr>
              <a:t> hekim ile paylaşmalıdır ve </a:t>
            </a:r>
            <a:r>
              <a:rPr lang="tr-TR" sz="3000" b="1" dirty="0" smtClean="0">
                <a:solidFill>
                  <a:schemeClr val="bg1"/>
                </a:solidFill>
                <a:cs typeface="Arial" pitchFamily="34" charset="0"/>
              </a:rPr>
              <a:t>hekim ekran üzerinden hastaya </a:t>
            </a:r>
            <a:r>
              <a:rPr lang="tr-TR" sz="3000" b="1" dirty="0">
                <a:solidFill>
                  <a:schemeClr val="bg1"/>
                </a:solidFill>
                <a:cs typeface="Arial" pitchFamily="34" charset="0"/>
              </a:rPr>
              <a:t>SMS ile gelen doğrulama kodunu ekrana girerek e-Nabız üzerindeki </a:t>
            </a:r>
            <a:r>
              <a:rPr lang="tr-TR" sz="3000" b="1" dirty="0" smtClean="0">
                <a:solidFill>
                  <a:schemeClr val="bg1"/>
                </a:solidFill>
                <a:cs typeface="Arial" pitchFamily="34" charset="0"/>
              </a:rPr>
              <a:t>ilgili alanlardan hastanın sağlık </a:t>
            </a:r>
            <a:r>
              <a:rPr lang="tr-TR" sz="3000" b="1" dirty="0">
                <a:solidFill>
                  <a:schemeClr val="bg1"/>
                </a:solidFill>
                <a:cs typeface="Arial" pitchFamily="34" charset="0"/>
              </a:rPr>
              <a:t>verilerini görüntüleyebilmektedir.</a:t>
            </a:r>
          </a:p>
        </p:txBody>
      </p:sp>
      <p:grpSp>
        <p:nvGrpSpPr>
          <p:cNvPr id="7" name="Grup 6"/>
          <p:cNvGrpSpPr/>
          <p:nvPr/>
        </p:nvGrpSpPr>
        <p:grpSpPr>
          <a:xfrm>
            <a:off x="176029" y="1445342"/>
            <a:ext cx="6096000" cy="4370888"/>
            <a:chOff x="303212" y="1470107"/>
            <a:chExt cx="6096000" cy="4346123"/>
          </a:xfrm>
        </p:grpSpPr>
        <p:grpSp>
          <p:nvGrpSpPr>
            <p:cNvPr id="32" name="Grup 31"/>
            <p:cNvGrpSpPr/>
            <p:nvPr/>
          </p:nvGrpSpPr>
          <p:grpSpPr>
            <a:xfrm>
              <a:off x="303212" y="1470107"/>
              <a:ext cx="6096000" cy="4346123"/>
              <a:chOff x="384642" y="1002447"/>
              <a:chExt cx="7086600" cy="5262680"/>
            </a:xfrm>
          </p:grpSpPr>
          <p:grpSp>
            <p:nvGrpSpPr>
              <p:cNvPr id="33" name="Grup 32"/>
              <p:cNvGrpSpPr/>
              <p:nvPr/>
            </p:nvGrpSpPr>
            <p:grpSpPr>
              <a:xfrm>
                <a:off x="384642" y="1002447"/>
                <a:ext cx="7086600" cy="5262680"/>
                <a:chOff x="384642" y="1002447"/>
                <a:chExt cx="7086600" cy="5262680"/>
              </a:xfrm>
            </p:grpSpPr>
            <p:grpSp>
              <p:nvGrpSpPr>
                <p:cNvPr id="35" name="Group 105"/>
                <p:cNvGrpSpPr/>
                <p:nvPr/>
              </p:nvGrpSpPr>
              <p:grpSpPr>
                <a:xfrm>
                  <a:off x="384642" y="1002447"/>
                  <a:ext cx="7086600" cy="5262680"/>
                  <a:chOff x="3732212" y="1908867"/>
                  <a:chExt cx="3419706" cy="2579313"/>
                </a:xfrm>
              </p:grpSpPr>
              <p:grpSp>
                <p:nvGrpSpPr>
                  <p:cNvPr id="37" name="Group 106"/>
                  <p:cNvGrpSpPr/>
                  <p:nvPr/>
                </p:nvGrpSpPr>
                <p:grpSpPr>
                  <a:xfrm>
                    <a:off x="4661027" y="3962401"/>
                    <a:ext cx="1524000" cy="525779"/>
                    <a:chOff x="4661027" y="3962401"/>
                    <a:chExt cx="1524000" cy="525779"/>
                  </a:xfrm>
                </p:grpSpPr>
                <p:sp>
                  <p:nvSpPr>
                    <p:cNvPr id="40" name="Freeform 109"/>
                    <p:cNvSpPr/>
                    <p:nvPr/>
                  </p:nvSpPr>
                  <p:spPr>
                    <a:xfrm>
                      <a:off x="5003189" y="3962401"/>
                      <a:ext cx="839677" cy="457200"/>
                    </a:xfrm>
                    <a:custGeom>
                      <a:avLst/>
                      <a:gdLst>
                        <a:gd name="connsiteX0" fmla="*/ 0 w 1600200"/>
                        <a:gd name="connsiteY0" fmla="*/ 0 h 914400"/>
                        <a:gd name="connsiteX1" fmla="*/ 1600200 w 1600200"/>
                        <a:gd name="connsiteY1" fmla="*/ 0 h 914400"/>
                        <a:gd name="connsiteX2" fmla="*/ 1600200 w 1600200"/>
                        <a:gd name="connsiteY2" fmla="*/ 914400 h 914400"/>
                        <a:gd name="connsiteX3" fmla="*/ 0 w 1600200"/>
                        <a:gd name="connsiteY3" fmla="*/ 914400 h 914400"/>
                        <a:gd name="connsiteX4" fmla="*/ 0 w 1600200"/>
                        <a:gd name="connsiteY4" fmla="*/ 0 h 914400"/>
                        <a:gd name="connsiteX0" fmla="*/ 3325 w 1603525"/>
                        <a:gd name="connsiteY0" fmla="*/ 0 h 914400"/>
                        <a:gd name="connsiteX1" fmla="*/ 1603525 w 1603525"/>
                        <a:gd name="connsiteY1" fmla="*/ 0 h 914400"/>
                        <a:gd name="connsiteX2" fmla="*/ 1603525 w 1603525"/>
                        <a:gd name="connsiteY2" fmla="*/ 914400 h 914400"/>
                        <a:gd name="connsiteX3" fmla="*/ 3325 w 1603525"/>
                        <a:gd name="connsiteY3" fmla="*/ 914400 h 914400"/>
                        <a:gd name="connsiteX4" fmla="*/ 0 w 1603525"/>
                        <a:gd name="connsiteY4" fmla="*/ 441406 h 914400"/>
                        <a:gd name="connsiteX5" fmla="*/ 3325 w 1603525"/>
                        <a:gd name="connsiteY5" fmla="*/ 0 h 914400"/>
                        <a:gd name="connsiteX0" fmla="*/ 1108 w 1601308"/>
                        <a:gd name="connsiteY0" fmla="*/ 0 h 914400"/>
                        <a:gd name="connsiteX1" fmla="*/ 1601308 w 1601308"/>
                        <a:gd name="connsiteY1" fmla="*/ 0 h 914400"/>
                        <a:gd name="connsiteX2" fmla="*/ 1601308 w 1601308"/>
                        <a:gd name="connsiteY2" fmla="*/ 914400 h 914400"/>
                        <a:gd name="connsiteX3" fmla="*/ 1108 w 1601308"/>
                        <a:gd name="connsiteY3" fmla="*/ 914400 h 914400"/>
                        <a:gd name="connsiteX4" fmla="*/ 150183 w 1601308"/>
                        <a:gd name="connsiteY4" fmla="*/ 441406 h 914400"/>
                        <a:gd name="connsiteX5" fmla="*/ 1108 w 1601308"/>
                        <a:gd name="connsiteY5" fmla="*/ 0 h 914400"/>
                        <a:gd name="connsiteX0" fmla="*/ 1108 w 1601308"/>
                        <a:gd name="connsiteY0" fmla="*/ 0 h 914400"/>
                        <a:gd name="connsiteX1" fmla="*/ 1601308 w 1601308"/>
                        <a:gd name="connsiteY1" fmla="*/ 0 h 914400"/>
                        <a:gd name="connsiteX2" fmla="*/ 1601308 w 1601308"/>
                        <a:gd name="connsiteY2" fmla="*/ 914400 h 914400"/>
                        <a:gd name="connsiteX3" fmla="*/ 1108 w 1601308"/>
                        <a:gd name="connsiteY3" fmla="*/ 914400 h 914400"/>
                        <a:gd name="connsiteX4" fmla="*/ 73983 w 1601308"/>
                        <a:gd name="connsiteY4" fmla="*/ 441406 h 914400"/>
                        <a:gd name="connsiteX5" fmla="*/ 1108 w 1601308"/>
                        <a:gd name="connsiteY5" fmla="*/ 0 h 914400"/>
                        <a:gd name="connsiteX0" fmla="*/ 1108 w 1601308"/>
                        <a:gd name="connsiteY0" fmla="*/ 0 h 914400"/>
                        <a:gd name="connsiteX1" fmla="*/ 1601308 w 1601308"/>
                        <a:gd name="connsiteY1" fmla="*/ 0 h 914400"/>
                        <a:gd name="connsiteX2" fmla="*/ 1601308 w 1601308"/>
                        <a:gd name="connsiteY2" fmla="*/ 914400 h 914400"/>
                        <a:gd name="connsiteX3" fmla="*/ 1108 w 1601308"/>
                        <a:gd name="connsiteY3" fmla="*/ 914400 h 914400"/>
                        <a:gd name="connsiteX4" fmla="*/ 73983 w 1601308"/>
                        <a:gd name="connsiteY4" fmla="*/ 441406 h 914400"/>
                        <a:gd name="connsiteX5" fmla="*/ 1108 w 1601308"/>
                        <a:gd name="connsiteY5" fmla="*/ 0 h 914400"/>
                        <a:gd name="connsiteX0" fmla="*/ 1108 w 1601308"/>
                        <a:gd name="connsiteY0" fmla="*/ 0 h 914400"/>
                        <a:gd name="connsiteX1" fmla="*/ 1601308 w 1601308"/>
                        <a:gd name="connsiteY1" fmla="*/ 0 h 914400"/>
                        <a:gd name="connsiteX2" fmla="*/ 1601308 w 1601308"/>
                        <a:gd name="connsiteY2" fmla="*/ 914400 h 914400"/>
                        <a:gd name="connsiteX3" fmla="*/ 1108 w 1601308"/>
                        <a:gd name="connsiteY3" fmla="*/ 914400 h 914400"/>
                        <a:gd name="connsiteX4" fmla="*/ 73983 w 1601308"/>
                        <a:gd name="connsiteY4" fmla="*/ 441406 h 914400"/>
                        <a:gd name="connsiteX5" fmla="*/ 1108 w 1601308"/>
                        <a:gd name="connsiteY5" fmla="*/ 0 h 914400"/>
                        <a:gd name="connsiteX0" fmla="*/ 0 w 1600200"/>
                        <a:gd name="connsiteY0" fmla="*/ 0 h 914400"/>
                        <a:gd name="connsiteX1" fmla="*/ 1600200 w 1600200"/>
                        <a:gd name="connsiteY1" fmla="*/ 0 h 914400"/>
                        <a:gd name="connsiteX2" fmla="*/ 1600200 w 1600200"/>
                        <a:gd name="connsiteY2" fmla="*/ 914400 h 914400"/>
                        <a:gd name="connsiteX3" fmla="*/ 0 w 1600200"/>
                        <a:gd name="connsiteY3" fmla="*/ 914400 h 914400"/>
                        <a:gd name="connsiteX4" fmla="*/ 72875 w 1600200"/>
                        <a:gd name="connsiteY4" fmla="*/ 441406 h 914400"/>
                        <a:gd name="connsiteX5" fmla="*/ 0 w 1600200"/>
                        <a:gd name="connsiteY5" fmla="*/ 0 h 914400"/>
                        <a:gd name="connsiteX0" fmla="*/ 0 w 1600200"/>
                        <a:gd name="connsiteY0" fmla="*/ 0 h 914400"/>
                        <a:gd name="connsiteX1" fmla="*/ 1600200 w 1600200"/>
                        <a:gd name="connsiteY1" fmla="*/ 0 h 914400"/>
                        <a:gd name="connsiteX2" fmla="*/ 1596044 w 1600200"/>
                        <a:gd name="connsiteY2" fmla="*/ 454706 h 914400"/>
                        <a:gd name="connsiteX3" fmla="*/ 1600200 w 1600200"/>
                        <a:gd name="connsiteY3" fmla="*/ 914400 h 914400"/>
                        <a:gd name="connsiteX4" fmla="*/ 0 w 1600200"/>
                        <a:gd name="connsiteY4" fmla="*/ 914400 h 914400"/>
                        <a:gd name="connsiteX5" fmla="*/ 72875 w 1600200"/>
                        <a:gd name="connsiteY5" fmla="*/ 441406 h 914400"/>
                        <a:gd name="connsiteX6" fmla="*/ 0 w 1600200"/>
                        <a:gd name="connsiteY6" fmla="*/ 0 h 914400"/>
                        <a:gd name="connsiteX0" fmla="*/ 0 w 1600200"/>
                        <a:gd name="connsiteY0" fmla="*/ 0 h 914400"/>
                        <a:gd name="connsiteX1" fmla="*/ 1600200 w 1600200"/>
                        <a:gd name="connsiteY1" fmla="*/ 0 h 914400"/>
                        <a:gd name="connsiteX2" fmla="*/ 1519844 w 1600200"/>
                        <a:gd name="connsiteY2" fmla="*/ 454706 h 914400"/>
                        <a:gd name="connsiteX3" fmla="*/ 1600200 w 1600200"/>
                        <a:gd name="connsiteY3" fmla="*/ 914400 h 914400"/>
                        <a:gd name="connsiteX4" fmla="*/ 0 w 1600200"/>
                        <a:gd name="connsiteY4" fmla="*/ 914400 h 914400"/>
                        <a:gd name="connsiteX5" fmla="*/ 72875 w 1600200"/>
                        <a:gd name="connsiteY5" fmla="*/ 441406 h 914400"/>
                        <a:gd name="connsiteX6" fmla="*/ 0 w 1600200"/>
                        <a:gd name="connsiteY6" fmla="*/ 0 h 914400"/>
                        <a:gd name="connsiteX0" fmla="*/ 0 w 1600200"/>
                        <a:gd name="connsiteY0" fmla="*/ 0 h 914400"/>
                        <a:gd name="connsiteX1" fmla="*/ 1600200 w 1600200"/>
                        <a:gd name="connsiteY1" fmla="*/ 0 h 914400"/>
                        <a:gd name="connsiteX2" fmla="*/ 1519844 w 1600200"/>
                        <a:gd name="connsiteY2" fmla="*/ 454706 h 914400"/>
                        <a:gd name="connsiteX3" fmla="*/ 1600200 w 1600200"/>
                        <a:gd name="connsiteY3" fmla="*/ 914400 h 914400"/>
                        <a:gd name="connsiteX4" fmla="*/ 0 w 1600200"/>
                        <a:gd name="connsiteY4" fmla="*/ 914400 h 914400"/>
                        <a:gd name="connsiteX5" fmla="*/ 72875 w 1600200"/>
                        <a:gd name="connsiteY5" fmla="*/ 441406 h 914400"/>
                        <a:gd name="connsiteX6" fmla="*/ 0 w 1600200"/>
                        <a:gd name="connsiteY6" fmla="*/ 0 h 914400"/>
                        <a:gd name="connsiteX0" fmla="*/ 0 w 1600200"/>
                        <a:gd name="connsiteY0" fmla="*/ 0 h 914400"/>
                        <a:gd name="connsiteX1" fmla="*/ 1600200 w 1600200"/>
                        <a:gd name="connsiteY1" fmla="*/ 0 h 914400"/>
                        <a:gd name="connsiteX2" fmla="*/ 1519844 w 1600200"/>
                        <a:gd name="connsiteY2" fmla="*/ 454706 h 914400"/>
                        <a:gd name="connsiteX3" fmla="*/ 1600200 w 1600200"/>
                        <a:gd name="connsiteY3" fmla="*/ 914400 h 914400"/>
                        <a:gd name="connsiteX4" fmla="*/ 0 w 1600200"/>
                        <a:gd name="connsiteY4" fmla="*/ 914400 h 914400"/>
                        <a:gd name="connsiteX5" fmla="*/ 72875 w 1600200"/>
                        <a:gd name="connsiteY5" fmla="*/ 441406 h 914400"/>
                        <a:gd name="connsiteX6" fmla="*/ 0 w 1600200"/>
                        <a:gd name="connsiteY6" fmla="*/ 0 h 914400"/>
                        <a:gd name="connsiteX0" fmla="*/ 0 w 1600200"/>
                        <a:gd name="connsiteY0" fmla="*/ 0 h 914400"/>
                        <a:gd name="connsiteX1" fmla="*/ 1600200 w 1600200"/>
                        <a:gd name="connsiteY1" fmla="*/ 0 h 914400"/>
                        <a:gd name="connsiteX2" fmla="*/ 1519844 w 1600200"/>
                        <a:gd name="connsiteY2" fmla="*/ 454706 h 914400"/>
                        <a:gd name="connsiteX3" fmla="*/ 1600200 w 1600200"/>
                        <a:gd name="connsiteY3" fmla="*/ 914400 h 914400"/>
                        <a:gd name="connsiteX4" fmla="*/ 0 w 1600200"/>
                        <a:gd name="connsiteY4" fmla="*/ 914400 h 914400"/>
                        <a:gd name="connsiteX5" fmla="*/ 72875 w 1600200"/>
                        <a:gd name="connsiteY5" fmla="*/ 441406 h 914400"/>
                        <a:gd name="connsiteX6" fmla="*/ 0 w 1600200"/>
                        <a:gd name="connsiteY6" fmla="*/ 0 h 914400"/>
                        <a:gd name="connsiteX0" fmla="*/ 0 w 1600200"/>
                        <a:gd name="connsiteY0" fmla="*/ 0 h 914400"/>
                        <a:gd name="connsiteX1" fmla="*/ 1600200 w 1600200"/>
                        <a:gd name="connsiteY1" fmla="*/ 0 h 914400"/>
                        <a:gd name="connsiteX2" fmla="*/ 1519844 w 1600200"/>
                        <a:gd name="connsiteY2" fmla="*/ 454706 h 914400"/>
                        <a:gd name="connsiteX3" fmla="*/ 1600200 w 1600200"/>
                        <a:gd name="connsiteY3" fmla="*/ 914400 h 914400"/>
                        <a:gd name="connsiteX4" fmla="*/ 0 w 1600200"/>
                        <a:gd name="connsiteY4" fmla="*/ 914400 h 914400"/>
                        <a:gd name="connsiteX5" fmla="*/ 72875 w 1600200"/>
                        <a:gd name="connsiteY5" fmla="*/ 441406 h 914400"/>
                        <a:gd name="connsiteX6" fmla="*/ 0 w 1600200"/>
                        <a:gd name="connsiteY6" fmla="*/ 0 h 914400"/>
                        <a:gd name="connsiteX0" fmla="*/ 0 w 1600200"/>
                        <a:gd name="connsiteY0" fmla="*/ 0 h 914400"/>
                        <a:gd name="connsiteX1" fmla="*/ 1600200 w 1600200"/>
                        <a:gd name="connsiteY1" fmla="*/ 0 h 914400"/>
                        <a:gd name="connsiteX2" fmla="*/ 1519844 w 1600200"/>
                        <a:gd name="connsiteY2" fmla="*/ 454706 h 914400"/>
                        <a:gd name="connsiteX3" fmla="*/ 1600200 w 1600200"/>
                        <a:gd name="connsiteY3" fmla="*/ 914400 h 914400"/>
                        <a:gd name="connsiteX4" fmla="*/ 0 w 1600200"/>
                        <a:gd name="connsiteY4" fmla="*/ 914400 h 914400"/>
                        <a:gd name="connsiteX5" fmla="*/ 72875 w 1600200"/>
                        <a:gd name="connsiteY5" fmla="*/ 441406 h 914400"/>
                        <a:gd name="connsiteX6" fmla="*/ 0 w 1600200"/>
                        <a:gd name="connsiteY6" fmla="*/ 0 h 914400"/>
                        <a:gd name="connsiteX0" fmla="*/ 0 w 1600200"/>
                        <a:gd name="connsiteY0" fmla="*/ 0 h 914400"/>
                        <a:gd name="connsiteX1" fmla="*/ 1600200 w 1600200"/>
                        <a:gd name="connsiteY1" fmla="*/ 0 h 914400"/>
                        <a:gd name="connsiteX2" fmla="*/ 1519844 w 1600200"/>
                        <a:gd name="connsiteY2" fmla="*/ 454706 h 914400"/>
                        <a:gd name="connsiteX3" fmla="*/ 1600200 w 1600200"/>
                        <a:gd name="connsiteY3" fmla="*/ 914400 h 914400"/>
                        <a:gd name="connsiteX4" fmla="*/ 0 w 1600200"/>
                        <a:gd name="connsiteY4" fmla="*/ 914400 h 914400"/>
                        <a:gd name="connsiteX5" fmla="*/ 149075 w 1600200"/>
                        <a:gd name="connsiteY5" fmla="*/ 441406 h 914400"/>
                        <a:gd name="connsiteX6" fmla="*/ 0 w 1600200"/>
                        <a:gd name="connsiteY6" fmla="*/ 0 h 914400"/>
                        <a:gd name="connsiteX0" fmla="*/ 0 w 1600200"/>
                        <a:gd name="connsiteY0" fmla="*/ 0 h 914400"/>
                        <a:gd name="connsiteX1" fmla="*/ 1600200 w 1600200"/>
                        <a:gd name="connsiteY1" fmla="*/ 0 h 914400"/>
                        <a:gd name="connsiteX2" fmla="*/ 1519844 w 1600200"/>
                        <a:gd name="connsiteY2" fmla="*/ 454706 h 914400"/>
                        <a:gd name="connsiteX3" fmla="*/ 1600200 w 1600200"/>
                        <a:gd name="connsiteY3" fmla="*/ 914400 h 914400"/>
                        <a:gd name="connsiteX4" fmla="*/ 0 w 1600200"/>
                        <a:gd name="connsiteY4" fmla="*/ 914400 h 914400"/>
                        <a:gd name="connsiteX5" fmla="*/ 72875 w 1600200"/>
                        <a:gd name="connsiteY5" fmla="*/ 441406 h 914400"/>
                        <a:gd name="connsiteX6" fmla="*/ 0 w 1600200"/>
                        <a:gd name="connsiteY6" fmla="*/ 0 h 914400"/>
                        <a:gd name="connsiteX0" fmla="*/ 0 w 1600200"/>
                        <a:gd name="connsiteY0" fmla="*/ 0 h 914400"/>
                        <a:gd name="connsiteX1" fmla="*/ 1600200 w 1600200"/>
                        <a:gd name="connsiteY1" fmla="*/ 0 h 914400"/>
                        <a:gd name="connsiteX2" fmla="*/ 1519844 w 1600200"/>
                        <a:gd name="connsiteY2" fmla="*/ 454706 h 914400"/>
                        <a:gd name="connsiteX3" fmla="*/ 1600200 w 1600200"/>
                        <a:gd name="connsiteY3" fmla="*/ 914400 h 914400"/>
                        <a:gd name="connsiteX4" fmla="*/ 0 w 1600200"/>
                        <a:gd name="connsiteY4" fmla="*/ 914400 h 914400"/>
                        <a:gd name="connsiteX5" fmla="*/ 149075 w 1600200"/>
                        <a:gd name="connsiteY5" fmla="*/ 441406 h 914400"/>
                        <a:gd name="connsiteX6" fmla="*/ 0 w 1600200"/>
                        <a:gd name="connsiteY6" fmla="*/ 0 h 914400"/>
                        <a:gd name="connsiteX0" fmla="*/ 0 w 1600200"/>
                        <a:gd name="connsiteY0" fmla="*/ 0 h 914400"/>
                        <a:gd name="connsiteX1" fmla="*/ 1600200 w 1600200"/>
                        <a:gd name="connsiteY1" fmla="*/ 0 h 914400"/>
                        <a:gd name="connsiteX2" fmla="*/ 1519844 w 1600200"/>
                        <a:gd name="connsiteY2" fmla="*/ 454706 h 914400"/>
                        <a:gd name="connsiteX3" fmla="*/ 1600200 w 1600200"/>
                        <a:gd name="connsiteY3" fmla="*/ 914400 h 914400"/>
                        <a:gd name="connsiteX4" fmla="*/ 0 w 1600200"/>
                        <a:gd name="connsiteY4" fmla="*/ 914400 h 914400"/>
                        <a:gd name="connsiteX5" fmla="*/ 72875 w 1600200"/>
                        <a:gd name="connsiteY5" fmla="*/ 441406 h 914400"/>
                        <a:gd name="connsiteX6" fmla="*/ 0 w 1600200"/>
                        <a:gd name="connsiteY6" fmla="*/ 0 h 914400"/>
                        <a:gd name="connsiteX0" fmla="*/ 0 w 1600200"/>
                        <a:gd name="connsiteY0" fmla="*/ 0 h 914400"/>
                        <a:gd name="connsiteX1" fmla="*/ 1600200 w 1600200"/>
                        <a:gd name="connsiteY1" fmla="*/ 0 h 914400"/>
                        <a:gd name="connsiteX2" fmla="*/ 1519844 w 1600200"/>
                        <a:gd name="connsiteY2" fmla="*/ 454706 h 914400"/>
                        <a:gd name="connsiteX3" fmla="*/ 1600200 w 1600200"/>
                        <a:gd name="connsiteY3" fmla="*/ 914400 h 914400"/>
                        <a:gd name="connsiteX4" fmla="*/ 0 w 1600200"/>
                        <a:gd name="connsiteY4" fmla="*/ 914400 h 914400"/>
                        <a:gd name="connsiteX5" fmla="*/ 72875 w 1600200"/>
                        <a:gd name="connsiteY5" fmla="*/ 441406 h 914400"/>
                        <a:gd name="connsiteX6" fmla="*/ 0 w 1600200"/>
                        <a:gd name="connsiteY6" fmla="*/ 0 h 914400"/>
                        <a:gd name="connsiteX0" fmla="*/ 0 w 1600200"/>
                        <a:gd name="connsiteY0" fmla="*/ 0 h 914400"/>
                        <a:gd name="connsiteX1" fmla="*/ 1600200 w 1600200"/>
                        <a:gd name="connsiteY1" fmla="*/ 0 h 914400"/>
                        <a:gd name="connsiteX2" fmla="*/ 1519844 w 1600200"/>
                        <a:gd name="connsiteY2" fmla="*/ 454706 h 914400"/>
                        <a:gd name="connsiteX3" fmla="*/ 1600200 w 1600200"/>
                        <a:gd name="connsiteY3" fmla="*/ 914400 h 914400"/>
                        <a:gd name="connsiteX4" fmla="*/ 0 w 1600200"/>
                        <a:gd name="connsiteY4" fmla="*/ 914400 h 914400"/>
                        <a:gd name="connsiteX5" fmla="*/ 72875 w 1600200"/>
                        <a:gd name="connsiteY5" fmla="*/ 441406 h 914400"/>
                        <a:gd name="connsiteX6" fmla="*/ 0 w 1600200"/>
                        <a:gd name="connsiteY6" fmla="*/ 0 h 914400"/>
                        <a:gd name="connsiteX0" fmla="*/ 0 w 1600200"/>
                        <a:gd name="connsiteY0" fmla="*/ 0 h 914400"/>
                        <a:gd name="connsiteX1" fmla="*/ 1600200 w 1600200"/>
                        <a:gd name="connsiteY1" fmla="*/ 0 h 914400"/>
                        <a:gd name="connsiteX2" fmla="*/ 1519844 w 1600200"/>
                        <a:gd name="connsiteY2" fmla="*/ 454706 h 914400"/>
                        <a:gd name="connsiteX3" fmla="*/ 1600200 w 1600200"/>
                        <a:gd name="connsiteY3" fmla="*/ 914400 h 914400"/>
                        <a:gd name="connsiteX4" fmla="*/ 0 w 1600200"/>
                        <a:gd name="connsiteY4" fmla="*/ 914400 h 914400"/>
                        <a:gd name="connsiteX5" fmla="*/ 72875 w 1600200"/>
                        <a:gd name="connsiteY5" fmla="*/ 441406 h 914400"/>
                        <a:gd name="connsiteX6" fmla="*/ 0 w 1600200"/>
                        <a:gd name="connsiteY6" fmla="*/ 0 h 914400"/>
                        <a:gd name="connsiteX0" fmla="*/ 266699 w 2035185"/>
                        <a:gd name="connsiteY0" fmla="*/ 443622 h 916616"/>
                        <a:gd name="connsiteX1" fmla="*/ 1794024 w 2035185"/>
                        <a:gd name="connsiteY1" fmla="*/ 2216 h 916616"/>
                        <a:gd name="connsiteX2" fmla="*/ 1713668 w 2035185"/>
                        <a:gd name="connsiteY2" fmla="*/ 456922 h 916616"/>
                        <a:gd name="connsiteX3" fmla="*/ 1794024 w 2035185"/>
                        <a:gd name="connsiteY3" fmla="*/ 916616 h 916616"/>
                        <a:gd name="connsiteX4" fmla="*/ 193824 w 2035185"/>
                        <a:gd name="connsiteY4" fmla="*/ 916616 h 916616"/>
                        <a:gd name="connsiteX5" fmla="*/ 266699 w 2035185"/>
                        <a:gd name="connsiteY5" fmla="*/ 443622 h 916616"/>
                        <a:gd name="connsiteX0" fmla="*/ 253307 w 1780633"/>
                        <a:gd name="connsiteY0" fmla="*/ 76617 h 549611"/>
                        <a:gd name="connsiteX1" fmla="*/ 1700276 w 1780633"/>
                        <a:gd name="connsiteY1" fmla="*/ 89917 h 549611"/>
                        <a:gd name="connsiteX2" fmla="*/ 1780632 w 1780633"/>
                        <a:gd name="connsiteY2" fmla="*/ 549611 h 549611"/>
                        <a:gd name="connsiteX3" fmla="*/ 180432 w 1780633"/>
                        <a:gd name="connsiteY3" fmla="*/ 549611 h 549611"/>
                        <a:gd name="connsiteX4" fmla="*/ 253307 w 1780633"/>
                        <a:gd name="connsiteY4" fmla="*/ 76617 h 549611"/>
                        <a:gd name="connsiteX0" fmla="*/ 72874 w 1600198"/>
                        <a:gd name="connsiteY0" fmla="*/ 76615 h 549609"/>
                        <a:gd name="connsiteX1" fmla="*/ 1519843 w 1600198"/>
                        <a:gd name="connsiteY1" fmla="*/ 89915 h 549609"/>
                        <a:gd name="connsiteX2" fmla="*/ 1600199 w 1600198"/>
                        <a:gd name="connsiteY2" fmla="*/ 549609 h 549609"/>
                        <a:gd name="connsiteX3" fmla="*/ -1 w 1600198"/>
                        <a:gd name="connsiteY3" fmla="*/ 549609 h 549609"/>
                        <a:gd name="connsiteX4" fmla="*/ 72874 w 1600198"/>
                        <a:gd name="connsiteY4" fmla="*/ 76615 h 549609"/>
                        <a:gd name="connsiteX0" fmla="*/ 72876 w 1600202"/>
                        <a:gd name="connsiteY0" fmla="*/ 76617 h 549611"/>
                        <a:gd name="connsiteX1" fmla="*/ 1519845 w 1600202"/>
                        <a:gd name="connsiteY1" fmla="*/ 89917 h 549611"/>
                        <a:gd name="connsiteX2" fmla="*/ 1600201 w 1600202"/>
                        <a:gd name="connsiteY2" fmla="*/ 549611 h 549611"/>
                        <a:gd name="connsiteX3" fmla="*/ 1 w 1600202"/>
                        <a:gd name="connsiteY3" fmla="*/ 549611 h 549611"/>
                        <a:gd name="connsiteX4" fmla="*/ 72876 w 1600202"/>
                        <a:gd name="connsiteY4" fmla="*/ 76617 h 549611"/>
                        <a:gd name="connsiteX0" fmla="*/ 72874 w 1600198"/>
                        <a:gd name="connsiteY0" fmla="*/ 1 h 472995"/>
                        <a:gd name="connsiteX1" fmla="*/ 1519843 w 1600198"/>
                        <a:gd name="connsiteY1" fmla="*/ 13301 h 472995"/>
                        <a:gd name="connsiteX2" fmla="*/ 1600199 w 1600198"/>
                        <a:gd name="connsiteY2" fmla="*/ 472995 h 472995"/>
                        <a:gd name="connsiteX3" fmla="*/ -1 w 1600198"/>
                        <a:gd name="connsiteY3" fmla="*/ 472995 h 472995"/>
                        <a:gd name="connsiteX4" fmla="*/ 72874 w 1600198"/>
                        <a:gd name="connsiteY4" fmla="*/ 1 h 472995"/>
                        <a:gd name="connsiteX0" fmla="*/ 148512 w 1600202"/>
                        <a:gd name="connsiteY0" fmla="*/ 15745 h 459695"/>
                        <a:gd name="connsiteX1" fmla="*/ 1519845 w 1600202"/>
                        <a:gd name="connsiteY1" fmla="*/ 1 h 459695"/>
                        <a:gd name="connsiteX2" fmla="*/ 1600201 w 1600202"/>
                        <a:gd name="connsiteY2" fmla="*/ 459695 h 459695"/>
                        <a:gd name="connsiteX3" fmla="*/ 1 w 1600202"/>
                        <a:gd name="connsiteY3" fmla="*/ 459695 h 459695"/>
                        <a:gd name="connsiteX4" fmla="*/ 148512 w 1600202"/>
                        <a:gd name="connsiteY4" fmla="*/ 15745 h 459695"/>
                        <a:gd name="connsiteX0" fmla="*/ 148510 w 1600198"/>
                        <a:gd name="connsiteY0" fmla="*/ 1221 h 445171"/>
                        <a:gd name="connsiteX1" fmla="*/ 1447235 w 1600198"/>
                        <a:gd name="connsiteY1" fmla="*/ 0 h 445171"/>
                        <a:gd name="connsiteX2" fmla="*/ 1600199 w 1600198"/>
                        <a:gd name="connsiteY2" fmla="*/ 445171 h 445171"/>
                        <a:gd name="connsiteX3" fmla="*/ -1 w 1600198"/>
                        <a:gd name="connsiteY3" fmla="*/ 445171 h 445171"/>
                        <a:gd name="connsiteX4" fmla="*/ 148510 w 1600198"/>
                        <a:gd name="connsiteY4" fmla="*/ 1221 h 44517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1600198" h="445171">
                          <a:moveTo>
                            <a:pt x="148510" y="1221"/>
                          </a:moveTo>
                          <a:lnTo>
                            <a:pt x="1447235" y="0"/>
                          </a:lnTo>
                          <a:lnTo>
                            <a:pt x="1600199" y="445171"/>
                          </a:lnTo>
                          <a:lnTo>
                            <a:pt x="-1" y="445171"/>
                          </a:lnTo>
                          <a:lnTo>
                            <a:pt x="148510" y="1221"/>
                          </a:lnTo>
                          <a:close/>
                        </a:path>
                      </a:pathLst>
                    </a:custGeom>
                    <a:solidFill>
                      <a:schemeClr val="accent2">
                        <a:lumMod val="75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>
                      <a:defPPr>
                        <a:defRPr lang="en-US"/>
                      </a:defPPr>
                      <a:lvl1pPr marL="0" algn="l" defTabSz="1218987" rtl="0" eaLnBrk="1" latinLnBrk="0" hangingPunct="1">
                        <a:defRPr sz="2400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09493" algn="l" defTabSz="1218987" rtl="0" eaLnBrk="1" latinLnBrk="0" hangingPunct="1">
                        <a:defRPr sz="2400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218987" algn="l" defTabSz="1218987" rtl="0" eaLnBrk="1" latinLnBrk="0" hangingPunct="1">
                        <a:defRPr sz="2400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828480" algn="l" defTabSz="1218987" rtl="0" eaLnBrk="1" latinLnBrk="0" hangingPunct="1">
                        <a:defRPr sz="2400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437973" algn="l" defTabSz="1218987" rtl="0" eaLnBrk="1" latinLnBrk="0" hangingPunct="1">
                        <a:defRPr sz="2400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3047467" algn="l" defTabSz="1218987" rtl="0" eaLnBrk="1" latinLnBrk="0" hangingPunct="1">
                        <a:defRPr sz="2400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3656960" algn="l" defTabSz="1218987" rtl="0" eaLnBrk="1" latinLnBrk="0" hangingPunct="1">
                        <a:defRPr sz="2400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4266453" algn="l" defTabSz="1218987" rtl="0" eaLnBrk="1" latinLnBrk="0" hangingPunct="1">
                        <a:defRPr sz="2400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4875947" algn="l" defTabSz="1218987" rtl="0" eaLnBrk="1" latinLnBrk="0" hangingPunct="1">
                        <a:defRPr sz="2400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algn="ctr"/>
                      <a:endParaRPr lang="en-US"/>
                    </a:p>
                  </p:txBody>
                </p:sp>
                <p:sp>
                  <p:nvSpPr>
                    <p:cNvPr id="41" name="Rectangle 110"/>
                    <p:cNvSpPr/>
                    <p:nvPr/>
                  </p:nvSpPr>
                  <p:spPr>
                    <a:xfrm>
                      <a:off x="4661027" y="4411980"/>
                      <a:ext cx="1524000" cy="76200"/>
                    </a:xfrm>
                    <a:prstGeom prst="rect">
                      <a:avLst/>
                    </a:prstGeom>
                    <a:solidFill>
                      <a:schemeClr val="accent2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>
                      <a:defPPr>
                        <a:defRPr lang="en-US"/>
                      </a:defPPr>
                      <a:lvl1pPr marL="0" algn="l" defTabSz="1218987" rtl="0" eaLnBrk="1" latinLnBrk="0" hangingPunct="1">
                        <a:defRPr sz="2400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1pPr>
                      <a:lvl2pPr marL="609493" algn="l" defTabSz="1218987" rtl="0" eaLnBrk="1" latinLnBrk="0" hangingPunct="1">
                        <a:defRPr sz="2400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2pPr>
                      <a:lvl3pPr marL="1218987" algn="l" defTabSz="1218987" rtl="0" eaLnBrk="1" latinLnBrk="0" hangingPunct="1">
                        <a:defRPr sz="2400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3pPr>
                      <a:lvl4pPr marL="1828480" algn="l" defTabSz="1218987" rtl="0" eaLnBrk="1" latinLnBrk="0" hangingPunct="1">
                        <a:defRPr sz="2400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4pPr>
                      <a:lvl5pPr marL="2437973" algn="l" defTabSz="1218987" rtl="0" eaLnBrk="1" latinLnBrk="0" hangingPunct="1">
                        <a:defRPr sz="2400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5pPr>
                      <a:lvl6pPr marL="3047467" algn="l" defTabSz="1218987" rtl="0" eaLnBrk="1" latinLnBrk="0" hangingPunct="1">
                        <a:defRPr sz="2400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6pPr>
                      <a:lvl7pPr marL="3656960" algn="l" defTabSz="1218987" rtl="0" eaLnBrk="1" latinLnBrk="0" hangingPunct="1">
                        <a:defRPr sz="2400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7pPr>
                      <a:lvl8pPr marL="4266453" algn="l" defTabSz="1218987" rtl="0" eaLnBrk="1" latinLnBrk="0" hangingPunct="1">
                        <a:defRPr sz="2400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8pPr>
                      <a:lvl9pPr marL="4875947" algn="l" defTabSz="1218987" rtl="0" eaLnBrk="1" latinLnBrk="0" hangingPunct="1">
                        <a:defRPr sz="2400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defRPr>
                      </a:lvl9pPr>
                    </a:lstStyle>
                    <a:p>
                      <a:pPr algn="ctr"/>
                      <a:endParaRPr lang="en-US"/>
                    </a:p>
                  </p:txBody>
                </p:sp>
              </p:grpSp>
              <p:sp>
                <p:nvSpPr>
                  <p:cNvPr id="38" name="Rounded Rectangle 107"/>
                  <p:cNvSpPr/>
                  <p:nvPr/>
                </p:nvSpPr>
                <p:spPr>
                  <a:xfrm>
                    <a:off x="3732212" y="1908867"/>
                    <a:ext cx="3419706" cy="2087497"/>
                  </a:xfrm>
                  <a:prstGeom prst="roundRect">
                    <a:avLst>
                      <a:gd name="adj" fmla="val 0"/>
                    </a:avLst>
                  </a:prstGeom>
                  <a:solidFill>
                    <a:schemeClr val="accent2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en-US"/>
                    </a:defPPr>
                    <a:lvl1pPr marL="0" algn="l" defTabSz="1218987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609493" algn="l" defTabSz="1218987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218987" algn="l" defTabSz="1218987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828480" algn="l" defTabSz="1218987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437973" algn="l" defTabSz="1218987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3047467" algn="l" defTabSz="1218987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656960" algn="l" defTabSz="1218987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4266453" algn="l" defTabSz="1218987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875947" algn="l" defTabSz="1218987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en-US"/>
                  </a:p>
                </p:txBody>
              </p:sp>
              <p:sp>
                <p:nvSpPr>
                  <p:cNvPr id="39" name="Rectangle 108"/>
                  <p:cNvSpPr/>
                  <p:nvPr/>
                </p:nvSpPr>
                <p:spPr>
                  <a:xfrm>
                    <a:off x="3860353" y="2046442"/>
                    <a:ext cx="3153240" cy="1818288"/>
                  </a:xfrm>
                  <a:prstGeom prst="rect">
                    <a:avLst/>
                  </a:prstGeom>
                  <a:solidFill>
                    <a:schemeClr val="accent2">
                      <a:lumMod val="75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>
                    <a:defPPr>
                      <a:defRPr lang="en-US"/>
                    </a:defPPr>
                    <a:lvl1pPr marL="0" algn="l" defTabSz="1218987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609493" algn="l" defTabSz="1218987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218987" algn="l" defTabSz="1218987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828480" algn="l" defTabSz="1218987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437973" algn="l" defTabSz="1218987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3047467" algn="l" defTabSz="1218987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3656960" algn="l" defTabSz="1218987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4266453" algn="l" defTabSz="1218987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4875947" algn="l" defTabSz="1218987" rtl="0" eaLnBrk="1" latinLnBrk="0" hangingPunct="1">
                      <a:defRPr sz="2400" kern="120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algn="ctr"/>
                    <a:endParaRPr lang="en-US"/>
                  </a:p>
                </p:txBody>
              </p:sp>
            </p:grpSp>
            <p:pic>
              <p:nvPicPr>
                <p:cNvPr id="36" name="Resim 35"/>
                <p:cNvPicPr>
                  <a:picLocks noChangeAspect="1"/>
                </p:cNvPicPr>
                <p:nvPr/>
              </p:nvPicPr>
              <p:blipFill rotWithShape="1">
                <a:blip r:embed="rId2" cstate="email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/>
              </p:blipFill>
              <p:spPr>
                <a:xfrm>
                  <a:off x="609441" y="1283146"/>
                  <a:ext cx="6608192" cy="3726657"/>
                </a:xfrm>
                <a:prstGeom prst="rect">
                  <a:avLst/>
                </a:prstGeom>
              </p:spPr>
            </p:pic>
          </p:grpSp>
          <p:pic>
            <p:nvPicPr>
              <p:cNvPr id="34" name="Resim 33"/>
              <p:cNvPicPr>
                <a:picLocks noChangeAspect="1"/>
              </p:cNvPicPr>
              <p:nvPr/>
            </p:nvPicPr>
            <p:blipFill rotWithShape="1"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531812" y="1176925"/>
                <a:ext cx="6781800" cy="3892235"/>
              </a:xfrm>
              <a:prstGeom prst="rect">
                <a:avLst/>
              </a:prstGeom>
            </p:spPr>
          </p:pic>
        </p:grpSp>
        <p:pic>
          <p:nvPicPr>
            <p:cNvPr id="6" name="Resim 5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941507" y="1757339"/>
              <a:ext cx="2840086" cy="290512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40761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3713" y="282737"/>
            <a:ext cx="10969943" cy="711081"/>
          </a:xfrm>
        </p:spPr>
        <p:txBody>
          <a:bodyPr/>
          <a:lstStyle/>
          <a:p>
            <a:r>
              <a:rPr lang="tr-TR" b="1" dirty="0" smtClean="0">
                <a:solidFill>
                  <a:srgbClr val="7030A0"/>
                </a:solidFill>
              </a:rPr>
              <a:t>Paylaşım Onayı</a:t>
            </a:r>
            <a:endParaRPr lang="en-US" b="1" dirty="0">
              <a:solidFill>
                <a:srgbClr val="7030A0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0" y="1105157"/>
            <a:ext cx="12188825" cy="499084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Freeform 50"/>
          <p:cNvSpPr/>
          <p:nvPr/>
        </p:nvSpPr>
        <p:spPr>
          <a:xfrm>
            <a:off x="10800875" y="1131240"/>
            <a:ext cx="1411408" cy="4607075"/>
          </a:xfrm>
          <a:custGeom>
            <a:avLst/>
            <a:gdLst>
              <a:gd name="connsiteX0" fmla="*/ 447607 w 2454694"/>
              <a:gd name="connsiteY0" fmla="*/ 77904 h 4646854"/>
              <a:gd name="connsiteX1" fmla="*/ 2196196 w 2454694"/>
              <a:gd name="connsiteY1" fmla="*/ 1714198 h 4646854"/>
              <a:gd name="connsiteX2" fmla="*/ 2228280 w 2454694"/>
              <a:gd name="connsiteY2" fmla="*/ 4232809 h 4646854"/>
              <a:gd name="connsiteX3" fmla="*/ 126764 w 2454694"/>
              <a:gd name="connsiteY3" fmla="*/ 4216767 h 4646854"/>
              <a:gd name="connsiteX4" fmla="*/ 447607 w 2454694"/>
              <a:gd name="connsiteY4" fmla="*/ 77904 h 4646854"/>
              <a:gd name="connsiteX0" fmla="*/ 447607 w 2454694"/>
              <a:gd name="connsiteY0" fmla="*/ 0 h 4568950"/>
              <a:gd name="connsiteX1" fmla="*/ 2196196 w 2454694"/>
              <a:gd name="connsiteY1" fmla="*/ 1636294 h 4568950"/>
              <a:gd name="connsiteX2" fmla="*/ 2228280 w 2454694"/>
              <a:gd name="connsiteY2" fmla="*/ 4154905 h 4568950"/>
              <a:gd name="connsiteX3" fmla="*/ 126764 w 2454694"/>
              <a:gd name="connsiteY3" fmla="*/ 4138863 h 4568950"/>
              <a:gd name="connsiteX4" fmla="*/ 447607 w 2454694"/>
              <a:gd name="connsiteY4" fmla="*/ 0 h 4568950"/>
              <a:gd name="connsiteX0" fmla="*/ 447607 w 2228280"/>
              <a:gd name="connsiteY0" fmla="*/ 0 h 4568950"/>
              <a:gd name="connsiteX1" fmla="*/ 2196196 w 2228280"/>
              <a:gd name="connsiteY1" fmla="*/ 1636294 h 4568950"/>
              <a:gd name="connsiteX2" fmla="*/ 2228280 w 2228280"/>
              <a:gd name="connsiteY2" fmla="*/ 4154905 h 4568950"/>
              <a:gd name="connsiteX3" fmla="*/ 126764 w 2228280"/>
              <a:gd name="connsiteY3" fmla="*/ 4138863 h 4568950"/>
              <a:gd name="connsiteX4" fmla="*/ 447607 w 2228280"/>
              <a:gd name="connsiteY4" fmla="*/ 0 h 4568950"/>
              <a:gd name="connsiteX0" fmla="*/ 447607 w 2228280"/>
              <a:gd name="connsiteY0" fmla="*/ 0 h 4154905"/>
              <a:gd name="connsiteX1" fmla="*/ 2196196 w 2228280"/>
              <a:gd name="connsiteY1" fmla="*/ 1636294 h 4154905"/>
              <a:gd name="connsiteX2" fmla="*/ 2228280 w 2228280"/>
              <a:gd name="connsiteY2" fmla="*/ 4154905 h 4154905"/>
              <a:gd name="connsiteX3" fmla="*/ 126764 w 2228280"/>
              <a:gd name="connsiteY3" fmla="*/ 4138863 h 4154905"/>
              <a:gd name="connsiteX4" fmla="*/ 447607 w 2228280"/>
              <a:gd name="connsiteY4" fmla="*/ 0 h 4154905"/>
              <a:gd name="connsiteX0" fmla="*/ 320843 w 2101516"/>
              <a:gd name="connsiteY0" fmla="*/ 0 h 4154905"/>
              <a:gd name="connsiteX1" fmla="*/ 2069432 w 2101516"/>
              <a:gd name="connsiteY1" fmla="*/ 1636294 h 4154905"/>
              <a:gd name="connsiteX2" fmla="*/ 2101516 w 2101516"/>
              <a:gd name="connsiteY2" fmla="*/ 4154905 h 4154905"/>
              <a:gd name="connsiteX3" fmla="*/ 0 w 2101516"/>
              <a:gd name="connsiteY3" fmla="*/ 4138863 h 4154905"/>
              <a:gd name="connsiteX4" fmla="*/ 320843 w 2101516"/>
              <a:gd name="connsiteY4" fmla="*/ 0 h 4154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01516" h="4154905">
                <a:moveTo>
                  <a:pt x="320843" y="0"/>
                </a:moveTo>
                <a:lnTo>
                  <a:pt x="2069432" y="1636294"/>
                </a:lnTo>
                <a:lnTo>
                  <a:pt x="2101516" y="4154905"/>
                </a:lnTo>
                <a:lnTo>
                  <a:pt x="0" y="4138863"/>
                </a:lnTo>
                <a:lnTo>
                  <a:pt x="320843" y="0"/>
                </a:lnTo>
                <a:close/>
              </a:path>
            </a:pathLst>
          </a:custGeom>
          <a:solidFill>
            <a:schemeClr val="tx1">
              <a:alpha val="1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TextBox 108"/>
          <p:cNvSpPr txBox="1"/>
          <p:nvPr/>
        </p:nvSpPr>
        <p:spPr>
          <a:xfrm>
            <a:off x="331700" y="970992"/>
            <a:ext cx="7835855" cy="4536627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 marL="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endParaRPr lang="tr-TR" sz="3600" b="1" dirty="0">
              <a:solidFill>
                <a:srgbClr val="FFC000"/>
              </a:solidFill>
              <a:cs typeface="Arial" pitchFamily="34" charset="0"/>
            </a:endParaRPr>
          </a:p>
          <a:p>
            <a:pPr>
              <a:lnSpc>
                <a:spcPct val="110000"/>
              </a:lnSpc>
            </a:pPr>
            <a:r>
              <a:rPr lang="tr-TR" sz="3600" b="1" dirty="0" smtClean="0">
                <a:solidFill>
                  <a:srgbClr val="FFC000"/>
                </a:solidFill>
                <a:cs typeface="Arial" pitchFamily="34" charset="0"/>
              </a:rPr>
              <a:t>Aile </a:t>
            </a:r>
            <a:r>
              <a:rPr lang="tr-TR" sz="3600" b="1" dirty="0">
                <a:solidFill>
                  <a:srgbClr val="FFC000"/>
                </a:solidFill>
                <a:cs typeface="Arial" pitchFamily="34" charset="0"/>
              </a:rPr>
              <a:t>Hekimim Verilerimi </a:t>
            </a:r>
            <a:r>
              <a:rPr lang="tr-TR" sz="3600" b="1" dirty="0" smtClean="0">
                <a:solidFill>
                  <a:srgbClr val="FFC000"/>
                </a:solidFill>
                <a:cs typeface="Arial" pitchFamily="34" charset="0"/>
              </a:rPr>
              <a:t>Görsün</a:t>
            </a:r>
          </a:p>
          <a:p>
            <a:pPr>
              <a:lnSpc>
                <a:spcPct val="110000"/>
              </a:lnSpc>
            </a:pPr>
            <a:endParaRPr lang="tr-TR" sz="3600" b="1" dirty="0">
              <a:solidFill>
                <a:srgbClr val="FFC000"/>
              </a:solidFill>
              <a:cs typeface="Arial" pitchFamily="34" charset="0"/>
            </a:endParaRPr>
          </a:p>
          <a:p>
            <a:pPr>
              <a:lnSpc>
                <a:spcPct val="110000"/>
              </a:lnSpc>
            </a:pPr>
            <a:r>
              <a:rPr lang="tr-TR" sz="3200" dirty="0">
                <a:solidFill>
                  <a:schemeClr val="bg1"/>
                </a:solidFill>
                <a:cs typeface="Arial" pitchFamily="34" charset="0"/>
              </a:rPr>
              <a:t>Kişi e-Nabız sisteminde bu seçeneği işaretlediyse hastanın aile hekimliği birimine atanmış </a:t>
            </a:r>
            <a:r>
              <a:rPr lang="tr-TR" sz="3200">
                <a:solidFill>
                  <a:schemeClr val="bg1"/>
                </a:solidFill>
                <a:cs typeface="Arial" pitchFamily="34" charset="0"/>
              </a:rPr>
              <a:t>(</a:t>
            </a:r>
            <a:r>
              <a:rPr lang="tr-TR" sz="3200" smtClean="0">
                <a:solidFill>
                  <a:schemeClr val="bg1"/>
                </a:solidFill>
                <a:cs typeface="Arial" pitchFamily="34" charset="0"/>
              </a:rPr>
              <a:t>asaleten,</a:t>
            </a:r>
          </a:p>
          <a:p>
            <a:pPr>
              <a:lnSpc>
                <a:spcPct val="110000"/>
              </a:lnSpc>
            </a:pPr>
            <a:r>
              <a:rPr lang="tr-TR" sz="3200" smtClean="0">
                <a:solidFill>
                  <a:schemeClr val="bg1"/>
                </a:solidFill>
                <a:cs typeface="Arial" pitchFamily="34" charset="0"/>
              </a:rPr>
              <a:t>vekâleten, geçici) aile hekimleri ilgili hastanın sağlık verilerine erişme yetkisine sahiptir.</a:t>
            </a:r>
            <a:endParaRPr lang="tr-TR" sz="3200" dirty="0">
              <a:solidFill>
                <a:schemeClr val="bg1"/>
              </a:solidFill>
              <a:cs typeface="Arial" pitchFamily="34" charset="0"/>
            </a:endParaRPr>
          </a:p>
        </p:txBody>
      </p:sp>
      <p:grpSp>
        <p:nvGrpSpPr>
          <p:cNvPr id="8" name="Grup 7"/>
          <p:cNvGrpSpPr/>
          <p:nvPr/>
        </p:nvGrpSpPr>
        <p:grpSpPr>
          <a:xfrm>
            <a:off x="8344019" y="1089005"/>
            <a:ext cx="3002155" cy="5357550"/>
            <a:chOff x="8805262" y="958681"/>
            <a:chExt cx="2729478" cy="5571236"/>
          </a:xfrm>
        </p:grpSpPr>
        <p:pic>
          <p:nvPicPr>
            <p:cNvPr id="6" name="Resim 5"/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805262" y="958681"/>
              <a:ext cx="2729478" cy="5571236"/>
            </a:xfrm>
            <a:prstGeom prst="rect">
              <a:avLst/>
            </a:prstGeom>
          </p:spPr>
        </p:pic>
        <p:pic>
          <p:nvPicPr>
            <p:cNvPr id="4" name="Resim 3"/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-32"/>
            <a:stretch/>
          </p:blipFill>
          <p:spPr>
            <a:xfrm>
              <a:off x="8990012" y="1630652"/>
              <a:ext cx="2362200" cy="3812266"/>
            </a:xfrm>
            <a:prstGeom prst="rect">
              <a:avLst/>
            </a:prstGeom>
          </p:spPr>
        </p:pic>
      </p:grpSp>
      <p:grpSp>
        <p:nvGrpSpPr>
          <p:cNvPr id="3" name="Grup 2"/>
          <p:cNvGrpSpPr/>
          <p:nvPr/>
        </p:nvGrpSpPr>
        <p:grpSpPr>
          <a:xfrm>
            <a:off x="8344020" y="519865"/>
            <a:ext cx="2970031" cy="5891862"/>
            <a:chOff x="5359943" y="810112"/>
            <a:chExt cx="2970031" cy="5891862"/>
          </a:xfrm>
        </p:grpSpPr>
        <p:grpSp>
          <p:nvGrpSpPr>
            <p:cNvPr id="55" name="Group 51"/>
            <p:cNvGrpSpPr/>
            <p:nvPr/>
          </p:nvGrpSpPr>
          <p:grpSpPr>
            <a:xfrm>
              <a:off x="5359943" y="810112"/>
              <a:ext cx="2970031" cy="5891862"/>
              <a:chOff x="7770812" y="1286764"/>
              <a:chExt cx="2667000" cy="4733036"/>
            </a:xfrm>
          </p:grpSpPr>
          <p:grpSp>
            <p:nvGrpSpPr>
              <p:cNvPr id="56" name="Group 6"/>
              <p:cNvGrpSpPr/>
              <p:nvPr/>
            </p:nvGrpSpPr>
            <p:grpSpPr>
              <a:xfrm>
                <a:off x="7770812" y="1286764"/>
                <a:ext cx="2667000" cy="4733036"/>
                <a:chOff x="7770812" y="1286764"/>
                <a:chExt cx="2667000" cy="4733036"/>
              </a:xfrm>
            </p:grpSpPr>
            <p:sp>
              <p:nvSpPr>
                <p:cNvPr id="89" name="Rounded Rectangle 11"/>
                <p:cNvSpPr/>
                <p:nvPr/>
              </p:nvSpPr>
              <p:spPr>
                <a:xfrm>
                  <a:off x="7770812" y="1286764"/>
                  <a:ext cx="2667000" cy="4733036"/>
                </a:xfrm>
                <a:prstGeom prst="roundRect">
                  <a:avLst>
                    <a:gd name="adj" fmla="val 0"/>
                  </a:avLst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49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898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48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797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746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696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645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594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/>
                </a:p>
              </p:txBody>
            </p:sp>
            <p:sp>
              <p:nvSpPr>
                <p:cNvPr id="90" name="Rounded Rectangle 12"/>
                <p:cNvSpPr/>
                <p:nvPr/>
              </p:nvSpPr>
              <p:spPr>
                <a:xfrm>
                  <a:off x="8597201" y="1523416"/>
                  <a:ext cx="1014222" cy="84519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49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898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48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797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746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696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645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594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/>
                </a:p>
              </p:txBody>
            </p:sp>
            <p:sp>
              <p:nvSpPr>
                <p:cNvPr id="91" name="Rounded Rectangle 13"/>
                <p:cNvSpPr/>
                <p:nvPr/>
              </p:nvSpPr>
              <p:spPr>
                <a:xfrm>
                  <a:off x="8808497" y="5597208"/>
                  <a:ext cx="591630" cy="253556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49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898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48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797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746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696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645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594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/>
                </a:p>
              </p:txBody>
            </p:sp>
            <p:sp>
              <p:nvSpPr>
                <p:cNvPr id="92" name="Rectangle 2"/>
                <p:cNvSpPr/>
                <p:nvPr/>
              </p:nvSpPr>
              <p:spPr>
                <a:xfrm>
                  <a:off x="7876698" y="1743964"/>
                  <a:ext cx="2455228" cy="3733800"/>
                </a:xfrm>
                <a:prstGeom prst="rect">
                  <a:avLst/>
                </a:prstGeom>
                <a:solidFill>
                  <a:schemeClr val="accent2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57" name="Group 49"/>
              <p:cNvGrpSpPr/>
              <p:nvPr/>
            </p:nvGrpSpPr>
            <p:grpSpPr>
              <a:xfrm>
                <a:off x="8121113" y="1926346"/>
                <a:ext cx="1979815" cy="3352561"/>
                <a:chOff x="7999412" y="1942388"/>
                <a:chExt cx="1979815" cy="3352561"/>
              </a:xfrm>
            </p:grpSpPr>
            <p:sp>
              <p:nvSpPr>
                <p:cNvPr id="58" name="Rectangle 17"/>
                <p:cNvSpPr/>
                <p:nvPr/>
              </p:nvSpPr>
              <p:spPr>
                <a:xfrm>
                  <a:off x="8001937" y="1942388"/>
                  <a:ext cx="960528" cy="772882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9" name="Rectangle 18"/>
                <p:cNvSpPr/>
                <p:nvPr/>
              </p:nvSpPr>
              <p:spPr>
                <a:xfrm>
                  <a:off x="9029700" y="1942388"/>
                  <a:ext cx="949527" cy="771486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0" name="Rectangle 20"/>
                <p:cNvSpPr/>
                <p:nvPr/>
              </p:nvSpPr>
              <p:spPr>
                <a:xfrm>
                  <a:off x="7999412" y="2776763"/>
                  <a:ext cx="960528" cy="772882"/>
                </a:xfrm>
                <a:prstGeom prst="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1" name="Rectangle 21"/>
                <p:cNvSpPr/>
                <p:nvPr/>
              </p:nvSpPr>
              <p:spPr>
                <a:xfrm>
                  <a:off x="9029700" y="2776763"/>
                  <a:ext cx="949527" cy="771486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2" name="Rectangle 22"/>
                <p:cNvSpPr/>
                <p:nvPr/>
              </p:nvSpPr>
              <p:spPr>
                <a:xfrm>
                  <a:off x="8000922" y="3595348"/>
                  <a:ext cx="1978305" cy="1699601"/>
                </a:xfrm>
                <a:prstGeom prst="rect">
                  <a:avLst/>
                </a:prstGeom>
                <a:blipFill dpi="0" rotWithShape="1">
                  <a:blip r:embed="rId4" cstate="email">
                    <a:extLst>
                      <a:ext uri="{28A0092B-C50C-407E-A947-70E740481C1C}">
                        <a14:useLocalDpi xmlns:a14="http://schemas.microsoft.com/office/drawing/2010/main"/>
                      </a:ext>
                    </a:extLst>
                  </a:blip>
                  <a:srcRect/>
                  <a:stretch>
                    <a:fillRect/>
                  </a:stretch>
                </a:blip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grpSp>
              <p:nvGrpSpPr>
                <p:cNvPr id="63" name="Group 23"/>
                <p:cNvGrpSpPr/>
                <p:nvPr/>
              </p:nvGrpSpPr>
              <p:grpSpPr>
                <a:xfrm>
                  <a:off x="9201935" y="2915499"/>
                  <a:ext cx="572277" cy="479974"/>
                  <a:chOff x="4075113" y="2662238"/>
                  <a:chExt cx="1377950" cy="1155700"/>
                </a:xfrm>
                <a:solidFill>
                  <a:schemeClr val="bg1"/>
                </a:solidFill>
              </p:grpSpPr>
              <p:sp>
                <p:nvSpPr>
                  <p:cNvPr id="79" name="Freeform 55"/>
                  <p:cNvSpPr>
                    <a:spLocks/>
                  </p:cNvSpPr>
                  <p:nvPr/>
                </p:nvSpPr>
                <p:spPr bwMode="auto">
                  <a:xfrm>
                    <a:off x="4567238" y="3249613"/>
                    <a:ext cx="885825" cy="568325"/>
                  </a:xfrm>
                  <a:custGeom>
                    <a:avLst/>
                    <a:gdLst>
                      <a:gd name="T0" fmla="*/ 1262 w 2230"/>
                      <a:gd name="T1" fmla="*/ 3 h 1430"/>
                      <a:gd name="T2" fmla="*/ 1428 w 2230"/>
                      <a:gd name="T3" fmla="*/ 74 h 1430"/>
                      <a:gd name="T4" fmla="*/ 1583 w 2230"/>
                      <a:gd name="T5" fmla="*/ 164 h 1430"/>
                      <a:gd name="T6" fmla="*/ 1725 w 2230"/>
                      <a:gd name="T7" fmla="*/ 273 h 1430"/>
                      <a:gd name="T8" fmla="*/ 1853 w 2230"/>
                      <a:gd name="T9" fmla="*/ 397 h 1430"/>
                      <a:gd name="T10" fmla="*/ 1964 w 2230"/>
                      <a:gd name="T11" fmla="*/ 536 h 1430"/>
                      <a:gd name="T12" fmla="*/ 2056 w 2230"/>
                      <a:gd name="T13" fmla="*/ 685 h 1430"/>
                      <a:gd name="T14" fmla="*/ 2130 w 2230"/>
                      <a:gd name="T15" fmla="*/ 844 h 1430"/>
                      <a:gd name="T16" fmla="*/ 2184 w 2230"/>
                      <a:gd name="T17" fmla="*/ 1013 h 1430"/>
                      <a:gd name="T18" fmla="*/ 2218 w 2230"/>
                      <a:gd name="T19" fmla="*/ 1190 h 1430"/>
                      <a:gd name="T20" fmla="*/ 2230 w 2230"/>
                      <a:gd name="T21" fmla="*/ 1373 h 1430"/>
                      <a:gd name="T22" fmla="*/ 2227 w 2230"/>
                      <a:gd name="T23" fmla="*/ 1392 h 1430"/>
                      <a:gd name="T24" fmla="*/ 2208 w 2230"/>
                      <a:gd name="T25" fmla="*/ 1419 h 1430"/>
                      <a:gd name="T26" fmla="*/ 2176 w 2230"/>
                      <a:gd name="T27" fmla="*/ 1430 h 1430"/>
                      <a:gd name="T28" fmla="*/ 1935 w 2230"/>
                      <a:gd name="T29" fmla="*/ 1427 h 1430"/>
                      <a:gd name="T30" fmla="*/ 1907 w 2230"/>
                      <a:gd name="T31" fmla="*/ 1407 h 1430"/>
                      <a:gd name="T32" fmla="*/ 1897 w 2230"/>
                      <a:gd name="T33" fmla="*/ 1375 h 1430"/>
                      <a:gd name="T34" fmla="*/ 1907 w 2230"/>
                      <a:gd name="T35" fmla="*/ 1344 h 1430"/>
                      <a:gd name="T36" fmla="*/ 1935 w 2230"/>
                      <a:gd name="T37" fmla="*/ 1324 h 1430"/>
                      <a:gd name="T38" fmla="*/ 2120 w 2230"/>
                      <a:gd name="T39" fmla="*/ 1321 h 1430"/>
                      <a:gd name="T40" fmla="*/ 2102 w 2230"/>
                      <a:gd name="T41" fmla="*/ 1145 h 1430"/>
                      <a:gd name="T42" fmla="*/ 2061 w 2230"/>
                      <a:gd name="T43" fmla="*/ 977 h 1430"/>
                      <a:gd name="T44" fmla="*/ 2001 w 2230"/>
                      <a:gd name="T45" fmla="*/ 818 h 1430"/>
                      <a:gd name="T46" fmla="*/ 1922 w 2230"/>
                      <a:gd name="T47" fmla="*/ 669 h 1430"/>
                      <a:gd name="T48" fmla="*/ 1822 w 2230"/>
                      <a:gd name="T49" fmla="*/ 528 h 1430"/>
                      <a:gd name="T50" fmla="*/ 1701 w 2230"/>
                      <a:gd name="T51" fmla="*/ 397 h 1430"/>
                      <a:gd name="T52" fmla="*/ 1564 w 2230"/>
                      <a:gd name="T53" fmla="*/ 283 h 1430"/>
                      <a:gd name="T54" fmla="*/ 1412 w 2230"/>
                      <a:gd name="T55" fmla="*/ 189 h 1430"/>
                      <a:gd name="T56" fmla="*/ 1248 w 2230"/>
                      <a:gd name="T57" fmla="*/ 114 h 1430"/>
                      <a:gd name="T58" fmla="*/ 1144 w 2230"/>
                      <a:gd name="T59" fmla="*/ 164 h 1430"/>
                      <a:gd name="T60" fmla="*/ 1032 w 2230"/>
                      <a:gd name="T61" fmla="*/ 202 h 1430"/>
                      <a:gd name="T62" fmla="*/ 906 w 2230"/>
                      <a:gd name="T63" fmla="*/ 229 h 1430"/>
                      <a:gd name="T64" fmla="*/ 774 w 2230"/>
                      <a:gd name="T65" fmla="*/ 238 h 1430"/>
                      <a:gd name="T66" fmla="*/ 643 w 2230"/>
                      <a:gd name="T67" fmla="*/ 229 h 1430"/>
                      <a:gd name="T68" fmla="*/ 517 w 2230"/>
                      <a:gd name="T69" fmla="*/ 202 h 1430"/>
                      <a:gd name="T70" fmla="*/ 405 w 2230"/>
                      <a:gd name="T71" fmla="*/ 164 h 1430"/>
                      <a:gd name="T72" fmla="*/ 301 w 2230"/>
                      <a:gd name="T73" fmla="*/ 114 h 1430"/>
                      <a:gd name="T74" fmla="*/ 200 w 2230"/>
                      <a:gd name="T75" fmla="*/ 156 h 1430"/>
                      <a:gd name="T76" fmla="*/ 81 w 2230"/>
                      <a:gd name="T77" fmla="*/ 220 h 1430"/>
                      <a:gd name="T78" fmla="*/ 55 w 2230"/>
                      <a:gd name="T79" fmla="*/ 228 h 1430"/>
                      <a:gd name="T80" fmla="*/ 27 w 2230"/>
                      <a:gd name="T81" fmla="*/ 220 h 1430"/>
                      <a:gd name="T82" fmla="*/ 7 w 2230"/>
                      <a:gd name="T83" fmla="*/ 201 h 1430"/>
                      <a:gd name="T84" fmla="*/ 0 w 2230"/>
                      <a:gd name="T85" fmla="*/ 174 h 1430"/>
                      <a:gd name="T86" fmla="*/ 6 w 2230"/>
                      <a:gd name="T87" fmla="*/ 147 h 1430"/>
                      <a:gd name="T88" fmla="*/ 26 w 2230"/>
                      <a:gd name="T89" fmla="*/ 127 h 1430"/>
                      <a:gd name="T90" fmla="*/ 154 w 2230"/>
                      <a:gd name="T91" fmla="*/ 58 h 1430"/>
                      <a:gd name="T92" fmla="*/ 285 w 2230"/>
                      <a:gd name="T93" fmla="*/ 4 h 1430"/>
                      <a:gd name="T94" fmla="*/ 315 w 2230"/>
                      <a:gd name="T95" fmla="*/ 0 h 1430"/>
                      <a:gd name="T96" fmla="*/ 335 w 2230"/>
                      <a:gd name="T97" fmla="*/ 8 h 1430"/>
                      <a:gd name="T98" fmla="*/ 437 w 2230"/>
                      <a:gd name="T99" fmla="*/ 60 h 1430"/>
                      <a:gd name="T100" fmla="*/ 545 w 2230"/>
                      <a:gd name="T101" fmla="*/ 98 h 1430"/>
                      <a:gd name="T102" fmla="*/ 657 w 2230"/>
                      <a:gd name="T103" fmla="*/ 121 h 1430"/>
                      <a:gd name="T104" fmla="*/ 774 w 2230"/>
                      <a:gd name="T105" fmla="*/ 130 h 1430"/>
                      <a:gd name="T106" fmla="*/ 892 w 2230"/>
                      <a:gd name="T107" fmla="*/ 121 h 1430"/>
                      <a:gd name="T108" fmla="*/ 1004 w 2230"/>
                      <a:gd name="T109" fmla="*/ 98 h 1430"/>
                      <a:gd name="T110" fmla="*/ 1113 w 2230"/>
                      <a:gd name="T111" fmla="*/ 60 h 1430"/>
                      <a:gd name="T112" fmla="*/ 1215 w 2230"/>
                      <a:gd name="T113" fmla="*/ 7 h 1430"/>
                      <a:gd name="T114" fmla="*/ 1233 w 2230"/>
                      <a:gd name="T115" fmla="*/ 1 h 1430"/>
                      <a:gd name="T116" fmla="*/ 1236 w 2230"/>
                      <a:gd name="T117" fmla="*/ 0 h 143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</a:cxnLst>
                    <a:rect l="0" t="0" r="r" b="b"/>
                    <a:pathLst>
                      <a:path w="2230" h="1430">
                        <a:moveTo>
                          <a:pt x="1249" y="0"/>
                        </a:moveTo>
                        <a:lnTo>
                          <a:pt x="1262" y="3"/>
                        </a:lnTo>
                        <a:lnTo>
                          <a:pt x="1346" y="36"/>
                        </a:lnTo>
                        <a:lnTo>
                          <a:pt x="1428" y="74"/>
                        </a:lnTo>
                        <a:lnTo>
                          <a:pt x="1507" y="117"/>
                        </a:lnTo>
                        <a:lnTo>
                          <a:pt x="1583" y="164"/>
                        </a:lnTo>
                        <a:lnTo>
                          <a:pt x="1656" y="217"/>
                        </a:lnTo>
                        <a:lnTo>
                          <a:pt x="1725" y="273"/>
                        </a:lnTo>
                        <a:lnTo>
                          <a:pt x="1790" y="333"/>
                        </a:lnTo>
                        <a:lnTo>
                          <a:pt x="1853" y="397"/>
                        </a:lnTo>
                        <a:lnTo>
                          <a:pt x="1911" y="466"/>
                        </a:lnTo>
                        <a:lnTo>
                          <a:pt x="1964" y="536"/>
                        </a:lnTo>
                        <a:lnTo>
                          <a:pt x="2013" y="609"/>
                        </a:lnTo>
                        <a:lnTo>
                          <a:pt x="2056" y="685"/>
                        </a:lnTo>
                        <a:lnTo>
                          <a:pt x="2095" y="763"/>
                        </a:lnTo>
                        <a:lnTo>
                          <a:pt x="2130" y="844"/>
                        </a:lnTo>
                        <a:lnTo>
                          <a:pt x="2159" y="927"/>
                        </a:lnTo>
                        <a:lnTo>
                          <a:pt x="2184" y="1013"/>
                        </a:lnTo>
                        <a:lnTo>
                          <a:pt x="2203" y="1100"/>
                        </a:lnTo>
                        <a:lnTo>
                          <a:pt x="2218" y="1190"/>
                        </a:lnTo>
                        <a:lnTo>
                          <a:pt x="2227" y="1280"/>
                        </a:lnTo>
                        <a:lnTo>
                          <a:pt x="2230" y="1373"/>
                        </a:lnTo>
                        <a:lnTo>
                          <a:pt x="2230" y="1375"/>
                        </a:lnTo>
                        <a:lnTo>
                          <a:pt x="2227" y="1392"/>
                        </a:lnTo>
                        <a:lnTo>
                          <a:pt x="2219" y="1408"/>
                        </a:lnTo>
                        <a:lnTo>
                          <a:pt x="2208" y="1419"/>
                        </a:lnTo>
                        <a:lnTo>
                          <a:pt x="2193" y="1427"/>
                        </a:lnTo>
                        <a:lnTo>
                          <a:pt x="2176" y="1430"/>
                        </a:lnTo>
                        <a:lnTo>
                          <a:pt x="1952" y="1430"/>
                        </a:lnTo>
                        <a:lnTo>
                          <a:pt x="1935" y="1427"/>
                        </a:lnTo>
                        <a:lnTo>
                          <a:pt x="1920" y="1419"/>
                        </a:lnTo>
                        <a:lnTo>
                          <a:pt x="1907" y="1407"/>
                        </a:lnTo>
                        <a:lnTo>
                          <a:pt x="1900" y="1392"/>
                        </a:lnTo>
                        <a:lnTo>
                          <a:pt x="1897" y="1375"/>
                        </a:lnTo>
                        <a:lnTo>
                          <a:pt x="1900" y="1358"/>
                        </a:lnTo>
                        <a:lnTo>
                          <a:pt x="1907" y="1344"/>
                        </a:lnTo>
                        <a:lnTo>
                          <a:pt x="1919" y="1331"/>
                        </a:lnTo>
                        <a:lnTo>
                          <a:pt x="1935" y="1324"/>
                        </a:lnTo>
                        <a:lnTo>
                          <a:pt x="1952" y="1321"/>
                        </a:lnTo>
                        <a:lnTo>
                          <a:pt x="2120" y="1321"/>
                        </a:lnTo>
                        <a:lnTo>
                          <a:pt x="2114" y="1232"/>
                        </a:lnTo>
                        <a:lnTo>
                          <a:pt x="2102" y="1145"/>
                        </a:lnTo>
                        <a:lnTo>
                          <a:pt x="2084" y="1060"/>
                        </a:lnTo>
                        <a:lnTo>
                          <a:pt x="2061" y="977"/>
                        </a:lnTo>
                        <a:lnTo>
                          <a:pt x="2034" y="897"/>
                        </a:lnTo>
                        <a:lnTo>
                          <a:pt x="2001" y="818"/>
                        </a:lnTo>
                        <a:lnTo>
                          <a:pt x="1963" y="742"/>
                        </a:lnTo>
                        <a:lnTo>
                          <a:pt x="1922" y="669"/>
                        </a:lnTo>
                        <a:lnTo>
                          <a:pt x="1876" y="599"/>
                        </a:lnTo>
                        <a:lnTo>
                          <a:pt x="1822" y="528"/>
                        </a:lnTo>
                        <a:lnTo>
                          <a:pt x="1763" y="460"/>
                        </a:lnTo>
                        <a:lnTo>
                          <a:pt x="1701" y="397"/>
                        </a:lnTo>
                        <a:lnTo>
                          <a:pt x="1635" y="338"/>
                        </a:lnTo>
                        <a:lnTo>
                          <a:pt x="1564" y="283"/>
                        </a:lnTo>
                        <a:lnTo>
                          <a:pt x="1490" y="233"/>
                        </a:lnTo>
                        <a:lnTo>
                          <a:pt x="1412" y="189"/>
                        </a:lnTo>
                        <a:lnTo>
                          <a:pt x="1331" y="149"/>
                        </a:lnTo>
                        <a:lnTo>
                          <a:pt x="1248" y="114"/>
                        </a:lnTo>
                        <a:lnTo>
                          <a:pt x="1196" y="141"/>
                        </a:lnTo>
                        <a:lnTo>
                          <a:pt x="1144" y="164"/>
                        </a:lnTo>
                        <a:lnTo>
                          <a:pt x="1089" y="185"/>
                        </a:lnTo>
                        <a:lnTo>
                          <a:pt x="1032" y="202"/>
                        </a:lnTo>
                        <a:lnTo>
                          <a:pt x="970" y="218"/>
                        </a:lnTo>
                        <a:lnTo>
                          <a:pt x="906" y="229"/>
                        </a:lnTo>
                        <a:lnTo>
                          <a:pt x="840" y="236"/>
                        </a:lnTo>
                        <a:lnTo>
                          <a:pt x="774" y="238"/>
                        </a:lnTo>
                        <a:lnTo>
                          <a:pt x="709" y="236"/>
                        </a:lnTo>
                        <a:lnTo>
                          <a:pt x="643" y="229"/>
                        </a:lnTo>
                        <a:lnTo>
                          <a:pt x="579" y="218"/>
                        </a:lnTo>
                        <a:lnTo>
                          <a:pt x="517" y="202"/>
                        </a:lnTo>
                        <a:lnTo>
                          <a:pt x="460" y="185"/>
                        </a:lnTo>
                        <a:lnTo>
                          <a:pt x="405" y="164"/>
                        </a:lnTo>
                        <a:lnTo>
                          <a:pt x="353" y="140"/>
                        </a:lnTo>
                        <a:lnTo>
                          <a:pt x="301" y="114"/>
                        </a:lnTo>
                        <a:lnTo>
                          <a:pt x="251" y="134"/>
                        </a:lnTo>
                        <a:lnTo>
                          <a:pt x="200" y="156"/>
                        </a:lnTo>
                        <a:lnTo>
                          <a:pt x="140" y="186"/>
                        </a:lnTo>
                        <a:lnTo>
                          <a:pt x="81" y="220"/>
                        </a:lnTo>
                        <a:lnTo>
                          <a:pt x="68" y="225"/>
                        </a:lnTo>
                        <a:lnTo>
                          <a:pt x="55" y="228"/>
                        </a:lnTo>
                        <a:lnTo>
                          <a:pt x="41" y="225"/>
                        </a:lnTo>
                        <a:lnTo>
                          <a:pt x="27" y="220"/>
                        </a:lnTo>
                        <a:lnTo>
                          <a:pt x="17" y="213"/>
                        </a:lnTo>
                        <a:lnTo>
                          <a:pt x="7" y="201"/>
                        </a:lnTo>
                        <a:lnTo>
                          <a:pt x="2" y="188"/>
                        </a:lnTo>
                        <a:lnTo>
                          <a:pt x="0" y="174"/>
                        </a:lnTo>
                        <a:lnTo>
                          <a:pt x="1" y="160"/>
                        </a:lnTo>
                        <a:lnTo>
                          <a:pt x="6" y="147"/>
                        </a:lnTo>
                        <a:lnTo>
                          <a:pt x="15" y="136"/>
                        </a:lnTo>
                        <a:lnTo>
                          <a:pt x="26" y="127"/>
                        </a:lnTo>
                        <a:lnTo>
                          <a:pt x="89" y="91"/>
                        </a:lnTo>
                        <a:lnTo>
                          <a:pt x="154" y="58"/>
                        </a:lnTo>
                        <a:lnTo>
                          <a:pt x="219" y="29"/>
                        </a:lnTo>
                        <a:lnTo>
                          <a:pt x="285" y="4"/>
                        </a:lnTo>
                        <a:lnTo>
                          <a:pt x="299" y="0"/>
                        </a:lnTo>
                        <a:lnTo>
                          <a:pt x="315" y="0"/>
                        </a:lnTo>
                        <a:lnTo>
                          <a:pt x="330" y="5"/>
                        </a:lnTo>
                        <a:lnTo>
                          <a:pt x="335" y="8"/>
                        </a:lnTo>
                        <a:lnTo>
                          <a:pt x="384" y="36"/>
                        </a:lnTo>
                        <a:lnTo>
                          <a:pt x="437" y="60"/>
                        </a:lnTo>
                        <a:lnTo>
                          <a:pt x="491" y="81"/>
                        </a:lnTo>
                        <a:lnTo>
                          <a:pt x="545" y="98"/>
                        </a:lnTo>
                        <a:lnTo>
                          <a:pt x="600" y="112"/>
                        </a:lnTo>
                        <a:lnTo>
                          <a:pt x="657" y="121"/>
                        </a:lnTo>
                        <a:lnTo>
                          <a:pt x="715" y="127"/>
                        </a:lnTo>
                        <a:lnTo>
                          <a:pt x="774" y="130"/>
                        </a:lnTo>
                        <a:lnTo>
                          <a:pt x="834" y="127"/>
                        </a:lnTo>
                        <a:lnTo>
                          <a:pt x="892" y="121"/>
                        </a:lnTo>
                        <a:lnTo>
                          <a:pt x="949" y="112"/>
                        </a:lnTo>
                        <a:lnTo>
                          <a:pt x="1004" y="98"/>
                        </a:lnTo>
                        <a:lnTo>
                          <a:pt x="1059" y="81"/>
                        </a:lnTo>
                        <a:lnTo>
                          <a:pt x="1113" y="60"/>
                        </a:lnTo>
                        <a:lnTo>
                          <a:pt x="1166" y="36"/>
                        </a:lnTo>
                        <a:lnTo>
                          <a:pt x="1215" y="7"/>
                        </a:lnTo>
                        <a:lnTo>
                          <a:pt x="1224" y="3"/>
                        </a:lnTo>
                        <a:lnTo>
                          <a:pt x="1233" y="1"/>
                        </a:lnTo>
                        <a:lnTo>
                          <a:pt x="1235" y="0"/>
                        </a:lnTo>
                        <a:lnTo>
                          <a:pt x="1236" y="0"/>
                        </a:lnTo>
                        <a:lnTo>
                          <a:pt x="1249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0" name="Freeform 56"/>
                  <p:cNvSpPr>
                    <a:spLocks noEditPoints="1"/>
                  </p:cNvSpPr>
                  <p:nvPr/>
                </p:nvSpPr>
                <p:spPr bwMode="auto">
                  <a:xfrm>
                    <a:off x="4575175" y="2662238"/>
                    <a:ext cx="600075" cy="598488"/>
                  </a:xfrm>
                  <a:custGeom>
                    <a:avLst/>
                    <a:gdLst>
                      <a:gd name="T0" fmla="*/ 405 w 1509"/>
                      <a:gd name="T1" fmla="*/ 533 h 1510"/>
                      <a:gd name="T2" fmla="*/ 199 w 1509"/>
                      <a:gd name="T3" fmla="*/ 620 h 1510"/>
                      <a:gd name="T4" fmla="*/ 108 w 1509"/>
                      <a:gd name="T5" fmla="*/ 756 h 1510"/>
                      <a:gd name="T6" fmla="*/ 186 w 1509"/>
                      <a:gd name="T7" fmla="*/ 1063 h 1510"/>
                      <a:gd name="T8" fmla="*/ 393 w 1509"/>
                      <a:gd name="T9" fmla="*/ 1291 h 1510"/>
                      <a:gd name="T10" fmla="*/ 689 w 1509"/>
                      <a:gd name="T11" fmla="*/ 1399 h 1510"/>
                      <a:gd name="T12" fmla="*/ 1006 w 1509"/>
                      <a:gd name="T13" fmla="*/ 1351 h 1510"/>
                      <a:gd name="T14" fmla="*/ 1253 w 1509"/>
                      <a:gd name="T15" fmla="*/ 1167 h 1510"/>
                      <a:gd name="T16" fmla="*/ 1388 w 1509"/>
                      <a:gd name="T17" fmla="*/ 885 h 1510"/>
                      <a:gd name="T18" fmla="*/ 1387 w 1509"/>
                      <a:gd name="T19" fmla="*/ 623 h 1510"/>
                      <a:gd name="T20" fmla="*/ 678 w 1509"/>
                      <a:gd name="T21" fmla="*/ 582 h 1510"/>
                      <a:gd name="T22" fmla="*/ 523 w 1509"/>
                      <a:gd name="T23" fmla="*/ 449 h 1510"/>
                      <a:gd name="T24" fmla="*/ 422 w 1509"/>
                      <a:gd name="T25" fmla="*/ 201 h 1510"/>
                      <a:gd name="T26" fmla="*/ 362 w 1509"/>
                      <a:gd name="T27" fmla="*/ 241 h 1510"/>
                      <a:gd name="T28" fmla="*/ 311 w 1509"/>
                      <a:gd name="T29" fmla="*/ 286 h 1510"/>
                      <a:gd name="T30" fmla="*/ 220 w 1509"/>
                      <a:gd name="T31" fmla="*/ 392 h 1510"/>
                      <a:gd name="T32" fmla="*/ 185 w 1509"/>
                      <a:gd name="T33" fmla="*/ 449 h 1510"/>
                      <a:gd name="T34" fmla="*/ 155 w 1509"/>
                      <a:gd name="T35" fmla="*/ 514 h 1510"/>
                      <a:gd name="T36" fmla="*/ 334 w 1509"/>
                      <a:gd name="T37" fmla="*/ 452 h 1510"/>
                      <a:gd name="T38" fmla="*/ 439 w 1509"/>
                      <a:gd name="T39" fmla="*/ 295 h 1510"/>
                      <a:gd name="T40" fmla="*/ 705 w 1509"/>
                      <a:gd name="T41" fmla="*/ 111 h 1510"/>
                      <a:gd name="T42" fmla="*/ 561 w 1509"/>
                      <a:gd name="T43" fmla="*/ 256 h 1510"/>
                      <a:gd name="T44" fmla="*/ 647 w 1509"/>
                      <a:gd name="T45" fmla="*/ 427 h 1510"/>
                      <a:gd name="T46" fmla="*/ 816 w 1509"/>
                      <a:gd name="T47" fmla="*/ 511 h 1510"/>
                      <a:gd name="T48" fmla="*/ 1279 w 1509"/>
                      <a:gd name="T49" fmla="*/ 377 h 1510"/>
                      <a:gd name="T50" fmla="*/ 1075 w 1509"/>
                      <a:gd name="T51" fmla="*/ 194 h 1510"/>
                      <a:gd name="T52" fmla="*/ 850 w 1509"/>
                      <a:gd name="T53" fmla="*/ 116 h 1510"/>
                      <a:gd name="T54" fmla="*/ 755 w 1509"/>
                      <a:gd name="T55" fmla="*/ 110 h 1510"/>
                      <a:gd name="T56" fmla="*/ 839 w 1509"/>
                      <a:gd name="T57" fmla="*/ 5 h 1510"/>
                      <a:gd name="T58" fmla="*/ 933 w 1509"/>
                      <a:gd name="T59" fmla="*/ 22 h 1510"/>
                      <a:gd name="T60" fmla="*/ 1025 w 1509"/>
                      <a:gd name="T61" fmla="*/ 51 h 1510"/>
                      <a:gd name="T62" fmla="*/ 1244 w 1509"/>
                      <a:gd name="T63" fmla="*/ 180 h 1510"/>
                      <a:gd name="T64" fmla="*/ 1437 w 1509"/>
                      <a:gd name="T65" fmla="*/ 432 h 1510"/>
                      <a:gd name="T66" fmla="*/ 1509 w 1509"/>
                      <a:gd name="T67" fmla="*/ 756 h 1510"/>
                      <a:gd name="T68" fmla="*/ 1437 w 1509"/>
                      <a:gd name="T69" fmla="*/ 1079 h 1510"/>
                      <a:gd name="T70" fmla="*/ 1241 w 1509"/>
                      <a:gd name="T71" fmla="*/ 1333 h 1510"/>
                      <a:gd name="T72" fmla="*/ 955 w 1509"/>
                      <a:gd name="T73" fmla="*/ 1484 h 1510"/>
                      <a:gd name="T74" fmla="*/ 619 w 1509"/>
                      <a:gd name="T75" fmla="*/ 1499 h 1510"/>
                      <a:gd name="T76" fmla="*/ 319 w 1509"/>
                      <a:gd name="T77" fmla="*/ 1372 h 1510"/>
                      <a:gd name="T78" fmla="*/ 103 w 1509"/>
                      <a:gd name="T79" fmla="*/ 1136 h 1510"/>
                      <a:gd name="T80" fmla="*/ 3 w 1509"/>
                      <a:gd name="T81" fmla="*/ 824 h 1510"/>
                      <a:gd name="T82" fmla="*/ 27 w 1509"/>
                      <a:gd name="T83" fmla="*/ 556 h 1510"/>
                      <a:gd name="T84" fmla="*/ 48 w 1509"/>
                      <a:gd name="T85" fmla="*/ 490 h 1510"/>
                      <a:gd name="T86" fmla="*/ 88 w 1509"/>
                      <a:gd name="T87" fmla="*/ 401 h 1510"/>
                      <a:gd name="T88" fmla="*/ 137 w 1509"/>
                      <a:gd name="T89" fmla="*/ 323 h 1510"/>
                      <a:gd name="T90" fmla="*/ 243 w 1509"/>
                      <a:gd name="T91" fmla="*/ 200 h 1510"/>
                      <a:gd name="T92" fmla="*/ 306 w 1509"/>
                      <a:gd name="T93" fmla="*/ 148 h 1510"/>
                      <a:gd name="T94" fmla="*/ 387 w 1509"/>
                      <a:gd name="T95" fmla="*/ 96 h 1510"/>
                      <a:gd name="T96" fmla="*/ 470 w 1509"/>
                      <a:gd name="T97" fmla="*/ 56 h 1510"/>
                      <a:gd name="T98" fmla="*/ 584 w 1509"/>
                      <a:gd name="T99" fmla="*/ 20 h 1510"/>
                      <a:gd name="T100" fmla="*/ 654 w 1509"/>
                      <a:gd name="T101" fmla="*/ 8 h 151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</a:cxnLst>
                    <a:rect l="0" t="0" r="r" b="b"/>
                    <a:pathLst>
                      <a:path w="1509" h="1510">
                        <a:moveTo>
                          <a:pt x="504" y="419"/>
                        </a:moveTo>
                        <a:lnTo>
                          <a:pt x="484" y="449"/>
                        </a:lnTo>
                        <a:lnTo>
                          <a:pt x="463" y="478"/>
                        </a:lnTo>
                        <a:lnTo>
                          <a:pt x="439" y="504"/>
                        </a:lnTo>
                        <a:lnTo>
                          <a:pt x="405" y="533"/>
                        </a:lnTo>
                        <a:lnTo>
                          <a:pt x="370" y="560"/>
                        </a:lnTo>
                        <a:lnTo>
                          <a:pt x="331" y="582"/>
                        </a:lnTo>
                        <a:lnTo>
                          <a:pt x="288" y="599"/>
                        </a:lnTo>
                        <a:lnTo>
                          <a:pt x="244" y="612"/>
                        </a:lnTo>
                        <a:lnTo>
                          <a:pt x="199" y="620"/>
                        </a:lnTo>
                        <a:lnTo>
                          <a:pt x="152" y="623"/>
                        </a:lnTo>
                        <a:lnTo>
                          <a:pt x="122" y="623"/>
                        </a:lnTo>
                        <a:lnTo>
                          <a:pt x="115" y="666"/>
                        </a:lnTo>
                        <a:lnTo>
                          <a:pt x="109" y="710"/>
                        </a:lnTo>
                        <a:lnTo>
                          <a:pt x="108" y="756"/>
                        </a:lnTo>
                        <a:lnTo>
                          <a:pt x="111" y="822"/>
                        </a:lnTo>
                        <a:lnTo>
                          <a:pt x="121" y="885"/>
                        </a:lnTo>
                        <a:lnTo>
                          <a:pt x="137" y="948"/>
                        </a:lnTo>
                        <a:lnTo>
                          <a:pt x="159" y="1007"/>
                        </a:lnTo>
                        <a:lnTo>
                          <a:pt x="186" y="1063"/>
                        </a:lnTo>
                        <a:lnTo>
                          <a:pt x="219" y="1117"/>
                        </a:lnTo>
                        <a:lnTo>
                          <a:pt x="256" y="1167"/>
                        </a:lnTo>
                        <a:lnTo>
                          <a:pt x="298" y="1212"/>
                        </a:lnTo>
                        <a:lnTo>
                          <a:pt x="343" y="1254"/>
                        </a:lnTo>
                        <a:lnTo>
                          <a:pt x="393" y="1291"/>
                        </a:lnTo>
                        <a:lnTo>
                          <a:pt x="446" y="1324"/>
                        </a:lnTo>
                        <a:lnTo>
                          <a:pt x="503" y="1351"/>
                        </a:lnTo>
                        <a:lnTo>
                          <a:pt x="562" y="1373"/>
                        </a:lnTo>
                        <a:lnTo>
                          <a:pt x="624" y="1389"/>
                        </a:lnTo>
                        <a:lnTo>
                          <a:pt x="689" y="1399"/>
                        </a:lnTo>
                        <a:lnTo>
                          <a:pt x="754" y="1402"/>
                        </a:lnTo>
                        <a:lnTo>
                          <a:pt x="820" y="1399"/>
                        </a:lnTo>
                        <a:lnTo>
                          <a:pt x="885" y="1389"/>
                        </a:lnTo>
                        <a:lnTo>
                          <a:pt x="947" y="1373"/>
                        </a:lnTo>
                        <a:lnTo>
                          <a:pt x="1006" y="1351"/>
                        </a:lnTo>
                        <a:lnTo>
                          <a:pt x="1063" y="1324"/>
                        </a:lnTo>
                        <a:lnTo>
                          <a:pt x="1116" y="1291"/>
                        </a:lnTo>
                        <a:lnTo>
                          <a:pt x="1166" y="1254"/>
                        </a:lnTo>
                        <a:lnTo>
                          <a:pt x="1212" y="1212"/>
                        </a:lnTo>
                        <a:lnTo>
                          <a:pt x="1253" y="1167"/>
                        </a:lnTo>
                        <a:lnTo>
                          <a:pt x="1290" y="1117"/>
                        </a:lnTo>
                        <a:lnTo>
                          <a:pt x="1323" y="1063"/>
                        </a:lnTo>
                        <a:lnTo>
                          <a:pt x="1350" y="1007"/>
                        </a:lnTo>
                        <a:lnTo>
                          <a:pt x="1372" y="948"/>
                        </a:lnTo>
                        <a:lnTo>
                          <a:pt x="1388" y="885"/>
                        </a:lnTo>
                        <a:lnTo>
                          <a:pt x="1398" y="822"/>
                        </a:lnTo>
                        <a:lnTo>
                          <a:pt x="1401" y="756"/>
                        </a:lnTo>
                        <a:lnTo>
                          <a:pt x="1400" y="710"/>
                        </a:lnTo>
                        <a:lnTo>
                          <a:pt x="1394" y="666"/>
                        </a:lnTo>
                        <a:lnTo>
                          <a:pt x="1387" y="623"/>
                        </a:lnTo>
                        <a:lnTo>
                          <a:pt x="856" y="623"/>
                        </a:lnTo>
                        <a:lnTo>
                          <a:pt x="809" y="620"/>
                        </a:lnTo>
                        <a:lnTo>
                          <a:pt x="764" y="612"/>
                        </a:lnTo>
                        <a:lnTo>
                          <a:pt x="720" y="599"/>
                        </a:lnTo>
                        <a:lnTo>
                          <a:pt x="678" y="582"/>
                        </a:lnTo>
                        <a:lnTo>
                          <a:pt x="639" y="560"/>
                        </a:lnTo>
                        <a:lnTo>
                          <a:pt x="602" y="533"/>
                        </a:lnTo>
                        <a:lnTo>
                          <a:pt x="570" y="504"/>
                        </a:lnTo>
                        <a:lnTo>
                          <a:pt x="545" y="478"/>
                        </a:lnTo>
                        <a:lnTo>
                          <a:pt x="523" y="449"/>
                        </a:lnTo>
                        <a:lnTo>
                          <a:pt x="504" y="419"/>
                        </a:lnTo>
                        <a:close/>
                        <a:moveTo>
                          <a:pt x="450" y="186"/>
                        </a:moveTo>
                        <a:lnTo>
                          <a:pt x="449" y="187"/>
                        </a:lnTo>
                        <a:lnTo>
                          <a:pt x="440" y="191"/>
                        </a:lnTo>
                        <a:lnTo>
                          <a:pt x="422" y="201"/>
                        </a:lnTo>
                        <a:lnTo>
                          <a:pt x="414" y="207"/>
                        </a:lnTo>
                        <a:lnTo>
                          <a:pt x="397" y="217"/>
                        </a:lnTo>
                        <a:lnTo>
                          <a:pt x="387" y="224"/>
                        </a:lnTo>
                        <a:lnTo>
                          <a:pt x="373" y="234"/>
                        </a:lnTo>
                        <a:lnTo>
                          <a:pt x="362" y="241"/>
                        </a:lnTo>
                        <a:lnTo>
                          <a:pt x="351" y="251"/>
                        </a:lnTo>
                        <a:lnTo>
                          <a:pt x="339" y="262"/>
                        </a:lnTo>
                        <a:lnTo>
                          <a:pt x="330" y="269"/>
                        </a:lnTo>
                        <a:lnTo>
                          <a:pt x="316" y="280"/>
                        </a:lnTo>
                        <a:lnTo>
                          <a:pt x="311" y="286"/>
                        </a:lnTo>
                        <a:lnTo>
                          <a:pt x="276" y="322"/>
                        </a:lnTo>
                        <a:lnTo>
                          <a:pt x="248" y="354"/>
                        </a:lnTo>
                        <a:lnTo>
                          <a:pt x="238" y="367"/>
                        </a:lnTo>
                        <a:lnTo>
                          <a:pt x="233" y="374"/>
                        </a:lnTo>
                        <a:lnTo>
                          <a:pt x="220" y="392"/>
                        </a:lnTo>
                        <a:lnTo>
                          <a:pt x="216" y="397"/>
                        </a:lnTo>
                        <a:lnTo>
                          <a:pt x="203" y="419"/>
                        </a:lnTo>
                        <a:lnTo>
                          <a:pt x="200" y="423"/>
                        </a:lnTo>
                        <a:lnTo>
                          <a:pt x="187" y="446"/>
                        </a:lnTo>
                        <a:lnTo>
                          <a:pt x="185" y="449"/>
                        </a:lnTo>
                        <a:lnTo>
                          <a:pt x="173" y="473"/>
                        </a:lnTo>
                        <a:lnTo>
                          <a:pt x="172" y="477"/>
                        </a:lnTo>
                        <a:lnTo>
                          <a:pt x="160" y="502"/>
                        </a:lnTo>
                        <a:lnTo>
                          <a:pt x="159" y="505"/>
                        </a:lnTo>
                        <a:lnTo>
                          <a:pt x="155" y="514"/>
                        </a:lnTo>
                        <a:lnTo>
                          <a:pt x="195" y="511"/>
                        </a:lnTo>
                        <a:lnTo>
                          <a:pt x="233" y="503"/>
                        </a:lnTo>
                        <a:lnTo>
                          <a:pt x="268" y="490"/>
                        </a:lnTo>
                        <a:lnTo>
                          <a:pt x="303" y="473"/>
                        </a:lnTo>
                        <a:lnTo>
                          <a:pt x="334" y="452"/>
                        </a:lnTo>
                        <a:lnTo>
                          <a:pt x="362" y="427"/>
                        </a:lnTo>
                        <a:lnTo>
                          <a:pt x="387" y="399"/>
                        </a:lnTo>
                        <a:lnTo>
                          <a:pt x="409" y="366"/>
                        </a:lnTo>
                        <a:lnTo>
                          <a:pt x="426" y="332"/>
                        </a:lnTo>
                        <a:lnTo>
                          <a:pt x="439" y="295"/>
                        </a:lnTo>
                        <a:lnTo>
                          <a:pt x="448" y="256"/>
                        </a:lnTo>
                        <a:lnTo>
                          <a:pt x="450" y="216"/>
                        </a:lnTo>
                        <a:lnTo>
                          <a:pt x="450" y="186"/>
                        </a:lnTo>
                        <a:close/>
                        <a:moveTo>
                          <a:pt x="755" y="110"/>
                        </a:moveTo>
                        <a:lnTo>
                          <a:pt x="705" y="111"/>
                        </a:lnTo>
                        <a:lnTo>
                          <a:pt x="654" y="117"/>
                        </a:lnTo>
                        <a:lnTo>
                          <a:pt x="606" y="127"/>
                        </a:lnTo>
                        <a:lnTo>
                          <a:pt x="558" y="139"/>
                        </a:lnTo>
                        <a:lnTo>
                          <a:pt x="558" y="216"/>
                        </a:lnTo>
                        <a:lnTo>
                          <a:pt x="561" y="256"/>
                        </a:lnTo>
                        <a:lnTo>
                          <a:pt x="570" y="295"/>
                        </a:lnTo>
                        <a:lnTo>
                          <a:pt x="582" y="332"/>
                        </a:lnTo>
                        <a:lnTo>
                          <a:pt x="599" y="366"/>
                        </a:lnTo>
                        <a:lnTo>
                          <a:pt x="621" y="399"/>
                        </a:lnTo>
                        <a:lnTo>
                          <a:pt x="647" y="427"/>
                        </a:lnTo>
                        <a:lnTo>
                          <a:pt x="675" y="452"/>
                        </a:lnTo>
                        <a:lnTo>
                          <a:pt x="707" y="473"/>
                        </a:lnTo>
                        <a:lnTo>
                          <a:pt x="741" y="491"/>
                        </a:lnTo>
                        <a:lnTo>
                          <a:pt x="778" y="504"/>
                        </a:lnTo>
                        <a:lnTo>
                          <a:pt x="816" y="511"/>
                        </a:lnTo>
                        <a:lnTo>
                          <a:pt x="857" y="514"/>
                        </a:lnTo>
                        <a:lnTo>
                          <a:pt x="1354" y="514"/>
                        </a:lnTo>
                        <a:lnTo>
                          <a:pt x="1332" y="467"/>
                        </a:lnTo>
                        <a:lnTo>
                          <a:pt x="1307" y="421"/>
                        </a:lnTo>
                        <a:lnTo>
                          <a:pt x="1279" y="377"/>
                        </a:lnTo>
                        <a:lnTo>
                          <a:pt x="1247" y="336"/>
                        </a:lnTo>
                        <a:lnTo>
                          <a:pt x="1212" y="298"/>
                        </a:lnTo>
                        <a:lnTo>
                          <a:pt x="1169" y="259"/>
                        </a:lnTo>
                        <a:lnTo>
                          <a:pt x="1124" y="225"/>
                        </a:lnTo>
                        <a:lnTo>
                          <a:pt x="1075" y="194"/>
                        </a:lnTo>
                        <a:lnTo>
                          <a:pt x="1024" y="168"/>
                        </a:lnTo>
                        <a:lnTo>
                          <a:pt x="970" y="146"/>
                        </a:lnTo>
                        <a:lnTo>
                          <a:pt x="913" y="129"/>
                        </a:lnTo>
                        <a:lnTo>
                          <a:pt x="855" y="117"/>
                        </a:lnTo>
                        <a:lnTo>
                          <a:pt x="850" y="116"/>
                        </a:lnTo>
                        <a:lnTo>
                          <a:pt x="826" y="113"/>
                        </a:lnTo>
                        <a:lnTo>
                          <a:pt x="817" y="112"/>
                        </a:lnTo>
                        <a:lnTo>
                          <a:pt x="794" y="111"/>
                        </a:lnTo>
                        <a:lnTo>
                          <a:pt x="786" y="110"/>
                        </a:lnTo>
                        <a:lnTo>
                          <a:pt x="755" y="110"/>
                        </a:lnTo>
                        <a:close/>
                        <a:moveTo>
                          <a:pt x="755" y="0"/>
                        </a:moveTo>
                        <a:lnTo>
                          <a:pt x="791" y="1"/>
                        </a:lnTo>
                        <a:lnTo>
                          <a:pt x="802" y="2"/>
                        </a:lnTo>
                        <a:lnTo>
                          <a:pt x="826" y="4"/>
                        </a:lnTo>
                        <a:lnTo>
                          <a:pt x="839" y="5"/>
                        </a:lnTo>
                        <a:lnTo>
                          <a:pt x="860" y="9"/>
                        </a:lnTo>
                        <a:lnTo>
                          <a:pt x="875" y="11"/>
                        </a:lnTo>
                        <a:lnTo>
                          <a:pt x="895" y="14"/>
                        </a:lnTo>
                        <a:lnTo>
                          <a:pt x="910" y="17"/>
                        </a:lnTo>
                        <a:lnTo>
                          <a:pt x="933" y="22"/>
                        </a:lnTo>
                        <a:lnTo>
                          <a:pt x="959" y="29"/>
                        </a:lnTo>
                        <a:lnTo>
                          <a:pt x="973" y="33"/>
                        </a:lnTo>
                        <a:lnTo>
                          <a:pt x="993" y="39"/>
                        </a:lnTo>
                        <a:lnTo>
                          <a:pt x="1004" y="42"/>
                        </a:lnTo>
                        <a:lnTo>
                          <a:pt x="1025" y="51"/>
                        </a:lnTo>
                        <a:lnTo>
                          <a:pt x="1032" y="54"/>
                        </a:lnTo>
                        <a:lnTo>
                          <a:pt x="1089" y="79"/>
                        </a:lnTo>
                        <a:lnTo>
                          <a:pt x="1144" y="109"/>
                        </a:lnTo>
                        <a:lnTo>
                          <a:pt x="1195" y="142"/>
                        </a:lnTo>
                        <a:lnTo>
                          <a:pt x="1244" y="180"/>
                        </a:lnTo>
                        <a:lnTo>
                          <a:pt x="1288" y="221"/>
                        </a:lnTo>
                        <a:lnTo>
                          <a:pt x="1332" y="269"/>
                        </a:lnTo>
                        <a:lnTo>
                          <a:pt x="1371" y="321"/>
                        </a:lnTo>
                        <a:lnTo>
                          <a:pt x="1406" y="374"/>
                        </a:lnTo>
                        <a:lnTo>
                          <a:pt x="1437" y="432"/>
                        </a:lnTo>
                        <a:lnTo>
                          <a:pt x="1463" y="492"/>
                        </a:lnTo>
                        <a:lnTo>
                          <a:pt x="1483" y="554"/>
                        </a:lnTo>
                        <a:lnTo>
                          <a:pt x="1498" y="620"/>
                        </a:lnTo>
                        <a:lnTo>
                          <a:pt x="1506" y="687"/>
                        </a:lnTo>
                        <a:lnTo>
                          <a:pt x="1509" y="756"/>
                        </a:lnTo>
                        <a:lnTo>
                          <a:pt x="1506" y="824"/>
                        </a:lnTo>
                        <a:lnTo>
                          <a:pt x="1498" y="892"/>
                        </a:lnTo>
                        <a:lnTo>
                          <a:pt x="1483" y="956"/>
                        </a:lnTo>
                        <a:lnTo>
                          <a:pt x="1463" y="1019"/>
                        </a:lnTo>
                        <a:lnTo>
                          <a:pt x="1437" y="1079"/>
                        </a:lnTo>
                        <a:lnTo>
                          <a:pt x="1406" y="1136"/>
                        </a:lnTo>
                        <a:lnTo>
                          <a:pt x="1371" y="1191"/>
                        </a:lnTo>
                        <a:lnTo>
                          <a:pt x="1332" y="1242"/>
                        </a:lnTo>
                        <a:lnTo>
                          <a:pt x="1288" y="1289"/>
                        </a:lnTo>
                        <a:lnTo>
                          <a:pt x="1241" y="1333"/>
                        </a:lnTo>
                        <a:lnTo>
                          <a:pt x="1190" y="1372"/>
                        </a:lnTo>
                        <a:lnTo>
                          <a:pt x="1135" y="1408"/>
                        </a:lnTo>
                        <a:lnTo>
                          <a:pt x="1078" y="1438"/>
                        </a:lnTo>
                        <a:lnTo>
                          <a:pt x="1018" y="1464"/>
                        </a:lnTo>
                        <a:lnTo>
                          <a:pt x="955" y="1484"/>
                        </a:lnTo>
                        <a:lnTo>
                          <a:pt x="890" y="1499"/>
                        </a:lnTo>
                        <a:lnTo>
                          <a:pt x="824" y="1507"/>
                        </a:lnTo>
                        <a:lnTo>
                          <a:pt x="755" y="1510"/>
                        </a:lnTo>
                        <a:lnTo>
                          <a:pt x="687" y="1507"/>
                        </a:lnTo>
                        <a:lnTo>
                          <a:pt x="619" y="1499"/>
                        </a:lnTo>
                        <a:lnTo>
                          <a:pt x="554" y="1484"/>
                        </a:lnTo>
                        <a:lnTo>
                          <a:pt x="492" y="1464"/>
                        </a:lnTo>
                        <a:lnTo>
                          <a:pt x="432" y="1438"/>
                        </a:lnTo>
                        <a:lnTo>
                          <a:pt x="374" y="1408"/>
                        </a:lnTo>
                        <a:lnTo>
                          <a:pt x="319" y="1372"/>
                        </a:lnTo>
                        <a:lnTo>
                          <a:pt x="268" y="1333"/>
                        </a:lnTo>
                        <a:lnTo>
                          <a:pt x="221" y="1289"/>
                        </a:lnTo>
                        <a:lnTo>
                          <a:pt x="178" y="1242"/>
                        </a:lnTo>
                        <a:lnTo>
                          <a:pt x="138" y="1191"/>
                        </a:lnTo>
                        <a:lnTo>
                          <a:pt x="103" y="1136"/>
                        </a:lnTo>
                        <a:lnTo>
                          <a:pt x="73" y="1079"/>
                        </a:lnTo>
                        <a:lnTo>
                          <a:pt x="47" y="1019"/>
                        </a:lnTo>
                        <a:lnTo>
                          <a:pt x="27" y="956"/>
                        </a:lnTo>
                        <a:lnTo>
                          <a:pt x="12" y="892"/>
                        </a:lnTo>
                        <a:lnTo>
                          <a:pt x="3" y="824"/>
                        </a:lnTo>
                        <a:lnTo>
                          <a:pt x="0" y="756"/>
                        </a:lnTo>
                        <a:lnTo>
                          <a:pt x="3" y="689"/>
                        </a:lnTo>
                        <a:lnTo>
                          <a:pt x="11" y="624"/>
                        </a:lnTo>
                        <a:lnTo>
                          <a:pt x="25" y="562"/>
                        </a:lnTo>
                        <a:lnTo>
                          <a:pt x="27" y="556"/>
                        </a:lnTo>
                        <a:lnTo>
                          <a:pt x="29" y="549"/>
                        </a:lnTo>
                        <a:lnTo>
                          <a:pt x="30" y="544"/>
                        </a:lnTo>
                        <a:lnTo>
                          <a:pt x="38" y="520"/>
                        </a:lnTo>
                        <a:lnTo>
                          <a:pt x="43" y="503"/>
                        </a:lnTo>
                        <a:lnTo>
                          <a:pt x="48" y="490"/>
                        </a:lnTo>
                        <a:lnTo>
                          <a:pt x="58" y="465"/>
                        </a:lnTo>
                        <a:lnTo>
                          <a:pt x="62" y="455"/>
                        </a:lnTo>
                        <a:lnTo>
                          <a:pt x="71" y="434"/>
                        </a:lnTo>
                        <a:lnTo>
                          <a:pt x="76" y="426"/>
                        </a:lnTo>
                        <a:lnTo>
                          <a:pt x="88" y="401"/>
                        </a:lnTo>
                        <a:lnTo>
                          <a:pt x="94" y="391"/>
                        </a:lnTo>
                        <a:lnTo>
                          <a:pt x="107" y="368"/>
                        </a:lnTo>
                        <a:lnTo>
                          <a:pt x="114" y="357"/>
                        </a:lnTo>
                        <a:lnTo>
                          <a:pt x="123" y="343"/>
                        </a:lnTo>
                        <a:lnTo>
                          <a:pt x="137" y="323"/>
                        </a:lnTo>
                        <a:lnTo>
                          <a:pt x="143" y="313"/>
                        </a:lnTo>
                        <a:lnTo>
                          <a:pt x="180" y="266"/>
                        </a:lnTo>
                        <a:lnTo>
                          <a:pt x="221" y="221"/>
                        </a:lnTo>
                        <a:lnTo>
                          <a:pt x="226" y="217"/>
                        </a:lnTo>
                        <a:lnTo>
                          <a:pt x="243" y="200"/>
                        </a:lnTo>
                        <a:lnTo>
                          <a:pt x="253" y="192"/>
                        </a:lnTo>
                        <a:lnTo>
                          <a:pt x="272" y="176"/>
                        </a:lnTo>
                        <a:lnTo>
                          <a:pt x="276" y="172"/>
                        </a:lnTo>
                        <a:lnTo>
                          <a:pt x="299" y="154"/>
                        </a:lnTo>
                        <a:lnTo>
                          <a:pt x="306" y="148"/>
                        </a:lnTo>
                        <a:lnTo>
                          <a:pt x="330" y="132"/>
                        </a:lnTo>
                        <a:lnTo>
                          <a:pt x="339" y="126"/>
                        </a:lnTo>
                        <a:lnTo>
                          <a:pt x="355" y="115"/>
                        </a:lnTo>
                        <a:lnTo>
                          <a:pt x="374" y="103"/>
                        </a:lnTo>
                        <a:lnTo>
                          <a:pt x="387" y="96"/>
                        </a:lnTo>
                        <a:lnTo>
                          <a:pt x="402" y="88"/>
                        </a:lnTo>
                        <a:lnTo>
                          <a:pt x="412" y="83"/>
                        </a:lnTo>
                        <a:lnTo>
                          <a:pt x="439" y="70"/>
                        </a:lnTo>
                        <a:lnTo>
                          <a:pt x="450" y="66"/>
                        </a:lnTo>
                        <a:lnTo>
                          <a:pt x="470" y="56"/>
                        </a:lnTo>
                        <a:lnTo>
                          <a:pt x="485" y="51"/>
                        </a:lnTo>
                        <a:lnTo>
                          <a:pt x="486" y="50"/>
                        </a:lnTo>
                        <a:lnTo>
                          <a:pt x="535" y="34"/>
                        </a:lnTo>
                        <a:lnTo>
                          <a:pt x="584" y="20"/>
                        </a:lnTo>
                        <a:lnTo>
                          <a:pt x="584" y="20"/>
                        </a:lnTo>
                        <a:lnTo>
                          <a:pt x="617" y="13"/>
                        </a:lnTo>
                        <a:lnTo>
                          <a:pt x="617" y="13"/>
                        </a:lnTo>
                        <a:lnTo>
                          <a:pt x="618" y="13"/>
                        </a:lnTo>
                        <a:lnTo>
                          <a:pt x="651" y="8"/>
                        </a:lnTo>
                        <a:lnTo>
                          <a:pt x="654" y="8"/>
                        </a:lnTo>
                        <a:lnTo>
                          <a:pt x="685" y="4"/>
                        </a:lnTo>
                        <a:lnTo>
                          <a:pt x="696" y="3"/>
                        </a:lnTo>
                        <a:lnTo>
                          <a:pt x="718" y="1"/>
                        </a:lnTo>
                        <a:lnTo>
                          <a:pt x="755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1" name="Freeform 57"/>
                  <p:cNvSpPr>
                    <a:spLocks noEditPoints="1"/>
                  </p:cNvSpPr>
                  <p:nvPr/>
                </p:nvSpPr>
                <p:spPr bwMode="auto">
                  <a:xfrm>
                    <a:off x="4799013" y="3351213"/>
                    <a:ext cx="152400" cy="153988"/>
                  </a:xfrm>
                  <a:custGeom>
                    <a:avLst/>
                    <a:gdLst>
                      <a:gd name="T0" fmla="*/ 194 w 387"/>
                      <a:gd name="T1" fmla="*/ 131 h 389"/>
                      <a:gd name="T2" fmla="*/ 131 w 387"/>
                      <a:gd name="T3" fmla="*/ 194 h 389"/>
                      <a:gd name="T4" fmla="*/ 194 w 387"/>
                      <a:gd name="T5" fmla="*/ 257 h 389"/>
                      <a:gd name="T6" fmla="*/ 257 w 387"/>
                      <a:gd name="T7" fmla="*/ 194 h 389"/>
                      <a:gd name="T8" fmla="*/ 194 w 387"/>
                      <a:gd name="T9" fmla="*/ 131 h 389"/>
                      <a:gd name="T10" fmla="*/ 186 w 387"/>
                      <a:gd name="T11" fmla="*/ 0 h 389"/>
                      <a:gd name="T12" fmla="*/ 201 w 387"/>
                      <a:gd name="T13" fmla="*/ 0 h 389"/>
                      <a:gd name="T14" fmla="*/ 218 w 387"/>
                      <a:gd name="T15" fmla="*/ 5 h 389"/>
                      <a:gd name="T16" fmla="*/ 232 w 387"/>
                      <a:gd name="T17" fmla="*/ 15 h 389"/>
                      <a:gd name="T18" fmla="*/ 372 w 387"/>
                      <a:gd name="T19" fmla="*/ 155 h 389"/>
                      <a:gd name="T20" fmla="*/ 383 w 387"/>
                      <a:gd name="T21" fmla="*/ 170 h 389"/>
                      <a:gd name="T22" fmla="*/ 387 w 387"/>
                      <a:gd name="T23" fmla="*/ 185 h 389"/>
                      <a:gd name="T24" fmla="*/ 387 w 387"/>
                      <a:gd name="T25" fmla="*/ 202 h 389"/>
                      <a:gd name="T26" fmla="*/ 383 w 387"/>
                      <a:gd name="T27" fmla="*/ 218 h 389"/>
                      <a:gd name="T28" fmla="*/ 372 w 387"/>
                      <a:gd name="T29" fmla="*/ 232 h 389"/>
                      <a:gd name="T30" fmla="*/ 232 w 387"/>
                      <a:gd name="T31" fmla="*/ 372 h 389"/>
                      <a:gd name="T32" fmla="*/ 220 w 387"/>
                      <a:gd name="T33" fmla="*/ 381 h 389"/>
                      <a:gd name="T34" fmla="*/ 208 w 387"/>
                      <a:gd name="T35" fmla="*/ 387 h 389"/>
                      <a:gd name="T36" fmla="*/ 194 w 387"/>
                      <a:gd name="T37" fmla="*/ 389 h 389"/>
                      <a:gd name="T38" fmla="*/ 179 w 387"/>
                      <a:gd name="T39" fmla="*/ 387 h 389"/>
                      <a:gd name="T40" fmla="*/ 167 w 387"/>
                      <a:gd name="T41" fmla="*/ 381 h 389"/>
                      <a:gd name="T42" fmla="*/ 155 w 387"/>
                      <a:gd name="T43" fmla="*/ 372 h 389"/>
                      <a:gd name="T44" fmla="*/ 15 w 387"/>
                      <a:gd name="T45" fmla="*/ 232 h 389"/>
                      <a:gd name="T46" fmla="*/ 6 w 387"/>
                      <a:gd name="T47" fmla="*/ 218 h 389"/>
                      <a:gd name="T48" fmla="*/ 0 w 387"/>
                      <a:gd name="T49" fmla="*/ 202 h 389"/>
                      <a:gd name="T50" fmla="*/ 0 w 387"/>
                      <a:gd name="T51" fmla="*/ 185 h 389"/>
                      <a:gd name="T52" fmla="*/ 6 w 387"/>
                      <a:gd name="T53" fmla="*/ 170 h 389"/>
                      <a:gd name="T54" fmla="*/ 15 w 387"/>
                      <a:gd name="T55" fmla="*/ 155 h 389"/>
                      <a:gd name="T56" fmla="*/ 155 w 387"/>
                      <a:gd name="T57" fmla="*/ 15 h 389"/>
                      <a:gd name="T58" fmla="*/ 169 w 387"/>
                      <a:gd name="T59" fmla="*/ 5 h 389"/>
                      <a:gd name="T60" fmla="*/ 186 w 387"/>
                      <a:gd name="T61" fmla="*/ 0 h 38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</a:cxnLst>
                    <a:rect l="0" t="0" r="r" b="b"/>
                    <a:pathLst>
                      <a:path w="387" h="389">
                        <a:moveTo>
                          <a:pt x="194" y="131"/>
                        </a:moveTo>
                        <a:lnTo>
                          <a:pt x="131" y="194"/>
                        </a:lnTo>
                        <a:lnTo>
                          <a:pt x="194" y="257"/>
                        </a:lnTo>
                        <a:lnTo>
                          <a:pt x="257" y="194"/>
                        </a:lnTo>
                        <a:lnTo>
                          <a:pt x="194" y="131"/>
                        </a:lnTo>
                        <a:close/>
                        <a:moveTo>
                          <a:pt x="186" y="0"/>
                        </a:moveTo>
                        <a:lnTo>
                          <a:pt x="201" y="0"/>
                        </a:lnTo>
                        <a:lnTo>
                          <a:pt x="218" y="5"/>
                        </a:lnTo>
                        <a:lnTo>
                          <a:pt x="232" y="15"/>
                        </a:lnTo>
                        <a:lnTo>
                          <a:pt x="372" y="155"/>
                        </a:lnTo>
                        <a:lnTo>
                          <a:pt x="383" y="170"/>
                        </a:lnTo>
                        <a:lnTo>
                          <a:pt x="387" y="185"/>
                        </a:lnTo>
                        <a:lnTo>
                          <a:pt x="387" y="202"/>
                        </a:lnTo>
                        <a:lnTo>
                          <a:pt x="383" y="218"/>
                        </a:lnTo>
                        <a:lnTo>
                          <a:pt x="372" y="232"/>
                        </a:lnTo>
                        <a:lnTo>
                          <a:pt x="232" y="372"/>
                        </a:lnTo>
                        <a:lnTo>
                          <a:pt x="220" y="381"/>
                        </a:lnTo>
                        <a:lnTo>
                          <a:pt x="208" y="387"/>
                        </a:lnTo>
                        <a:lnTo>
                          <a:pt x="194" y="389"/>
                        </a:lnTo>
                        <a:lnTo>
                          <a:pt x="179" y="387"/>
                        </a:lnTo>
                        <a:lnTo>
                          <a:pt x="167" y="381"/>
                        </a:lnTo>
                        <a:lnTo>
                          <a:pt x="155" y="372"/>
                        </a:lnTo>
                        <a:lnTo>
                          <a:pt x="15" y="232"/>
                        </a:lnTo>
                        <a:lnTo>
                          <a:pt x="6" y="218"/>
                        </a:lnTo>
                        <a:lnTo>
                          <a:pt x="0" y="202"/>
                        </a:lnTo>
                        <a:lnTo>
                          <a:pt x="0" y="185"/>
                        </a:lnTo>
                        <a:lnTo>
                          <a:pt x="6" y="170"/>
                        </a:lnTo>
                        <a:lnTo>
                          <a:pt x="15" y="155"/>
                        </a:lnTo>
                        <a:lnTo>
                          <a:pt x="155" y="15"/>
                        </a:lnTo>
                        <a:lnTo>
                          <a:pt x="169" y="5"/>
                        </a:lnTo>
                        <a:lnTo>
                          <a:pt x="186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2" name="Freeform 58"/>
                  <p:cNvSpPr>
                    <a:spLocks/>
                  </p:cNvSpPr>
                  <p:nvPr/>
                </p:nvSpPr>
                <p:spPr bwMode="auto">
                  <a:xfrm>
                    <a:off x="4792663" y="3529013"/>
                    <a:ext cx="165100" cy="212725"/>
                  </a:xfrm>
                  <a:custGeom>
                    <a:avLst/>
                    <a:gdLst>
                      <a:gd name="T0" fmla="*/ 206 w 417"/>
                      <a:gd name="T1" fmla="*/ 0 h 535"/>
                      <a:gd name="T2" fmla="*/ 223 w 417"/>
                      <a:gd name="T3" fmla="*/ 2 h 535"/>
                      <a:gd name="T4" fmla="*/ 238 w 417"/>
                      <a:gd name="T5" fmla="*/ 9 h 535"/>
                      <a:gd name="T6" fmla="*/ 250 w 417"/>
                      <a:gd name="T7" fmla="*/ 21 h 535"/>
                      <a:gd name="T8" fmla="*/ 259 w 417"/>
                      <a:gd name="T9" fmla="*/ 36 h 535"/>
                      <a:gd name="T10" fmla="*/ 413 w 417"/>
                      <a:gd name="T11" fmla="*/ 462 h 535"/>
                      <a:gd name="T12" fmla="*/ 417 w 417"/>
                      <a:gd name="T13" fmla="*/ 477 h 535"/>
                      <a:gd name="T14" fmla="*/ 416 w 417"/>
                      <a:gd name="T15" fmla="*/ 491 h 535"/>
                      <a:gd name="T16" fmla="*/ 411 w 417"/>
                      <a:gd name="T17" fmla="*/ 505 h 535"/>
                      <a:gd name="T18" fmla="*/ 404 w 417"/>
                      <a:gd name="T19" fmla="*/ 516 h 535"/>
                      <a:gd name="T20" fmla="*/ 393 w 417"/>
                      <a:gd name="T21" fmla="*/ 526 h 535"/>
                      <a:gd name="T22" fmla="*/ 381 w 417"/>
                      <a:gd name="T23" fmla="*/ 532 h 535"/>
                      <a:gd name="T24" fmla="*/ 364 w 417"/>
                      <a:gd name="T25" fmla="*/ 535 h 535"/>
                      <a:gd name="T26" fmla="*/ 347 w 417"/>
                      <a:gd name="T27" fmla="*/ 533 h 535"/>
                      <a:gd name="T28" fmla="*/ 332 w 417"/>
                      <a:gd name="T29" fmla="*/ 527 h 535"/>
                      <a:gd name="T30" fmla="*/ 320 w 417"/>
                      <a:gd name="T31" fmla="*/ 515 h 535"/>
                      <a:gd name="T32" fmla="*/ 311 w 417"/>
                      <a:gd name="T33" fmla="*/ 499 h 535"/>
                      <a:gd name="T34" fmla="*/ 208 w 417"/>
                      <a:gd name="T35" fmla="*/ 214 h 535"/>
                      <a:gd name="T36" fmla="*/ 104 w 417"/>
                      <a:gd name="T37" fmla="*/ 499 h 535"/>
                      <a:gd name="T38" fmla="*/ 95 w 417"/>
                      <a:gd name="T39" fmla="*/ 515 h 535"/>
                      <a:gd name="T40" fmla="*/ 84 w 417"/>
                      <a:gd name="T41" fmla="*/ 527 h 535"/>
                      <a:gd name="T42" fmla="*/ 68 w 417"/>
                      <a:gd name="T43" fmla="*/ 533 h 535"/>
                      <a:gd name="T44" fmla="*/ 52 w 417"/>
                      <a:gd name="T45" fmla="*/ 535 h 535"/>
                      <a:gd name="T46" fmla="*/ 34 w 417"/>
                      <a:gd name="T47" fmla="*/ 532 h 535"/>
                      <a:gd name="T48" fmla="*/ 22 w 417"/>
                      <a:gd name="T49" fmla="*/ 526 h 535"/>
                      <a:gd name="T50" fmla="*/ 11 w 417"/>
                      <a:gd name="T51" fmla="*/ 516 h 535"/>
                      <a:gd name="T52" fmla="*/ 4 w 417"/>
                      <a:gd name="T53" fmla="*/ 505 h 535"/>
                      <a:gd name="T54" fmla="*/ 0 w 417"/>
                      <a:gd name="T55" fmla="*/ 491 h 535"/>
                      <a:gd name="T56" fmla="*/ 0 w 417"/>
                      <a:gd name="T57" fmla="*/ 477 h 535"/>
                      <a:gd name="T58" fmla="*/ 2 w 417"/>
                      <a:gd name="T59" fmla="*/ 462 h 535"/>
                      <a:gd name="T60" fmla="*/ 156 w 417"/>
                      <a:gd name="T61" fmla="*/ 37 h 535"/>
                      <a:gd name="T62" fmla="*/ 164 w 417"/>
                      <a:gd name="T63" fmla="*/ 23 h 535"/>
                      <a:gd name="T64" fmla="*/ 175 w 417"/>
                      <a:gd name="T65" fmla="*/ 11 h 535"/>
                      <a:gd name="T66" fmla="*/ 189 w 417"/>
                      <a:gd name="T67" fmla="*/ 4 h 535"/>
                      <a:gd name="T68" fmla="*/ 206 w 417"/>
                      <a:gd name="T69" fmla="*/ 0 h 53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</a:cxnLst>
                    <a:rect l="0" t="0" r="r" b="b"/>
                    <a:pathLst>
                      <a:path w="417" h="535">
                        <a:moveTo>
                          <a:pt x="206" y="0"/>
                        </a:moveTo>
                        <a:lnTo>
                          <a:pt x="223" y="2"/>
                        </a:lnTo>
                        <a:lnTo>
                          <a:pt x="238" y="9"/>
                        </a:lnTo>
                        <a:lnTo>
                          <a:pt x="250" y="21"/>
                        </a:lnTo>
                        <a:lnTo>
                          <a:pt x="259" y="36"/>
                        </a:lnTo>
                        <a:lnTo>
                          <a:pt x="413" y="462"/>
                        </a:lnTo>
                        <a:lnTo>
                          <a:pt x="417" y="477"/>
                        </a:lnTo>
                        <a:lnTo>
                          <a:pt x="416" y="491"/>
                        </a:lnTo>
                        <a:lnTo>
                          <a:pt x="411" y="505"/>
                        </a:lnTo>
                        <a:lnTo>
                          <a:pt x="404" y="516"/>
                        </a:lnTo>
                        <a:lnTo>
                          <a:pt x="393" y="526"/>
                        </a:lnTo>
                        <a:lnTo>
                          <a:pt x="381" y="532"/>
                        </a:lnTo>
                        <a:lnTo>
                          <a:pt x="364" y="535"/>
                        </a:lnTo>
                        <a:lnTo>
                          <a:pt x="347" y="533"/>
                        </a:lnTo>
                        <a:lnTo>
                          <a:pt x="332" y="527"/>
                        </a:lnTo>
                        <a:lnTo>
                          <a:pt x="320" y="515"/>
                        </a:lnTo>
                        <a:lnTo>
                          <a:pt x="311" y="499"/>
                        </a:lnTo>
                        <a:lnTo>
                          <a:pt x="208" y="214"/>
                        </a:lnTo>
                        <a:lnTo>
                          <a:pt x="104" y="499"/>
                        </a:lnTo>
                        <a:lnTo>
                          <a:pt x="95" y="515"/>
                        </a:lnTo>
                        <a:lnTo>
                          <a:pt x="84" y="527"/>
                        </a:lnTo>
                        <a:lnTo>
                          <a:pt x="68" y="533"/>
                        </a:lnTo>
                        <a:lnTo>
                          <a:pt x="52" y="535"/>
                        </a:lnTo>
                        <a:lnTo>
                          <a:pt x="34" y="532"/>
                        </a:lnTo>
                        <a:lnTo>
                          <a:pt x="22" y="526"/>
                        </a:lnTo>
                        <a:lnTo>
                          <a:pt x="11" y="516"/>
                        </a:lnTo>
                        <a:lnTo>
                          <a:pt x="4" y="505"/>
                        </a:lnTo>
                        <a:lnTo>
                          <a:pt x="0" y="491"/>
                        </a:lnTo>
                        <a:lnTo>
                          <a:pt x="0" y="477"/>
                        </a:lnTo>
                        <a:lnTo>
                          <a:pt x="2" y="462"/>
                        </a:lnTo>
                        <a:lnTo>
                          <a:pt x="156" y="37"/>
                        </a:lnTo>
                        <a:lnTo>
                          <a:pt x="164" y="23"/>
                        </a:lnTo>
                        <a:lnTo>
                          <a:pt x="175" y="11"/>
                        </a:lnTo>
                        <a:lnTo>
                          <a:pt x="189" y="4"/>
                        </a:lnTo>
                        <a:lnTo>
                          <a:pt x="206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3" name="Freeform 59"/>
                  <p:cNvSpPr>
                    <a:spLocks/>
                  </p:cNvSpPr>
                  <p:nvPr/>
                </p:nvSpPr>
                <p:spPr bwMode="auto">
                  <a:xfrm>
                    <a:off x="4775200" y="3125788"/>
                    <a:ext cx="200025" cy="60325"/>
                  </a:xfrm>
                  <a:custGeom>
                    <a:avLst/>
                    <a:gdLst>
                      <a:gd name="T0" fmla="*/ 58 w 505"/>
                      <a:gd name="T1" fmla="*/ 0 h 149"/>
                      <a:gd name="T2" fmla="*/ 75 w 505"/>
                      <a:gd name="T3" fmla="*/ 4 h 149"/>
                      <a:gd name="T4" fmla="*/ 118 w 505"/>
                      <a:gd name="T5" fmla="*/ 20 h 149"/>
                      <a:gd name="T6" fmla="*/ 161 w 505"/>
                      <a:gd name="T7" fmla="*/ 32 h 149"/>
                      <a:gd name="T8" fmla="*/ 206 w 505"/>
                      <a:gd name="T9" fmla="*/ 38 h 149"/>
                      <a:gd name="T10" fmla="*/ 252 w 505"/>
                      <a:gd name="T11" fmla="*/ 40 h 149"/>
                      <a:gd name="T12" fmla="*/ 299 w 505"/>
                      <a:gd name="T13" fmla="*/ 38 h 149"/>
                      <a:gd name="T14" fmla="*/ 344 w 505"/>
                      <a:gd name="T15" fmla="*/ 32 h 149"/>
                      <a:gd name="T16" fmla="*/ 388 w 505"/>
                      <a:gd name="T17" fmla="*/ 20 h 149"/>
                      <a:gd name="T18" fmla="*/ 430 w 505"/>
                      <a:gd name="T19" fmla="*/ 4 h 149"/>
                      <a:gd name="T20" fmla="*/ 447 w 505"/>
                      <a:gd name="T21" fmla="*/ 0 h 149"/>
                      <a:gd name="T22" fmla="*/ 464 w 505"/>
                      <a:gd name="T23" fmla="*/ 2 h 149"/>
                      <a:gd name="T24" fmla="*/ 478 w 505"/>
                      <a:gd name="T25" fmla="*/ 8 h 149"/>
                      <a:gd name="T26" fmla="*/ 491 w 505"/>
                      <a:gd name="T27" fmla="*/ 19 h 149"/>
                      <a:gd name="T28" fmla="*/ 501 w 505"/>
                      <a:gd name="T29" fmla="*/ 34 h 149"/>
                      <a:gd name="T30" fmla="*/ 505 w 505"/>
                      <a:gd name="T31" fmla="*/ 51 h 149"/>
                      <a:gd name="T32" fmla="*/ 504 w 505"/>
                      <a:gd name="T33" fmla="*/ 66 h 149"/>
                      <a:gd name="T34" fmla="*/ 497 w 505"/>
                      <a:gd name="T35" fmla="*/ 82 h 149"/>
                      <a:gd name="T36" fmla="*/ 487 w 505"/>
                      <a:gd name="T37" fmla="*/ 95 h 149"/>
                      <a:gd name="T38" fmla="*/ 472 w 505"/>
                      <a:gd name="T39" fmla="*/ 104 h 149"/>
                      <a:gd name="T40" fmla="*/ 437 w 505"/>
                      <a:gd name="T41" fmla="*/ 117 h 149"/>
                      <a:gd name="T42" fmla="*/ 402 w 505"/>
                      <a:gd name="T43" fmla="*/ 129 h 149"/>
                      <a:gd name="T44" fmla="*/ 365 w 505"/>
                      <a:gd name="T45" fmla="*/ 137 h 149"/>
                      <a:gd name="T46" fmla="*/ 309 w 505"/>
                      <a:gd name="T47" fmla="*/ 145 h 149"/>
                      <a:gd name="T48" fmla="*/ 252 w 505"/>
                      <a:gd name="T49" fmla="*/ 149 h 149"/>
                      <a:gd name="T50" fmla="*/ 196 w 505"/>
                      <a:gd name="T51" fmla="*/ 145 h 149"/>
                      <a:gd name="T52" fmla="*/ 141 w 505"/>
                      <a:gd name="T53" fmla="*/ 137 h 149"/>
                      <a:gd name="T54" fmla="*/ 104 w 505"/>
                      <a:gd name="T55" fmla="*/ 129 h 149"/>
                      <a:gd name="T56" fmla="*/ 68 w 505"/>
                      <a:gd name="T57" fmla="*/ 117 h 149"/>
                      <a:gd name="T58" fmla="*/ 33 w 505"/>
                      <a:gd name="T59" fmla="*/ 104 h 149"/>
                      <a:gd name="T60" fmla="*/ 18 w 505"/>
                      <a:gd name="T61" fmla="*/ 95 h 149"/>
                      <a:gd name="T62" fmla="*/ 8 w 505"/>
                      <a:gd name="T63" fmla="*/ 82 h 149"/>
                      <a:gd name="T64" fmla="*/ 1 w 505"/>
                      <a:gd name="T65" fmla="*/ 66 h 149"/>
                      <a:gd name="T66" fmla="*/ 0 w 505"/>
                      <a:gd name="T67" fmla="*/ 51 h 149"/>
                      <a:gd name="T68" fmla="*/ 4 w 505"/>
                      <a:gd name="T69" fmla="*/ 34 h 149"/>
                      <a:gd name="T70" fmla="*/ 14 w 505"/>
                      <a:gd name="T71" fmla="*/ 19 h 149"/>
                      <a:gd name="T72" fmla="*/ 27 w 505"/>
                      <a:gd name="T73" fmla="*/ 8 h 149"/>
                      <a:gd name="T74" fmla="*/ 41 w 505"/>
                      <a:gd name="T75" fmla="*/ 2 h 149"/>
                      <a:gd name="T76" fmla="*/ 58 w 505"/>
                      <a:gd name="T77" fmla="*/ 0 h 14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</a:cxnLst>
                    <a:rect l="0" t="0" r="r" b="b"/>
                    <a:pathLst>
                      <a:path w="505" h="149">
                        <a:moveTo>
                          <a:pt x="58" y="0"/>
                        </a:moveTo>
                        <a:lnTo>
                          <a:pt x="75" y="4"/>
                        </a:lnTo>
                        <a:lnTo>
                          <a:pt x="118" y="20"/>
                        </a:lnTo>
                        <a:lnTo>
                          <a:pt x="161" y="32"/>
                        </a:lnTo>
                        <a:lnTo>
                          <a:pt x="206" y="38"/>
                        </a:lnTo>
                        <a:lnTo>
                          <a:pt x="252" y="40"/>
                        </a:lnTo>
                        <a:lnTo>
                          <a:pt x="299" y="38"/>
                        </a:lnTo>
                        <a:lnTo>
                          <a:pt x="344" y="32"/>
                        </a:lnTo>
                        <a:lnTo>
                          <a:pt x="388" y="20"/>
                        </a:lnTo>
                        <a:lnTo>
                          <a:pt x="430" y="4"/>
                        </a:lnTo>
                        <a:lnTo>
                          <a:pt x="447" y="0"/>
                        </a:lnTo>
                        <a:lnTo>
                          <a:pt x="464" y="2"/>
                        </a:lnTo>
                        <a:lnTo>
                          <a:pt x="478" y="8"/>
                        </a:lnTo>
                        <a:lnTo>
                          <a:pt x="491" y="19"/>
                        </a:lnTo>
                        <a:lnTo>
                          <a:pt x="501" y="34"/>
                        </a:lnTo>
                        <a:lnTo>
                          <a:pt x="505" y="51"/>
                        </a:lnTo>
                        <a:lnTo>
                          <a:pt x="504" y="66"/>
                        </a:lnTo>
                        <a:lnTo>
                          <a:pt x="497" y="82"/>
                        </a:lnTo>
                        <a:lnTo>
                          <a:pt x="487" y="95"/>
                        </a:lnTo>
                        <a:lnTo>
                          <a:pt x="472" y="104"/>
                        </a:lnTo>
                        <a:lnTo>
                          <a:pt x="437" y="117"/>
                        </a:lnTo>
                        <a:lnTo>
                          <a:pt x="402" y="129"/>
                        </a:lnTo>
                        <a:lnTo>
                          <a:pt x="365" y="137"/>
                        </a:lnTo>
                        <a:lnTo>
                          <a:pt x="309" y="145"/>
                        </a:lnTo>
                        <a:lnTo>
                          <a:pt x="252" y="149"/>
                        </a:lnTo>
                        <a:lnTo>
                          <a:pt x="196" y="145"/>
                        </a:lnTo>
                        <a:lnTo>
                          <a:pt x="141" y="137"/>
                        </a:lnTo>
                        <a:lnTo>
                          <a:pt x="104" y="129"/>
                        </a:lnTo>
                        <a:lnTo>
                          <a:pt x="68" y="117"/>
                        </a:lnTo>
                        <a:lnTo>
                          <a:pt x="33" y="104"/>
                        </a:lnTo>
                        <a:lnTo>
                          <a:pt x="18" y="95"/>
                        </a:lnTo>
                        <a:lnTo>
                          <a:pt x="8" y="82"/>
                        </a:lnTo>
                        <a:lnTo>
                          <a:pt x="1" y="66"/>
                        </a:lnTo>
                        <a:lnTo>
                          <a:pt x="0" y="51"/>
                        </a:lnTo>
                        <a:lnTo>
                          <a:pt x="4" y="34"/>
                        </a:lnTo>
                        <a:lnTo>
                          <a:pt x="14" y="19"/>
                        </a:lnTo>
                        <a:lnTo>
                          <a:pt x="27" y="8"/>
                        </a:lnTo>
                        <a:lnTo>
                          <a:pt x="41" y="2"/>
                        </a:lnTo>
                        <a:lnTo>
                          <a:pt x="58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4" name="Freeform 60"/>
                  <p:cNvSpPr>
                    <a:spLocks/>
                  </p:cNvSpPr>
                  <p:nvPr/>
                </p:nvSpPr>
                <p:spPr bwMode="auto">
                  <a:xfrm>
                    <a:off x="4741863" y="3644900"/>
                    <a:ext cx="511175" cy="173038"/>
                  </a:xfrm>
                  <a:custGeom>
                    <a:avLst/>
                    <a:gdLst>
                      <a:gd name="T0" fmla="*/ 1161 w 1285"/>
                      <a:gd name="T1" fmla="*/ 0 h 436"/>
                      <a:gd name="T2" fmla="*/ 1178 w 1285"/>
                      <a:gd name="T3" fmla="*/ 1 h 436"/>
                      <a:gd name="T4" fmla="*/ 1192 w 1285"/>
                      <a:gd name="T5" fmla="*/ 7 h 436"/>
                      <a:gd name="T6" fmla="*/ 1206 w 1285"/>
                      <a:gd name="T7" fmla="*/ 18 h 436"/>
                      <a:gd name="T8" fmla="*/ 1215 w 1285"/>
                      <a:gd name="T9" fmla="*/ 32 h 436"/>
                      <a:gd name="T10" fmla="*/ 1236 w 1285"/>
                      <a:gd name="T11" fmla="*/ 88 h 436"/>
                      <a:gd name="T12" fmla="*/ 1254 w 1285"/>
                      <a:gd name="T13" fmla="*/ 145 h 436"/>
                      <a:gd name="T14" fmla="*/ 1267 w 1285"/>
                      <a:gd name="T15" fmla="*/ 203 h 436"/>
                      <a:gd name="T16" fmla="*/ 1278 w 1285"/>
                      <a:gd name="T17" fmla="*/ 262 h 436"/>
                      <a:gd name="T18" fmla="*/ 1283 w 1285"/>
                      <a:gd name="T19" fmla="*/ 321 h 436"/>
                      <a:gd name="T20" fmla="*/ 1285 w 1285"/>
                      <a:gd name="T21" fmla="*/ 381 h 436"/>
                      <a:gd name="T22" fmla="*/ 1283 w 1285"/>
                      <a:gd name="T23" fmla="*/ 398 h 436"/>
                      <a:gd name="T24" fmla="*/ 1275 w 1285"/>
                      <a:gd name="T25" fmla="*/ 414 h 436"/>
                      <a:gd name="T26" fmla="*/ 1263 w 1285"/>
                      <a:gd name="T27" fmla="*/ 425 h 436"/>
                      <a:gd name="T28" fmla="*/ 1248 w 1285"/>
                      <a:gd name="T29" fmla="*/ 433 h 436"/>
                      <a:gd name="T30" fmla="*/ 1231 w 1285"/>
                      <a:gd name="T31" fmla="*/ 436 h 436"/>
                      <a:gd name="T32" fmla="*/ 55 w 1285"/>
                      <a:gd name="T33" fmla="*/ 436 h 436"/>
                      <a:gd name="T34" fmla="*/ 37 w 1285"/>
                      <a:gd name="T35" fmla="*/ 433 h 436"/>
                      <a:gd name="T36" fmla="*/ 22 w 1285"/>
                      <a:gd name="T37" fmla="*/ 425 h 436"/>
                      <a:gd name="T38" fmla="*/ 11 w 1285"/>
                      <a:gd name="T39" fmla="*/ 414 h 436"/>
                      <a:gd name="T40" fmla="*/ 2 w 1285"/>
                      <a:gd name="T41" fmla="*/ 398 h 436"/>
                      <a:gd name="T42" fmla="*/ 0 w 1285"/>
                      <a:gd name="T43" fmla="*/ 381 h 436"/>
                      <a:gd name="T44" fmla="*/ 2 w 1285"/>
                      <a:gd name="T45" fmla="*/ 364 h 436"/>
                      <a:gd name="T46" fmla="*/ 11 w 1285"/>
                      <a:gd name="T47" fmla="*/ 350 h 436"/>
                      <a:gd name="T48" fmla="*/ 22 w 1285"/>
                      <a:gd name="T49" fmla="*/ 337 h 436"/>
                      <a:gd name="T50" fmla="*/ 37 w 1285"/>
                      <a:gd name="T51" fmla="*/ 330 h 436"/>
                      <a:gd name="T52" fmla="*/ 55 w 1285"/>
                      <a:gd name="T53" fmla="*/ 327 h 436"/>
                      <a:gd name="T54" fmla="*/ 1175 w 1285"/>
                      <a:gd name="T55" fmla="*/ 327 h 436"/>
                      <a:gd name="T56" fmla="*/ 1170 w 1285"/>
                      <a:gd name="T57" fmla="*/ 275 h 436"/>
                      <a:gd name="T58" fmla="*/ 1162 w 1285"/>
                      <a:gd name="T59" fmla="*/ 224 h 436"/>
                      <a:gd name="T60" fmla="*/ 1149 w 1285"/>
                      <a:gd name="T61" fmla="*/ 173 h 436"/>
                      <a:gd name="T62" fmla="*/ 1135 w 1285"/>
                      <a:gd name="T63" fmla="*/ 123 h 436"/>
                      <a:gd name="T64" fmla="*/ 1116 w 1285"/>
                      <a:gd name="T65" fmla="*/ 75 h 436"/>
                      <a:gd name="T66" fmla="*/ 1111 w 1285"/>
                      <a:gd name="T67" fmla="*/ 58 h 436"/>
                      <a:gd name="T68" fmla="*/ 1112 w 1285"/>
                      <a:gd name="T69" fmla="*/ 41 h 436"/>
                      <a:gd name="T70" fmla="*/ 1119 w 1285"/>
                      <a:gd name="T71" fmla="*/ 26 h 436"/>
                      <a:gd name="T72" fmla="*/ 1129 w 1285"/>
                      <a:gd name="T73" fmla="*/ 13 h 436"/>
                      <a:gd name="T74" fmla="*/ 1144 w 1285"/>
                      <a:gd name="T75" fmla="*/ 4 h 436"/>
                      <a:gd name="T76" fmla="*/ 1161 w 1285"/>
                      <a:gd name="T77" fmla="*/ 0 h 43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</a:cxnLst>
                    <a:rect l="0" t="0" r="r" b="b"/>
                    <a:pathLst>
                      <a:path w="1285" h="436">
                        <a:moveTo>
                          <a:pt x="1161" y="0"/>
                        </a:moveTo>
                        <a:lnTo>
                          <a:pt x="1178" y="1"/>
                        </a:lnTo>
                        <a:lnTo>
                          <a:pt x="1192" y="7"/>
                        </a:lnTo>
                        <a:lnTo>
                          <a:pt x="1206" y="18"/>
                        </a:lnTo>
                        <a:lnTo>
                          <a:pt x="1215" y="32"/>
                        </a:lnTo>
                        <a:lnTo>
                          <a:pt x="1236" y="88"/>
                        </a:lnTo>
                        <a:lnTo>
                          <a:pt x="1254" y="145"/>
                        </a:lnTo>
                        <a:lnTo>
                          <a:pt x="1267" y="203"/>
                        </a:lnTo>
                        <a:lnTo>
                          <a:pt x="1278" y="262"/>
                        </a:lnTo>
                        <a:lnTo>
                          <a:pt x="1283" y="321"/>
                        </a:lnTo>
                        <a:lnTo>
                          <a:pt x="1285" y="381"/>
                        </a:lnTo>
                        <a:lnTo>
                          <a:pt x="1283" y="398"/>
                        </a:lnTo>
                        <a:lnTo>
                          <a:pt x="1275" y="414"/>
                        </a:lnTo>
                        <a:lnTo>
                          <a:pt x="1263" y="425"/>
                        </a:lnTo>
                        <a:lnTo>
                          <a:pt x="1248" y="433"/>
                        </a:lnTo>
                        <a:lnTo>
                          <a:pt x="1231" y="436"/>
                        </a:lnTo>
                        <a:lnTo>
                          <a:pt x="55" y="436"/>
                        </a:lnTo>
                        <a:lnTo>
                          <a:pt x="37" y="433"/>
                        </a:lnTo>
                        <a:lnTo>
                          <a:pt x="22" y="425"/>
                        </a:lnTo>
                        <a:lnTo>
                          <a:pt x="11" y="414"/>
                        </a:lnTo>
                        <a:lnTo>
                          <a:pt x="2" y="398"/>
                        </a:lnTo>
                        <a:lnTo>
                          <a:pt x="0" y="381"/>
                        </a:lnTo>
                        <a:lnTo>
                          <a:pt x="2" y="364"/>
                        </a:lnTo>
                        <a:lnTo>
                          <a:pt x="11" y="350"/>
                        </a:lnTo>
                        <a:lnTo>
                          <a:pt x="22" y="337"/>
                        </a:lnTo>
                        <a:lnTo>
                          <a:pt x="37" y="330"/>
                        </a:lnTo>
                        <a:lnTo>
                          <a:pt x="55" y="327"/>
                        </a:lnTo>
                        <a:lnTo>
                          <a:pt x="1175" y="327"/>
                        </a:lnTo>
                        <a:lnTo>
                          <a:pt x="1170" y="275"/>
                        </a:lnTo>
                        <a:lnTo>
                          <a:pt x="1162" y="224"/>
                        </a:lnTo>
                        <a:lnTo>
                          <a:pt x="1149" y="173"/>
                        </a:lnTo>
                        <a:lnTo>
                          <a:pt x="1135" y="123"/>
                        </a:lnTo>
                        <a:lnTo>
                          <a:pt x="1116" y="75"/>
                        </a:lnTo>
                        <a:lnTo>
                          <a:pt x="1111" y="58"/>
                        </a:lnTo>
                        <a:lnTo>
                          <a:pt x="1112" y="41"/>
                        </a:lnTo>
                        <a:lnTo>
                          <a:pt x="1119" y="26"/>
                        </a:lnTo>
                        <a:lnTo>
                          <a:pt x="1129" y="13"/>
                        </a:lnTo>
                        <a:lnTo>
                          <a:pt x="1144" y="4"/>
                        </a:lnTo>
                        <a:lnTo>
                          <a:pt x="1161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5" name="Freeform 61"/>
                  <p:cNvSpPr>
                    <a:spLocks/>
                  </p:cNvSpPr>
                  <p:nvPr/>
                </p:nvSpPr>
                <p:spPr bwMode="auto">
                  <a:xfrm>
                    <a:off x="4075113" y="3532188"/>
                    <a:ext cx="598487" cy="285750"/>
                  </a:xfrm>
                  <a:custGeom>
                    <a:avLst/>
                    <a:gdLst>
                      <a:gd name="T0" fmla="*/ 1104 w 1509"/>
                      <a:gd name="T1" fmla="*/ 0 h 718"/>
                      <a:gd name="T2" fmla="*/ 1117 w 1509"/>
                      <a:gd name="T3" fmla="*/ 2 h 718"/>
                      <a:gd name="T4" fmla="*/ 1122 w 1509"/>
                      <a:gd name="T5" fmla="*/ 4 h 718"/>
                      <a:gd name="T6" fmla="*/ 1183 w 1509"/>
                      <a:gd name="T7" fmla="*/ 42 h 718"/>
                      <a:gd name="T8" fmla="*/ 1285 w 1509"/>
                      <a:gd name="T9" fmla="*/ 128 h 718"/>
                      <a:gd name="T10" fmla="*/ 1371 w 1509"/>
                      <a:gd name="T11" fmla="*/ 229 h 718"/>
                      <a:gd name="T12" fmla="*/ 1438 w 1509"/>
                      <a:gd name="T13" fmla="*/ 342 h 718"/>
                      <a:gd name="T14" fmla="*/ 1483 w 1509"/>
                      <a:gd name="T15" fmla="*/ 464 h 718"/>
                      <a:gd name="T16" fmla="*/ 1506 w 1509"/>
                      <a:gd name="T17" fmla="*/ 595 h 718"/>
                      <a:gd name="T18" fmla="*/ 1509 w 1509"/>
                      <a:gd name="T19" fmla="*/ 664 h 718"/>
                      <a:gd name="T20" fmla="*/ 1499 w 1509"/>
                      <a:gd name="T21" fmla="*/ 696 h 718"/>
                      <a:gd name="T22" fmla="*/ 1473 w 1509"/>
                      <a:gd name="T23" fmla="*/ 716 h 718"/>
                      <a:gd name="T24" fmla="*/ 54 w 1509"/>
                      <a:gd name="T25" fmla="*/ 718 h 718"/>
                      <a:gd name="T26" fmla="*/ 22 w 1509"/>
                      <a:gd name="T27" fmla="*/ 707 h 718"/>
                      <a:gd name="T28" fmla="*/ 3 w 1509"/>
                      <a:gd name="T29" fmla="*/ 681 h 718"/>
                      <a:gd name="T30" fmla="*/ 3 w 1509"/>
                      <a:gd name="T31" fmla="*/ 596 h 718"/>
                      <a:gd name="T32" fmla="*/ 27 w 1509"/>
                      <a:gd name="T33" fmla="*/ 465 h 718"/>
                      <a:gd name="T34" fmla="*/ 73 w 1509"/>
                      <a:gd name="T35" fmla="*/ 342 h 718"/>
                      <a:gd name="T36" fmla="*/ 138 w 1509"/>
                      <a:gd name="T37" fmla="*/ 229 h 718"/>
                      <a:gd name="T38" fmla="*/ 224 w 1509"/>
                      <a:gd name="T39" fmla="*/ 128 h 718"/>
                      <a:gd name="T40" fmla="*/ 327 w 1509"/>
                      <a:gd name="T41" fmla="*/ 42 h 718"/>
                      <a:gd name="T42" fmla="*/ 396 w 1509"/>
                      <a:gd name="T43" fmla="*/ 2 h 718"/>
                      <a:gd name="T44" fmla="*/ 421 w 1509"/>
                      <a:gd name="T45" fmla="*/ 1 h 718"/>
                      <a:gd name="T46" fmla="*/ 442 w 1509"/>
                      <a:gd name="T47" fmla="*/ 12 h 718"/>
                      <a:gd name="T48" fmla="*/ 493 w 1509"/>
                      <a:gd name="T49" fmla="*/ 47 h 718"/>
                      <a:gd name="T50" fmla="*/ 530 w 1509"/>
                      <a:gd name="T51" fmla="*/ 67 h 718"/>
                      <a:gd name="T52" fmla="*/ 567 w 1509"/>
                      <a:gd name="T53" fmla="*/ 84 h 718"/>
                      <a:gd name="T54" fmla="*/ 603 w 1509"/>
                      <a:gd name="T55" fmla="*/ 99 h 718"/>
                      <a:gd name="T56" fmla="*/ 620 w 1509"/>
                      <a:gd name="T57" fmla="*/ 127 h 718"/>
                      <a:gd name="T58" fmla="*/ 620 w 1509"/>
                      <a:gd name="T59" fmla="*/ 160 h 718"/>
                      <a:gd name="T60" fmla="*/ 599 w 1509"/>
                      <a:gd name="T61" fmla="*/ 187 h 718"/>
                      <a:gd name="T62" fmla="*/ 568 w 1509"/>
                      <a:gd name="T63" fmla="*/ 196 h 718"/>
                      <a:gd name="T64" fmla="*/ 528 w 1509"/>
                      <a:gd name="T65" fmla="*/ 185 h 718"/>
                      <a:gd name="T66" fmla="*/ 480 w 1509"/>
                      <a:gd name="T67" fmla="*/ 164 h 718"/>
                      <a:gd name="T68" fmla="*/ 439 w 1509"/>
                      <a:gd name="T69" fmla="*/ 140 h 718"/>
                      <a:gd name="T70" fmla="*/ 416 w 1509"/>
                      <a:gd name="T71" fmla="*/ 126 h 718"/>
                      <a:gd name="T72" fmla="*/ 357 w 1509"/>
                      <a:gd name="T73" fmla="*/ 155 h 718"/>
                      <a:gd name="T74" fmla="*/ 268 w 1509"/>
                      <a:gd name="T75" fmla="*/ 239 h 718"/>
                      <a:gd name="T76" fmla="*/ 196 w 1509"/>
                      <a:gd name="T77" fmla="*/ 339 h 718"/>
                      <a:gd name="T78" fmla="*/ 147 w 1509"/>
                      <a:gd name="T79" fmla="*/ 441 h 718"/>
                      <a:gd name="T80" fmla="*/ 118 w 1509"/>
                      <a:gd name="T81" fmla="*/ 551 h 718"/>
                      <a:gd name="T82" fmla="*/ 1399 w 1509"/>
                      <a:gd name="T83" fmla="*/ 610 h 718"/>
                      <a:gd name="T84" fmla="*/ 1379 w 1509"/>
                      <a:gd name="T85" fmla="*/ 496 h 718"/>
                      <a:gd name="T86" fmla="*/ 1340 w 1509"/>
                      <a:gd name="T87" fmla="*/ 389 h 718"/>
                      <a:gd name="T88" fmla="*/ 1280 w 1509"/>
                      <a:gd name="T89" fmla="*/ 287 h 718"/>
                      <a:gd name="T90" fmla="*/ 1200 w 1509"/>
                      <a:gd name="T91" fmla="*/ 195 h 718"/>
                      <a:gd name="T92" fmla="*/ 1103 w 1509"/>
                      <a:gd name="T93" fmla="*/ 119 h 718"/>
                      <a:gd name="T94" fmla="*/ 1071 w 1509"/>
                      <a:gd name="T95" fmla="*/ 139 h 718"/>
                      <a:gd name="T96" fmla="*/ 1029 w 1509"/>
                      <a:gd name="T97" fmla="*/ 164 h 718"/>
                      <a:gd name="T98" fmla="*/ 982 w 1509"/>
                      <a:gd name="T99" fmla="*/ 185 h 718"/>
                      <a:gd name="T100" fmla="*/ 942 w 1509"/>
                      <a:gd name="T101" fmla="*/ 196 h 718"/>
                      <a:gd name="T102" fmla="*/ 910 w 1509"/>
                      <a:gd name="T103" fmla="*/ 187 h 718"/>
                      <a:gd name="T104" fmla="*/ 890 w 1509"/>
                      <a:gd name="T105" fmla="*/ 160 h 718"/>
                      <a:gd name="T106" fmla="*/ 888 w 1509"/>
                      <a:gd name="T107" fmla="*/ 132 h 718"/>
                      <a:gd name="T108" fmla="*/ 900 w 1509"/>
                      <a:gd name="T109" fmla="*/ 107 h 718"/>
                      <a:gd name="T110" fmla="*/ 923 w 1509"/>
                      <a:gd name="T111" fmla="*/ 91 h 718"/>
                      <a:gd name="T112" fmla="*/ 962 w 1509"/>
                      <a:gd name="T113" fmla="*/ 76 h 718"/>
                      <a:gd name="T114" fmla="*/ 999 w 1509"/>
                      <a:gd name="T115" fmla="*/ 57 h 718"/>
                      <a:gd name="T116" fmla="*/ 1050 w 1509"/>
                      <a:gd name="T117" fmla="*/ 25 h 718"/>
                      <a:gd name="T118" fmla="*/ 1068 w 1509"/>
                      <a:gd name="T119" fmla="*/ 11 h 718"/>
                      <a:gd name="T120" fmla="*/ 1080 w 1509"/>
                      <a:gd name="T121" fmla="*/ 4 h 718"/>
                      <a:gd name="T122" fmla="*/ 1090 w 1509"/>
                      <a:gd name="T123" fmla="*/ 1 h 718"/>
                      <a:gd name="T124" fmla="*/ 1100 w 1509"/>
                      <a:gd name="T125" fmla="*/ 0 h 71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509" h="718">
                        <a:moveTo>
                          <a:pt x="1100" y="0"/>
                        </a:moveTo>
                        <a:lnTo>
                          <a:pt x="1104" y="0"/>
                        </a:lnTo>
                        <a:lnTo>
                          <a:pt x="1108" y="1"/>
                        </a:lnTo>
                        <a:lnTo>
                          <a:pt x="1117" y="2"/>
                        </a:lnTo>
                        <a:lnTo>
                          <a:pt x="1117" y="2"/>
                        </a:lnTo>
                        <a:lnTo>
                          <a:pt x="1122" y="4"/>
                        </a:lnTo>
                        <a:lnTo>
                          <a:pt x="1127" y="8"/>
                        </a:lnTo>
                        <a:lnTo>
                          <a:pt x="1183" y="42"/>
                        </a:lnTo>
                        <a:lnTo>
                          <a:pt x="1237" y="84"/>
                        </a:lnTo>
                        <a:lnTo>
                          <a:pt x="1285" y="128"/>
                        </a:lnTo>
                        <a:lnTo>
                          <a:pt x="1330" y="176"/>
                        </a:lnTo>
                        <a:lnTo>
                          <a:pt x="1371" y="229"/>
                        </a:lnTo>
                        <a:lnTo>
                          <a:pt x="1407" y="285"/>
                        </a:lnTo>
                        <a:lnTo>
                          <a:pt x="1438" y="342"/>
                        </a:lnTo>
                        <a:lnTo>
                          <a:pt x="1462" y="402"/>
                        </a:lnTo>
                        <a:lnTo>
                          <a:pt x="1483" y="464"/>
                        </a:lnTo>
                        <a:lnTo>
                          <a:pt x="1498" y="528"/>
                        </a:lnTo>
                        <a:lnTo>
                          <a:pt x="1506" y="595"/>
                        </a:lnTo>
                        <a:lnTo>
                          <a:pt x="1509" y="663"/>
                        </a:lnTo>
                        <a:lnTo>
                          <a:pt x="1509" y="664"/>
                        </a:lnTo>
                        <a:lnTo>
                          <a:pt x="1506" y="681"/>
                        </a:lnTo>
                        <a:lnTo>
                          <a:pt x="1499" y="696"/>
                        </a:lnTo>
                        <a:lnTo>
                          <a:pt x="1487" y="707"/>
                        </a:lnTo>
                        <a:lnTo>
                          <a:pt x="1473" y="716"/>
                        </a:lnTo>
                        <a:lnTo>
                          <a:pt x="1456" y="718"/>
                        </a:lnTo>
                        <a:lnTo>
                          <a:pt x="54" y="718"/>
                        </a:lnTo>
                        <a:lnTo>
                          <a:pt x="37" y="716"/>
                        </a:lnTo>
                        <a:lnTo>
                          <a:pt x="22" y="707"/>
                        </a:lnTo>
                        <a:lnTo>
                          <a:pt x="11" y="696"/>
                        </a:lnTo>
                        <a:lnTo>
                          <a:pt x="3" y="681"/>
                        </a:lnTo>
                        <a:lnTo>
                          <a:pt x="0" y="664"/>
                        </a:lnTo>
                        <a:lnTo>
                          <a:pt x="3" y="596"/>
                        </a:lnTo>
                        <a:lnTo>
                          <a:pt x="13" y="529"/>
                        </a:lnTo>
                        <a:lnTo>
                          <a:pt x="27" y="465"/>
                        </a:lnTo>
                        <a:lnTo>
                          <a:pt x="47" y="402"/>
                        </a:lnTo>
                        <a:lnTo>
                          <a:pt x="73" y="342"/>
                        </a:lnTo>
                        <a:lnTo>
                          <a:pt x="102" y="285"/>
                        </a:lnTo>
                        <a:lnTo>
                          <a:pt x="138" y="229"/>
                        </a:lnTo>
                        <a:lnTo>
                          <a:pt x="179" y="176"/>
                        </a:lnTo>
                        <a:lnTo>
                          <a:pt x="224" y="128"/>
                        </a:lnTo>
                        <a:lnTo>
                          <a:pt x="273" y="84"/>
                        </a:lnTo>
                        <a:lnTo>
                          <a:pt x="327" y="42"/>
                        </a:lnTo>
                        <a:lnTo>
                          <a:pt x="382" y="8"/>
                        </a:lnTo>
                        <a:lnTo>
                          <a:pt x="396" y="2"/>
                        </a:lnTo>
                        <a:lnTo>
                          <a:pt x="410" y="0"/>
                        </a:lnTo>
                        <a:lnTo>
                          <a:pt x="421" y="1"/>
                        </a:lnTo>
                        <a:lnTo>
                          <a:pt x="432" y="6"/>
                        </a:lnTo>
                        <a:lnTo>
                          <a:pt x="442" y="12"/>
                        </a:lnTo>
                        <a:lnTo>
                          <a:pt x="476" y="36"/>
                        </a:lnTo>
                        <a:lnTo>
                          <a:pt x="493" y="47"/>
                        </a:lnTo>
                        <a:lnTo>
                          <a:pt x="512" y="57"/>
                        </a:lnTo>
                        <a:lnTo>
                          <a:pt x="530" y="67"/>
                        </a:lnTo>
                        <a:lnTo>
                          <a:pt x="549" y="76"/>
                        </a:lnTo>
                        <a:lnTo>
                          <a:pt x="567" y="84"/>
                        </a:lnTo>
                        <a:lnTo>
                          <a:pt x="587" y="91"/>
                        </a:lnTo>
                        <a:lnTo>
                          <a:pt x="603" y="99"/>
                        </a:lnTo>
                        <a:lnTo>
                          <a:pt x="614" y="112"/>
                        </a:lnTo>
                        <a:lnTo>
                          <a:pt x="620" y="127"/>
                        </a:lnTo>
                        <a:lnTo>
                          <a:pt x="624" y="144"/>
                        </a:lnTo>
                        <a:lnTo>
                          <a:pt x="620" y="160"/>
                        </a:lnTo>
                        <a:lnTo>
                          <a:pt x="612" y="175"/>
                        </a:lnTo>
                        <a:lnTo>
                          <a:pt x="599" y="187"/>
                        </a:lnTo>
                        <a:lnTo>
                          <a:pt x="585" y="194"/>
                        </a:lnTo>
                        <a:lnTo>
                          <a:pt x="568" y="196"/>
                        </a:lnTo>
                        <a:lnTo>
                          <a:pt x="551" y="193"/>
                        </a:lnTo>
                        <a:lnTo>
                          <a:pt x="528" y="185"/>
                        </a:lnTo>
                        <a:lnTo>
                          <a:pt x="505" y="174"/>
                        </a:lnTo>
                        <a:lnTo>
                          <a:pt x="480" y="164"/>
                        </a:lnTo>
                        <a:lnTo>
                          <a:pt x="459" y="152"/>
                        </a:lnTo>
                        <a:lnTo>
                          <a:pt x="439" y="140"/>
                        </a:lnTo>
                        <a:lnTo>
                          <a:pt x="417" y="126"/>
                        </a:lnTo>
                        <a:lnTo>
                          <a:pt x="416" y="126"/>
                        </a:lnTo>
                        <a:lnTo>
                          <a:pt x="407" y="119"/>
                        </a:lnTo>
                        <a:lnTo>
                          <a:pt x="357" y="155"/>
                        </a:lnTo>
                        <a:lnTo>
                          <a:pt x="310" y="195"/>
                        </a:lnTo>
                        <a:lnTo>
                          <a:pt x="268" y="239"/>
                        </a:lnTo>
                        <a:lnTo>
                          <a:pt x="230" y="287"/>
                        </a:lnTo>
                        <a:lnTo>
                          <a:pt x="196" y="339"/>
                        </a:lnTo>
                        <a:lnTo>
                          <a:pt x="170" y="389"/>
                        </a:lnTo>
                        <a:lnTo>
                          <a:pt x="147" y="441"/>
                        </a:lnTo>
                        <a:lnTo>
                          <a:pt x="131" y="496"/>
                        </a:lnTo>
                        <a:lnTo>
                          <a:pt x="118" y="551"/>
                        </a:lnTo>
                        <a:lnTo>
                          <a:pt x="111" y="610"/>
                        </a:lnTo>
                        <a:lnTo>
                          <a:pt x="1399" y="610"/>
                        </a:lnTo>
                        <a:lnTo>
                          <a:pt x="1391" y="551"/>
                        </a:lnTo>
                        <a:lnTo>
                          <a:pt x="1379" y="496"/>
                        </a:lnTo>
                        <a:lnTo>
                          <a:pt x="1362" y="441"/>
                        </a:lnTo>
                        <a:lnTo>
                          <a:pt x="1340" y="389"/>
                        </a:lnTo>
                        <a:lnTo>
                          <a:pt x="1314" y="339"/>
                        </a:lnTo>
                        <a:lnTo>
                          <a:pt x="1280" y="287"/>
                        </a:lnTo>
                        <a:lnTo>
                          <a:pt x="1242" y="239"/>
                        </a:lnTo>
                        <a:lnTo>
                          <a:pt x="1200" y="195"/>
                        </a:lnTo>
                        <a:lnTo>
                          <a:pt x="1153" y="155"/>
                        </a:lnTo>
                        <a:lnTo>
                          <a:pt x="1103" y="119"/>
                        </a:lnTo>
                        <a:lnTo>
                          <a:pt x="1093" y="126"/>
                        </a:lnTo>
                        <a:lnTo>
                          <a:pt x="1071" y="139"/>
                        </a:lnTo>
                        <a:lnTo>
                          <a:pt x="1050" y="152"/>
                        </a:lnTo>
                        <a:lnTo>
                          <a:pt x="1029" y="164"/>
                        </a:lnTo>
                        <a:lnTo>
                          <a:pt x="1005" y="174"/>
                        </a:lnTo>
                        <a:lnTo>
                          <a:pt x="982" y="185"/>
                        </a:lnTo>
                        <a:lnTo>
                          <a:pt x="959" y="193"/>
                        </a:lnTo>
                        <a:lnTo>
                          <a:pt x="942" y="196"/>
                        </a:lnTo>
                        <a:lnTo>
                          <a:pt x="925" y="194"/>
                        </a:lnTo>
                        <a:lnTo>
                          <a:pt x="910" y="187"/>
                        </a:lnTo>
                        <a:lnTo>
                          <a:pt x="898" y="175"/>
                        </a:lnTo>
                        <a:lnTo>
                          <a:pt x="890" y="160"/>
                        </a:lnTo>
                        <a:lnTo>
                          <a:pt x="887" y="146"/>
                        </a:lnTo>
                        <a:lnTo>
                          <a:pt x="888" y="132"/>
                        </a:lnTo>
                        <a:lnTo>
                          <a:pt x="892" y="118"/>
                        </a:lnTo>
                        <a:lnTo>
                          <a:pt x="900" y="107"/>
                        </a:lnTo>
                        <a:lnTo>
                          <a:pt x="910" y="97"/>
                        </a:lnTo>
                        <a:lnTo>
                          <a:pt x="923" y="91"/>
                        </a:lnTo>
                        <a:lnTo>
                          <a:pt x="943" y="84"/>
                        </a:lnTo>
                        <a:lnTo>
                          <a:pt x="962" y="76"/>
                        </a:lnTo>
                        <a:lnTo>
                          <a:pt x="980" y="67"/>
                        </a:lnTo>
                        <a:lnTo>
                          <a:pt x="999" y="57"/>
                        </a:lnTo>
                        <a:lnTo>
                          <a:pt x="1033" y="36"/>
                        </a:lnTo>
                        <a:lnTo>
                          <a:pt x="1050" y="25"/>
                        </a:lnTo>
                        <a:lnTo>
                          <a:pt x="1067" y="12"/>
                        </a:lnTo>
                        <a:lnTo>
                          <a:pt x="1068" y="11"/>
                        </a:lnTo>
                        <a:lnTo>
                          <a:pt x="1073" y="8"/>
                        </a:lnTo>
                        <a:lnTo>
                          <a:pt x="1080" y="4"/>
                        </a:lnTo>
                        <a:lnTo>
                          <a:pt x="1082" y="3"/>
                        </a:lnTo>
                        <a:lnTo>
                          <a:pt x="1090" y="1"/>
                        </a:lnTo>
                        <a:lnTo>
                          <a:pt x="1092" y="1"/>
                        </a:lnTo>
                        <a:lnTo>
                          <a:pt x="1100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6" name="Freeform 62"/>
                  <p:cNvSpPr>
                    <a:spLocks noEditPoints="1"/>
                  </p:cNvSpPr>
                  <p:nvPr/>
                </p:nvSpPr>
                <p:spPr bwMode="auto">
                  <a:xfrm>
                    <a:off x="4214813" y="3217863"/>
                    <a:ext cx="320675" cy="322263"/>
                  </a:xfrm>
                  <a:custGeom>
                    <a:avLst/>
                    <a:gdLst>
                      <a:gd name="T0" fmla="*/ 149 w 808"/>
                      <a:gd name="T1" fmla="*/ 252 h 809"/>
                      <a:gd name="T2" fmla="*/ 119 w 808"/>
                      <a:gd name="T3" fmla="*/ 323 h 809"/>
                      <a:gd name="T4" fmla="*/ 107 w 808"/>
                      <a:gd name="T5" fmla="*/ 405 h 809"/>
                      <a:gd name="T6" fmla="*/ 118 w 808"/>
                      <a:gd name="T7" fmla="*/ 482 h 809"/>
                      <a:gd name="T8" fmla="*/ 148 w 808"/>
                      <a:gd name="T9" fmla="*/ 553 h 809"/>
                      <a:gd name="T10" fmla="*/ 194 w 808"/>
                      <a:gd name="T11" fmla="*/ 613 h 809"/>
                      <a:gd name="T12" fmla="*/ 223 w 808"/>
                      <a:gd name="T13" fmla="*/ 638 h 809"/>
                      <a:gd name="T14" fmla="*/ 288 w 808"/>
                      <a:gd name="T15" fmla="*/ 676 h 809"/>
                      <a:gd name="T16" fmla="*/ 363 w 808"/>
                      <a:gd name="T17" fmla="*/ 697 h 809"/>
                      <a:gd name="T18" fmla="*/ 444 w 808"/>
                      <a:gd name="T19" fmla="*/ 697 h 809"/>
                      <a:gd name="T20" fmla="*/ 519 w 808"/>
                      <a:gd name="T21" fmla="*/ 676 h 809"/>
                      <a:gd name="T22" fmla="*/ 584 w 808"/>
                      <a:gd name="T23" fmla="*/ 638 h 809"/>
                      <a:gd name="T24" fmla="*/ 614 w 808"/>
                      <a:gd name="T25" fmla="*/ 613 h 809"/>
                      <a:gd name="T26" fmla="*/ 659 w 808"/>
                      <a:gd name="T27" fmla="*/ 553 h 809"/>
                      <a:gd name="T28" fmla="*/ 690 w 808"/>
                      <a:gd name="T29" fmla="*/ 482 h 809"/>
                      <a:gd name="T30" fmla="*/ 700 w 808"/>
                      <a:gd name="T31" fmla="*/ 405 h 809"/>
                      <a:gd name="T32" fmla="*/ 384 w 808"/>
                      <a:gd name="T33" fmla="*/ 364 h 809"/>
                      <a:gd name="T34" fmla="*/ 313 w 808"/>
                      <a:gd name="T35" fmla="*/ 353 h 809"/>
                      <a:gd name="T36" fmla="*/ 249 w 808"/>
                      <a:gd name="T37" fmla="*/ 320 h 809"/>
                      <a:gd name="T38" fmla="*/ 222 w 808"/>
                      <a:gd name="T39" fmla="*/ 297 h 809"/>
                      <a:gd name="T40" fmla="*/ 185 w 808"/>
                      <a:gd name="T41" fmla="*/ 249 h 809"/>
                      <a:gd name="T42" fmla="*/ 404 w 808"/>
                      <a:gd name="T43" fmla="*/ 107 h 809"/>
                      <a:gd name="T44" fmla="*/ 329 w 808"/>
                      <a:gd name="T45" fmla="*/ 117 h 809"/>
                      <a:gd name="T46" fmla="*/ 263 w 808"/>
                      <a:gd name="T47" fmla="*/ 143 h 809"/>
                      <a:gd name="T48" fmla="*/ 274 w 808"/>
                      <a:gd name="T49" fmla="*/ 185 h 809"/>
                      <a:gd name="T50" fmla="*/ 299 w 808"/>
                      <a:gd name="T51" fmla="*/ 220 h 809"/>
                      <a:gd name="T52" fmla="*/ 337 w 808"/>
                      <a:gd name="T53" fmla="*/ 246 h 809"/>
                      <a:gd name="T54" fmla="*/ 384 w 808"/>
                      <a:gd name="T55" fmla="*/ 256 h 809"/>
                      <a:gd name="T56" fmla="*/ 638 w 808"/>
                      <a:gd name="T57" fmla="*/ 223 h 809"/>
                      <a:gd name="T58" fmla="*/ 584 w 808"/>
                      <a:gd name="T59" fmla="*/ 170 h 809"/>
                      <a:gd name="T60" fmla="*/ 519 w 808"/>
                      <a:gd name="T61" fmla="*/ 131 h 809"/>
                      <a:gd name="T62" fmla="*/ 444 w 808"/>
                      <a:gd name="T63" fmla="*/ 110 h 809"/>
                      <a:gd name="T64" fmla="*/ 404 w 808"/>
                      <a:gd name="T65" fmla="*/ 0 h 809"/>
                      <a:gd name="T66" fmla="*/ 497 w 808"/>
                      <a:gd name="T67" fmla="*/ 10 h 809"/>
                      <a:gd name="T68" fmla="*/ 582 w 808"/>
                      <a:gd name="T69" fmla="*/ 41 h 809"/>
                      <a:gd name="T70" fmla="*/ 657 w 808"/>
                      <a:gd name="T71" fmla="*/ 88 h 809"/>
                      <a:gd name="T72" fmla="*/ 717 w 808"/>
                      <a:gd name="T73" fmla="*/ 148 h 809"/>
                      <a:gd name="T74" fmla="*/ 762 w 808"/>
                      <a:gd name="T75" fmla="*/ 217 h 809"/>
                      <a:gd name="T76" fmla="*/ 793 w 808"/>
                      <a:gd name="T77" fmla="*/ 294 h 809"/>
                      <a:gd name="T78" fmla="*/ 801 w 808"/>
                      <a:gd name="T79" fmla="*/ 331 h 809"/>
                      <a:gd name="T80" fmla="*/ 808 w 808"/>
                      <a:gd name="T81" fmla="*/ 405 h 809"/>
                      <a:gd name="T82" fmla="*/ 797 w 808"/>
                      <a:gd name="T83" fmla="*/ 496 h 809"/>
                      <a:gd name="T84" fmla="*/ 767 w 808"/>
                      <a:gd name="T85" fmla="*/ 582 h 809"/>
                      <a:gd name="T86" fmla="*/ 719 w 808"/>
                      <a:gd name="T87" fmla="*/ 657 h 809"/>
                      <a:gd name="T88" fmla="*/ 656 w 808"/>
                      <a:gd name="T89" fmla="*/ 720 h 809"/>
                      <a:gd name="T90" fmla="*/ 581 w 808"/>
                      <a:gd name="T91" fmla="*/ 768 h 809"/>
                      <a:gd name="T92" fmla="*/ 496 w 808"/>
                      <a:gd name="T93" fmla="*/ 798 h 809"/>
                      <a:gd name="T94" fmla="*/ 404 w 808"/>
                      <a:gd name="T95" fmla="*/ 809 h 809"/>
                      <a:gd name="T96" fmla="*/ 312 w 808"/>
                      <a:gd name="T97" fmla="*/ 798 h 809"/>
                      <a:gd name="T98" fmla="*/ 226 w 808"/>
                      <a:gd name="T99" fmla="*/ 768 h 809"/>
                      <a:gd name="T100" fmla="*/ 151 w 808"/>
                      <a:gd name="T101" fmla="*/ 720 h 809"/>
                      <a:gd name="T102" fmla="*/ 118 w 808"/>
                      <a:gd name="T103" fmla="*/ 689 h 809"/>
                      <a:gd name="T104" fmla="*/ 62 w 808"/>
                      <a:gd name="T105" fmla="*/ 621 h 809"/>
                      <a:gd name="T106" fmla="*/ 23 w 808"/>
                      <a:gd name="T107" fmla="*/ 540 h 809"/>
                      <a:gd name="T108" fmla="*/ 2 w 808"/>
                      <a:gd name="T109" fmla="*/ 451 h 809"/>
                      <a:gd name="T110" fmla="*/ 2 w 808"/>
                      <a:gd name="T111" fmla="*/ 357 h 809"/>
                      <a:gd name="T112" fmla="*/ 23 w 808"/>
                      <a:gd name="T113" fmla="*/ 268 h 809"/>
                      <a:gd name="T114" fmla="*/ 62 w 808"/>
                      <a:gd name="T115" fmla="*/ 187 h 809"/>
                      <a:gd name="T116" fmla="*/ 118 w 808"/>
                      <a:gd name="T117" fmla="*/ 118 h 809"/>
                      <a:gd name="T118" fmla="*/ 151 w 808"/>
                      <a:gd name="T119" fmla="*/ 88 h 809"/>
                      <a:gd name="T120" fmla="*/ 226 w 808"/>
                      <a:gd name="T121" fmla="*/ 41 h 809"/>
                      <a:gd name="T122" fmla="*/ 312 w 808"/>
                      <a:gd name="T123" fmla="*/ 10 h 809"/>
                      <a:gd name="T124" fmla="*/ 404 w 808"/>
                      <a:gd name="T125" fmla="*/ 0 h 80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808" h="809">
                        <a:moveTo>
                          <a:pt x="171" y="220"/>
                        </a:moveTo>
                        <a:lnTo>
                          <a:pt x="149" y="252"/>
                        </a:lnTo>
                        <a:lnTo>
                          <a:pt x="131" y="286"/>
                        </a:lnTo>
                        <a:lnTo>
                          <a:pt x="119" y="323"/>
                        </a:lnTo>
                        <a:lnTo>
                          <a:pt x="110" y="363"/>
                        </a:lnTo>
                        <a:lnTo>
                          <a:pt x="107" y="405"/>
                        </a:lnTo>
                        <a:lnTo>
                          <a:pt x="110" y="445"/>
                        </a:lnTo>
                        <a:lnTo>
                          <a:pt x="118" y="482"/>
                        </a:lnTo>
                        <a:lnTo>
                          <a:pt x="130" y="519"/>
                        </a:lnTo>
                        <a:lnTo>
                          <a:pt x="148" y="553"/>
                        </a:lnTo>
                        <a:lnTo>
                          <a:pt x="169" y="585"/>
                        </a:lnTo>
                        <a:lnTo>
                          <a:pt x="194" y="613"/>
                        </a:lnTo>
                        <a:lnTo>
                          <a:pt x="195" y="613"/>
                        </a:lnTo>
                        <a:lnTo>
                          <a:pt x="223" y="638"/>
                        </a:lnTo>
                        <a:lnTo>
                          <a:pt x="255" y="660"/>
                        </a:lnTo>
                        <a:lnTo>
                          <a:pt x="288" y="676"/>
                        </a:lnTo>
                        <a:lnTo>
                          <a:pt x="325" y="689"/>
                        </a:lnTo>
                        <a:lnTo>
                          <a:pt x="363" y="697"/>
                        </a:lnTo>
                        <a:lnTo>
                          <a:pt x="404" y="700"/>
                        </a:lnTo>
                        <a:lnTo>
                          <a:pt x="444" y="697"/>
                        </a:lnTo>
                        <a:lnTo>
                          <a:pt x="482" y="689"/>
                        </a:lnTo>
                        <a:lnTo>
                          <a:pt x="519" y="676"/>
                        </a:lnTo>
                        <a:lnTo>
                          <a:pt x="554" y="660"/>
                        </a:lnTo>
                        <a:lnTo>
                          <a:pt x="584" y="638"/>
                        </a:lnTo>
                        <a:lnTo>
                          <a:pt x="613" y="614"/>
                        </a:lnTo>
                        <a:lnTo>
                          <a:pt x="614" y="613"/>
                        </a:lnTo>
                        <a:lnTo>
                          <a:pt x="638" y="585"/>
                        </a:lnTo>
                        <a:lnTo>
                          <a:pt x="659" y="553"/>
                        </a:lnTo>
                        <a:lnTo>
                          <a:pt x="677" y="519"/>
                        </a:lnTo>
                        <a:lnTo>
                          <a:pt x="690" y="482"/>
                        </a:lnTo>
                        <a:lnTo>
                          <a:pt x="697" y="445"/>
                        </a:lnTo>
                        <a:lnTo>
                          <a:pt x="700" y="405"/>
                        </a:lnTo>
                        <a:lnTo>
                          <a:pt x="697" y="364"/>
                        </a:lnTo>
                        <a:lnTo>
                          <a:pt x="384" y="364"/>
                        </a:lnTo>
                        <a:lnTo>
                          <a:pt x="347" y="362"/>
                        </a:lnTo>
                        <a:lnTo>
                          <a:pt x="313" y="353"/>
                        </a:lnTo>
                        <a:lnTo>
                          <a:pt x="279" y="339"/>
                        </a:lnTo>
                        <a:lnTo>
                          <a:pt x="249" y="320"/>
                        </a:lnTo>
                        <a:lnTo>
                          <a:pt x="222" y="297"/>
                        </a:lnTo>
                        <a:lnTo>
                          <a:pt x="222" y="297"/>
                        </a:lnTo>
                        <a:lnTo>
                          <a:pt x="202" y="274"/>
                        </a:lnTo>
                        <a:lnTo>
                          <a:pt x="185" y="249"/>
                        </a:lnTo>
                        <a:lnTo>
                          <a:pt x="171" y="220"/>
                        </a:lnTo>
                        <a:close/>
                        <a:moveTo>
                          <a:pt x="404" y="107"/>
                        </a:moveTo>
                        <a:lnTo>
                          <a:pt x="366" y="110"/>
                        </a:lnTo>
                        <a:lnTo>
                          <a:pt x="329" y="117"/>
                        </a:lnTo>
                        <a:lnTo>
                          <a:pt x="296" y="128"/>
                        </a:lnTo>
                        <a:lnTo>
                          <a:pt x="263" y="143"/>
                        </a:lnTo>
                        <a:lnTo>
                          <a:pt x="266" y="165"/>
                        </a:lnTo>
                        <a:lnTo>
                          <a:pt x="274" y="185"/>
                        </a:lnTo>
                        <a:lnTo>
                          <a:pt x="285" y="204"/>
                        </a:lnTo>
                        <a:lnTo>
                          <a:pt x="299" y="220"/>
                        </a:lnTo>
                        <a:lnTo>
                          <a:pt x="317" y="235"/>
                        </a:lnTo>
                        <a:lnTo>
                          <a:pt x="337" y="246"/>
                        </a:lnTo>
                        <a:lnTo>
                          <a:pt x="360" y="254"/>
                        </a:lnTo>
                        <a:lnTo>
                          <a:pt x="384" y="256"/>
                        </a:lnTo>
                        <a:lnTo>
                          <a:pt x="660" y="256"/>
                        </a:lnTo>
                        <a:lnTo>
                          <a:pt x="638" y="223"/>
                        </a:lnTo>
                        <a:lnTo>
                          <a:pt x="613" y="195"/>
                        </a:lnTo>
                        <a:lnTo>
                          <a:pt x="584" y="170"/>
                        </a:lnTo>
                        <a:lnTo>
                          <a:pt x="553" y="148"/>
                        </a:lnTo>
                        <a:lnTo>
                          <a:pt x="519" y="131"/>
                        </a:lnTo>
                        <a:lnTo>
                          <a:pt x="482" y="118"/>
                        </a:lnTo>
                        <a:lnTo>
                          <a:pt x="444" y="110"/>
                        </a:lnTo>
                        <a:lnTo>
                          <a:pt x="404" y="107"/>
                        </a:lnTo>
                        <a:close/>
                        <a:moveTo>
                          <a:pt x="404" y="0"/>
                        </a:moveTo>
                        <a:lnTo>
                          <a:pt x="451" y="2"/>
                        </a:lnTo>
                        <a:lnTo>
                          <a:pt x="497" y="10"/>
                        </a:lnTo>
                        <a:lnTo>
                          <a:pt x="540" y="23"/>
                        </a:lnTo>
                        <a:lnTo>
                          <a:pt x="582" y="41"/>
                        </a:lnTo>
                        <a:lnTo>
                          <a:pt x="620" y="62"/>
                        </a:lnTo>
                        <a:lnTo>
                          <a:pt x="657" y="88"/>
                        </a:lnTo>
                        <a:lnTo>
                          <a:pt x="690" y="118"/>
                        </a:lnTo>
                        <a:lnTo>
                          <a:pt x="717" y="148"/>
                        </a:lnTo>
                        <a:lnTo>
                          <a:pt x="741" y="181"/>
                        </a:lnTo>
                        <a:lnTo>
                          <a:pt x="762" y="217"/>
                        </a:lnTo>
                        <a:lnTo>
                          <a:pt x="779" y="254"/>
                        </a:lnTo>
                        <a:lnTo>
                          <a:pt x="793" y="294"/>
                        </a:lnTo>
                        <a:lnTo>
                          <a:pt x="793" y="296"/>
                        </a:lnTo>
                        <a:lnTo>
                          <a:pt x="801" y="331"/>
                        </a:lnTo>
                        <a:lnTo>
                          <a:pt x="807" y="367"/>
                        </a:lnTo>
                        <a:lnTo>
                          <a:pt x="808" y="405"/>
                        </a:lnTo>
                        <a:lnTo>
                          <a:pt x="806" y="451"/>
                        </a:lnTo>
                        <a:lnTo>
                          <a:pt x="797" y="496"/>
                        </a:lnTo>
                        <a:lnTo>
                          <a:pt x="784" y="540"/>
                        </a:lnTo>
                        <a:lnTo>
                          <a:pt x="767" y="582"/>
                        </a:lnTo>
                        <a:lnTo>
                          <a:pt x="746" y="621"/>
                        </a:lnTo>
                        <a:lnTo>
                          <a:pt x="719" y="657"/>
                        </a:lnTo>
                        <a:lnTo>
                          <a:pt x="690" y="690"/>
                        </a:lnTo>
                        <a:lnTo>
                          <a:pt x="656" y="720"/>
                        </a:lnTo>
                        <a:lnTo>
                          <a:pt x="620" y="746"/>
                        </a:lnTo>
                        <a:lnTo>
                          <a:pt x="581" y="768"/>
                        </a:lnTo>
                        <a:lnTo>
                          <a:pt x="540" y="785"/>
                        </a:lnTo>
                        <a:lnTo>
                          <a:pt x="496" y="798"/>
                        </a:lnTo>
                        <a:lnTo>
                          <a:pt x="451" y="806"/>
                        </a:lnTo>
                        <a:lnTo>
                          <a:pt x="404" y="809"/>
                        </a:lnTo>
                        <a:lnTo>
                          <a:pt x="357" y="806"/>
                        </a:lnTo>
                        <a:lnTo>
                          <a:pt x="312" y="798"/>
                        </a:lnTo>
                        <a:lnTo>
                          <a:pt x="267" y="785"/>
                        </a:lnTo>
                        <a:lnTo>
                          <a:pt x="226" y="768"/>
                        </a:lnTo>
                        <a:lnTo>
                          <a:pt x="187" y="746"/>
                        </a:lnTo>
                        <a:lnTo>
                          <a:pt x="151" y="720"/>
                        </a:lnTo>
                        <a:lnTo>
                          <a:pt x="118" y="690"/>
                        </a:lnTo>
                        <a:lnTo>
                          <a:pt x="118" y="689"/>
                        </a:lnTo>
                        <a:lnTo>
                          <a:pt x="88" y="656"/>
                        </a:lnTo>
                        <a:lnTo>
                          <a:pt x="62" y="621"/>
                        </a:lnTo>
                        <a:lnTo>
                          <a:pt x="41" y="582"/>
                        </a:lnTo>
                        <a:lnTo>
                          <a:pt x="23" y="540"/>
                        </a:lnTo>
                        <a:lnTo>
                          <a:pt x="10" y="496"/>
                        </a:lnTo>
                        <a:lnTo>
                          <a:pt x="2" y="451"/>
                        </a:lnTo>
                        <a:lnTo>
                          <a:pt x="0" y="405"/>
                        </a:lnTo>
                        <a:lnTo>
                          <a:pt x="2" y="357"/>
                        </a:lnTo>
                        <a:lnTo>
                          <a:pt x="10" y="312"/>
                        </a:lnTo>
                        <a:lnTo>
                          <a:pt x="23" y="268"/>
                        </a:lnTo>
                        <a:lnTo>
                          <a:pt x="41" y="226"/>
                        </a:lnTo>
                        <a:lnTo>
                          <a:pt x="62" y="187"/>
                        </a:lnTo>
                        <a:lnTo>
                          <a:pt x="88" y="152"/>
                        </a:lnTo>
                        <a:lnTo>
                          <a:pt x="118" y="118"/>
                        </a:lnTo>
                        <a:lnTo>
                          <a:pt x="118" y="118"/>
                        </a:lnTo>
                        <a:lnTo>
                          <a:pt x="151" y="88"/>
                        </a:lnTo>
                        <a:lnTo>
                          <a:pt x="187" y="62"/>
                        </a:lnTo>
                        <a:lnTo>
                          <a:pt x="226" y="41"/>
                        </a:lnTo>
                        <a:lnTo>
                          <a:pt x="267" y="23"/>
                        </a:lnTo>
                        <a:lnTo>
                          <a:pt x="312" y="10"/>
                        </a:lnTo>
                        <a:lnTo>
                          <a:pt x="357" y="2"/>
                        </a:lnTo>
                        <a:lnTo>
                          <a:pt x="404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7" name="Freeform 63"/>
                  <p:cNvSpPr>
                    <a:spLocks/>
                  </p:cNvSpPr>
                  <p:nvPr/>
                </p:nvSpPr>
                <p:spPr bwMode="auto">
                  <a:xfrm>
                    <a:off x="4352925" y="3582988"/>
                    <a:ext cx="42862" cy="158750"/>
                  </a:xfrm>
                  <a:custGeom>
                    <a:avLst/>
                    <a:gdLst>
                      <a:gd name="T0" fmla="*/ 55 w 109"/>
                      <a:gd name="T1" fmla="*/ 0 h 399"/>
                      <a:gd name="T2" fmla="*/ 72 w 109"/>
                      <a:gd name="T3" fmla="*/ 3 h 399"/>
                      <a:gd name="T4" fmla="*/ 87 w 109"/>
                      <a:gd name="T5" fmla="*/ 10 h 399"/>
                      <a:gd name="T6" fmla="*/ 98 w 109"/>
                      <a:gd name="T7" fmla="*/ 22 h 399"/>
                      <a:gd name="T8" fmla="*/ 106 w 109"/>
                      <a:gd name="T9" fmla="*/ 37 h 399"/>
                      <a:gd name="T10" fmla="*/ 109 w 109"/>
                      <a:gd name="T11" fmla="*/ 55 h 399"/>
                      <a:gd name="T12" fmla="*/ 109 w 109"/>
                      <a:gd name="T13" fmla="*/ 344 h 399"/>
                      <a:gd name="T14" fmla="*/ 106 w 109"/>
                      <a:gd name="T15" fmla="*/ 361 h 399"/>
                      <a:gd name="T16" fmla="*/ 98 w 109"/>
                      <a:gd name="T17" fmla="*/ 376 h 399"/>
                      <a:gd name="T18" fmla="*/ 87 w 109"/>
                      <a:gd name="T19" fmla="*/ 389 h 399"/>
                      <a:gd name="T20" fmla="*/ 72 w 109"/>
                      <a:gd name="T21" fmla="*/ 396 h 399"/>
                      <a:gd name="T22" fmla="*/ 55 w 109"/>
                      <a:gd name="T23" fmla="*/ 399 h 399"/>
                      <a:gd name="T24" fmla="*/ 37 w 109"/>
                      <a:gd name="T25" fmla="*/ 396 h 399"/>
                      <a:gd name="T26" fmla="*/ 23 w 109"/>
                      <a:gd name="T27" fmla="*/ 389 h 399"/>
                      <a:gd name="T28" fmla="*/ 11 w 109"/>
                      <a:gd name="T29" fmla="*/ 376 h 399"/>
                      <a:gd name="T30" fmla="*/ 4 w 109"/>
                      <a:gd name="T31" fmla="*/ 361 h 399"/>
                      <a:gd name="T32" fmla="*/ 0 w 109"/>
                      <a:gd name="T33" fmla="*/ 344 h 399"/>
                      <a:gd name="T34" fmla="*/ 0 w 109"/>
                      <a:gd name="T35" fmla="*/ 55 h 399"/>
                      <a:gd name="T36" fmla="*/ 4 w 109"/>
                      <a:gd name="T37" fmla="*/ 37 h 399"/>
                      <a:gd name="T38" fmla="*/ 11 w 109"/>
                      <a:gd name="T39" fmla="*/ 22 h 399"/>
                      <a:gd name="T40" fmla="*/ 23 w 109"/>
                      <a:gd name="T41" fmla="*/ 10 h 399"/>
                      <a:gd name="T42" fmla="*/ 37 w 109"/>
                      <a:gd name="T43" fmla="*/ 3 h 399"/>
                      <a:gd name="T44" fmla="*/ 55 w 109"/>
                      <a:gd name="T45" fmla="*/ 0 h 39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</a:cxnLst>
                    <a:rect l="0" t="0" r="r" b="b"/>
                    <a:pathLst>
                      <a:path w="109" h="399">
                        <a:moveTo>
                          <a:pt x="55" y="0"/>
                        </a:moveTo>
                        <a:lnTo>
                          <a:pt x="72" y="3"/>
                        </a:lnTo>
                        <a:lnTo>
                          <a:pt x="87" y="10"/>
                        </a:lnTo>
                        <a:lnTo>
                          <a:pt x="98" y="22"/>
                        </a:lnTo>
                        <a:lnTo>
                          <a:pt x="106" y="37"/>
                        </a:lnTo>
                        <a:lnTo>
                          <a:pt x="109" y="55"/>
                        </a:lnTo>
                        <a:lnTo>
                          <a:pt x="109" y="344"/>
                        </a:lnTo>
                        <a:lnTo>
                          <a:pt x="106" y="361"/>
                        </a:lnTo>
                        <a:lnTo>
                          <a:pt x="98" y="376"/>
                        </a:lnTo>
                        <a:lnTo>
                          <a:pt x="87" y="389"/>
                        </a:lnTo>
                        <a:lnTo>
                          <a:pt x="72" y="396"/>
                        </a:lnTo>
                        <a:lnTo>
                          <a:pt x="55" y="399"/>
                        </a:lnTo>
                        <a:lnTo>
                          <a:pt x="37" y="396"/>
                        </a:lnTo>
                        <a:lnTo>
                          <a:pt x="23" y="389"/>
                        </a:lnTo>
                        <a:lnTo>
                          <a:pt x="11" y="376"/>
                        </a:lnTo>
                        <a:lnTo>
                          <a:pt x="4" y="361"/>
                        </a:lnTo>
                        <a:lnTo>
                          <a:pt x="0" y="344"/>
                        </a:lnTo>
                        <a:lnTo>
                          <a:pt x="0" y="55"/>
                        </a:lnTo>
                        <a:lnTo>
                          <a:pt x="4" y="37"/>
                        </a:lnTo>
                        <a:lnTo>
                          <a:pt x="11" y="22"/>
                        </a:lnTo>
                        <a:lnTo>
                          <a:pt x="23" y="10"/>
                        </a:lnTo>
                        <a:lnTo>
                          <a:pt x="37" y="3"/>
                        </a:lnTo>
                        <a:lnTo>
                          <a:pt x="55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8" name="Freeform 64"/>
                  <p:cNvSpPr>
                    <a:spLocks/>
                  </p:cNvSpPr>
                  <p:nvPr/>
                </p:nvSpPr>
                <p:spPr bwMode="auto">
                  <a:xfrm>
                    <a:off x="4313238" y="3422650"/>
                    <a:ext cx="122237" cy="50800"/>
                  </a:xfrm>
                  <a:custGeom>
                    <a:avLst/>
                    <a:gdLst>
                      <a:gd name="T0" fmla="*/ 249 w 307"/>
                      <a:gd name="T1" fmla="*/ 0 h 128"/>
                      <a:gd name="T2" fmla="*/ 266 w 307"/>
                      <a:gd name="T3" fmla="*/ 1 h 128"/>
                      <a:gd name="T4" fmla="*/ 281 w 307"/>
                      <a:gd name="T5" fmla="*/ 8 h 128"/>
                      <a:gd name="T6" fmla="*/ 293 w 307"/>
                      <a:gd name="T7" fmla="*/ 18 h 128"/>
                      <a:gd name="T8" fmla="*/ 303 w 307"/>
                      <a:gd name="T9" fmla="*/ 33 h 128"/>
                      <a:gd name="T10" fmla="*/ 307 w 307"/>
                      <a:gd name="T11" fmla="*/ 50 h 128"/>
                      <a:gd name="T12" fmla="*/ 306 w 307"/>
                      <a:gd name="T13" fmla="*/ 67 h 128"/>
                      <a:gd name="T14" fmla="*/ 300 w 307"/>
                      <a:gd name="T15" fmla="*/ 81 h 128"/>
                      <a:gd name="T16" fmla="*/ 289 w 307"/>
                      <a:gd name="T17" fmla="*/ 94 h 128"/>
                      <a:gd name="T18" fmla="*/ 274 w 307"/>
                      <a:gd name="T19" fmla="*/ 103 h 128"/>
                      <a:gd name="T20" fmla="*/ 245 w 307"/>
                      <a:gd name="T21" fmla="*/ 114 h 128"/>
                      <a:gd name="T22" fmla="*/ 215 w 307"/>
                      <a:gd name="T23" fmla="*/ 121 h 128"/>
                      <a:gd name="T24" fmla="*/ 185 w 307"/>
                      <a:gd name="T25" fmla="*/ 127 h 128"/>
                      <a:gd name="T26" fmla="*/ 154 w 307"/>
                      <a:gd name="T27" fmla="*/ 128 h 128"/>
                      <a:gd name="T28" fmla="*/ 123 w 307"/>
                      <a:gd name="T29" fmla="*/ 127 h 128"/>
                      <a:gd name="T30" fmla="*/ 92 w 307"/>
                      <a:gd name="T31" fmla="*/ 121 h 128"/>
                      <a:gd name="T32" fmla="*/ 91 w 307"/>
                      <a:gd name="T33" fmla="*/ 121 h 128"/>
                      <a:gd name="T34" fmla="*/ 62 w 307"/>
                      <a:gd name="T35" fmla="*/ 114 h 128"/>
                      <a:gd name="T36" fmla="*/ 33 w 307"/>
                      <a:gd name="T37" fmla="*/ 103 h 128"/>
                      <a:gd name="T38" fmla="*/ 19 w 307"/>
                      <a:gd name="T39" fmla="*/ 94 h 128"/>
                      <a:gd name="T40" fmla="*/ 8 w 307"/>
                      <a:gd name="T41" fmla="*/ 81 h 128"/>
                      <a:gd name="T42" fmla="*/ 3 w 307"/>
                      <a:gd name="T43" fmla="*/ 67 h 128"/>
                      <a:gd name="T44" fmla="*/ 0 w 307"/>
                      <a:gd name="T45" fmla="*/ 50 h 128"/>
                      <a:gd name="T46" fmla="*/ 5 w 307"/>
                      <a:gd name="T47" fmla="*/ 33 h 128"/>
                      <a:gd name="T48" fmla="*/ 12 w 307"/>
                      <a:gd name="T49" fmla="*/ 20 h 128"/>
                      <a:gd name="T50" fmla="*/ 23 w 307"/>
                      <a:gd name="T51" fmla="*/ 11 h 128"/>
                      <a:gd name="T52" fmla="*/ 34 w 307"/>
                      <a:gd name="T53" fmla="*/ 3 h 128"/>
                      <a:gd name="T54" fmla="*/ 48 w 307"/>
                      <a:gd name="T55" fmla="*/ 0 h 128"/>
                      <a:gd name="T56" fmla="*/ 62 w 307"/>
                      <a:gd name="T57" fmla="*/ 0 h 128"/>
                      <a:gd name="T58" fmla="*/ 75 w 307"/>
                      <a:gd name="T59" fmla="*/ 4 h 128"/>
                      <a:gd name="T60" fmla="*/ 93 w 307"/>
                      <a:gd name="T61" fmla="*/ 11 h 128"/>
                      <a:gd name="T62" fmla="*/ 112 w 307"/>
                      <a:gd name="T63" fmla="*/ 15 h 128"/>
                      <a:gd name="T64" fmla="*/ 114 w 307"/>
                      <a:gd name="T65" fmla="*/ 16 h 128"/>
                      <a:gd name="T66" fmla="*/ 133 w 307"/>
                      <a:gd name="T67" fmla="*/ 18 h 128"/>
                      <a:gd name="T68" fmla="*/ 154 w 307"/>
                      <a:gd name="T69" fmla="*/ 19 h 128"/>
                      <a:gd name="T70" fmla="*/ 174 w 307"/>
                      <a:gd name="T71" fmla="*/ 18 h 128"/>
                      <a:gd name="T72" fmla="*/ 193 w 307"/>
                      <a:gd name="T73" fmla="*/ 16 h 128"/>
                      <a:gd name="T74" fmla="*/ 194 w 307"/>
                      <a:gd name="T75" fmla="*/ 16 h 128"/>
                      <a:gd name="T76" fmla="*/ 213 w 307"/>
                      <a:gd name="T77" fmla="*/ 11 h 128"/>
                      <a:gd name="T78" fmla="*/ 232 w 307"/>
                      <a:gd name="T79" fmla="*/ 4 h 128"/>
                      <a:gd name="T80" fmla="*/ 249 w 307"/>
                      <a:gd name="T81" fmla="*/ 0 h 1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</a:cxnLst>
                    <a:rect l="0" t="0" r="r" b="b"/>
                    <a:pathLst>
                      <a:path w="307" h="128">
                        <a:moveTo>
                          <a:pt x="249" y="0"/>
                        </a:moveTo>
                        <a:lnTo>
                          <a:pt x="266" y="1"/>
                        </a:lnTo>
                        <a:lnTo>
                          <a:pt x="281" y="8"/>
                        </a:lnTo>
                        <a:lnTo>
                          <a:pt x="293" y="18"/>
                        </a:lnTo>
                        <a:lnTo>
                          <a:pt x="303" y="33"/>
                        </a:lnTo>
                        <a:lnTo>
                          <a:pt x="307" y="50"/>
                        </a:lnTo>
                        <a:lnTo>
                          <a:pt x="306" y="67"/>
                        </a:lnTo>
                        <a:lnTo>
                          <a:pt x="300" y="81"/>
                        </a:lnTo>
                        <a:lnTo>
                          <a:pt x="289" y="94"/>
                        </a:lnTo>
                        <a:lnTo>
                          <a:pt x="274" y="103"/>
                        </a:lnTo>
                        <a:lnTo>
                          <a:pt x="245" y="114"/>
                        </a:lnTo>
                        <a:lnTo>
                          <a:pt x="215" y="121"/>
                        </a:lnTo>
                        <a:lnTo>
                          <a:pt x="185" y="127"/>
                        </a:lnTo>
                        <a:lnTo>
                          <a:pt x="154" y="128"/>
                        </a:lnTo>
                        <a:lnTo>
                          <a:pt x="123" y="127"/>
                        </a:lnTo>
                        <a:lnTo>
                          <a:pt x="92" y="121"/>
                        </a:lnTo>
                        <a:lnTo>
                          <a:pt x="91" y="121"/>
                        </a:lnTo>
                        <a:lnTo>
                          <a:pt x="62" y="114"/>
                        </a:lnTo>
                        <a:lnTo>
                          <a:pt x="33" y="103"/>
                        </a:lnTo>
                        <a:lnTo>
                          <a:pt x="19" y="94"/>
                        </a:lnTo>
                        <a:lnTo>
                          <a:pt x="8" y="81"/>
                        </a:lnTo>
                        <a:lnTo>
                          <a:pt x="3" y="67"/>
                        </a:lnTo>
                        <a:lnTo>
                          <a:pt x="0" y="50"/>
                        </a:lnTo>
                        <a:lnTo>
                          <a:pt x="5" y="33"/>
                        </a:lnTo>
                        <a:lnTo>
                          <a:pt x="12" y="20"/>
                        </a:lnTo>
                        <a:lnTo>
                          <a:pt x="23" y="11"/>
                        </a:lnTo>
                        <a:lnTo>
                          <a:pt x="34" y="3"/>
                        </a:lnTo>
                        <a:lnTo>
                          <a:pt x="48" y="0"/>
                        </a:lnTo>
                        <a:lnTo>
                          <a:pt x="62" y="0"/>
                        </a:lnTo>
                        <a:lnTo>
                          <a:pt x="75" y="4"/>
                        </a:lnTo>
                        <a:lnTo>
                          <a:pt x="93" y="11"/>
                        </a:lnTo>
                        <a:lnTo>
                          <a:pt x="112" y="15"/>
                        </a:lnTo>
                        <a:lnTo>
                          <a:pt x="114" y="16"/>
                        </a:lnTo>
                        <a:lnTo>
                          <a:pt x="133" y="18"/>
                        </a:lnTo>
                        <a:lnTo>
                          <a:pt x="154" y="19"/>
                        </a:lnTo>
                        <a:lnTo>
                          <a:pt x="174" y="18"/>
                        </a:lnTo>
                        <a:lnTo>
                          <a:pt x="193" y="16"/>
                        </a:lnTo>
                        <a:lnTo>
                          <a:pt x="194" y="16"/>
                        </a:lnTo>
                        <a:lnTo>
                          <a:pt x="213" y="11"/>
                        </a:lnTo>
                        <a:lnTo>
                          <a:pt x="232" y="4"/>
                        </a:lnTo>
                        <a:lnTo>
                          <a:pt x="249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64" name="Group 34"/>
                <p:cNvGrpSpPr/>
                <p:nvPr/>
              </p:nvGrpSpPr>
              <p:grpSpPr>
                <a:xfrm>
                  <a:off x="8203260" y="2893170"/>
                  <a:ext cx="533547" cy="533547"/>
                  <a:chOff x="5507038" y="1766888"/>
                  <a:chExt cx="1166813" cy="1166813"/>
                </a:xfrm>
                <a:solidFill>
                  <a:schemeClr val="bg1"/>
                </a:solidFill>
              </p:grpSpPr>
              <p:sp>
                <p:nvSpPr>
                  <p:cNvPr id="76" name="Freeform 27"/>
                  <p:cNvSpPr>
                    <a:spLocks/>
                  </p:cNvSpPr>
                  <p:nvPr/>
                </p:nvSpPr>
                <p:spPr bwMode="auto">
                  <a:xfrm>
                    <a:off x="5507038" y="1984376"/>
                    <a:ext cx="1166813" cy="949325"/>
                  </a:xfrm>
                  <a:custGeom>
                    <a:avLst/>
                    <a:gdLst>
                      <a:gd name="T0" fmla="*/ 726 w 735"/>
                      <a:gd name="T1" fmla="*/ 0 h 598"/>
                      <a:gd name="T2" fmla="*/ 733 w 735"/>
                      <a:gd name="T3" fmla="*/ 6 h 598"/>
                      <a:gd name="T4" fmla="*/ 735 w 735"/>
                      <a:gd name="T5" fmla="*/ 11 h 598"/>
                      <a:gd name="T6" fmla="*/ 735 w 735"/>
                      <a:gd name="T7" fmla="*/ 453 h 598"/>
                      <a:gd name="T8" fmla="*/ 729 w 735"/>
                      <a:gd name="T9" fmla="*/ 459 h 598"/>
                      <a:gd name="T10" fmla="*/ 522 w 735"/>
                      <a:gd name="T11" fmla="*/ 596 h 598"/>
                      <a:gd name="T12" fmla="*/ 517 w 735"/>
                      <a:gd name="T13" fmla="*/ 598 h 598"/>
                      <a:gd name="T14" fmla="*/ 511 w 735"/>
                      <a:gd name="T15" fmla="*/ 596 h 598"/>
                      <a:gd name="T16" fmla="*/ 218 w 735"/>
                      <a:gd name="T17" fmla="*/ 462 h 598"/>
                      <a:gd name="T18" fmla="*/ 13 w 735"/>
                      <a:gd name="T19" fmla="*/ 598 h 598"/>
                      <a:gd name="T20" fmla="*/ 5 w 735"/>
                      <a:gd name="T21" fmla="*/ 596 h 598"/>
                      <a:gd name="T22" fmla="*/ 0 w 735"/>
                      <a:gd name="T23" fmla="*/ 589 h 598"/>
                      <a:gd name="T24" fmla="*/ 0 w 735"/>
                      <a:gd name="T25" fmla="*/ 152 h 598"/>
                      <a:gd name="T26" fmla="*/ 2 w 735"/>
                      <a:gd name="T27" fmla="*/ 145 h 598"/>
                      <a:gd name="T28" fmla="*/ 167 w 735"/>
                      <a:gd name="T29" fmla="*/ 48 h 598"/>
                      <a:gd name="T30" fmla="*/ 174 w 735"/>
                      <a:gd name="T31" fmla="*/ 46 h 598"/>
                      <a:gd name="T32" fmla="*/ 181 w 735"/>
                      <a:gd name="T33" fmla="*/ 51 h 598"/>
                      <a:gd name="T34" fmla="*/ 183 w 735"/>
                      <a:gd name="T35" fmla="*/ 61 h 598"/>
                      <a:gd name="T36" fmla="*/ 178 w 735"/>
                      <a:gd name="T37" fmla="*/ 68 h 598"/>
                      <a:gd name="T38" fmla="*/ 22 w 735"/>
                      <a:gd name="T39" fmla="*/ 565 h 598"/>
                      <a:gd name="T40" fmla="*/ 207 w 735"/>
                      <a:gd name="T41" fmla="*/ 173 h 598"/>
                      <a:gd name="T42" fmla="*/ 211 w 735"/>
                      <a:gd name="T43" fmla="*/ 165 h 598"/>
                      <a:gd name="T44" fmla="*/ 218 w 735"/>
                      <a:gd name="T45" fmla="*/ 162 h 598"/>
                      <a:gd name="T46" fmla="*/ 225 w 735"/>
                      <a:gd name="T47" fmla="*/ 165 h 598"/>
                      <a:gd name="T48" fmla="*/ 229 w 735"/>
                      <a:gd name="T49" fmla="*/ 173 h 598"/>
                      <a:gd name="T50" fmla="*/ 506 w 735"/>
                      <a:gd name="T51" fmla="*/ 569 h 598"/>
                      <a:gd name="T52" fmla="*/ 506 w 735"/>
                      <a:gd name="T53" fmla="*/ 169 h 598"/>
                      <a:gd name="T54" fmla="*/ 513 w 735"/>
                      <a:gd name="T55" fmla="*/ 162 h 598"/>
                      <a:gd name="T56" fmla="*/ 520 w 735"/>
                      <a:gd name="T57" fmla="*/ 162 h 598"/>
                      <a:gd name="T58" fmla="*/ 528 w 735"/>
                      <a:gd name="T59" fmla="*/ 169 h 598"/>
                      <a:gd name="T60" fmla="*/ 528 w 735"/>
                      <a:gd name="T61" fmla="*/ 565 h 598"/>
                      <a:gd name="T62" fmla="*/ 711 w 735"/>
                      <a:gd name="T63" fmla="*/ 33 h 598"/>
                      <a:gd name="T64" fmla="*/ 540 w 735"/>
                      <a:gd name="T65" fmla="*/ 138 h 598"/>
                      <a:gd name="T66" fmla="*/ 533 w 735"/>
                      <a:gd name="T67" fmla="*/ 136 h 598"/>
                      <a:gd name="T68" fmla="*/ 528 w 735"/>
                      <a:gd name="T69" fmla="*/ 129 h 598"/>
                      <a:gd name="T70" fmla="*/ 529 w 735"/>
                      <a:gd name="T71" fmla="*/ 119 h 598"/>
                      <a:gd name="T72" fmla="*/ 716 w 735"/>
                      <a:gd name="T73" fmla="*/ 2 h 59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</a:cxnLst>
                    <a:rect l="0" t="0" r="r" b="b"/>
                    <a:pathLst>
                      <a:path w="735" h="598">
                        <a:moveTo>
                          <a:pt x="722" y="0"/>
                        </a:moveTo>
                        <a:lnTo>
                          <a:pt x="726" y="0"/>
                        </a:lnTo>
                        <a:lnTo>
                          <a:pt x="729" y="2"/>
                        </a:lnTo>
                        <a:lnTo>
                          <a:pt x="733" y="6"/>
                        </a:lnTo>
                        <a:lnTo>
                          <a:pt x="735" y="9"/>
                        </a:lnTo>
                        <a:lnTo>
                          <a:pt x="735" y="11"/>
                        </a:lnTo>
                        <a:lnTo>
                          <a:pt x="735" y="448"/>
                        </a:lnTo>
                        <a:lnTo>
                          <a:pt x="735" y="453"/>
                        </a:lnTo>
                        <a:lnTo>
                          <a:pt x="731" y="457"/>
                        </a:lnTo>
                        <a:lnTo>
                          <a:pt x="729" y="459"/>
                        </a:lnTo>
                        <a:lnTo>
                          <a:pt x="522" y="596"/>
                        </a:lnTo>
                        <a:lnTo>
                          <a:pt x="522" y="596"/>
                        </a:lnTo>
                        <a:lnTo>
                          <a:pt x="518" y="598"/>
                        </a:lnTo>
                        <a:lnTo>
                          <a:pt x="517" y="598"/>
                        </a:lnTo>
                        <a:lnTo>
                          <a:pt x="517" y="598"/>
                        </a:lnTo>
                        <a:lnTo>
                          <a:pt x="511" y="596"/>
                        </a:lnTo>
                        <a:lnTo>
                          <a:pt x="511" y="596"/>
                        </a:lnTo>
                        <a:lnTo>
                          <a:pt x="218" y="462"/>
                        </a:lnTo>
                        <a:lnTo>
                          <a:pt x="18" y="596"/>
                        </a:lnTo>
                        <a:lnTo>
                          <a:pt x="13" y="598"/>
                        </a:lnTo>
                        <a:lnTo>
                          <a:pt x="9" y="598"/>
                        </a:lnTo>
                        <a:lnTo>
                          <a:pt x="5" y="596"/>
                        </a:lnTo>
                        <a:lnTo>
                          <a:pt x="2" y="593"/>
                        </a:lnTo>
                        <a:lnTo>
                          <a:pt x="0" y="589"/>
                        </a:lnTo>
                        <a:lnTo>
                          <a:pt x="0" y="585"/>
                        </a:lnTo>
                        <a:lnTo>
                          <a:pt x="0" y="152"/>
                        </a:lnTo>
                        <a:lnTo>
                          <a:pt x="0" y="149"/>
                        </a:lnTo>
                        <a:lnTo>
                          <a:pt x="2" y="145"/>
                        </a:lnTo>
                        <a:lnTo>
                          <a:pt x="5" y="143"/>
                        </a:lnTo>
                        <a:lnTo>
                          <a:pt x="167" y="48"/>
                        </a:lnTo>
                        <a:lnTo>
                          <a:pt x="170" y="46"/>
                        </a:lnTo>
                        <a:lnTo>
                          <a:pt x="174" y="46"/>
                        </a:lnTo>
                        <a:lnTo>
                          <a:pt x="179" y="48"/>
                        </a:lnTo>
                        <a:lnTo>
                          <a:pt x="181" y="51"/>
                        </a:lnTo>
                        <a:lnTo>
                          <a:pt x="183" y="55"/>
                        </a:lnTo>
                        <a:lnTo>
                          <a:pt x="183" y="61"/>
                        </a:lnTo>
                        <a:lnTo>
                          <a:pt x="181" y="64"/>
                        </a:lnTo>
                        <a:lnTo>
                          <a:pt x="178" y="68"/>
                        </a:lnTo>
                        <a:lnTo>
                          <a:pt x="22" y="160"/>
                        </a:lnTo>
                        <a:lnTo>
                          <a:pt x="22" y="565"/>
                        </a:lnTo>
                        <a:lnTo>
                          <a:pt x="207" y="442"/>
                        </a:lnTo>
                        <a:lnTo>
                          <a:pt x="207" y="173"/>
                        </a:lnTo>
                        <a:lnTo>
                          <a:pt x="207" y="169"/>
                        </a:lnTo>
                        <a:lnTo>
                          <a:pt x="211" y="165"/>
                        </a:lnTo>
                        <a:lnTo>
                          <a:pt x="212" y="162"/>
                        </a:lnTo>
                        <a:lnTo>
                          <a:pt x="218" y="162"/>
                        </a:lnTo>
                        <a:lnTo>
                          <a:pt x="222" y="162"/>
                        </a:lnTo>
                        <a:lnTo>
                          <a:pt x="225" y="165"/>
                        </a:lnTo>
                        <a:lnTo>
                          <a:pt x="229" y="169"/>
                        </a:lnTo>
                        <a:lnTo>
                          <a:pt x="229" y="173"/>
                        </a:lnTo>
                        <a:lnTo>
                          <a:pt x="229" y="440"/>
                        </a:lnTo>
                        <a:lnTo>
                          <a:pt x="506" y="569"/>
                        </a:lnTo>
                        <a:lnTo>
                          <a:pt x="506" y="173"/>
                        </a:lnTo>
                        <a:lnTo>
                          <a:pt x="506" y="169"/>
                        </a:lnTo>
                        <a:lnTo>
                          <a:pt x="509" y="165"/>
                        </a:lnTo>
                        <a:lnTo>
                          <a:pt x="513" y="162"/>
                        </a:lnTo>
                        <a:lnTo>
                          <a:pt x="517" y="162"/>
                        </a:lnTo>
                        <a:lnTo>
                          <a:pt x="520" y="162"/>
                        </a:lnTo>
                        <a:lnTo>
                          <a:pt x="524" y="165"/>
                        </a:lnTo>
                        <a:lnTo>
                          <a:pt x="528" y="169"/>
                        </a:lnTo>
                        <a:lnTo>
                          <a:pt x="528" y="173"/>
                        </a:lnTo>
                        <a:lnTo>
                          <a:pt x="528" y="565"/>
                        </a:lnTo>
                        <a:lnTo>
                          <a:pt x="711" y="442"/>
                        </a:lnTo>
                        <a:lnTo>
                          <a:pt x="711" y="33"/>
                        </a:lnTo>
                        <a:lnTo>
                          <a:pt x="546" y="136"/>
                        </a:lnTo>
                        <a:lnTo>
                          <a:pt x="540" y="138"/>
                        </a:lnTo>
                        <a:lnTo>
                          <a:pt x="537" y="138"/>
                        </a:lnTo>
                        <a:lnTo>
                          <a:pt x="533" y="136"/>
                        </a:lnTo>
                        <a:lnTo>
                          <a:pt x="529" y="132"/>
                        </a:lnTo>
                        <a:lnTo>
                          <a:pt x="528" y="129"/>
                        </a:lnTo>
                        <a:lnTo>
                          <a:pt x="528" y="125"/>
                        </a:lnTo>
                        <a:lnTo>
                          <a:pt x="529" y="119"/>
                        </a:lnTo>
                        <a:lnTo>
                          <a:pt x="533" y="117"/>
                        </a:lnTo>
                        <a:lnTo>
                          <a:pt x="716" y="2"/>
                        </a:lnTo>
                        <a:lnTo>
                          <a:pt x="722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7" name="Freeform 28"/>
                  <p:cNvSpPr>
                    <a:spLocks noEditPoints="1"/>
                  </p:cNvSpPr>
                  <p:nvPr/>
                </p:nvSpPr>
                <p:spPr bwMode="auto">
                  <a:xfrm>
                    <a:off x="5835651" y="1766888"/>
                    <a:ext cx="509588" cy="701675"/>
                  </a:xfrm>
                  <a:custGeom>
                    <a:avLst/>
                    <a:gdLst>
                      <a:gd name="T0" fmla="*/ 123 w 321"/>
                      <a:gd name="T1" fmla="*/ 27 h 442"/>
                      <a:gd name="T2" fmla="*/ 62 w 321"/>
                      <a:gd name="T3" fmla="*/ 62 h 442"/>
                      <a:gd name="T4" fmla="*/ 27 w 321"/>
                      <a:gd name="T5" fmla="*/ 124 h 442"/>
                      <a:gd name="T6" fmla="*/ 26 w 321"/>
                      <a:gd name="T7" fmla="*/ 192 h 442"/>
                      <a:gd name="T8" fmla="*/ 55 w 321"/>
                      <a:gd name="T9" fmla="*/ 262 h 442"/>
                      <a:gd name="T10" fmla="*/ 104 w 321"/>
                      <a:gd name="T11" fmla="*/ 339 h 442"/>
                      <a:gd name="T12" fmla="*/ 159 w 321"/>
                      <a:gd name="T13" fmla="*/ 412 h 442"/>
                      <a:gd name="T14" fmla="*/ 216 w 321"/>
                      <a:gd name="T15" fmla="*/ 339 h 442"/>
                      <a:gd name="T16" fmla="*/ 266 w 321"/>
                      <a:gd name="T17" fmla="*/ 262 h 442"/>
                      <a:gd name="T18" fmla="*/ 293 w 321"/>
                      <a:gd name="T19" fmla="*/ 192 h 442"/>
                      <a:gd name="T20" fmla="*/ 293 w 321"/>
                      <a:gd name="T21" fmla="*/ 124 h 442"/>
                      <a:gd name="T22" fmla="*/ 258 w 321"/>
                      <a:gd name="T23" fmla="*/ 62 h 442"/>
                      <a:gd name="T24" fmla="*/ 196 w 321"/>
                      <a:gd name="T25" fmla="*/ 27 h 442"/>
                      <a:gd name="T26" fmla="*/ 159 w 321"/>
                      <a:gd name="T27" fmla="*/ 0 h 442"/>
                      <a:gd name="T28" fmla="*/ 223 w 321"/>
                      <a:gd name="T29" fmla="*/ 12 h 442"/>
                      <a:gd name="T30" fmla="*/ 273 w 321"/>
                      <a:gd name="T31" fmla="*/ 45 h 442"/>
                      <a:gd name="T32" fmla="*/ 293 w 321"/>
                      <a:gd name="T33" fmla="*/ 69 h 442"/>
                      <a:gd name="T34" fmla="*/ 317 w 321"/>
                      <a:gd name="T35" fmla="*/ 128 h 442"/>
                      <a:gd name="T36" fmla="*/ 317 w 321"/>
                      <a:gd name="T37" fmla="*/ 196 h 442"/>
                      <a:gd name="T38" fmla="*/ 286 w 321"/>
                      <a:gd name="T39" fmla="*/ 271 h 442"/>
                      <a:gd name="T40" fmla="*/ 240 w 321"/>
                      <a:gd name="T41" fmla="*/ 346 h 442"/>
                      <a:gd name="T42" fmla="*/ 190 w 321"/>
                      <a:gd name="T43" fmla="*/ 410 h 442"/>
                      <a:gd name="T44" fmla="*/ 165 w 321"/>
                      <a:gd name="T45" fmla="*/ 440 h 442"/>
                      <a:gd name="T46" fmla="*/ 158 w 321"/>
                      <a:gd name="T47" fmla="*/ 440 h 442"/>
                      <a:gd name="T48" fmla="*/ 150 w 321"/>
                      <a:gd name="T49" fmla="*/ 436 h 442"/>
                      <a:gd name="T50" fmla="*/ 104 w 321"/>
                      <a:gd name="T51" fmla="*/ 379 h 442"/>
                      <a:gd name="T52" fmla="*/ 57 w 321"/>
                      <a:gd name="T53" fmla="*/ 310 h 442"/>
                      <a:gd name="T54" fmla="*/ 16 w 321"/>
                      <a:gd name="T55" fmla="*/ 232 h 442"/>
                      <a:gd name="T56" fmla="*/ 0 w 321"/>
                      <a:gd name="T57" fmla="*/ 159 h 442"/>
                      <a:gd name="T58" fmla="*/ 13 w 321"/>
                      <a:gd name="T59" fmla="*/ 97 h 442"/>
                      <a:gd name="T60" fmla="*/ 46 w 321"/>
                      <a:gd name="T61" fmla="*/ 45 h 442"/>
                      <a:gd name="T62" fmla="*/ 97 w 321"/>
                      <a:gd name="T63" fmla="*/ 12 h 442"/>
                      <a:gd name="T64" fmla="*/ 159 w 321"/>
                      <a:gd name="T65" fmla="*/ 0 h 44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</a:cxnLst>
                    <a:rect l="0" t="0" r="r" b="b"/>
                    <a:pathLst>
                      <a:path w="321" h="442">
                        <a:moveTo>
                          <a:pt x="159" y="22"/>
                        </a:moveTo>
                        <a:lnTo>
                          <a:pt x="123" y="27"/>
                        </a:lnTo>
                        <a:lnTo>
                          <a:pt x="90" y="42"/>
                        </a:lnTo>
                        <a:lnTo>
                          <a:pt x="62" y="62"/>
                        </a:lnTo>
                        <a:lnTo>
                          <a:pt x="40" y="91"/>
                        </a:lnTo>
                        <a:lnTo>
                          <a:pt x="27" y="124"/>
                        </a:lnTo>
                        <a:lnTo>
                          <a:pt x="22" y="159"/>
                        </a:lnTo>
                        <a:lnTo>
                          <a:pt x="26" y="192"/>
                        </a:lnTo>
                        <a:lnTo>
                          <a:pt x="38" y="225"/>
                        </a:lnTo>
                        <a:lnTo>
                          <a:pt x="55" y="262"/>
                        </a:lnTo>
                        <a:lnTo>
                          <a:pt x="75" y="297"/>
                        </a:lnTo>
                        <a:lnTo>
                          <a:pt x="104" y="339"/>
                        </a:lnTo>
                        <a:lnTo>
                          <a:pt x="134" y="377"/>
                        </a:lnTo>
                        <a:lnTo>
                          <a:pt x="159" y="412"/>
                        </a:lnTo>
                        <a:lnTo>
                          <a:pt x="187" y="377"/>
                        </a:lnTo>
                        <a:lnTo>
                          <a:pt x="216" y="339"/>
                        </a:lnTo>
                        <a:lnTo>
                          <a:pt x="245" y="297"/>
                        </a:lnTo>
                        <a:lnTo>
                          <a:pt x="266" y="262"/>
                        </a:lnTo>
                        <a:lnTo>
                          <a:pt x="282" y="225"/>
                        </a:lnTo>
                        <a:lnTo>
                          <a:pt x="293" y="192"/>
                        </a:lnTo>
                        <a:lnTo>
                          <a:pt x="299" y="159"/>
                        </a:lnTo>
                        <a:lnTo>
                          <a:pt x="293" y="124"/>
                        </a:lnTo>
                        <a:lnTo>
                          <a:pt x="278" y="91"/>
                        </a:lnTo>
                        <a:lnTo>
                          <a:pt x="258" y="62"/>
                        </a:lnTo>
                        <a:lnTo>
                          <a:pt x="229" y="42"/>
                        </a:lnTo>
                        <a:lnTo>
                          <a:pt x="196" y="27"/>
                        </a:lnTo>
                        <a:lnTo>
                          <a:pt x="159" y="22"/>
                        </a:lnTo>
                        <a:close/>
                        <a:moveTo>
                          <a:pt x="159" y="0"/>
                        </a:moveTo>
                        <a:lnTo>
                          <a:pt x="192" y="3"/>
                        </a:lnTo>
                        <a:lnTo>
                          <a:pt x="223" y="12"/>
                        </a:lnTo>
                        <a:lnTo>
                          <a:pt x="249" y="27"/>
                        </a:lnTo>
                        <a:lnTo>
                          <a:pt x="273" y="45"/>
                        </a:lnTo>
                        <a:lnTo>
                          <a:pt x="273" y="45"/>
                        </a:lnTo>
                        <a:lnTo>
                          <a:pt x="293" y="69"/>
                        </a:lnTo>
                        <a:lnTo>
                          <a:pt x="308" y="97"/>
                        </a:lnTo>
                        <a:lnTo>
                          <a:pt x="317" y="128"/>
                        </a:lnTo>
                        <a:lnTo>
                          <a:pt x="321" y="161"/>
                        </a:lnTo>
                        <a:lnTo>
                          <a:pt x="317" y="196"/>
                        </a:lnTo>
                        <a:lnTo>
                          <a:pt x="304" y="232"/>
                        </a:lnTo>
                        <a:lnTo>
                          <a:pt x="286" y="271"/>
                        </a:lnTo>
                        <a:lnTo>
                          <a:pt x="264" y="310"/>
                        </a:lnTo>
                        <a:lnTo>
                          <a:pt x="240" y="346"/>
                        </a:lnTo>
                        <a:lnTo>
                          <a:pt x="214" y="379"/>
                        </a:lnTo>
                        <a:lnTo>
                          <a:pt x="190" y="410"/>
                        </a:lnTo>
                        <a:lnTo>
                          <a:pt x="168" y="436"/>
                        </a:lnTo>
                        <a:lnTo>
                          <a:pt x="165" y="440"/>
                        </a:lnTo>
                        <a:lnTo>
                          <a:pt x="161" y="442"/>
                        </a:lnTo>
                        <a:lnTo>
                          <a:pt x="158" y="440"/>
                        </a:lnTo>
                        <a:lnTo>
                          <a:pt x="152" y="438"/>
                        </a:lnTo>
                        <a:lnTo>
                          <a:pt x="150" y="436"/>
                        </a:lnTo>
                        <a:lnTo>
                          <a:pt x="128" y="409"/>
                        </a:lnTo>
                        <a:lnTo>
                          <a:pt x="104" y="379"/>
                        </a:lnTo>
                        <a:lnTo>
                          <a:pt x="81" y="344"/>
                        </a:lnTo>
                        <a:lnTo>
                          <a:pt x="57" y="310"/>
                        </a:lnTo>
                        <a:lnTo>
                          <a:pt x="35" y="271"/>
                        </a:lnTo>
                        <a:lnTo>
                          <a:pt x="16" y="232"/>
                        </a:lnTo>
                        <a:lnTo>
                          <a:pt x="4" y="196"/>
                        </a:lnTo>
                        <a:lnTo>
                          <a:pt x="0" y="159"/>
                        </a:lnTo>
                        <a:lnTo>
                          <a:pt x="2" y="128"/>
                        </a:lnTo>
                        <a:lnTo>
                          <a:pt x="13" y="97"/>
                        </a:lnTo>
                        <a:lnTo>
                          <a:pt x="27" y="69"/>
                        </a:lnTo>
                        <a:lnTo>
                          <a:pt x="46" y="45"/>
                        </a:lnTo>
                        <a:lnTo>
                          <a:pt x="70" y="27"/>
                        </a:lnTo>
                        <a:lnTo>
                          <a:pt x="97" y="12"/>
                        </a:lnTo>
                        <a:lnTo>
                          <a:pt x="128" y="3"/>
                        </a:lnTo>
                        <a:lnTo>
                          <a:pt x="159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8" name="Freeform 29"/>
                  <p:cNvSpPr>
                    <a:spLocks noEditPoints="1"/>
                  </p:cNvSpPr>
                  <p:nvPr/>
                </p:nvSpPr>
                <p:spPr bwMode="auto">
                  <a:xfrm>
                    <a:off x="5981701" y="1911351"/>
                    <a:ext cx="217488" cy="219075"/>
                  </a:xfrm>
                  <a:custGeom>
                    <a:avLst/>
                    <a:gdLst>
                      <a:gd name="T0" fmla="*/ 67 w 137"/>
                      <a:gd name="T1" fmla="*/ 22 h 138"/>
                      <a:gd name="T2" fmla="*/ 51 w 137"/>
                      <a:gd name="T3" fmla="*/ 26 h 138"/>
                      <a:gd name="T4" fmla="*/ 36 w 137"/>
                      <a:gd name="T5" fmla="*/ 37 h 138"/>
                      <a:gd name="T6" fmla="*/ 36 w 137"/>
                      <a:gd name="T7" fmla="*/ 37 h 138"/>
                      <a:gd name="T8" fmla="*/ 25 w 137"/>
                      <a:gd name="T9" fmla="*/ 52 h 138"/>
                      <a:gd name="T10" fmla="*/ 22 w 137"/>
                      <a:gd name="T11" fmla="*/ 70 h 138"/>
                      <a:gd name="T12" fmla="*/ 25 w 137"/>
                      <a:gd name="T13" fmla="*/ 86 h 138"/>
                      <a:gd name="T14" fmla="*/ 36 w 137"/>
                      <a:gd name="T15" fmla="*/ 101 h 138"/>
                      <a:gd name="T16" fmla="*/ 51 w 137"/>
                      <a:gd name="T17" fmla="*/ 112 h 138"/>
                      <a:gd name="T18" fmla="*/ 67 w 137"/>
                      <a:gd name="T19" fmla="*/ 116 h 138"/>
                      <a:gd name="T20" fmla="*/ 86 w 137"/>
                      <a:gd name="T21" fmla="*/ 112 h 138"/>
                      <a:gd name="T22" fmla="*/ 100 w 137"/>
                      <a:gd name="T23" fmla="*/ 101 h 138"/>
                      <a:gd name="T24" fmla="*/ 100 w 137"/>
                      <a:gd name="T25" fmla="*/ 101 h 138"/>
                      <a:gd name="T26" fmla="*/ 111 w 137"/>
                      <a:gd name="T27" fmla="*/ 86 h 138"/>
                      <a:gd name="T28" fmla="*/ 113 w 137"/>
                      <a:gd name="T29" fmla="*/ 70 h 138"/>
                      <a:gd name="T30" fmla="*/ 111 w 137"/>
                      <a:gd name="T31" fmla="*/ 52 h 138"/>
                      <a:gd name="T32" fmla="*/ 100 w 137"/>
                      <a:gd name="T33" fmla="*/ 37 h 138"/>
                      <a:gd name="T34" fmla="*/ 100 w 137"/>
                      <a:gd name="T35" fmla="*/ 37 h 138"/>
                      <a:gd name="T36" fmla="*/ 86 w 137"/>
                      <a:gd name="T37" fmla="*/ 26 h 138"/>
                      <a:gd name="T38" fmla="*/ 67 w 137"/>
                      <a:gd name="T39" fmla="*/ 22 h 138"/>
                      <a:gd name="T40" fmla="*/ 67 w 137"/>
                      <a:gd name="T41" fmla="*/ 0 h 138"/>
                      <a:gd name="T42" fmla="*/ 95 w 137"/>
                      <a:gd name="T43" fmla="*/ 6 h 138"/>
                      <a:gd name="T44" fmla="*/ 117 w 137"/>
                      <a:gd name="T45" fmla="*/ 20 h 138"/>
                      <a:gd name="T46" fmla="*/ 117 w 137"/>
                      <a:gd name="T47" fmla="*/ 20 h 138"/>
                      <a:gd name="T48" fmla="*/ 131 w 137"/>
                      <a:gd name="T49" fmla="*/ 42 h 138"/>
                      <a:gd name="T50" fmla="*/ 137 w 137"/>
                      <a:gd name="T51" fmla="*/ 70 h 138"/>
                      <a:gd name="T52" fmla="*/ 131 w 137"/>
                      <a:gd name="T53" fmla="*/ 96 h 138"/>
                      <a:gd name="T54" fmla="*/ 117 w 137"/>
                      <a:gd name="T55" fmla="*/ 118 h 138"/>
                      <a:gd name="T56" fmla="*/ 117 w 137"/>
                      <a:gd name="T57" fmla="*/ 118 h 138"/>
                      <a:gd name="T58" fmla="*/ 95 w 137"/>
                      <a:gd name="T59" fmla="*/ 132 h 138"/>
                      <a:gd name="T60" fmla="*/ 67 w 137"/>
                      <a:gd name="T61" fmla="*/ 138 h 138"/>
                      <a:gd name="T62" fmla="*/ 42 w 137"/>
                      <a:gd name="T63" fmla="*/ 132 h 138"/>
                      <a:gd name="T64" fmla="*/ 20 w 137"/>
                      <a:gd name="T65" fmla="*/ 118 h 138"/>
                      <a:gd name="T66" fmla="*/ 5 w 137"/>
                      <a:gd name="T67" fmla="*/ 96 h 138"/>
                      <a:gd name="T68" fmla="*/ 0 w 137"/>
                      <a:gd name="T69" fmla="*/ 70 h 138"/>
                      <a:gd name="T70" fmla="*/ 5 w 137"/>
                      <a:gd name="T71" fmla="*/ 42 h 138"/>
                      <a:gd name="T72" fmla="*/ 20 w 137"/>
                      <a:gd name="T73" fmla="*/ 20 h 138"/>
                      <a:gd name="T74" fmla="*/ 20 w 137"/>
                      <a:gd name="T75" fmla="*/ 20 h 138"/>
                      <a:gd name="T76" fmla="*/ 42 w 137"/>
                      <a:gd name="T77" fmla="*/ 6 h 138"/>
                      <a:gd name="T78" fmla="*/ 67 w 137"/>
                      <a:gd name="T79" fmla="*/ 0 h 13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</a:cxnLst>
                    <a:rect l="0" t="0" r="r" b="b"/>
                    <a:pathLst>
                      <a:path w="137" h="138">
                        <a:moveTo>
                          <a:pt x="67" y="22"/>
                        </a:moveTo>
                        <a:lnTo>
                          <a:pt x="51" y="26"/>
                        </a:lnTo>
                        <a:lnTo>
                          <a:pt x="36" y="37"/>
                        </a:lnTo>
                        <a:lnTo>
                          <a:pt x="36" y="37"/>
                        </a:lnTo>
                        <a:lnTo>
                          <a:pt x="25" y="52"/>
                        </a:lnTo>
                        <a:lnTo>
                          <a:pt x="22" y="70"/>
                        </a:lnTo>
                        <a:lnTo>
                          <a:pt x="25" y="86"/>
                        </a:lnTo>
                        <a:lnTo>
                          <a:pt x="36" y="101"/>
                        </a:lnTo>
                        <a:lnTo>
                          <a:pt x="51" y="112"/>
                        </a:lnTo>
                        <a:lnTo>
                          <a:pt x="67" y="116"/>
                        </a:lnTo>
                        <a:lnTo>
                          <a:pt x="86" y="112"/>
                        </a:lnTo>
                        <a:lnTo>
                          <a:pt x="100" y="101"/>
                        </a:lnTo>
                        <a:lnTo>
                          <a:pt x="100" y="101"/>
                        </a:lnTo>
                        <a:lnTo>
                          <a:pt x="111" y="86"/>
                        </a:lnTo>
                        <a:lnTo>
                          <a:pt x="113" y="70"/>
                        </a:lnTo>
                        <a:lnTo>
                          <a:pt x="111" y="52"/>
                        </a:lnTo>
                        <a:lnTo>
                          <a:pt x="100" y="37"/>
                        </a:lnTo>
                        <a:lnTo>
                          <a:pt x="100" y="37"/>
                        </a:lnTo>
                        <a:lnTo>
                          <a:pt x="86" y="26"/>
                        </a:lnTo>
                        <a:lnTo>
                          <a:pt x="67" y="22"/>
                        </a:lnTo>
                        <a:close/>
                        <a:moveTo>
                          <a:pt x="67" y="0"/>
                        </a:moveTo>
                        <a:lnTo>
                          <a:pt x="95" y="6"/>
                        </a:lnTo>
                        <a:lnTo>
                          <a:pt x="117" y="20"/>
                        </a:lnTo>
                        <a:lnTo>
                          <a:pt x="117" y="20"/>
                        </a:lnTo>
                        <a:lnTo>
                          <a:pt x="131" y="42"/>
                        </a:lnTo>
                        <a:lnTo>
                          <a:pt x="137" y="70"/>
                        </a:lnTo>
                        <a:lnTo>
                          <a:pt x="131" y="96"/>
                        </a:lnTo>
                        <a:lnTo>
                          <a:pt x="117" y="118"/>
                        </a:lnTo>
                        <a:lnTo>
                          <a:pt x="117" y="118"/>
                        </a:lnTo>
                        <a:lnTo>
                          <a:pt x="95" y="132"/>
                        </a:lnTo>
                        <a:lnTo>
                          <a:pt x="67" y="138"/>
                        </a:lnTo>
                        <a:lnTo>
                          <a:pt x="42" y="132"/>
                        </a:lnTo>
                        <a:lnTo>
                          <a:pt x="20" y="118"/>
                        </a:lnTo>
                        <a:lnTo>
                          <a:pt x="5" y="96"/>
                        </a:lnTo>
                        <a:lnTo>
                          <a:pt x="0" y="70"/>
                        </a:lnTo>
                        <a:lnTo>
                          <a:pt x="5" y="42"/>
                        </a:lnTo>
                        <a:lnTo>
                          <a:pt x="20" y="20"/>
                        </a:lnTo>
                        <a:lnTo>
                          <a:pt x="20" y="20"/>
                        </a:lnTo>
                        <a:lnTo>
                          <a:pt x="42" y="6"/>
                        </a:lnTo>
                        <a:lnTo>
                          <a:pt x="67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65" name="Group 38"/>
                <p:cNvGrpSpPr/>
                <p:nvPr/>
              </p:nvGrpSpPr>
              <p:grpSpPr>
                <a:xfrm>
                  <a:off x="9173294" y="2043722"/>
                  <a:ext cx="657690" cy="582934"/>
                  <a:chOff x="7219950" y="4870450"/>
                  <a:chExt cx="1382713" cy="1225550"/>
                </a:xfrm>
                <a:solidFill>
                  <a:schemeClr val="bg1"/>
                </a:solidFill>
              </p:grpSpPr>
              <p:sp>
                <p:nvSpPr>
                  <p:cNvPr id="69" name="Freeform 19"/>
                  <p:cNvSpPr>
                    <a:spLocks noEditPoints="1"/>
                  </p:cNvSpPr>
                  <p:nvPr/>
                </p:nvSpPr>
                <p:spPr bwMode="auto">
                  <a:xfrm>
                    <a:off x="7443788" y="4978400"/>
                    <a:ext cx="935038" cy="935038"/>
                  </a:xfrm>
                  <a:custGeom>
                    <a:avLst/>
                    <a:gdLst>
                      <a:gd name="T0" fmla="*/ 527 w 2358"/>
                      <a:gd name="T1" fmla="*/ 331 h 2357"/>
                      <a:gd name="T2" fmla="*/ 328 w 2358"/>
                      <a:gd name="T3" fmla="*/ 531 h 2357"/>
                      <a:gd name="T4" fmla="*/ 185 w 2358"/>
                      <a:gd name="T5" fmla="*/ 782 h 2357"/>
                      <a:gd name="T6" fmla="*/ 320 w 2358"/>
                      <a:gd name="T7" fmla="*/ 834 h 2357"/>
                      <a:gd name="T8" fmla="*/ 480 w 2358"/>
                      <a:gd name="T9" fmla="*/ 767 h 2357"/>
                      <a:gd name="T10" fmla="*/ 600 w 2358"/>
                      <a:gd name="T11" fmla="*/ 656 h 2357"/>
                      <a:gd name="T12" fmla="*/ 664 w 2358"/>
                      <a:gd name="T13" fmla="*/ 660 h 2357"/>
                      <a:gd name="T14" fmla="*/ 680 w 2358"/>
                      <a:gd name="T15" fmla="*/ 721 h 2357"/>
                      <a:gd name="T16" fmla="*/ 540 w 2358"/>
                      <a:gd name="T17" fmla="*/ 857 h 2357"/>
                      <a:gd name="T18" fmla="*/ 350 w 2358"/>
                      <a:gd name="T19" fmla="*/ 939 h 2357"/>
                      <a:gd name="T20" fmla="*/ 131 w 2358"/>
                      <a:gd name="T21" fmla="*/ 960 h 2357"/>
                      <a:gd name="T22" fmla="*/ 111 w 2358"/>
                      <a:gd name="T23" fmla="*/ 1259 h 2357"/>
                      <a:gd name="T24" fmla="*/ 179 w 2358"/>
                      <a:gd name="T25" fmla="*/ 1560 h 2357"/>
                      <a:gd name="T26" fmla="*/ 325 w 2358"/>
                      <a:gd name="T27" fmla="*/ 1822 h 2357"/>
                      <a:gd name="T28" fmla="*/ 535 w 2358"/>
                      <a:gd name="T29" fmla="*/ 2033 h 2357"/>
                      <a:gd name="T30" fmla="*/ 798 w 2358"/>
                      <a:gd name="T31" fmla="*/ 2178 h 2357"/>
                      <a:gd name="T32" fmla="*/ 1100 w 2358"/>
                      <a:gd name="T33" fmla="*/ 2246 h 2357"/>
                      <a:gd name="T34" fmla="*/ 1415 w 2358"/>
                      <a:gd name="T35" fmla="*/ 2222 h 2357"/>
                      <a:gd name="T36" fmla="*/ 1698 w 2358"/>
                      <a:gd name="T37" fmla="*/ 2115 h 2357"/>
                      <a:gd name="T38" fmla="*/ 1937 w 2358"/>
                      <a:gd name="T39" fmla="*/ 1935 h 2357"/>
                      <a:gd name="T40" fmla="*/ 2116 w 2358"/>
                      <a:gd name="T41" fmla="*/ 1696 h 2357"/>
                      <a:gd name="T42" fmla="*/ 2224 w 2358"/>
                      <a:gd name="T43" fmla="*/ 1413 h 2357"/>
                      <a:gd name="T44" fmla="*/ 2247 w 2358"/>
                      <a:gd name="T45" fmla="*/ 1105 h 2357"/>
                      <a:gd name="T46" fmla="*/ 1257 w 2358"/>
                      <a:gd name="T47" fmla="*/ 958 h 2357"/>
                      <a:gd name="T48" fmla="*/ 1027 w 2358"/>
                      <a:gd name="T49" fmla="*/ 886 h 2357"/>
                      <a:gd name="T50" fmla="*/ 845 w 2358"/>
                      <a:gd name="T51" fmla="*/ 736 h 2357"/>
                      <a:gd name="T52" fmla="*/ 731 w 2358"/>
                      <a:gd name="T53" fmla="*/ 527 h 2357"/>
                      <a:gd name="T54" fmla="*/ 703 w 2358"/>
                      <a:gd name="T55" fmla="*/ 220 h 2357"/>
                      <a:gd name="T56" fmla="*/ 954 w 2358"/>
                      <a:gd name="T57" fmla="*/ 133 h 2357"/>
                      <a:gd name="T58" fmla="*/ 814 w 2358"/>
                      <a:gd name="T59" fmla="*/ 396 h 2357"/>
                      <a:gd name="T60" fmla="*/ 873 w 2358"/>
                      <a:gd name="T61" fmla="*/ 586 h 2357"/>
                      <a:gd name="T62" fmla="*/ 997 w 2358"/>
                      <a:gd name="T63" fmla="*/ 736 h 2357"/>
                      <a:gd name="T64" fmla="*/ 1169 w 2358"/>
                      <a:gd name="T65" fmla="*/ 829 h 2357"/>
                      <a:gd name="T66" fmla="*/ 2199 w 2358"/>
                      <a:gd name="T67" fmla="*/ 851 h 2357"/>
                      <a:gd name="T68" fmla="*/ 2073 w 2358"/>
                      <a:gd name="T69" fmla="*/ 589 h 2357"/>
                      <a:gd name="T70" fmla="*/ 1937 w 2358"/>
                      <a:gd name="T71" fmla="*/ 421 h 2357"/>
                      <a:gd name="T72" fmla="*/ 1698 w 2358"/>
                      <a:gd name="T73" fmla="*/ 243 h 2357"/>
                      <a:gd name="T74" fmla="*/ 1415 w 2358"/>
                      <a:gd name="T75" fmla="*/ 135 h 2357"/>
                      <a:gd name="T76" fmla="*/ 1180 w 2358"/>
                      <a:gd name="T77" fmla="*/ 0 h 2357"/>
                      <a:gd name="T78" fmla="*/ 1519 w 2358"/>
                      <a:gd name="T79" fmla="*/ 50 h 2357"/>
                      <a:gd name="T80" fmla="*/ 1821 w 2358"/>
                      <a:gd name="T81" fmla="*/ 190 h 2357"/>
                      <a:gd name="T82" fmla="*/ 2013 w 2358"/>
                      <a:gd name="T83" fmla="*/ 345 h 2357"/>
                      <a:gd name="T84" fmla="*/ 2203 w 2358"/>
                      <a:gd name="T85" fmla="*/ 593 h 2357"/>
                      <a:gd name="T86" fmla="*/ 2321 w 2358"/>
                      <a:gd name="T87" fmla="*/ 886 h 2357"/>
                      <a:gd name="T88" fmla="*/ 2350 w 2358"/>
                      <a:gd name="T89" fmla="*/ 1037 h 2357"/>
                      <a:gd name="T90" fmla="*/ 2346 w 2358"/>
                      <a:gd name="T91" fmla="*/ 1353 h 2357"/>
                      <a:gd name="T92" fmla="*/ 2248 w 2358"/>
                      <a:gd name="T93" fmla="*/ 1675 h 2357"/>
                      <a:gd name="T94" fmla="*/ 2069 w 2358"/>
                      <a:gd name="T95" fmla="*/ 1952 h 2357"/>
                      <a:gd name="T96" fmla="*/ 1889 w 2358"/>
                      <a:gd name="T97" fmla="*/ 2120 h 2357"/>
                      <a:gd name="T98" fmla="*/ 1600 w 2358"/>
                      <a:gd name="T99" fmla="*/ 2280 h 2357"/>
                      <a:gd name="T100" fmla="*/ 1268 w 2358"/>
                      <a:gd name="T101" fmla="*/ 2353 h 2357"/>
                      <a:gd name="T102" fmla="*/ 921 w 2358"/>
                      <a:gd name="T103" fmla="*/ 2329 h 2357"/>
                      <a:gd name="T104" fmla="*/ 608 w 2358"/>
                      <a:gd name="T105" fmla="*/ 2210 h 2357"/>
                      <a:gd name="T106" fmla="*/ 346 w 2358"/>
                      <a:gd name="T107" fmla="*/ 2012 h 2357"/>
                      <a:gd name="T108" fmla="*/ 191 w 2358"/>
                      <a:gd name="T109" fmla="*/ 1820 h 2357"/>
                      <a:gd name="T110" fmla="*/ 50 w 2358"/>
                      <a:gd name="T111" fmla="*/ 1519 h 2357"/>
                      <a:gd name="T112" fmla="*/ 0 w 2358"/>
                      <a:gd name="T113" fmla="*/ 1179 h 2357"/>
                      <a:gd name="T114" fmla="*/ 50 w 2358"/>
                      <a:gd name="T115" fmla="*/ 838 h 2357"/>
                      <a:gd name="T116" fmla="*/ 191 w 2358"/>
                      <a:gd name="T117" fmla="*/ 537 h 2357"/>
                      <a:gd name="T118" fmla="*/ 405 w 2358"/>
                      <a:gd name="T119" fmla="*/ 289 h 2357"/>
                      <a:gd name="T120" fmla="*/ 682 w 2358"/>
                      <a:gd name="T121" fmla="*/ 109 h 2357"/>
                      <a:gd name="T122" fmla="*/ 1005 w 2358"/>
                      <a:gd name="T123" fmla="*/ 13 h 235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</a:cxnLst>
                    <a:rect l="0" t="0" r="r" b="b"/>
                    <a:pathLst>
                      <a:path w="2358" h="2357">
                        <a:moveTo>
                          <a:pt x="703" y="220"/>
                        </a:moveTo>
                        <a:lnTo>
                          <a:pt x="642" y="253"/>
                        </a:lnTo>
                        <a:lnTo>
                          <a:pt x="583" y="290"/>
                        </a:lnTo>
                        <a:lnTo>
                          <a:pt x="527" y="331"/>
                        </a:lnTo>
                        <a:lnTo>
                          <a:pt x="473" y="375"/>
                        </a:lnTo>
                        <a:lnTo>
                          <a:pt x="422" y="422"/>
                        </a:lnTo>
                        <a:lnTo>
                          <a:pt x="373" y="475"/>
                        </a:lnTo>
                        <a:lnTo>
                          <a:pt x="328" y="531"/>
                        </a:lnTo>
                        <a:lnTo>
                          <a:pt x="286" y="589"/>
                        </a:lnTo>
                        <a:lnTo>
                          <a:pt x="248" y="651"/>
                        </a:lnTo>
                        <a:lnTo>
                          <a:pt x="215" y="715"/>
                        </a:lnTo>
                        <a:lnTo>
                          <a:pt x="185" y="782"/>
                        </a:lnTo>
                        <a:lnTo>
                          <a:pt x="160" y="851"/>
                        </a:lnTo>
                        <a:lnTo>
                          <a:pt x="216" y="848"/>
                        </a:lnTo>
                        <a:lnTo>
                          <a:pt x="269" y="844"/>
                        </a:lnTo>
                        <a:lnTo>
                          <a:pt x="320" y="834"/>
                        </a:lnTo>
                        <a:lnTo>
                          <a:pt x="367" y="823"/>
                        </a:lnTo>
                        <a:lnTo>
                          <a:pt x="406" y="808"/>
                        </a:lnTo>
                        <a:lnTo>
                          <a:pt x="443" y="790"/>
                        </a:lnTo>
                        <a:lnTo>
                          <a:pt x="480" y="767"/>
                        </a:lnTo>
                        <a:lnTo>
                          <a:pt x="516" y="739"/>
                        </a:lnTo>
                        <a:lnTo>
                          <a:pt x="552" y="705"/>
                        </a:lnTo>
                        <a:lnTo>
                          <a:pt x="587" y="667"/>
                        </a:lnTo>
                        <a:lnTo>
                          <a:pt x="600" y="656"/>
                        </a:lnTo>
                        <a:lnTo>
                          <a:pt x="615" y="648"/>
                        </a:lnTo>
                        <a:lnTo>
                          <a:pt x="632" y="647"/>
                        </a:lnTo>
                        <a:lnTo>
                          <a:pt x="648" y="650"/>
                        </a:lnTo>
                        <a:lnTo>
                          <a:pt x="664" y="660"/>
                        </a:lnTo>
                        <a:lnTo>
                          <a:pt x="675" y="673"/>
                        </a:lnTo>
                        <a:lnTo>
                          <a:pt x="681" y="688"/>
                        </a:lnTo>
                        <a:lnTo>
                          <a:pt x="683" y="704"/>
                        </a:lnTo>
                        <a:lnTo>
                          <a:pt x="680" y="721"/>
                        </a:lnTo>
                        <a:lnTo>
                          <a:pt x="670" y="736"/>
                        </a:lnTo>
                        <a:lnTo>
                          <a:pt x="628" y="783"/>
                        </a:lnTo>
                        <a:lnTo>
                          <a:pt x="585" y="824"/>
                        </a:lnTo>
                        <a:lnTo>
                          <a:pt x="540" y="857"/>
                        </a:lnTo>
                        <a:lnTo>
                          <a:pt x="495" y="886"/>
                        </a:lnTo>
                        <a:lnTo>
                          <a:pt x="448" y="908"/>
                        </a:lnTo>
                        <a:lnTo>
                          <a:pt x="400" y="926"/>
                        </a:lnTo>
                        <a:lnTo>
                          <a:pt x="350" y="939"/>
                        </a:lnTo>
                        <a:lnTo>
                          <a:pt x="297" y="948"/>
                        </a:lnTo>
                        <a:lnTo>
                          <a:pt x="244" y="955"/>
                        </a:lnTo>
                        <a:lnTo>
                          <a:pt x="188" y="959"/>
                        </a:lnTo>
                        <a:lnTo>
                          <a:pt x="131" y="960"/>
                        </a:lnTo>
                        <a:lnTo>
                          <a:pt x="119" y="1032"/>
                        </a:lnTo>
                        <a:lnTo>
                          <a:pt x="111" y="1105"/>
                        </a:lnTo>
                        <a:lnTo>
                          <a:pt x="109" y="1179"/>
                        </a:lnTo>
                        <a:lnTo>
                          <a:pt x="111" y="1259"/>
                        </a:lnTo>
                        <a:lnTo>
                          <a:pt x="121" y="1337"/>
                        </a:lnTo>
                        <a:lnTo>
                          <a:pt x="135" y="1413"/>
                        </a:lnTo>
                        <a:lnTo>
                          <a:pt x="155" y="1487"/>
                        </a:lnTo>
                        <a:lnTo>
                          <a:pt x="179" y="1560"/>
                        </a:lnTo>
                        <a:lnTo>
                          <a:pt x="209" y="1630"/>
                        </a:lnTo>
                        <a:lnTo>
                          <a:pt x="242" y="1696"/>
                        </a:lnTo>
                        <a:lnTo>
                          <a:pt x="281" y="1761"/>
                        </a:lnTo>
                        <a:lnTo>
                          <a:pt x="325" y="1822"/>
                        </a:lnTo>
                        <a:lnTo>
                          <a:pt x="371" y="1880"/>
                        </a:lnTo>
                        <a:lnTo>
                          <a:pt x="422" y="1935"/>
                        </a:lnTo>
                        <a:lnTo>
                          <a:pt x="477" y="1986"/>
                        </a:lnTo>
                        <a:lnTo>
                          <a:pt x="535" y="2033"/>
                        </a:lnTo>
                        <a:lnTo>
                          <a:pt x="596" y="2075"/>
                        </a:lnTo>
                        <a:lnTo>
                          <a:pt x="661" y="2115"/>
                        </a:lnTo>
                        <a:lnTo>
                          <a:pt x="729" y="2148"/>
                        </a:lnTo>
                        <a:lnTo>
                          <a:pt x="798" y="2178"/>
                        </a:lnTo>
                        <a:lnTo>
                          <a:pt x="870" y="2203"/>
                        </a:lnTo>
                        <a:lnTo>
                          <a:pt x="945" y="2222"/>
                        </a:lnTo>
                        <a:lnTo>
                          <a:pt x="1021" y="2236"/>
                        </a:lnTo>
                        <a:lnTo>
                          <a:pt x="1100" y="2246"/>
                        </a:lnTo>
                        <a:lnTo>
                          <a:pt x="1180" y="2248"/>
                        </a:lnTo>
                        <a:lnTo>
                          <a:pt x="1259" y="2246"/>
                        </a:lnTo>
                        <a:lnTo>
                          <a:pt x="1337" y="2236"/>
                        </a:lnTo>
                        <a:lnTo>
                          <a:pt x="1415" y="2222"/>
                        </a:lnTo>
                        <a:lnTo>
                          <a:pt x="1489" y="2203"/>
                        </a:lnTo>
                        <a:lnTo>
                          <a:pt x="1560" y="2178"/>
                        </a:lnTo>
                        <a:lnTo>
                          <a:pt x="1631" y="2148"/>
                        </a:lnTo>
                        <a:lnTo>
                          <a:pt x="1698" y="2115"/>
                        </a:lnTo>
                        <a:lnTo>
                          <a:pt x="1762" y="2075"/>
                        </a:lnTo>
                        <a:lnTo>
                          <a:pt x="1824" y="2033"/>
                        </a:lnTo>
                        <a:lnTo>
                          <a:pt x="1882" y="1986"/>
                        </a:lnTo>
                        <a:lnTo>
                          <a:pt x="1937" y="1935"/>
                        </a:lnTo>
                        <a:lnTo>
                          <a:pt x="1987" y="1880"/>
                        </a:lnTo>
                        <a:lnTo>
                          <a:pt x="2034" y="1822"/>
                        </a:lnTo>
                        <a:lnTo>
                          <a:pt x="2077" y="1761"/>
                        </a:lnTo>
                        <a:lnTo>
                          <a:pt x="2116" y="1696"/>
                        </a:lnTo>
                        <a:lnTo>
                          <a:pt x="2150" y="1630"/>
                        </a:lnTo>
                        <a:lnTo>
                          <a:pt x="2180" y="1560"/>
                        </a:lnTo>
                        <a:lnTo>
                          <a:pt x="2204" y="1487"/>
                        </a:lnTo>
                        <a:lnTo>
                          <a:pt x="2224" y="1413"/>
                        </a:lnTo>
                        <a:lnTo>
                          <a:pt x="2238" y="1337"/>
                        </a:lnTo>
                        <a:lnTo>
                          <a:pt x="2246" y="1259"/>
                        </a:lnTo>
                        <a:lnTo>
                          <a:pt x="2250" y="1179"/>
                        </a:lnTo>
                        <a:lnTo>
                          <a:pt x="2247" y="1105"/>
                        </a:lnTo>
                        <a:lnTo>
                          <a:pt x="2240" y="1032"/>
                        </a:lnTo>
                        <a:lnTo>
                          <a:pt x="2227" y="961"/>
                        </a:lnTo>
                        <a:lnTo>
                          <a:pt x="1320" y="961"/>
                        </a:lnTo>
                        <a:lnTo>
                          <a:pt x="1257" y="958"/>
                        </a:lnTo>
                        <a:lnTo>
                          <a:pt x="1196" y="948"/>
                        </a:lnTo>
                        <a:lnTo>
                          <a:pt x="1138" y="932"/>
                        </a:lnTo>
                        <a:lnTo>
                          <a:pt x="1081" y="912"/>
                        </a:lnTo>
                        <a:lnTo>
                          <a:pt x="1027" y="886"/>
                        </a:lnTo>
                        <a:lnTo>
                          <a:pt x="976" y="855"/>
                        </a:lnTo>
                        <a:lnTo>
                          <a:pt x="928" y="819"/>
                        </a:lnTo>
                        <a:lnTo>
                          <a:pt x="885" y="779"/>
                        </a:lnTo>
                        <a:lnTo>
                          <a:pt x="845" y="736"/>
                        </a:lnTo>
                        <a:lnTo>
                          <a:pt x="809" y="688"/>
                        </a:lnTo>
                        <a:lnTo>
                          <a:pt x="778" y="638"/>
                        </a:lnTo>
                        <a:lnTo>
                          <a:pt x="752" y="584"/>
                        </a:lnTo>
                        <a:lnTo>
                          <a:pt x="731" y="527"/>
                        </a:lnTo>
                        <a:lnTo>
                          <a:pt x="716" y="468"/>
                        </a:lnTo>
                        <a:lnTo>
                          <a:pt x="706" y="407"/>
                        </a:lnTo>
                        <a:lnTo>
                          <a:pt x="703" y="344"/>
                        </a:lnTo>
                        <a:lnTo>
                          <a:pt x="703" y="220"/>
                        </a:lnTo>
                        <a:close/>
                        <a:moveTo>
                          <a:pt x="1180" y="109"/>
                        </a:moveTo>
                        <a:lnTo>
                          <a:pt x="1103" y="112"/>
                        </a:lnTo>
                        <a:lnTo>
                          <a:pt x="1028" y="120"/>
                        </a:lnTo>
                        <a:lnTo>
                          <a:pt x="954" y="133"/>
                        </a:lnTo>
                        <a:lnTo>
                          <a:pt x="882" y="151"/>
                        </a:lnTo>
                        <a:lnTo>
                          <a:pt x="812" y="174"/>
                        </a:lnTo>
                        <a:lnTo>
                          <a:pt x="812" y="344"/>
                        </a:lnTo>
                        <a:lnTo>
                          <a:pt x="814" y="396"/>
                        </a:lnTo>
                        <a:lnTo>
                          <a:pt x="823" y="446"/>
                        </a:lnTo>
                        <a:lnTo>
                          <a:pt x="835" y="495"/>
                        </a:lnTo>
                        <a:lnTo>
                          <a:pt x="852" y="542"/>
                        </a:lnTo>
                        <a:lnTo>
                          <a:pt x="873" y="586"/>
                        </a:lnTo>
                        <a:lnTo>
                          <a:pt x="899" y="627"/>
                        </a:lnTo>
                        <a:lnTo>
                          <a:pt x="928" y="666"/>
                        </a:lnTo>
                        <a:lnTo>
                          <a:pt x="961" y="703"/>
                        </a:lnTo>
                        <a:lnTo>
                          <a:pt x="997" y="736"/>
                        </a:lnTo>
                        <a:lnTo>
                          <a:pt x="1036" y="764"/>
                        </a:lnTo>
                        <a:lnTo>
                          <a:pt x="1078" y="790"/>
                        </a:lnTo>
                        <a:lnTo>
                          <a:pt x="1123" y="812"/>
                        </a:lnTo>
                        <a:lnTo>
                          <a:pt x="1169" y="829"/>
                        </a:lnTo>
                        <a:lnTo>
                          <a:pt x="1218" y="842"/>
                        </a:lnTo>
                        <a:lnTo>
                          <a:pt x="1268" y="849"/>
                        </a:lnTo>
                        <a:lnTo>
                          <a:pt x="1319" y="851"/>
                        </a:lnTo>
                        <a:lnTo>
                          <a:pt x="2199" y="851"/>
                        </a:lnTo>
                        <a:lnTo>
                          <a:pt x="2173" y="782"/>
                        </a:lnTo>
                        <a:lnTo>
                          <a:pt x="2145" y="716"/>
                        </a:lnTo>
                        <a:lnTo>
                          <a:pt x="2111" y="651"/>
                        </a:lnTo>
                        <a:lnTo>
                          <a:pt x="2073" y="589"/>
                        </a:lnTo>
                        <a:lnTo>
                          <a:pt x="2031" y="531"/>
                        </a:lnTo>
                        <a:lnTo>
                          <a:pt x="1985" y="475"/>
                        </a:lnTo>
                        <a:lnTo>
                          <a:pt x="1937" y="422"/>
                        </a:lnTo>
                        <a:lnTo>
                          <a:pt x="1937" y="421"/>
                        </a:lnTo>
                        <a:lnTo>
                          <a:pt x="1882" y="370"/>
                        </a:lnTo>
                        <a:lnTo>
                          <a:pt x="1824" y="324"/>
                        </a:lnTo>
                        <a:lnTo>
                          <a:pt x="1762" y="281"/>
                        </a:lnTo>
                        <a:lnTo>
                          <a:pt x="1698" y="243"/>
                        </a:lnTo>
                        <a:lnTo>
                          <a:pt x="1631" y="209"/>
                        </a:lnTo>
                        <a:lnTo>
                          <a:pt x="1560" y="179"/>
                        </a:lnTo>
                        <a:lnTo>
                          <a:pt x="1489" y="154"/>
                        </a:lnTo>
                        <a:lnTo>
                          <a:pt x="1415" y="135"/>
                        </a:lnTo>
                        <a:lnTo>
                          <a:pt x="1337" y="121"/>
                        </a:lnTo>
                        <a:lnTo>
                          <a:pt x="1259" y="112"/>
                        </a:lnTo>
                        <a:lnTo>
                          <a:pt x="1180" y="109"/>
                        </a:lnTo>
                        <a:close/>
                        <a:moveTo>
                          <a:pt x="1180" y="0"/>
                        </a:moveTo>
                        <a:lnTo>
                          <a:pt x="1268" y="4"/>
                        </a:lnTo>
                        <a:lnTo>
                          <a:pt x="1353" y="13"/>
                        </a:lnTo>
                        <a:lnTo>
                          <a:pt x="1438" y="28"/>
                        </a:lnTo>
                        <a:lnTo>
                          <a:pt x="1519" y="50"/>
                        </a:lnTo>
                        <a:lnTo>
                          <a:pt x="1600" y="77"/>
                        </a:lnTo>
                        <a:lnTo>
                          <a:pt x="1677" y="109"/>
                        </a:lnTo>
                        <a:lnTo>
                          <a:pt x="1751" y="147"/>
                        </a:lnTo>
                        <a:lnTo>
                          <a:pt x="1821" y="190"/>
                        </a:lnTo>
                        <a:lnTo>
                          <a:pt x="1889" y="237"/>
                        </a:lnTo>
                        <a:lnTo>
                          <a:pt x="1953" y="289"/>
                        </a:lnTo>
                        <a:lnTo>
                          <a:pt x="2013" y="345"/>
                        </a:lnTo>
                        <a:lnTo>
                          <a:pt x="2013" y="345"/>
                        </a:lnTo>
                        <a:lnTo>
                          <a:pt x="2067" y="402"/>
                        </a:lnTo>
                        <a:lnTo>
                          <a:pt x="2116" y="462"/>
                        </a:lnTo>
                        <a:lnTo>
                          <a:pt x="2162" y="527"/>
                        </a:lnTo>
                        <a:lnTo>
                          <a:pt x="2203" y="593"/>
                        </a:lnTo>
                        <a:lnTo>
                          <a:pt x="2240" y="663"/>
                        </a:lnTo>
                        <a:lnTo>
                          <a:pt x="2272" y="735"/>
                        </a:lnTo>
                        <a:lnTo>
                          <a:pt x="2299" y="810"/>
                        </a:lnTo>
                        <a:lnTo>
                          <a:pt x="2321" y="886"/>
                        </a:lnTo>
                        <a:lnTo>
                          <a:pt x="2324" y="893"/>
                        </a:lnTo>
                        <a:lnTo>
                          <a:pt x="2326" y="901"/>
                        </a:lnTo>
                        <a:lnTo>
                          <a:pt x="2339" y="968"/>
                        </a:lnTo>
                        <a:lnTo>
                          <a:pt x="2350" y="1037"/>
                        </a:lnTo>
                        <a:lnTo>
                          <a:pt x="2356" y="1108"/>
                        </a:lnTo>
                        <a:lnTo>
                          <a:pt x="2358" y="1179"/>
                        </a:lnTo>
                        <a:lnTo>
                          <a:pt x="2355" y="1266"/>
                        </a:lnTo>
                        <a:lnTo>
                          <a:pt x="2346" y="1353"/>
                        </a:lnTo>
                        <a:lnTo>
                          <a:pt x="2330" y="1437"/>
                        </a:lnTo>
                        <a:lnTo>
                          <a:pt x="2309" y="1519"/>
                        </a:lnTo>
                        <a:lnTo>
                          <a:pt x="2281" y="1598"/>
                        </a:lnTo>
                        <a:lnTo>
                          <a:pt x="2248" y="1675"/>
                        </a:lnTo>
                        <a:lnTo>
                          <a:pt x="2211" y="1749"/>
                        </a:lnTo>
                        <a:lnTo>
                          <a:pt x="2168" y="1820"/>
                        </a:lnTo>
                        <a:lnTo>
                          <a:pt x="2122" y="1887"/>
                        </a:lnTo>
                        <a:lnTo>
                          <a:pt x="2069" y="1952"/>
                        </a:lnTo>
                        <a:lnTo>
                          <a:pt x="2013" y="2012"/>
                        </a:lnTo>
                        <a:lnTo>
                          <a:pt x="2013" y="2012"/>
                        </a:lnTo>
                        <a:lnTo>
                          <a:pt x="1953" y="2068"/>
                        </a:lnTo>
                        <a:lnTo>
                          <a:pt x="1889" y="2120"/>
                        </a:lnTo>
                        <a:lnTo>
                          <a:pt x="1821" y="2167"/>
                        </a:lnTo>
                        <a:lnTo>
                          <a:pt x="1751" y="2210"/>
                        </a:lnTo>
                        <a:lnTo>
                          <a:pt x="1677" y="2248"/>
                        </a:lnTo>
                        <a:lnTo>
                          <a:pt x="1600" y="2280"/>
                        </a:lnTo>
                        <a:lnTo>
                          <a:pt x="1520" y="2307"/>
                        </a:lnTo>
                        <a:lnTo>
                          <a:pt x="1438" y="2329"/>
                        </a:lnTo>
                        <a:lnTo>
                          <a:pt x="1353" y="2344"/>
                        </a:lnTo>
                        <a:lnTo>
                          <a:pt x="1268" y="2353"/>
                        </a:lnTo>
                        <a:lnTo>
                          <a:pt x="1180" y="2357"/>
                        </a:lnTo>
                        <a:lnTo>
                          <a:pt x="1091" y="2353"/>
                        </a:lnTo>
                        <a:lnTo>
                          <a:pt x="1005" y="2344"/>
                        </a:lnTo>
                        <a:lnTo>
                          <a:pt x="921" y="2329"/>
                        </a:lnTo>
                        <a:lnTo>
                          <a:pt x="840" y="2307"/>
                        </a:lnTo>
                        <a:lnTo>
                          <a:pt x="759" y="2280"/>
                        </a:lnTo>
                        <a:lnTo>
                          <a:pt x="682" y="2248"/>
                        </a:lnTo>
                        <a:lnTo>
                          <a:pt x="608" y="2210"/>
                        </a:lnTo>
                        <a:lnTo>
                          <a:pt x="537" y="2167"/>
                        </a:lnTo>
                        <a:lnTo>
                          <a:pt x="470" y="2120"/>
                        </a:lnTo>
                        <a:lnTo>
                          <a:pt x="406" y="2068"/>
                        </a:lnTo>
                        <a:lnTo>
                          <a:pt x="346" y="2012"/>
                        </a:lnTo>
                        <a:lnTo>
                          <a:pt x="345" y="2012"/>
                        </a:lnTo>
                        <a:lnTo>
                          <a:pt x="289" y="1952"/>
                        </a:lnTo>
                        <a:lnTo>
                          <a:pt x="237" y="1887"/>
                        </a:lnTo>
                        <a:lnTo>
                          <a:pt x="191" y="1820"/>
                        </a:lnTo>
                        <a:lnTo>
                          <a:pt x="147" y="1749"/>
                        </a:lnTo>
                        <a:lnTo>
                          <a:pt x="110" y="1675"/>
                        </a:lnTo>
                        <a:lnTo>
                          <a:pt x="77" y="1598"/>
                        </a:lnTo>
                        <a:lnTo>
                          <a:pt x="50" y="1519"/>
                        </a:lnTo>
                        <a:lnTo>
                          <a:pt x="29" y="1437"/>
                        </a:lnTo>
                        <a:lnTo>
                          <a:pt x="13" y="1353"/>
                        </a:lnTo>
                        <a:lnTo>
                          <a:pt x="3" y="1266"/>
                        </a:lnTo>
                        <a:lnTo>
                          <a:pt x="0" y="1179"/>
                        </a:lnTo>
                        <a:lnTo>
                          <a:pt x="3" y="1091"/>
                        </a:lnTo>
                        <a:lnTo>
                          <a:pt x="13" y="1004"/>
                        </a:lnTo>
                        <a:lnTo>
                          <a:pt x="29" y="920"/>
                        </a:lnTo>
                        <a:lnTo>
                          <a:pt x="50" y="838"/>
                        </a:lnTo>
                        <a:lnTo>
                          <a:pt x="77" y="758"/>
                        </a:lnTo>
                        <a:lnTo>
                          <a:pt x="110" y="682"/>
                        </a:lnTo>
                        <a:lnTo>
                          <a:pt x="147" y="608"/>
                        </a:lnTo>
                        <a:lnTo>
                          <a:pt x="191" y="537"/>
                        </a:lnTo>
                        <a:lnTo>
                          <a:pt x="237" y="470"/>
                        </a:lnTo>
                        <a:lnTo>
                          <a:pt x="289" y="405"/>
                        </a:lnTo>
                        <a:lnTo>
                          <a:pt x="345" y="345"/>
                        </a:lnTo>
                        <a:lnTo>
                          <a:pt x="405" y="289"/>
                        </a:lnTo>
                        <a:lnTo>
                          <a:pt x="470" y="237"/>
                        </a:lnTo>
                        <a:lnTo>
                          <a:pt x="537" y="190"/>
                        </a:lnTo>
                        <a:lnTo>
                          <a:pt x="608" y="147"/>
                        </a:lnTo>
                        <a:lnTo>
                          <a:pt x="682" y="109"/>
                        </a:lnTo>
                        <a:lnTo>
                          <a:pt x="759" y="77"/>
                        </a:lnTo>
                        <a:lnTo>
                          <a:pt x="838" y="50"/>
                        </a:lnTo>
                        <a:lnTo>
                          <a:pt x="921" y="28"/>
                        </a:lnTo>
                        <a:lnTo>
                          <a:pt x="1005" y="13"/>
                        </a:lnTo>
                        <a:lnTo>
                          <a:pt x="1091" y="4"/>
                        </a:lnTo>
                        <a:lnTo>
                          <a:pt x="1180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0" name="Freeform 20"/>
                  <p:cNvSpPr>
                    <a:spLocks/>
                  </p:cNvSpPr>
                  <p:nvPr/>
                </p:nvSpPr>
                <p:spPr bwMode="auto">
                  <a:xfrm>
                    <a:off x="7759700" y="5734050"/>
                    <a:ext cx="303213" cy="68263"/>
                  </a:xfrm>
                  <a:custGeom>
                    <a:avLst/>
                    <a:gdLst>
                      <a:gd name="T0" fmla="*/ 706 w 764"/>
                      <a:gd name="T1" fmla="*/ 0 h 176"/>
                      <a:gd name="T2" fmla="*/ 723 w 764"/>
                      <a:gd name="T3" fmla="*/ 2 h 176"/>
                      <a:gd name="T4" fmla="*/ 739 w 764"/>
                      <a:gd name="T5" fmla="*/ 8 h 176"/>
                      <a:gd name="T6" fmla="*/ 752 w 764"/>
                      <a:gd name="T7" fmla="*/ 19 h 176"/>
                      <a:gd name="T8" fmla="*/ 760 w 764"/>
                      <a:gd name="T9" fmla="*/ 33 h 176"/>
                      <a:gd name="T10" fmla="*/ 764 w 764"/>
                      <a:gd name="T11" fmla="*/ 50 h 176"/>
                      <a:gd name="T12" fmla="*/ 763 w 764"/>
                      <a:gd name="T13" fmla="*/ 67 h 176"/>
                      <a:gd name="T14" fmla="*/ 757 w 764"/>
                      <a:gd name="T15" fmla="*/ 83 h 176"/>
                      <a:gd name="T16" fmla="*/ 746 w 764"/>
                      <a:gd name="T17" fmla="*/ 95 h 176"/>
                      <a:gd name="T18" fmla="*/ 732 w 764"/>
                      <a:gd name="T19" fmla="*/ 105 h 176"/>
                      <a:gd name="T20" fmla="*/ 677 w 764"/>
                      <a:gd name="T21" fmla="*/ 126 h 176"/>
                      <a:gd name="T22" fmla="*/ 620 w 764"/>
                      <a:gd name="T23" fmla="*/ 143 h 176"/>
                      <a:gd name="T24" fmla="*/ 560 w 764"/>
                      <a:gd name="T25" fmla="*/ 157 h 176"/>
                      <a:gd name="T26" fmla="*/ 502 w 764"/>
                      <a:gd name="T27" fmla="*/ 167 h 176"/>
                      <a:gd name="T28" fmla="*/ 443 w 764"/>
                      <a:gd name="T29" fmla="*/ 173 h 176"/>
                      <a:gd name="T30" fmla="*/ 383 w 764"/>
                      <a:gd name="T31" fmla="*/ 176 h 176"/>
                      <a:gd name="T32" fmla="*/ 323 w 764"/>
                      <a:gd name="T33" fmla="*/ 173 h 176"/>
                      <a:gd name="T34" fmla="*/ 262 w 764"/>
                      <a:gd name="T35" fmla="*/ 167 h 176"/>
                      <a:gd name="T36" fmla="*/ 203 w 764"/>
                      <a:gd name="T37" fmla="*/ 157 h 176"/>
                      <a:gd name="T38" fmla="*/ 145 w 764"/>
                      <a:gd name="T39" fmla="*/ 143 h 176"/>
                      <a:gd name="T40" fmla="*/ 88 w 764"/>
                      <a:gd name="T41" fmla="*/ 126 h 176"/>
                      <a:gd name="T42" fmla="*/ 33 w 764"/>
                      <a:gd name="T43" fmla="*/ 105 h 176"/>
                      <a:gd name="T44" fmla="*/ 18 w 764"/>
                      <a:gd name="T45" fmla="*/ 95 h 176"/>
                      <a:gd name="T46" fmla="*/ 8 w 764"/>
                      <a:gd name="T47" fmla="*/ 83 h 176"/>
                      <a:gd name="T48" fmla="*/ 1 w 764"/>
                      <a:gd name="T49" fmla="*/ 67 h 176"/>
                      <a:gd name="T50" fmla="*/ 0 w 764"/>
                      <a:gd name="T51" fmla="*/ 50 h 176"/>
                      <a:gd name="T52" fmla="*/ 3 w 764"/>
                      <a:gd name="T53" fmla="*/ 33 h 176"/>
                      <a:gd name="T54" fmla="*/ 11 w 764"/>
                      <a:gd name="T55" fmla="*/ 21 h 176"/>
                      <a:gd name="T56" fmla="*/ 21 w 764"/>
                      <a:gd name="T57" fmla="*/ 11 h 176"/>
                      <a:gd name="T58" fmla="*/ 34 w 764"/>
                      <a:gd name="T59" fmla="*/ 4 h 176"/>
                      <a:gd name="T60" fmla="*/ 47 w 764"/>
                      <a:gd name="T61" fmla="*/ 1 h 176"/>
                      <a:gd name="T62" fmla="*/ 62 w 764"/>
                      <a:gd name="T63" fmla="*/ 1 h 176"/>
                      <a:gd name="T64" fmla="*/ 75 w 764"/>
                      <a:gd name="T65" fmla="*/ 4 h 176"/>
                      <a:gd name="T66" fmla="*/ 124 w 764"/>
                      <a:gd name="T67" fmla="*/ 23 h 176"/>
                      <a:gd name="T68" fmla="*/ 174 w 764"/>
                      <a:gd name="T69" fmla="*/ 38 h 176"/>
                      <a:gd name="T70" fmla="*/ 225 w 764"/>
                      <a:gd name="T71" fmla="*/ 51 h 176"/>
                      <a:gd name="T72" fmla="*/ 276 w 764"/>
                      <a:gd name="T73" fmla="*/ 59 h 176"/>
                      <a:gd name="T74" fmla="*/ 329 w 764"/>
                      <a:gd name="T75" fmla="*/ 65 h 176"/>
                      <a:gd name="T76" fmla="*/ 383 w 764"/>
                      <a:gd name="T77" fmla="*/ 66 h 176"/>
                      <a:gd name="T78" fmla="*/ 436 w 764"/>
                      <a:gd name="T79" fmla="*/ 65 h 176"/>
                      <a:gd name="T80" fmla="*/ 489 w 764"/>
                      <a:gd name="T81" fmla="*/ 59 h 176"/>
                      <a:gd name="T82" fmla="*/ 539 w 764"/>
                      <a:gd name="T83" fmla="*/ 51 h 176"/>
                      <a:gd name="T84" fmla="*/ 591 w 764"/>
                      <a:gd name="T85" fmla="*/ 38 h 176"/>
                      <a:gd name="T86" fmla="*/ 641 w 764"/>
                      <a:gd name="T87" fmla="*/ 23 h 176"/>
                      <a:gd name="T88" fmla="*/ 689 w 764"/>
                      <a:gd name="T89" fmla="*/ 4 h 176"/>
                      <a:gd name="T90" fmla="*/ 706 w 764"/>
                      <a:gd name="T91" fmla="*/ 0 h 1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</a:cxnLst>
                    <a:rect l="0" t="0" r="r" b="b"/>
                    <a:pathLst>
                      <a:path w="764" h="176">
                        <a:moveTo>
                          <a:pt x="706" y="0"/>
                        </a:moveTo>
                        <a:lnTo>
                          <a:pt x="723" y="2"/>
                        </a:lnTo>
                        <a:lnTo>
                          <a:pt x="739" y="8"/>
                        </a:lnTo>
                        <a:lnTo>
                          <a:pt x="752" y="19"/>
                        </a:lnTo>
                        <a:lnTo>
                          <a:pt x="760" y="33"/>
                        </a:lnTo>
                        <a:lnTo>
                          <a:pt x="764" y="50"/>
                        </a:lnTo>
                        <a:lnTo>
                          <a:pt x="763" y="67"/>
                        </a:lnTo>
                        <a:lnTo>
                          <a:pt x="757" y="83"/>
                        </a:lnTo>
                        <a:lnTo>
                          <a:pt x="746" y="95"/>
                        </a:lnTo>
                        <a:lnTo>
                          <a:pt x="732" y="105"/>
                        </a:lnTo>
                        <a:lnTo>
                          <a:pt x="677" y="126"/>
                        </a:lnTo>
                        <a:lnTo>
                          <a:pt x="620" y="143"/>
                        </a:lnTo>
                        <a:lnTo>
                          <a:pt x="560" y="157"/>
                        </a:lnTo>
                        <a:lnTo>
                          <a:pt x="502" y="167"/>
                        </a:lnTo>
                        <a:lnTo>
                          <a:pt x="443" y="173"/>
                        </a:lnTo>
                        <a:lnTo>
                          <a:pt x="383" y="176"/>
                        </a:lnTo>
                        <a:lnTo>
                          <a:pt x="323" y="173"/>
                        </a:lnTo>
                        <a:lnTo>
                          <a:pt x="262" y="167"/>
                        </a:lnTo>
                        <a:lnTo>
                          <a:pt x="203" y="157"/>
                        </a:lnTo>
                        <a:lnTo>
                          <a:pt x="145" y="143"/>
                        </a:lnTo>
                        <a:lnTo>
                          <a:pt x="88" y="126"/>
                        </a:lnTo>
                        <a:lnTo>
                          <a:pt x="33" y="105"/>
                        </a:lnTo>
                        <a:lnTo>
                          <a:pt x="18" y="95"/>
                        </a:lnTo>
                        <a:lnTo>
                          <a:pt x="8" y="83"/>
                        </a:lnTo>
                        <a:lnTo>
                          <a:pt x="1" y="67"/>
                        </a:lnTo>
                        <a:lnTo>
                          <a:pt x="0" y="50"/>
                        </a:lnTo>
                        <a:lnTo>
                          <a:pt x="3" y="33"/>
                        </a:lnTo>
                        <a:lnTo>
                          <a:pt x="11" y="21"/>
                        </a:lnTo>
                        <a:lnTo>
                          <a:pt x="21" y="11"/>
                        </a:lnTo>
                        <a:lnTo>
                          <a:pt x="34" y="4"/>
                        </a:lnTo>
                        <a:lnTo>
                          <a:pt x="47" y="1"/>
                        </a:lnTo>
                        <a:lnTo>
                          <a:pt x="62" y="1"/>
                        </a:lnTo>
                        <a:lnTo>
                          <a:pt x="75" y="4"/>
                        </a:lnTo>
                        <a:lnTo>
                          <a:pt x="124" y="23"/>
                        </a:lnTo>
                        <a:lnTo>
                          <a:pt x="174" y="38"/>
                        </a:lnTo>
                        <a:lnTo>
                          <a:pt x="225" y="51"/>
                        </a:lnTo>
                        <a:lnTo>
                          <a:pt x="276" y="59"/>
                        </a:lnTo>
                        <a:lnTo>
                          <a:pt x="329" y="65"/>
                        </a:lnTo>
                        <a:lnTo>
                          <a:pt x="383" y="66"/>
                        </a:lnTo>
                        <a:lnTo>
                          <a:pt x="436" y="65"/>
                        </a:lnTo>
                        <a:lnTo>
                          <a:pt x="489" y="59"/>
                        </a:lnTo>
                        <a:lnTo>
                          <a:pt x="539" y="51"/>
                        </a:lnTo>
                        <a:lnTo>
                          <a:pt x="591" y="38"/>
                        </a:lnTo>
                        <a:lnTo>
                          <a:pt x="641" y="23"/>
                        </a:lnTo>
                        <a:lnTo>
                          <a:pt x="689" y="4"/>
                        </a:lnTo>
                        <a:lnTo>
                          <a:pt x="706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1" name="Freeform 21"/>
                  <p:cNvSpPr>
                    <a:spLocks/>
                  </p:cNvSpPr>
                  <p:nvPr/>
                </p:nvSpPr>
                <p:spPr bwMode="auto">
                  <a:xfrm>
                    <a:off x="8029575" y="5645150"/>
                    <a:ext cx="417513" cy="366713"/>
                  </a:xfrm>
                  <a:custGeom>
                    <a:avLst/>
                    <a:gdLst>
                      <a:gd name="T0" fmla="*/ 1019 w 1052"/>
                      <a:gd name="T1" fmla="*/ 5 h 923"/>
                      <a:gd name="T2" fmla="*/ 1044 w 1052"/>
                      <a:gd name="T3" fmla="*/ 26 h 923"/>
                      <a:gd name="T4" fmla="*/ 1052 w 1052"/>
                      <a:gd name="T5" fmla="*/ 58 h 923"/>
                      <a:gd name="T6" fmla="*/ 1034 w 1052"/>
                      <a:gd name="T7" fmla="*/ 106 h 923"/>
                      <a:gd name="T8" fmla="*/ 1003 w 1052"/>
                      <a:gd name="T9" fmla="*/ 170 h 923"/>
                      <a:gd name="T10" fmla="*/ 951 w 1052"/>
                      <a:gd name="T11" fmla="*/ 263 h 923"/>
                      <a:gd name="T12" fmla="*/ 913 w 1052"/>
                      <a:gd name="T13" fmla="*/ 324 h 923"/>
                      <a:gd name="T14" fmla="*/ 870 w 1052"/>
                      <a:gd name="T15" fmla="*/ 384 h 923"/>
                      <a:gd name="T16" fmla="*/ 830 w 1052"/>
                      <a:gd name="T17" fmla="*/ 436 h 923"/>
                      <a:gd name="T18" fmla="*/ 758 w 1052"/>
                      <a:gd name="T19" fmla="*/ 516 h 923"/>
                      <a:gd name="T20" fmla="*/ 731 w 1052"/>
                      <a:gd name="T21" fmla="*/ 542 h 923"/>
                      <a:gd name="T22" fmla="*/ 684 w 1052"/>
                      <a:gd name="T23" fmla="*/ 588 h 923"/>
                      <a:gd name="T24" fmla="*/ 631 w 1052"/>
                      <a:gd name="T25" fmla="*/ 633 h 923"/>
                      <a:gd name="T26" fmla="*/ 576 w 1052"/>
                      <a:gd name="T27" fmla="*/ 677 h 923"/>
                      <a:gd name="T28" fmla="*/ 459 w 1052"/>
                      <a:gd name="T29" fmla="*/ 756 h 923"/>
                      <a:gd name="T30" fmla="*/ 395 w 1052"/>
                      <a:gd name="T31" fmla="*/ 792 h 923"/>
                      <a:gd name="T32" fmla="*/ 335 w 1052"/>
                      <a:gd name="T33" fmla="*/ 822 h 923"/>
                      <a:gd name="T34" fmla="*/ 300 w 1052"/>
                      <a:gd name="T35" fmla="*/ 839 h 923"/>
                      <a:gd name="T36" fmla="*/ 266 w 1052"/>
                      <a:gd name="T37" fmla="*/ 854 h 923"/>
                      <a:gd name="T38" fmla="*/ 237 w 1052"/>
                      <a:gd name="T39" fmla="*/ 866 h 923"/>
                      <a:gd name="T40" fmla="*/ 204 w 1052"/>
                      <a:gd name="T41" fmla="*/ 878 h 923"/>
                      <a:gd name="T42" fmla="*/ 170 w 1052"/>
                      <a:gd name="T43" fmla="*/ 890 h 923"/>
                      <a:gd name="T44" fmla="*/ 102 w 1052"/>
                      <a:gd name="T45" fmla="*/ 911 h 923"/>
                      <a:gd name="T46" fmla="*/ 68 w 1052"/>
                      <a:gd name="T47" fmla="*/ 921 h 923"/>
                      <a:gd name="T48" fmla="*/ 34 w 1052"/>
                      <a:gd name="T49" fmla="*/ 918 h 923"/>
                      <a:gd name="T50" fmla="*/ 8 w 1052"/>
                      <a:gd name="T51" fmla="*/ 898 h 923"/>
                      <a:gd name="T52" fmla="*/ 0 w 1052"/>
                      <a:gd name="T53" fmla="*/ 865 h 923"/>
                      <a:gd name="T54" fmla="*/ 12 w 1052"/>
                      <a:gd name="T55" fmla="*/ 834 h 923"/>
                      <a:gd name="T56" fmla="*/ 40 w 1052"/>
                      <a:gd name="T57" fmla="*/ 816 h 923"/>
                      <a:gd name="T58" fmla="*/ 102 w 1052"/>
                      <a:gd name="T59" fmla="*/ 798 h 923"/>
                      <a:gd name="T60" fmla="*/ 136 w 1052"/>
                      <a:gd name="T61" fmla="*/ 787 h 923"/>
                      <a:gd name="T62" fmla="*/ 199 w 1052"/>
                      <a:gd name="T63" fmla="*/ 764 h 923"/>
                      <a:gd name="T64" fmla="*/ 228 w 1052"/>
                      <a:gd name="T65" fmla="*/ 752 h 923"/>
                      <a:gd name="T66" fmla="*/ 285 w 1052"/>
                      <a:gd name="T67" fmla="*/ 726 h 923"/>
                      <a:gd name="T68" fmla="*/ 317 w 1052"/>
                      <a:gd name="T69" fmla="*/ 710 h 923"/>
                      <a:gd name="T70" fmla="*/ 347 w 1052"/>
                      <a:gd name="T71" fmla="*/ 694 h 923"/>
                      <a:gd name="T72" fmla="*/ 403 w 1052"/>
                      <a:gd name="T73" fmla="*/ 664 h 923"/>
                      <a:gd name="T74" fmla="*/ 459 w 1052"/>
                      <a:gd name="T75" fmla="*/ 627 h 923"/>
                      <a:gd name="T76" fmla="*/ 510 w 1052"/>
                      <a:gd name="T77" fmla="*/ 590 h 923"/>
                      <a:gd name="T78" fmla="*/ 562 w 1052"/>
                      <a:gd name="T79" fmla="*/ 550 h 923"/>
                      <a:gd name="T80" fmla="*/ 611 w 1052"/>
                      <a:gd name="T81" fmla="*/ 507 h 923"/>
                      <a:gd name="T82" fmla="*/ 633 w 1052"/>
                      <a:gd name="T83" fmla="*/ 487 h 923"/>
                      <a:gd name="T84" fmla="*/ 658 w 1052"/>
                      <a:gd name="T85" fmla="*/ 462 h 923"/>
                      <a:gd name="T86" fmla="*/ 703 w 1052"/>
                      <a:gd name="T87" fmla="*/ 416 h 923"/>
                      <a:gd name="T88" fmla="*/ 745 w 1052"/>
                      <a:gd name="T89" fmla="*/ 367 h 923"/>
                      <a:gd name="T90" fmla="*/ 783 w 1052"/>
                      <a:gd name="T91" fmla="*/ 318 h 923"/>
                      <a:gd name="T92" fmla="*/ 804 w 1052"/>
                      <a:gd name="T93" fmla="*/ 289 h 923"/>
                      <a:gd name="T94" fmla="*/ 858 w 1052"/>
                      <a:gd name="T95" fmla="*/ 207 h 923"/>
                      <a:gd name="T96" fmla="*/ 891 w 1052"/>
                      <a:gd name="T97" fmla="*/ 151 h 923"/>
                      <a:gd name="T98" fmla="*/ 921 w 1052"/>
                      <a:gd name="T99" fmla="*/ 92 h 923"/>
                      <a:gd name="T100" fmla="*/ 948 w 1052"/>
                      <a:gd name="T101" fmla="*/ 33 h 923"/>
                      <a:gd name="T102" fmla="*/ 969 w 1052"/>
                      <a:gd name="T103" fmla="*/ 8 h 923"/>
                      <a:gd name="T104" fmla="*/ 1002 w 1052"/>
                      <a:gd name="T105" fmla="*/ 0 h 92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052" h="923">
                        <a:moveTo>
                          <a:pt x="1002" y="0"/>
                        </a:moveTo>
                        <a:lnTo>
                          <a:pt x="1019" y="5"/>
                        </a:lnTo>
                        <a:lnTo>
                          <a:pt x="1034" y="13"/>
                        </a:lnTo>
                        <a:lnTo>
                          <a:pt x="1044" y="26"/>
                        </a:lnTo>
                        <a:lnTo>
                          <a:pt x="1051" y="42"/>
                        </a:lnTo>
                        <a:lnTo>
                          <a:pt x="1052" y="58"/>
                        </a:lnTo>
                        <a:lnTo>
                          <a:pt x="1047" y="75"/>
                        </a:lnTo>
                        <a:lnTo>
                          <a:pt x="1034" y="106"/>
                        </a:lnTo>
                        <a:lnTo>
                          <a:pt x="1019" y="140"/>
                        </a:lnTo>
                        <a:lnTo>
                          <a:pt x="1003" y="170"/>
                        </a:lnTo>
                        <a:lnTo>
                          <a:pt x="986" y="203"/>
                        </a:lnTo>
                        <a:lnTo>
                          <a:pt x="951" y="263"/>
                        </a:lnTo>
                        <a:lnTo>
                          <a:pt x="913" y="323"/>
                        </a:lnTo>
                        <a:lnTo>
                          <a:pt x="913" y="324"/>
                        </a:lnTo>
                        <a:lnTo>
                          <a:pt x="873" y="381"/>
                        </a:lnTo>
                        <a:lnTo>
                          <a:pt x="870" y="384"/>
                        </a:lnTo>
                        <a:lnTo>
                          <a:pt x="850" y="410"/>
                        </a:lnTo>
                        <a:lnTo>
                          <a:pt x="830" y="436"/>
                        </a:lnTo>
                        <a:lnTo>
                          <a:pt x="783" y="490"/>
                        </a:lnTo>
                        <a:lnTo>
                          <a:pt x="758" y="516"/>
                        </a:lnTo>
                        <a:lnTo>
                          <a:pt x="734" y="539"/>
                        </a:lnTo>
                        <a:lnTo>
                          <a:pt x="731" y="542"/>
                        </a:lnTo>
                        <a:lnTo>
                          <a:pt x="709" y="565"/>
                        </a:lnTo>
                        <a:lnTo>
                          <a:pt x="684" y="588"/>
                        </a:lnTo>
                        <a:lnTo>
                          <a:pt x="658" y="610"/>
                        </a:lnTo>
                        <a:lnTo>
                          <a:pt x="631" y="633"/>
                        </a:lnTo>
                        <a:lnTo>
                          <a:pt x="603" y="655"/>
                        </a:lnTo>
                        <a:lnTo>
                          <a:pt x="576" y="677"/>
                        </a:lnTo>
                        <a:lnTo>
                          <a:pt x="519" y="718"/>
                        </a:lnTo>
                        <a:lnTo>
                          <a:pt x="459" y="756"/>
                        </a:lnTo>
                        <a:lnTo>
                          <a:pt x="398" y="791"/>
                        </a:lnTo>
                        <a:lnTo>
                          <a:pt x="395" y="792"/>
                        </a:lnTo>
                        <a:lnTo>
                          <a:pt x="365" y="808"/>
                        </a:lnTo>
                        <a:lnTo>
                          <a:pt x="335" y="822"/>
                        </a:lnTo>
                        <a:lnTo>
                          <a:pt x="333" y="824"/>
                        </a:lnTo>
                        <a:lnTo>
                          <a:pt x="300" y="839"/>
                        </a:lnTo>
                        <a:lnTo>
                          <a:pt x="270" y="852"/>
                        </a:lnTo>
                        <a:lnTo>
                          <a:pt x="266" y="854"/>
                        </a:lnTo>
                        <a:lnTo>
                          <a:pt x="239" y="866"/>
                        </a:lnTo>
                        <a:lnTo>
                          <a:pt x="237" y="866"/>
                        </a:lnTo>
                        <a:lnTo>
                          <a:pt x="205" y="878"/>
                        </a:lnTo>
                        <a:lnTo>
                          <a:pt x="204" y="878"/>
                        </a:lnTo>
                        <a:lnTo>
                          <a:pt x="171" y="890"/>
                        </a:lnTo>
                        <a:lnTo>
                          <a:pt x="170" y="890"/>
                        </a:lnTo>
                        <a:lnTo>
                          <a:pt x="137" y="902"/>
                        </a:lnTo>
                        <a:lnTo>
                          <a:pt x="102" y="911"/>
                        </a:lnTo>
                        <a:lnTo>
                          <a:pt x="101" y="912"/>
                        </a:lnTo>
                        <a:lnTo>
                          <a:pt x="68" y="921"/>
                        </a:lnTo>
                        <a:lnTo>
                          <a:pt x="51" y="923"/>
                        </a:lnTo>
                        <a:lnTo>
                          <a:pt x="34" y="918"/>
                        </a:lnTo>
                        <a:lnTo>
                          <a:pt x="20" y="911"/>
                        </a:lnTo>
                        <a:lnTo>
                          <a:pt x="8" y="898"/>
                        </a:lnTo>
                        <a:lnTo>
                          <a:pt x="2" y="883"/>
                        </a:lnTo>
                        <a:lnTo>
                          <a:pt x="0" y="865"/>
                        </a:lnTo>
                        <a:lnTo>
                          <a:pt x="3" y="849"/>
                        </a:lnTo>
                        <a:lnTo>
                          <a:pt x="12" y="834"/>
                        </a:lnTo>
                        <a:lnTo>
                          <a:pt x="24" y="822"/>
                        </a:lnTo>
                        <a:lnTo>
                          <a:pt x="40" y="816"/>
                        </a:lnTo>
                        <a:lnTo>
                          <a:pt x="74" y="806"/>
                        </a:lnTo>
                        <a:lnTo>
                          <a:pt x="102" y="798"/>
                        </a:lnTo>
                        <a:lnTo>
                          <a:pt x="103" y="798"/>
                        </a:lnTo>
                        <a:lnTo>
                          <a:pt x="136" y="787"/>
                        </a:lnTo>
                        <a:lnTo>
                          <a:pt x="167" y="777"/>
                        </a:lnTo>
                        <a:lnTo>
                          <a:pt x="199" y="764"/>
                        </a:lnTo>
                        <a:lnTo>
                          <a:pt x="225" y="754"/>
                        </a:lnTo>
                        <a:lnTo>
                          <a:pt x="228" y="752"/>
                        </a:lnTo>
                        <a:lnTo>
                          <a:pt x="259" y="739"/>
                        </a:lnTo>
                        <a:lnTo>
                          <a:pt x="285" y="726"/>
                        </a:lnTo>
                        <a:lnTo>
                          <a:pt x="288" y="725"/>
                        </a:lnTo>
                        <a:lnTo>
                          <a:pt x="317" y="710"/>
                        </a:lnTo>
                        <a:lnTo>
                          <a:pt x="343" y="697"/>
                        </a:lnTo>
                        <a:lnTo>
                          <a:pt x="347" y="694"/>
                        </a:lnTo>
                        <a:lnTo>
                          <a:pt x="375" y="680"/>
                        </a:lnTo>
                        <a:lnTo>
                          <a:pt x="403" y="664"/>
                        </a:lnTo>
                        <a:lnTo>
                          <a:pt x="430" y="646"/>
                        </a:lnTo>
                        <a:lnTo>
                          <a:pt x="459" y="627"/>
                        </a:lnTo>
                        <a:lnTo>
                          <a:pt x="484" y="609"/>
                        </a:lnTo>
                        <a:lnTo>
                          <a:pt x="510" y="590"/>
                        </a:lnTo>
                        <a:lnTo>
                          <a:pt x="562" y="550"/>
                        </a:lnTo>
                        <a:lnTo>
                          <a:pt x="562" y="550"/>
                        </a:lnTo>
                        <a:lnTo>
                          <a:pt x="585" y="530"/>
                        </a:lnTo>
                        <a:lnTo>
                          <a:pt x="611" y="507"/>
                        </a:lnTo>
                        <a:lnTo>
                          <a:pt x="612" y="507"/>
                        </a:lnTo>
                        <a:lnTo>
                          <a:pt x="633" y="487"/>
                        </a:lnTo>
                        <a:lnTo>
                          <a:pt x="655" y="466"/>
                        </a:lnTo>
                        <a:lnTo>
                          <a:pt x="658" y="462"/>
                        </a:lnTo>
                        <a:lnTo>
                          <a:pt x="682" y="439"/>
                        </a:lnTo>
                        <a:lnTo>
                          <a:pt x="703" y="416"/>
                        </a:lnTo>
                        <a:lnTo>
                          <a:pt x="724" y="391"/>
                        </a:lnTo>
                        <a:lnTo>
                          <a:pt x="745" y="367"/>
                        </a:lnTo>
                        <a:lnTo>
                          <a:pt x="765" y="343"/>
                        </a:lnTo>
                        <a:lnTo>
                          <a:pt x="783" y="318"/>
                        </a:lnTo>
                        <a:lnTo>
                          <a:pt x="785" y="315"/>
                        </a:lnTo>
                        <a:lnTo>
                          <a:pt x="804" y="289"/>
                        </a:lnTo>
                        <a:lnTo>
                          <a:pt x="823" y="262"/>
                        </a:lnTo>
                        <a:lnTo>
                          <a:pt x="858" y="207"/>
                        </a:lnTo>
                        <a:lnTo>
                          <a:pt x="874" y="181"/>
                        </a:lnTo>
                        <a:lnTo>
                          <a:pt x="891" y="151"/>
                        </a:lnTo>
                        <a:lnTo>
                          <a:pt x="906" y="123"/>
                        </a:lnTo>
                        <a:lnTo>
                          <a:pt x="921" y="92"/>
                        </a:lnTo>
                        <a:lnTo>
                          <a:pt x="934" y="65"/>
                        </a:lnTo>
                        <a:lnTo>
                          <a:pt x="948" y="33"/>
                        </a:lnTo>
                        <a:lnTo>
                          <a:pt x="956" y="18"/>
                        </a:lnTo>
                        <a:lnTo>
                          <a:pt x="969" y="8"/>
                        </a:lnTo>
                        <a:lnTo>
                          <a:pt x="985" y="1"/>
                        </a:lnTo>
                        <a:lnTo>
                          <a:pt x="1002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2" name="Freeform 22"/>
                  <p:cNvSpPr>
                    <a:spLocks noEditPoints="1"/>
                  </p:cNvSpPr>
                  <p:nvPr/>
                </p:nvSpPr>
                <p:spPr bwMode="auto">
                  <a:xfrm>
                    <a:off x="7219950" y="5292725"/>
                    <a:ext cx="182563" cy="322263"/>
                  </a:xfrm>
                  <a:custGeom>
                    <a:avLst/>
                    <a:gdLst>
                      <a:gd name="T0" fmla="*/ 316 w 460"/>
                      <a:gd name="T1" fmla="*/ 122 h 811"/>
                      <a:gd name="T2" fmla="*/ 252 w 460"/>
                      <a:gd name="T3" fmla="*/ 152 h 811"/>
                      <a:gd name="T4" fmla="*/ 196 w 460"/>
                      <a:gd name="T5" fmla="*/ 195 h 811"/>
                      <a:gd name="T6" fmla="*/ 150 w 460"/>
                      <a:gd name="T7" fmla="*/ 256 h 811"/>
                      <a:gd name="T8" fmla="*/ 119 w 460"/>
                      <a:gd name="T9" fmla="*/ 326 h 811"/>
                      <a:gd name="T10" fmla="*/ 109 w 460"/>
                      <a:gd name="T11" fmla="*/ 406 h 811"/>
                      <a:gd name="T12" fmla="*/ 119 w 460"/>
                      <a:gd name="T13" fmla="*/ 484 h 811"/>
                      <a:gd name="T14" fmla="*/ 150 w 460"/>
                      <a:gd name="T15" fmla="*/ 554 h 811"/>
                      <a:gd name="T16" fmla="*/ 196 w 460"/>
                      <a:gd name="T17" fmla="*/ 615 h 811"/>
                      <a:gd name="T18" fmla="*/ 252 w 460"/>
                      <a:gd name="T19" fmla="*/ 658 h 811"/>
                      <a:gd name="T20" fmla="*/ 316 w 460"/>
                      <a:gd name="T21" fmla="*/ 688 h 811"/>
                      <a:gd name="T22" fmla="*/ 352 w 460"/>
                      <a:gd name="T23" fmla="*/ 113 h 811"/>
                      <a:gd name="T24" fmla="*/ 406 w 460"/>
                      <a:gd name="T25" fmla="*/ 0 h 811"/>
                      <a:gd name="T26" fmla="*/ 438 w 460"/>
                      <a:gd name="T27" fmla="*/ 10 h 811"/>
                      <a:gd name="T28" fmla="*/ 458 w 460"/>
                      <a:gd name="T29" fmla="*/ 37 h 811"/>
                      <a:gd name="T30" fmla="*/ 460 w 460"/>
                      <a:gd name="T31" fmla="*/ 756 h 811"/>
                      <a:gd name="T32" fmla="*/ 449 w 460"/>
                      <a:gd name="T33" fmla="*/ 789 h 811"/>
                      <a:gd name="T34" fmla="*/ 423 w 460"/>
                      <a:gd name="T35" fmla="*/ 808 h 811"/>
                      <a:gd name="T36" fmla="*/ 358 w 460"/>
                      <a:gd name="T37" fmla="*/ 808 h 811"/>
                      <a:gd name="T38" fmla="*/ 268 w 460"/>
                      <a:gd name="T39" fmla="*/ 787 h 811"/>
                      <a:gd name="T40" fmla="*/ 188 w 460"/>
                      <a:gd name="T41" fmla="*/ 748 h 811"/>
                      <a:gd name="T42" fmla="*/ 119 w 460"/>
                      <a:gd name="T43" fmla="*/ 692 h 811"/>
                      <a:gd name="T44" fmla="*/ 63 w 460"/>
                      <a:gd name="T45" fmla="*/ 623 h 811"/>
                      <a:gd name="T46" fmla="*/ 23 w 460"/>
                      <a:gd name="T47" fmla="*/ 542 h 811"/>
                      <a:gd name="T48" fmla="*/ 3 w 460"/>
                      <a:gd name="T49" fmla="*/ 453 h 811"/>
                      <a:gd name="T50" fmla="*/ 3 w 460"/>
                      <a:gd name="T51" fmla="*/ 358 h 811"/>
                      <a:gd name="T52" fmla="*/ 23 w 460"/>
                      <a:gd name="T53" fmla="*/ 268 h 811"/>
                      <a:gd name="T54" fmla="*/ 63 w 460"/>
                      <a:gd name="T55" fmla="*/ 188 h 811"/>
                      <a:gd name="T56" fmla="*/ 119 w 460"/>
                      <a:gd name="T57" fmla="*/ 118 h 811"/>
                      <a:gd name="T58" fmla="*/ 188 w 460"/>
                      <a:gd name="T59" fmla="*/ 63 h 811"/>
                      <a:gd name="T60" fmla="*/ 267 w 460"/>
                      <a:gd name="T61" fmla="*/ 24 h 811"/>
                      <a:gd name="T62" fmla="*/ 356 w 460"/>
                      <a:gd name="T63" fmla="*/ 3 h 8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</a:cxnLst>
                    <a:rect l="0" t="0" r="r" b="b"/>
                    <a:pathLst>
                      <a:path w="460" h="811">
                        <a:moveTo>
                          <a:pt x="352" y="113"/>
                        </a:moveTo>
                        <a:lnTo>
                          <a:pt x="316" y="122"/>
                        </a:lnTo>
                        <a:lnTo>
                          <a:pt x="282" y="135"/>
                        </a:lnTo>
                        <a:lnTo>
                          <a:pt x="252" y="152"/>
                        </a:lnTo>
                        <a:lnTo>
                          <a:pt x="222" y="172"/>
                        </a:lnTo>
                        <a:lnTo>
                          <a:pt x="196" y="195"/>
                        </a:lnTo>
                        <a:lnTo>
                          <a:pt x="171" y="224"/>
                        </a:lnTo>
                        <a:lnTo>
                          <a:pt x="150" y="256"/>
                        </a:lnTo>
                        <a:lnTo>
                          <a:pt x="132" y="289"/>
                        </a:lnTo>
                        <a:lnTo>
                          <a:pt x="119" y="326"/>
                        </a:lnTo>
                        <a:lnTo>
                          <a:pt x="112" y="365"/>
                        </a:lnTo>
                        <a:lnTo>
                          <a:pt x="109" y="406"/>
                        </a:lnTo>
                        <a:lnTo>
                          <a:pt x="112" y="446"/>
                        </a:lnTo>
                        <a:lnTo>
                          <a:pt x="119" y="484"/>
                        </a:lnTo>
                        <a:lnTo>
                          <a:pt x="132" y="521"/>
                        </a:lnTo>
                        <a:lnTo>
                          <a:pt x="150" y="554"/>
                        </a:lnTo>
                        <a:lnTo>
                          <a:pt x="171" y="586"/>
                        </a:lnTo>
                        <a:lnTo>
                          <a:pt x="196" y="615"/>
                        </a:lnTo>
                        <a:lnTo>
                          <a:pt x="222" y="638"/>
                        </a:lnTo>
                        <a:lnTo>
                          <a:pt x="252" y="658"/>
                        </a:lnTo>
                        <a:lnTo>
                          <a:pt x="282" y="675"/>
                        </a:lnTo>
                        <a:lnTo>
                          <a:pt x="316" y="688"/>
                        </a:lnTo>
                        <a:lnTo>
                          <a:pt x="352" y="697"/>
                        </a:lnTo>
                        <a:lnTo>
                          <a:pt x="352" y="113"/>
                        </a:lnTo>
                        <a:close/>
                        <a:moveTo>
                          <a:pt x="404" y="0"/>
                        </a:moveTo>
                        <a:lnTo>
                          <a:pt x="406" y="0"/>
                        </a:lnTo>
                        <a:lnTo>
                          <a:pt x="423" y="3"/>
                        </a:lnTo>
                        <a:lnTo>
                          <a:pt x="438" y="10"/>
                        </a:lnTo>
                        <a:lnTo>
                          <a:pt x="449" y="22"/>
                        </a:lnTo>
                        <a:lnTo>
                          <a:pt x="458" y="37"/>
                        </a:lnTo>
                        <a:lnTo>
                          <a:pt x="460" y="54"/>
                        </a:lnTo>
                        <a:lnTo>
                          <a:pt x="460" y="756"/>
                        </a:lnTo>
                        <a:lnTo>
                          <a:pt x="458" y="773"/>
                        </a:lnTo>
                        <a:lnTo>
                          <a:pt x="449" y="789"/>
                        </a:lnTo>
                        <a:lnTo>
                          <a:pt x="438" y="801"/>
                        </a:lnTo>
                        <a:lnTo>
                          <a:pt x="423" y="808"/>
                        </a:lnTo>
                        <a:lnTo>
                          <a:pt x="406" y="811"/>
                        </a:lnTo>
                        <a:lnTo>
                          <a:pt x="358" y="808"/>
                        </a:lnTo>
                        <a:lnTo>
                          <a:pt x="313" y="801"/>
                        </a:lnTo>
                        <a:lnTo>
                          <a:pt x="268" y="787"/>
                        </a:lnTo>
                        <a:lnTo>
                          <a:pt x="227" y="770"/>
                        </a:lnTo>
                        <a:lnTo>
                          <a:pt x="188" y="748"/>
                        </a:lnTo>
                        <a:lnTo>
                          <a:pt x="152" y="721"/>
                        </a:lnTo>
                        <a:lnTo>
                          <a:pt x="119" y="692"/>
                        </a:lnTo>
                        <a:lnTo>
                          <a:pt x="89" y="659"/>
                        </a:lnTo>
                        <a:lnTo>
                          <a:pt x="63" y="623"/>
                        </a:lnTo>
                        <a:lnTo>
                          <a:pt x="41" y="584"/>
                        </a:lnTo>
                        <a:lnTo>
                          <a:pt x="23" y="542"/>
                        </a:lnTo>
                        <a:lnTo>
                          <a:pt x="11" y="498"/>
                        </a:lnTo>
                        <a:lnTo>
                          <a:pt x="3" y="453"/>
                        </a:lnTo>
                        <a:lnTo>
                          <a:pt x="0" y="406"/>
                        </a:lnTo>
                        <a:lnTo>
                          <a:pt x="3" y="358"/>
                        </a:lnTo>
                        <a:lnTo>
                          <a:pt x="11" y="313"/>
                        </a:lnTo>
                        <a:lnTo>
                          <a:pt x="23" y="268"/>
                        </a:lnTo>
                        <a:lnTo>
                          <a:pt x="41" y="227"/>
                        </a:lnTo>
                        <a:lnTo>
                          <a:pt x="63" y="188"/>
                        </a:lnTo>
                        <a:lnTo>
                          <a:pt x="89" y="151"/>
                        </a:lnTo>
                        <a:lnTo>
                          <a:pt x="119" y="118"/>
                        </a:lnTo>
                        <a:lnTo>
                          <a:pt x="152" y="89"/>
                        </a:lnTo>
                        <a:lnTo>
                          <a:pt x="188" y="63"/>
                        </a:lnTo>
                        <a:lnTo>
                          <a:pt x="226" y="41"/>
                        </a:lnTo>
                        <a:lnTo>
                          <a:pt x="267" y="24"/>
                        </a:lnTo>
                        <a:lnTo>
                          <a:pt x="311" y="10"/>
                        </a:lnTo>
                        <a:lnTo>
                          <a:pt x="356" y="3"/>
                        </a:lnTo>
                        <a:lnTo>
                          <a:pt x="404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3" name="Freeform 23"/>
                  <p:cNvSpPr>
                    <a:spLocks noEditPoints="1"/>
                  </p:cNvSpPr>
                  <p:nvPr/>
                </p:nvSpPr>
                <p:spPr bwMode="auto">
                  <a:xfrm>
                    <a:off x="8420100" y="5292725"/>
                    <a:ext cx="182563" cy="322263"/>
                  </a:xfrm>
                  <a:custGeom>
                    <a:avLst/>
                    <a:gdLst>
                      <a:gd name="T0" fmla="*/ 109 w 460"/>
                      <a:gd name="T1" fmla="*/ 697 h 811"/>
                      <a:gd name="T2" fmla="*/ 178 w 460"/>
                      <a:gd name="T3" fmla="*/ 675 h 811"/>
                      <a:gd name="T4" fmla="*/ 238 w 460"/>
                      <a:gd name="T5" fmla="*/ 638 h 811"/>
                      <a:gd name="T6" fmla="*/ 290 w 460"/>
                      <a:gd name="T7" fmla="*/ 586 h 811"/>
                      <a:gd name="T8" fmla="*/ 328 w 460"/>
                      <a:gd name="T9" fmla="*/ 521 h 811"/>
                      <a:gd name="T10" fmla="*/ 349 w 460"/>
                      <a:gd name="T11" fmla="*/ 446 h 811"/>
                      <a:gd name="T12" fmla="*/ 349 w 460"/>
                      <a:gd name="T13" fmla="*/ 365 h 811"/>
                      <a:gd name="T14" fmla="*/ 328 w 460"/>
                      <a:gd name="T15" fmla="*/ 289 h 811"/>
                      <a:gd name="T16" fmla="*/ 290 w 460"/>
                      <a:gd name="T17" fmla="*/ 224 h 811"/>
                      <a:gd name="T18" fmla="*/ 238 w 460"/>
                      <a:gd name="T19" fmla="*/ 172 h 811"/>
                      <a:gd name="T20" fmla="*/ 178 w 460"/>
                      <a:gd name="T21" fmla="*/ 135 h 811"/>
                      <a:gd name="T22" fmla="*/ 109 w 460"/>
                      <a:gd name="T23" fmla="*/ 113 h 811"/>
                      <a:gd name="T24" fmla="*/ 56 w 460"/>
                      <a:gd name="T25" fmla="*/ 0 h 811"/>
                      <a:gd name="T26" fmla="*/ 148 w 460"/>
                      <a:gd name="T27" fmla="*/ 10 h 811"/>
                      <a:gd name="T28" fmla="*/ 232 w 460"/>
                      <a:gd name="T29" fmla="*/ 41 h 811"/>
                      <a:gd name="T30" fmla="*/ 308 w 460"/>
                      <a:gd name="T31" fmla="*/ 89 h 811"/>
                      <a:gd name="T32" fmla="*/ 341 w 460"/>
                      <a:gd name="T33" fmla="*/ 118 h 811"/>
                      <a:gd name="T34" fmla="*/ 396 w 460"/>
                      <a:gd name="T35" fmla="*/ 188 h 811"/>
                      <a:gd name="T36" fmla="*/ 436 w 460"/>
                      <a:gd name="T37" fmla="*/ 268 h 811"/>
                      <a:gd name="T38" fmla="*/ 457 w 460"/>
                      <a:gd name="T39" fmla="*/ 358 h 811"/>
                      <a:gd name="T40" fmla="*/ 457 w 460"/>
                      <a:gd name="T41" fmla="*/ 453 h 811"/>
                      <a:gd name="T42" fmla="*/ 436 w 460"/>
                      <a:gd name="T43" fmla="*/ 542 h 811"/>
                      <a:gd name="T44" fmla="*/ 396 w 460"/>
                      <a:gd name="T45" fmla="*/ 623 h 811"/>
                      <a:gd name="T46" fmla="*/ 341 w 460"/>
                      <a:gd name="T47" fmla="*/ 692 h 811"/>
                      <a:gd name="T48" fmla="*/ 272 w 460"/>
                      <a:gd name="T49" fmla="*/ 748 h 811"/>
                      <a:gd name="T50" fmla="*/ 191 w 460"/>
                      <a:gd name="T51" fmla="*/ 787 h 811"/>
                      <a:gd name="T52" fmla="*/ 101 w 460"/>
                      <a:gd name="T53" fmla="*/ 808 h 811"/>
                      <a:gd name="T54" fmla="*/ 37 w 460"/>
                      <a:gd name="T55" fmla="*/ 808 h 811"/>
                      <a:gd name="T56" fmla="*/ 11 w 460"/>
                      <a:gd name="T57" fmla="*/ 789 h 811"/>
                      <a:gd name="T58" fmla="*/ 0 w 460"/>
                      <a:gd name="T59" fmla="*/ 756 h 811"/>
                      <a:gd name="T60" fmla="*/ 2 w 460"/>
                      <a:gd name="T61" fmla="*/ 37 h 811"/>
                      <a:gd name="T62" fmla="*/ 22 w 460"/>
                      <a:gd name="T63" fmla="*/ 10 h 811"/>
                      <a:gd name="T64" fmla="*/ 54 w 460"/>
                      <a:gd name="T65" fmla="*/ 0 h 8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</a:cxnLst>
                    <a:rect l="0" t="0" r="r" b="b"/>
                    <a:pathLst>
                      <a:path w="460" h="811">
                        <a:moveTo>
                          <a:pt x="109" y="113"/>
                        </a:moveTo>
                        <a:lnTo>
                          <a:pt x="109" y="697"/>
                        </a:lnTo>
                        <a:lnTo>
                          <a:pt x="144" y="688"/>
                        </a:lnTo>
                        <a:lnTo>
                          <a:pt x="178" y="675"/>
                        </a:lnTo>
                        <a:lnTo>
                          <a:pt x="209" y="658"/>
                        </a:lnTo>
                        <a:lnTo>
                          <a:pt x="238" y="638"/>
                        </a:lnTo>
                        <a:lnTo>
                          <a:pt x="264" y="615"/>
                        </a:lnTo>
                        <a:lnTo>
                          <a:pt x="290" y="586"/>
                        </a:lnTo>
                        <a:lnTo>
                          <a:pt x="311" y="554"/>
                        </a:lnTo>
                        <a:lnTo>
                          <a:pt x="328" y="521"/>
                        </a:lnTo>
                        <a:lnTo>
                          <a:pt x="340" y="484"/>
                        </a:lnTo>
                        <a:lnTo>
                          <a:pt x="349" y="446"/>
                        </a:lnTo>
                        <a:lnTo>
                          <a:pt x="351" y="406"/>
                        </a:lnTo>
                        <a:lnTo>
                          <a:pt x="349" y="365"/>
                        </a:lnTo>
                        <a:lnTo>
                          <a:pt x="340" y="326"/>
                        </a:lnTo>
                        <a:lnTo>
                          <a:pt x="328" y="289"/>
                        </a:lnTo>
                        <a:lnTo>
                          <a:pt x="311" y="256"/>
                        </a:lnTo>
                        <a:lnTo>
                          <a:pt x="290" y="224"/>
                        </a:lnTo>
                        <a:lnTo>
                          <a:pt x="264" y="195"/>
                        </a:lnTo>
                        <a:lnTo>
                          <a:pt x="238" y="172"/>
                        </a:lnTo>
                        <a:lnTo>
                          <a:pt x="209" y="152"/>
                        </a:lnTo>
                        <a:lnTo>
                          <a:pt x="178" y="135"/>
                        </a:lnTo>
                        <a:lnTo>
                          <a:pt x="144" y="122"/>
                        </a:lnTo>
                        <a:lnTo>
                          <a:pt x="109" y="113"/>
                        </a:lnTo>
                        <a:close/>
                        <a:moveTo>
                          <a:pt x="54" y="0"/>
                        </a:moveTo>
                        <a:lnTo>
                          <a:pt x="56" y="0"/>
                        </a:lnTo>
                        <a:lnTo>
                          <a:pt x="102" y="2"/>
                        </a:lnTo>
                        <a:lnTo>
                          <a:pt x="148" y="10"/>
                        </a:lnTo>
                        <a:lnTo>
                          <a:pt x="191" y="23"/>
                        </a:lnTo>
                        <a:lnTo>
                          <a:pt x="232" y="41"/>
                        </a:lnTo>
                        <a:lnTo>
                          <a:pt x="272" y="63"/>
                        </a:lnTo>
                        <a:lnTo>
                          <a:pt x="308" y="89"/>
                        </a:lnTo>
                        <a:lnTo>
                          <a:pt x="340" y="118"/>
                        </a:lnTo>
                        <a:lnTo>
                          <a:pt x="341" y="118"/>
                        </a:lnTo>
                        <a:lnTo>
                          <a:pt x="371" y="152"/>
                        </a:lnTo>
                        <a:lnTo>
                          <a:pt x="396" y="188"/>
                        </a:lnTo>
                        <a:lnTo>
                          <a:pt x="418" y="227"/>
                        </a:lnTo>
                        <a:lnTo>
                          <a:pt x="436" y="268"/>
                        </a:lnTo>
                        <a:lnTo>
                          <a:pt x="449" y="313"/>
                        </a:lnTo>
                        <a:lnTo>
                          <a:pt x="457" y="358"/>
                        </a:lnTo>
                        <a:lnTo>
                          <a:pt x="460" y="406"/>
                        </a:lnTo>
                        <a:lnTo>
                          <a:pt x="457" y="453"/>
                        </a:lnTo>
                        <a:lnTo>
                          <a:pt x="449" y="498"/>
                        </a:lnTo>
                        <a:lnTo>
                          <a:pt x="436" y="542"/>
                        </a:lnTo>
                        <a:lnTo>
                          <a:pt x="418" y="584"/>
                        </a:lnTo>
                        <a:lnTo>
                          <a:pt x="396" y="623"/>
                        </a:lnTo>
                        <a:lnTo>
                          <a:pt x="371" y="659"/>
                        </a:lnTo>
                        <a:lnTo>
                          <a:pt x="341" y="692"/>
                        </a:lnTo>
                        <a:lnTo>
                          <a:pt x="308" y="721"/>
                        </a:lnTo>
                        <a:lnTo>
                          <a:pt x="272" y="748"/>
                        </a:lnTo>
                        <a:lnTo>
                          <a:pt x="232" y="770"/>
                        </a:lnTo>
                        <a:lnTo>
                          <a:pt x="191" y="787"/>
                        </a:lnTo>
                        <a:lnTo>
                          <a:pt x="147" y="801"/>
                        </a:lnTo>
                        <a:lnTo>
                          <a:pt x="101" y="808"/>
                        </a:lnTo>
                        <a:lnTo>
                          <a:pt x="54" y="811"/>
                        </a:lnTo>
                        <a:lnTo>
                          <a:pt x="37" y="808"/>
                        </a:lnTo>
                        <a:lnTo>
                          <a:pt x="22" y="801"/>
                        </a:lnTo>
                        <a:lnTo>
                          <a:pt x="11" y="789"/>
                        </a:lnTo>
                        <a:lnTo>
                          <a:pt x="2" y="773"/>
                        </a:lnTo>
                        <a:lnTo>
                          <a:pt x="0" y="756"/>
                        </a:lnTo>
                        <a:lnTo>
                          <a:pt x="0" y="54"/>
                        </a:lnTo>
                        <a:lnTo>
                          <a:pt x="2" y="37"/>
                        </a:lnTo>
                        <a:lnTo>
                          <a:pt x="11" y="22"/>
                        </a:lnTo>
                        <a:lnTo>
                          <a:pt x="22" y="10"/>
                        </a:lnTo>
                        <a:lnTo>
                          <a:pt x="37" y="3"/>
                        </a:lnTo>
                        <a:lnTo>
                          <a:pt x="54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4" name="Freeform 24"/>
                  <p:cNvSpPr>
                    <a:spLocks/>
                  </p:cNvSpPr>
                  <p:nvPr/>
                </p:nvSpPr>
                <p:spPr bwMode="auto">
                  <a:xfrm>
                    <a:off x="7375525" y="4870450"/>
                    <a:ext cx="1071563" cy="384175"/>
                  </a:xfrm>
                  <a:custGeom>
                    <a:avLst/>
                    <a:gdLst>
                      <a:gd name="T0" fmla="*/ 1437 w 2699"/>
                      <a:gd name="T1" fmla="*/ 2 h 966"/>
                      <a:gd name="T2" fmla="*/ 1609 w 2699"/>
                      <a:gd name="T3" fmla="*/ 23 h 966"/>
                      <a:gd name="T4" fmla="*/ 1776 w 2699"/>
                      <a:gd name="T5" fmla="*/ 64 h 966"/>
                      <a:gd name="T6" fmla="*/ 1938 w 2699"/>
                      <a:gd name="T7" fmla="*/ 124 h 966"/>
                      <a:gd name="T8" fmla="*/ 2092 w 2699"/>
                      <a:gd name="T9" fmla="*/ 203 h 966"/>
                      <a:gd name="T10" fmla="*/ 2235 w 2699"/>
                      <a:gd name="T11" fmla="*/ 299 h 966"/>
                      <a:gd name="T12" fmla="*/ 2362 w 2699"/>
                      <a:gd name="T13" fmla="*/ 409 h 966"/>
                      <a:gd name="T14" fmla="*/ 2477 w 2699"/>
                      <a:gd name="T15" fmla="*/ 533 h 966"/>
                      <a:gd name="T16" fmla="*/ 2576 w 2699"/>
                      <a:gd name="T17" fmla="*/ 668 h 966"/>
                      <a:gd name="T18" fmla="*/ 2659 w 2699"/>
                      <a:gd name="T19" fmla="*/ 815 h 966"/>
                      <a:gd name="T20" fmla="*/ 2699 w 2699"/>
                      <a:gd name="T21" fmla="*/ 909 h 966"/>
                      <a:gd name="T22" fmla="*/ 2691 w 2699"/>
                      <a:gd name="T23" fmla="*/ 940 h 966"/>
                      <a:gd name="T24" fmla="*/ 2666 w 2699"/>
                      <a:gd name="T25" fmla="*/ 962 h 966"/>
                      <a:gd name="T26" fmla="*/ 2637 w 2699"/>
                      <a:gd name="T27" fmla="*/ 966 h 966"/>
                      <a:gd name="T28" fmla="*/ 2612 w 2699"/>
                      <a:gd name="T29" fmla="*/ 956 h 966"/>
                      <a:gd name="T30" fmla="*/ 2595 w 2699"/>
                      <a:gd name="T31" fmla="*/ 933 h 966"/>
                      <a:gd name="T32" fmla="*/ 2525 w 2699"/>
                      <a:gd name="T33" fmla="*/ 793 h 966"/>
                      <a:gd name="T34" fmla="*/ 2441 w 2699"/>
                      <a:gd name="T35" fmla="*/ 662 h 966"/>
                      <a:gd name="T36" fmla="*/ 2342 w 2699"/>
                      <a:gd name="T37" fmla="*/ 543 h 966"/>
                      <a:gd name="T38" fmla="*/ 2229 w 2699"/>
                      <a:gd name="T39" fmla="*/ 434 h 966"/>
                      <a:gd name="T40" fmla="*/ 2106 w 2699"/>
                      <a:gd name="T41" fmla="*/ 339 h 966"/>
                      <a:gd name="T42" fmla="*/ 1966 w 2699"/>
                      <a:gd name="T43" fmla="*/ 258 h 966"/>
                      <a:gd name="T44" fmla="*/ 1820 w 2699"/>
                      <a:gd name="T45" fmla="*/ 193 h 966"/>
                      <a:gd name="T46" fmla="*/ 1668 w 2699"/>
                      <a:gd name="T47" fmla="*/ 147 h 966"/>
                      <a:gd name="T48" fmla="*/ 1511 w 2699"/>
                      <a:gd name="T49" fmla="*/ 118 h 966"/>
                      <a:gd name="T50" fmla="*/ 1350 w 2699"/>
                      <a:gd name="T51" fmla="*/ 109 h 966"/>
                      <a:gd name="T52" fmla="*/ 1188 w 2699"/>
                      <a:gd name="T53" fmla="*/ 118 h 966"/>
                      <a:gd name="T54" fmla="*/ 1031 w 2699"/>
                      <a:gd name="T55" fmla="*/ 146 h 966"/>
                      <a:gd name="T56" fmla="*/ 878 w 2699"/>
                      <a:gd name="T57" fmla="*/ 192 h 966"/>
                      <a:gd name="T58" fmla="*/ 733 w 2699"/>
                      <a:gd name="T59" fmla="*/ 257 h 966"/>
                      <a:gd name="T60" fmla="*/ 594 w 2699"/>
                      <a:gd name="T61" fmla="*/ 339 h 966"/>
                      <a:gd name="T62" fmla="*/ 469 w 2699"/>
                      <a:gd name="T63" fmla="*/ 434 h 966"/>
                      <a:gd name="T64" fmla="*/ 356 w 2699"/>
                      <a:gd name="T65" fmla="*/ 542 h 966"/>
                      <a:gd name="T66" fmla="*/ 258 w 2699"/>
                      <a:gd name="T67" fmla="*/ 662 h 966"/>
                      <a:gd name="T68" fmla="*/ 173 w 2699"/>
                      <a:gd name="T69" fmla="*/ 793 h 966"/>
                      <a:gd name="T70" fmla="*/ 104 w 2699"/>
                      <a:gd name="T71" fmla="*/ 933 h 966"/>
                      <a:gd name="T72" fmla="*/ 82 w 2699"/>
                      <a:gd name="T73" fmla="*/ 958 h 966"/>
                      <a:gd name="T74" fmla="*/ 50 w 2699"/>
                      <a:gd name="T75" fmla="*/ 966 h 966"/>
                      <a:gd name="T76" fmla="*/ 18 w 2699"/>
                      <a:gd name="T77" fmla="*/ 953 h 966"/>
                      <a:gd name="T78" fmla="*/ 1 w 2699"/>
                      <a:gd name="T79" fmla="*/ 924 h 966"/>
                      <a:gd name="T80" fmla="*/ 4 w 2699"/>
                      <a:gd name="T81" fmla="*/ 892 h 966"/>
                      <a:gd name="T82" fmla="*/ 79 w 2699"/>
                      <a:gd name="T83" fmla="*/ 740 h 966"/>
                      <a:gd name="T84" fmla="*/ 170 w 2699"/>
                      <a:gd name="T85" fmla="*/ 599 h 966"/>
                      <a:gd name="T86" fmla="*/ 277 w 2699"/>
                      <a:gd name="T87" fmla="*/ 469 h 966"/>
                      <a:gd name="T88" fmla="*/ 399 w 2699"/>
                      <a:gd name="T89" fmla="*/ 352 h 966"/>
                      <a:gd name="T90" fmla="*/ 533 w 2699"/>
                      <a:gd name="T91" fmla="*/ 249 h 966"/>
                      <a:gd name="T92" fmla="*/ 683 w 2699"/>
                      <a:gd name="T93" fmla="*/ 161 h 966"/>
                      <a:gd name="T94" fmla="*/ 840 w 2699"/>
                      <a:gd name="T95" fmla="*/ 91 h 966"/>
                      <a:gd name="T96" fmla="*/ 1005 w 2699"/>
                      <a:gd name="T97" fmla="*/ 40 h 966"/>
                      <a:gd name="T98" fmla="*/ 1175 w 2699"/>
                      <a:gd name="T99" fmla="*/ 11 h 966"/>
                      <a:gd name="T100" fmla="*/ 1350 w 2699"/>
                      <a:gd name="T101" fmla="*/ 0 h 96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</a:cxnLst>
                    <a:rect l="0" t="0" r="r" b="b"/>
                    <a:pathLst>
                      <a:path w="2699" h="966">
                        <a:moveTo>
                          <a:pt x="1350" y="0"/>
                        </a:moveTo>
                        <a:lnTo>
                          <a:pt x="1437" y="2"/>
                        </a:lnTo>
                        <a:lnTo>
                          <a:pt x="1523" y="11"/>
                        </a:lnTo>
                        <a:lnTo>
                          <a:pt x="1609" y="23"/>
                        </a:lnTo>
                        <a:lnTo>
                          <a:pt x="1693" y="41"/>
                        </a:lnTo>
                        <a:lnTo>
                          <a:pt x="1776" y="64"/>
                        </a:lnTo>
                        <a:lnTo>
                          <a:pt x="1858" y="91"/>
                        </a:lnTo>
                        <a:lnTo>
                          <a:pt x="1938" y="124"/>
                        </a:lnTo>
                        <a:lnTo>
                          <a:pt x="2016" y="161"/>
                        </a:lnTo>
                        <a:lnTo>
                          <a:pt x="2092" y="203"/>
                        </a:lnTo>
                        <a:lnTo>
                          <a:pt x="2166" y="249"/>
                        </a:lnTo>
                        <a:lnTo>
                          <a:pt x="2235" y="299"/>
                        </a:lnTo>
                        <a:lnTo>
                          <a:pt x="2300" y="352"/>
                        </a:lnTo>
                        <a:lnTo>
                          <a:pt x="2362" y="409"/>
                        </a:lnTo>
                        <a:lnTo>
                          <a:pt x="2422" y="469"/>
                        </a:lnTo>
                        <a:lnTo>
                          <a:pt x="2477" y="533"/>
                        </a:lnTo>
                        <a:lnTo>
                          <a:pt x="2528" y="599"/>
                        </a:lnTo>
                        <a:lnTo>
                          <a:pt x="2576" y="668"/>
                        </a:lnTo>
                        <a:lnTo>
                          <a:pt x="2619" y="740"/>
                        </a:lnTo>
                        <a:lnTo>
                          <a:pt x="2659" y="815"/>
                        </a:lnTo>
                        <a:lnTo>
                          <a:pt x="2694" y="892"/>
                        </a:lnTo>
                        <a:lnTo>
                          <a:pt x="2699" y="909"/>
                        </a:lnTo>
                        <a:lnTo>
                          <a:pt x="2698" y="924"/>
                        </a:lnTo>
                        <a:lnTo>
                          <a:pt x="2691" y="940"/>
                        </a:lnTo>
                        <a:lnTo>
                          <a:pt x="2681" y="953"/>
                        </a:lnTo>
                        <a:lnTo>
                          <a:pt x="2666" y="962"/>
                        </a:lnTo>
                        <a:lnTo>
                          <a:pt x="2652" y="966"/>
                        </a:lnTo>
                        <a:lnTo>
                          <a:pt x="2637" y="966"/>
                        </a:lnTo>
                        <a:lnTo>
                          <a:pt x="2625" y="962"/>
                        </a:lnTo>
                        <a:lnTo>
                          <a:pt x="2612" y="956"/>
                        </a:lnTo>
                        <a:lnTo>
                          <a:pt x="2602" y="946"/>
                        </a:lnTo>
                        <a:lnTo>
                          <a:pt x="2595" y="933"/>
                        </a:lnTo>
                        <a:lnTo>
                          <a:pt x="2562" y="862"/>
                        </a:lnTo>
                        <a:lnTo>
                          <a:pt x="2525" y="793"/>
                        </a:lnTo>
                        <a:lnTo>
                          <a:pt x="2485" y="727"/>
                        </a:lnTo>
                        <a:lnTo>
                          <a:pt x="2441" y="662"/>
                        </a:lnTo>
                        <a:lnTo>
                          <a:pt x="2393" y="601"/>
                        </a:lnTo>
                        <a:lnTo>
                          <a:pt x="2342" y="543"/>
                        </a:lnTo>
                        <a:lnTo>
                          <a:pt x="2287" y="487"/>
                        </a:lnTo>
                        <a:lnTo>
                          <a:pt x="2229" y="434"/>
                        </a:lnTo>
                        <a:lnTo>
                          <a:pt x="2169" y="386"/>
                        </a:lnTo>
                        <a:lnTo>
                          <a:pt x="2106" y="339"/>
                        </a:lnTo>
                        <a:lnTo>
                          <a:pt x="2037" y="296"/>
                        </a:lnTo>
                        <a:lnTo>
                          <a:pt x="1966" y="258"/>
                        </a:lnTo>
                        <a:lnTo>
                          <a:pt x="1894" y="223"/>
                        </a:lnTo>
                        <a:lnTo>
                          <a:pt x="1820" y="193"/>
                        </a:lnTo>
                        <a:lnTo>
                          <a:pt x="1745" y="167"/>
                        </a:lnTo>
                        <a:lnTo>
                          <a:pt x="1668" y="147"/>
                        </a:lnTo>
                        <a:lnTo>
                          <a:pt x="1590" y="130"/>
                        </a:lnTo>
                        <a:lnTo>
                          <a:pt x="1511" y="118"/>
                        </a:lnTo>
                        <a:lnTo>
                          <a:pt x="1430" y="111"/>
                        </a:lnTo>
                        <a:lnTo>
                          <a:pt x="1350" y="109"/>
                        </a:lnTo>
                        <a:lnTo>
                          <a:pt x="1268" y="111"/>
                        </a:lnTo>
                        <a:lnTo>
                          <a:pt x="1188" y="118"/>
                        </a:lnTo>
                        <a:lnTo>
                          <a:pt x="1109" y="130"/>
                        </a:lnTo>
                        <a:lnTo>
                          <a:pt x="1031" y="146"/>
                        </a:lnTo>
                        <a:lnTo>
                          <a:pt x="954" y="167"/>
                        </a:lnTo>
                        <a:lnTo>
                          <a:pt x="878" y="192"/>
                        </a:lnTo>
                        <a:lnTo>
                          <a:pt x="804" y="223"/>
                        </a:lnTo>
                        <a:lnTo>
                          <a:pt x="733" y="257"/>
                        </a:lnTo>
                        <a:lnTo>
                          <a:pt x="662" y="296"/>
                        </a:lnTo>
                        <a:lnTo>
                          <a:pt x="594" y="339"/>
                        </a:lnTo>
                        <a:lnTo>
                          <a:pt x="530" y="385"/>
                        </a:lnTo>
                        <a:lnTo>
                          <a:pt x="469" y="434"/>
                        </a:lnTo>
                        <a:lnTo>
                          <a:pt x="411" y="487"/>
                        </a:lnTo>
                        <a:lnTo>
                          <a:pt x="356" y="542"/>
                        </a:lnTo>
                        <a:lnTo>
                          <a:pt x="306" y="601"/>
                        </a:lnTo>
                        <a:lnTo>
                          <a:pt x="258" y="662"/>
                        </a:lnTo>
                        <a:lnTo>
                          <a:pt x="214" y="727"/>
                        </a:lnTo>
                        <a:lnTo>
                          <a:pt x="173" y="793"/>
                        </a:lnTo>
                        <a:lnTo>
                          <a:pt x="136" y="862"/>
                        </a:lnTo>
                        <a:lnTo>
                          <a:pt x="104" y="933"/>
                        </a:lnTo>
                        <a:lnTo>
                          <a:pt x="95" y="948"/>
                        </a:lnTo>
                        <a:lnTo>
                          <a:pt x="82" y="958"/>
                        </a:lnTo>
                        <a:lnTo>
                          <a:pt x="67" y="965"/>
                        </a:lnTo>
                        <a:lnTo>
                          <a:pt x="50" y="966"/>
                        </a:lnTo>
                        <a:lnTo>
                          <a:pt x="33" y="962"/>
                        </a:lnTo>
                        <a:lnTo>
                          <a:pt x="18" y="953"/>
                        </a:lnTo>
                        <a:lnTo>
                          <a:pt x="8" y="940"/>
                        </a:lnTo>
                        <a:lnTo>
                          <a:pt x="1" y="924"/>
                        </a:lnTo>
                        <a:lnTo>
                          <a:pt x="0" y="908"/>
                        </a:lnTo>
                        <a:lnTo>
                          <a:pt x="4" y="892"/>
                        </a:lnTo>
                        <a:lnTo>
                          <a:pt x="39" y="815"/>
                        </a:lnTo>
                        <a:lnTo>
                          <a:pt x="79" y="740"/>
                        </a:lnTo>
                        <a:lnTo>
                          <a:pt x="123" y="668"/>
                        </a:lnTo>
                        <a:lnTo>
                          <a:pt x="170" y="599"/>
                        </a:lnTo>
                        <a:lnTo>
                          <a:pt x="222" y="533"/>
                        </a:lnTo>
                        <a:lnTo>
                          <a:pt x="277" y="469"/>
                        </a:lnTo>
                        <a:lnTo>
                          <a:pt x="336" y="408"/>
                        </a:lnTo>
                        <a:lnTo>
                          <a:pt x="399" y="352"/>
                        </a:lnTo>
                        <a:lnTo>
                          <a:pt x="464" y="299"/>
                        </a:lnTo>
                        <a:lnTo>
                          <a:pt x="533" y="249"/>
                        </a:lnTo>
                        <a:lnTo>
                          <a:pt x="607" y="203"/>
                        </a:lnTo>
                        <a:lnTo>
                          <a:pt x="683" y="161"/>
                        </a:lnTo>
                        <a:lnTo>
                          <a:pt x="761" y="124"/>
                        </a:lnTo>
                        <a:lnTo>
                          <a:pt x="840" y="91"/>
                        </a:lnTo>
                        <a:lnTo>
                          <a:pt x="922" y="63"/>
                        </a:lnTo>
                        <a:lnTo>
                          <a:pt x="1005" y="40"/>
                        </a:lnTo>
                        <a:lnTo>
                          <a:pt x="1090" y="23"/>
                        </a:lnTo>
                        <a:lnTo>
                          <a:pt x="1175" y="11"/>
                        </a:lnTo>
                        <a:lnTo>
                          <a:pt x="1262" y="2"/>
                        </a:lnTo>
                        <a:lnTo>
                          <a:pt x="1350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5" name="Freeform 25"/>
                  <p:cNvSpPr>
                    <a:spLocks noEditPoints="1"/>
                  </p:cNvSpPr>
                  <p:nvPr/>
                </p:nvSpPr>
                <p:spPr bwMode="auto">
                  <a:xfrm>
                    <a:off x="7834313" y="5940425"/>
                    <a:ext cx="153988" cy="155575"/>
                  </a:xfrm>
                  <a:custGeom>
                    <a:avLst/>
                    <a:gdLst>
                      <a:gd name="T0" fmla="*/ 173 w 390"/>
                      <a:gd name="T1" fmla="*/ 112 h 391"/>
                      <a:gd name="T2" fmla="*/ 135 w 390"/>
                      <a:gd name="T3" fmla="*/ 134 h 391"/>
                      <a:gd name="T4" fmla="*/ 116 w 390"/>
                      <a:gd name="T5" fmla="*/ 162 h 391"/>
                      <a:gd name="T6" fmla="*/ 109 w 390"/>
                      <a:gd name="T7" fmla="*/ 196 h 391"/>
                      <a:gd name="T8" fmla="*/ 116 w 390"/>
                      <a:gd name="T9" fmla="*/ 229 h 391"/>
                      <a:gd name="T10" fmla="*/ 134 w 390"/>
                      <a:gd name="T11" fmla="*/ 256 h 391"/>
                      <a:gd name="T12" fmla="*/ 147 w 390"/>
                      <a:gd name="T13" fmla="*/ 267 h 391"/>
                      <a:gd name="T14" fmla="*/ 178 w 390"/>
                      <a:gd name="T15" fmla="*/ 280 h 391"/>
                      <a:gd name="T16" fmla="*/ 213 w 390"/>
                      <a:gd name="T17" fmla="*/ 280 h 391"/>
                      <a:gd name="T18" fmla="*/ 243 w 390"/>
                      <a:gd name="T19" fmla="*/ 266 h 391"/>
                      <a:gd name="T20" fmla="*/ 270 w 390"/>
                      <a:gd name="T21" fmla="*/ 239 h 391"/>
                      <a:gd name="T22" fmla="*/ 282 w 390"/>
                      <a:gd name="T23" fmla="*/ 196 h 391"/>
                      <a:gd name="T24" fmla="*/ 270 w 390"/>
                      <a:gd name="T25" fmla="*/ 152 h 391"/>
                      <a:gd name="T26" fmla="*/ 239 w 390"/>
                      <a:gd name="T27" fmla="*/ 122 h 391"/>
                      <a:gd name="T28" fmla="*/ 196 w 390"/>
                      <a:gd name="T29" fmla="*/ 110 h 391"/>
                      <a:gd name="T30" fmla="*/ 227 w 390"/>
                      <a:gd name="T31" fmla="*/ 3 h 391"/>
                      <a:gd name="T32" fmla="*/ 285 w 390"/>
                      <a:gd name="T33" fmla="*/ 22 h 391"/>
                      <a:gd name="T34" fmla="*/ 333 w 390"/>
                      <a:gd name="T35" fmla="*/ 57 h 391"/>
                      <a:gd name="T36" fmla="*/ 352 w 390"/>
                      <a:gd name="T37" fmla="*/ 80 h 391"/>
                      <a:gd name="T38" fmla="*/ 381 w 390"/>
                      <a:gd name="T39" fmla="*/ 134 h 391"/>
                      <a:gd name="T40" fmla="*/ 390 w 390"/>
                      <a:gd name="T41" fmla="*/ 196 h 391"/>
                      <a:gd name="T42" fmla="*/ 381 w 390"/>
                      <a:gd name="T43" fmla="*/ 257 h 391"/>
                      <a:gd name="T44" fmla="*/ 352 w 390"/>
                      <a:gd name="T45" fmla="*/ 311 h 391"/>
                      <a:gd name="T46" fmla="*/ 311 w 390"/>
                      <a:gd name="T47" fmla="*/ 353 h 391"/>
                      <a:gd name="T48" fmla="*/ 257 w 390"/>
                      <a:gd name="T49" fmla="*/ 380 h 391"/>
                      <a:gd name="T50" fmla="*/ 195 w 390"/>
                      <a:gd name="T51" fmla="*/ 391 h 391"/>
                      <a:gd name="T52" fmla="*/ 134 w 390"/>
                      <a:gd name="T53" fmla="*/ 380 h 391"/>
                      <a:gd name="T54" fmla="*/ 81 w 390"/>
                      <a:gd name="T55" fmla="*/ 353 h 391"/>
                      <a:gd name="T56" fmla="*/ 57 w 390"/>
                      <a:gd name="T57" fmla="*/ 333 h 391"/>
                      <a:gd name="T58" fmla="*/ 21 w 390"/>
                      <a:gd name="T59" fmla="*/ 285 h 391"/>
                      <a:gd name="T60" fmla="*/ 2 w 390"/>
                      <a:gd name="T61" fmla="*/ 227 h 391"/>
                      <a:gd name="T62" fmla="*/ 2 w 390"/>
                      <a:gd name="T63" fmla="*/ 164 h 391"/>
                      <a:gd name="T64" fmla="*/ 21 w 390"/>
                      <a:gd name="T65" fmla="*/ 106 h 391"/>
                      <a:gd name="T66" fmla="*/ 57 w 390"/>
                      <a:gd name="T67" fmla="*/ 57 h 391"/>
                      <a:gd name="T68" fmla="*/ 106 w 390"/>
                      <a:gd name="T69" fmla="*/ 22 h 391"/>
                      <a:gd name="T70" fmla="*/ 164 w 390"/>
                      <a:gd name="T71" fmla="*/ 3 h 3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</a:cxnLst>
                    <a:rect l="0" t="0" r="r" b="b"/>
                    <a:pathLst>
                      <a:path w="390" h="391">
                        <a:moveTo>
                          <a:pt x="196" y="110"/>
                        </a:moveTo>
                        <a:lnTo>
                          <a:pt x="173" y="112"/>
                        </a:lnTo>
                        <a:lnTo>
                          <a:pt x="153" y="122"/>
                        </a:lnTo>
                        <a:lnTo>
                          <a:pt x="135" y="134"/>
                        </a:lnTo>
                        <a:lnTo>
                          <a:pt x="124" y="147"/>
                        </a:lnTo>
                        <a:lnTo>
                          <a:pt x="116" y="162"/>
                        </a:lnTo>
                        <a:lnTo>
                          <a:pt x="111" y="178"/>
                        </a:lnTo>
                        <a:lnTo>
                          <a:pt x="109" y="196"/>
                        </a:lnTo>
                        <a:lnTo>
                          <a:pt x="111" y="214"/>
                        </a:lnTo>
                        <a:lnTo>
                          <a:pt x="116" y="229"/>
                        </a:lnTo>
                        <a:lnTo>
                          <a:pt x="124" y="244"/>
                        </a:lnTo>
                        <a:lnTo>
                          <a:pt x="134" y="256"/>
                        </a:lnTo>
                        <a:lnTo>
                          <a:pt x="135" y="257"/>
                        </a:lnTo>
                        <a:lnTo>
                          <a:pt x="147" y="267"/>
                        </a:lnTo>
                        <a:lnTo>
                          <a:pt x="162" y="275"/>
                        </a:lnTo>
                        <a:lnTo>
                          <a:pt x="178" y="280"/>
                        </a:lnTo>
                        <a:lnTo>
                          <a:pt x="196" y="282"/>
                        </a:lnTo>
                        <a:lnTo>
                          <a:pt x="213" y="280"/>
                        </a:lnTo>
                        <a:lnTo>
                          <a:pt x="229" y="275"/>
                        </a:lnTo>
                        <a:lnTo>
                          <a:pt x="243" y="266"/>
                        </a:lnTo>
                        <a:lnTo>
                          <a:pt x="256" y="256"/>
                        </a:lnTo>
                        <a:lnTo>
                          <a:pt x="270" y="239"/>
                        </a:lnTo>
                        <a:lnTo>
                          <a:pt x="278" y="219"/>
                        </a:lnTo>
                        <a:lnTo>
                          <a:pt x="282" y="196"/>
                        </a:lnTo>
                        <a:lnTo>
                          <a:pt x="278" y="172"/>
                        </a:lnTo>
                        <a:lnTo>
                          <a:pt x="270" y="152"/>
                        </a:lnTo>
                        <a:lnTo>
                          <a:pt x="256" y="134"/>
                        </a:lnTo>
                        <a:lnTo>
                          <a:pt x="239" y="122"/>
                        </a:lnTo>
                        <a:lnTo>
                          <a:pt x="218" y="112"/>
                        </a:lnTo>
                        <a:lnTo>
                          <a:pt x="196" y="110"/>
                        </a:lnTo>
                        <a:close/>
                        <a:moveTo>
                          <a:pt x="196" y="0"/>
                        </a:moveTo>
                        <a:lnTo>
                          <a:pt x="227" y="3"/>
                        </a:lnTo>
                        <a:lnTo>
                          <a:pt x="256" y="11"/>
                        </a:lnTo>
                        <a:lnTo>
                          <a:pt x="285" y="22"/>
                        </a:lnTo>
                        <a:lnTo>
                          <a:pt x="310" y="38"/>
                        </a:lnTo>
                        <a:lnTo>
                          <a:pt x="333" y="57"/>
                        </a:lnTo>
                        <a:lnTo>
                          <a:pt x="333" y="58"/>
                        </a:lnTo>
                        <a:lnTo>
                          <a:pt x="352" y="80"/>
                        </a:lnTo>
                        <a:lnTo>
                          <a:pt x="368" y="106"/>
                        </a:lnTo>
                        <a:lnTo>
                          <a:pt x="381" y="134"/>
                        </a:lnTo>
                        <a:lnTo>
                          <a:pt x="388" y="164"/>
                        </a:lnTo>
                        <a:lnTo>
                          <a:pt x="390" y="196"/>
                        </a:lnTo>
                        <a:lnTo>
                          <a:pt x="388" y="227"/>
                        </a:lnTo>
                        <a:lnTo>
                          <a:pt x="381" y="257"/>
                        </a:lnTo>
                        <a:lnTo>
                          <a:pt x="368" y="285"/>
                        </a:lnTo>
                        <a:lnTo>
                          <a:pt x="352" y="311"/>
                        </a:lnTo>
                        <a:lnTo>
                          <a:pt x="333" y="333"/>
                        </a:lnTo>
                        <a:lnTo>
                          <a:pt x="311" y="353"/>
                        </a:lnTo>
                        <a:lnTo>
                          <a:pt x="285" y="369"/>
                        </a:lnTo>
                        <a:lnTo>
                          <a:pt x="257" y="380"/>
                        </a:lnTo>
                        <a:lnTo>
                          <a:pt x="227" y="388"/>
                        </a:lnTo>
                        <a:lnTo>
                          <a:pt x="195" y="391"/>
                        </a:lnTo>
                        <a:lnTo>
                          <a:pt x="164" y="388"/>
                        </a:lnTo>
                        <a:lnTo>
                          <a:pt x="134" y="380"/>
                        </a:lnTo>
                        <a:lnTo>
                          <a:pt x="106" y="369"/>
                        </a:lnTo>
                        <a:lnTo>
                          <a:pt x="81" y="353"/>
                        </a:lnTo>
                        <a:lnTo>
                          <a:pt x="57" y="333"/>
                        </a:lnTo>
                        <a:lnTo>
                          <a:pt x="57" y="333"/>
                        </a:lnTo>
                        <a:lnTo>
                          <a:pt x="37" y="311"/>
                        </a:lnTo>
                        <a:lnTo>
                          <a:pt x="21" y="285"/>
                        </a:lnTo>
                        <a:lnTo>
                          <a:pt x="10" y="257"/>
                        </a:lnTo>
                        <a:lnTo>
                          <a:pt x="2" y="227"/>
                        </a:lnTo>
                        <a:lnTo>
                          <a:pt x="0" y="196"/>
                        </a:lnTo>
                        <a:lnTo>
                          <a:pt x="2" y="164"/>
                        </a:lnTo>
                        <a:lnTo>
                          <a:pt x="10" y="134"/>
                        </a:lnTo>
                        <a:lnTo>
                          <a:pt x="21" y="106"/>
                        </a:lnTo>
                        <a:lnTo>
                          <a:pt x="37" y="80"/>
                        </a:lnTo>
                        <a:lnTo>
                          <a:pt x="57" y="57"/>
                        </a:lnTo>
                        <a:lnTo>
                          <a:pt x="80" y="38"/>
                        </a:lnTo>
                        <a:lnTo>
                          <a:pt x="106" y="22"/>
                        </a:lnTo>
                        <a:lnTo>
                          <a:pt x="134" y="11"/>
                        </a:lnTo>
                        <a:lnTo>
                          <a:pt x="164" y="3"/>
                        </a:lnTo>
                        <a:lnTo>
                          <a:pt x="196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66" name="Group 46"/>
                <p:cNvGrpSpPr/>
                <p:nvPr/>
              </p:nvGrpSpPr>
              <p:grpSpPr>
                <a:xfrm>
                  <a:off x="8210874" y="2049396"/>
                  <a:ext cx="556613" cy="557369"/>
                  <a:chOff x="3359151" y="3932238"/>
                  <a:chExt cx="1166813" cy="1168400"/>
                </a:xfrm>
                <a:solidFill>
                  <a:schemeClr val="bg1"/>
                </a:solidFill>
              </p:grpSpPr>
              <p:sp>
                <p:nvSpPr>
                  <p:cNvPr id="67" name="Freeform 20"/>
                  <p:cNvSpPr>
                    <a:spLocks noEditPoints="1"/>
                  </p:cNvSpPr>
                  <p:nvPr/>
                </p:nvSpPr>
                <p:spPr bwMode="auto">
                  <a:xfrm>
                    <a:off x="3359151" y="3932238"/>
                    <a:ext cx="1166813" cy="1168400"/>
                  </a:xfrm>
                  <a:custGeom>
                    <a:avLst/>
                    <a:gdLst>
                      <a:gd name="T0" fmla="*/ 312 w 735"/>
                      <a:gd name="T1" fmla="*/ 28 h 736"/>
                      <a:gd name="T2" fmla="*/ 209 w 735"/>
                      <a:gd name="T3" fmla="*/ 61 h 736"/>
                      <a:gd name="T4" fmla="*/ 125 w 735"/>
                      <a:gd name="T5" fmla="*/ 123 h 736"/>
                      <a:gd name="T6" fmla="*/ 63 w 735"/>
                      <a:gd name="T7" fmla="*/ 210 h 736"/>
                      <a:gd name="T8" fmla="*/ 28 w 735"/>
                      <a:gd name="T9" fmla="*/ 312 h 736"/>
                      <a:gd name="T10" fmla="*/ 28 w 735"/>
                      <a:gd name="T11" fmla="*/ 424 h 736"/>
                      <a:gd name="T12" fmla="*/ 63 w 735"/>
                      <a:gd name="T13" fmla="*/ 527 h 736"/>
                      <a:gd name="T14" fmla="*/ 125 w 735"/>
                      <a:gd name="T15" fmla="*/ 611 h 736"/>
                      <a:gd name="T16" fmla="*/ 209 w 735"/>
                      <a:gd name="T17" fmla="*/ 675 h 736"/>
                      <a:gd name="T18" fmla="*/ 312 w 735"/>
                      <a:gd name="T19" fmla="*/ 708 h 736"/>
                      <a:gd name="T20" fmla="*/ 424 w 735"/>
                      <a:gd name="T21" fmla="*/ 708 h 736"/>
                      <a:gd name="T22" fmla="*/ 526 w 735"/>
                      <a:gd name="T23" fmla="*/ 675 h 736"/>
                      <a:gd name="T24" fmla="*/ 612 w 735"/>
                      <a:gd name="T25" fmla="*/ 611 h 736"/>
                      <a:gd name="T26" fmla="*/ 675 w 735"/>
                      <a:gd name="T27" fmla="*/ 527 h 736"/>
                      <a:gd name="T28" fmla="*/ 708 w 735"/>
                      <a:gd name="T29" fmla="*/ 424 h 736"/>
                      <a:gd name="T30" fmla="*/ 708 w 735"/>
                      <a:gd name="T31" fmla="*/ 312 h 736"/>
                      <a:gd name="T32" fmla="*/ 675 w 735"/>
                      <a:gd name="T33" fmla="*/ 210 h 736"/>
                      <a:gd name="T34" fmla="*/ 612 w 735"/>
                      <a:gd name="T35" fmla="*/ 123 h 736"/>
                      <a:gd name="T36" fmla="*/ 526 w 735"/>
                      <a:gd name="T37" fmla="*/ 61 h 736"/>
                      <a:gd name="T38" fmla="*/ 424 w 735"/>
                      <a:gd name="T39" fmla="*/ 28 h 736"/>
                      <a:gd name="T40" fmla="*/ 369 w 735"/>
                      <a:gd name="T41" fmla="*/ 0 h 736"/>
                      <a:gd name="T42" fmla="*/ 484 w 735"/>
                      <a:gd name="T43" fmla="*/ 19 h 736"/>
                      <a:gd name="T44" fmla="*/ 585 w 735"/>
                      <a:gd name="T45" fmla="*/ 72 h 736"/>
                      <a:gd name="T46" fmla="*/ 664 w 735"/>
                      <a:gd name="T47" fmla="*/ 151 h 736"/>
                      <a:gd name="T48" fmla="*/ 717 w 735"/>
                      <a:gd name="T49" fmla="*/ 252 h 736"/>
                      <a:gd name="T50" fmla="*/ 735 w 735"/>
                      <a:gd name="T51" fmla="*/ 367 h 736"/>
                      <a:gd name="T52" fmla="*/ 717 w 735"/>
                      <a:gd name="T53" fmla="*/ 485 h 736"/>
                      <a:gd name="T54" fmla="*/ 664 w 735"/>
                      <a:gd name="T55" fmla="*/ 586 h 736"/>
                      <a:gd name="T56" fmla="*/ 585 w 735"/>
                      <a:gd name="T57" fmla="*/ 664 h 736"/>
                      <a:gd name="T58" fmla="*/ 484 w 735"/>
                      <a:gd name="T59" fmla="*/ 718 h 736"/>
                      <a:gd name="T60" fmla="*/ 369 w 735"/>
                      <a:gd name="T61" fmla="*/ 736 h 736"/>
                      <a:gd name="T62" fmla="*/ 251 w 735"/>
                      <a:gd name="T63" fmla="*/ 718 h 736"/>
                      <a:gd name="T64" fmla="*/ 151 w 735"/>
                      <a:gd name="T65" fmla="*/ 664 h 736"/>
                      <a:gd name="T66" fmla="*/ 72 w 735"/>
                      <a:gd name="T67" fmla="*/ 586 h 736"/>
                      <a:gd name="T68" fmla="*/ 19 w 735"/>
                      <a:gd name="T69" fmla="*/ 485 h 736"/>
                      <a:gd name="T70" fmla="*/ 0 w 735"/>
                      <a:gd name="T71" fmla="*/ 367 h 736"/>
                      <a:gd name="T72" fmla="*/ 19 w 735"/>
                      <a:gd name="T73" fmla="*/ 252 h 736"/>
                      <a:gd name="T74" fmla="*/ 72 w 735"/>
                      <a:gd name="T75" fmla="*/ 151 h 736"/>
                      <a:gd name="T76" fmla="*/ 151 w 735"/>
                      <a:gd name="T77" fmla="*/ 72 h 736"/>
                      <a:gd name="T78" fmla="*/ 251 w 735"/>
                      <a:gd name="T79" fmla="*/ 19 h 736"/>
                      <a:gd name="T80" fmla="*/ 369 w 735"/>
                      <a:gd name="T81" fmla="*/ 0 h 73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</a:cxnLst>
                    <a:rect l="0" t="0" r="r" b="b"/>
                    <a:pathLst>
                      <a:path w="735" h="736">
                        <a:moveTo>
                          <a:pt x="369" y="22"/>
                        </a:moveTo>
                        <a:lnTo>
                          <a:pt x="312" y="28"/>
                        </a:lnTo>
                        <a:lnTo>
                          <a:pt x="259" y="41"/>
                        </a:lnTo>
                        <a:lnTo>
                          <a:pt x="209" y="61"/>
                        </a:lnTo>
                        <a:lnTo>
                          <a:pt x="165" y="90"/>
                        </a:lnTo>
                        <a:lnTo>
                          <a:pt x="125" y="123"/>
                        </a:lnTo>
                        <a:lnTo>
                          <a:pt x="90" y="164"/>
                        </a:lnTo>
                        <a:lnTo>
                          <a:pt x="63" y="210"/>
                        </a:lnTo>
                        <a:lnTo>
                          <a:pt x="41" y="259"/>
                        </a:lnTo>
                        <a:lnTo>
                          <a:pt x="28" y="312"/>
                        </a:lnTo>
                        <a:lnTo>
                          <a:pt x="24" y="367"/>
                        </a:lnTo>
                        <a:lnTo>
                          <a:pt x="28" y="424"/>
                        </a:lnTo>
                        <a:lnTo>
                          <a:pt x="41" y="477"/>
                        </a:lnTo>
                        <a:lnTo>
                          <a:pt x="63" y="527"/>
                        </a:lnTo>
                        <a:lnTo>
                          <a:pt x="90" y="571"/>
                        </a:lnTo>
                        <a:lnTo>
                          <a:pt x="125" y="611"/>
                        </a:lnTo>
                        <a:lnTo>
                          <a:pt x="165" y="646"/>
                        </a:lnTo>
                        <a:lnTo>
                          <a:pt x="209" y="675"/>
                        </a:lnTo>
                        <a:lnTo>
                          <a:pt x="259" y="696"/>
                        </a:lnTo>
                        <a:lnTo>
                          <a:pt x="312" y="708"/>
                        </a:lnTo>
                        <a:lnTo>
                          <a:pt x="369" y="712"/>
                        </a:lnTo>
                        <a:lnTo>
                          <a:pt x="424" y="708"/>
                        </a:lnTo>
                        <a:lnTo>
                          <a:pt x="477" y="696"/>
                        </a:lnTo>
                        <a:lnTo>
                          <a:pt x="526" y="675"/>
                        </a:lnTo>
                        <a:lnTo>
                          <a:pt x="572" y="646"/>
                        </a:lnTo>
                        <a:lnTo>
                          <a:pt x="612" y="611"/>
                        </a:lnTo>
                        <a:lnTo>
                          <a:pt x="645" y="571"/>
                        </a:lnTo>
                        <a:lnTo>
                          <a:pt x="675" y="527"/>
                        </a:lnTo>
                        <a:lnTo>
                          <a:pt x="695" y="477"/>
                        </a:lnTo>
                        <a:lnTo>
                          <a:pt x="708" y="424"/>
                        </a:lnTo>
                        <a:lnTo>
                          <a:pt x="713" y="367"/>
                        </a:lnTo>
                        <a:lnTo>
                          <a:pt x="708" y="312"/>
                        </a:lnTo>
                        <a:lnTo>
                          <a:pt x="695" y="259"/>
                        </a:lnTo>
                        <a:lnTo>
                          <a:pt x="675" y="210"/>
                        </a:lnTo>
                        <a:lnTo>
                          <a:pt x="645" y="164"/>
                        </a:lnTo>
                        <a:lnTo>
                          <a:pt x="612" y="123"/>
                        </a:lnTo>
                        <a:lnTo>
                          <a:pt x="572" y="90"/>
                        </a:lnTo>
                        <a:lnTo>
                          <a:pt x="526" y="61"/>
                        </a:lnTo>
                        <a:lnTo>
                          <a:pt x="477" y="41"/>
                        </a:lnTo>
                        <a:lnTo>
                          <a:pt x="424" y="28"/>
                        </a:lnTo>
                        <a:lnTo>
                          <a:pt x="369" y="22"/>
                        </a:lnTo>
                        <a:close/>
                        <a:moveTo>
                          <a:pt x="369" y="0"/>
                        </a:moveTo>
                        <a:lnTo>
                          <a:pt x="427" y="6"/>
                        </a:lnTo>
                        <a:lnTo>
                          <a:pt x="484" y="19"/>
                        </a:lnTo>
                        <a:lnTo>
                          <a:pt x="537" y="41"/>
                        </a:lnTo>
                        <a:lnTo>
                          <a:pt x="585" y="72"/>
                        </a:lnTo>
                        <a:lnTo>
                          <a:pt x="627" y="109"/>
                        </a:lnTo>
                        <a:lnTo>
                          <a:pt x="664" y="151"/>
                        </a:lnTo>
                        <a:lnTo>
                          <a:pt x="695" y="198"/>
                        </a:lnTo>
                        <a:lnTo>
                          <a:pt x="717" y="252"/>
                        </a:lnTo>
                        <a:lnTo>
                          <a:pt x="731" y="309"/>
                        </a:lnTo>
                        <a:lnTo>
                          <a:pt x="735" y="367"/>
                        </a:lnTo>
                        <a:lnTo>
                          <a:pt x="731" y="428"/>
                        </a:lnTo>
                        <a:lnTo>
                          <a:pt x="717" y="485"/>
                        </a:lnTo>
                        <a:lnTo>
                          <a:pt x="695" y="538"/>
                        </a:lnTo>
                        <a:lnTo>
                          <a:pt x="664" y="586"/>
                        </a:lnTo>
                        <a:lnTo>
                          <a:pt x="627" y="628"/>
                        </a:lnTo>
                        <a:lnTo>
                          <a:pt x="585" y="664"/>
                        </a:lnTo>
                        <a:lnTo>
                          <a:pt x="537" y="696"/>
                        </a:lnTo>
                        <a:lnTo>
                          <a:pt x="484" y="718"/>
                        </a:lnTo>
                        <a:lnTo>
                          <a:pt x="427" y="730"/>
                        </a:lnTo>
                        <a:lnTo>
                          <a:pt x="369" y="736"/>
                        </a:lnTo>
                        <a:lnTo>
                          <a:pt x="308" y="730"/>
                        </a:lnTo>
                        <a:lnTo>
                          <a:pt x="251" y="718"/>
                        </a:lnTo>
                        <a:lnTo>
                          <a:pt x="198" y="696"/>
                        </a:lnTo>
                        <a:lnTo>
                          <a:pt x="151" y="664"/>
                        </a:lnTo>
                        <a:lnTo>
                          <a:pt x="108" y="628"/>
                        </a:lnTo>
                        <a:lnTo>
                          <a:pt x="72" y="586"/>
                        </a:lnTo>
                        <a:lnTo>
                          <a:pt x="41" y="538"/>
                        </a:lnTo>
                        <a:lnTo>
                          <a:pt x="19" y="485"/>
                        </a:lnTo>
                        <a:lnTo>
                          <a:pt x="6" y="428"/>
                        </a:lnTo>
                        <a:lnTo>
                          <a:pt x="0" y="367"/>
                        </a:lnTo>
                        <a:lnTo>
                          <a:pt x="6" y="309"/>
                        </a:lnTo>
                        <a:lnTo>
                          <a:pt x="19" y="252"/>
                        </a:lnTo>
                        <a:lnTo>
                          <a:pt x="41" y="198"/>
                        </a:lnTo>
                        <a:lnTo>
                          <a:pt x="72" y="151"/>
                        </a:lnTo>
                        <a:lnTo>
                          <a:pt x="108" y="109"/>
                        </a:lnTo>
                        <a:lnTo>
                          <a:pt x="151" y="72"/>
                        </a:lnTo>
                        <a:lnTo>
                          <a:pt x="198" y="41"/>
                        </a:lnTo>
                        <a:lnTo>
                          <a:pt x="251" y="19"/>
                        </a:lnTo>
                        <a:lnTo>
                          <a:pt x="308" y="6"/>
                        </a:lnTo>
                        <a:lnTo>
                          <a:pt x="369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68" name="Freeform 21"/>
                  <p:cNvSpPr>
                    <a:spLocks/>
                  </p:cNvSpPr>
                  <p:nvPr/>
                </p:nvSpPr>
                <p:spPr bwMode="auto">
                  <a:xfrm>
                    <a:off x="3505201" y="4224338"/>
                    <a:ext cx="649288" cy="582613"/>
                  </a:xfrm>
                  <a:custGeom>
                    <a:avLst/>
                    <a:gdLst>
                      <a:gd name="T0" fmla="*/ 313 w 409"/>
                      <a:gd name="T1" fmla="*/ 3 h 367"/>
                      <a:gd name="T2" fmla="*/ 379 w 409"/>
                      <a:gd name="T3" fmla="*/ 31 h 367"/>
                      <a:gd name="T4" fmla="*/ 409 w 409"/>
                      <a:gd name="T5" fmla="*/ 59 h 367"/>
                      <a:gd name="T6" fmla="*/ 409 w 409"/>
                      <a:gd name="T7" fmla="*/ 66 h 367"/>
                      <a:gd name="T8" fmla="*/ 403 w 409"/>
                      <a:gd name="T9" fmla="*/ 73 h 367"/>
                      <a:gd name="T10" fmla="*/ 394 w 409"/>
                      <a:gd name="T11" fmla="*/ 73 h 367"/>
                      <a:gd name="T12" fmla="*/ 366 w 409"/>
                      <a:gd name="T13" fmla="*/ 49 h 367"/>
                      <a:gd name="T14" fmla="*/ 308 w 409"/>
                      <a:gd name="T15" fmla="*/ 26 h 367"/>
                      <a:gd name="T16" fmla="*/ 244 w 409"/>
                      <a:gd name="T17" fmla="*/ 26 h 367"/>
                      <a:gd name="T18" fmla="*/ 187 w 409"/>
                      <a:gd name="T19" fmla="*/ 49 h 367"/>
                      <a:gd name="T20" fmla="*/ 143 w 409"/>
                      <a:gd name="T21" fmla="*/ 95 h 367"/>
                      <a:gd name="T22" fmla="*/ 123 w 409"/>
                      <a:gd name="T23" fmla="*/ 137 h 367"/>
                      <a:gd name="T24" fmla="*/ 337 w 409"/>
                      <a:gd name="T25" fmla="*/ 139 h 367"/>
                      <a:gd name="T26" fmla="*/ 344 w 409"/>
                      <a:gd name="T27" fmla="*/ 145 h 367"/>
                      <a:gd name="T28" fmla="*/ 344 w 409"/>
                      <a:gd name="T29" fmla="*/ 154 h 367"/>
                      <a:gd name="T30" fmla="*/ 337 w 409"/>
                      <a:gd name="T31" fmla="*/ 159 h 367"/>
                      <a:gd name="T32" fmla="*/ 117 w 409"/>
                      <a:gd name="T33" fmla="*/ 161 h 367"/>
                      <a:gd name="T34" fmla="*/ 115 w 409"/>
                      <a:gd name="T35" fmla="*/ 183 h 367"/>
                      <a:gd name="T36" fmla="*/ 117 w 409"/>
                      <a:gd name="T37" fmla="*/ 207 h 367"/>
                      <a:gd name="T38" fmla="*/ 291 w 409"/>
                      <a:gd name="T39" fmla="*/ 207 h 367"/>
                      <a:gd name="T40" fmla="*/ 299 w 409"/>
                      <a:gd name="T41" fmla="*/ 214 h 367"/>
                      <a:gd name="T42" fmla="*/ 299 w 409"/>
                      <a:gd name="T43" fmla="*/ 224 h 367"/>
                      <a:gd name="T44" fmla="*/ 291 w 409"/>
                      <a:gd name="T45" fmla="*/ 229 h 367"/>
                      <a:gd name="T46" fmla="*/ 123 w 409"/>
                      <a:gd name="T47" fmla="*/ 231 h 367"/>
                      <a:gd name="T48" fmla="*/ 143 w 409"/>
                      <a:gd name="T49" fmla="*/ 273 h 367"/>
                      <a:gd name="T50" fmla="*/ 187 w 409"/>
                      <a:gd name="T51" fmla="*/ 317 h 367"/>
                      <a:gd name="T52" fmla="*/ 244 w 409"/>
                      <a:gd name="T53" fmla="*/ 341 h 367"/>
                      <a:gd name="T54" fmla="*/ 308 w 409"/>
                      <a:gd name="T55" fmla="*/ 341 h 367"/>
                      <a:gd name="T56" fmla="*/ 337 w 409"/>
                      <a:gd name="T57" fmla="*/ 332 h 367"/>
                      <a:gd name="T58" fmla="*/ 390 w 409"/>
                      <a:gd name="T59" fmla="*/ 297 h 367"/>
                      <a:gd name="T60" fmla="*/ 398 w 409"/>
                      <a:gd name="T61" fmla="*/ 293 h 367"/>
                      <a:gd name="T62" fmla="*/ 407 w 409"/>
                      <a:gd name="T63" fmla="*/ 297 h 367"/>
                      <a:gd name="T64" fmla="*/ 409 w 409"/>
                      <a:gd name="T65" fmla="*/ 306 h 367"/>
                      <a:gd name="T66" fmla="*/ 407 w 409"/>
                      <a:gd name="T67" fmla="*/ 314 h 367"/>
                      <a:gd name="T68" fmla="*/ 346 w 409"/>
                      <a:gd name="T69" fmla="*/ 354 h 367"/>
                      <a:gd name="T70" fmla="*/ 277 w 409"/>
                      <a:gd name="T71" fmla="*/ 367 h 367"/>
                      <a:gd name="T72" fmla="*/ 207 w 409"/>
                      <a:gd name="T73" fmla="*/ 354 h 367"/>
                      <a:gd name="T74" fmla="*/ 146 w 409"/>
                      <a:gd name="T75" fmla="*/ 314 h 367"/>
                      <a:gd name="T76" fmla="*/ 106 w 409"/>
                      <a:gd name="T77" fmla="*/ 255 h 367"/>
                      <a:gd name="T78" fmla="*/ 99 w 409"/>
                      <a:gd name="T79" fmla="*/ 231 h 367"/>
                      <a:gd name="T80" fmla="*/ 7 w 409"/>
                      <a:gd name="T81" fmla="*/ 229 h 367"/>
                      <a:gd name="T82" fmla="*/ 2 w 409"/>
                      <a:gd name="T83" fmla="*/ 224 h 367"/>
                      <a:gd name="T84" fmla="*/ 2 w 409"/>
                      <a:gd name="T85" fmla="*/ 214 h 367"/>
                      <a:gd name="T86" fmla="*/ 7 w 409"/>
                      <a:gd name="T87" fmla="*/ 209 h 367"/>
                      <a:gd name="T88" fmla="*/ 95 w 409"/>
                      <a:gd name="T89" fmla="*/ 207 h 367"/>
                      <a:gd name="T90" fmla="*/ 93 w 409"/>
                      <a:gd name="T91" fmla="*/ 183 h 367"/>
                      <a:gd name="T92" fmla="*/ 95 w 409"/>
                      <a:gd name="T93" fmla="*/ 161 h 367"/>
                      <a:gd name="T94" fmla="*/ 53 w 409"/>
                      <a:gd name="T95" fmla="*/ 159 h 367"/>
                      <a:gd name="T96" fmla="*/ 48 w 409"/>
                      <a:gd name="T97" fmla="*/ 154 h 367"/>
                      <a:gd name="T98" fmla="*/ 48 w 409"/>
                      <a:gd name="T99" fmla="*/ 145 h 367"/>
                      <a:gd name="T100" fmla="*/ 53 w 409"/>
                      <a:gd name="T101" fmla="*/ 139 h 367"/>
                      <a:gd name="T102" fmla="*/ 99 w 409"/>
                      <a:gd name="T103" fmla="*/ 137 h 367"/>
                      <a:gd name="T104" fmla="*/ 106 w 409"/>
                      <a:gd name="T105" fmla="*/ 114 h 367"/>
                      <a:gd name="T106" fmla="*/ 146 w 409"/>
                      <a:gd name="T107" fmla="*/ 55 h 367"/>
                      <a:gd name="T108" fmla="*/ 207 w 409"/>
                      <a:gd name="T109" fmla="*/ 14 h 367"/>
                      <a:gd name="T110" fmla="*/ 277 w 409"/>
                      <a:gd name="T111" fmla="*/ 0 h 36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</a:cxnLst>
                    <a:rect l="0" t="0" r="r" b="b"/>
                    <a:pathLst>
                      <a:path w="409" h="367">
                        <a:moveTo>
                          <a:pt x="277" y="0"/>
                        </a:moveTo>
                        <a:lnTo>
                          <a:pt x="313" y="3"/>
                        </a:lnTo>
                        <a:lnTo>
                          <a:pt x="346" y="14"/>
                        </a:lnTo>
                        <a:lnTo>
                          <a:pt x="379" y="31"/>
                        </a:lnTo>
                        <a:lnTo>
                          <a:pt x="407" y="55"/>
                        </a:lnTo>
                        <a:lnTo>
                          <a:pt x="409" y="59"/>
                        </a:lnTo>
                        <a:lnTo>
                          <a:pt x="409" y="62"/>
                        </a:lnTo>
                        <a:lnTo>
                          <a:pt x="409" y="66"/>
                        </a:lnTo>
                        <a:lnTo>
                          <a:pt x="407" y="70"/>
                        </a:lnTo>
                        <a:lnTo>
                          <a:pt x="403" y="73"/>
                        </a:lnTo>
                        <a:lnTo>
                          <a:pt x="398" y="73"/>
                        </a:lnTo>
                        <a:lnTo>
                          <a:pt x="394" y="73"/>
                        </a:lnTo>
                        <a:lnTo>
                          <a:pt x="390" y="70"/>
                        </a:lnTo>
                        <a:lnTo>
                          <a:pt x="366" y="49"/>
                        </a:lnTo>
                        <a:lnTo>
                          <a:pt x="337" y="35"/>
                        </a:lnTo>
                        <a:lnTo>
                          <a:pt x="308" y="26"/>
                        </a:lnTo>
                        <a:lnTo>
                          <a:pt x="277" y="24"/>
                        </a:lnTo>
                        <a:lnTo>
                          <a:pt x="244" y="26"/>
                        </a:lnTo>
                        <a:lnTo>
                          <a:pt x="214" y="35"/>
                        </a:lnTo>
                        <a:lnTo>
                          <a:pt x="187" y="49"/>
                        </a:lnTo>
                        <a:lnTo>
                          <a:pt x="163" y="70"/>
                        </a:lnTo>
                        <a:lnTo>
                          <a:pt x="143" y="95"/>
                        </a:lnTo>
                        <a:lnTo>
                          <a:pt x="128" y="123"/>
                        </a:lnTo>
                        <a:lnTo>
                          <a:pt x="123" y="137"/>
                        </a:lnTo>
                        <a:lnTo>
                          <a:pt x="333" y="137"/>
                        </a:lnTo>
                        <a:lnTo>
                          <a:pt x="337" y="139"/>
                        </a:lnTo>
                        <a:lnTo>
                          <a:pt x="341" y="141"/>
                        </a:lnTo>
                        <a:lnTo>
                          <a:pt x="344" y="145"/>
                        </a:lnTo>
                        <a:lnTo>
                          <a:pt x="344" y="150"/>
                        </a:lnTo>
                        <a:lnTo>
                          <a:pt x="344" y="154"/>
                        </a:lnTo>
                        <a:lnTo>
                          <a:pt x="341" y="158"/>
                        </a:lnTo>
                        <a:lnTo>
                          <a:pt x="337" y="159"/>
                        </a:lnTo>
                        <a:lnTo>
                          <a:pt x="333" y="161"/>
                        </a:lnTo>
                        <a:lnTo>
                          <a:pt x="117" y="161"/>
                        </a:lnTo>
                        <a:lnTo>
                          <a:pt x="117" y="172"/>
                        </a:lnTo>
                        <a:lnTo>
                          <a:pt x="115" y="183"/>
                        </a:lnTo>
                        <a:lnTo>
                          <a:pt x="117" y="196"/>
                        </a:lnTo>
                        <a:lnTo>
                          <a:pt x="117" y="207"/>
                        </a:lnTo>
                        <a:lnTo>
                          <a:pt x="288" y="207"/>
                        </a:lnTo>
                        <a:lnTo>
                          <a:pt x="291" y="207"/>
                        </a:lnTo>
                        <a:lnTo>
                          <a:pt x="295" y="211"/>
                        </a:lnTo>
                        <a:lnTo>
                          <a:pt x="299" y="214"/>
                        </a:lnTo>
                        <a:lnTo>
                          <a:pt x="299" y="218"/>
                        </a:lnTo>
                        <a:lnTo>
                          <a:pt x="299" y="224"/>
                        </a:lnTo>
                        <a:lnTo>
                          <a:pt x="295" y="227"/>
                        </a:lnTo>
                        <a:lnTo>
                          <a:pt x="291" y="229"/>
                        </a:lnTo>
                        <a:lnTo>
                          <a:pt x="288" y="229"/>
                        </a:lnTo>
                        <a:lnTo>
                          <a:pt x="123" y="231"/>
                        </a:lnTo>
                        <a:lnTo>
                          <a:pt x="128" y="246"/>
                        </a:lnTo>
                        <a:lnTo>
                          <a:pt x="143" y="273"/>
                        </a:lnTo>
                        <a:lnTo>
                          <a:pt x="163" y="297"/>
                        </a:lnTo>
                        <a:lnTo>
                          <a:pt x="187" y="317"/>
                        </a:lnTo>
                        <a:lnTo>
                          <a:pt x="214" y="332"/>
                        </a:lnTo>
                        <a:lnTo>
                          <a:pt x="244" y="341"/>
                        </a:lnTo>
                        <a:lnTo>
                          <a:pt x="277" y="345"/>
                        </a:lnTo>
                        <a:lnTo>
                          <a:pt x="308" y="341"/>
                        </a:lnTo>
                        <a:lnTo>
                          <a:pt x="337" y="332"/>
                        </a:lnTo>
                        <a:lnTo>
                          <a:pt x="337" y="332"/>
                        </a:lnTo>
                        <a:lnTo>
                          <a:pt x="366" y="317"/>
                        </a:lnTo>
                        <a:lnTo>
                          <a:pt x="390" y="297"/>
                        </a:lnTo>
                        <a:lnTo>
                          <a:pt x="394" y="295"/>
                        </a:lnTo>
                        <a:lnTo>
                          <a:pt x="398" y="293"/>
                        </a:lnTo>
                        <a:lnTo>
                          <a:pt x="403" y="295"/>
                        </a:lnTo>
                        <a:lnTo>
                          <a:pt x="407" y="297"/>
                        </a:lnTo>
                        <a:lnTo>
                          <a:pt x="409" y="301"/>
                        </a:lnTo>
                        <a:lnTo>
                          <a:pt x="409" y="306"/>
                        </a:lnTo>
                        <a:lnTo>
                          <a:pt x="409" y="310"/>
                        </a:lnTo>
                        <a:lnTo>
                          <a:pt x="407" y="314"/>
                        </a:lnTo>
                        <a:lnTo>
                          <a:pt x="379" y="336"/>
                        </a:lnTo>
                        <a:lnTo>
                          <a:pt x="346" y="354"/>
                        </a:lnTo>
                        <a:lnTo>
                          <a:pt x="313" y="363"/>
                        </a:lnTo>
                        <a:lnTo>
                          <a:pt x="277" y="367"/>
                        </a:lnTo>
                        <a:lnTo>
                          <a:pt x="240" y="363"/>
                        </a:lnTo>
                        <a:lnTo>
                          <a:pt x="207" y="354"/>
                        </a:lnTo>
                        <a:lnTo>
                          <a:pt x="174" y="337"/>
                        </a:lnTo>
                        <a:lnTo>
                          <a:pt x="146" y="314"/>
                        </a:lnTo>
                        <a:lnTo>
                          <a:pt x="124" y="286"/>
                        </a:lnTo>
                        <a:lnTo>
                          <a:pt x="106" y="255"/>
                        </a:lnTo>
                        <a:lnTo>
                          <a:pt x="103" y="242"/>
                        </a:lnTo>
                        <a:lnTo>
                          <a:pt x="99" y="231"/>
                        </a:lnTo>
                        <a:lnTo>
                          <a:pt x="13" y="231"/>
                        </a:lnTo>
                        <a:lnTo>
                          <a:pt x="7" y="229"/>
                        </a:lnTo>
                        <a:lnTo>
                          <a:pt x="4" y="227"/>
                        </a:lnTo>
                        <a:lnTo>
                          <a:pt x="2" y="224"/>
                        </a:lnTo>
                        <a:lnTo>
                          <a:pt x="0" y="218"/>
                        </a:lnTo>
                        <a:lnTo>
                          <a:pt x="2" y="214"/>
                        </a:lnTo>
                        <a:lnTo>
                          <a:pt x="4" y="211"/>
                        </a:lnTo>
                        <a:lnTo>
                          <a:pt x="7" y="209"/>
                        </a:lnTo>
                        <a:lnTo>
                          <a:pt x="13" y="207"/>
                        </a:lnTo>
                        <a:lnTo>
                          <a:pt x="95" y="207"/>
                        </a:lnTo>
                        <a:lnTo>
                          <a:pt x="93" y="196"/>
                        </a:lnTo>
                        <a:lnTo>
                          <a:pt x="93" y="183"/>
                        </a:lnTo>
                        <a:lnTo>
                          <a:pt x="93" y="172"/>
                        </a:lnTo>
                        <a:lnTo>
                          <a:pt x="95" y="161"/>
                        </a:lnTo>
                        <a:lnTo>
                          <a:pt x="59" y="161"/>
                        </a:lnTo>
                        <a:lnTo>
                          <a:pt x="53" y="159"/>
                        </a:lnTo>
                        <a:lnTo>
                          <a:pt x="49" y="158"/>
                        </a:lnTo>
                        <a:lnTo>
                          <a:pt x="48" y="154"/>
                        </a:lnTo>
                        <a:lnTo>
                          <a:pt x="46" y="150"/>
                        </a:lnTo>
                        <a:lnTo>
                          <a:pt x="48" y="145"/>
                        </a:lnTo>
                        <a:lnTo>
                          <a:pt x="49" y="141"/>
                        </a:lnTo>
                        <a:lnTo>
                          <a:pt x="53" y="139"/>
                        </a:lnTo>
                        <a:lnTo>
                          <a:pt x="59" y="137"/>
                        </a:lnTo>
                        <a:lnTo>
                          <a:pt x="99" y="137"/>
                        </a:lnTo>
                        <a:lnTo>
                          <a:pt x="103" y="126"/>
                        </a:lnTo>
                        <a:lnTo>
                          <a:pt x="106" y="114"/>
                        </a:lnTo>
                        <a:lnTo>
                          <a:pt x="124" y="82"/>
                        </a:lnTo>
                        <a:lnTo>
                          <a:pt x="146" y="55"/>
                        </a:lnTo>
                        <a:lnTo>
                          <a:pt x="174" y="31"/>
                        </a:lnTo>
                        <a:lnTo>
                          <a:pt x="207" y="14"/>
                        </a:lnTo>
                        <a:lnTo>
                          <a:pt x="240" y="3"/>
                        </a:lnTo>
                        <a:lnTo>
                          <a:pt x="277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</p:grpSp>
          </p:grpSp>
        </p:grpSp>
        <p:pic>
          <p:nvPicPr>
            <p:cNvPr id="48" name="Resim 47"/>
            <p:cNvPicPr>
              <a:picLocks noChangeAspect="1"/>
            </p:cNvPicPr>
            <p:nvPr/>
          </p:nvPicPr>
          <p:blipFill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-32"/>
            <a:stretch/>
          </p:blipFill>
          <p:spPr>
            <a:xfrm>
              <a:off x="5501124" y="1396739"/>
              <a:ext cx="2709534" cy="4630488"/>
            </a:xfrm>
            <a:prstGeom prst="rect">
              <a:avLst/>
            </a:prstGeom>
          </p:spPr>
        </p:pic>
      </p:grpSp>
      <p:sp>
        <p:nvSpPr>
          <p:cNvPr id="49" name="Oval 48"/>
          <p:cNvSpPr/>
          <p:nvPr/>
        </p:nvSpPr>
        <p:spPr>
          <a:xfrm>
            <a:off x="8075612" y="2971800"/>
            <a:ext cx="2248595" cy="49993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58072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671" y="303110"/>
            <a:ext cx="10969943" cy="711081"/>
          </a:xfrm>
        </p:spPr>
        <p:txBody>
          <a:bodyPr/>
          <a:lstStyle/>
          <a:p>
            <a:r>
              <a:rPr lang="tr-TR" b="1" dirty="0" smtClean="0">
                <a:solidFill>
                  <a:srgbClr val="7030A0"/>
                </a:solidFill>
              </a:rPr>
              <a:t>Paylaşım Onayı</a:t>
            </a:r>
            <a:endParaRPr lang="en-US" b="1" dirty="0">
              <a:solidFill>
                <a:srgbClr val="7030A0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7063" y="1089005"/>
            <a:ext cx="12188825" cy="500833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Freeform 50"/>
          <p:cNvSpPr/>
          <p:nvPr/>
        </p:nvSpPr>
        <p:spPr>
          <a:xfrm>
            <a:off x="10800875" y="1131240"/>
            <a:ext cx="1411408" cy="4607075"/>
          </a:xfrm>
          <a:custGeom>
            <a:avLst/>
            <a:gdLst>
              <a:gd name="connsiteX0" fmla="*/ 447607 w 2454694"/>
              <a:gd name="connsiteY0" fmla="*/ 77904 h 4646854"/>
              <a:gd name="connsiteX1" fmla="*/ 2196196 w 2454694"/>
              <a:gd name="connsiteY1" fmla="*/ 1714198 h 4646854"/>
              <a:gd name="connsiteX2" fmla="*/ 2228280 w 2454694"/>
              <a:gd name="connsiteY2" fmla="*/ 4232809 h 4646854"/>
              <a:gd name="connsiteX3" fmla="*/ 126764 w 2454694"/>
              <a:gd name="connsiteY3" fmla="*/ 4216767 h 4646854"/>
              <a:gd name="connsiteX4" fmla="*/ 447607 w 2454694"/>
              <a:gd name="connsiteY4" fmla="*/ 77904 h 4646854"/>
              <a:gd name="connsiteX0" fmla="*/ 447607 w 2454694"/>
              <a:gd name="connsiteY0" fmla="*/ 0 h 4568950"/>
              <a:gd name="connsiteX1" fmla="*/ 2196196 w 2454694"/>
              <a:gd name="connsiteY1" fmla="*/ 1636294 h 4568950"/>
              <a:gd name="connsiteX2" fmla="*/ 2228280 w 2454694"/>
              <a:gd name="connsiteY2" fmla="*/ 4154905 h 4568950"/>
              <a:gd name="connsiteX3" fmla="*/ 126764 w 2454694"/>
              <a:gd name="connsiteY3" fmla="*/ 4138863 h 4568950"/>
              <a:gd name="connsiteX4" fmla="*/ 447607 w 2454694"/>
              <a:gd name="connsiteY4" fmla="*/ 0 h 4568950"/>
              <a:gd name="connsiteX0" fmla="*/ 447607 w 2228280"/>
              <a:gd name="connsiteY0" fmla="*/ 0 h 4568950"/>
              <a:gd name="connsiteX1" fmla="*/ 2196196 w 2228280"/>
              <a:gd name="connsiteY1" fmla="*/ 1636294 h 4568950"/>
              <a:gd name="connsiteX2" fmla="*/ 2228280 w 2228280"/>
              <a:gd name="connsiteY2" fmla="*/ 4154905 h 4568950"/>
              <a:gd name="connsiteX3" fmla="*/ 126764 w 2228280"/>
              <a:gd name="connsiteY3" fmla="*/ 4138863 h 4568950"/>
              <a:gd name="connsiteX4" fmla="*/ 447607 w 2228280"/>
              <a:gd name="connsiteY4" fmla="*/ 0 h 4568950"/>
              <a:gd name="connsiteX0" fmla="*/ 447607 w 2228280"/>
              <a:gd name="connsiteY0" fmla="*/ 0 h 4154905"/>
              <a:gd name="connsiteX1" fmla="*/ 2196196 w 2228280"/>
              <a:gd name="connsiteY1" fmla="*/ 1636294 h 4154905"/>
              <a:gd name="connsiteX2" fmla="*/ 2228280 w 2228280"/>
              <a:gd name="connsiteY2" fmla="*/ 4154905 h 4154905"/>
              <a:gd name="connsiteX3" fmla="*/ 126764 w 2228280"/>
              <a:gd name="connsiteY3" fmla="*/ 4138863 h 4154905"/>
              <a:gd name="connsiteX4" fmla="*/ 447607 w 2228280"/>
              <a:gd name="connsiteY4" fmla="*/ 0 h 4154905"/>
              <a:gd name="connsiteX0" fmla="*/ 320843 w 2101516"/>
              <a:gd name="connsiteY0" fmla="*/ 0 h 4154905"/>
              <a:gd name="connsiteX1" fmla="*/ 2069432 w 2101516"/>
              <a:gd name="connsiteY1" fmla="*/ 1636294 h 4154905"/>
              <a:gd name="connsiteX2" fmla="*/ 2101516 w 2101516"/>
              <a:gd name="connsiteY2" fmla="*/ 4154905 h 4154905"/>
              <a:gd name="connsiteX3" fmla="*/ 0 w 2101516"/>
              <a:gd name="connsiteY3" fmla="*/ 4138863 h 4154905"/>
              <a:gd name="connsiteX4" fmla="*/ 320843 w 2101516"/>
              <a:gd name="connsiteY4" fmla="*/ 0 h 4154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01516" h="4154905">
                <a:moveTo>
                  <a:pt x="320843" y="0"/>
                </a:moveTo>
                <a:lnTo>
                  <a:pt x="2069432" y="1636294"/>
                </a:lnTo>
                <a:lnTo>
                  <a:pt x="2101516" y="4154905"/>
                </a:lnTo>
                <a:lnTo>
                  <a:pt x="0" y="4138863"/>
                </a:lnTo>
                <a:lnTo>
                  <a:pt x="320843" y="0"/>
                </a:lnTo>
                <a:close/>
              </a:path>
            </a:pathLst>
          </a:custGeom>
          <a:solidFill>
            <a:schemeClr val="tx1">
              <a:alpha val="1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TextBox 108"/>
          <p:cNvSpPr txBox="1"/>
          <p:nvPr/>
        </p:nvSpPr>
        <p:spPr>
          <a:xfrm>
            <a:off x="329516" y="1295761"/>
            <a:ext cx="7176179" cy="4739759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 marL="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tr-TR" sz="3200" b="1" dirty="0" smtClean="0">
                <a:solidFill>
                  <a:srgbClr val="FFC000"/>
                </a:solidFill>
                <a:cs typeface="Arial" pitchFamily="34" charset="0"/>
              </a:rPr>
              <a:t>Muayene </a:t>
            </a:r>
            <a:r>
              <a:rPr lang="tr-TR" sz="3200" b="1" dirty="0">
                <a:solidFill>
                  <a:srgbClr val="FFC000"/>
                </a:solidFill>
                <a:cs typeface="Arial" pitchFamily="34" charset="0"/>
              </a:rPr>
              <a:t>Olduğum Hekim Verilerimi </a:t>
            </a:r>
            <a:r>
              <a:rPr lang="tr-TR" sz="3200" b="1" dirty="0" smtClean="0">
                <a:solidFill>
                  <a:srgbClr val="FFC000"/>
                </a:solidFill>
                <a:cs typeface="Arial" pitchFamily="34" charset="0"/>
              </a:rPr>
              <a:t>Görsün</a:t>
            </a:r>
          </a:p>
          <a:p>
            <a:pPr>
              <a:lnSpc>
                <a:spcPct val="110000"/>
              </a:lnSpc>
            </a:pPr>
            <a:endParaRPr lang="tr-TR" sz="3200" b="1" dirty="0">
              <a:solidFill>
                <a:srgbClr val="FFC000"/>
              </a:solidFill>
              <a:cs typeface="Arial" pitchFamily="34" charset="0"/>
            </a:endParaRPr>
          </a:p>
          <a:p>
            <a:pPr>
              <a:lnSpc>
                <a:spcPct val="110000"/>
              </a:lnSpc>
            </a:pPr>
            <a:r>
              <a:rPr lang="tr-TR" sz="3200" dirty="0">
                <a:solidFill>
                  <a:schemeClr val="bg1"/>
                </a:solidFill>
                <a:cs typeface="Arial" pitchFamily="34" charset="0"/>
              </a:rPr>
              <a:t>Kişi e-Nabız sisteminde bu seçeneği işaretlediyse sadece hastanın son 24 saat içerisinde muayene olduğu</a:t>
            </a:r>
          </a:p>
          <a:p>
            <a:pPr>
              <a:lnSpc>
                <a:spcPct val="110000"/>
              </a:lnSpc>
            </a:pPr>
            <a:r>
              <a:rPr lang="tr-TR" sz="3200" dirty="0">
                <a:solidFill>
                  <a:schemeClr val="bg1"/>
                </a:solidFill>
                <a:cs typeface="Arial" pitchFamily="34" charset="0"/>
              </a:rPr>
              <a:t>hekim sağlık verilerine erişme yetkisine sahiptir.</a:t>
            </a:r>
          </a:p>
          <a:p>
            <a:pPr>
              <a:lnSpc>
                <a:spcPct val="110000"/>
              </a:lnSpc>
            </a:pPr>
            <a:endParaRPr lang="tr-TR" b="1" dirty="0" smtClean="0">
              <a:solidFill>
                <a:schemeClr val="bg1"/>
              </a:solidFill>
              <a:cs typeface="Arial" pitchFamily="34" charset="0"/>
            </a:endParaRPr>
          </a:p>
        </p:txBody>
      </p:sp>
      <p:grpSp>
        <p:nvGrpSpPr>
          <p:cNvPr id="8" name="Grup 7"/>
          <p:cNvGrpSpPr/>
          <p:nvPr/>
        </p:nvGrpSpPr>
        <p:grpSpPr>
          <a:xfrm>
            <a:off x="8344019" y="1089005"/>
            <a:ext cx="3002155" cy="5357550"/>
            <a:chOff x="8805262" y="958681"/>
            <a:chExt cx="2729478" cy="5571236"/>
          </a:xfrm>
        </p:grpSpPr>
        <p:pic>
          <p:nvPicPr>
            <p:cNvPr id="6" name="Resim 5"/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805262" y="958681"/>
              <a:ext cx="2729478" cy="5571236"/>
            </a:xfrm>
            <a:prstGeom prst="rect">
              <a:avLst/>
            </a:prstGeom>
          </p:spPr>
        </p:pic>
        <p:pic>
          <p:nvPicPr>
            <p:cNvPr id="4" name="Resim 3"/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-32"/>
            <a:stretch/>
          </p:blipFill>
          <p:spPr>
            <a:xfrm>
              <a:off x="8990012" y="1630652"/>
              <a:ext cx="2362200" cy="3812266"/>
            </a:xfrm>
            <a:prstGeom prst="rect">
              <a:avLst/>
            </a:prstGeom>
          </p:spPr>
        </p:pic>
      </p:grpSp>
      <p:grpSp>
        <p:nvGrpSpPr>
          <p:cNvPr id="3" name="Grup 2"/>
          <p:cNvGrpSpPr/>
          <p:nvPr/>
        </p:nvGrpSpPr>
        <p:grpSpPr>
          <a:xfrm>
            <a:off x="8344020" y="519865"/>
            <a:ext cx="2970031" cy="5891862"/>
            <a:chOff x="5359943" y="810112"/>
            <a:chExt cx="2970031" cy="5891862"/>
          </a:xfrm>
        </p:grpSpPr>
        <p:grpSp>
          <p:nvGrpSpPr>
            <p:cNvPr id="55" name="Group 51"/>
            <p:cNvGrpSpPr/>
            <p:nvPr/>
          </p:nvGrpSpPr>
          <p:grpSpPr>
            <a:xfrm>
              <a:off x="5359943" y="810112"/>
              <a:ext cx="2970031" cy="5891862"/>
              <a:chOff x="7770812" y="1286764"/>
              <a:chExt cx="2667000" cy="4733036"/>
            </a:xfrm>
          </p:grpSpPr>
          <p:grpSp>
            <p:nvGrpSpPr>
              <p:cNvPr id="56" name="Group 6"/>
              <p:cNvGrpSpPr/>
              <p:nvPr/>
            </p:nvGrpSpPr>
            <p:grpSpPr>
              <a:xfrm>
                <a:off x="7770812" y="1286764"/>
                <a:ext cx="2667000" cy="4733036"/>
                <a:chOff x="7770812" y="1286764"/>
                <a:chExt cx="2667000" cy="4733036"/>
              </a:xfrm>
            </p:grpSpPr>
            <p:sp>
              <p:nvSpPr>
                <p:cNvPr id="89" name="Rounded Rectangle 11"/>
                <p:cNvSpPr/>
                <p:nvPr/>
              </p:nvSpPr>
              <p:spPr>
                <a:xfrm>
                  <a:off x="7770812" y="1286764"/>
                  <a:ext cx="2667000" cy="4733036"/>
                </a:xfrm>
                <a:prstGeom prst="roundRect">
                  <a:avLst>
                    <a:gd name="adj" fmla="val 0"/>
                  </a:avLst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49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898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48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797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746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696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645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594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/>
                </a:p>
              </p:txBody>
            </p:sp>
            <p:sp>
              <p:nvSpPr>
                <p:cNvPr id="90" name="Rounded Rectangle 12"/>
                <p:cNvSpPr/>
                <p:nvPr/>
              </p:nvSpPr>
              <p:spPr>
                <a:xfrm>
                  <a:off x="8597201" y="1523416"/>
                  <a:ext cx="1014222" cy="84519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49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898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48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797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746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696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645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594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/>
                </a:p>
              </p:txBody>
            </p:sp>
            <p:sp>
              <p:nvSpPr>
                <p:cNvPr id="91" name="Rounded Rectangle 13"/>
                <p:cNvSpPr/>
                <p:nvPr/>
              </p:nvSpPr>
              <p:spPr>
                <a:xfrm>
                  <a:off x="8808497" y="5597208"/>
                  <a:ext cx="591630" cy="253556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49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898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48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797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746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696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645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594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/>
                </a:p>
              </p:txBody>
            </p:sp>
            <p:sp>
              <p:nvSpPr>
                <p:cNvPr id="92" name="Rectangle 2"/>
                <p:cNvSpPr/>
                <p:nvPr/>
              </p:nvSpPr>
              <p:spPr>
                <a:xfrm>
                  <a:off x="7876698" y="1743964"/>
                  <a:ext cx="2455228" cy="3733800"/>
                </a:xfrm>
                <a:prstGeom prst="rect">
                  <a:avLst/>
                </a:prstGeom>
                <a:solidFill>
                  <a:schemeClr val="accent2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57" name="Group 49"/>
              <p:cNvGrpSpPr/>
              <p:nvPr/>
            </p:nvGrpSpPr>
            <p:grpSpPr>
              <a:xfrm>
                <a:off x="8121113" y="1926346"/>
                <a:ext cx="1979815" cy="3352561"/>
                <a:chOff x="7999412" y="1942388"/>
                <a:chExt cx="1979815" cy="3352561"/>
              </a:xfrm>
            </p:grpSpPr>
            <p:sp>
              <p:nvSpPr>
                <p:cNvPr id="58" name="Rectangle 17"/>
                <p:cNvSpPr/>
                <p:nvPr/>
              </p:nvSpPr>
              <p:spPr>
                <a:xfrm>
                  <a:off x="8001937" y="1942388"/>
                  <a:ext cx="960528" cy="772882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9" name="Rectangle 18"/>
                <p:cNvSpPr/>
                <p:nvPr/>
              </p:nvSpPr>
              <p:spPr>
                <a:xfrm>
                  <a:off x="9029700" y="1942388"/>
                  <a:ext cx="949527" cy="771486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0" name="Rectangle 20"/>
                <p:cNvSpPr/>
                <p:nvPr/>
              </p:nvSpPr>
              <p:spPr>
                <a:xfrm>
                  <a:off x="7999412" y="2776763"/>
                  <a:ext cx="960528" cy="772882"/>
                </a:xfrm>
                <a:prstGeom prst="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1" name="Rectangle 21"/>
                <p:cNvSpPr/>
                <p:nvPr/>
              </p:nvSpPr>
              <p:spPr>
                <a:xfrm>
                  <a:off x="9029700" y="2776763"/>
                  <a:ext cx="949527" cy="771486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2" name="Rectangle 22"/>
                <p:cNvSpPr/>
                <p:nvPr/>
              </p:nvSpPr>
              <p:spPr>
                <a:xfrm>
                  <a:off x="8000922" y="3595348"/>
                  <a:ext cx="1978305" cy="1699601"/>
                </a:xfrm>
                <a:prstGeom prst="rect">
                  <a:avLst/>
                </a:prstGeom>
                <a:blipFill dpi="0" rotWithShape="1">
                  <a:blip r:embed="rId4" cstate="email">
                    <a:extLst>
                      <a:ext uri="{28A0092B-C50C-407E-A947-70E740481C1C}">
                        <a14:useLocalDpi xmlns:a14="http://schemas.microsoft.com/office/drawing/2010/main"/>
                      </a:ext>
                    </a:extLst>
                  </a:blip>
                  <a:srcRect/>
                  <a:stretch>
                    <a:fillRect/>
                  </a:stretch>
                </a:blip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grpSp>
              <p:nvGrpSpPr>
                <p:cNvPr id="63" name="Group 23"/>
                <p:cNvGrpSpPr/>
                <p:nvPr/>
              </p:nvGrpSpPr>
              <p:grpSpPr>
                <a:xfrm>
                  <a:off x="9201935" y="2915499"/>
                  <a:ext cx="572277" cy="479974"/>
                  <a:chOff x="4075113" y="2662238"/>
                  <a:chExt cx="1377950" cy="1155700"/>
                </a:xfrm>
                <a:solidFill>
                  <a:schemeClr val="bg1"/>
                </a:solidFill>
              </p:grpSpPr>
              <p:sp>
                <p:nvSpPr>
                  <p:cNvPr id="79" name="Freeform 55"/>
                  <p:cNvSpPr>
                    <a:spLocks/>
                  </p:cNvSpPr>
                  <p:nvPr/>
                </p:nvSpPr>
                <p:spPr bwMode="auto">
                  <a:xfrm>
                    <a:off x="4567238" y="3249613"/>
                    <a:ext cx="885825" cy="568325"/>
                  </a:xfrm>
                  <a:custGeom>
                    <a:avLst/>
                    <a:gdLst>
                      <a:gd name="T0" fmla="*/ 1262 w 2230"/>
                      <a:gd name="T1" fmla="*/ 3 h 1430"/>
                      <a:gd name="T2" fmla="*/ 1428 w 2230"/>
                      <a:gd name="T3" fmla="*/ 74 h 1430"/>
                      <a:gd name="T4" fmla="*/ 1583 w 2230"/>
                      <a:gd name="T5" fmla="*/ 164 h 1430"/>
                      <a:gd name="T6" fmla="*/ 1725 w 2230"/>
                      <a:gd name="T7" fmla="*/ 273 h 1430"/>
                      <a:gd name="T8" fmla="*/ 1853 w 2230"/>
                      <a:gd name="T9" fmla="*/ 397 h 1430"/>
                      <a:gd name="T10" fmla="*/ 1964 w 2230"/>
                      <a:gd name="T11" fmla="*/ 536 h 1430"/>
                      <a:gd name="T12" fmla="*/ 2056 w 2230"/>
                      <a:gd name="T13" fmla="*/ 685 h 1430"/>
                      <a:gd name="T14" fmla="*/ 2130 w 2230"/>
                      <a:gd name="T15" fmla="*/ 844 h 1430"/>
                      <a:gd name="T16" fmla="*/ 2184 w 2230"/>
                      <a:gd name="T17" fmla="*/ 1013 h 1430"/>
                      <a:gd name="T18" fmla="*/ 2218 w 2230"/>
                      <a:gd name="T19" fmla="*/ 1190 h 1430"/>
                      <a:gd name="T20" fmla="*/ 2230 w 2230"/>
                      <a:gd name="T21" fmla="*/ 1373 h 1430"/>
                      <a:gd name="T22" fmla="*/ 2227 w 2230"/>
                      <a:gd name="T23" fmla="*/ 1392 h 1430"/>
                      <a:gd name="T24" fmla="*/ 2208 w 2230"/>
                      <a:gd name="T25" fmla="*/ 1419 h 1430"/>
                      <a:gd name="T26" fmla="*/ 2176 w 2230"/>
                      <a:gd name="T27" fmla="*/ 1430 h 1430"/>
                      <a:gd name="T28" fmla="*/ 1935 w 2230"/>
                      <a:gd name="T29" fmla="*/ 1427 h 1430"/>
                      <a:gd name="T30" fmla="*/ 1907 w 2230"/>
                      <a:gd name="T31" fmla="*/ 1407 h 1430"/>
                      <a:gd name="T32" fmla="*/ 1897 w 2230"/>
                      <a:gd name="T33" fmla="*/ 1375 h 1430"/>
                      <a:gd name="T34" fmla="*/ 1907 w 2230"/>
                      <a:gd name="T35" fmla="*/ 1344 h 1430"/>
                      <a:gd name="T36" fmla="*/ 1935 w 2230"/>
                      <a:gd name="T37" fmla="*/ 1324 h 1430"/>
                      <a:gd name="T38" fmla="*/ 2120 w 2230"/>
                      <a:gd name="T39" fmla="*/ 1321 h 1430"/>
                      <a:gd name="T40" fmla="*/ 2102 w 2230"/>
                      <a:gd name="T41" fmla="*/ 1145 h 1430"/>
                      <a:gd name="T42" fmla="*/ 2061 w 2230"/>
                      <a:gd name="T43" fmla="*/ 977 h 1430"/>
                      <a:gd name="T44" fmla="*/ 2001 w 2230"/>
                      <a:gd name="T45" fmla="*/ 818 h 1430"/>
                      <a:gd name="T46" fmla="*/ 1922 w 2230"/>
                      <a:gd name="T47" fmla="*/ 669 h 1430"/>
                      <a:gd name="T48" fmla="*/ 1822 w 2230"/>
                      <a:gd name="T49" fmla="*/ 528 h 1430"/>
                      <a:gd name="T50" fmla="*/ 1701 w 2230"/>
                      <a:gd name="T51" fmla="*/ 397 h 1430"/>
                      <a:gd name="T52" fmla="*/ 1564 w 2230"/>
                      <a:gd name="T53" fmla="*/ 283 h 1430"/>
                      <a:gd name="T54" fmla="*/ 1412 w 2230"/>
                      <a:gd name="T55" fmla="*/ 189 h 1430"/>
                      <a:gd name="T56" fmla="*/ 1248 w 2230"/>
                      <a:gd name="T57" fmla="*/ 114 h 1430"/>
                      <a:gd name="T58" fmla="*/ 1144 w 2230"/>
                      <a:gd name="T59" fmla="*/ 164 h 1430"/>
                      <a:gd name="T60" fmla="*/ 1032 w 2230"/>
                      <a:gd name="T61" fmla="*/ 202 h 1430"/>
                      <a:gd name="T62" fmla="*/ 906 w 2230"/>
                      <a:gd name="T63" fmla="*/ 229 h 1430"/>
                      <a:gd name="T64" fmla="*/ 774 w 2230"/>
                      <a:gd name="T65" fmla="*/ 238 h 1430"/>
                      <a:gd name="T66" fmla="*/ 643 w 2230"/>
                      <a:gd name="T67" fmla="*/ 229 h 1430"/>
                      <a:gd name="T68" fmla="*/ 517 w 2230"/>
                      <a:gd name="T69" fmla="*/ 202 h 1430"/>
                      <a:gd name="T70" fmla="*/ 405 w 2230"/>
                      <a:gd name="T71" fmla="*/ 164 h 1430"/>
                      <a:gd name="T72" fmla="*/ 301 w 2230"/>
                      <a:gd name="T73" fmla="*/ 114 h 1430"/>
                      <a:gd name="T74" fmla="*/ 200 w 2230"/>
                      <a:gd name="T75" fmla="*/ 156 h 1430"/>
                      <a:gd name="T76" fmla="*/ 81 w 2230"/>
                      <a:gd name="T77" fmla="*/ 220 h 1430"/>
                      <a:gd name="T78" fmla="*/ 55 w 2230"/>
                      <a:gd name="T79" fmla="*/ 228 h 1430"/>
                      <a:gd name="T80" fmla="*/ 27 w 2230"/>
                      <a:gd name="T81" fmla="*/ 220 h 1430"/>
                      <a:gd name="T82" fmla="*/ 7 w 2230"/>
                      <a:gd name="T83" fmla="*/ 201 h 1430"/>
                      <a:gd name="T84" fmla="*/ 0 w 2230"/>
                      <a:gd name="T85" fmla="*/ 174 h 1430"/>
                      <a:gd name="T86" fmla="*/ 6 w 2230"/>
                      <a:gd name="T87" fmla="*/ 147 h 1430"/>
                      <a:gd name="T88" fmla="*/ 26 w 2230"/>
                      <a:gd name="T89" fmla="*/ 127 h 1430"/>
                      <a:gd name="T90" fmla="*/ 154 w 2230"/>
                      <a:gd name="T91" fmla="*/ 58 h 1430"/>
                      <a:gd name="T92" fmla="*/ 285 w 2230"/>
                      <a:gd name="T93" fmla="*/ 4 h 1430"/>
                      <a:gd name="T94" fmla="*/ 315 w 2230"/>
                      <a:gd name="T95" fmla="*/ 0 h 1430"/>
                      <a:gd name="T96" fmla="*/ 335 w 2230"/>
                      <a:gd name="T97" fmla="*/ 8 h 1430"/>
                      <a:gd name="T98" fmla="*/ 437 w 2230"/>
                      <a:gd name="T99" fmla="*/ 60 h 1430"/>
                      <a:gd name="T100" fmla="*/ 545 w 2230"/>
                      <a:gd name="T101" fmla="*/ 98 h 1430"/>
                      <a:gd name="T102" fmla="*/ 657 w 2230"/>
                      <a:gd name="T103" fmla="*/ 121 h 1430"/>
                      <a:gd name="T104" fmla="*/ 774 w 2230"/>
                      <a:gd name="T105" fmla="*/ 130 h 1430"/>
                      <a:gd name="T106" fmla="*/ 892 w 2230"/>
                      <a:gd name="T107" fmla="*/ 121 h 1430"/>
                      <a:gd name="T108" fmla="*/ 1004 w 2230"/>
                      <a:gd name="T109" fmla="*/ 98 h 1430"/>
                      <a:gd name="T110" fmla="*/ 1113 w 2230"/>
                      <a:gd name="T111" fmla="*/ 60 h 1430"/>
                      <a:gd name="T112" fmla="*/ 1215 w 2230"/>
                      <a:gd name="T113" fmla="*/ 7 h 1430"/>
                      <a:gd name="T114" fmla="*/ 1233 w 2230"/>
                      <a:gd name="T115" fmla="*/ 1 h 1430"/>
                      <a:gd name="T116" fmla="*/ 1236 w 2230"/>
                      <a:gd name="T117" fmla="*/ 0 h 143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</a:cxnLst>
                    <a:rect l="0" t="0" r="r" b="b"/>
                    <a:pathLst>
                      <a:path w="2230" h="1430">
                        <a:moveTo>
                          <a:pt x="1249" y="0"/>
                        </a:moveTo>
                        <a:lnTo>
                          <a:pt x="1262" y="3"/>
                        </a:lnTo>
                        <a:lnTo>
                          <a:pt x="1346" y="36"/>
                        </a:lnTo>
                        <a:lnTo>
                          <a:pt x="1428" y="74"/>
                        </a:lnTo>
                        <a:lnTo>
                          <a:pt x="1507" y="117"/>
                        </a:lnTo>
                        <a:lnTo>
                          <a:pt x="1583" y="164"/>
                        </a:lnTo>
                        <a:lnTo>
                          <a:pt x="1656" y="217"/>
                        </a:lnTo>
                        <a:lnTo>
                          <a:pt x="1725" y="273"/>
                        </a:lnTo>
                        <a:lnTo>
                          <a:pt x="1790" y="333"/>
                        </a:lnTo>
                        <a:lnTo>
                          <a:pt x="1853" y="397"/>
                        </a:lnTo>
                        <a:lnTo>
                          <a:pt x="1911" y="466"/>
                        </a:lnTo>
                        <a:lnTo>
                          <a:pt x="1964" y="536"/>
                        </a:lnTo>
                        <a:lnTo>
                          <a:pt x="2013" y="609"/>
                        </a:lnTo>
                        <a:lnTo>
                          <a:pt x="2056" y="685"/>
                        </a:lnTo>
                        <a:lnTo>
                          <a:pt x="2095" y="763"/>
                        </a:lnTo>
                        <a:lnTo>
                          <a:pt x="2130" y="844"/>
                        </a:lnTo>
                        <a:lnTo>
                          <a:pt x="2159" y="927"/>
                        </a:lnTo>
                        <a:lnTo>
                          <a:pt x="2184" y="1013"/>
                        </a:lnTo>
                        <a:lnTo>
                          <a:pt x="2203" y="1100"/>
                        </a:lnTo>
                        <a:lnTo>
                          <a:pt x="2218" y="1190"/>
                        </a:lnTo>
                        <a:lnTo>
                          <a:pt x="2227" y="1280"/>
                        </a:lnTo>
                        <a:lnTo>
                          <a:pt x="2230" y="1373"/>
                        </a:lnTo>
                        <a:lnTo>
                          <a:pt x="2230" y="1375"/>
                        </a:lnTo>
                        <a:lnTo>
                          <a:pt x="2227" y="1392"/>
                        </a:lnTo>
                        <a:lnTo>
                          <a:pt x="2219" y="1408"/>
                        </a:lnTo>
                        <a:lnTo>
                          <a:pt x="2208" y="1419"/>
                        </a:lnTo>
                        <a:lnTo>
                          <a:pt x="2193" y="1427"/>
                        </a:lnTo>
                        <a:lnTo>
                          <a:pt x="2176" y="1430"/>
                        </a:lnTo>
                        <a:lnTo>
                          <a:pt x="1952" y="1430"/>
                        </a:lnTo>
                        <a:lnTo>
                          <a:pt x="1935" y="1427"/>
                        </a:lnTo>
                        <a:lnTo>
                          <a:pt x="1920" y="1419"/>
                        </a:lnTo>
                        <a:lnTo>
                          <a:pt x="1907" y="1407"/>
                        </a:lnTo>
                        <a:lnTo>
                          <a:pt x="1900" y="1392"/>
                        </a:lnTo>
                        <a:lnTo>
                          <a:pt x="1897" y="1375"/>
                        </a:lnTo>
                        <a:lnTo>
                          <a:pt x="1900" y="1358"/>
                        </a:lnTo>
                        <a:lnTo>
                          <a:pt x="1907" y="1344"/>
                        </a:lnTo>
                        <a:lnTo>
                          <a:pt x="1919" y="1331"/>
                        </a:lnTo>
                        <a:lnTo>
                          <a:pt x="1935" y="1324"/>
                        </a:lnTo>
                        <a:lnTo>
                          <a:pt x="1952" y="1321"/>
                        </a:lnTo>
                        <a:lnTo>
                          <a:pt x="2120" y="1321"/>
                        </a:lnTo>
                        <a:lnTo>
                          <a:pt x="2114" y="1232"/>
                        </a:lnTo>
                        <a:lnTo>
                          <a:pt x="2102" y="1145"/>
                        </a:lnTo>
                        <a:lnTo>
                          <a:pt x="2084" y="1060"/>
                        </a:lnTo>
                        <a:lnTo>
                          <a:pt x="2061" y="977"/>
                        </a:lnTo>
                        <a:lnTo>
                          <a:pt x="2034" y="897"/>
                        </a:lnTo>
                        <a:lnTo>
                          <a:pt x="2001" y="818"/>
                        </a:lnTo>
                        <a:lnTo>
                          <a:pt x="1963" y="742"/>
                        </a:lnTo>
                        <a:lnTo>
                          <a:pt x="1922" y="669"/>
                        </a:lnTo>
                        <a:lnTo>
                          <a:pt x="1876" y="599"/>
                        </a:lnTo>
                        <a:lnTo>
                          <a:pt x="1822" y="528"/>
                        </a:lnTo>
                        <a:lnTo>
                          <a:pt x="1763" y="460"/>
                        </a:lnTo>
                        <a:lnTo>
                          <a:pt x="1701" y="397"/>
                        </a:lnTo>
                        <a:lnTo>
                          <a:pt x="1635" y="338"/>
                        </a:lnTo>
                        <a:lnTo>
                          <a:pt x="1564" y="283"/>
                        </a:lnTo>
                        <a:lnTo>
                          <a:pt x="1490" y="233"/>
                        </a:lnTo>
                        <a:lnTo>
                          <a:pt x="1412" y="189"/>
                        </a:lnTo>
                        <a:lnTo>
                          <a:pt x="1331" y="149"/>
                        </a:lnTo>
                        <a:lnTo>
                          <a:pt x="1248" y="114"/>
                        </a:lnTo>
                        <a:lnTo>
                          <a:pt x="1196" y="141"/>
                        </a:lnTo>
                        <a:lnTo>
                          <a:pt x="1144" y="164"/>
                        </a:lnTo>
                        <a:lnTo>
                          <a:pt x="1089" y="185"/>
                        </a:lnTo>
                        <a:lnTo>
                          <a:pt x="1032" y="202"/>
                        </a:lnTo>
                        <a:lnTo>
                          <a:pt x="970" y="218"/>
                        </a:lnTo>
                        <a:lnTo>
                          <a:pt x="906" y="229"/>
                        </a:lnTo>
                        <a:lnTo>
                          <a:pt x="840" y="236"/>
                        </a:lnTo>
                        <a:lnTo>
                          <a:pt x="774" y="238"/>
                        </a:lnTo>
                        <a:lnTo>
                          <a:pt x="709" y="236"/>
                        </a:lnTo>
                        <a:lnTo>
                          <a:pt x="643" y="229"/>
                        </a:lnTo>
                        <a:lnTo>
                          <a:pt x="579" y="218"/>
                        </a:lnTo>
                        <a:lnTo>
                          <a:pt x="517" y="202"/>
                        </a:lnTo>
                        <a:lnTo>
                          <a:pt x="460" y="185"/>
                        </a:lnTo>
                        <a:lnTo>
                          <a:pt x="405" y="164"/>
                        </a:lnTo>
                        <a:lnTo>
                          <a:pt x="353" y="140"/>
                        </a:lnTo>
                        <a:lnTo>
                          <a:pt x="301" y="114"/>
                        </a:lnTo>
                        <a:lnTo>
                          <a:pt x="251" y="134"/>
                        </a:lnTo>
                        <a:lnTo>
                          <a:pt x="200" y="156"/>
                        </a:lnTo>
                        <a:lnTo>
                          <a:pt x="140" y="186"/>
                        </a:lnTo>
                        <a:lnTo>
                          <a:pt x="81" y="220"/>
                        </a:lnTo>
                        <a:lnTo>
                          <a:pt x="68" y="225"/>
                        </a:lnTo>
                        <a:lnTo>
                          <a:pt x="55" y="228"/>
                        </a:lnTo>
                        <a:lnTo>
                          <a:pt x="41" y="225"/>
                        </a:lnTo>
                        <a:lnTo>
                          <a:pt x="27" y="220"/>
                        </a:lnTo>
                        <a:lnTo>
                          <a:pt x="17" y="213"/>
                        </a:lnTo>
                        <a:lnTo>
                          <a:pt x="7" y="201"/>
                        </a:lnTo>
                        <a:lnTo>
                          <a:pt x="2" y="188"/>
                        </a:lnTo>
                        <a:lnTo>
                          <a:pt x="0" y="174"/>
                        </a:lnTo>
                        <a:lnTo>
                          <a:pt x="1" y="160"/>
                        </a:lnTo>
                        <a:lnTo>
                          <a:pt x="6" y="147"/>
                        </a:lnTo>
                        <a:lnTo>
                          <a:pt x="15" y="136"/>
                        </a:lnTo>
                        <a:lnTo>
                          <a:pt x="26" y="127"/>
                        </a:lnTo>
                        <a:lnTo>
                          <a:pt x="89" y="91"/>
                        </a:lnTo>
                        <a:lnTo>
                          <a:pt x="154" y="58"/>
                        </a:lnTo>
                        <a:lnTo>
                          <a:pt x="219" y="29"/>
                        </a:lnTo>
                        <a:lnTo>
                          <a:pt x="285" y="4"/>
                        </a:lnTo>
                        <a:lnTo>
                          <a:pt x="299" y="0"/>
                        </a:lnTo>
                        <a:lnTo>
                          <a:pt x="315" y="0"/>
                        </a:lnTo>
                        <a:lnTo>
                          <a:pt x="330" y="5"/>
                        </a:lnTo>
                        <a:lnTo>
                          <a:pt x="335" y="8"/>
                        </a:lnTo>
                        <a:lnTo>
                          <a:pt x="384" y="36"/>
                        </a:lnTo>
                        <a:lnTo>
                          <a:pt x="437" y="60"/>
                        </a:lnTo>
                        <a:lnTo>
                          <a:pt x="491" y="81"/>
                        </a:lnTo>
                        <a:lnTo>
                          <a:pt x="545" y="98"/>
                        </a:lnTo>
                        <a:lnTo>
                          <a:pt x="600" y="112"/>
                        </a:lnTo>
                        <a:lnTo>
                          <a:pt x="657" y="121"/>
                        </a:lnTo>
                        <a:lnTo>
                          <a:pt x="715" y="127"/>
                        </a:lnTo>
                        <a:lnTo>
                          <a:pt x="774" y="130"/>
                        </a:lnTo>
                        <a:lnTo>
                          <a:pt x="834" y="127"/>
                        </a:lnTo>
                        <a:lnTo>
                          <a:pt x="892" y="121"/>
                        </a:lnTo>
                        <a:lnTo>
                          <a:pt x="949" y="112"/>
                        </a:lnTo>
                        <a:lnTo>
                          <a:pt x="1004" y="98"/>
                        </a:lnTo>
                        <a:lnTo>
                          <a:pt x="1059" y="81"/>
                        </a:lnTo>
                        <a:lnTo>
                          <a:pt x="1113" y="60"/>
                        </a:lnTo>
                        <a:lnTo>
                          <a:pt x="1166" y="36"/>
                        </a:lnTo>
                        <a:lnTo>
                          <a:pt x="1215" y="7"/>
                        </a:lnTo>
                        <a:lnTo>
                          <a:pt x="1224" y="3"/>
                        </a:lnTo>
                        <a:lnTo>
                          <a:pt x="1233" y="1"/>
                        </a:lnTo>
                        <a:lnTo>
                          <a:pt x="1235" y="0"/>
                        </a:lnTo>
                        <a:lnTo>
                          <a:pt x="1236" y="0"/>
                        </a:lnTo>
                        <a:lnTo>
                          <a:pt x="1249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0" name="Freeform 56"/>
                  <p:cNvSpPr>
                    <a:spLocks noEditPoints="1"/>
                  </p:cNvSpPr>
                  <p:nvPr/>
                </p:nvSpPr>
                <p:spPr bwMode="auto">
                  <a:xfrm>
                    <a:off x="4575175" y="2662238"/>
                    <a:ext cx="600075" cy="598488"/>
                  </a:xfrm>
                  <a:custGeom>
                    <a:avLst/>
                    <a:gdLst>
                      <a:gd name="T0" fmla="*/ 405 w 1509"/>
                      <a:gd name="T1" fmla="*/ 533 h 1510"/>
                      <a:gd name="T2" fmla="*/ 199 w 1509"/>
                      <a:gd name="T3" fmla="*/ 620 h 1510"/>
                      <a:gd name="T4" fmla="*/ 108 w 1509"/>
                      <a:gd name="T5" fmla="*/ 756 h 1510"/>
                      <a:gd name="T6" fmla="*/ 186 w 1509"/>
                      <a:gd name="T7" fmla="*/ 1063 h 1510"/>
                      <a:gd name="T8" fmla="*/ 393 w 1509"/>
                      <a:gd name="T9" fmla="*/ 1291 h 1510"/>
                      <a:gd name="T10" fmla="*/ 689 w 1509"/>
                      <a:gd name="T11" fmla="*/ 1399 h 1510"/>
                      <a:gd name="T12" fmla="*/ 1006 w 1509"/>
                      <a:gd name="T13" fmla="*/ 1351 h 1510"/>
                      <a:gd name="T14" fmla="*/ 1253 w 1509"/>
                      <a:gd name="T15" fmla="*/ 1167 h 1510"/>
                      <a:gd name="T16" fmla="*/ 1388 w 1509"/>
                      <a:gd name="T17" fmla="*/ 885 h 1510"/>
                      <a:gd name="T18" fmla="*/ 1387 w 1509"/>
                      <a:gd name="T19" fmla="*/ 623 h 1510"/>
                      <a:gd name="T20" fmla="*/ 678 w 1509"/>
                      <a:gd name="T21" fmla="*/ 582 h 1510"/>
                      <a:gd name="T22" fmla="*/ 523 w 1509"/>
                      <a:gd name="T23" fmla="*/ 449 h 1510"/>
                      <a:gd name="T24" fmla="*/ 422 w 1509"/>
                      <a:gd name="T25" fmla="*/ 201 h 1510"/>
                      <a:gd name="T26" fmla="*/ 362 w 1509"/>
                      <a:gd name="T27" fmla="*/ 241 h 1510"/>
                      <a:gd name="T28" fmla="*/ 311 w 1509"/>
                      <a:gd name="T29" fmla="*/ 286 h 1510"/>
                      <a:gd name="T30" fmla="*/ 220 w 1509"/>
                      <a:gd name="T31" fmla="*/ 392 h 1510"/>
                      <a:gd name="T32" fmla="*/ 185 w 1509"/>
                      <a:gd name="T33" fmla="*/ 449 h 1510"/>
                      <a:gd name="T34" fmla="*/ 155 w 1509"/>
                      <a:gd name="T35" fmla="*/ 514 h 1510"/>
                      <a:gd name="T36" fmla="*/ 334 w 1509"/>
                      <a:gd name="T37" fmla="*/ 452 h 1510"/>
                      <a:gd name="T38" fmla="*/ 439 w 1509"/>
                      <a:gd name="T39" fmla="*/ 295 h 1510"/>
                      <a:gd name="T40" fmla="*/ 705 w 1509"/>
                      <a:gd name="T41" fmla="*/ 111 h 1510"/>
                      <a:gd name="T42" fmla="*/ 561 w 1509"/>
                      <a:gd name="T43" fmla="*/ 256 h 1510"/>
                      <a:gd name="T44" fmla="*/ 647 w 1509"/>
                      <a:gd name="T45" fmla="*/ 427 h 1510"/>
                      <a:gd name="T46" fmla="*/ 816 w 1509"/>
                      <a:gd name="T47" fmla="*/ 511 h 1510"/>
                      <a:gd name="T48" fmla="*/ 1279 w 1509"/>
                      <a:gd name="T49" fmla="*/ 377 h 1510"/>
                      <a:gd name="T50" fmla="*/ 1075 w 1509"/>
                      <a:gd name="T51" fmla="*/ 194 h 1510"/>
                      <a:gd name="T52" fmla="*/ 850 w 1509"/>
                      <a:gd name="T53" fmla="*/ 116 h 1510"/>
                      <a:gd name="T54" fmla="*/ 755 w 1509"/>
                      <a:gd name="T55" fmla="*/ 110 h 1510"/>
                      <a:gd name="T56" fmla="*/ 839 w 1509"/>
                      <a:gd name="T57" fmla="*/ 5 h 1510"/>
                      <a:gd name="T58" fmla="*/ 933 w 1509"/>
                      <a:gd name="T59" fmla="*/ 22 h 1510"/>
                      <a:gd name="T60" fmla="*/ 1025 w 1509"/>
                      <a:gd name="T61" fmla="*/ 51 h 1510"/>
                      <a:gd name="T62" fmla="*/ 1244 w 1509"/>
                      <a:gd name="T63" fmla="*/ 180 h 1510"/>
                      <a:gd name="T64" fmla="*/ 1437 w 1509"/>
                      <a:gd name="T65" fmla="*/ 432 h 1510"/>
                      <a:gd name="T66" fmla="*/ 1509 w 1509"/>
                      <a:gd name="T67" fmla="*/ 756 h 1510"/>
                      <a:gd name="T68" fmla="*/ 1437 w 1509"/>
                      <a:gd name="T69" fmla="*/ 1079 h 1510"/>
                      <a:gd name="T70" fmla="*/ 1241 w 1509"/>
                      <a:gd name="T71" fmla="*/ 1333 h 1510"/>
                      <a:gd name="T72" fmla="*/ 955 w 1509"/>
                      <a:gd name="T73" fmla="*/ 1484 h 1510"/>
                      <a:gd name="T74" fmla="*/ 619 w 1509"/>
                      <a:gd name="T75" fmla="*/ 1499 h 1510"/>
                      <a:gd name="T76" fmla="*/ 319 w 1509"/>
                      <a:gd name="T77" fmla="*/ 1372 h 1510"/>
                      <a:gd name="T78" fmla="*/ 103 w 1509"/>
                      <a:gd name="T79" fmla="*/ 1136 h 1510"/>
                      <a:gd name="T80" fmla="*/ 3 w 1509"/>
                      <a:gd name="T81" fmla="*/ 824 h 1510"/>
                      <a:gd name="T82" fmla="*/ 27 w 1509"/>
                      <a:gd name="T83" fmla="*/ 556 h 1510"/>
                      <a:gd name="T84" fmla="*/ 48 w 1509"/>
                      <a:gd name="T85" fmla="*/ 490 h 1510"/>
                      <a:gd name="T86" fmla="*/ 88 w 1509"/>
                      <a:gd name="T87" fmla="*/ 401 h 1510"/>
                      <a:gd name="T88" fmla="*/ 137 w 1509"/>
                      <a:gd name="T89" fmla="*/ 323 h 1510"/>
                      <a:gd name="T90" fmla="*/ 243 w 1509"/>
                      <a:gd name="T91" fmla="*/ 200 h 1510"/>
                      <a:gd name="T92" fmla="*/ 306 w 1509"/>
                      <a:gd name="T93" fmla="*/ 148 h 1510"/>
                      <a:gd name="T94" fmla="*/ 387 w 1509"/>
                      <a:gd name="T95" fmla="*/ 96 h 1510"/>
                      <a:gd name="T96" fmla="*/ 470 w 1509"/>
                      <a:gd name="T97" fmla="*/ 56 h 1510"/>
                      <a:gd name="T98" fmla="*/ 584 w 1509"/>
                      <a:gd name="T99" fmla="*/ 20 h 1510"/>
                      <a:gd name="T100" fmla="*/ 654 w 1509"/>
                      <a:gd name="T101" fmla="*/ 8 h 151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</a:cxnLst>
                    <a:rect l="0" t="0" r="r" b="b"/>
                    <a:pathLst>
                      <a:path w="1509" h="1510">
                        <a:moveTo>
                          <a:pt x="504" y="419"/>
                        </a:moveTo>
                        <a:lnTo>
                          <a:pt x="484" y="449"/>
                        </a:lnTo>
                        <a:lnTo>
                          <a:pt x="463" y="478"/>
                        </a:lnTo>
                        <a:lnTo>
                          <a:pt x="439" y="504"/>
                        </a:lnTo>
                        <a:lnTo>
                          <a:pt x="405" y="533"/>
                        </a:lnTo>
                        <a:lnTo>
                          <a:pt x="370" y="560"/>
                        </a:lnTo>
                        <a:lnTo>
                          <a:pt x="331" y="582"/>
                        </a:lnTo>
                        <a:lnTo>
                          <a:pt x="288" y="599"/>
                        </a:lnTo>
                        <a:lnTo>
                          <a:pt x="244" y="612"/>
                        </a:lnTo>
                        <a:lnTo>
                          <a:pt x="199" y="620"/>
                        </a:lnTo>
                        <a:lnTo>
                          <a:pt x="152" y="623"/>
                        </a:lnTo>
                        <a:lnTo>
                          <a:pt x="122" y="623"/>
                        </a:lnTo>
                        <a:lnTo>
                          <a:pt x="115" y="666"/>
                        </a:lnTo>
                        <a:lnTo>
                          <a:pt x="109" y="710"/>
                        </a:lnTo>
                        <a:lnTo>
                          <a:pt x="108" y="756"/>
                        </a:lnTo>
                        <a:lnTo>
                          <a:pt x="111" y="822"/>
                        </a:lnTo>
                        <a:lnTo>
                          <a:pt x="121" y="885"/>
                        </a:lnTo>
                        <a:lnTo>
                          <a:pt x="137" y="948"/>
                        </a:lnTo>
                        <a:lnTo>
                          <a:pt x="159" y="1007"/>
                        </a:lnTo>
                        <a:lnTo>
                          <a:pt x="186" y="1063"/>
                        </a:lnTo>
                        <a:lnTo>
                          <a:pt x="219" y="1117"/>
                        </a:lnTo>
                        <a:lnTo>
                          <a:pt x="256" y="1167"/>
                        </a:lnTo>
                        <a:lnTo>
                          <a:pt x="298" y="1212"/>
                        </a:lnTo>
                        <a:lnTo>
                          <a:pt x="343" y="1254"/>
                        </a:lnTo>
                        <a:lnTo>
                          <a:pt x="393" y="1291"/>
                        </a:lnTo>
                        <a:lnTo>
                          <a:pt x="446" y="1324"/>
                        </a:lnTo>
                        <a:lnTo>
                          <a:pt x="503" y="1351"/>
                        </a:lnTo>
                        <a:lnTo>
                          <a:pt x="562" y="1373"/>
                        </a:lnTo>
                        <a:lnTo>
                          <a:pt x="624" y="1389"/>
                        </a:lnTo>
                        <a:lnTo>
                          <a:pt x="689" y="1399"/>
                        </a:lnTo>
                        <a:lnTo>
                          <a:pt x="754" y="1402"/>
                        </a:lnTo>
                        <a:lnTo>
                          <a:pt x="820" y="1399"/>
                        </a:lnTo>
                        <a:lnTo>
                          <a:pt x="885" y="1389"/>
                        </a:lnTo>
                        <a:lnTo>
                          <a:pt x="947" y="1373"/>
                        </a:lnTo>
                        <a:lnTo>
                          <a:pt x="1006" y="1351"/>
                        </a:lnTo>
                        <a:lnTo>
                          <a:pt x="1063" y="1324"/>
                        </a:lnTo>
                        <a:lnTo>
                          <a:pt x="1116" y="1291"/>
                        </a:lnTo>
                        <a:lnTo>
                          <a:pt x="1166" y="1254"/>
                        </a:lnTo>
                        <a:lnTo>
                          <a:pt x="1212" y="1212"/>
                        </a:lnTo>
                        <a:lnTo>
                          <a:pt x="1253" y="1167"/>
                        </a:lnTo>
                        <a:lnTo>
                          <a:pt x="1290" y="1117"/>
                        </a:lnTo>
                        <a:lnTo>
                          <a:pt x="1323" y="1063"/>
                        </a:lnTo>
                        <a:lnTo>
                          <a:pt x="1350" y="1007"/>
                        </a:lnTo>
                        <a:lnTo>
                          <a:pt x="1372" y="948"/>
                        </a:lnTo>
                        <a:lnTo>
                          <a:pt x="1388" y="885"/>
                        </a:lnTo>
                        <a:lnTo>
                          <a:pt x="1398" y="822"/>
                        </a:lnTo>
                        <a:lnTo>
                          <a:pt x="1401" y="756"/>
                        </a:lnTo>
                        <a:lnTo>
                          <a:pt x="1400" y="710"/>
                        </a:lnTo>
                        <a:lnTo>
                          <a:pt x="1394" y="666"/>
                        </a:lnTo>
                        <a:lnTo>
                          <a:pt x="1387" y="623"/>
                        </a:lnTo>
                        <a:lnTo>
                          <a:pt x="856" y="623"/>
                        </a:lnTo>
                        <a:lnTo>
                          <a:pt x="809" y="620"/>
                        </a:lnTo>
                        <a:lnTo>
                          <a:pt x="764" y="612"/>
                        </a:lnTo>
                        <a:lnTo>
                          <a:pt x="720" y="599"/>
                        </a:lnTo>
                        <a:lnTo>
                          <a:pt x="678" y="582"/>
                        </a:lnTo>
                        <a:lnTo>
                          <a:pt x="639" y="560"/>
                        </a:lnTo>
                        <a:lnTo>
                          <a:pt x="602" y="533"/>
                        </a:lnTo>
                        <a:lnTo>
                          <a:pt x="570" y="504"/>
                        </a:lnTo>
                        <a:lnTo>
                          <a:pt x="545" y="478"/>
                        </a:lnTo>
                        <a:lnTo>
                          <a:pt x="523" y="449"/>
                        </a:lnTo>
                        <a:lnTo>
                          <a:pt x="504" y="419"/>
                        </a:lnTo>
                        <a:close/>
                        <a:moveTo>
                          <a:pt x="450" y="186"/>
                        </a:moveTo>
                        <a:lnTo>
                          <a:pt x="449" y="187"/>
                        </a:lnTo>
                        <a:lnTo>
                          <a:pt x="440" y="191"/>
                        </a:lnTo>
                        <a:lnTo>
                          <a:pt x="422" y="201"/>
                        </a:lnTo>
                        <a:lnTo>
                          <a:pt x="414" y="207"/>
                        </a:lnTo>
                        <a:lnTo>
                          <a:pt x="397" y="217"/>
                        </a:lnTo>
                        <a:lnTo>
                          <a:pt x="387" y="224"/>
                        </a:lnTo>
                        <a:lnTo>
                          <a:pt x="373" y="234"/>
                        </a:lnTo>
                        <a:lnTo>
                          <a:pt x="362" y="241"/>
                        </a:lnTo>
                        <a:lnTo>
                          <a:pt x="351" y="251"/>
                        </a:lnTo>
                        <a:lnTo>
                          <a:pt x="339" y="262"/>
                        </a:lnTo>
                        <a:lnTo>
                          <a:pt x="330" y="269"/>
                        </a:lnTo>
                        <a:lnTo>
                          <a:pt x="316" y="280"/>
                        </a:lnTo>
                        <a:lnTo>
                          <a:pt x="311" y="286"/>
                        </a:lnTo>
                        <a:lnTo>
                          <a:pt x="276" y="322"/>
                        </a:lnTo>
                        <a:lnTo>
                          <a:pt x="248" y="354"/>
                        </a:lnTo>
                        <a:lnTo>
                          <a:pt x="238" y="367"/>
                        </a:lnTo>
                        <a:lnTo>
                          <a:pt x="233" y="374"/>
                        </a:lnTo>
                        <a:lnTo>
                          <a:pt x="220" y="392"/>
                        </a:lnTo>
                        <a:lnTo>
                          <a:pt x="216" y="397"/>
                        </a:lnTo>
                        <a:lnTo>
                          <a:pt x="203" y="419"/>
                        </a:lnTo>
                        <a:lnTo>
                          <a:pt x="200" y="423"/>
                        </a:lnTo>
                        <a:lnTo>
                          <a:pt x="187" y="446"/>
                        </a:lnTo>
                        <a:lnTo>
                          <a:pt x="185" y="449"/>
                        </a:lnTo>
                        <a:lnTo>
                          <a:pt x="173" y="473"/>
                        </a:lnTo>
                        <a:lnTo>
                          <a:pt x="172" y="477"/>
                        </a:lnTo>
                        <a:lnTo>
                          <a:pt x="160" y="502"/>
                        </a:lnTo>
                        <a:lnTo>
                          <a:pt x="159" y="505"/>
                        </a:lnTo>
                        <a:lnTo>
                          <a:pt x="155" y="514"/>
                        </a:lnTo>
                        <a:lnTo>
                          <a:pt x="195" y="511"/>
                        </a:lnTo>
                        <a:lnTo>
                          <a:pt x="233" y="503"/>
                        </a:lnTo>
                        <a:lnTo>
                          <a:pt x="268" y="490"/>
                        </a:lnTo>
                        <a:lnTo>
                          <a:pt x="303" y="473"/>
                        </a:lnTo>
                        <a:lnTo>
                          <a:pt x="334" y="452"/>
                        </a:lnTo>
                        <a:lnTo>
                          <a:pt x="362" y="427"/>
                        </a:lnTo>
                        <a:lnTo>
                          <a:pt x="387" y="399"/>
                        </a:lnTo>
                        <a:lnTo>
                          <a:pt x="409" y="366"/>
                        </a:lnTo>
                        <a:lnTo>
                          <a:pt x="426" y="332"/>
                        </a:lnTo>
                        <a:lnTo>
                          <a:pt x="439" y="295"/>
                        </a:lnTo>
                        <a:lnTo>
                          <a:pt x="448" y="256"/>
                        </a:lnTo>
                        <a:lnTo>
                          <a:pt x="450" y="216"/>
                        </a:lnTo>
                        <a:lnTo>
                          <a:pt x="450" y="186"/>
                        </a:lnTo>
                        <a:close/>
                        <a:moveTo>
                          <a:pt x="755" y="110"/>
                        </a:moveTo>
                        <a:lnTo>
                          <a:pt x="705" y="111"/>
                        </a:lnTo>
                        <a:lnTo>
                          <a:pt x="654" y="117"/>
                        </a:lnTo>
                        <a:lnTo>
                          <a:pt x="606" y="127"/>
                        </a:lnTo>
                        <a:lnTo>
                          <a:pt x="558" y="139"/>
                        </a:lnTo>
                        <a:lnTo>
                          <a:pt x="558" y="216"/>
                        </a:lnTo>
                        <a:lnTo>
                          <a:pt x="561" y="256"/>
                        </a:lnTo>
                        <a:lnTo>
                          <a:pt x="570" y="295"/>
                        </a:lnTo>
                        <a:lnTo>
                          <a:pt x="582" y="332"/>
                        </a:lnTo>
                        <a:lnTo>
                          <a:pt x="599" y="366"/>
                        </a:lnTo>
                        <a:lnTo>
                          <a:pt x="621" y="399"/>
                        </a:lnTo>
                        <a:lnTo>
                          <a:pt x="647" y="427"/>
                        </a:lnTo>
                        <a:lnTo>
                          <a:pt x="675" y="452"/>
                        </a:lnTo>
                        <a:lnTo>
                          <a:pt x="707" y="473"/>
                        </a:lnTo>
                        <a:lnTo>
                          <a:pt x="741" y="491"/>
                        </a:lnTo>
                        <a:lnTo>
                          <a:pt x="778" y="504"/>
                        </a:lnTo>
                        <a:lnTo>
                          <a:pt x="816" y="511"/>
                        </a:lnTo>
                        <a:lnTo>
                          <a:pt x="857" y="514"/>
                        </a:lnTo>
                        <a:lnTo>
                          <a:pt x="1354" y="514"/>
                        </a:lnTo>
                        <a:lnTo>
                          <a:pt x="1332" y="467"/>
                        </a:lnTo>
                        <a:lnTo>
                          <a:pt x="1307" y="421"/>
                        </a:lnTo>
                        <a:lnTo>
                          <a:pt x="1279" y="377"/>
                        </a:lnTo>
                        <a:lnTo>
                          <a:pt x="1247" y="336"/>
                        </a:lnTo>
                        <a:lnTo>
                          <a:pt x="1212" y="298"/>
                        </a:lnTo>
                        <a:lnTo>
                          <a:pt x="1169" y="259"/>
                        </a:lnTo>
                        <a:lnTo>
                          <a:pt x="1124" y="225"/>
                        </a:lnTo>
                        <a:lnTo>
                          <a:pt x="1075" y="194"/>
                        </a:lnTo>
                        <a:lnTo>
                          <a:pt x="1024" y="168"/>
                        </a:lnTo>
                        <a:lnTo>
                          <a:pt x="970" y="146"/>
                        </a:lnTo>
                        <a:lnTo>
                          <a:pt x="913" y="129"/>
                        </a:lnTo>
                        <a:lnTo>
                          <a:pt x="855" y="117"/>
                        </a:lnTo>
                        <a:lnTo>
                          <a:pt x="850" y="116"/>
                        </a:lnTo>
                        <a:lnTo>
                          <a:pt x="826" y="113"/>
                        </a:lnTo>
                        <a:lnTo>
                          <a:pt x="817" y="112"/>
                        </a:lnTo>
                        <a:lnTo>
                          <a:pt x="794" y="111"/>
                        </a:lnTo>
                        <a:lnTo>
                          <a:pt x="786" y="110"/>
                        </a:lnTo>
                        <a:lnTo>
                          <a:pt x="755" y="110"/>
                        </a:lnTo>
                        <a:close/>
                        <a:moveTo>
                          <a:pt x="755" y="0"/>
                        </a:moveTo>
                        <a:lnTo>
                          <a:pt x="791" y="1"/>
                        </a:lnTo>
                        <a:lnTo>
                          <a:pt x="802" y="2"/>
                        </a:lnTo>
                        <a:lnTo>
                          <a:pt x="826" y="4"/>
                        </a:lnTo>
                        <a:lnTo>
                          <a:pt x="839" y="5"/>
                        </a:lnTo>
                        <a:lnTo>
                          <a:pt x="860" y="9"/>
                        </a:lnTo>
                        <a:lnTo>
                          <a:pt x="875" y="11"/>
                        </a:lnTo>
                        <a:lnTo>
                          <a:pt x="895" y="14"/>
                        </a:lnTo>
                        <a:lnTo>
                          <a:pt x="910" y="17"/>
                        </a:lnTo>
                        <a:lnTo>
                          <a:pt x="933" y="22"/>
                        </a:lnTo>
                        <a:lnTo>
                          <a:pt x="959" y="29"/>
                        </a:lnTo>
                        <a:lnTo>
                          <a:pt x="973" y="33"/>
                        </a:lnTo>
                        <a:lnTo>
                          <a:pt x="993" y="39"/>
                        </a:lnTo>
                        <a:lnTo>
                          <a:pt x="1004" y="42"/>
                        </a:lnTo>
                        <a:lnTo>
                          <a:pt x="1025" y="51"/>
                        </a:lnTo>
                        <a:lnTo>
                          <a:pt x="1032" y="54"/>
                        </a:lnTo>
                        <a:lnTo>
                          <a:pt x="1089" y="79"/>
                        </a:lnTo>
                        <a:lnTo>
                          <a:pt x="1144" y="109"/>
                        </a:lnTo>
                        <a:lnTo>
                          <a:pt x="1195" y="142"/>
                        </a:lnTo>
                        <a:lnTo>
                          <a:pt x="1244" y="180"/>
                        </a:lnTo>
                        <a:lnTo>
                          <a:pt x="1288" y="221"/>
                        </a:lnTo>
                        <a:lnTo>
                          <a:pt x="1332" y="269"/>
                        </a:lnTo>
                        <a:lnTo>
                          <a:pt x="1371" y="321"/>
                        </a:lnTo>
                        <a:lnTo>
                          <a:pt x="1406" y="374"/>
                        </a:lnTo>
                        <a:lnTo>
                          <a:pt x="1437" y="432"/>
                        </a:lnTo>
                        <a:lnTo>
                          <a:pt x="1463" y="492"/>
                        </a:lnTo>
                        <a:lnTo>
                          <a:pt x="1483" y="554"/>
                        </a:lnTo>
                        <a:lnTo>
                          <a:pt x="1498" y="620"/>
                        </a:lnTo>
                        <a:lnTo>
                          <a:pt x="1506" y="687"/>
                        </a:lnTo>
                        <a:lnTo>
                          <a:pt x="1509" y="756"/>
                        </a:lnTo>
                        <a:lnTo>
                          <a:pt x="1506" y="824"/>
                        </a:lnTo>
                        <a:lnTo>
                          <a:pt x="1498" y="892"/>
                        </a:lnTo>
                        <a:lnTo>
                          <a:pt x="1483" y="956"/>
                        </a:lnTo>
                        <a:lnTo>
                          <a:pt x="1463" y="1019"/>
                        </a:lnTo>
                        <a:lnTo>
                          <a:pt x="1437" y="1079"/>
                        </a:lnTo>
                        <a:lnTo>
                          <a:pt x="1406" y="1136"/>
                        </a:lnTo>
                        <a:lnTo>
                          <a:pt x="1371" y="1191"/>
                        </a:lnTo>
                        <a:lnTo>
                          <a:pt x="1332" y="1242"/>
                        </a:lnTo>
                        <a:lnTo>
                          <a:pt x="1288" y="1289"/>
                        </a:lnTo>
                        <a:lnTo>
                          <a:pt x="1241" y="1333"/>
                        </a:lnTo>
                        <a:lnTo>
                          <a:pt x="1190" y="1372"/>
                        </a:lnTo>
                        <a:lnTo>
                          <a:pt x="1135" y="1408"/>
                        </a:lnTo>
                        <a:lnTo>
                          <a:pt x="1078" y="1438"/>
                        </a:lnTo>
                        <a:lnTo>
                          <a:pt x="1018" y="1464"/>
                        </a:lnTo>
                        <a:lnTo>
                          <a:pt x="955" y="1484"/>
                        </a:lnTo>
                        <a:lnTo>
                          <a:pt x="890" y="1499"/>
                        </a:lnTo>
                        <a:lnTo>
                          <a:pt x="824" y="1507"/>
                        </a:lnTo>
                        <a:lnTo>
                          <a:pt x="755" y="1510"/>
                        </a:lnTo>
                        <a:lnTo>
                          <a:pt x="687" y="1507"/>
                        </a:lnTo>
                        <a:lnTo>
                          <a:pt x="619" y="1499"/>
                        </a:lnTo>
                        <a:lnTo>
                          <a:pt x="554" y="1484"/>
                        </a:lnTo>
                        <a:lnTo>
                          <a:pt x="492" y="1464"/>
                        </a:lnTo>
                        <a:lnTo>
                          <a:pt x="432" y="1438"/>
                        </a:lnTo>
                        <a:lnTo>
                          <a:pt x="374" y="1408"/>
                        </a:lnTo>
                        <a:lnTo>
                          <a:pt x="319" y="1372"/>
                        </a:lnTo>
                        <a:lnTo>
                          <a:pt x="268" y="1333"/>
                        </a:lnTo>
                        <a:lnTo>
                          <a:pt x="221" y="1289"/>
                        </a:lnTo>
                        <a:lnTo>
                          <a:pt x="178" y="1242"/>
                        </a:lnTo>
                        <a:lnTo>
                          <a:pt x="138" y="1191"/>
                        </a:lnTo>
                        <a:lnTo>
                          <a:pt x="103" y="1136"/>
                        </a:lnTo>
                        <a:lnTo>
                          <a:pt x="73" y="1079"/>
                        </a:lnTo>
                        <a:lnTo>
                          <a:pt x="47" y="1019"/>
                        </a:lnTo>
                        <a:lnTo>
                          <a:pt x="27" y="956"/>
                        </a:lnTo>
                        <a:lnTo>
                          <a:pt x="12" y="892"/>
                        </a:lnTo>
                        <a:lnTo>
                          <a:pt x="3" y="824"/>
                        </a:lnTo>
                        <a:lnTo>
                          <a:pt x="0" y="756"/>
                        </a:lnTo>
                        <a:lnTo>
                          <a:pt x="3" y="689"/>
                        </a:lnTo>
                        <a:lnTo>
                          <a:pt x="11" y="624"/>
                        </a:lnTo>
                        <a:lnTo>
                          <a:pt x="25" y="562"/>
                        </a:lnTo>
                        <a:lnTo>
                          <a:pt x="27" y="556"/>
                        </a:lnTo>
                        <a:lnTo>
                          <a:pt x="29" y="549"/>
                        </a:lnTo>
                        <a:lnTo>
                          <a:pt x="30" y="544"/>
                        </a:lnTo>
                        <a:lnTo>
                          <a:pt x="38" y="520"/>
                        </a:lnTo>
                        <a:lnTo>
                          <a:pt x="43" y="503"/>
                        </a:lnTo>
                        <a:lnTo>
                          <a:pt x="48" y="490"/>
                        </a:lnTo>
                        <a:lnTo>
                          <a:pt x="58" y="465"/>
                        </a:lnTo>
                        <a:lnTo>
                          <a:pt x="62" y="455"/>
                        </a:lnTo>
                        <a:lnTo>
                          <a:pt x="71" y="434"/>
                        </a:lnTo>
                        <a:lnTo>
                          <a:pt x="76" y="426"/>
                        </a:lnTo>
                        <a:lnTo>
                          <a:pt x="88" y="401"/>
                        </a:lnTo>
                        <a:lnTo>
                          <a:pt x="94" y="391"/>
                        </a:lnTo>
                        <a:lnTo>
                          <a:pt x="107" y="368"/>
                        </a:lnTo>
                        <a:lnTo>
                          <a:pt x="114" y="357"/>
                        </a:lnTo>
                        <a:lnTo>
                          <a:pt x="123" y="343"/>
                        </a:lnTo>
                        <a:lnTo>
                          <a:pt x="137" y="323"/>
                        </a:lnTo>
                        <a:lnTo>
                          <a:pt x="143" y="313"/>
                        </a:lnTo>
                        <a:lnTo>
                          <a:pt x="180" y="266"/>
                        </a:lnTo>
                        <a:lnTo>
                          <a:pt x="221" y="221"/>
                        </a:lnTo>
                        <a:lnTo>
                          <a:pt x="226" y="217"/>
                        </a:lnTo>
                        <a:lnTo>
                          <a:pt x="243" y="200"/>
                        </a:lnTo>
                        <a:lnTo>
                          <a:pt x="253" y="192"/>
                        </a:lnTo>
                        <a:lnTo>
                          <a:pt x="272" y="176"/>
                        </a:lnTo>
                        <a:lnTo>
                          <a:pt x="276" y="172"/>
                        </a:lnTo>
                        <a:lnTo>
                          <a:pt x="299" y="154"/>
                        </a:lnTo>
                        <a:lnTo>
                          <a:pt x="306" y="148"/>
                        </a:lnTo>
                        <a:lnTo>
                          <a:pt x="330" y="132"/>
                        </a:lnTo>
                        <a:lnTo>
                          <a:pt x="339" y="126"/>
                        </a:lnTo>
                        <a:lnTo>
                          <a:pt x="355" y="115"/>
                        </a:lnTo>
                        <a:lnTo>
                          <a:pt x="374" y="103"/>
                        </a:lnTo>
                        <a:lnTo>
                          <a:pt x="387" y="96"/>
                        </a:lnTo>
                        <a:lnTo>
                          <a:pt x="402" y="88"/>
                        </a:lnTo>
                        <a:lnTo>
                          <a:pt x="412" y="83"/>
                        </a:lnTo>
                        <a:lnTo>
                          <a:pt x="439" y="70"/>
                        </a:lnTo>
                        <a:lnTo>
                          <a:pt x="450" y="66"/>
                        </a:lnTo>
                        <a:lnTo>
                          <a:pt x="470" y="56"/>
                        </a:lnTo>
                        <a:lnTo>
                          <a:pt x="485" y="51"/>
                        </a:lnTo>
                        <a:lnTo>
                          <a:pt x="486" y="50"/>
                        </a:lnTo>
                        <a:lnTo>
                          <a:pt x="535" y="34"/>
                        </a:lnTo>
                        <a:lnTo>
                          <a:pt x="584" y="20"/>
                        </a:lnTo>
                        <a:lnTo>
                          <a:pt x="584" y="20"/>
                        </a:lnTo>
                        <a:lnTo>
                          <a:pt x="617" y="13"/>
                        </a:lnTo>
                        <a:lnTo>
                          <a:pt x="617" y="13"/>
                        </a:lnTo>
                        <a:lnTo>
                          <a:pt x="618" y="13"/>
                        </a:lnTo>
                        <a:lnTo>
                          <a:pt x="651" y="8"/>
                        </a:lnTo>
                        <a:lnTo>
                          <a:pt x="654" y="8"/>
                        </a:lnTo>
                        <a:lnTo>
                          <a:pt x="685" y="4"/>
                        </a:lnTo>
                        <a:lnTo>
                          <a:pt x="696" y="3"/>
                        </a:lnTo>
                        <a:lnTo>
                          <a:pt x="718" y="1"/>
                        </a:lnTo>
                        <a:lnTo>
                          <a:pt x="755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1" name="Freeform 57"/>
                  <p:cNvSpPr>
                    <a:spLocks noEditPoints="1"/>
                  </p:cNvSpPr>
                  <p:nvPr/>
                </p:nvSpPr>
                <p:spPr bwMode="auto">
                  <a:xfrm>
                    <a:off x="4799013" y="3351213"/>
                    <a:ext cx="152400" cy="153988"/>
                  </a:xfrm>
                  <a:custGeom>
                    <a:avLst/>
                    <a:gdLst>
                      <a:gd name="T0" fmla="*/ 194 w 387"/>
                      <a:gd name="T1" fmla="*/ 131 h 389"/>
                      <a:gd name="T2" fmla="*/ 131 w 387"/>
                      <a:gd name="T3" fmla="*/ 194 h 389"/>
                      <a:gd name="T4" fmla="*/ 194 w 387"/>
                      <a:gd name="T5" fmla="*/ 257 h 389"/>
                      <a:gd name="T6" fmla="*/ 257 w 387"/>
                      <a:gd name="T7" fmla="*/ 194 h 389"/>
                      <a:gd name="T8" fmla="*/ 194 w 387"/>
                      <a:gd name="T9" fmla="*/ 131 h 389"/>
                      <a:gd name="T10" fmla="*/ 186 w 387"/>
                      <a:gd name="T11" fmla="*/ 0 h 389"/>
                      <a:gd name="T12" fmla="*/ 201 w 387"/>
                      <a:gd name="T13" fmla="*/ 0 h 389"/>
                      <a:gd name="T14" fmla="*/ 218 w 387"/>
                      <a:gd name="T15" fmla="*/ 5 h 389"/>
                      <a:gd name="T16" fmla="*/ 232 w 387"/>
                      <a:gd name="T17" fmla="*/ 15 h 389"/>
                      <a:gd name="T18" fmla="*/ 372 w 387"/>
                      <a:gd name="T19" fmla="*/ 155 h 389"/>
                      <a:gd name="T20" fmla="*/ 383 w 387"/>
                      <a:gd name="T21" fmla="*/ 170 h 389"/>
                      <a:gd name="T22" fmla="*/ 387 w 387"/>
                      <a:gd name="T23" fmla="*/ 185 h 389"/>
                      <a:gd name="T24" fmla="*/ 387 w 387"/>
                      <a:gd name="T25" fmla="*/ 202 h 389"/>
                      <a:gd name="T26" fmla="*/ 383 w 387"/>
                      <a:gd name="T27" fmla="*/ 218 h 389"/>
                      <a:gd name="T28" fmla="*/ 372 w 387"/>
                      <a:gd name="T29" fmla="*/ 232 h 389"/>
                      <a:gd name="T30" fmla="*/ 232 w 387"/>
                      <a:gd name="T31" fmla="*/ 372 h 389"/>
                      <a:gd name="T32" fmla="*/ 220 w 387"/>
                      <a:gd name="T33" fmla="*/ 381 h 389"/>
                      <a:gd name="T34" fmla="*/ 208 w 387"/>
                      <a:gd name="T35" fmla="*/ 387 h 389"/>
                      <a:gd name="T36" fmla="*/ 194 w 387"/>
                      <a:gd name="T37" fmla="*/ 389 h 389"/>
                      <a:gd name="T38" fmla="*/ 179 w 387"/>
                      <a:gd name="T39" fmla="*/ 387 h 389"/>
                      <a:gd name="T40" fmla="*/ 167 w 387"/>
                      <a:gd name="T41" fmla="*/ 381 h 389"/>
                      <a:gd name="T42" fmla="*/ 155 w 387"/>
                      <a:gd name="T43" fmla="*/ 372 h 389"/>
                      <a:gd name="T44" fmla="*/ 15 w 387"/>
                      <a:gd name="T45" fmla="*/ 232 h 389"/>
                      <a:gd name="T46" fmla="*/ 6 w 387"/>
                      <a:gd name="T47" fmla="*/ 218 h 389"/>
                      <a:gd name="T48" fmla="*/ 0 w 387"/>
                      <a:gd name="T49" fmla="*/ 202 h 389"/>
                      <a:gd name="T50" fmla="*/ 0 w 387"/>
                      <a:gd name="T51" fmla="*/ 185 h 389"/>
                      <a:gd name="T52" fmla="*/ 6 w 387"/>
                      <a:gd name="T53" fmla="*/ 170 h 389"/>
                      <a:gd name="T54" fmla="*/ 15 w 387"/>
                      <a:gd name="T55" fmla="*/ 155 h 389"/>
                      <a:gd name="T56" fmla="*/ 155 w 387"/>
                      <a:gd name="T57" fmla="*/ 15 h 389"/>
                      <a:gd name="T58" fmla="*/ 169 w 387"/>
                      <a:gd name="T59" fmla="*/ 5 h 389"/>
                      <a:gd name="T60" fmla="*/ 186 w 387"/>
                      <a:gd name="T61" fmla="*/ 0 h 38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</a:cxnLst>
                    <a:rect l="0" t="0" r="r" b="b"/>
                    <a:pathLst>
                      <a:path w="387" h="389">
                        <a:moveTo>
                          <a:pt x="194" y="131"/>
                        </a:moveTo>
                        <a:lnTo>
                          <a:pt x="131" y="194"/>
                        </a:lnTo>
                        <a:lnTo>
                          <a:pt x="194" y="257"/>
                        </a:lnTo>
                        <a:lnTo>
                          <a:pt x="257" y="194"/>
                        </a:lnTo>
                        <a:lnTo>
                          <a:pt x="194" y="131"/>
                        </a:lnTo>
                        <a:close/>
                        <a:moveTo>
                          <a:pt x="186" y="0"/>
                        </a:moveTo>
                        <a:lnTo>
                          <a:pt x="201" y="0"/>
                        </a:lnTo>
                        <a:lnTo>
                          <a:pt x="218" y="5"/>
                        </a:lnTo>
                        <a:lnTo>
                          <a:pt x="232" y="15"/>
                        </a:lnTo>
                        <a:lnTo>
                          <a:pt x="372" y="155"/>
                        </a:lnTo>
                        <a:lnTo>
                          <a:pt x="383" y="170"/>
                        </a:lnTo>
                        <a:lnTo>
                          <a:pt x="387" y="185"/>
                        </a:lnTo>
                        <a:lnTo>
                          <a:pt x="387" y="202"/>
                        </a:lnTo>
                        <a:lnTo>
                          <a:pt x="383" y="218"/>
                        </a:lnTo>
                        <a:lnTo>
                          <a:pt x="372" y="232"/>
                        </a:lnTo>
                        <a:lnTo>
                          <a:pt x="232" y="372"/>
                        </a:lnTo>
                        <a:lnTo>
                          <a:pt x="220" y="381"/>
                        </a:lnTo>
                        <a:lnTo>
                          <a:pt x="208" y="387"/>
                        </a:lnTo>
                        <a:lnTo>
                          <a:pt x="194" y="389"/>
                        </a:lnTo>
                        <a:lnTo>
                          <a:pt x="179" y="387"/>
                        </a:lnTo>
                        <a:lnTo>
                          <a:pt x="167" y="381"/>
                        </a:lnTo>
                        <a:lnTo>
                          <a:pt x="155" y="372"/>
                        </a:lnTo>
                        <a:lnTo>
                          <a:pt x="15" y="232"/>
                        </a:lnTo>
                        <a:lnTo>
                          <a:pt x="6" y="218"/>
                        </a:lnTo>
                        <a:lnTo>
                          <a:pt x="0" y="202"/>
                        </a:lnTo>
                        <a:lnTo>
                          <a:pt x="0" y="185"/>
                        </a:lnTo>
                        <a:lnTo>
                          <a:pt x="6" y="170"/>
                        </a:lnTo>
                        <a:lnTo>
                          <a:pt x="15" y="155"/>
                        </a:lnTo>
                        <a:lnTo>
                          <a:pt x="155" y="15"/>
                        </a:lnTo>
                        <a:lnTo>
                          <a:pt x="169" y="5"/>
                        </a:lnTo>
                        <a:lnTo>
                          <a:pt x="186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2" name="Freeform 58"/>
                  <p:cNvSpPr>
                    <a:spLocks/>
                  </p:cNvSpPr>
                  <p:nvPr/>
                </p:nvSpPr>
                <p:spPr bwMode="auto">
                  <a:xfrm>
                    <a:off x="4792663" y="3529013"/>
                    <a:ext cx="165100" cy="212725"/>
                  </a:xfrm>
                  <a:custGeom>
                    <a:avLst/>
                    <a:gdLst>
                      <a:gd name="T0" fmla="*/ 206 w 417"/>
                      <a:gd name="T1" fmla="*/ 0 h 535"/>
                      <a:gd name="T2" fmla="*/ 223 w 417"/>
                      <a:gd name="T3" fmla="*/ 2 h 535"/>
                      <a:gd name="T4" fmla="*/ 238 w 417"/>
                      <a:gd name="T5" fmla="*/ 9 h 535"/>
                      <a:gd name="T6" fmla="*/ 250 w 417"/>
                      <a:gd name="T7" fmla="*/ 21 h 535"/>
                      <a:gd name="T8" fmla="*/ 259 w 417"/>
                      <a:gd name="T9" fmla="*/ 36 h 535"/>
                      <a:gd name="T10" fmla="*/ 413 w 417"/>
                      <a:gd name="T11" fmla="*/ 462 h 535"/>
                      <a:gd name="T12" fmla="*/ 417 w 417"/>
                      <a:gd name="T13" fmla="*/ 477 h 535"/>
                      <a:gd name="T14" fmla="*/ 416 w 417"/>
                      <a:gd name="T15" fmla="*/ 491 h 535"/>
                      <a:gd name="T16" fmla="*/ 411 w 417"/>
                      <a:gd name="T17" fmla="*/ 505 h 535"/>
                      <a:gd name="T18" fmla="*/ 404 w 417"/>
                      <a:gd name="T19" fmla="*/ 516 h 535"/>
                      <a:gd name="T20" fmla="*/ 393 w 417"/>
                      <a:gd name="T21" fmla="*/ 526 h 535"/>
                      <a:gd name="T22" fmla="*/ 381 w 417"/>
                      <a:gd name="T23" fmla="*/ 532 h 535"/>
                      <a:gd name="T24" fmla="*/ 364 w 417"/>
                      <a:gd name="T25" fmla="*/ 535 h 535"/>
                      <a:gd name="T26" fmla="*/ 347 w 417"/>
                      <a:gd name="T27" fmla="*/ 533 h 535"/>
                      <a:gd name="T28" fmla="*/ 332 w 417"/>
                      <a:gd name="T29" fmla="*/ 527 h 535"/>
                      <a:gd name="T30" fmla="*/ 320 w 417"/>
                      <a:gd name="T31" fmla="*/ 515 h 535"/>
                      <a:gd name="T32" fmla="*/ 311 w 417"/>
                      <a:gd name="T33" fmla="*/ 499 h 535"/>
                      <a:gd name="T34" fmla="*/ 208 w 417"/>
                      <a:gd name="T35" fmla="*/ 214 h 535"/>
                      <a:gd name="T36" fmla="*/ 104 w 417"/>
                      <a:gd name="T37" fmla="*/ 499 h 535"/>
                      <a:gd name="T38" fmla="*/ 95 w 417"/>
                      <a:gd name="T39" fmla="*/ 515 h 535"/>
                      <a:gd name="T40" fmla="*/ 84 w 417"/>
                      <a:gd name="T41" fmla="*/ 527 h 535"/>
                      <a:gd name="T42" fmla="*/ 68 w 417"/>
                      <a:gd name="T43" fmla="*/ 533 h 535"/>
                      <a:gd name="T44" fmla="*/ 52 w 417"/>
                      <a:gd name="T45" fmla="*/ 535 h 535"/>
                      <a:gd name="T46" fmla="*/ 34 w 417"/>
                      <a:gd name="T47" fmla="*/ 532 h 535"/>
                      <a:gd name="T48" fmla="*/ 22 w 417"/>
                      <a:gd name="T49" fmla="*/ 526 h 535"/>
                      <a:gd name="T50" fmla="*/ 11 w 417"/>
                      <a:gd name="T51" fmla="*/ 516 h 535"/>
                      <a:gd name="T52" fmla="*/ 4 w 417"/>
                      <a:gd name="T53" fmla="*/ 505 h 535"/>
                      <a:gd name="T54" fmla="*/ 0 w 417"/>
                      <a:gd name="T55" fmla="*/ 491 h 535"/>
                      <a:gd name="T56" fmla="*/ 0 w 417"/>
                      <a:gd name="T57" fmla="*/ 477 h 535"/>
                      <a:gd name="T58" fmla="*/ 2 w 417"/>
                      <a:gd name="T59" fmla="*/ 462 h 535"/>
                      <a:gd name="T60" fmla="*/ 156 w 417"/>
                      <a:gd name="T61" fmla="*/ 37 h 535"/>
                      <a:gd name="T62" fmla="*/ 164 w 417"/>
                      <a:gd name="T63" fmla="*/ 23 h 535"/>
                      <a:gd name="T64" fmla="*/ 175 w 417"/>
                      <a:gd name="T65" fmla="*/ 11 h 535"/>
                      <a:gd name="T66" fmla="*/ 189 w 417"/>
                      <a:gd name="T67" fmla="*/ 4 h 535"/>
                      <a:gd name="T68" fmla="*/ 206 w 417"/>
                      <a:gd name="T69" fmla="*/ 0 h 53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</a:cxnLst>
                    <a:rect l="0" t="0" r="r" b="b"/>
                    <a:pathLst>
                      <a:path w="417" h="535">
                        <a:moveTo>
                          <a:pt x="206" y="0"/>
                        </a:moveTo>
                        <a:lnTo>
                          <a:pt x="223" y="2"/>
                        </a:lnTo>
                        <a:lnTo>
                          <a:pt x="238" y="9"/>
                        </a:lnTo>
                        <a:lnTo>
                          <a:pt x="250" y="21"/>
                        </a:lnTo>
                        <a:lnTo>
                          <a:pt x="259" y="36"/>
                        </a:lnTo>
                        <a:lnTo>
                          <a:pt x="413" y="462"/>
                        </a:lnTo>
                        <a:lnTo>
                          <a:pt x="417" y="477"/>
                        </a:lnTo>
                        <a:lnTo>
                          <a:pt x="416" y="491"/>
                        </a:lnTo>
                        <a:lnTo>
                          <a:pt x="411" y="505"/>
                        </a:lnTo>
                        <a:lnTo>
                          <a:pt x="404" y="516"/>
                        </a:lnTo>
                        <a:lnTo>
                          <a:pt x="393" y="526"/>
                        </a:lnTo>
                        <a:lnTo>
                          <a:pt x="381" y="532"/>
                        </a:lnTo>
                        <a:lnTo>
                          <a:pt x="364" y="535"/>
                        </a:lnTo>
                        <a:lnTo>
                          <a:pt x="347" y="533"/>
                        </a:lnTo>
                        <a:lnTo>
                          <a:pt x="332" y="527"/>
                        </a:lnTo>
                        <a:lnTo>
                          <a:pt x="320" y="515"/>
                        </a:lnTo>
                        <a:lnTo>
                          <a:pt x="311" y="499"/>
                        </a:lnTo>
                        <a:lnTo>
                          <a:pt x="208" y="214"/>
                        </a:lnTo>
                        <a:lnTo>
                          <a:pt x="104" y="499"/>
                        </a:lnTo>
                        <a:lnTo>
                          <a:pt x="95" y="515"/>
                        </a:lnTo>
                        <a:lnTo>
                          <a:pt x="84" y="527"/>
                        </a:lnTo>
                        <a:lnTo>
                          <a:pt x="68" y="533"/>
                        </a:lnTo>
                        <a:lnTo>
                          <a:pt x="52" y="535"/>
                        </a:lnTo>
                        <a:lnTo>
                          <a:pt x="34" y="532"/>
                        </a:lnTo>
                        <a:lnTo>
                          <a:pt x="22" y="526"/>
                        </a:lnTo>
                        <a:lnTo>
                          <a:pt x="11" y="516"/>
                        </a:lnTo>
                        <a:lnTo>
                          <a:pt x="4" y="505"/>
                        </a:lnTo>
                        <a:lnTo>
                          <a:pt x="0" y="491"/>
                        </a:lnTo>
                        <a:lnTo>
                          <a:pt x="0" y="477"/>
                        </a:lnTo>
                        <a:lnTo>
                          <a:pt x="2" y="462"/>
                        </a:lnTo>
                        <a:lnTo>
                          <a:pt x="156" y="37"/>
                        </a:lnTo>
                        <a:lnTo>
                          <a:pt x="164" y="23"/>
                        </a:lnTo>
                        <a:lnTo>
                          <a:pt x="175" y="11"/>
                        </a:lnTo>
                        <a:lnTo>
                          <a:pt x="189" y="4"/>
                        </a:lnTo>
                        <a:lnTo>
                          <a:pt x="206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3" name="Freeform 59"/>
                  <p:cNvSpPr>
                    <a:spLocks/>
                  </p:cNvSpPr>
                  <p:nvPr/>
                </p:nvSpPr>
                <p:spPr bwMode="auto">
                  <a:xfrm>
                    <a:off x="4775200" y="3125788"/>
                    <a:ext cx="200025" cy="60325"/>
                  </a:xfrm>
                  <a:custGeom>
                    <a:avLst/>
                    <a:gdLst>
                      <a:gd name="T0" fmla="*/ 58 w 505"/>
                      <a:gd name="T1" fmla="*/ 0 h 149"/>
                      <a:gd name="T2" fmla="*/ 75 w 505"/>
                      <a:gd name="T3" fmla="*/ 4 h 149"/>
                      <a:gd name="T4" fmla="*/ 118 w 505"/>
                      <a:gd name="T5" fmla="*/ 20 h 149"/>
                      <a:gd name="T6" fmla="*/ 161 w 505"/>
                      <a:gd name="T7" fmla="*/ 32 h 149"/>
                      <a:gd name="T8" fmla="*/ 206 w 505"/>
                      <a:gd name="T9" fmla="*/ 38 h 149"/>
                      <a:gd name="T10" fmla="*/ 252 w 505"/>
                      <a:gd name="T11" fmla="*/ 40 h 149"/>
                      <a:gd name="T12" fmla="*/ 299 w 505"/>
                      <a:gd name="T13" fmla="*/ 38 h 149"/>
                      <a:gd name="T14" fmla="*/ 344 w 505"/>
                      <a:gd name="T15" fmla="*/ 32 h 149"/>
                      <a:gd name="T16" fmla="*/ 388 w 505"/>
                      <a:gd name="T17" fmla="*/ 20 h 149"/>
                      <a:gd name="T18" fmla="*/ 430 w 505"/>
                      <a:gd name="T19" fmla="*/ 4 h 149"/>
                      <a:gd name="T20" fmla="*/ 447 w 505"/>
                      <a:gd name="T21" fmla="*/ 0 h 149"/>
                      <a:gd name="T22" fmla="*/ 464 w 505"/>
                      <a:gd name="T23" fmla="*/ 2 h 149"/>
                      <a:gd name="T24" fmla="*/ 478 w 505"/>
                      <a:gd name="T25" fmla="*/ 8 h 149"/>
                      <a:gd name="T26" fmla="*/ 491 w 505"/>
                      <a:gd name="T27" fmla="*/ 19 h 149"/>
                      <a:gd name="T28" fmla="*/ 501 w 505"/>
                      <a:gd name="T29" fmla="*/ 34 h 149"/>
                      <a:gd name="T30" fmla="*/ 505 w 505"/>
                      <a:gd name="T31" fmla="*/ 51 h 149"/>
                      <a:gd name="T32" fmla="*/ 504 w 505"/>
                      <a:gd name="T33" fmla="*/ 66 h 149"/>
                      <a:gd name="T34" fmla="*/ 497 w 505"/>
                      <a:gd name="T35" fmla="*/ 82 h 149"/>
                      <a:gd name="T36" fmla="*/ 487 w 505"/>
                      <a:gd name="T37" fmla="*/ 95 h 149"/>
                      <a:gd name="T38" fmla="*/ 472 w 505"/>
                      <a:gd name="T39" fmla="*/ 104 h 149"/>
                      <a:gd name="T40" fmla="*/ 437 w 505"/>
                      <a:gd name="T41" fmla="*/ 117 h 149"/>
                      <a:gd name="T42" fmla="*/ 402 w 505"/>
                      <a:gd name="T43" fmla="*/ 129 h 149"/>
                      <a:gd name="T44" fmla="*/ 365 w 505"/>
                      <a:gd name="T45" fmla="*/ 137 h 149"/>
                      <a:gd name="T46" fmla="*/ 309 w 505"/>
                      <a:gd name="T47" fmla="*/ 145 h 149"/>
                      <a:gd name="T48" fmla="*/ 252 w 505"/>
                      <a:gd name="T49" fmla="*/ 149 h 149"/>
                      <a:gd name="T50" fmla="*/ 196 w 505"/>
                      <a:gd name="T51" fmla="*/ 145 h 149"/>
                      <a:gd name="T52" fmla="*/ 141 w 505"/>
                      <a:gd name="T53" fmla="*/ 137 h 149"/>
                      <a:gd name="T54" fmla="*/ 104 w 505"/>
                      <a:gd name="T55" fmla="*/ 129 h 149"/>
                      <a:gd name="T56" fmla="*/ 68 w 505"/>
                      <a:gd name="T57" fmla="*/ 117 h 149"/>
                      <a:gd name="T58" fmla="*/ 33 w 505"/>
                      <a:gd name="T59" fmla="*/ 104 h 149"/>
                      <a:gd name="T60" fmla="*/ 18 w 505"/>
                      <a:gd name="T61" fmla="*/ 95 h 149"/>
                      <a:gd name="T62" fmla="*/ 8 w 505"/>
                      <a:gd name="T63" fmla="*/ 82 h 149"/>
                      <a:gd name="T64" fmla="*/ 1 w 505"/>
                      <a:gd name="T65" fmla="*/ 66 h 149"/>
                      <a:gd name="T66" fmla="*/ 0 w 505"/>
                      <a:gd name="T67" fmla="*/ 51 h 149"/>
                      <a:gd name="T68" fmla="*/ 4 w 505"/>
                      <a:gd name="T69" fmla="*/ 34 h 149"/>
                      <a:gd name="T70" fmla="*/ 14 w 505"/>
                      <a:gd name="T71" fmla="*/ 19 h 149"/>
                      <a:gd name="T72" fmla="*/ 27 w 505"/>
                      <a:gd name="T73" fmla="*/ 8 h 149"/>
                      <a:gd name="T74" fmla="*/ 41 w 505"/>
                      <a:gd name="T75" fmla="*/ 2 h 149"/>
                      <a:gd name="T76" fmla="*/ 58 w 505"/>
                      <a:gd name="T77" fmla="*/ 0 h 14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</a:cxnLst>
                    <a:rect l="0" t="0" r="r" b="b"/>
                    <a:pathLst>
                      <a:path w="505" h="149">
                        <a:moveTo>
                          <a:pt x="58" y="0"/>
                        </a:moveTo>
                        <a:lnTo>
                          <a:pt x="75" y="4"/>
                        </a:lnTo>
                        <a:lnTo>
                          <a:pt x="118" y="20"/>
                        </a:lnTo>
                        <a:lnTo>
                          <a:pt x="161" y="32"/>
                        </a:lnTo>
                        <a:lnTo>
                          <a:pt x="206" y="38"/>
                        </a:lnTo>
                        <a:lnTo>
                          <a:pt x="252" y="40"/>
                        </a:lnTo>
                        <a:lnTo>
                          <a:pt x="299" y="38"/>
                        </a:lnTo>
                        <a:lnTo>
                          <a:pt x="344" y="32"/>
                        </a:lnTo>
                        <a:lnTo>
                          <a:pt x="388" y="20"/>
                        </a:lnTo>
                        <a:lnTo>
                          <a:pt x="430" y="4"/>
                        </a:lnTo>
                        <a:lnTo>
                          <a:pt x="447" y="0"/>
                        </a:lnTo>
                        <a:lnTo>
                          <a:pt x="464" y="2"/>
                        </a:lnTo>
                        <a:lnTo>
                          <a:pt x="478" y="8"/>
                        </a:lnTo>
                        <a:lnTo>
                          <a:pt x="491" y="19"/>
                        </a:lnTo>
                        <a:lnTo>
                          <a:pt x="501" y="34"/>
                        </a:lnTo>
                        <a:lnTo>
                          <a:pt x="505" y="51"/>
                        </a:lnTo>
                        <a:lnTo>
                          <a:pt x="504" y="66"/>
                        </a:lnTo>
                        <a:lnTo>
                          <a:pt x="497" y="82"/>
                        </a:lnTo>
                        <a:lnTo>
                          <a:pt x="487" y="95"/>
                        </a:lnTo>
                        <a:lnTo>
                          <a:pt x="472" y="104"/>
                        </a:lnTo>
                        <a:lnTo>
                          <a:pt x="437" y="117"/>
                        </a:lnTo>
                        <a:lnTo>
                          <a:pt x="402" y="129"/>
                        </a:lnTo>
                        <a:lnTo>
                          <a:pt x="365" y="137"/>
                        </a:lnTo>
                        <a:lnTo>
                          <a:pt x="309" y="145"/>
                        </a:lnTo>
                        <a:lnTo>
                          <a:pt x="252" y="149"/>
                        </a:lnTo>
                        <a:lnTo>
                          <a:pt x="196" y="145"/>
                        </a:lnTo>
                        <a:lnTo>
                          <a:pt x="141" y="137"/>
                        </a:lnTo>
                        <a:lnTo>
                          <a:pt x="104" y="129"/>
                        </a:lnTo>
                        <a:lnTo>
                          <a:pt x="68" y="117"/>
                        </a:lnTo>
                        <a:lnTo>
                          <a:pt x="33" y="104"/>
                        </a:lnTo>
                        <a:lnTo>
                          <a:pt x="18" y="95"/>
                        </a:lnTo>
                        <a:lnTo>
                          <a:pt x="8" y="82"/>
                        </a:lnTo>
                        <a:lnTo>
                          <a:pt x="1" y="66"/>
                        </a:lnTo>
                        <a:lnTo>
                          <a:pt x="0" y="51"/>
                        </a:lnTo>
                        <a:lnTo>
                          <a:pt x="4" y="34"/>
                        </a:lnTo>
                        <a:lnTo>
                          <a:pt x="14" y="19"/>
                        </a:lnTo>
                        <a:lnTo>
                          <a:pt x="27" y="8"/>
                        </a:lnTo>
                        <a:lnTo>
                          <a:pt x="41" y="2"/>
                        </a:lnTo>
                        <a:lnTo>
                          <a:pt x="58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4" name="Freeform 60"/>
                  <p:cNvSpPr>
                    <a:spLocks/>
                  </p:cNvSpPr>
                  <p:nvPr/>
                </p:nvSpPr>
                <p:spPr bwMode="auto">
                  <a:xfrm>
                    <a:off x="4741863" y="3644900"/>
                    <a:ext cx="511175" cy="173038"/>
                  </a:xfrm>
                  <a:custGeom>
                    <a:avLst/>
                    <a:gdLst>
                      <a:gd name="T0" fmla="*/ 1161 w 1285"/>
                      <a:gd name="T1" fmla="*/ 0 h 436"/>
                      <a:gd name="T2" fmla="*/ 1178 w 1285"/>
                      <a:gd name="T3" fmla="*/ 1 h 436"/>
                      <a:gd name="T4" fmla="*/ 1192 w 1285"/>
                      <a:gd name="T5" fmla="*/ 7 h 436"/>
                      <a:gd name="T6" fmla="*/ 1206 w 1285"/>
                      <a:gd name="T7" fmla="*/ 18 h 436"/>
                      <a:gd name="T8" fmla="*/ 1215 w 1285"/>
                      <a:gd name="T9" fmla="*/ 32 h 436"/>
                      <a:gd name="T10" fmla="*/ 1236 w 1285"/>
                      <a:gd name="T11" fmla="*/ 88 h 436"/>
                      <a:gd name="T12" fmla="*/ 1254 w 1285"/>
                      <a:gd name="T13" fmla="*/ 145 h 436"/>
                      <a:gd name="T14" fmla="*/ 1267 w 1285"/>
                      <a:gd name="T15" fmla="*/ 203 h 436"/>
                      <a:gd name="T16" fmla="*/ 1278 w 1285"/>
                      <a:gd name="T17" fmla="*/ 262 h 436"/>
                      <a:gd name="T18" fmla="*/ 1283 w 1285"/>
                      <a:gd name="T19" fmla="*/ 321 h 436"/>
                      <a:gd name="T20" fmla="*/ 1285 w 1285"/>
                      <a:gd name="T21" fmla="*/ 381 h 436"/>
                      <a:gd name="T22" fmla="*/ 1283 w 1285"/>
                      <a:gd name="T23" fmla="*/ 398 h 436"/>
                      <a:gd name="T24" fmla="*/ 1275 w 1285"/>
                      <a:gd name="T25" fmla="*/ 414 h 436"/>
                      <a:gd name="T26" fmla="*/ 1263 w 1285"/>
                      <a:gd name="T27" fmla="*/ 425 h 436"/>
                      <a:gd name="T28" fmla="*/ 1248 w 1285"/>
                      <a:gd name="T29" fmla="*/ 433 h 436"/>
                      <a:gd name="T30" fmla="*/ 1231 w 1285"/>
                      <a:gd name="T31" fmla="*/ 436 h 436"/>
                      <a:gd name="T32" fmla="*/ 55 w 1285"/>
                      <a:gd name="T33" fmla="*/ 436 h 436"/>
                      <a:gd name="T34" fmla="*/ 37 w 1285"/>
                      <a:gd name="T35" fmla="*/ 433 h 436"/>
                      <a:gd name="T36" fmla="*/ 22 w 1285"/>
                      <a:gd name="T37" fmla="*/ 425 h 436"/>
                      <a:gd name="T38" fmla="*/ 11 w 1285"/>
                      <a:gd name="T39" fmla="*/ 414 h 436"/>
                      <a:gd name="T40" fmla="*/ 2 w 1285"/>
                      <a:gd name="T41" fmla="*/ 398 h 436"/>
                      <a:gd name="T42" fmla="*/ 0 w 1285"/>
                      <a:gd name="T43" fmla="*/ 381 h 436"/>
                      <a:gd name="T44" fmla="*/ 2 w 1285"/>
                      <a:gd name="T45" fmla="*/ 364 h 436"/>
                      <a:gd name="T46" fmla="*/ 11 w 1285"/>
                      <a:gd name="T47" fmla="*/ 350 h 436"/>
                      <a:gd name="T48" fmla="*/ 22 w 1285"/>
                      <a:gd name="T49" fmla="*/ 337 h 436"/>
                      <a:gd name="T50" fmla="*/ 37 w 1285"/>
                      <a:gd name="T51" fmla="*/ 330 h 436"/>
                      <a:gd name="T52" fmla="*/ 55 w 1285"/>
                      <a:gd name="T53" fmla="*/ 327 h 436"/>
                      <a:gd name="T54" fmla="*/ 1175 w 1285"/>
                      <a:gd name="T55" fmla="*/ 327 h 436"/>
                      <a:gd name="T56" fmla="*/ 1170 w 1285"/>
                      <a:gd name="T57" fmla="*/ 275 h 436"/>
                      <a:gd name="T58" fmla="*/ 1162 w 1285"/>
                      <a:gd name="T59" fmla="*/ 224 h 436"/>
                      <a:gd name="T60" fmla="*/ 1149 w 1285"/>
                      <a:gd name="T61" fmla="*/ 173 h 436"/>
                      <a:gd name="T62" fmla="*/ 1135 w 1285"/>
                      <a:gd name="T63" fmla="*/ 123 h 436"/>
                      <a:gd name="T64" fmla="*/ 1116 w 1285"/>
                      <a:gd name="T65" fmla="*/ 75 h 436"/>
                      <a:gd name="T66" fmla="*/ 1111 w 1285"/>
                      <a:gd name="T67" fmla="*/ 58 h 436"/>
                      <a:gd name="T68" fmla="*/ 1112 w 1285"/>
                      <a:gd name="T69" fmla="*/ 41 h 436"/>
                      <a:gd name="T70" fmla="*/ 1119 w 1285"/>
                      <a:gd name="T71" fmla="*/ 26 h 436"/>
                      <a:gd name="T72" fmla="*/ 1129 w 1285"/>
                      <a:gd name="T73" fmla="*/ 13 h 436"/>
                      <a:gd name="T74" fmla="*/ 1144 w 1285"/>
                      <a:gd name="T75" fmla="*/ 4 h 436"/>
                      <a:gd name="T76" fmla="*/ 1161 w 1285"/>
                      <a:gd name="T77" fmla="*/ 0 h 43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</a:cxnLst>
                    <a:rect l="0" t="0" r="r" b="b"/>
                    <a:pathLst>
                      <a:path w="1285" h="436">
                        <a:moveTo>
                          <a:pt x="1161" y="0"/>
                        </a:moveTo>
                        <a:lnTo>
                          <a:pt x="1178" y="1"/>
                        </a:lnTo>
                        <a:lnTo>
                          <a:pt x="1192" y="7"/>
                        </a:lnTo>
                        <a:lnTo>
                          <a:pt x="1206" y="18"/>
                        </a:lnTo>
                        <a:lnTo>
                          <a:pt x="1215" y="32"/>
                        </a:lnTo>
                        <a:lnTo>
                          <a:pt x="1236" y="88"/>
                        </a:lnTo>
                        <a:lnTo>
                          <a:pt x="1254" y="145"/>
                        </a:lnTo>
                        <a:lnTo>
                          <a:pt x="1267" y="203"/>
                        </a:lnTo>
                        <a:lnTo>
                          <a:pt x="1278" y="262"/>
                        </a:lnTo>
                        <a:lnTo>
                          <a:pt x="1283" y="321"/>
                        </a:lnTo>
                        <a:lnTo>
                          <a:pt x="1285" y="381"/>
                        </a:lnTo>
                        <a:lnTo>
                          <a:pt x="1283" y="398"/>
                        </a:lnTo>
                        <a:lnTo>
                          <a:pt x="1275" y="414"/>
                        </a:lnTo>
                        <a:lnTo>
                          <a:pt x="1263" y="425"/>
                        </a:lnTo>
                        <a:lnTo>
                          <a:pt x="1248" y="433"/>
                        </a:lnTo>
                        <a:lnTo>
                          <a:pt x="1231" y="436"/>
                        </a:lnTo>
                        <a:lnTo>
                          <a:pt x="55" y="436"/>
                        </a:lnTo>
                        <a:lnTo>
                          <a:pt x="37" y="433"/>
                        </a:lnTo>
                        <a:lnTo>
                          <a:pt x="22" y="425"/>
                        </a:lnTo>
                        <a:lnTo>
                          <a:pt x="11" y="414"/>
                        </a:lnTo>
                        <a:lnTo>
                          <a:pt x="2" y="398"/>
                        </a:lnTo>
                        <a:lnTo>
                          <a:pt x="0" y="381"/>
                        </a:lnTo>
                        <a:lnTo>
                          <a:pt x="2" y="364"/>
                        </a:lnTo>
                        <a:lnTo>
                          <a:pt x="11" y="350"/>
                        </a:lnTo>
                        <a:lnTo>
                          <a:pt x="22" y="337"/>
                        </a:lnTo>
                        <a:lnTo>
                          <a:pt x="37" y="330"/>
                        </a:lnTo>
                        <a:lnTo>
                          <a:pt x="55" y="327"/>
                        </a:lnTo>
                        <a:lnTo>
                          <a:pt x="1175" y="327"/>
                        </a:lnTo>
                        <a:lnTo>
                          <a:pt x="1170" y="275"/>
                        </a:lnTo>
                        <a:lnTo>
                          <a:pt x="1162" y="224"/>
                        </a:lnTo>
                        <a:lnTo>
                          <a:pt x="1149" y="173"/>
                        </a:lnTo>
                        <a:lnTo>
                          <a:pt x="1135" y="123"/>
                        </a:lnTo>
                        <a:lnTo>
                          <a:pt x="1116" y="75"/>
                        </a:lnTo>
                        <a:lnTo>
                          <a:pt x="1111" y="58"/>
                        </a:lnTo>
                        <a:lnTo>
                          <a:pt x="1112" y="41"/>
                        </a:lnTo>
                        <a:lnTo>
                          <a:pt x="1119" y="26"/>
                        </a:lnTo>
                        <a:lnTo>
                          <a:pt x="1129" y="13"/>
                        </a:lnTo>
                        <a:lnTo>
                          <a:pt x="1144" y="4"/>
                        </a:lnTo>
                        <a:lnTo>
                          <a:pt x="1161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5" name="Freeform 61"/>
                  <p:cNvSpPr>
                    <a:spLocks/>
                  </p:cNvSpPr>
                  <p:nvPr/>
                </p:nvSpPr>
                <p:spPr bwMode="auto">
                  <a:xfrm>
                    <a:off x="4075113" y="3532188"/>
                    <a:ext cx="598487" cy="285750"/>
                  </a:xfrm>
                  <a:custGeom>
                    <a:avLst/>
                    <a:gdLst>
                      <a:gd name="T0" fmla="*/ 1104 w 1509"/>
                      <a:gd name="T1" fmla="*/ 0 h 718"/>
                      <a:gd name="T2" fmla="*/ 1117 w 1509"/>
                      <a:gd name="T3" fmla="*/ 2 h 718"/>
                      <a:gd name="T4" fmla="*/ 1122 w 1509"/>
                      <a:gd name="T5" fmla="*/ 4 h 718"/>
                      <a:gd name="T6" fmla="*/ 1183 w 1509"/>
                      <a:gd name="T7" fmla="*/ 42 h 718"/>
                      <a:gd name="T8" fmla="*/ 1285 w 1509"/>
                      <a:gd name="T9" fmla="*/ 128 h 718"/>
                      <a:gd name="T10" fmla="*/ 1371 w 1509"/>
                      <a:gd name="T11" fmla="*/ 229 h 718"/>
                      <a:gd name="T12" fmla="*/ 1438 w 1509"/>
                      <a:gd name="T13" fmla="*/ 342 h 718"/>
                      <a:gd name="T14" fmla="*/ 1483 w 1509"/>
                      <a:gd name="T15" fmla="*/ 464 h 718"/>
                      <a:gd name="T16" fmla="*/ 1506 w 1509"/>
                      <a:gd name="T17" fmla="*/ 595 h 718"/>
                      <a:gd name="T18" fmla="*/ 1509 w 1509"/>
                      <a:gd name="T19" fmla="*/ 664 h 718"/>
                      <a:gd name="T20" fmla="*/ 1499 w 1509"/>
                      <a:gd name="T21" fmla="*/ 696 h 718"/>
                      <a:gd name="T22" fmla="*/ 1473 w 1509"/>
                      <a:gd name="T23" fmla="*/ 716 h 718"/>
                      <a:gd name="T24" fmla="*/ 54 w 1509"/>
                      <a:gd name="T25" fmla="*/ 718 h 718"/>
                      <a:gd name="T26" fmla="*/ 22 w 1509"/>
                      <a:gd name="T27" fmla="*/ 707 h 718"/>
                      <a:gd name="T28" fmla="*/ 3 w 1509"/>
                      <a:gd name="T29" fmla="*/ 681 h 718"/>
                      <a:gd name="T30" fmla="*/ 3 w 1509"/>
                      <a:gd name="T31" fmla="*/ 596 h 718"/>
                      <a:gd name="T32" fmla="*/ 27 w 1509"/>
                      <a:gd name="T33" fmla="*/ 465 h 718"/>
                      <a:gd name="T34" fmla="*/ 73 w 1509"/>
                      <a:gd name="T35" fmla="*/ 342 h 718"/>
                      <a:gd name="T36" fmla="*/ 138 w 1509"/>
                      <a:gd name="T37" fmla="*/ 229 h 718"/>
                      <a:gd name="T38" fmla="*/ 224 w 1509"/>
                      <a:gd name="T39" fmla="*/ 128 h 718"/>
                      <a:gd name="T40" fmla="*/ 327 w 1509"/>
                      <a:gd name="T41" fmla="*/ 42 h 718"/>
                      <a:gd name="T42" fmla="*/ 396 w 1509"/>
                      <a:gd name="T43" fmla="*/ 2 h 718"/>
                      <a:gd name="T44" fmla="*/ 421 w 1509"/>
                      <a:gd name="T45" fmla="*/ 1 h 718"/>
                      <a:gd name="T46" fmla="*/ 442 w 1509"/>
                      <a:gd name="T47" fmla="*/ 12 h 718"/>
                      <a:gd name="T48" fmla="*/ 493 w 1509"/>
                      <a:gd name="T49" fmla="*/ 47 h 718"/>
                      <a:gd name="T50" fmla="*/ 530 w 1509"/>
                      <a:gd name="T51" fmla="*/ 67 h 718"/>
                      <a:gd name="T52" fmla="*/ 567 w 1509"/>
                      <a:gd name="T53" fmla="*/ 84 h 718"/>
                      <a:gd name="T54" fmla="*/ 603 w 1509"/>
                      <a:gd name="T55" fmla="*/ 99 h 718"/>
                      <a:gd name="T56" fmla="*/ 620 w 1509"/>
                      <a:gd name="T57" fmla="*/ 127 h 718"/>
                      <a:gd name="T58" fmla="*/ 620 w 1509"/>
                      <a:gd name="T59" fmla="*/ 160 h 718"/>
                      <a:gd name="T60" fmla="*/ 599 w 1509"/>
                      <a:gd name="T61" fmla="*/ 187 h 718"/>
                      <a:gd name="T62" fmla="*/ 568 w 1509"/>
                      <a:gd name="T63" fmla="*/ 196 h 718"/>
                      <a:gd name="T64" fmla="*/ 528 w 1509"/>
                      <a:gd name="T65" fmla="*/ 185 h 718"/>
                      <a:gd name="T66" fmla="*/ 480 w 1509"/>
                      <a:gd name="T67" fmla="*/ 164 h 718"/>
                      <a:gd name="T68" fmla="*/ 439 w 1509"/>
                      <a:gd name="T69" fmla="*/ 140 h 718"/>
                      <a:gd name="T70" fmla="*/ 416 w 1509"/>
                      <a:gd name="T71" fmla="*/ 126 h 718"/>
                      <a:gd name="T72" fmla="*/ 357 w 1509"/>
                      <a:gd name="T73" fmla="*/ 155 h 718"/>
                      <a:gd name="T74" fmla="*/ 268 w 1509"/>
                      <a:gd name="T75" fmla="*/ 239 h 718"/>
                      <a:gd name="T76" fmla="*/ 196 w 1509"/>
                      <a:gd name="T77" fmla="*/ 339 h 718"/>
                      <a:gd name="T78" fmla="*/ 147 w 1509"/>
                      <a:gd name="T79" fmla="*/ 441 h 718"/>
                      <a:gd name="T80" fmla="*/ 118 w 1509"/>
                      <a:gd name="T81" fmla="*/ 551 h 718"/>
                      <a:gd name="T82" fmla="*/ 1399 w 1509"/>
                      <a:gd name="T83" fmla="*/ 610 h 718"/>
                      <a:gd name="T84" fmla="*/ 1379 w 1509"/>
                      <a:gd name="T85" fmla="*/ 496 h 718"/>
                      <a:gd name="T86" fmla="*/ 1340 w 1509"/>
                      <a:gd name="T87" fmla="*/ 389 h 718"/>
                      <a:gd name="T88" fmla="*/ 1280 w 1509"/>
                      <a:gd name="T89" fmla="*/ 287 h 718"/>
                      <a:gd name="T90" fmla="*/ 1200 w 1509"/>
                      <a:gd name="T91" fmla="*/ 195 h 718"/>
                      <a:gd name="T92" fmla="*/ 1103 w 1509"/>
                      <a:gd name="T93" fmla="*/ 119 h 718"/>
                      <a:gd name="T94" fmla="*/ 1071 w 1509"/>
                      <a:gd name="T95" fmla="*/ 139 h 718"/>
                      <a:gd name="T96" fmla="*/ 1029 w 1509"/>
                      <a:gd name="T97" fmla="*/ 164 h 718"/>
                      <a:gd name="T98" fmla="*/ 982 w 1509"/>
                      <a:gd name="T99" fmla="*/ 185 h 718"/>
                      <a:gd name="T100" fmla="*/ 942 w 1509"/>
                      <a:gd name="T101" fmla="*/ 196 h 718"/>
                      <a:gd name="T102" fmla="*/ 910 w 1509"/>
                      <a:gd name="T103" fmla="*/ 187 h 718"/>
                      <a:gd name="T104" fmla="*/ 890 w 1509"/>
                      <a:gd name="T105" fmla="*/ 160 h 718"/>
                      <a:gd name="T106" fmla="*/ 888 w 1509"/>
                      <a:gd name="T107" fmla="*/ 132 h 718"/>
                      <a:gd name="T108" fmla="*/ 900 w 1509"/>
                      <a:gd name="T109" fmla="*/ 107 h 718"/>
                      <a:gd name="T110" fmla="*/ 923 w 1509"/>
                      <a:gd name="T111" fmla="*/ 91 h 718"/>
                      <a:gd name="T112" fmla="*/ 962 w 1509"/>
                      <a:gd name="T113" fmla="*/ 76 h 718"/>
                      <a:gd name="T114" fmla="*/ 999 w 1509"/>
                      <a:gd name="T115" fmla="*/ 57 h 718"/>
                      <a:gd name="T116" fmla="*/ 1050 w 1509"/>
                      <a:gd name="T117" fmla="*/ 25 h 718"/>
                      <a:gd name="T118" fmla="*/ 1068 w 1509"/>
                      <a:gd name="T119" fmla="*/ 11 h 718"/>
                      <a:gd name="T120" fmla="*/ 1080 w 1509"/>
                      <a:gd name="T121" fmla="*/ 4 h 718"/>
                      <a:gd name="T122" fmla="*/ 1090 w 1509"/>
                      <a:gd name="T123" fmla="*/ 1 h 718"/>
                      <a:gd name="T124" fmla="*/ 1100 w 1509"/>
                      <a:gd name="T125" fmla="*/ 0 h 71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509" h="718">
                        <a:moveTo>
                          <a:pt x="1100" y="0"/>
                        </a:moveTo>
                        <a:lnTo>
                          <a:pt x="1104" y="0"/>
                        </a:lnTo>
                        <a:lnTo>
                          <a:pt x="1108" y="1"/>
                        </a:lnTo>
                        <a:lnTo>
                          <a:pt x="1117" y="2"/>
                        </a:lnTo>
                        <a:lnTo>
                          <a:pt x="1117" y="2"/>
                        </a:lnTo>
                        <a:lnTo>
                          <a:pt x="1122" y="4"/>
                        </a:lnTo>
                        <a:lnTo>
                          <a:pt x="1127" y="8"/>
                        </a:lnTo>
                        <a:lnTo>
                          <a:pt x="1183" y="42"/>
                        </a:lnTo>
                        <a:lnTo>
                          <a:pt x="1237" y="84"/>
                        </a:lnTo>
                        <a:lnTo>
                          <a:pt x="1285" y="128"/>
                        </a:lnTo>
                        <a:lnTo>
                          <a:pt x="1330" y="176"/>
                        </a:lnTo>
                        <a:lnTo>
                          <a:pt x="1371" y="229"/>
                        </a:lnTo>
                        <a:lnTo>
                          <a:pt x="1407" y="285"/>
                        </a:lnTo>
                        <a:lnTo>
                          <a:pt x="1438" y="342"/>
                        </a:lnTo>
                        <a:lnTo>
                          <a:pt x="1462" y="402"/>
                        </a:lnTo>
                        <a:lnTo>
                          <a:pt x="1483" y="464"/>
                        </a:lnTo>
                        <a:lnTo>
                          <a:pt x="1498" y="528"/>
                        </a:lnTo>
                        <a:lnTo>
                          <a:pt x="1506" y="595"/>
                        </a:lnTo>
                        <a:lnTo>
                          <a:pt x="1509" y="663"/>
                        </a:lnTo>
                        <a:lnTo>
                          <a:pt x="1509" y="664"/>
                        </a:lnTo>
                        <a:lnTo>
                          <a:pt x="1506" y="681"/>
                        </a:lnTo>
                        <a:lnTo>
                          <a:pt x="1499" y="696"/>
                        </a:lnTo>
                        <a:lnTo>
                          <a:pt x="1487" y="707"/>
                        </a:lnTo>
                        <a:lnTo>
                          <a:pt x="1473" y="716"/>
                        </a:lnTo>
                        <a:lnTo>
                          <a:pt x="1456" y="718"/>
                        </a:lnTo>
                        <a:lnTo>
                          <a:pt x="54" y="718"/>
                        </a:lnTo>
                        <a:lnTo>
                          <a:pt x="37" y="716"/>
                        </a:lnTo>
                        <a:lnTo>
                          <a:pt x="22" y="707"/>
                        </a:lnTo>
                        <a:lnTo>
                          <a:pt x="11" y="696"/>
                        </a:lnTo>
                        <a:lnTo>
                          <a:pt x="3" y="681"/>
                        </a:lnTo>
                        <a:lnTo>
                          <a:pt x="0" y="664"/>
                        </a:lnTo>
                        <a:lnTo>
                          <a:pt x="3" y="596"/>
                        </a:lnTo>
                        <a:lnTo>
                          <a:pt x="13" y="529"/>
                        </a:lnTo>
                        <a:lnTo>
                          <a:pt x="27" y="465"/>
                        </a:lnTo>
                        <a:lnTo>
                          <a:pt x="47" y="402"/>
                        </a:lnTo>
                        <a:lnTo>
                          <a:pt x="73" y="342"/>
                        </a:lnTo>
                        <a:lnTo>
                          <a:pt x="102" y="285"/>
                        </a:lnTo>
                        <a:lnTo>
                          <a:pt x="138" y="229"/>
                        </a:lnTo>
                        <a:lnTo>
                          <a:pt x="179" y="176"/>
                        </a:lnTo>
                        <a:lnTo>
                          <a:pt x="224" y="128"/>
                        </a:lnTo>
                        <a:lnTo>
                          <a:pt x="273" y="84"/>
                        </a:lnTo>
                        <a:lnTo>
                          <a:pt x="327" y="42"/>
                        </a:lnTo>
                        <a:lnTo>
                          <a:pt x="382" y="8"/>
                        </a:lnTo>
                        <a:lnTo>
                          <a:pt x="396" y="2"/>
                        </a:lnTo>
                        <a:lnTo>
                          <a:pt x="410" y="0"/>
                        </a:lnTo>
                        <a:lnTo>
                          <a:pt x="421" y="1"/>
                        </a:lnTo>
                        <a:lnTo>
                          <a:pt x="432" y="6"/>
                        </a:lnTo>
                        <a:lnTo>
                          <a:pt x="442" y="12"/>
                        </a:lnTo>
                        <a:lnTo>
                          <a:pt x="476" y="36"/>
                        </a:lnTo>
                        <a:lnTo>
                          <a:pt x="493" y="47"/>
                        </a:lnTo>
                        <a:lnTo>
                          <a:pt x="512" y="57"/>
                        </a:lnTo>
                        <a:lnTo>
                          <a:pt x="530" y="67"/>
                        </a:lnTo>
                        <a:lnTo>
                          <a:pt x="549" y="76"/>
                        </a:lnTo>
                        <a:lnTo>
                          <a:pt x="567" y="84"/>
                        </a:lnTo>
                        <a:lnTo>
                          <a:pt x="587" y="91"/>
                        </a:lnTo>
                        <a:lnTo>
                          <a:pt x="603" y="99"/>
                        </a:lnTo>
                        <a:lnTo>
                          <a:pt x="614" y="112"/>
                        </a:lnTo>
                        <a:lnTo>
                          <a:pt x="620" y="127"/>
                        </a:lnTo>
                        <a:lnTo>
                          <a:pt x="624" y="144"/>
                        </a:lnTo>
                        <a:lnTo>
                          <a:pt x="620" y="160"/>
                        </a:lnTo>
                        <a:lnTo>
                          <a:pt x="612" y="175"/>
                        </a:lnTo>
                        <a:lnTo>
                          <a:pt x="599" y="187"/>
                        </a:lnTo>
                        <a:lnTo>
                          <a:pt x="585" y="194"/>
                        </a:lnTo>
                        <a:lnTo>
                          <a:pt x="568" y="196"/>
                        </a:lnTo>
                        <a:lnTo>
                          <a:pt x="551" y="193"/>
                        </a:lnTo>
                        <a:lnTo>
                          <a:pt x="528" y="185"/>
                        </a:lnTo>
                        <a:lnTo>
                          <a:pt x="505" y="174"/>
                        </a:lnTo>
                        <a:lnTo>
                          <a:pt x="480" y="164"/>
                        </a:lnTo>
                        <a:lnTo>
                          <a:pt x="459" y="152"/>
                        </a:lnTo>
                        <a:lnTo>
                          <a:pt x="439" y="140"/>
                        </a:lnTo>
                        <a:lnTo>
                          <a:pt x="417" y="126"/>
                        </a:lnTo>
                        <a:lnTo>
                          <a:pt x="416" y="126"/>
                        </a:lnTo>
                        <a:lnTo>
                          <a:pt x="407" y="119"/>
                        </a:lnTo>
                        <a:lnTo>
                          <a:pt x="357" y="155"/>
                        </a:lnTo>
                        <a:lnTo>
                          <a:pt x="310" y="195"/>
                        </a:lnTo>
                        <a:lnTo>
                          <a:pt x="268" y="239"/>
                        </a:lnTo>
                        <a:lnTo>
                          <a:pt x="230" y="287"/>
                        </a:lnTo>
                        <a:lnTo>
                          <a:pt x="196" y="339"/>
                        </a:lnTo>
                        <a:lnTo>
                          <a:pt x="170" y="389"/>
                        </a:lnTo>
                        <a:lnTo>
                          <a:pt x="147" y="441"/>
                        </a:lnTo>
                        <a:lnTo>
                          <a:pt x="131" y="496"/>
                        </a:lnTo>
                        <a:lnTo>
                          <a:pt x="118" y="551"/>
                        </a:lnTo>
                        <a:lnTo>
                          <a:pt x="111" y="610"/>
                        </a:lnTo>
                        <a:lnTo>
                          <a:pt x="1399" y="610"/>
                        </a:lnTo>
                        <a:lnTo>
                          <a:pt x="1391" y="551"/>
                        </a:lnTo>
                        <a:lnTo>
                          <a:pt x="1379" y="496"/>
                        </a:lnTo>
                        <a:lnTo>
                          <a:pt x="1362" y="441"/>
                        </a:lnTo>
                        <a:lnTo>
                          <a:pt x="1340" y="389"/>
                        </a:lnTo>
                        <a:lnTo>
                          <a:pt x="1314" y="339"/>
                        </a:lnTo>
                        <a:lnTo>
                          <a:pt x="1280" y="287"/>
                        </a:lnTo>
                        <a:lnTo>
                          <a:pt x="1242" y="239"/>
                        </a:lnTo>
                        <a:lnTo>
                          <a:pt x="1200" y="195"/>
                        </a:lnTo>
                        <a:lnTo>
                          <a:pt x="1153" y="155"/>
                        </a:lnTo>
                        <a:lnTo>
                          <a:pt x="1103" y="119"/>
                        </a:lnTo>
                        <a:lnTo>
                          <a:pt x="1093" y="126"/>
                        </a:lnTo>
                        <a:lnTo>
                          <a:pt x="1071" y="139"/>
                        </a:lnTo>
                        <a:lnTo>
                          <a:pt x="1050" y="152"/>
                        </a:lnTo>
                        <a:lnTo>
                          <a:pt x="1029" y="164"/>
                        </a:lnTo>
                        <a:lnTo>
                          <a:pt x="1005" y="174"/>
                        </a:lnTo>
                        <a:lnTo>
                          <a:pt x="982" y="185"/>
                        </a:lnTo>
                        <a:lnTo>
                          <a:pt x="959" y="193"/>
                        </a:lnTo>
                        <a:lnTo>
                          <a:pt x="942" y="196"/>
                        </a:lnTo>
                        <a:lnTo>
                          <a:pt x="925" y="194"/>
                        </a:lnTo>
                        <a:lnTo>
                          <a:pt x="910" y="187"/>
                        </a:lnTo>
                        <a:lnTo>
                          <a:pt x="898" y="175"/>
                        </a:lnTo>
                        <a:lnTo>
                          <a:pt x="890" y="160"/>
                        </a:lnTo>
                        <a:lnTo>
                          <a:pt x="887" y="146"/>
                        </a:lnTo>
                        <a:lnTo>
                          <a:pt x="888" y="132"/>
                        </a:lnTo>
                        <a:lnTo>
                          <a:pt x="892" y="118"/>
                        </a:lnTo>
                        <a:lnTo>
                          <a:pt x="900" y="107"/>
                        </a:lnTo>
                        <a:lnTo>
                          <a:pt x="910" y="97"/>
                        </a:lnTo>
                        <a:lnTo>
                          <a:pt x="923" y="91"/>
                        </a:lnTo>
                        <a:lnTo>
                          <a:pt x="943" y="84"/>
                        </a:lnTo>
                        <a:lnTo>
                          <a:pt x="962" y="76"/>
                        </a:lnTo>
                        <a:lnTo>
                          <a:pt x="980" y="67"/>
                        </a:lnTo>
                        <a:lnTo>
                          <a:pt x="999" y="57"/>
                        </a:lnTo>
                        <a:lnTo>
                          <a:pt x="1033" y="36"/>
                        </a:lnTo>
                        <a:lnTo>
                          <a:pt x="1050" y="25"/>
                        </a:lnTo>
                        <a:lnTo>
                          <a:pt x="1067" y="12"/>
                        </a:lnTo>
                        <a:lnTo>
                          <a:pt x="1068" y="11"/>
                        </a:lnTo>
                        <a:lnTo>
                          <a:pt x="1073" y="8"/>
                        </a:lnTo>
                        <a:lnTo>
                          <a:pt x="1080" y="4"/>
                        </a:lnTo>
                        <a:lnTo>
                          <a:pt x="1082" y="3"/>
                        </a:lnTo>
                        <a:lnTo>
                          <a:pt x="1090" y="1"/>
                        </a:lnTo>
                        <a:lnTo>
                          <a:pt x="1092" y="1"/>
                        </a:lnTo>
                        <a:lnTo>
                          <a:pt x="1100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6" name="Freeform 62"/>
                  <p:cNvSpPr>
                    <a:spLocks noEditPoints="1"/>
                  </p:cNvSpPr>
                  <p:nvPr/>
                </p:nvSpPr>
                <p:spPr bwMode="auto">
                  <a:xfrm>
                    <a:off x="4214813" y="3217863"/>
                    <a:ext cx="320675" cy="322263"/>
                  </a:xfrm>
                  <a:custGeom>
                    <a:avLst/>
                    <a:gdLst>
                      <a:gd name="T0" fmla="*/ 149 w 808"/>
                      <a:gd name="T1" fmla="*/ 252 h 809"/>
                      <a:gd name="T2" fmla="*/ 119 w 808"/>
                      <a:gd name="T3" fmla="*/ 323 h 809"/>
                      <a:gd name="T4" fmla="*/ 107 w 808"/>
                      <a:gd name="T5" fmla="*/ 405 h 809"/>
                      <a:gd name="T6" fmla="*/ 118 w 808"/>
                      <a:gd name="T7" fmla="*/ 482 h 809"/>
                      <a:gd name="T8" fmla="*/ 148 w 808"/>
                      <a:gd name="T9" fmla="*/ 553 h 809"/>
                      <a:gd name="T10" fmla="*/ 194 w 808"/>
                      <a:gd name="T11" fmla="*/ 613 h 809"/>
                      <a:gd name="T12" fmla="*/ 223 w 808"/>
                      <a:gd name="T13" fmla="*/ 638 h 809"/>
                      <a:gd name="T14" fmla="*/ 288 w 808"/>
                      <a:gd name="T15" fmla="*/ 676 h 809"/>
                      <a:gd name="T16" fmla="*/ 363 w 808"/>
                      <a:gd name="T17" fmla="*/ 697 h 809"/>
                      <a:gd name="T18" fmla="*/ 444 w 808"/>
                      <a:gd name="T19" fmla="*/ 697 h 809"/>
                      <a:gd name="T20" fmla="*/ 519 w 808"/>
                      <a:gd name="T21" fmla="*/ 676 h 809"/>
                      <a:gd name="T22" fmla="*/ 584 w 808"/>
                      <a:gd name="T23" fmla="*/ 638 h 809"/>
                      <a:gd name="T24" fmla="*/ 614 w 808"/>
                      <a:gd name="T25" fmla="*/ 613 h 809"/>
                      <a:gd name="T26" fmla="*/ 659 w 808"/>
                      <a:gd name="T27" fmla="*/ 553 h 809"/>
                      <a:gd name="T28" fmla="*/ 690 w 808"/>
                      <a:gd name="T29" fmla="*/ 482 h 809"/>
                      <a:gd name="T30" fmla="*/ 700 w 808"/>
                      <a:gd name="T31" fmla="*/ 405 h 809"/>
                      <a:gd name="T32" fmla="*/ 384 w 808"/>
                      <a:gd name="T33" fmla="*/ 364 h 809"/>
                      <a:gd name="T34" fmla="*/ 313 w 808"/>
                      <a:gd name="T35" fmla="*/ 353 h 809"/>
                      <a:gd name="T36" fmla="*/ 249 w 808"/>
                      <a:gd name="T37" fmla="*/ 320 h 809"/>
                      <a:gd name="T38" fmla="*/ 222 w 808"/>
                      <a:gd name="T39" fmla="*/ 297 h 809"/>
                      <a:gd name="T40" fmla="*/ 185 w 808"/>
                      <a:gd name="T41" fmla="*/ 249 h 809"/>
                      <a:gd name="T42" fmla="*/ 404 w 808"/>
                      <a:gd name="T43" fmla="*/ 107 h 809"/>
                      <a:gd name="T44" fmla="*/ 329 w 808"/>
                      <a:gd name="T45" fmla="*/ 117 h 809"/>
                      <a:gd name="T46" fmla="*/ 263 w 808"/>
                      <a:gd name="T47" fmla="*/ 143 h 809"/>
                      <a:gd name="T48" fmla="*/ 274 w 808"/>
                      <a:gd name="T49" fmla="*/ 185 h 809"/>
                      <a:gd name="T50" fmla="*/ 299 w 808"/>
                      <a:gd name="T51" fmla="*/ 220 h 809"/>
                      <a:gd name="T52" fmla="*/ 337 w 808"/>
                      <a:gd name="T53" fmla="*/ 246 h 809"/>
                      <a:gd name="T54" fmla="*/ 384 w 808"/>
                      <a:gd name="T55" fmla="*/ 256 h 809"/>
                      <a:gd name="T56" fmla="*/ 638 w 808"/>
                      <a:gd name="T57" fmla="*/ 223 h 809"/>
                      <a:gd name="T58" fmla="*/ 584 w 808"/>
                      <a:gd name="T59" fmla="*/ 170 h 809"/>
                      <a:gd name="T60" fmla="*/ 519 w 808"/>
                      <a:gd name="T61" fmla="*/ 131 h 809"/>
                      <a:gd name="T62" fmla="*/ 444 w 808"/>
                      <a:gd name="T63" fmla="*/ 110 h 809"/>
                      <a:gd name="T64" fmla="*/ 404 w 808"/>
                      <a:gd name="T65" fmla="*/ 0 h 809"/>
                      <a:gd name="T66" fmla="*/ 497 w 808"/>
                      <a:gd name="T67" fmla="*/ 10 h 809"/>
                      <a:gd name="T68" fmla="*/ 582 w 808"/>
                      <a:gd name="T69" fmla="*/ 41 h 809"/>
                      <a:gd name="T70" fmla="*/ 657 w 808"/>
                      <a:gd name="T71" fmla="*/ 88 h 809"/>
                      <a:gd name="T72" fmla="*/ 717 w 808"/>
                      <a:gd name="T73" fmla="*/ 148 h 809"/>
                      <a:gd name="T74" fmla="*/ 762 w 808"/>
                      <a:gd name="T75" fmla="*/ 217 h 809"/>
                      <a:gd name="T76" fmla="*/ 793 w 808"/>
                      <a:gd name="T77" fmla="*/ 294 h 809"/>
                      <a:gd name="T78" fmla="*/ 801 w 808"/>
                      <a:gd name="T79" fmla="*/ 331 h 809"/>
                      <a:gd name="T80" fmla="*/ 808 w 808"/>
                      <a:gd name="T81" fmla="*/ 405 h 809"/>
                      <a:gd name="T82" fmla="*/ 797 w 808"/>
                      <a:gd name="T83" fmla="*/ 496 h 809"/>
                      <a:gd name="T84" fmla="*/ 767 w 808"/>
                      <a:gd name="T85" fmla="*/ 582 h 809"/>
                      <a:gd name="T86" fmla="*/ 719 w 808"/>
                      <a:gd name="T87" fmla="*/ 657 h 809"/>
                      <a:gd name="T88" fmla="*/ 656 w 808"/>
                      <a:gd name="T89" fmla="*/ 720 h 809"/>
                      <a:gd name="T90" fmla="*/ 581 w 808"/>
                      <a:gd name="T91" fmla="*/ 768 h 809"/>
                      <a:gd name="T92" fmla="*/ 496 w 808"/>
                      <a:gd name="T93" fmla="*/ 798 h 809"/>
                      <a:gd name="T94" fmla="*/ 404 w 808"/>
                      <a:gd name="T95" fmla="*/ 809 h 809"/>
                      <a:gd name="T96" fmla="*/ 312 w 808"/>
                      <a:gd name="T97" fmla="*/ 798 h 809"/>
                      <a:gd name="T98" fmla="*/ 226 w 808"/>
                      <a:gd name="T99" fmla="*/ 768 h 809"/>
                      <a:gd name="T100" fmla="*/ 151 w 808"/>
                      <a:gd name="T101" fmla="*/ 720 h 809"/>
                      <a:gd name="T102" fmla="*/ 118 w 808"/>
                      <a:gd name="T103" fmla="*/ 689 h 809"/>
                      <a:gd name="T104" fmla="*/ 62 w 808"/>
                      <a:gd name="T105" fmla="*/ 621 h 809"/>
                      <a:gd name="T106" fmla="*/ 23 w 808"/>
                      <a:gd name="T107" fmla="*/ 540 h 809"/>
                      <a:gd name="T108" fmla="*/ 2 w 808"/>
                      <a:gd name="T109" fmla="*/ 451 h 809"/>
                      <a:gd name="T110" fmla="*/ 2 w 808"/>
                      <a:gd name="T111" fmla="*/ 357 h 809"/>
                      <a:gd name="T112" fmla="*/ 23 w 808"/>
                      <a:gd name="T113" fmla="*/ 268 h 809"/>
                      <a:gd name="T114" fmla="*/ 62 w 808"/>
                      <a:gd name="T115" fmla="*/ 187 h 809"/>
                      <a:gd name="T116" fmla="*/ 118 w 808"/>
                      <a:gd name="T117" fmla="*/ 118 h 809"/>
                      <a:gd name="T118" fmla="*/ 151 w 808"/>
                      <a:gd name="T119" fmla="*/ 88 h 809"/>
                      <a:gd name="T120" fmla="*/ 226 w 808"/>
                      <a:gd name="T121" fmla="*/ 41 h 809"/>
                      <a:gd name="T122" fmla="*/ 312 w 808"/>
                      <a:gd name="T123" fmla="*/ 10 h 809"/>
                      <a:gd name="T124" fmla="*/ 404 w 808"/>
                      <a:gd name="T125" fmla="*/ 0 h 80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808" h="809">
                        <a:moveTo>
                          <a:pt x="171" y="220"/>
                        </a:moveTo>
                        <a:lnTo>
                          <a:pt x="149" y="252"/>
                        </a:lnTo>
                        <a:lnTo>
                          <a:pt x="131" y="286"/>
                        </a:lnTo>
                        <a:lnTo>
                          <a:pt x="119" y="323"/>
                        </a:lnTo>
                        <a:lnTo>
                          <a:pt x="110" y="363"/>
                        </a:lnTo>
                        <a:lnTo>
                          <a:pt x="107" y="405"/>
                        </a:lnTo>
                        <a:lnTo>
                          <a:pt x="110" y="445"/>
                        </a:lnTo>
                        <a:lnTo>
                          <a:pt x="118" y="482"/>
                        </a:lnTo>
                        <a:lnTo>
                          <a:pt x="130" y="519"/>
                        </a:lnTo>
                        <a:lnTo>
                          <a:pt x="148" y="553"/>
                        </a:lnTo>
                        <a:lnTo>
                          <a:pt x="169" y="585"/>
                        </a:lnTo>
                        <a:lnTo>
                          <a:pt x="194" y="613"/>
                        </a:lnTo>
                        <a:lnTo>
                          <a:pt x="195" y="613"/>
                        </a:lnTo>
                        <a:lnTo>
                          <a:pt x="223" y="638"/>
                        </a:lnTo>
                        <a:lnTo>
                          <a:pt x="255" y="660"/>
                        </a:lnTo>
                        <a:lnTo>
                          <a:pt x="288" y="676"/>
                        </a:lnTo>
                        <a:lnTo>
                          <a:pt x="325" y="689"/>
                        </a:lnTo>
                        <a:lnTo>
                          <a:pt x="363" y="697"/>
                        </a:lnTo>
                        <a:lnTo>
                          <a:pt x="404" y="700"/>
                        </a:lnTo>
                        <a:lnTo>
                          <a:pt x="444" y="697"/>
                        </a:lnTo>
                        <a:lnTo>
                          <a:pt x="482" y="689"/>
                        </a:lnTo>
                        <a:lnTo>
                          <a:pt x="519" y="676"/>
                        </a:lnTo>
                        <a:lnTo>
                          <a:pt x="554" y="660"/>
                        </a:lnTo>
                        <a:lnTo>
                          <a:pt x="584" y="638"/>
                        </a:lnTo>
                        <a:lnTo>
                          <a:pt x="613" y="614"/>
                        </a:lnTo>
                        <a:lnTo>
                          <a:pt x="614" y="613"/>
                        </a:lnTo>
                        <a:lnTo>
                          <a:pt x="638" y="585"/>
                        </a:lnTo>
                        <a:lnTo>
                          <a:pt x="659" y="553"/>
                        </a:lnTo>
                        <a:lnTo>
                          <a:pt x="677" y="519"/>
                        </a:lnTo>
                        <a:lnTo>
                          <a:pt x="690" y="482"/>
                        </a:lnTo>
                        <a:lnTo>
                          <a:pt x="697" y="445"/>
                        </a:lnTo>
                        <a:lnTo>
                          <a:pt x="700" y="405"/>
                        </a:lnTo>
                        <a:lnTo>
                          <a:pt x="697" y="364"/>
                        </a:lnTo>
                        <a:lnTo>
                          <a:pt x="384" y="364"/>
                        </a:lnTo>
                        <a:lnTo>
                          <a:pt x="347" y="362"/>
                        </a:lnTo>
                        <a:lnTo>
                          <a:pt x="313" y="353"/>
                        </a:lnTo>
                        <a:lnTo>
                          <a:pt x="279" y="339"/>
                        </a:lnTo>
                        <a:lnTo>
                          <a:pt x="249" y="320"/>
                        </a:lnTo>
                        <a:lnTo>
                          <a:pt x="222" y="297"/>
                        </a:lnTo>
                        <a:lnTo>
                          <a:pt x="222" y="297"/>
                        </a:lnTo>
                        <a:lnTo>
                          <a:pt x="202" y="274"/>
                        </a:lnTo>
                        <a:lnTo>
                          <a:pt x="185" y="249"/>
                        </a:lnTo>
                        <a:lnTo>
                          <a:pt x="171" y="220"/>
                        </a:lnTo>
                        <a:close/>
                        <a:moveTo>
                          <a:pt x="404" y="107"/>
                        </a:moveTo>
                        <a:lnTo>
                          <a:pt x="366" y="110"/>
                        </a:lnTo>
                        <a:lnTo>
                          <a:pt x="329" y="117"/>
                        </a:lnTo>
                        <a:lnTo>
                          <a:pt x="296" y="128"/>
                        </a:lnTo>
                        <a:lnTo>
                          <a:pt x="263" y="143"/>
                        </a:lnTo>
                        <a:lnTo>
                          <a:pt x="266" y="165"/>
                        </a:lnTo>
                        <a:lnTo>
                          <a:pt x="274" y="185"/>
                        </a:lnTo>
                        <a:lnTo>
                          <a:pt x="285" y="204"/>
                        </a:lnTo>
                        <a:lnTo>
                          <a:pt x="299" y="220"/>
                        </a:lnTo>
                        <a:lnTo>
                          <a:pt x="317" y="235"/>
                        </a:lnTo>
                        <a:lnTo>
                          <a:pt x="337" y="246"/>
                        </a:lnTo>
                        <a:lnTo>
                          <a:pt x="360" y="254"/>
                        </a:lnTo>
                        <a:lnTo>
                          <a:pt x="384" y="256"/>
                        </a:lnTo>
                        <a:lnTo>
                          <a:pt x="660" y="256"/>
                        </a:lnTo>
                        <a:lnTo>
                          <a:pt x="638" y="223"/>
                        </a:lnTo>
                        <a:lnTo>
                          <a:pt x="613" y="195"/>
                        </a:lnTo>
                        <a:lnTo>
                          <a:pt x="584" y="170"/>
                        </a:lnTo>
                        <a:lnTo>
                          <a:pt x="553" y="148"/>
                        </a:lnTo>
                        <a:lnTo>
                          <a:pt x="519" y="131"/>
                        </a:lnTo>
                        <a:lnTo>
                          <a:pt x="482" y="118"/>
                        </a:lnTo>
                        <a:lnTo>
                          <a:pt x="444" y="110"/>
                        </a:lnTo>
                        <a:lnTo>
                          <a:pt x="404" y="107"/>
                        </a:lnTo>
                        <a:close/>
                        <a:moveTo>
                          <a:pt x="404" y="0"/>
                        </a:moveTo>
                        <a:lnTo>
                          <a:pt x="451" y="2"/>
                        </a:lnTo>
                        <a:lnTo>
                          <a:pt x="497" y="10"/>
                        </a:lnTo>
                        <a:lnTo>
                          <a:pt x="540" y="23"/>
                        </a:lnTo>
                        <a:lnTo>
                          <a:pt x="582" y="41"/>
                        </a:lnTo>
                        <a:lnTo>
                          <a:pt x="620" y="62"/>
                        </a:lnTo>
                        <a:lnTo>
                          <a:pt x="657" y="88"/>
                        </a:lnTo>
                        <a:lnTo>
                          <a:pt x="690" y="118"/>
                        </a:lnTo>
                        <a:lnTo>
                          <a:pt x="717" y="148"/>
                        </a:lnTo>
                        <a:lnTo>
                          <a:pt x="741" y="181"/>
                        </a:lnTo>
                        <a:lnTo>
                          <a:pt x="762" y="217"/>
                        </a:lnTo>
                        <a:lnTo>
                          <a:pt x="779" y="254"/>
                        </a:lnTo>
                        <a:lnTo>
                          <a:pt x="793" y="294"/>
                        </a:lnTo>
                        <a:lnTo>
                          <a:pt x="793" y="296"/>
                        </a:lnTo>
                        <a:lnTo>
                          <a:pt x="801" y="331"/>
                        </a:lnTo>
                        <a:lnTo>
                          <a:pt x="807" y="367"/>
                        </a:lnTo>
                        <a:lnTo>
                          <a:pt x="808" y="405"/>
                        </a:lnTo>
                        <a:lnTo>
                          <a:pt x="806" y="451"/>
                        </a:lnTo>
                        <a:lnTo>
                          <a:pt x="797" y="496"/>
                        </a:lnTo>
                        <a:lnTo>
                          <a:pt x="784" y="540"/>
                        </a:lnTo>
                        <a:lnTo>
                          <a:pt x="767" y="582"/>
                        </a:lnTo>
                        <a:lnTo>
                          <a:pt x="746" y="621"/>
                        </a:lnTo>
                        <a:lnTo>
                          <a:pt x="719" y="657"/>
                        </a:lnTo>
                        <a:lnTo>
                          <a:pt x="690" y="690"/>
                        </a:lnTo>
                        <a:lnTo>
                          <a:pt x="656" y="720"/>
                        </a:lnTo>
                        <a:lnTo>
                          <a:pt x="620" y="746"/>
                        </a:lnTo>
                        <a:lnTo>
                          <a:pt x="581" y="768"/>
                        </a:lnTo>
                        <a:lnTo>
                          <a:pt x="540" y="785"/>
                        </a:lnTo>
                        <a:lnTo>
                          <a:pt x="496" y="798"/>
                        </a:lnTo>
                        <a:lnTo>
                          <a:pt x="451" y="806"/>
                        </a:lnTo>
                        <a:lnTo>
                          <a:pt x="404" y="809"/>
                        </a:lnTo>
                        <a:lnTo>
                          <a:pt x="357" y="806"/>
                        </a:lnTo>
                        <a:lnTo>
                          <a:pt x="312" y="798"/>
                        </a:lnTo>
                        <a:lnTo>
                          <a:pt x="267" y="785"/>
                        </a:lnTo>
                        <a:lnTo>
                          <a:pt x="226" y="768"/>
                        </a:lnTo>
                        <a:lnTo>
                          <a:pt x="187" y="746"/>
                        </a:lnTo>
                        <a:lnTo>
                          <a:pt x="151" y="720"/>
                        </a:lnTo>
                        <a:lnTo>
                          <a:pt x="118" y="690"/>
                        </a:lnTo>
                        <a:lnTo>
                          <a:pt x="118" y="689"/>
                        </a:lnTo>
                        <a:lnTo>
                          <a:pt x="88" y="656"/>
                        </a:lnTo>
                        <a:lnTo>
                          <a:pt x="62" y="621"/>
                        </a:lnTo>
                        <a:lnTo>
                          <a:pt x="41" y="582"/>
                        </a:lnTo>
                        <a:lnTo>
                          <a:pt x="23" y="540"/>
                        </a:lnTo>
                        <a:lnTo>
                          <a:pt x="10" y="496"/>
                        </a:lnTo>
                        <a:lnTo>
                          <a:pt x="2" y="451"/>
                        </a:lnTo>
                        <a:lnTo>
                          <a:pt x="0" y="405"/>
                        </a:lnTo>
                        <a:lnTo>
                          <a:pt x="2" y="357"/>
                        </a:lnTo>
                        <a:lnTo>
                          <a:pt x="10" y="312"/>
                        </a:lnTo>
                        <a:lnTo>
                          <a:pt x="23" y="268"/>
                        </a:lnTo>
                        <a:lnTo>
                          <a:pt x="41" y="226"/>
                        </a:lnTo>
                        <a:lnTo>
                          <a:pt x="62" y="187"/>
                        </a:lnTo>
                        <a:lnTo>
                          <a:pt x="88" y="152"/>
                        </a:lnTo>
                        <a:lnTo>
                          <a:pt x="118" y="118"/>
                        </a:lnTo>
                        <a:lnTo>
                          <a:pt x="118" y="118"/>
                        </a:lnTo>
                        <a:lnTo>
                          <a:pt x="151" y="88"/>
                        </a:lnTo>
                        <a:lnTo>
                          <a:pt x="187" y="62"/>
                        </a:lnTo>
                        <a:lnTo>
                          <a:pt x="226" y="41"/>
                        </a:lnTo>
                        <a:lnTo>
                          <a:pt x="267" y="23"/>
                        </a:lnTo>
                        <a:lnTo>
                          <a:pt x="312" y="10"/>
                        </a:lnTo>
                        <a:lnTo>
                          <a:pt x="357" y="2"/>
                        </a:lnTo>
                        <a:lnTo>
                          <a:pt x="404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7" name="Freeform 63"/>
                  <p:cNvSpPr>
                    <a:spLocks/>
                  </p:cNvSpPr>
                  <p:nvPr/>
                </p:nvSpPr>
                <p:spPr bwMode="auto">
                  <a:xfrm>
                    <a:off x="4352925" y="3582988"/>
                    <a:ext cx="42862" cy="158750"/>
                  </a:xfrm>
                  <a:custGeom>
                    <a:avLst/>
                    <a:gdLst>
                      <a:gd name="T0" fmla="*/ 55 w 109"/>
                      <a:gd name="T1" fmla="*/ 0 h 399"/>
                      <a:gd name="T2" fmla="*/ 72 w 109"/>
                      <a:gd name="T3" fmla="*/ 3 h 399"/>
                      <a:gd name="T4" fmla="*/ 87 w 109"/>
                      <a:gd name="T5" fmla="*/ 10 h 399"/>
                      <a:gd name="T6" fmla="*/ 98 w 109"/>
                      <a:gd name="T7" fmla="*/ 22 h 399"/>
                      <a:gd name="T8" fmla="*/ 106 w 109"/>
                      <a:gd name="T9" fmla="*/ 37 h 399"/>
                      <a:gd name="T10" fmla="*/ 109 w 109"/>
                      <a:gd name="T11" fmla="*/ 55 h 399"/>
                      <a:gd name="T12" fmla="*/ 109 w 109"/>
                      <a:gd name="T13" fmla="*/ 344 h 399"/>
                      <a:gd name="T14" fmla="*/ 106 w 109"/>
                      <a:gd name="T15" fmla="*/ 361 h 399"/>
                      <a:gd name="T16" fmla="*/ 98 w 109"/>
                      <a:gd name="T17" fmla="*/ 376 h 399"/>
                      <a:gd name="T18" fmla="*/ 87 w 109"/>
                      <a:gd name="T19" fmla="*/ 389 h 399"/>
                      <a:gd name="T20" fmla="*/ 72 w 109"/>
                      <a:gd name="T21" fmla="*/ 396 h 399"/>
                      <a:gd name="T22" fmla="*/ 55 w 109"/>
                      <a:gd name="T23" fmla="*/ 399 h 399"/>
                      <a:gd name="T24" fmla="*/ 37 w 109"/>
                      <a:gd name="T25" fmla="*/ 396 h 399"/>
                      <a:gd name="T26" fmla="*/ 23 w 109"/>
                      <a:gd name="T27" fmla="*/ 389 h 399"/>
                      <a:gd name="T28" fmla="*/ 11 w 109"/>
                      <a:gd name="T29" fmla="*/ 376 h 399"/>
                      <a:gd name="T30" fmla="*/ 4 w 109"/>
                      <a:gd name="T31" fmla="*/ 361 h 399"/>
                      <a:gd name="T32" fmla="*/ 0 w 109"/>
                      <a:gd name="T33" fmla="*/ 344 h 399"/>
                      <a:gd name="T34" fmla="*/ 0 w 109"/>
                      <a:gd name="T35" fmla="*/ 55 h 399"/>
                      <a:gd name="T36" fmla="*/ 4 w 109"/>
                      <a:gd name="T37" fmla="*/ 37 h 399"/>
                      <a:gd name="T38" fmla="*/ 11 w 109"/>
                      <a:gd name="T39" fmla="*/ 22 h 399"/>
                      <a:gd name="T40" fmla="*/ 23 w 109"/>
                      <a:gd name="T41" fmla="*/ 10 h 399"/>
                      <a:gd name="T42" fmla="*/ 37 w 109"/>
                      <a:gd name="T43" fmla="*/ 3 h 399"/>
                      <a:gd name="T44" fmla="*/ 55 w 109"/>
                      <a:gd name="T45" fmla="*/ 0 h 39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</a:cxnLst>
                    <a:rect l="0" t="0" r="r" b="b"/>
                    <a:pathLst>
                      <a:path w="109" h="399">
                        <a:moveTo>
                          <a:pt x="55" y="0"/>
                        </a:moveTo>
                        <a:lnTo>
                          <a:pt x="72" y="3"/>
                        </a:lnTo>
                        <a:lnTo>
                          <a:pt x="87" y="10"/>
                        </a:lnTo>
                        <a:lnTo>
                          <a:pt x="98" y="22"/>
                        </a:lnTo>
                        <a:lnTo>
                          <a:pt x="106" y="37"/>
                        </a:lnTo>
                        <a:lnTo>
                          <a:pt x="109" y="55"/>
                        </a:lnTo>
                        <a:lnTo>
                          <a:pt x="109" y="344"/>
                        </a:lnTo>
                        <a:lnTo>
                          <a:pt x="106" y="361"/>
                        </a:lnTo>
                        <a:lnTo>
                          <a:pt x="98" y="376"/>
                        </a:lnTo>
                        <a:lnTo>
                          <a:pt x="87" y="389"/>
                        </a:lnTo>
                        <a:lnTo>
                          <a:pt x="72" y="396"/>
                        </a:lnTo>
                        <a:lnTo>
                          <a:pt x="55" y="399"/>
                        </a:lnTo>
                        <a:lnTo>
                          <a:pt x="37" y="396"/>
                        </a:lnTo>
                        <a:lnTo>
                          <a:pt x="23" y="389"/>
                        </a:lnTo>
                        <a:lnTo>
                          <a:pt x="11" y="376"/>
                        </a:lnTo>
                        <a:lnTo>
                          <a:pt x="4" y="361"/>
                        </a:lnTo>
                        <a:lnTo>
                          <a:pt x="0" y="344"/>
                        </a:lnTo>
                        <a:lnTo>
                          <a:pt x="0" y="55"/>
                        </a:lnTo>
                        <a:lnTo>
                          <a:pt x="4" y="37"/>
                        </a:lnTo>
                        <a:lnTo>
                          <a:pt x="11" y="22"/>
                        </a:lnTo>
                        <a:lnTo>
                          <a:pt x="23" y="10"/>
                        </a:lnTo>
                        <a:lnTo>
                          <a:pt x="37" y="3"/>
                        </a:lnTo>
                        <a:lnTo>
                          <a:pt x="55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8" name="Freeform 64"/>
                  <p:cNvSpPr>
                    <a:spLocks/>
                  </p:cNvSpPr>
                  <p:nvPr/>
                </p:nvSpPr>
                <p:spPr bwMode="auto">
                  <a:xfrm>
                    <a:off x="4313238" y="3422650"/>
                    <a:ext cx="122237" cy="50800"/>
                  </a:xfrm>
                  <a:custGeom>
                    <a:avLst/>
                    <a:gdLst>
                      <a:gd name="T0" fmla="*/ 249 w 307"/>
                      <a:gd name="T1" fmla="*/ 0 h 128"/>
                      <a:gd name="T2" fmla="*/ 266 w 307"/>
                      <a:gd name="T3" fmla="*/ 1 h 128"/>
                      <a:gd name="T4" fmla="*/ 281 w 307"/>
                      <a:gd name="T5" fmla="*/ 8 h 128"/>
                      <a:gd name="T6" fmla="*/ 293 w 307"/>
                      <a:gd name="T7" fmla="*/ 18 h 128"/>
                      <a:gd name="T8" fmla="*/ 303 w 307"/>
                      <a:gd name="T9" fmla="*/ 33 h 128"/>
                      <a:gd name="T10" fmla="*/ 307 w 307"/>
                      <a:gd name="T11" fmla="*/ 50 h 128"/>
                      <a:gd name="T12" fmla="*/ 306 w 307"/>
                      <a:gd name="T13" fmla="*/ 67 h 128"/>
                      <a:gd name="T14" fmla="*/ 300 w 307"/>
                      <a:gd name="T15" fmla="*/ 81 h 128"/>
                      <a:gd name="T16" fmla="*/ 289 w 307"/>
                      <a:gd name="T17" fmla="*/ 94 h 128"/>
                      <a:gd name="T18" fmla="*/ 274 w 307"/>
                      <a:gd name="T19" fmla="*/ 103 h 128"/>
                      <a:gd name="T20" fmla="*/ 245 w 307"/>
                      <a:gd name="T21" fmla="*/ 114 h 128"/>
                      <a:gd name="T22" fmla="*/ 215 w 307"/>
                      <a:gd name="T23" fmla="*/ 121 h 128"/>
                      <a:gd name="T24" fmla="*/ 185 w 307"/>
                      <a:gd name="T25" fmla="*/ 127 h 128"/>
                      <a:gd name="T26" fmla="*/ 154 w 307"/>
                      <a:gd name="T27" fmla="*/ 128 h 128"/>
                      <a:gd name="T28" fmla="*/ 123 w 307"/>
                      <a:gd name="T29" fmla="*/ 127 h 128"/>
                      <a:gd name="T30" fmla="*/ 92 w 307"/>
                      <a:gd name="T31" fmla="*/ 121 h 128"/>
                      <a:gd name="T32" fmla="*/ 91 w 307"/>
                      <a:gd name="T33" fmla="*/ 121 h 128"/>
                      <a:gd name="T34" fmla="*/ 62 w 307"/>
                      <a:gd name="T35" fmla="*/ 114 h 128"/>
                      <a:gd name="T36" fmla="*/ 33 w 307"/>
                      <a:gd name="T37" fmla="*/ 103 h 128"/>
                      <a:gd name="T38" fmla="*/ 19 w 307"/>
                      <a:gd name="T39" fmla="*/ 94 h 128"/>
                      <a:gd name="T40" fmla="*/ 8 w 307"/>
                      <a:gd name="T41" fmla="*/ 81 h 128"/>
                      <a:gd name="T42" fmla="*/ 3 w 307"/>
                      <a:gd name="T43" fmla="*/ 67 h 128"/>
                      <a:gd name="T44" fmla="*/ 0 w 307"/>
                      <a:gd name="T45" fmla="*/ 50 h 128"/>
                      <a:gd name="T46" fmla="*/ 5 w 307"/>
                      <a:gd name="T47" fmla="*/ 33 h 128"/>
                      <a:gd name="T48" fmla="*/ 12 w 307"/>
                      <a:gd name="T49" fmla="*/ 20 h 128"/>
                      <a:gd name="T50" fmla="*/ 23 w 307"/>
                      <a:gd name="T51" fmla="*/ 11 h 128"/>
                      <a:gd name="T52" fmla="*/ 34 w 307"/>
                      <a:gd name="T53" fmla="*/ 3 h 128"/>
                      <a:gd name="T54" fmla="*/ 48 w 307"/>
                      <a:gd name="T55" fmla="*/ 0 h 128"/>
                      <a:gd name="T56" fmla="*/ 62 w 307"/>
                      <a:gd name="T57" fmla="*/ 0 h 128"/>
                      <a:gd name="T58" fmla="*/ 75 w 307"/>
                      <a:gd name="T59" fmla="*/ 4 h 128"/>
                      <a:gd name="T60" fmla="*/ 93 w 307"/>
                      <a:gd name="T61" fmla="*/ 11 h 128"/>
                      <a:gd name="T62" fmla="*/ 112 w 307"/>
                      <a:gd name="T63" fmla="*/ 15 h 128"/>
                      <a:gd name="T64" fmla="*/ 114 w 307"/>
                      <a:gd name="T65" fmla="*/ 16 h 128"/>
                      <a:gd name="T66" fmla="*/ 133 w 307"/>
                      <a:gd name="T67" fmla="*/ 18 h 128"/>
                      <a:gd name="T68" fmla="*/ 154 w 307"/>
                      <a:gd name="T69" fmla="*/ 19 h 128"/>
                      <a:gd name="T70" fmla="*/ 174 w 307"/>
                      <a:gd name="T71" fmla="*/ 18 h 128"/>
                      <a:gd name="T72" fmla="*/ 193 w 307"/>
                      <a:gd name="T73" fmla="*/ 16 h 128"/>
                      <a:gd name="T74" fmla="*/ 194 w 307"/>
                      <a:gd name="T75" fmla="*/ 16 h 128"/>
                      <a:gd name="T76" fmla="*/ 213 w 307"/>
                      <a:gd name="T77" fmla="*/ 11 h 128"/>
                      <a:gd name="T78" fmla="*/ 232 w 307"/>
                      <a:gd name="T79" fmla="*/ 4 h 128"/>
                      <a:gd name="T80" fmla="*/ 249 w 307"/>
                      <a:gd name="T81" fmla="*/ 0 h 1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</a:cxnLst>
                    <a:rect l="0" t="0" r="r" b="b"/>
                    <a:pathLst>
                      <a:path w="307" h="128">
                        <a:moveTo>
                          <a:pt x="249" y="0"/>
                        </a:moveTo>
                        <a:lnTo>
                          <a:pt x="266" y="1"/>
                        </a:lnTo>
                        <a:lnTo>
                          <a:pt x="281" y="8"/>
                        </a:lnTo>
                        <a:lnTo>
                          <a:pt x="293" y="18"/>
                        </a:lnTo>
                        <a:lnTo>
                          <a:pt x="303" y="33"/>
                        </a:lnTo>
                        <a:lnTo>
                          <a:pt x="307" y="50"/>
                        </a:lnTo>
                        <a:lnTo>
                          <a:pt x="306" y="67"/>
                        </a:lnTo>
                        <a:lnTo>
                          <a:pt x="300" y="81"/>
                        </a:lnTo>
                        <a:lnTo>
                          <a:pt x="289" y="94"/>
                        </a:lnTo>
                        <a:lnTo>
                          <a:pt x="274" y="103"/>
                        </a:lnTo>
                        <a:lnTo>
                          <a:pt x="245" y="114"/>
                        </a:lnTo>
                        <a:lnTo>
                          <a:pt x="215" y="121"/>
                        </a:lnTo>
                        <a:lnTo>
                          <a:pt x="185" y="127"/>
                        </a:lnTo>
                        <a:lnTo>
                          <a:pt x="154" y="128"/>
                        </a:lnTo>
                        <a:lnTo>
                          <a:pt x="123" y="127"/>
                        </a:lnTo>
                        <a:lnTo>
                          <a:pt x="92" y="121"/>
                        </a:lnTo>
                        <a:lnTo>
                          <a:pt x="91" y="121"/>
                        </a:lnTo>
                        <a:lnTo>
                          <a:pt x="62" y="114"/>
                        </a:lnTo>
                        <a:lnTo>
                          <a:pt x="33" y="103"/>
                        </a:lnTo>
                        <a:lnTo>
                          <a:pt x="19" y="94"/>
                        </a:lnTo>
                        <a:lnTo>
                          <a:pt x="8" y="81"/>
                        </a:lnTo>
                        <a:lnTo>
                          <a:pt x="3" y="67"/>
                        </a:lnTo>
                        <a:lnTo>
                          <a:pt x="0" y="50"/>
                        </a:lnTo>
                        <a:lnTo>
                          <a:pt x="5" y="33"/>
                        </a:lnTo>
                        <a:lnTo>
                          <a:pt x="12" y="20"/>
                        </a:lnTo>
                        <a:lnTo>
                          <a:pt x="23" y="11"/>
                        </a:lnTo>
                        <a:lnTo>
                          <a:pt x="34" y="3"/>
                        </a:lnTo>
                        <a:lnTo>
                          <a:pt x="48" y="0"/>
                        </a:lnTo>
                        <a:lnTo>
                          <a:pt x="62" y="0"/>
                        </a:lnTo>
                        <a:lnTo>
                          <a:pt x="75" y="4"/>
                        </a:lnTo>
                        <a:lnTo>
                          <a:pt x="93" y="11"/>
                        </a:lnTo>
                        <a:lnTo>
                          <a:pt x="112" y="15"/>
                        </a:lnTo>
                        <a:lnTo>
                          <a:pt x="114" y="16"/>
                        </a:lnTo>
                        <a:lnTo>
                          <a:pt x="133" y="18"/>
                        </a:lnTo>
                        <a:lnTo>
                          <a:pt x="154" y="19"/>
                        </a:lnTo>
                        <a:lnTo>
                          <a:pt x="174" y="18"/>
                        </a:lnTo>
                        <a:lnTo>
                          <a:pt x="193" y="16"/>
                        </a:lnTo>
                        <a:lnTo>
                          <a:pt x="194" y="16"/>
                        </a:lnTo>
                        <a:lnTo>
                          <a:pt x="213" y="11"/>
                        </a:lnTo>
                        <a:lnTo>
                          <a:pt x="232" y="4"/>
                        </a:lnTo>
                        <a:lnTo>
                          <a:pt x="249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64" name="Group 34"/>
                <p:cNvGrpSpPr/>
                <p:nvPr/>
              </p:nvGrpSpPr>
              <p:grpSpPr>
                <a:xfrm>
                  <a:off x="8203260" y="2893170"/>
                  <a:ext cx="533547" cy="533547"/>
                  <a:chOff x="5507038" y="1766888"/>
                  <a:chExt cx="1166813" cy="1166813"/>
                </a:xfrm>
                <a:solidFill>
                  <a:schemeClr val="bg1"/>
                </a:solidFill>
              </p:grpSpPr>
              <p:sp>
                <p:nvSpPr>
                  <p:cNvPr id="76" name="Freeform 27"/>
                  <p:cNvSpPr>
                    <a:spLocks/>
                  </p:cNvSpPr>
                  <p:nvPr/>
                </p:nvSpPr>
                <p:spPr bwMode="auto">
                  <a:xfrm>
                    <a:off x="5507038" y="1984376"/>
                    <a:ext cx="1166813" cy="949325"/>
                  </a:xfrm>
                  <a:custGeom>
                    <a:avLst/>
                    <a:gdLst>
                      <a:gd name="T0" fmla="*/ 726 w 735"/>
                      <a:gd name="T1" fmla="*/ 0 h 598"/>
                      <a:gd name="T2" fmla="*/ 733 w 735"/>
                      <a:gd name="T3" fmla="*/ 6 h 598"/>
                      <a:gd name="T4" fmla="*/ 735 w 735"/>
                      <a:gd name="T5" fmla="*/ 11 h 598"/>
                      <a:gd name="T6" fmla="*/ 735 w 735"/>
                      <a:gd name="T7" fmla="*/ 453 h 598"/>
                      <a:gd name="T8" fmla="*/ 729 w 735"/>
                      <a:gd name="T9" fmla="*/ 459 h 598"/>
                      <a:gd name="T10" fmla="*/ 522 w 735"/>
                      <a:gd name="T11" fmla="*/ 596 h 598"/>
                      <a:gd name="T12" fmla="*/ 517 w 735"/>
                      <a:gd name="T13" fmla="*/ 598 h 598"/>
                      <a:gd name="T14" fmla="*/ 511 w 735"/>
                      <a:gd name="T15" fmla="*/ 596 h 598"/>
                      <a:gd name="T16" fmla="*/ 218 w 735"/>
                      <a:gd name="T17" fmla="*/ 462 h 598"/>
                      <a:gd name="T18" fmla="*/ 13 w 735"/>
                      <a:gd name="T19" fmla="*/ 598 h 598"/>
                      <a:gd name="T20" fmla="*/ 5 w 735"/>
                      <a:gd name="T21" fmla="*/ 596 h 598"/>
                      <a:gd name="T22" fmla="*/ 0 w 735"/>
                      <a:gd name="T23" fmla="*/ 589 h 598"/>
                      <a:gd name="T24" fmla="*/ 0 w 735"/>
                      <a:gd name="T25" fmla="*/ 152 h 598"/>
                      <a:gd name="T26" fmla="*/ 2 w 735"/>
                      <a:gd name="T27" fmla="*/ 145 h 598"/>
                      <a:gd name="T28" fmla="*/ 167 w 735"/>
                      <a:gd name="T29" fmla="*/ 48 h 598"/>
                      <a:gd name="T30" fmla="*/ 174 w 735"/>
                      <a:gd name="T31" fmla="*/ 46 h 598"/>
                      <a:gd name="T32" fmla="*/ 181 w 735"/>
                      <a:gd name="T33" fmla="*/ 51 h 598"/>
                      <a:gd name="T34" fmla="*/ 183 w 735"/>
                      <a:gd name="T35" fmla="*/ 61 h 598"/>
                      <a:gd name="T36" fmla="*/ 178 w 735"/>
                      <a:gd name="T37" fmla="*/ 68 h 598"/>
                      <a:gd name="T38" fmla="*/ 22 w 735"/>
                      <a:gd name="T39" fmla="*/ 565 h 598"/>
                      <a:gd name="T40" fmla="*/ 207 w 735"/>
                      <a:gd name="T41" fmla="*/ 173 h 598"/>
                      <a:gd name="T42" fmla="*/ 211 w 735"/>
                      <a:gd name="T43" fmla="*/ 165 h 598"/>
                      <a:gd name="T44" fmla="*/ 218 w 735"/>
                      <a:gd name="T45" fmla="*/ 162 h 598"/>
                      <a:gd name="T46" fmla="*/ 225 w 735"/>
                      <a:gd name="T47" fmla="*/ 165 h 598"/>
                      <a:gd name="T48" fmla="*/ 229 w 735"/>
                      <a:gd name="T49" fmla="*/ 173 h 598"/>
                      <a:gd name="T50" fmla="*/ 506 w 735"/>
                      <a:gd name="T51" fmla="*/ 569 h 598"/>
                      <a:gd name="T52" fmla="*/ 506 w 735"/>
                      <a:gd name="T53" fmla="*/ 169 h 598"/>
                      <a:gd name="T54" fmla="*/ 513 w 735"/>
                      <a:gd name="T55" fmla="*/ 162 h 598"/>
                      <a:gd name="T56" fmla="*/ 520 w 735"/>
                      <a:gd name="T57" fmla="*/ 162 h 598"/>
                      <a:gd name="T58" fmla="*/ 528 w 735"/>
                      <a:gd name="T59" fmla="*/ 169 h 598"/>
                      <a:gd name="T60" fmla="*/ 528 w 735"/>
                      <a:gd name="T61" fmla="*/ 565 h 598"/>
                      <a:gd name="T62" fmla="*/ 711 w 735"/>
                      <a:gd name="T63" fmla="*/ 33 h 598"/>
                      <a:gd name="T64" fmla="*/ 540 w 735"/>
                      <a:gd name="T65" fmla="*/ 138 h 598"/>
                      <a:gd name="T66" fmla="*/ 533 w 735"/>
                      <a:gd name="T67" fmla="*/ 136 h 598"/>
                      <a:gd name="T68" fmla="*/ 528 w 735"/>
                      <a:gd name="T69" fmla="*/ 129 h 598"/>
                      <a:gd name="T70" fmla="*/ 529 w 735"/>
                      <a:gd name="T71" fmla="*/ 119 h 598"/>
                      <a:gd name="T72" fmla="*/ 716 w 735"/>
                      <a:gd name="T73" fmla="*/ 2 h 59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</a:cxnLst>
                    <a:rect l="0" t="0" r="r" b="b"/>
                    <a:pathLst>
                      <a:path w="735" h="598">
                        <a:moveTo>
                          <a:pt x="722" y="0"/>
                        </a:moveTo>
                        <a:lnTo>
                          <a:pt x="726" y="0"/>
                        </a:lnTo>
                        <a:lnTo>
                          <a:pt x="729" y="2"/>
                        </a:lnTo>
                        <a:lnTo>
                          <a:pt x="733" y="6"/>
                        </a:lnTo>
                        <a:lnTo>
                          <a:pt x="735" y="9"/>
                        </a:lnTo>
                        <a:lnTo>
                          <a:pt x="735" y="11"/>
                        </a:lnTo>
                        <a:lnTo>
                          <a:pt x="735" y="448"/>
                        </a:lnTo>
                        <a:lnTo>
                          <a:pt x="735" y="453"/>
                        </a:lnTo>
                        <a:lnTo>
                          <a:pt x="731" y="457"/>
                        </a:lnTo>
                        <a:lnTo>
                          <a:pt x="729" y="459"/>
                        </a:lnTo>
                        <a:lnTo>
                          <a:pt x="522" y="596"/>
                        </a:lnTo>
                        <a:lnTo>
                          <a:pt x="522" y="596"/>
                        </a:lnTo>
                        <a:lnTo>
                          <a:pt x="518" y="598"/>
                        </a:lnTo>
                        <a:lnTo>
                          <a:pt x="517" y="598"/>
                        </a:lnTo>
                        <a:lnTo>
                          <a:pt x="517" y="598"/>
                        </a:lnTo>
                        <a:lnTo>
                          <a:pt x="511" y="596"/>
                        </a:lnTo>
                        <a:lnTo>
                          <a:pt x="511" y="596"/>
                        </a:lnTo>
                        <a:lnTo>
                          <a:pt x="218" y="462"/>
                        </a:lnTo>
                        <a:lnTo>
                          <a:pt x="18" y="596"/>
                        </a:lnTo>
                        <a:lnTo>
                          <a:pt x="13" y="598"/>
                        </a:lnTo>
                        <a:lnTo>
                          <a:pt x="9" y="598"/>
                        </a:lnTo>
                        <a:lnTo>
                          <a:pt x="5" y="596"/>
                        </a:lnTo>
                        <a:lnTo>
                          <a:pt x="2" y="593"/>
                        </a:lnTo>
                        <a:lnTo>
                          <a:pt x="0" y="589"/>
                        </a:lnTo>
                        <a:lnTo>
                          <a:pt x="0" y="585"/>
                        </a:lnTo>
                        <a:lnTo>
                          <a:pt x="0" y="152"/>
                        </a:lnTo>
                        <a:lnTo>
                          <a:pt x="0" y="149"/>
                        </a:lnTo>
                        <a:lnTo>
                          <a:pt x="2" y="145"/>
                        </a:lnTo>
                        <a:lnTo>
                          <a:pt x="5" y="143"/>
                        </a:lnTo>
                        <a:lnTo>
                          <a:pt x="167" y="48"/>
                        </a:lnTo>
                        <a:lnTo>
                          <a:pt x="170" y="46"/>
                        </a:lnTo>
                        <a:lnTo>
                          <a:pt x="174" y="46"/>
                        </a:lnTo>
                        <a:lnTo>
                          <a:pt x="179" y="48"/>
                        </a:lnTo>
                        <a:lnTo>
                          <a:pt x="181" y="51"/>
                        </a:lnTo>
                        <a:lnTo>
                          <a:pt x="183" y="55"/>
                        </a:lnTo>
                        <a:lnTo>
                          <a:pt x="183" y="61"/>
                        </a:lnTo>
                        <a:lnTo>
                          <a:pt x="181" y="64"/>
                        </a:lnTo>
                        <a:lnTo>
                          <a:pt x="178" y="68"/>
                        </a:lnTo>
                        <a:lnTo>
                          <a:pt x="22" y="160"/>
                        </a:lnTo>
                        <a:lnTo>
                          <a:pt x="22" y="565"/>
                        </a:lnTo>
                        <a:lnTo>
                          <a:pt x="207" y="442"/>
                        </a:lnTo>
                        <a:lnTo>
                          <a:pt x="207" y="173"/>
                        </a:lnTo>
                        <a:lnTo>
                          <a:pt x="207" y="169"/>
                        </a:lnTo>
                        <a:lnTo>
                          <a:pt x="211" y="165"/>
                        </a:lnTo>
                        <a:lnTo>
                          <a:pt x="212" y="162"/>
                        </a:lnTo>
                        <a:lnTo>
                          <a:pt x="218" y="162"/>
                        </a:lnTo>
                        <a:lnTo>
                          <a:pt x="222" y="162"/>
                        </a:lnTo>
                        <a:lnTo>
                          <a:pt x="225" y="165"/>
                        </a:lnTo>
                        <a:lnTo>
                          <a:pt x="229" y="169"/>
                        </a:lnTo>
                        <a:lnTo>
                          <a:pt x="229" y="173"/>
                        </a:lnTo>
                        <a:lnTo>
                          <a:pt x="229" y="440"/>
                        </a:lnTo>
                        <a:lnTo>
                          <a:pt x="506" y="569"/>
                        </a:lnTo>
                        <a:lnTo>
                          <a:pt x="506" y="173"/>
                        </a:lnTo>
                        <a:lnTo>
                          <a:pt x="506" y="169"/>
                        </a:lnTo>
                        <a:lnTo>
                          <a:pt x="509" y="165"/>
                        </a:lnTo>
                        <a:lnTo>
                          <a:pt x="513" y="162"/>
                        </a:lnTo>
                        <a:lnTo>
                          <a:pt x="517" y="162"/>
                        </a:lnTo>
                        <a:lnTo>
                          <a:pt x="520" y="162"/>
                        </a:lnTo>
                        <a:lnTo>
                          <a:pt x="524" y="165"/>
                        </a:lnTo>
                        <a:lnTo>
                          <a:pt x="528" y="169"/>
                        </a:lnTo>
                        <a:lnTo>
                          <a:pt x="528" y="173"/>
                        </a:lnTo>
                        <a:lnTo>
                          <a:pt x="528" y="565"/>
                        </a:lnTo>
                        <a:lnTo>
                          <a:pt x="711" y="442"/>
                        </a:lnTo>
                        <a:lnTo>
                          <a:pt x="711" y="33"/>
                        </a:lnTo>
                        <a:lnTo>
                          <a:pt x="546" y="136"/>
                        </a:lnTo>
                        <a:lnTo>
                          <a:pt x="540" y="138"/>
                        </a:lnTo>
                        <a:lnTo>
                          <a:pt x="537" y="138"/>
                        </a:lnTo>
                        <a:lnTo>
                          <a:pt x="533" y="136"/>
                        </a:lnTo>
                        <a:lnTo>
                          <a:pt x="529" y="132"/>
                        </a:lnTo>
                        <a:lnTo>
                          <a:pt x="528" y="129"/>
                        </a:lnTo>
                        <a:lnTo>
                          <a:pt x="528" y="125"/>
                        </a:lnTo>
                        <a:lnTo>
                          <a:pt x="529" y="119"/>
                        </a:lnTo>
                        <a:lnTo>
                          <a:pt x="533" y="117"/>
                        </a:lnTo>
                        <a:lnTo>
                          <a:pt x="716" y="2"/>
                        </a:lnTo>
                        <a:lnTo>
                          <a:pt x="722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7" name="Freeform 28"/>
                  <p:cNvSpPr>
                    <a:spLocks noEditPoints="1"/>
                  </p:cNvSpPr>
                  <p:nvPr/>
                </p:nvSpPr>
                <p:spPr bwMode="auto">
                  <a:xfrm>
                    <a:off x="5835651" y="1766888"/>
                    <a:ext cx="509588" cy="701675"/>
                  </a:xfrm>
                  <a:custGeom>
                    <a:avLst/>
                    <a:gdLst>
                      <a:gd name="T0" fmla="*/ 123 w 321"/>
                      <a:gd name="T1" fmla="*/ 27 h 442"/>
                      <a:gd name="T2" fmla="*/ 62 w 321"/>
                      <a:gd name="T3" fmla="*/ 62 h 442"/>
                      <a:gd name="T4" fmla="*/ 27 w 321"/>
                      <a:gd name="T5" fmla="*/ 124 h 442"/>
                      <a:gd name="T6" fmla="*/ 26 w 321"/>
                      <a:gd name="T7" fmla="*/ 192 h 442"/>
                      <a:gd name="T8" fmla="*/ 55 w 321"/>
                      <a:gd name="T9" fmla="*/ 262 h 442"/>
                      <a:gd name="T10" fmla="*/ 104 w 321"/>
                      <a:gd name="T11" fmla="*/ 339 h 442"/>
                      <a:gd name="T12" fmla="*/ 159 w 321"/>
                      <a:gd name="T13" fmla="*/ 412 h 442"/>
                      <a:gd name="T14" fmla="*/ 216 w 321"/>
                      <a:gd name="T15" fmla="*/ 339 h 442"/>
                      <a:gd name="T16" fmla="*/ 266 w 321"/>
                      <a:gd name="T17" fmla="*/ 262 h 442"/>
                      <a:gd name="T18" fmla="*/ 293 w 321"/>
                      <a:gd name="T19" fmla="*/ 192 h 442"/>
                      <a:gd name="T20" fmla="*/ 293 w 321"/>
                      <a:gd name="T21" fmla="*/ 124 h 442"/>
                      <a:gd name="T22" fmla="*/ 258 w 321"/>
                      <a:gd name="T23" fmla="*/ 62 h 442"/>
                      <a:gd name="T24" fmla="*/ 196 w 321"/>
                      <a:gd name="T25" fmla="*/ 27 h 442"/>
                      <a:gd name="T26" fmla="*/ 159 w 321"/>
                      <a:gd name="T27" fmla="*/ 0 h 442"/>
                      <a:gd name="T28" fmla="*/ 223 w 321"/>
                      <a:gd name="T29" fmla="*/ 12 h 442"/>
                      <a:gd name="T30" fmla="*/ 273 w 321"/>
                      <a:gd name="T31" fmla="*/ 45 h 442"/>
                      <a:gd name="T32" fmla="*/ 293 w 321"/>
                      <a:gd name="T33" fmla="*/ 69 h 442"/>
                      <a:gd name="T34" fmla="*/ 317 w 321"/>
                      <a:gd name="T35" fmla="*/ 128 h 442"/>
                      <a:gd name="T36" fmla="*/ 317 w 321"/>
                      <a:gd name="T37" fmla="*/ 196 h 442"/>
                      <a:gd name="T38" fmla="*/ 286 w 321"/>
                      <a:gd name="T39" fmla="*/ 271 h 442"/>
                      <a:gd name="T40" fmla="*/ 240 w 321"/>
                      <a:gd name="T41" fmla="*/ 346 h 442"/>
                      <a:gd name="T42" fmla="*/ 190 w 321"/>
                      <a:gd name="T43" fmla="*/ 410 h 442"/>
                      <a:gd name="T44" fmla="*/ 165 w 321"/>
                      <a:gd name="T45" fmla="*/ 440 h 442"/>
                      <a:gd name="T46" fmla="*/ 158 w 321"/>
                      <a:gd name="T47" fmla="*/ 440 h 442"/>
                      <a:gd name="T48" fmla="*/ 150 w 321"/>
                      <a:gd name="T49" fmla="*/ 436 h 442"/>
                      <a:gd name="T50" fmla="*/ 104 w 321"/>
                      <a:gd name="T51" fmla="*/ 379 h 442"/>
                      <a:gd name="T52" fmla="*/ 57 w 321"/>
                      <a:gd name="T53" fmla="*/ 310 h 442"/>
                      <a:gd name="T54" fmla="*/ 16 w 321"/>
                      <a:gd name="T55" fmla="*/ 232 h 442"/>
                      <a:gd name="T56" fmla="*/ 0 w 321"/>
                      <a:gd name="T57" fmla="*/ 159 h 442"/>
                      <a:gd name="T58" fmla="*/ 13 w 321"/>
                      <a:gd name="T59" fmla="*/ 97 h 442"/>
                      <a:gd name="T60" fmla="*/ 46 w 321"/>
                      <a:gd name="T61" fmla="*/ 45 h 442"/>
                      <a:gd name="T62" fmla="*/ 97 w 321"/>
                      <a:gd name="T63" fmla="*/ 12 h 442"/>
                      <a:gd name="T64" fmla="*/ 159 w 321"/>
                      <a:gd name="T65" fmla="*/ 0 h 44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</a:cxnLst>
                    <a:rect l="0" t="0" r="r" b="b"/>
                    <a:pathLst>
                      <a:path w="321" h="442">
                        <a:moveTo>
                          <a:pt x="159" y="22"/>
                        </a:moveTo>
                        <a:lnTo>
                          <a:pt x="123" y="27"/>
                        </a:lnTo>
                        <a:lnTo>
                          <a:pt x="90" y="42"/>
                        </a:lnTo>
                        <a:lnTo>
                          <a:pt x="62" y="62"/>
                        </a:lnTo>
                        <a:lnTo>
                          <a:pt x="40" y="91"/>
                        </a:lnTo>
                        <a:lnTo>
                          <a:pt x="27" y="124"/>
                        </a:lnTo>
                        <a:lnTo>
                          <a:pt x="22" y="159"/>
                        </a:lnTo>
                        <a:lnTo>
                          <a:pt x="26" y="192"/>
                        </a:lnTo>
                        <a:lnTo>
                          <a:pt x="38" y="225"/>
                        </a:lnTo>
                        <a:lnTo>
                          <a:pt x="55" y="262"/>
                        </a:lnTo>
                        <a:lnTo>
                          <a:pt x="75" y="297"/>
                        </a:lnTo>
                        <a:lnTo>
                          <a:pt x="104" y="339"/>
                        </a:lnTo>
                        <a:lnTo>
                          <a:pt x="134" y="377"/>
                        </a:lnTo>
                        <a:lnTo>
                          <a:pt x="159" y="412"/>
                        </a:lnTo>
                        <a:lnTo>
                          <a:pt x="187" y="377"/>
                        </a:lnTo>
                        <a:lnTo>
                          <a:pt x="216" y="339"/>
                        </a:lnTo>
                        <a:lnTo>
                          <a:pt x="245" y="297"/>
                        </a:lnTo>
                        <a:lnTo>
                          <a:pt x="266" y="262"/>
                        </a:lnTo>
                        <a:lnTo>
                          <a:pt x="282" y="225"/>
                        </a:lnTo>
                        <a:lnTo>
                          <a:pt x="293" y="192"/>
                        </a:lnTo>
                        <a:lnTo>
                          <a:pt x="299" y="159"/>
                        </a:lnTo>
                        <a:lnTo>
                          <a:pt x="293" y="124"/>
                        </a:lnTo>
                        <a:lnTo>
                          <a:pt x="278" y="91"/>
                        </a:lnTo>
                        <a:lnTo>
                          <a:pt x="258" y="62"/>
                        </a:lnTo>
                        <a:lnTo>
                          <a:pt x="229" y="42"/>
                        </a:lnTo>
                        <a:lnTo>
                          <a:pt x="196" y="27"/>
                        </a:lnTo>
                        <a:lnTo>
                          <a:pt x="159" y="22"/>
                        </a:lnTo>
                        <a:close/>
                        <a:moveTo>
                          <a:pt x="159" y="0"/>
                        </a:moveTo>
                        <a:lnTo>
                          <a:pt x="192" y="3"/>
                        </a:lnTo>
                        <a:lnTo>
                          <a:pt x="223" y="12"/>
                        </a:lnTo>
                        <a:lnTo>
                          <a:pt x="249" y="27"/>
                        </a:lnTo>
                        <a:lnTo>
                          <a:pt x="273" y="45"/>
                        </a:lnTo>
                        <a:lnTo>
                          <a:pt x="273" y="45"/>
                        </a:lnTo>
                        <a:lnTo>
                          <a:pt x="293" y="69"/>
                        </a:lnTo>
                        <a:lnTo>
                          <a:pt x="308" y="97"/>
                        </a:lnTo>
                        <a:lnTo>
                          <a:pt x="317" y="128"/>
                        </a:lnTo>
                        <a:lnTo>
                          <a:pt x="321" y="161"/>
                        </a:lnTo>
                        <a:lnTo>
                          <a:pt x="317" y="196"/>
                        </a:lnTo>
                        <a:lnTo>
                          <a:pt x="304" y="232"/>
                        </a:lnTo>
                        <a:lnTo>
                          <a:pt x="286" y="271"/>
                        </a:lnTo>
                        <a:lnTo>
                          <a:pt x="264" y="310"/>
                        </a:lnTo>
                        <a:lnTo>
                          <a:pt x="240" y="346"/>
                        </a:lnTo>
                        <a:lnTo>
                          <a:pt x="214" y="379"/>
                        </a:lnTo>
                        <a:lnTo>
                          <a:pt x="190" y="410"/>
                        </a:lnTo>
                        <a:lnTo>
                          <a:pt x="168" y="436"/>
                        </a:lnTo>
                        <a:lnTo>
                          <a:pt x="165" y="440"/>
                        </a:lnTo>
                        <a:lnTo>
                          <a:pt x="161" y="442"/>
                        </a:lnTo>
                        <a:lnTo>
                          <a:pt x="158" y="440"/>
                        </a:lnTo>
                        <a:lnTo>
                          <a:pt x="152" y="438"/>
                        </a:lnTo>
                        <a:lnTo>
                          <a:pt x="150" y="436"/>
                        </a:lnTo>
                        <a:lnTo>
                          <a:pt x="128" y="409"/>
                        </a:lnTo>
                        <a:lnTo>
                          <a:pt x="104" y="379"/>
                        </a:lnTo>
                        <a:lnTo>
                          <a:pt x="81" y="344"/>
                        </a:lnTo>
                        <a:lnTo>
                          <a:pt x="57" y="310"/>
                        </a:lnTo>
                        <a:lnTo>
                          <a:pt x="35" y="271"/>
                        </a:lnTo>
                        <a:lnTo>
                          <a:pt x="16" y="232"/>
                        </a:lnTo>
                        <a:lnTo>
                          <a:pt x="4" y="196"/>
                        </a:lnTo>
                        <a:lnTo>
                          <a:pt x="0" y="159"/>
                        </a:lnTo>
                        <a:lnTo>
                          <a:pt x="2" y="128"/>
                        </a:lnTo>
                        <a:lnTo>
                          <a:pt x="13" y="97"/>
                        </a:lnTo>
                        <a:lnTo>
                          <a:pt x="27" y="69"/>
                        </a:lnTo>
                        <a:lnTo>
                          <a:pt x="46" y="45"/>
                        </a:lnTo>
                        <a:lnTo>
                          <a:pt x="70" y="27"/>
                        </a:lnTo>
                        <a:lnTo>
                          <a:pt x="97" y="12"/>
                        </a:lnTo>
                        <a:lnTo>
                          <a:pt x="128" y="3"/>
                        </a:lnTo>
                        <a:lnTo>
                          <a:pt x="159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8" name="Freeform 29"/>
                  <p:cNvSpPr>
                    <a:spLocks noEditPoints="1"/>
                  </p:cNvSpPr>
                  <p:nvPr/>
                </p:nvSpPr>
                <p:spPr bwMode="auto">
                  <a:xfrm>
                    <a:off x="5981701" y="1911351"/>
                    <a:ext cx="217488" cy="219075"/>
                  </a:xfrm>
                  <a:custGeom>
                    <a:avLst/>
                    <a:gdLst>
                      <a:gd name="T0" fmla="*/ 67 w 137"/>
                      <a:gd name="T1" fmla="*/ 22 h 138"/>
                      <a:gd name="T2" fmla="*/ 51 w 137"/>
                      <a:gd name="T3" fmla="*/ 26 h 138"/>
                      <a:gd name="T4" fmla="*/ 36 w 137"/>
                      <a:gd name="T5" fmla="*/ 37 h 138"/>
                      <a:gd name="T6" fmla="*/ 36 w 137"/>
                      <a:gd name="T7" fmla="*/ 37 h 138"/>
                      <a:gd name="T8" fmla="*/ 25 w 137"/>
                      <a:gd name="T9" fmla="*/ 52 h 138"/>
                      <a:gd name="T10" fmla="*/ 22 w 137"/>
                      <a:gd name="T11" fmla="*/ 70 h 138"/>
                      <a:gd name="T12" fmla="*/ 25 w 137"/>
                      <a:gd name="T13" fmla="*/ 86 h 138"/>
                      <a:gd name="T14" fmla="*/ 36 w 137"/>
                      <a:gd name="T15" fmla="*/ 101 h 138"/>
                      <a:gd name="T16" fmla="*/ 51 w 137"/>
                      <a:gd name="T17" fmla="*/ 112 h 138"/>
                      <a:gd name="T18" fmla="*/ 67 w 137"/>
                      <a:gd name="T19" fmla="*/ 116 h 138"/>
                      <a:gd name="T20" fmla="*/ 86 w 137"/>
                      <a:gd name="T21" fmla="*/ 112 h 138"/>
                      <a:gd name="T22" fmla="*/ 100 w 137"/>
                      <a:gd name="T23" fmla="*/ 101 h 138"/>
                      <a:gd name="T24" fmla="*/ 100 w 137"/>
                      <a:gd name="T25" fmla="*/ 101 h 138"/>
                      <a:gd name="T26" fmla="*/ 111 w 137"/>
                      <a:gd name="T27" fmla="*/ 86 h 138"/>
                      <a:gd name="T28" fmla="*/ 113 w 137"/>
                      <a:gd name="T29" fmla="*/ 70 h 138"/>
                      <a:gd name="T30" fmla="*/ 111 w 137"/>
                      <a:gd name="T31" fmla="*/ 52 h 138"/>
                      <a:gd name="T32" fmla="*/ 100 w 137"/>
                      <a:gd name="T33" fmla="*/ 37 h 138"/>
                      <a:gd name="T34" fmla="*/ 100 w 137"/>
                      <a:gd name="T35" fmla="*/ 37 h 138"/>
                      <a:gd name="T36" fmla="*/ 86 w 137"/>
                      <a:gd name="T37" fmla="*/ 26 h 138"/>
                      <a:gd name="T38" fmla="*/ 67 w 137"/>
                      <a:gd name="T39" fmla="*/ 22 h 138"/>
                      <a:gd name="T40" fmla="*/ 67 w 137"/>
                      <a:gd name="T41" fmla="*/ 0 h 138"/>
                      <a:gd name="T42" fmla="*/ 95 w 137"/>
                      <a:gd name="T43" fmla="*/ 6 h 138"/>
                      <a:gd name="T44" fmla="*/ 117 w 137"/>
                      <a:gd name="T45" fmla="*/ 20 h 138"/>
                      <a:gd name="T46" fmla="*/ 117 w 137"/>
                      <a:gd name="T47" fmla="*/ 20 h 138"/>
                      <a:gd name="T48" fmla="*/ 131 w 137"/>
                      <a:gd name="T49" fmla="*/ 42 h 138"/>
                      <a:gd name="T50" fmla="*/ 137 w 137"/>
                      <a:gd name="T51" fmla="*/ 70 h 138"/>
                      <a:gd name="T52" fmla="*/ 131 w 137"/>
                      <a:gd name="T53" fmla="*/ 96 h 138"/>
                      <a:gd name="T54" fmla="*/ 117 w 137"/>
                      <a:gd name="T55" fmla="*/ 118 h 138"/>
                      <a:gd name="T56" fmla="*/ 117 w 137"/>
                      <a:gd name="T57" fmla="*/ 118 h 138"/>
                      <a:gd name="T58" fmla="*/ 95 w 137"/>
                      <a:gd name="T59" fmla="*/ 132 h 138"/>
                      <a:gd name="T60" fmla="*/ 67 w 137"/>
                      <a:gd name="T61" fmla="*/ 138 h 138"/>
                      <a:gd name="T62" fmla="*/ 42 w 137"/>
                      <a:gd name="T63" fmla="*/ 132 h 138"/>
                      <a:gd name="T64" fmla="*/ 20 w 137"/>
                      <a:gd name="T65" fmla="*/ 118 h 138"/>
                      <a:gd name="T66" fmla="*/ 5 w 137"/>
                      <a:gd name="T67" fmla="*/ 96 h 138"/>
                      <a:gd name="T68" fmla="*/ 0 w 137"/>
                      <a:gd name="T69" fmla="*/ 70 h 138"/>
                      <a:gd name="T70" fmla="*/ 5 w 137"/>
                      <a:gd name="T71" fmla="*/ 42 h 138"/>
                      <a:gd name="T72" fmla="*/ 20 w 137"/>
                      <a:gd name="T73" fmla="*/ 20 h 138"/>
                      <a:gd name="T74" fmla="*/ 20 w 137"/>
                      <a:gd name="T75" fmla="*/ 20 h 138"/>
                      <a:gd name="T76" fmla="*/ 42 w 137"/>
                      <a:gd name="T77" fmla="*/ 6 h 138"/>
                      <a:gd name="T78" fmla="*/ 67 w 137"/>
                      <a:gd name="T79" fmla="*/ 0 h 13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</a:cxnLst>
                    <a:rect l="0" t="0" r="r" b="b"/>
                    <a:pathLst>
                      <a:path w="137" h="138">
                        <a:moveTo>
                          <a:pt x="67" y="22"/>
                        </a:moveTo>
                        <a:lnTo>
                          <a:pt x="51" y="26"/>
                        </a:lnTo>
                        <a:lnTo>
                          <a:pt x="36" y="37"/>
                        </a:lnTo>
                        <a:lnTo>
                          <a:pt x="36" y="37"/>
                        </a:lnTo>
                        <a:lnTo>
                          <a:pt x="25" y="52"/>
                        </a:lnTo>
                        <a:lnTo>
                          <a:pt x="22" y="70"/>
                        </a:lnTo>
                        <a:lnTo>
                          <a:pt x="25" y="86"/>
                        </a:lnTo>
                        <a:lnTo>
                          <a:pt x="36" y="101"/>
                        </a:lnTo>
                        <a:lnTo>
                          <a:pt x="51" y="112"/>
                        </a:lnTo>
                        <a:lnTo>
                          <a:pt x="67" y="116"/>
                        </a:lnTo>
                        <a:lnTo>
                          <a:pt x="86" y="112"/>
                        </a:lnTo>
                        <a:lnTo>
                          <a:pt x="100" y="101"/>
                        </a:lnTo>
                        <a:lnTo>
                          <a:pt x="100" y="101"/>
                        </a:lnTo>
                        <a:lnTo>
                          <a:pt x="111" y="86"/>
                        </a:lnTo>
                        <a:lnTo>
                          <a:pt x="113" y="70"/>
                        </a:lnTo>
                        <a:lnTo>
                          <a:pt x="111" y="52"/>
                        </a:lnTo>
                        <a:lnTo>
                          <a:pt x="100" y="37"/>
                        </a:lnTo>
                        <a:lnTo>
                          <a:pt x="100" y="37"/>
                        </a:lnTo>
                        <a:lnTo>
                          <a:pt x="86" y="26"/>
                        </a:lnTo>
                        <a:lnTo>
                          <a:pt x="67" y="22"/>
                        </a:lnTo>
                        <a:close/>
                        <a:moveTo>
                          <a:pt x="67" y="0"/>
                        </a:moveTo>
                        <a:lnTo>
                          <a:pt x="95" y="6"/>
                        </a:lnTo>
                        <a:lnTo>
                          <a:pt x="117" y="20"/>
                        </a:lnTo>
                        <a:lnTo>
                          <a:pt x="117" y="20"/>
                        </a:lnTo>
                        <a:lnTo>
                          <a:pt x="131" y="42"/>
                        </a:lnTo>
                        <a:lnTo>
                          <a:pt x="137" y="70"/>
                        </a:lnTo>
                        <a:lnTo>
                          <a:pt x="131" y="96"/>
                        </a:lnTo>
                        <a:lnTo>
                          <a:pt x="117" y="118"/>
                        </a:lnTo>
                        <a:lnTo>
                          <a:pt x="117" y="118"/>
                        </a:lnTo>
                        <a:lnTo>
                          <a:pt x="95" y="132"/>
                        </a:lnTo>
                        <a:lnTo>
                          <a:pt x="67" y="138"/>
                        </a:lnTo>
                        <a:lnTo>
                          <a:pt x="42" y="132"/>
                        </a:lnTo>
                        <a:lnTo>
                          <a:pt x="20" y="118"/>
                        </a:lnTo>
                        <a:lnTo>
                          <a:pt x="5" y="96"/>
                        </a:lnTo>
                        <a:lnTo>
                          <a:pt x="0" y="70"/>
                        </a:lnTo>
                        <a:lnTo>
                          <a:pt x="5" y="42"/>
                        </a:lnTo>
                        <a:lnTo>
                          <a:pt x="20" y="20"/>
                        </a:lnTo>
                        <a:lnTo>
                          <a:pt x="20" y="20"/>
                        </a:lnTo>
                        <a:lnTo>
                          <a:pt x="42" y="6"/>
                        </a:lnTo>
                        <a:lnTo>
                          <a:pt x="67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65" name="Group 38"/>
                <p:cNvGrpSpPr/>
                <p:nvPr/>
              </p:nvGrpSpPr>
              <p:grpSpPr>
                <a:xfrm>
                  <a:off x="9173294" y="2043722"/>
                  <a:ext cx="657690" cy="582934"/>
                  <a:chOff x="7219950" y="4870450"/>
                  <a:chExt cx="1382713" cy="1225550"/>
                </a:xfrm>
                <a:solidFill>
                  <a:schemeClr val="bg1"/>
                </a:solidFill>
              </p:grpSpPr>
              <p:sp>
                <p:nvSpPr>
                  <p:cNvPr id="69" name="Freeform 19"/>
                  <p:cNvSpPr>
                    <a:spLocks noEditPoints="1"/>
                  </p:cNvSpPr>
                  <p:nvPr/>
                </p:nvSpPr>
                <p:spPr bwMode="auto">
                  <a:xfrm>
                    <a:off x="7443788" y="4978400"/>
                    <a:ext cx="935038" cy="935038"/>
                  </a:xfrm>
                  <a:custGeom>
                    <a:avLst/>
                    <a:gdLst>
                      <a:gd name="T0" fmla="*/ 527 w 2358"/>
                      <a:gd name="T1" fmla="*/ 331 h 2357"/>
                      <a:gd name="T2" fmla="*/ 328 w 2358"/>
                      <a:gd name="T3" fmla="*/ 531 h 2357"/>
                      <a:gd name="T4" fmla="*/ 185 w 2358"/>
                      <a:gd name="T5" fmla="*/ 782 h 2357"/>
                      <a:gd name="T6" fmla="*/ 320 w 2358"/>
                      <a:gd name="T7" fmla="*/ 834 h 2357"/>
                      <a:gd name="T8" fmla="*/ 480 w 2358"/>
                      <a:gd name="T9" fmla="*/ 767 h 2357"/>
                      <a:gd name="T10" fmla="*/ 600 w 2358"/>
                      <a:gd name="T11" fmla="*/ 656 h 2357"/>
                      <a:gd name="T12" fmla="*/ 664 w 2358"/>
                      <a:gd name="T13" fmla="*/ 660 h 2357"/>
                      <a:gd name="T14" fmla="*/ 680 w 2358"/>
                      <a:gd name="T15" fmla="*/ 721 h 2357"/>
                      <a:gd name="T16" fmla="*/ 540 w 2358"/>
                      <a:gd name="T17" fmla="*/ 857 h 2357"/>
                      <a:gd name="T18" fmla="*/ 350 w 2358"/>
                      <a:gd name="T19" fmla="*/ 939 h 2357"/>
                      <a:gd name="T20" fmla="*/ 131 w 2358"/>
                      <a:gd name="T21" fmla="*/ 960 h 2357"/>
                      <a:gd name="T22" fmla="*/ 111 w 2358"/>
                      <a:gd name="T23" fmla="*/ 1259 h 2357"/>
                      <a:gd name="T24" fmla="*/ 179 w 2358"/>
                      <a:gd name="T25" fmla="*/ 1560 h 2357"/>
                      <a:gd name="T26" fmla="*/ 325 w 2358"/>
                      <a:gd name="T27" fmla="*/ 1822 h 2357"/>
                      <a:gd name="T28" fmla="*/ 535 w 2358"/>
                      <a:gd name="T29" fmla="*/ 2033 h 2357"/>
                      <a:gd name="T30" fmla="*/ 798 w 2358"/>
                      <a:gd name="T31" fmla="*/ 2178 h 2357"/>
                      <a:gd name="T32" fmla="*/ 1100 w 2358"/>
                      <a:gd name="T33" fmla="*/ 2246 h 2357"/>
                      <a:gd name="T34" fmla="*/ 1415 w 2358"/>
                      <a:gd name="T35" fmla="*/ 2222 h 2357"/>
                      <a:gd name="T36" fmla="*/ 1698 w 2358"/>
                      <a:gd name="T37" fmla="*/ 2115 h 2357"/>
                      <a:gd name="T38" fmla="*/ 1937 w 2358"/>
                      <a:gd name="T39" fmla="*/ 1935 h 2357"/>
                      <a:gd name="T40" fmla="*/ 2116 w 2358"/>
                      <a:gd name="T41" fmla="*/ 1696 h 2357"/>
                      <a:gd name="T42" fmla="*/ 2224 w 2358"/>
                      <a:gd name="T43" fmla="*/ 1413 h 2357"/>
                      <a:gd name="T44" fmla="*/ 2247 w 2358"/>
                      <a:gd name="T45" fmla="*/ 1105 h 2357"/>
                      <a:gd name="T46" fmla="*/ 1257 w 2358"/>
                      <a:gd name="T47" fmla="*/ 958 h 2357"/>
                      <a:gd name="T48" fmla="*/ 1027 w 2358"/>
                      <a:gd name="T49" fmla="*/ 886 h 2357"/>
                      <a:gd name="T50" fmla="*/ 845 w 2358"/>
                      <a:gd name="T51" fmla="*/ 736 h 2357"/>
                      <a:gd name="T52" fmla="*/ 731 w 2358"/>
                      <a:gd name="T53" fmla="*/ 527 h 2357"/>
                      <a:gd name="T54" fmla="*/ 703 w 2358"/>
                      <a:gd name="T55" fmla="*/ 220 h 2357"/>
                      <a:gd name="T56" fmla="*/ 954 w 2358"/>
                      <a:gd name="T57" fmla="*/ 133 h 2357"/>
                      <a:gd name="T58" fmla="*/ 814 w 2358"/>
                      <a:gd name="T59" fmla="*/ 396 h 2357"/>
                      <a:gd name="T60" fmla="*/ 873 w 2358"/>
                      <a:gd name="T61" fmla="*/ 586 h 2357"/>
                      <a:gd name="T62" fmla="*/ 997 w 2358"/>
                      <a:gd name="T63" fmla="*/ 736 h 2357"/>
                      <a:gd name="T64" fmla="*/ 1169 w 2358"/>
                      <a:gd name="T65" fmla="*/ 829 h 2357"/>
                      <a:gd name="T66" fmla="*/ 2199 w 2358"/>
                      <a:gd name="T67" fmla="*/ 851 h 2357"/>
                      <a:gd name="T68" fmla="*/ 2073 w 2358"/>
                      <a:gd name="T69" fmla="*/ 589 h 2357"/>
                      <a:gd name="T70" fmla="*/ 1937 w 2358"/>
                      <a:gd name="T71" fmla="*/ 421 h 2357"/>
                      <a:gd name="T72" fmla="*/ 1698 w 2358"/>
                      <a:gd name="T73" fmla="*/ 243 h 2357"/>
                      <a:gd name="T74" fmla="*/ 1415 w 2358"/>
                      <a:gd name="T75" fmla="*/ 135 h 2357"/>
                      <a:gd name="T76" fmla="*/ 1180 w 2358"/>
                      <a:gd name="T77" fmla="*/ 0 h 2357"/>
                      <a:gd name="T78" fmla="*/ 1519 w 2358"/>
                      <a:gd name="T79" fmla="*/ 50 h 2357"/>
                      <a:gd name="T80" fmla="*/ 1821 w 2358"/>
                      <a:gd name="T81" fmla="*/ 190 h 2357"/>
                      <a:gd name="T82" fmla="*/ 2013 w 2358"/>
                      <a:gd name="T83" fmla="*/ 345 h 2357"/>
                      <a:gd name="T84" fmla="*/ 2203 w 2358"/>
                      <a:gd name="T85" fmla="*/ 593 h 2357"/>
                      <a:gd name="T86" fmla="*/ 2321 w 2358"/>
                      <a:gd name="T87" fmla="*/ 886 h 2357"/>
                      <a:gd name="T88" fmla="*/ 2350 w 2358"/>
                      <a:gd name="T89" fmla="*/ 1037 h 2357"/>
                      <a:gd name="T90" fmla="*/ 2346 w 2358"/>
                      <a:gd name="T91" fmla="*/ 1353 h 2357"/>
                      <a:gd name="T92" fmla="*/ 2248 w 2358"/>
                      <a:gd name="T93" fmla="*/ 1675 h 2357"/>
                      <a:gd name="T94" fmla="*/ 2069 w 2358"/>
                      <a:gd name="T95" fmla="*/ 1952 h 2357"/>
                      <a:gd name="T96" fmla="*/ 1889 w 2358"/>
                      <a:gd name="T97" fmla="*/ 2120 h 2357"/>
                      <a:gd name="T98" fmla="*/ 1600 w 2358"/>
                      <a:gd name="T99" fmla="*/ 2280 h 2357"/>
                      <a:gd name="T100" fmla="*/ 1268 w 2358"/>
                      <a:gd name="T101" fmla="*/ 2353 h 2357"/>
                      <a:gd name="T102" fmla="*/ 921 w 2358"/>
                      <a:gd name="T103" fmla="*/ 2329 h 2357"/>
                      <a:gd name="T104" fmla="*/ 608 w 2358"/>
                      <a:gd name="T105" fmla="*/ 2210 h 2357"/>
                      <a:gd name="T106" fmla="*/ 346 w 2358"/>
                      <a:gd name="T107" fmla="*/ 2012 h 2357"/>
                      <a:gd name="T108" fmla="*/ 191 w 2358"/>
                      <a:gd name="T109" fmla="*/ 1820 h 2357"/>
                      <a:gd name="T110" fmla="*/ 50 w 2358"/>
                      <a:gd name="T111" fmla="*/ 1519 h 2357"/>
                      <a:gd name="T112" fmla="*/ 0 w 2358"/>
                      <a:gd name="T113" fmla="*/ 1179 h 2357"/>
                      <a:gd name="T114" fmla="*/ 50 w 2358"/>
                      <a:gd name="T115" fmla="*/ 838 h 2357"/>
                      <a:gd name="T116" fmla="*/ 191 w 2358"/>
                      <a:gd name="T117" fmla="*/ 537 h 2357"/>
                      <a:gd name="T118" fmla="*/ 405 w 2358"/>
                      <a:gd name="T119" fmla="*/ 289 h 2357"/>
                      <a:gd name="T120" fmla="*/ 682 w 2358"/>
                      <a:gd name="T121" fmla="*/ 109 h 2357"/>
                      <a:gd name="T122" fmla="*/ 1005 w 2358"/>
                      <a:gd name="T123" fmla="*/ 13 h 235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</a:cxnLst>
                    <a:rect l="0" t="0" r="r" b="b"/>
                    <a:pathLst>
                      <a:path w="2358" h="2357">
                        <a:moveTo>
                          <a:pt x="703" y="220"/>
                        </a:moveTo>
                        <a:lnTo>
                          <a:pt x="642" y="253"/>
                        </a:lnTo>
                        <a:lnTo>
                          <a:pt x="583" y="290"/>
                        </a:lnTo>
                        <a:lnTo>
                          <a:pt x="527" y="331"/>
                        </a:lnTo>
                        <a:lnTo>
                          <a:pt x="473" y="375"/>
                        </a:lnTo>
                        <a:lnTo>
                          <a:pt x="422" y="422"/>
                        </a:lnTo>
                        <a:lnTo>
                          <a:pt x="373" y="475"/>
                        </a:lnTo>
                        <a:lnTo>
                          <a:pt x="328" y="531"/>
                        </a:lnTo>
                        <a:lnTo>
                          <a:pt x="286" y="589"/>
                        </a:lnTo>
                        <a:lnTo>
                          <a:pt x="248" y="651"/>
                        </a:lnTo>
                        <a:lnTo>
                          <a:pt x="215" y="715"/>
                        </a:lnTo>
                        <a:lnTo>
                          <a:pt x="185" y="782"/>
                        </a:lnTo>
                        <a:lnTo>
                          <a:pt x="160" y="851"/>
                        </a:lnTo>
                        <a:lnTo>
                          <a:pt x="216" y="848"/>
                        </a:lnTo>
                        <a:lnTo>
                          <a:pt x="269" y="844"/>
                        </a:lnTo>
                        <a:lnTo>
                          <a:pt x="320" y="834"/>
                        </a:lnTo>
                        <a:lnTo>
                          <a:pt x="367" y="823"/>
                        </a:lnTo>
                        <a:lnTo>
                          <a:pt x="406" y="808"/>
                        </a:lnTo>
                        <a:lnTo>
                          <a:pt x="443" y="790"/>
                        </a:lnTo>
                        <a:lnTo>
                          <a:pt x="480" y="767"/>
                        </a:lnTo>
                        <a:lnTo>
                          <a:pt x="516" y="739"/>
                        </a:lnTo>
                        <a:lnTo>
                          <a:pt x="552" y="705"/>
                        </a:lnTo>
                        <a:lnTo>
                          <a:pt x="587" y="667"/>
                        </a:lnTo>
                        <a:lnTo>
                          <a:pt x="600" y="656"/>
                        </a:lnTo>
                        <a:lnTo>
                          <a:pt x="615" y="648"/>
                        </a:lnTo>
                        <a:lnTo>
                          <a:pt x="632" y="647"/>
                        </a:lnTo>
                        <a:lnTo>
                          <a:pt x="648" y="650"/>
                        </a:lnTo>
                        <a:lnTo>
                          <a:pt x="664" y="660"/>
                        </a:lnTo>
                        <a:lnTo>
                          <a:pt x="675" y="673"/>
                        </a:lnTo>
                        <a:lnTo>
                          <a:pt x="681" y="688"/>
                        </a:lnTo>
                        <a:lnTo>
                          <a:pt x="683" y="704"/>
                        </a:lnTo>
                        <a:lnTo>
                          <a:pt x="680" y="721"/>
                        </a:lnTo>
                        <a:lnTo>
                          <a:pt x="670" y="736"/>
                        </a:lnTo>
                        <a:lnTo>
                          <a:pt x="628" y="783"/>
                        </a:lnTo>
                        <a:lnTo>
                          <a:pt x="585" y="824"/>
                        </a:lnTo>
                        <a:lnTo>
                          <a:pt x="540" y="857"/>
                        </a:lnTo>
                        <a:lnTo>
                          <a:pt x="495" y="886"/>
                        </a:lnTo>
                        <a:lnTo>
                          <a:pt x="448" y="908"/>
                        </a:lnTo>
                        <a:lnTo>
                          <a:pt x="400" y="926"/>
                        </a:lnTo>
                        <a:lnTo>
                          <a:pt x="350" y="939"/>
                        </a:lnTo>
                        <a:lnTo>
                          <a:pt x="297" y="948"/>
                        </a:lnTo>
                        <a:lnTo>
                          <a:pt x="244" y="955"/>
                        </a:lnTo>
                        <a:lnTo>
                          <a:pt x="188" y="959"/>
                        </a:lnTo>
                        <a:lnTo>
                          <a:pt x="131" y="960"/>
                        </a:lnTo>
                        <a:lnTo>
                          <a:pt x="119" y="1032"/>
                        </a:lnTo>
                        <a:lnTo>
                          <a:pt x="111" y="1105"/>
                        </a:lnTo>
                        <a:lnTo>
                          <a:pt x="109" y="1179"/>
                        </a:lnTo>
                        <a:lnTo>
                          <a:pt x="111" y="1259"/>
                        </a:lnTo>
                        <a:lnTo>
                          <a:pt x="121" y="1337"/>
                        </a:lnTo>
                        <a:lnTo>
                          <a:pt x="135" y="1413"/>
                        </a:lnTo>
                        <a:lnTo>
                          <a:pt x="155" y="1487"/>
                        </a:lnTo>
                        <a:lnTo>
                          <a:pt x="179" y="1560"/>
                        </a:lnTo>
                        <a:lnTo>
                          <a:pt x="209" y="1630"/>
                        </a:lnTo>
                        <a:lnTo>
                          <a:pt x="242" y="1696"/>
                        </a:lnTo>
                        <a:lnTo>
                          <a:pt x="281" y="1761"/>
                        </a:lnTo>
                        <a:lnTo>
                          <a:pt x="325" y="1822"/>
                        </a:lnTo>
                        <a:lnTo>
                          <a:pt x="371" y="1880"/>
                        </a:lnTo>
                        <a:lnTo>
                          <a:pt x="422" y="1935"/>
                        </a:lnTo>
                        <a:lnTo>
                          <a:pt x="477" y="1986"/>
                        </a:lnTo>
                        <a:lnTo>
                          <a:pt x="535" y="2033"/>
                        </a:lnTo>
                        <a:lnTo>
                          <a:pt x="596" y="2075"/>
                        </a:lnTo>
                        <a:lnTo>
                          <a:pt x="661" y="2115"/>
                        </a:lnTo>
                        <a:lnTo>
                          <a:pt x="729" y="2148"/>
                        </a:lnTo>
                        <a:lnTo>
                          <a:pt x="798" y="2178"/>
                        </a:lnTo>
                        <a:lnTo>
                          <a:pt x="870" y="2203"/>
                        </a:lnTo>
                        <a:lnTo>
                          <a:pt x="945" y="2222"/>
                        </a:lnTo>
                        <a:lnTo>
                          <a:pt x="1021" y="2236"/>
                        </a:lnTo>
                        <a:lnTo>
                          <a:pt x="1100" y="2246"/>
                        </a:lnTo>
                        <a:lnTo>
                          <a:pt x="1180" y="2248"/>
                        </a:lnTo>
                        <a:lnTo>
                          <a:pt x="1259" y="2246"/>
                        </a:lnTo>
                        <a:lnTo>
                          <a:pt x="1337" y="2236"/>
                        </a:lnTo>
                        <a:lnTo>
                          <a:pt x="1415" y="2222"/>
                        </a:lnTo>
                        <a:lnTo>
                          <a:pt x="1489" y="2203"/>
                        </a:lnTo>
                        <a:lnTo>
                          <a:pt x="1560" y="2178"/>
                        </a:lnTo>
                        <a:lnTo>
                          <a:pt x="1631" y="2148"/>
                        </a:lnTo>
                        <a:lnTo>
                          <a:pt x="1698" y="2115"/>
                        </a:lnTo>
                        <a:lnTo>
                          <a:pt x="1762" y="2075"/>
                        </a:lnTo>
                        <a:lnTo>
                          <a:pt x="1824" y="2033"/>
                        </a:lnTo>
                        <a:lnTo>
                          <a:pt x="1882" y="1986"/>
                        </a:lnTo>
                        <a:lnTo>
                          <a:pt x="1937" y="1935"/>
                        </a:lnTo>
                        <a:lnTo>
                          <a:pt x="1987" y="1880"/>
                        </a:lnTo>
                        <a:lnTo>
                          <a:pt x="2034" y="1822"/>
                        </a:lnTo>
                        <a:lnTo>
                          <a:pt x="2077" y="1761"/>
                        </a:lnTo>
                        <a:lnTo>
                          <a:pt x="2116" y="1696"/>
                        </a:lnTo>
                        <a:lnTo>
                          <a:pt x="2150" y="1630"/>
                        </a:lnTo>
                        <a:lnTo>
                          <a:pt x="2180" y="1560"/>
                        </a:lnTo>
                        <a:lnTo>
                          <a:pt x="2204" y="1487"/>
                        </a:lnTo>
                        <a:lnTo>
                          <a:pt x="2224" y="1413"/>
                        </a:lnTo>
                        <a:lnTo>
                          <a:pt x="2238" y="1337"/>
                        </a:lnTo>
                        <a:lnTo>
                          <a:pt x="2246" y="1259"/>
                        </a:lnTo>
                        <a:lnTo>
                          <a:pt x="2250" y="1179"/>
                        </a:lnTo>
                        <a:lnTo>
                          <a:pt x="2247" y="1105"/>
                        </a:lnTo>
                        <a:lnTo>
                          <a:pt x="2240" y="1032"/>
                        </a:lnTo>
                        <a:lnTo>
                          <a:pt x="2227" y="961"/>
                        </a:lnTo>
                        <a:lnTo>
                          <a:pt x="1320" y="961"/>
                        </a:lnTo>
                        <a:lnTo>
                          <a:pt x="1257" y="958"/>
                        </a:lnTo>
                        <a:lnTo>
                          <a:pt x="1196" y="948"/>
                        </a:lnTo>
                        <a:lnTo>
                          <a:pt x="1138" y="932"/>
                        </a:lnTo>
                        <a:lnTo>
                          <a:pt x="1081" y="912"/>
                        </a:lnTo>
                        <a:lnTo>
                          <a:pt x="1027" y="886"/>
                        </a:lnTo>
                        <a:lnTo>
                          <a:pt x="976" y="855"/>
                        </a:lnTo>
                        <a:lnTo>
                          <a:pt x="928" y="819"/>
                        </a:lnTo>
                        <a:lnTo>
                          <a:pt x="885" y="779"/>
                        </a:lnTo>
                        <a:lnTo>
                          <a:pt x="845" y="736"/>
                        </a:lnTo>
                        <a:lnTo>
                          <a:pt x="809" y="688"/>
                        </a:lnTo>
                        <a:lnTo>
                          <a:pt x="778" y="638"/>
                        </a:lnTo>
                        <a:lnTo>
                          <a:pt x="752" y="584"/>
                        </a:lnTo>
                        <a:lnTo>
                          <a:pt x="731" y="527"/>
                        </a:lnTo>
                        <a:lnTo>
                          <a:pt x="716" y="468"/>
                        </a:lnTo>
                        <a:lnTo>
                          <a:pt x="706" y="407"/>
                        </a:lnTo>
                        <a:lnTo>
                          <a:pt x="703" y="344"/>
                        </a:lnTo>
                        <a:lnTo>
                          <a:pt x="703" y="220"/>
                        </a:lnTo>
                        <a:close/>
                        <a:moveTo>
                          <a:pt x="1180" y="109"/>
                        </a:moveTo>
                        <a:lnTo>
                          <a:pt x="1103" y="112"/>
                        </a:lnTo>
                        <a:lnTo>
                          <a:pt x="1028" y="120"/>
                        </a:lnTo>
                        <a:lnTo>
                          <a:pt x="954" y="133"/>
                        </a:lnTo>
                        <a:lnTo>
                          <a:pt x="882" y="151"/>
                        </a:lnTo>
                        <a:lnTo>
                          <a:pt x="812" y="174"/>
                        </a:lnTo>
                        <a:lnTo>
                          <a:pt x="812" y="344"/>
                        </a:lnTo>
                        <a:lnTo>
                          <a:pt x="814" y="396"/>
                        </a:lnTo>
                        <a:lnTo>
                          <a:pt x="823" y="446"/>
                        </a:lnTo>
                        <a:lnTo>
                          <a:pt x="835" y="495"/>
                        </a:lnTo>
                        <a:lnTo>
                          <a:pt x="852" y="542"/>
                        </a:lnTo>
                        <a:lnTo>
                          <a:pt x="873" y="586"/>
                        </a:lnTo>
                        <a:lnTo>
                          <a:pt x="899" y="627"/>
                        </a:lnTo>
                        <a:lnTo>
                          <a:pt x="928" y="666"/>
                        </a:lnTo>
                        <a:lnTo>
                          <a:pt x="961" y="703"/>
                        </a:lnTo>
                        <a:lnTo>
                          <a:pt x="997" y="736"/>
                        </a:lnTo>
                        <a:lnTo>
                          <a:pt x="1036" y="764"/>
                        </a:lnTo>
                        <a:lnTo>
                          <a:pt x="1078" y="790"/>
                        </a:lnTo>
                        <a:lnTo>
                          <a:pt x="1123" y="812"/>
                        </a:lnTo>
                        <a:lnTo>
                          <a:pt x="1169" y="829"/>
                        </a:lnTo>
                        <a:lnTo>
                          <a:pt x="1218" y="842"/>
                        </a:lnTo>
                        <a:lnTo>
                          <a:pt x="1268" y="849"/>
                        </a:lnTo>
                        <a:lnTo>
                          <a:pt x="1319" y="851"/>
                        </a:lnTo>
                        <a:lnTo>
                          <a:pt x="2199" y="851"/>
                        </a:lnTo>
                        <a:lnTo>
                          <a:pt x="2173" y="782"/>
                        </a:lnTo>
                        <a:lnTo>
                          <a:pt x="2145" y="716"/>
                        </a:lnTo>
                        <a:lnTo>
                          <a:pt x="2111" y="651"/>
                        </a:lnTo>
                        <a:lnTo>
                          <a:pt x="2073" y="589"/>
                        </a:lnTo>
                        <a:lnTo>
                          <a:pt x="2031" y="531"/>
                        </a:lnTo>
                        <a:lnTo>
                          <a:pt x="1985" y="475"/>
                        </a:lnTo>
                        <a:lnTo>
                          <a:pt x="1937" y="422"/>
                        </a:lnTo>
                        <a:lnTo>
                          <a:pt x="1937" y="421"/>
                        </a:lnTo>
                        <a:lnTo>
                          <a:pt x="1882" y="370"/>
                        </a:lnTo>
                        <a:lnTo>
                          <a:pt x="1824" y="324"/>
                        </a:lnTo>
                        <a:lnTo>
                          <a:pt x="1762" y="281"/>
                        </a:lnTo>
                        <a:lnTo>
                          <a:pt x="1698" y="243"/>
                        </a:lnTo>
                        <a:lnTo>
                          <a:pt x="1631" y="209"/>
                        </a:lnTo>
                        <a:lnTo>
                          <a:pt x="1560" y="179"/>
                        </a:lnTo>
                        <a:lnTo>
                          <a:pt x="1489" y="154"/>
                        </a:lnTo>
                        <a:lnTo>
                          <a:pt x="1415" y="135"/>
                        </a:lnTo>
                        <a:lnTo>
                          <a:pt x="1337" y="121"/>
                        </a:lnTo>
                        <a:lnTo>
                          <a:pt x="1259" y="112"/>
                        </a:lnTo>
                        <a:lnTo>
                          <a:pt x="1180" y="109"/>
                        </a:lnTo>
                        <a:close/>
                        <a:moveTo>
                          <a:pt x="1180" y="0"/>
                        </a:moveTo>
                        <a:lnTo>
                          <a:pt x="1268" y="4"/>
                        </a:lnTo>
                        <a:lnTo>
                          <a:pt x="1353" y="13"/>
                        </a:lnTo>
                        <a:lnTo>
                          <a:pt x="1438" y="28"/>
                        </a:lnTo>
                        <a:lnTo>
                          <a:pt x="1519" y="50"/>
                        </a:lnTo>
                        <a:lnTo>
                          <a:pt x="1600" y="77"/>
                        </a:lnTo>
                        <a:lnTo>
                          <a:pt x="1677" y="109"/>
                        </a:lnTo>
                        <a:lnTo>
                          <a:pt x="1751" y="147"/>
                        </a:lnTo>
                        <a:lnTo>
                          <a:pt x="1821" y="190"/>
                        </a:lnTo>
                        <a:lnTo>
                          <a:pt x="1889" y="237"/>
                        </a:lnTo>
                        <a:lnTo>
                          <a:pt x="1953" y="289"/>
                        </a:lnTo>
                        <a:lnTo>
                          <a:pt x="2013" y="345"/>
                        </a:lnTo>
                        <a:lnTo>
                          <a:pt x="2013" y="345"/>
                        </a:lnTo>
                        <a:lnTo>
                          <a:pt x="2067" y="402"/>
                        </a:lnTo>
                        <a:lnTo>
                          <a:pt x="2116" y="462"/>
                        </a:lnTo>
                        <a:lnTo>
                          <a:pt x="2162" y="527"/>
                        </a:lnTo>
                        <a:lnTo>
                          <a:pt x="2203" y="593"/>
                        </a:lnTo>
                        <a:lnTo>
                          <a:pt x="2240" y="663"/>
                        </a:lnTo>
                        <a:lnTo>
                          <a:pt x="2272" y="735"/>
                        </a:lnTo>
                        <a:lnTo>
                          <a:pt x="2299" y="810"/>
                        </a:lnTo>
                        <a:lnTo>
                          <a:pt x="2321" y="886"/>
                        </a:lnTo>
                        <a:lnTo>
                          <a:pt x="2324" y="893"/>
                        </a:lnTo>
                        <a:lnTo>
                          <a:pt x="2326" y="901"/>
                        </a:lnTo>
                        <a:lnTo>
                          <a:pt x="2339" y="968"/>
                        </a:lnTo>
                        <a:lnTo>
                          <a:pt x="2350" y="1037"/>
                        </a:lnTo>
                        <a:lnTo>
                          <a:pt x="2356" y="1108"/>
                        </a:lnTo>
                        <a:lnTo>
                          <a:pt x="2358" y="1179"/>
                        </a:lnTo>
                        <a:lnTo>
                          <a:pt x="2355" y="1266"/>
                        </a:lnTo>
                        <a:lnTo>
                          <a:pt x="2346" y="1353"/>
                        </a:lnTo>
                        <a:lnTo>
                          <a:pt x="2330" y="1437"/>
                        </a:lnTo>
                        <a:lnTo>
                          <a:pt x="2309" y="1519"/>
                        </a:lnTo>
                        <a:lnTo>
                          <a:pt x="2281" y="1598"/>
                        </a:lnTo>
                        <a:lnTo>
                          <a:pt x="2248" y="1675"/>
                        </a:lnTo>
                        <a:lnTo>
                          <a:pt x="2211" y="1749"/>
                        </a:lnTo>
                        <a:lnTo>
                          <a:pt x="2168" y="1820"/>
                        </a:lnTo>
                        <a:lnTo>
                          <a:pt x="2122" y="1887"/>
                        </a:lnTo>
                        <a:lnTo>
                          <a:pt x="2069" y="1952"/>
                        </a:lnTo>
                        <a:lnTo>
                          <a:pt x="2013" y="2012"/>
                        </a:lnTo>
                        <a:lnTo>
                          <a:pt x="2013" y="2012"/>
                        </a:lnTo>
                        <a:lnTo>
                          <a:pt x="1953" y="2068"/>
                        </a:lnTo>
                        <a:lnTo>
                          <a:pt x="1889" y="2120"/>
                        </a:lnTo>
                        <a:lnTo>
                          <a:pt x="1821" y="2167"/>
                        </a:lnTo>
                        <a:lnTo>
                          <a:pt x="1751" y="2210"/>
                        </a:lnTo>
                        <a:lnTo>
                          <a:pt x="1677" y="2248"/>
                        </a:lnTo>
                        <a:lnTo>
                          <a:pt x="1600" y="2280"/>
                        </a:lnTo>
                        <a:lnTo>
                          <a:pt x="1520" y="2307"/>
                        </a:lnTo>
                        <a:lnTo>
                          <a:pt x="1438" y="2329"/>
                        </a:lnTo>
                        <a:lnTo>
                          <a:pt x="1353" y="2344"/>
                        </a:lnTo>
                        <a:lnTo>
                          <a:pt x="1268" y="2353"/>
                        </a:lnTo>
                        <a:lnTo>
                          <a:pt x="1180" y="2357"/>
                        </a:lnTo>
                        <a:lnTo>
                          <a:pt x="1091" y="2353"/>
                        </a:lnTo>
                        <a:lnTo>
                          <a:pt x="1005" y="2344"/>
                        </a:lnTo>
                        <a:lnTo>
                          <a:pt x="921" y="2329"/>
                        </a:lnTo>
                        <a:lnTo>
                          <a:pt x="840" y="2307"/>
                        </a:lnTo>
                        <a:lnTo>
                          <a:pt x="759" y="2280"/>
                        </a:lnTo>
                        <a:lnTo>
                          <a:pt x="682" y="2248"/>
                        </a:lnTo>
                        <a:lnTo>
                          <a:pt x="608" y="2210"/>
                        </a:lnTo>
                        <a:lnTo>
                          <a:pt x="537" y="2167"/>
                        </a:lnTo>
                        <a:lnTo>
                          <a:pt x="470" y="2120"/>
                        </a:lnTo>
                        <a:lnTo>
                          <a:pt x="406" y="2068"/>
                        </a:lnTo>
                        <a:lnTo>
                          <a:pt x="346" y="2012"/>
                        </a:lnTo>
                        <a:lnTo>
                          <a:pt x="345" y="2012"/>
                        </a:lnTo>
                        <a:lnTo>
                          <a:pt x="289" y="1952"/>
                        </a:lnTo>
                        <a:lnTo>
                          <a:pt x="237" y="1887"/>
                        </a:lnTo>
                        <a:lnTo>
                          <a:pt x="191" y="1820"/>
                        </a:lnTo>
                        <a:lnTo>
                          <a:pt x="147" y="1749"/>
                        </a:lnTo>
                        <a:lnTo>
                          <a:pt x="110" y="1675"/>
                        </a:lnTo>
                        <a:lnTo>
                          <a:pt x="77" y="1598"/>
                        </a:lnTo>
                        <a:lnTo>
                          <a:pt x="50" y="1519"/>
                        </a:lnTo>
                        <a:lnTo>
                          <a:pt x="29" y="1437"/>
                        </a:lnTo>
                        <a:lnTo>
                          <a:pt x="13" y="1353"/>
                        </a:lnTo>
                        <a:lnTo>
                          <a:pt x="3" y="1266"/>
                        </a:lnTo>
                        <a:lnTo>
                          <a:pt x="0" y="1179"/>
                        </a:lnTo>
                        <a:lnTo>
                          <a:pt x="3" y="1091"/>
                        </a:lnTo>
                        <a:lnTo>
                          <a:pt x="13" y="1004"/>
                        </a:lnTo>
                        <a:lnTo>
                          <a:pt x="29" y="920"/>
                        </a:lnTo>
                        <a:lnTo>
                          <a:pt x="50" y="838"/>
                        </a:lnTo>
                        <a:lnTo>
                          <a:pt x="77" y="758"/>
                        </a:lnTo>
                        <a:lnTo>
                          <a:pt x="110" y="682"/>
                        </a:lnTo>
                        <a:lnTo>
                          <a:pt x="147" y="608"/>
                        </a:lnTo>
                        <a:lnTo>
                          <a:pt x="191" y="537"/>
                        </a:lnTo>
                        <a:lnTo>
                          <a:pt x="237" y="470"/>
                        </a:lnTo>
                        <a:lnTo>
                          <a:pt x="289" y="405"/>
                        </a:lnTo>
                        <a:lnTo>
                          <a:pt x="345" y="345"/>
                        </a:lnTo>
                        <a:lnTo>
                          <a:pt x="405" y="289"/>
                        </a:lnTo>
                        <a:lnTo>
                          <a:pt x="470" y="237"/>
                        </a:lnTo>
                        <a:lnTo>
                          <a:pt x="537" y="190"/>
                        </a:lnTo>
                        <a:lnTo>
                          <a:pt x="608" y="147"/>
                        </a:lnTo>
                        <a:lnTo>
                          <a:pt x="682" y="109"/>
                        </a:lnTo>
                        <a:lnTo>
                          <a:pt x="759" y="77"/>
                        </a:lnTo>
                        <a:lnTo>
                          <a:pt x="838" y="50"/>
                        </a:lnTo>
                        <a:lnTo>
                          <a:pt x="921" y="28"/>
                        </a:lnTo>
                        <a:lnTo>
                          <a:pt x="1005" y="13"/>
                        </a:lnTo>
                        <a:lnTo>
                          <a:pt x="1091" y="4"/>
                        </a:lnTo>
                        <a:lnTo>
                          <a:pt x="1180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0" name="Freeform 20"/>
                  <p:cNvSpPr>
                    <a:spLocks/>
                  </p:cNvSpPr>
                  <p:nvPr/>
                </p:nvSpPr>
                <p:spPr bwMode="auto">
                  <a:xfrm>
                    <a:off x="7759700" y="5734050"/>
                    <a:ext cx="303213" cy="68263"/>
                  </a:xfrm>
                  <a:custGeom>
                    <a:avLst/>
                    <a:gdLst>
                      <a:gd name="T0" fmla="*/ 706 w 764"/>
                      <a:gd name="T1" fmla="*/ 0 h 176"/>
                      <a:gd name="T2" fmla="*/ 723 w 764"/>
                      <a:gd name="T3" fmla="*/ 2 h 176"/>
                      <a:gd name="T4" fmla="*/ 739 w 764"/>
                      <a:gd name="T5" fmla="*/ 8 h 176"/>
                      <a:gd name="T6" fmla="*/ 752 w 764"/>
                      <a:gd name="T7" fmla="*/ 19 h 176"/>
                      <a:gd name="T8" fmla="*/ 760 w 764"/>
                      <a:gd name="T9" fmla="*/ 33 h 176"/>
                      <a:gd name="T10" fmla="*/ 764 w 764"/>
                      <a:gd name="T11" fmla="*/ 50 h 176"/>
                      <a:gd name="T12" fmla="*/ 763 w 764"/>
                      <a:gd name="T13" fmla="*/ 67 h 176"/>
                      <a:gd name="T14" fmla="*/ 757 w 764"/>
                      <a:gd name="T15" fmla="*/ 83 h 176"/>
                      <a:gd name="T16" fmla="*/ 746 w 764"/>
                      <a:gd name="T17" fmla="*/ 95 h 176"/>
                      <a:gd name="T18" fmla="*/ 732 w 764"/>
                      <a:gd name="T19" fmla="*/ 105 h 176"/>
                      <a:gd name="T20" fmla="*/ 677 w 764"/>
                      <a:gd name="T21" fmla="*/ 126 h 176"/>
                      <a:gd name="T22" fmla="*/ 620 w 764"/>
                      <a:gd name="T23" fmla="*/ 143 h 176"/>
                      <a:gd name="T24" fmla="*/ 560 w 764"/>
                      <a:gd name="T25" fmla="*/ 157 h 176"/>
                      <a:gd name="T26" fmla="*/ 502 w 764"/>
                      <a:gd name="T27" fmla="*/ 167 h 176"/>
                      <a:gd name="T28" fmla="*/ 443 w 764"/>
                      <a:gd name="T29" fmla="*/ 173 h 176"/>
                      <a:gd name="T30" fmla="*/ 383 w 764"/>
                      <a:gd name="T31" fmla="*/ 176 h 176"/>
                      <a:gd name="T32" fmla="*/ 323 w 764"/>
                      <a:gd name="T33" fmla="*/ 173 h 176"/>
                      <a:gd name="T34" fmla="*/ 262 w 764"/>
                      <a:gd name="T35" fmla="*/ 167 h 176"/>
                      <a:gd name="T36" fmla="*/ 203 w 764"/>
                      <a:gd name="T37" fmla="*/ 157 h 176"/>
                      <a:gd name="T38" fmla="*/ 145 w 764"/>
                      <a:gd name="T39" fmla="*/ 143 h 176"/>
                      <a:gd name="T40" fmla="*/ 88 w 764"/>
                      <a:gd name="T41" fmla="*/ 126 h 176"/>
                      <a:gd name="T42" fmla="*/ 33 w 764"/>
                      <a:gd name="T43" fmla="*/ 105 h 176"/>
                      <a:gd name="T44" fmla="*/ 18 w 764"/>
                      <a:gd name="T45" fmla="*/ 95 h 176"/>
                      <a:gd name="T46" fmla="*/ 8 w 764"/>
                      <a:gd name="T47" fmla="*/ 83 h 176"/>
                      <a:gd name="T48" fmla="*/ 1 w 764"/>
                      <a:gd name="T49" fmla="*/ 67 h 176"/>
                      <a:gd name="T50" fmla="*/ 0 w 764"/>
                      <a:gd name="T51" fmla="*/ 50 h 176"/>
                      <a:gd name="T52" fmla="*/ 3 w 764"/>
                      <a:gd name="T53" fmla="*/ 33 h 176"/>
                      <a:gd name="T54" fmla="*/ 11 w 764"/>
                      <a:gd name="T55" fmla="*/ 21 h 176"/>
                      <a:gd name="T56" fmla="*/ 21 w 764"/>
                      <a:gd name="T57" fmla="*/ 11 h 176"/>
                      <a:gd name="T58" fmla="*/ 34 w 764"/>
                      <a:gd name="T59" fmla="*/ 4 h 176"/>
                      <a:gd name="T60" fmla="*/ 47 w 764"/>
                      <a:gd name="T61" fmla="*/ 1 h 176"/>
                      <a:gd name="T62" fmla="*/ 62 w 764"/>
                      <a:gd name="T63" fmla="*/ 1 h 176"/>
                      <a:gd name="T64" fmla="*/ 75 w 764"/>
                      <a:gd name="T65" fmla="*/ 4 h 176"/>
                      <a:gd name="T66" fmla="*/ 124 w 764"/>
                      <a:gd name="T67" fmla="*/ 23 h 176"/>
                      <a:gd name="T68" fmla="*/ 174 w 764"/>
                      <a:gd name="T69" fmla="*/ 38 h 176"/>
                      <a:gd name="T70" fmla="*/ 225 w 764"/>
                      <a:gd name="T71" fmla="*/ 51 h 176"/>
                      <a:gd name="T72" fmla="*/ 276 w 764"/>
                      <a:gd name="T73" fmla="*/ 59 h 176"/>
                      <a:gd name="T74" fmla="*/ 329 w 764"/>
                      <a:gd name="T75" fmla="*/ 65 h 176"/>
                      <a:gd name="T76" fmla="*/ 383 w 764"/>
                      <a:gd name="T77" fmla="*/ 66 h 176"/>
                      <a:gd name="T78" fmla="*/ 436 w 764"/>
                      <a:gd name="T79" fmla="*/ 65 h 176"/>
                      <a:gd name="T80" fmla="*/ 489 w 764"/>
                      <a:gd name="T81" fmla="*/ 59 h 176"/>
                      <a:gd name="T82" fmla="*/ 539 w 764"/>
                      <a:gd name="T83" fmla="*/ 51 h 176"/>
                      <a:gd name="T84" fmla="*/ 591 w 764"/>
                      <a:gd name="T85" fmla="*/ 38 h 176"/>
                      <a:gd name="T86" fmla="*/ 641 w 764"/>
                      <a:gd name="T87" fmla="*/ 23 h 176"/>
                      <a:gd name="T88" fmla="*/ 689 w 764"/>
                      <a:gd name="T89" fmla="*/ 4 h 176"/>
                      <a:gd name="T90" fmla="*/ 706 w 764"/>
                      <a:gd name="T91" fmla="*/ 0 h 1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</a:cxnLst>
                    <a:rect l="0" t="0" r="r" b="b"/>
                    <a:pathLst>
                      <a:path w="764" h="176">
                        <a:moveTo>
                          <a:pt x="706" y="0"/>
                        </a:moveTo>
                        <a:lnTo>
                          <a:pt x="723" y="2"/>
                        </a:lnTo>
                        <a:lnTo>
                          <a:pt x="739" y="8"/>
                        </a:lnTo>
                        <a:lnTo>
                          <a:pt x="752" y="19"/>
                        </a:lnTo>
                        <a:lnTo>
                          <a:pt x="760" y="33"/>
                        </a:lnTo>
                        <a:lnTo>
                          <a:pt x="764" y="50"/>
                        </a:lnTo>
                        <a:lnTo>
                          <a:pt x="763" y="67"/>
                        </a:lnTo>
                        <a:lnTo>
                          <a:pt x="757" y="83"/>
                        </a:lnTo>
                        <a:lnTo>
                          <a:pt x="746" y="95"/>
                        </a:lnTo>
                        <a:lnTo>
                          <a:pt x="732" y="105"/>
                        </a:lnTo>
                        <a:lnTo>
                          <a:pt x="677" y="126"/>
                        </a:lnTo>
                        <a:lnTo>
                          <a:pt x="620" y="143"/>
                        </a:lnTo>
                        <a:lnTo>
                          <a:pt x="560" y="157"/>
                        </a:lnTo>
                        <a:lnTo>
                          <a:pt x="502" y="167"/>
                        </a:lnTo>
                        <a:lnTo>
                          <a:pt x="443" y="173"/>
                        </a:lnTo>
                        <a:lnTo>
                          <a:pt x="383" y="176"/>
                        </a:lnTo>
                        <a:lnTo>
                          <a:pt x="323" y="173"/>
                        </a:lnTo>
                        <a:lnTo>
                          <a:pt x="262" y="167"/>
                        </a:lnTo>
                        <a:lnTo>
                          <a:pt x="203" y="157"/>
                        </a:lnTo>
                        <a:lnTo>
                          <a:pt x="145" y="143"/>
                        </a:lnTo>
                        <a:lnTo>
                          <a:pt x="88" y="126"/>
                        </a:lnTo>
                        <a:lnTo>
                          <a:pt x="33" y="105"/>
                        </a:lnTo>
                        <a:lnTo>
                          <a:pt x="18" y="95"/>
                        </a:lnTo>
                        <a:lnTo>
                          <a:pt x="8" y="83"/>
                        </a:lnTo>
                        <a:lnTo>
                          <a:pt x="1" y="67"/>
                        </a:lnTo>
                        <a:lnTo>
                          <a:pt x="0" y="50"/>
                        </a:lnTo>
                        <a:lnTo>
                          <a:pt x="3" y="33"/>
                        </a:lnTo>
                        <a:lnTo>
                          <a:pt x="11" y="21"/>
                        </a:lnTo>
                        <a:lnTo>
                          <a:pt x="21" y="11"/>
                        </a:lnTo>
                        <a:lnTo>
                          <a:pt x="34" y="4"/>
                        </a:lnTo>
                        <a:lnTo>
                          <a:pt x="47" y="1"/>
                        </a:lnTo>
                        <a:lnTo>
                          <a:pt x="62" y="1"/>
                        </a:lnTo>
                        <a:lnTo>
                          <a:pt x="75" y="4"/>
                        </a:lnTo>
                        <a:lnTo>
                          <a:pt x="124" y="23"/>
                        </a:lnTo>
                        <a:lnTo>
                          <a:pt x="174" y="38"/>
                        </a:lnTo>
                        <a:lnTo>
                          <a:pt x="225" y="51"/>
                        </a:lnTo>
                        <a:lnTo>
                          <a:pt x="276" y="59"/>
                        </a:lnTo>
                        <a:lnTo>
                          <a:pt x="329" y="65"/>
                        </a:lnTo>
                        <a:lnTo>
                          <a:pt x="383" y="66"/>
                        </a:lnTo>
                        <a:lnTo>
                          <a:pt x="436" y="65"/>
                        </a:lnTo>
                        <a:lnTo>
                          <a:pt x="489" y="59"/>
                        </a:lnTo>
                        <a:lnTo>
                          <a:pt x="539" y="51"/>
                        </a:lnTo>
                        <a:lnTo>
                          <a:pt x="591" y="38"/>
                        </a:lnTo>
                        <a:lnTo>
                          <a:pt x="641" y="23"/>
                        </a:lnTo>
                        <a:lnTo>
                          <a:pt x="689" y="4"/>
                        </a:lnTo>
                        <a:lnTo>
                          <a:pt x="706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1" name="Freeform 21"/>
                  <p:cNvSpPr>
                    <a:spLocks/>
                  </p:cNvSpPr>
                  <p:nvPr/>
                </p:nvSpPr>
                <p:spPr bwMode="auto">
                  <a:xfrm>
                    <a:off x="8029575" y="5645150"/>
                    <a:ext cx="417513" cy="366713"/>
                  </a:xfrm>
                  <a:custGeom>
                    <a:avLst/>
                    <a:gdLst>
                      <a:gd name="T0" fmla="*/ 1019 w 1052"/>
                      <a:gd name="T1" fmla="*/ 5 h 923"/>
                      <a:gd name="T2" fmla="*/ 1044 w 1052"/>
                      <a:gd name="T3" fmla="*/ 26 h 923"/>
                      <a:gd name="T4" fmla="*/ 1052 w 1052"/>
                      <a:gd name="T5" fmla="*/ 58 h 923"/>
                      <a:gd name="T6" fmla="*/ 1034 w 1052"/>
                      <a:gd name="T7" fmla="*/ 106 h 923"/>
                      <a:gd name="T8" fmla="*/ 1003 w 1052"/>
                      <a:gd name="T9" fmla="*/ 170 h 923"/>
                      <a:gd name="T10" fmla="*/ 951 w 1052"/>
                      <a:gd name="T11" fmla="*/ 263 h 923"/>
                      <a:gd name="T12" fmla="*/ 913 w 1052"/>
                      <a:gd name="T13" fmla="*/ 324 h 923"/>
                      <a:gd name="T14" fmla="*/ 870 w 1052"/>
                      <a:gd name="T15" fmla="*/ 384 h 923"/>
                      <a:gd name="T16" fmla="*/ 830 w 1052"/>
                      <a:gd name="T17" fmla="*/ 436 h 923"/>
                      <a:gd name="T18" fmla="*/ 758 w 1052"/>
                      <a:gd name="T19" fmla="*/ 516 h 923"/>
                      <a:gd name="T20" fmla="*/ 731 w 1052"/>
                      <a:gd name="T21" fmla="*/ 542 h 923"/>
                      <a:gd name="T22" fmla="*/ 684 w 1052"/>
                      <a:gd name="T23" fmla="*/ 588 h 923"/>
                      <a:gd name="T24" fmla="*/ 631 w 1052"/>
                      <a:gd name="T25" fmla="*/ 633 h 923"/>
                      <a:gd name="T26" fmla="*/ 576 w 1052"/>
                      <a:gd name="T27" fmla="*/ 677 h 923"/>
                      <a:gd name="T28" fmla="*/ 459 w 1052"/>
                      <a:gd name="T29" fmla="*/ 756 h 923"/>
                      <a:gd name="T30" fmla="*/ 395 w 1052"/>
                      <a:gd name="T31" fmla="*/ 792 h 923"/>
                      <a:gd name="T32" fmla="*/ 335 w 1052"/>
                      <a:gd name="T33" fmla="*/ 822 h 923"/>
                      <a:gd name="T34" fmla="*/ 300 w 1052"/>
                      <a:gd name="T35" fmla="*/ 839 h 923"/>
                      <a:gd name="T36" fmla="*/ 266 w 1052"/>
                      <a:gd name="T37" fmla="*/ 854 h 923"/>
                      <a:gd name="T38" fmla="*/ 237 w 1052"/>
                      <a:gd name="T39" fmla="*/ 866 h 923"/>
                      <a:gd name="T40" fmla="*/ 204 w 1052"/>
                      <a:gd name="T41" fmla="*/ 878 h 923"/>
                      <a:gd name="T42" fmla="*/ 170 w 1052"/>
                      <a:gd name="T43" fmla="*/ 890 h 923"/>
                      <a:gd name="T44" fmla="*/ 102 w 1052"/>
                      <a:gd name="T45" fmla="*/ 911 h 923"/>
                      <a:gd name="T46" fmla="*/ 68 w 1052"/>
                      <a:gd name="T47" fmla="*/ 921 h 923"/>
                      <a:gd name="T48" fmla="*/ 34 w 1052"/>
                      <a:gd name="T49" fmla="*/ 918 h 923"/>
                      <a:gd name="T50" fmla="*/ 8 w 1052"/>
                      <a:gd name="T51" fmla="*/ 898 h 923"/>
                      <a:gd name="T52" fmla="*/ 0 w 1052"/>
                      <a:gd name="T53" fmla="*/ 865 h 923"/>
                      <a:gd name="T54" fmla="*/ 12 w 1052"/>
                      <a:gd name="T55" fmla="*/ 834 h 923"/>
                      <a:gd name="T56" fmla="*/ 40 w 1052"/>
                      <a:gd name="T57" fmla="*/ 816 h 923"/>
                      <a:gd name="T58" fmla="*/ 102 w 1052"/>
                      <a:gd name="T59" fmla="*/ 798 h 923"/>
                      <a:gd name="T60" fmla="*/ 136 w 1052"/>
                      <a:gd name="T61" fmla="*/ 787 h 923"/>
                      <a:gd name="T62" fmla="*/ 199 w 1052"/>
                      <a:gd name="T63" fmla="*/ 764 h 923"/>
                      <a:gd name="T64" fmla="*/ 228 w 1052"/>
                      <a:gd name="T65" fmla="*/ 752 h 923"/>
                      <a:gd name="T66" fmla="*/ 285 w 1052"/>
                      <a:gd name="T67" fmla="*/ 726 h 923"/>
                      <a:gd name="T68" fmla="*/ 317 w 1052"/>
                      <a:gd name="T69" fmla="*/ 710 h 923"/>
                      <a:gd name="T70" fmla="*/ 347 w 1052"/>
                      <a:gd name="T71" fmla="*/ 694 h 923"/>
                      <a:gd name="T72" fmla="*/ 403 w 1052"/>
                      <a:gd name="T73" fmla="*/ 664 h 923"/>
                      <a:gd name="T74" fmla="*/ 459 w 1052"/>
                      <a:gd name="T75" fmla="*/ 627 h 923"/>
                      <a:gd name="T76" fmla="*/ 510 w 1052"/>
                      <a:gd name="T77" fmla="*/ 590 h 923"/>
                      <a:gd name="T78" fmla="*/ 562 w 1052"/>
                      <a:gd name="T79" fmla="*/ 550 h 923"/>
                      <a:gd name="T80" fmla="*/ 611 w 1052"/>
                      <a:gd name="T81" fmla="*/ 507 h 923"/>
                      <a:gd name="T82" fmla="*/ 633 w 1052"/>
                      <a:gd name="T83" fmla="*/ 487 h 923"/>
                      <a:gd name="T84" fmla="*/ 658 w 1052"/>
                      <a:gd name="T85" fmla="*/ 462 h 923"/>
                      <a:gd name="T86" fmla="*/ 703 w 1052"/>
                      <a:gd name="T87" fmla="*/ 416 h 923"/>
                      <a:gd name="T88" fmla="*/ 745 w 1052"/>
                      <a:gd name="T89" fmla="*/ 367 h 923"/>
                      <a:gd name="T90" fmla="*/ 783 w 1052"/>
                      <a:gd name="T91" fmla="*/ 318 h 923"/>
                      <a:gd name="T92" fmla="*/ 804 w 1052"/>
                      <a:gd name="T93" fmla="*/ 289 h 923"/>
                      <a:gd name="T94" fmla="*/ 858 w 1052"/>
                      <a:gd name="T95" fmla="*/ 207 h 923"/>
                      <a:gd name="T96" fmla="*/ 891 w 1052"/>
                      <a:gd name="T97" fmla="*/ 151 h 923"/>
                      <a:gd name="T98" fmla="*/ 921 w 1052"/>
                      <a:gd name="T99" fmla="*/ 92 h 923"/>
                      <a:gd name="T100" fmla="*/ 948 w 1052"/>
                      <a:gd name="T101" fmla="*/ 33 h 923"/>
                      <a:gd name="T102" fmla="*/ 969 w 1052"/>
                      <a:gd name="T103" fmla="*/ 8 h 923"/>
                      <a:gd name="T104" fmla="*/ 1002 w 1052"/>
                      <a:gd name="T105" fmla="*/ 0 h 92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052" h="923">
                        <a:moveTo>
                          <a:pt x="1002" y="0"/>
                        </a:moveTo>
                        <a:lnTo>
                          <a:pt x="1019" y="5"/>
                        </a:lnTo>
                        <a:lnTo>
                          <a:pt x="1034" y="13"/>
                        </a:lnTo>
                        <a:lnTo>
                          <a:pt x="1044" y="26"/>
                        </a:lnTo>
                        <a:lnTo>
                          <a:pt x="1051" y="42"/>
                        </a:lnTo>
                        <a:lnTo>
                          <a:pt x="1052" y="58"/>
                        </a:lnTo>
                        <a:lnTo>
                          <a:pt x="1047" y="75"/>
                        </a:lnTo>
                        <a:lnTo>
                          <a:pt x="1034" y="106"/>
                        </a:lnTo>
                        <a:lnTo>
                          <a:pt x="1019" y="140"/>
                        </a:lnTo>
                        <a:lnTo>
                          <a:pt x="1003" y="170"/>
                        </a:lnTo>
                        <a:lnTo>
                          <a:pt x="986" y="203"/>
                        </a:lnTo>
                        <a:lnTo>
                          <a:pt x="951" y="263"/>
                        </a:lnTo>
                        <a:lnTo>
                          <a:pt x="913" y="323"/>
                        </a:lnTo>
                        <a:lnTo>
                          <a:pt x="913" y="324"/>
                        </a:lnTo>
                        <a:lnTo>
                          <a:pt x="873" y="381"/>
                        </a:lnTo>
                        <a:lnTo>
                          <a:pt x="870" y="384"/>
                        </a:lnTo>
                        <a:lnTo>
                          <a:pt x="850" y="410"/>
                        </a:lnTo>
                        <a:lnTo>
                          <a:pt x="830" y="436"/>
                        </a:lnTo>
                        <a:lnTo>
                          <a:pt x="783" y="490"/>
                        </a:lnTo>
                        <a:lnTo>
                          <a:pt x="758" y="516"/>
                        </a:lnTo>
                        <a:lnTo>
                          <a:pt x="734" y="539"/>
                        </a:lnTo>
                        <a:lnTo>
                          <a:pt x="731" y="542"/>
                        </a:lnTo>
                        <a:lnTo>
                          <a:pt x="709" y="565"/>
                        </a:lnTo>
                        <a:lnTo>
                          <a:pt x="684" y="588"/>
                        </a:lnTo>
                        <a:lnTo>
                          <a:pt x="658" y="610"/>
                        </a:lnTo>
                        <a:lnTo>
                          <a:pt x="631" y="633"/>
                        </a:lnTo>
                        <a:lnTo>
                          <a:pt x="603" y="655"/>
                        </a:lnTo>
                        <a:lnTo>
                          <a:pt x="576" y="677"/>
                        </a:lnTo>
                        <a:lnTo>
                          <a:pt x="519" y="718"/>
                        </a:lnTo>
                        <a:lnTo>
                          <a:pt x="459" y="756"/>
                        </a:lnTo>
                        <a:lnTo>
                          <a:pt x="398" y="791"/>
                        </a:lnTo>
                        <a:lnTo>
                          <a:pt x="395" y="792"/>
                        </a:lnTo>
                        <a:lnTo>
                          <a:pt x="365" y="808"/>
                        </a:lnTo>
                        <a:lnTo>
                          <a:pt x="335" y="822"/>
                        </a:lnTo>
                        <a:lnTo>
                          <a:pt x="333" y="824"/>
                        </a:lnTo>
                        <a:lnTo>
                          <a:pt x="300" y="839"/>
                        </a:lnTo>
                        <a:lnTo>
                          <a:pt x="270" y="852"/>
                        </a:lnTo>
                        <a:lnTo>
                          <a:pt x="266" y="854"/>
                        </a:lnTo>
                        <a:lnTo>
                          <a:pt x="239" y="866"/>
                        </a:lnTo>
                        <a:lnTo>
                          <a:pt x="237" y="866"/>
                        </a:lnTo>
                        <a:lnTo>
                          <a:pt x="205" y="878"/>
                        </a:lnTo>
                        <a:lnTo>
                          <a:pt x="204" y="878"/>
                        </a:lnTo>
                        <a:lnTo>
                          <a:pt x="171" y="890"/>
                        </a:lnTo>
                        <a:lnTo>
                          <a:pt x="170" y="890"/>
                        </a:lnTo>
                        <a:lnTo>
                          <a:pt x="137" y="902"/>
                        </a:lnTo>
                        <a:lnTo>
                          <a:pt x="102" y="911"/>
                        </a:lnTo>
                        <a:lnTo>
                          <a:pt x="101" y="912"/>
                        </a:lnTo>
                        <a:lnTo>
                          <a:pt x="68" y="921"/>
                        </a:lnTo>
                        <a:lnTo>
                          <a:pt x="51" y="923"/>
                        </a:lnTo>
                        <a:lnTo>
                          <a:pt x="34" y="918"/>
                        </a:lnTo>
                        <a:lnTo>
                          <a:pt x="20" y="911"/>
                        </a:lnTo>
                        <a:lnTo>
                          <a:pt x="8" y="898"/>
                        </a:lnTo>
                        <a:lnTo>
                          <a:pt x="2" y="883"/>
                        </a:lnTo>
                        <a:lnTo>
                          <a:pt x="0" y="865"/>
                        </a:lnTo>
                        <a:lnTo>
                          <a:pt x="3" y="849"/>
                        </a:lnTo>
                        <a:lnTo>
                          <a:pt x="12" y="834"/>
                        </a:lnTo>
                        <a:lnTo>
                          <a:pt x="24" y="822"/>
                        </a:lnTo>
                        <a:lnTo>
                          <a:pt x="40" y="816"/>
                        </a:lnTo>
                        <a:lnTo>
                          <a:pt x="74" y="806"/>
                        </a:lnTo>
                        <a:lnTo>
                          <a:pt x="102" y="798"/>
                        </a:lnTo>
                        <a:lnTo>
                          <a:pt x="103" y="798"/>
                        </a:lnTo>
                        <a:lnTo>
                          <a:pt x="136" y="787"/>
                        </a:lnTo>
                        <a:lnTo>
                          <a:pt x="167" y="777"/>
                        </a:lnTo>
                        <a:lnTo>
                          <a:pt x="199" y="764"/>
                        </a:lnTo>
                        <a:lnTo>
                          <a:pt x="225" y="754"/>
                        </a:lnTo>
                        <a:lnTo>
                          <a:pt x="228" y="752"/>
                        </a:lnTo>
                        <a:lnTo>
                          <a:pt x="259" y="739"/>
                        </a:lnTo>
                        <a:lnTo>
                          <a:pt x="285" y="726"/>
                        </a:lnTo>
                        <a:lnTo>
                          <a:pt x="288" y="725"/>
                        </a:lnTo>
                        <a:lnTo>
                          <a:pt x="317" y="710"/>
                        </a:lnTo>
                        <a:lnTo>
                          <a:pt x="343" y="697"/>
                        </a:lnTo>
                        <a:lnTo>
                          <a:pt x="347" y="694"/>
                        </a:lnTo>
                        <a:lnTo>
                          <a:pt x="375" y="680"/>
                        </a:lnTo>
                        <a:lnTo>
                          <a:pt x="403" y="664"/>
                        </a:lnTo>
                        <a:lnTo>
                          <a:pt x="430" y="646"/>
                        </a:lnTo>
                        <a:lnTo>
                          <a:pt x="459" y="627"/>
                        </a:lnTo>
                        <a:lnTo>
                          <a:pt x="484" y="609"/>
                        </a:lnTo>
                        <a:lnTo>
                          <a:pt x="510" y="590"/>
                        </a:lnTo>
                        <a:lnTo>
                          <a:pt x="562" y="550"/>
                        </a:lnTo>
                        <a:lnTo>
                          <a:pt x="562" y="550"/>
                        </a:lnTo>
                        <a:lnTo>
                          <a:pt x="585" y="530"/>
                        </a:lnTo>
                        <a:lnTo>
                          <a:pt x="611" y="507"/>
                        </a:lnTo>
                        <a:lnTo>
                          <a:pt x="612" y="507"/>
                        </a:lnTo>
                        <a:lnTo>
                          <a:pt x="633" y="487"/>
                        </a:lnTo>
                        <a:lnTo>
                          <a:pt x="655" y="466"/>
                        </a:lnTo>
                        <a:lnTo>
                          <a:pt x="658" y="462"/>
                        </a:lnTo>
                        <a:lnTo>
                          <a:pt x="682" y="439"/>
                        </a:lnTo>
                        <a:lnTo>
                          <a:pt x="703" y="416"/>
                        </a:lnTo>
                        <a:lnTo>
                          <a:pt x="724" y="391"/>
                        </a:lnTo>
                        <a:lnTo>
                          <a:pt x="745" y="367"/>
                        </a:lnTo>
                        <a:lnTo>
                          <a:pt x="765" y="343"/>
                        </a:lnTo>
                        <a:lnTo>
                          <a:pt x="783" y="318"/>
                        </a:lnTo>
                        <a:lnTo>
                          <a:pt x="785" y="315"/>
                        </a:lnTo>
                        <a:lnTo>
                          <a:pt x="804" y="289"/>
                        </a:lnTo>
                        <a:lnTo>
                          <a:pt x="823" y="262"/>
                        </a:lnTo>
                        <a:lnTo>
                          <a:pt x="858" y="207"/>
                        </a:lnTo>
                        <a:lnTo>
                          <a:pt x="874" y="181"/>
                        </a:lnTo>
                        <a:lnTo>
                          <a:pt x="891" y="151"/>
                        </a:lnTo>
                        <a:lnTo>
                          <a:pt x="906" y="123"/>
                        </a:lnTo>
                        <a:lnTo>
                          <a:pt x="921" y="92"/>
                        </a:lnTo>
                        <a:lnTo>
                          <a:pt x="934" y="65"/>
                        </a:lnTo>
                        <a:lnTo>
                          <a:pt x="948" y="33"/>
                        </a:lnTo>
                        <a:lnTo>
                          <a:pt x="956" y="18"/>
                        </a:lnTo>
                        <a:lnTo>
                          <a:pt x="969" y="8"/>
                        </a:lnTo>
                        <a:lnTo>
                          <a:pt x="985" y="1"/>
                        </a:lnTo>
                        <a:lnTo>
                          <a:pt x="1002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2" name="Freeform 22"/>
                  <p:cNvSpPr>
                    <a:spLocks noEditPoints="1"/>
                  </p:cNvSpPr>
                  <p:nvPr/>
                </p:nvSpPr>
                <p:spPr bwMode="auto">
                  <a:xfrm>
                    <a:off x="7219950" y="5292725"/>
                    <a:ext cx="182563" cy="322263"/>
                  </a:xfrm>
                  <a:custGeom>
                    <a:avLst/>
                    <a:gdLst>
                      <a:gd name="T0" fmla="*/ 316 w 460"/>
                      <a:gd name="T1" fmla="*/ 122 h 811"/>
                      <a:gd name="T2" fmla="*/ 252 w 460"/>
                      <a:gd name="T3" fmla="*/ 152 h 811"/>
                      <a:gd name="T4" fmla="*/ 196 w 460"/>
                      <a:gd name="T5" fmla="*/ 195 h 811"/>
                      <a:gd name="T6" fmla="*/ 150 w 460"/>
                      <a:gd name="T7" fmla="*/ 256 h 811"/>
                      <a:gd name="T8" fmla="*/ 119 w 460"/>
                      <a:gd name="T9" fmla="*/ 326 h 811"/>
                      <a:gd name="T10" fmla="*/ 109 w 460"/>
                      <a:gd name="T11" fmla="*/ 406 h 811"/>
                      <a:gd name="T12" fmla="*/ 119 w 460"/>
                      <a:gd name="T13" fmla="*/ 484 h 811"/>
                      <a:gd name="T14" fmla="*/ 150 w 460"/>
                      <a:gd name="T15" fmla="*/ 554 h 811"/>
                      <a:gd name="T16" fmla="*/ 196 w 460"/>
                      <a:gd name="T17" fmla="*/ 615 h 811"/>
                      <a:gd name="T18" fmla="*/ 252 w 460"/>
                      <a:gd name="T19" fmla="*/ 658 h 811"/>
                      <a:gd name="T20" fmla="*/ 316 w 460"/>
                      <a:gd name="T21" fmla="*/ 688 h 811"/>
                      <a:gd name="T22" fmla="*/ 352 w 460"/>
                      <a:gd name="T23" fmla="*/ 113 h 811"/>
                      <a:gd name="T24" fmla="*/ 406 w 460"/>
                      <a:gd name="T25" fmla="*/ 0 h 811"/>
                      <a:gd name="T26" fmla="*/ 438 w 460"/>
                      <a:gd name="T27" fmla="*/ 10 h 811"/>
                      <a:gd name="T28" fmla="*/ 458 w 460"/>
                      <a:gd name="T29" fmla="*/ 37 h 811"/>
                      <a:gd name="T30" fmla="*/ 460 w 460"/>
                      <a:gd name="T31" fmla="*/ 756 h 811"/>
                      <a:gd name="T32" fmla="*/ 449 w 460"/>
                      <a:gd name="T33" fmla="*/ 789 h 811"/>
                      <a:gd name="T34" fmla="*/ 423 w 460"/>
                      <a:gd name="T35" fmla="*/ 808 h 811"/>
                      <a:gd name="T36" fmla="*/ 358 w 460"/>
                      <a:gd name="T37" fmla="*/ 808 h 811"/>
                      <a:gd name="T38" fmla="*/ 268 w 460"/>
                      <a:gd name="T39" fmla="*/ 787 h 811"/>
                      <a:gd name="T40" fmla="*/ 188 w 460"/>
                      <a:gd name="T41" fmla="*/ 748 h 811"/>
                      <a:gd name="T42" fmla="*/ 119 w 460"/>
                      <a:gd name="T43" fmla="*/ 692 h 811"/>
                      <a:gd name="T44" fmla="*/ 63 w 460"/>
                      <a:gd name="T45" fmla="*/ 623 h 811"/>
                      <a:gd name="T46" fmla="*/ 23 w 460"/>
                      <a:gd name="T47" fmla="*/ 542 h 811"/>
                      <a:gd name="T48" fmla="*/ 3 w 460"/>
                      <a:gd name="T49" fmla="*/ 453 h 811"/>
                      <a:gd name="T50" fmla="*/ 3 w 460"/>
                      <a:gd name="T51" fmla="*/ 358 h 811"/>
                      <a:gd name="T52" fmla="*/ 23 w 460"/>
                      <a:gd name="T53" fmla="*/ 268 h 811"/>
                      <a:gd name="T54" fmla="*/ 63 w 460"/>
                      <a:gd name="T55" fmla="*/ 188 h 811"/>
                      <a:gd name="T56" fmla="*/ 119 w 460"/>
                      <a:gd name="T57" fmla="*/ 118 h 811"/>
                      <a:gd name="T58" fmla="*/ 188 w 460"/>
                      <a:gd name="T59" fmla="*/ 63 h 811"/>
                      <a:gd name="T60" fmla="*/ 267 w 460"/>
                      <a:gd name="T61" fmla="*/ 24 h 811"/>
                      <a:gd name="T62" fmla="*/ 356 w 460"/>
                      <a:gd name="T63" fmla="*/ 3 h 8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</a:cxnLst>
                    <a:rect l="0" t="0" r="r" b="b"/>
                    <a:pathLst>
                      <a:path w="460" h="811">
                        <a:moveTo>
                          <a:pt x="352" y="113"/>
                        </a:moveTo>
                        <a:lnTo>
                          <a:pt x="316" y="122"/>
                        </a:lnTo>
                        <a:lnTo>
                          <a:pt x="282" y="135"/>
                        </a:lnTo>
                        <a:lnTo>
                          <a:pt x="252" y="152"/>
                        </a:lnTo>
                        <a:lnTo>
                          <a:pt x="222" y="172"/>
                        </a:lnTo>
                        <a:lnTo>
                          <a:pt x="196" y="195"/>
                        </a:lnTo>
                        <a:lnTo>
                          <a:pt x="171" y="224"/>
                        </a:lnTo>
                        <a:lnTo>
                          <a:pt x="150" y="256"/>
                        </a:lnTo>
                        <a:lnTo>
                          <a:pt x="132" y="289"/>
                        </a:lnTo>
                        <a:lnTo>
                          <a:pt x="119" y="326"/>
                        </a:lnTo>
                        <a:lnTo>
                          <a:pt x="112" y="365"/>
                        </a:lnTo>
                        <a:lnTo>
                          <a:pt x="109" y="406"/>
                        </a:lnTo>
                        <a:lnTo>
                          <a:pt x="112" y="446"/>
                        </a:lnTo>
                        <a:lnTo>
                          <a:pt x="119" y="484"/>
                        </a:lnTo>
                        <a:lnTo>
                          <a:pt x="132" y="521"/>
                        </a:lnTo>
                        <a:lnTo>
                          <a:pt x="150" y="554"/>
                        </a:lnTo>
                        <a:lnTo>
                          <a:pt x="171" y="586"/>
                        </a:lnTo>
                        <a:lnTo>
                          <a:pt x="196" y="615"/>
                        </a:lnTo>
                        <a:lnTo>
                          <a:pt x="222" y="638"/>
                        </a:lnTo>
                        <a:lnTo>
                          <a:pt x="252" y="658"/>
                        </a:lnTo>
                        <a:lnTo>
                          <a:pt x="282" y="675"/>
                        </a:lnTo>
                        <a:lnTo>
                          <a:pt x="316" y="688"/>
                        </a:lnTo>
                        <a:lnTo>
                          <a:pt x="352" y="697"/>
                        </a:lnTo>
                        <a:lnTo>
                          <a:pt x="352" y="113"/>
                        </a:lnTo>
                        <a:close/>
                        <a:moveTo>
                          <a:pt x="404" y="0"/>
                        </a:moveTo>
                        <a:lnTo>
                          <a:pt x="406" y="0"/>
                        </a:lnTo>
                        <a:lnTo>
                          <a:pt x="423" y="3"/>
                        </a:lnTo>
                        <a:lnTo>
                          <a:pt x="438" y="10"/>
                        </a:lnTo>
                        <a:lnTo>
                          <a:pt x="449" y="22"/>
                        </a:lnTo>
                        <a:lnTo>
                          <a:pt x="458" y="37"/>
                        </a:lnTo>
                        <a:lnTo>
                          <a:pt x="460" y="54"/>
                        </a:lnTo>
                        <a:lnTo>
                          <a:pt x="460" y="756"/>
                        </a:lnTo>
                        <a:lnTo>
                          <a:pt x="458" y="773"/>
                        </a:lnTo>
                        <a:lnTo>
                          <a:pt x="449" y="789"/>
                        </a:lnTo>
                        <a:lnTo>
                          <a:pt x="438" y="801"/>
                        </a:lnTo>
                        <a:lnTo>
                          <a:pt x="423" y="808"/>
                        </a:lnTo>
                        <a:lnTo>
                          <a:pt x="406" y="811"/>
                        </a:lnTo>
                        <a:lnTo>
                          <a:pt x="358" y="808"/>
                        </a:lnTo>
                        <a:lnTo>
                          <a:pt x="313" y="801"/>
                        </a:lnTo>
                        <a:lnTo>
                          <a:pt x="268" y="787"/>
                        </a:lnTo>
                        <a:lnTo>
                          <a:pt x="227" y="770"/>
                        </a:lnTo>
                        <a:lnTo>
                          <a:pt x="188" y="748"/>
                        </a:lnTo>
                        <a:lnTo>
                          <a:pt x="152" y="721"/>
                        </a:lnTo>
                        <a:lnTo>
                          <a:pt x="119" y="692"/>
                        </a:lnTo>
                        <a:lnTo>
                          <a:pt x="89" y="659"/>
                        </a:lnTo>
                        <a:lnTo>
                          <a:pt x="63" y="623"/>
                        </a:lnTo>
                        <a:lnTo>
                          <a:pt x="41" y="584"/>
                        </a:lnTo>
                        <a:lnTo>
                          <a:pt x="23" y="542"/>
                        </a:lnTo>
                        <a:lnTo>
                          <a:pt x="11" y="498"/>
                        </a:lnTo>
                        <a:lnTo>
                          <a:pt x="3" y="453"/>
                        </a:lnTo>
                        <a:lnTo>
                          <a:pt x="0" y="406"/>
                        </a:lnTo>
                        <a:lnTo>
                          <a:pt x="3" y="358"/>
                        </a:lnTo>
                        <a:lnTo>
                          <a:pt x="11" y="313"/>
                        </a:lnTo>
                        <a:lnTo>
                          <a:pt x="23" y="268"/>
                        </a:lnTo>
                        <a:lnTo>
                          <a:pt x="41" y="227"/>
                        </a:lnTo>
                        <a:lnTo>
                          <a:pt x="63" y="188"/>
                        </a:lnTo>
                        <a:lnTo>
                          <a:pt x="89" y="151"/>
                        </a:lnTo>
                        <a:lnTo>
                          <a:pt x="119" y="118"/>
                        </a:lnTo>
                        <a:lnTo>
                          <a:pt x="152" y="89"/>
                        </a:lnTo>
                        <a:lnTo>
                          <a:pt x="188" y="63"/>
                        </a:lnTo>
                        <a:lnTo>
                          <a:pt x="226" y="41"/>
                        </a:lnTo>
                        <a:lnTo>
                          <a:pt x="267" y="24"/>
                        </a:lnTo>
                        <a:lnTo>
                          <a:pt x="311" y="10"/>
                        </a:lnTo>
                        <a:lnTo>
                          <a:pt x="356" y="3"/>
                        </a:lnTo>
                        <a:lnTo>
                          <a:pt x="404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3" name="Freeform 23"/>
                  <p:cNvSpPr>
                    <a:spLocks noEditPoints="1"/>
                  </p:cNvSpPr>
                  <p:nvPr/>
                </p:nvSpPr>
                <p:spPr bwMode="auto">
                  <a:xfrm>
                    <a:off x="8420100" y="5292725"/>
                    <a:ext cx="182563" cy="322263"/>
                  </a:xfrm>
                  <a:custGeom>
                    <a:avLst/>
                    <a:gdLst>
                      <a:gd name="T0" fmla="*/ 109 w 460"/>
                      <a:gd name="T1" fmla="*/ 697 h 811"/>
                      <a:gd name="T2" fmla="*/ 178 w 460"/>
                      <a:gd name="T3" fmla="*/ 675 h 811"/>
                      <a:gd name="T4" fmla="*/ 238 w 460"/>
                      <a:gd name="T5" fmla="*/ 638 h 811"/>
                      <a:gd name="T6" fmla="*/ 290 w 460"/>
                      <a:gd name="T7" fmla="*/ 586 h 811"/>
                      <a:gd name="T8" fmla="*/ 328 w 460"/>
                      <a:gd name="T9" fmla="*/ 521 h 811"/>
                      <a:gd name="T10" fmla="*/ 349 w 460"/>
                      <a:gd name="T11" fmla="*/ 446 h 811"/>
                      <a:gd name="T12" fmla="*/ 349 w 460"/>
                      <a:gd name="T13" fmla="*/ 365 h 811"/>
                      <a:gd name="T14" fmla="*/ 328 w 460"/>
                      <a:gd name="T15" fmla="*/ 289 h 811"/>
                      <a:gd name="T16" fmla="*/ 290 w 460"/>
                      <a:gd name="T17" fmla="*/ 224 h 811"/>
                      <a:gd name="T18" fmla="*/ 238 w 460"/>
                      <a:gd name="T19" fmla="*/ 172 h 811"/>
                      <a:gd name="T20" fmla="*/ 178 w 460"/>
                      <a:gd name="T21" fmla="*/ 135 h 811"/>
                      <a:gd name="T22" fmla="*/ 109 w 460"/>
                      <a:gd name="T23" fmla="*/ 113 h 811"/>
                      <a:gd name="T24" fmla="*/ 56 w 460"/>
                      <a:gd name="T25" fmla="*/ 0 h 811"/>
                      <a:gd name="T26" fmla="*/ 148 w 460"/>
                      <a:gd name="T27" fmla="*/ 10 h 811"/>
                      <a:gd name="T28" fmla="*/ 232 w 460"/>
                      <a:gd name="T29" fmla="*/ 41 h 811"/>
                      <a:gd name="T30" fmla="*/ 308 w 460"/>
                      <a:gd name="T31" fmla="*/ 89 h 811"/>
                      <a:gd name="T32" fmla="*/ 341 w 460"/>
                      <a:gd name="T33" fmla="*/ 118 h 811"/>
                      <a:gd name="T34" fmla="*/ 396 w 460"/>
                      <a:gd name="T35" fmla="*/ 188 h 811"/>
                      <a:gd name="T36" fmla="*/ 436 w 460"/>
                      <a:gd name="T37" fmla="*/ 268 h 811"/>
                      <a:gd name="T38" fmla="*/ 457 w 460"/>
                      <a:gd name="T39" fmla="*/ 358 h 811"/>
                      <a:gd name="T40" fmla="*/ 457 w 460"/>
                      <a:gd name="T41" fmla="*/ 453 h 811"/>
                      <a:gd name="T42" fmla="*/ 436 w 460"/>
                      <a:gd name="T43" fmla="*/ 542 h 811"/>
                      <a:gd name="T44" fmla="*/ 396 w 460"/>
                      <a:gd name="T45" fmla="*/ 623 h 811"/>
                      <a:gd name="T46" fmla="*/ 341 w 460"/>
                      <a:gd name="T47" fmla="*/ 692 h 811"/>
                      <a:gd name="T48" fmla="*/ 272 w 460"/>
                      <a:gd name="T49" fmla="*/ 748 h 811"/>
                      <a:gd name="T50" fmla="*/ 191 w 460"/>
                      <a:gd name="T51" fmla="*/ 787 h 811"/>
                      <a:gd name="T52" fmla="*/ 101 w 460"/>
                      <a:gd name="T53" fmla="*/ 808 h 811"/>
                      <a:gd name="T54" fmla="*/ 37 w 460"/>
                      <a:gd name="T55" fmla="*/ 808 h 811"/>
                      <a:gd name="T56" fmla="*/ 11 w 460"/>
                      <a:gd name="T57" fmla="*/ 789 h 811"/>
                      <a:gd name="T58" fmla="*/ 0 w 460"/>
                      <a:gd name="T59" fmla="*/ 756 h 811"/>
                      <a:gd name="T60" fmla="*/ 2 w 460"/>
                      <a:gd name="T61" fmla="*/ 37 h 811"/>
                      <a:gd name="T62" fmla="*/ 22 w 460"/>
                      <a:gd name="T63" fmla="*/ 10 h 811"/>
                      <a:gd name="T64" fmla="*/ 54 w 460"/>
                      <a:gd name="T65" fmla="*/ 0 h 8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</a:cxnLst>
                    <a:rect l="0" t="0" r="r" b="b"/>
                    <a:pathLst>
                      <a:path w="460" h="811">
                        <a:moveTo>
                          <a:pt x="109" y="113"/>
                        </a:moveTo>
                        <a:lnTo>
                          <a:pt x="109" y="697"/>
                        </a:lnTo>
                        <a:lnTo>
                          <a:pt x="144" y="688"/>
                        </a:lnTo>
                        <a:lnTo>
                          <a:pt x="178" y="675"/>
                        </a:lnTo>
                        <a:lnTo>
                          <a:pt x="209" y="658"/>
                        </a:lnTo>
                        <a:lnTo>
                          <a:pt x="238" y="638"/>
                        </a:lnTo>
                        <a:lnTo>
                          <a:pt x="264" y="615"/>
                        </a:lnTo>
                        <a:lnTo>
                          <a:pt x="290" y="586"/>
                        </a:lnTo>
                        <a:lnTo>
                          <a:pt x="311" y="554"/>
                        </a:lnTo>
                        <a:lnTo>
                          <a:pt x="328" y="521"/>
                        </a:lnTo>
                        <a:lnTo>
                          <a:pt x="340" y="484"/>
                        </a:lnTo>
                        <a:lnTo>
                          <a:pt x="349" y="446"/>
                        </a:lnTo>
                        <a:lnTo>
                          <a:pt x="351" y="406"/>
                        </a:lnTo>
                        <a:lnTo>
                          <a:pt x="349" y="365"/>
                        </a:lnTo>
                        <a:lnTo>
                          <a:pt x="340" y="326"/>
                        </a:lnTo>
                        <a:lnTo>
                          <a:pt x="328" y="289"/>
                        </a:lnTo>
                        <a:lnTo>
                          <a:pt x="311" y="256"/>
                        </a:lnTo>
                        <a:lnTo>
                          <a:pt x="290" y="224"/>
                        </a:lnTo>
                        <a:lnTo>
                          <a:pt x="264" y="195"/>
                        </a:lnTo>
                        <a:lnTo>
                          <a:pt x="238" y="172"/>
                        </a:lnTo>
                        <a:lnTo>
                          <a:pt x="209" y="152"/>
                        </a:lnTo>
                        <a:lnTo>
                          <a:pt x="178" y="135"/>
                        </a:lnTo>
                        <a:lnTo>
                          <a:pt x="144" y="122"/>
                        </a:lnTo>
                        <a:lnTo>
                          <a:pt x="109" y="113"/>
                        </a:lnTo>
                        <a:close/>
                        <a:moveTo>
                          <a:pt x="54" y="0"/>
                        </a:moveTo>
                        <a:lnTo>
                          <a:pt x="56" y="0"/>
                        </a:lnTo>
                        <a:lnTo>
                          <a:pt x="102" y="2"/>
                        </a:lnTo>
                        <a:lnTo>
                          <a:pt x="148" y="10"/>
                        </a:lnTo>
                        <a:lnTo>
                          <a:pt x="191" y="23"/>
                        </a:lnTo>
                        <a:lnTo>
                          <a:pt x="232" y="41"/>
                        </a:lnTo>
                        <a:lnTo>
                          <a:pt x="272" y="63"/>
                        </a:lnTo>
                        <a:lnTo>
                          <a:pt x="308" y="89"/>
                        </a:lnTo>
                        <a:lnTo>
                          <a:pt x="340" y="118"/>
                        </a:lnTo>
                        <a:lnTo>
                          <a:pt x="341" y="118"/>
                        </a:lnTo>
                        <a:lnTo>
                          <a:pt x="371" y="152"/>
                        </a:lnTo>
                        <a:lnTo>
                          <a:pt x="396" y="188"/>
                        </a:lnTo>
                        <a:lnTo>
                          <a:pt x="418" y="227"/>
                        </a:lnTo>
                        <a:lnTo>
                          <a:pt x="436" y="268"/>
                        </a:lnTo>
                        <a:lnTo>
                          <a:pt x="449" y="313"/>
                        </a:lnTo>
                        <a:lnTo>
                          <a:pt x="457" y="358"/>
                        </a:lnTo>
                        <a:lnTo>
                          <a:pt x="460" y="406"/>
                        </a:lnTo>
                        <a:lnTo>
                          <a:pt x="457" y="453"/>
                        </a:lnTo>
                        <a:lnTo>
                          <a:pt x="449" y="498"/>
                        </a:lnTo>
                        <a:lnTo>
                          <a:pt x="436" y="542"/>
                        </a:lnTo>
                        <a:lnTo>
                          <a:pt x="418" y="584"/>
                        </a:lnTo>
                        <a:lnTo>
                          <a:pt x="396" y="623"/>
                        </a:lnTo>
                        <a:lnTo>
                          <a:pt x="371" y="659"/>
                        </a:lnTo>
                        <a:lnTo>
                          <a:pt x="341" y="692"/>
                        </a:lnTo>
                        <a:lnTo>
                          <a:pt x="308" y="721"/>
                        </a:lnTo>
                        <a:lnTo>
                          <a:pt x="272" y="748"/>
                        </a:lnTo>
                        <a:lnTo>
                          <a:pt x="232" y="770"/>
                        </a:lnTo>
                        <a:lnTo>
                          <a:pt x="191" y="787"/>
                        </a:lnTo>
                        <a:lnTo>
                          <a:pt x="147" y="801"/>
                        </a:lnTo>
                        <a:lnTo>
                          <a:pt x="101" y="808"/>
                        </a:lnTo>
                        <a:lnTo>
                          <a:pt x="54" y="811"/>
                        </a:lnTo>
                        <a:lnTo>
                          <a:pt x="37" y="808"/>
                        </a:lnTo>
                        <a:lnTo>
                          <a:pt x="22" y="801"/>
                        </a:lnTo>
                        <a:lnTo>
                          <a:pt x="11" y="789"/>
                        </a:lnTo>
                        <a:lnTo>
                          <a:pt x="2" y="773"/>
                        </a:lnTo>
                        <a:lnTo>
                          <a:pt x="0" y="756"/>
                        </a:lnTo>
                        <a:lnTo>
                          <a:pt x="0" y="54"/>
                        </a:lnTo>
                        <a:lnTo>
                          <a:pt x="2" y="37"/>
                        </a:lnTo>
                        <a:lnTo>
                          <a:pt x="11" y="22"/>
                        </a:lnTo>
                        <a:lnTo>
                          <a:pt x="22" y="10"/>
                        </a:lnTo>
                        <a:lnTo>
                          <a:pt x="37" y="3"/>
                        </a:lnTo>
                        <a:lnTo>
                          <a:pt x="54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4" name="Freeform 24"/>
                  <p:cNvSpPr>
                    <a:spLocks/>
                  </p:cNvSpPr>
                  <p:nvPr/>
                </p:nvSpPr>
                <p:spPr bwMode="auto">
                  <a:xfrm>
                    <a:off x="7375525" y="4870450"/>
                    <a:ext cx="1071563" cy="384175"/>
                  </a:xfrm>
                  <a:custGeom>
                    <a:avLst/>
                    <a:gdLst>
                      <a:gd name="T0" fmla="*/ 1437 w 2699"/>
                      <a:gd name="T1" fmla="*/ 2 h 966"/>
                      <a:gd name="T2" fmla="*/ 1609 w 2699"/>
                      <a:gd name="T3" fmla="*/ 23 h 966"/>
                      <a:gd name="T4" fmla="*/ 1776 w 2699"/>
                      <a:gd name="T5" fmla="*/ 64 h 966"/>
                      <a:gd name="T6" fmla="*/ 1938 w 2699"/>
                      <a:gd name="T7" fmla="*/ 124 h 966"/>
                      <a:gd name="T8" fmla="*/ 2092 w 2699"/>
                      <a:gd name="T9" fmla="*/ 203 h 966"/>
                      <a:gd name="T10" fmla="*/ 2235 w 2699"/>
                      <a:gd name="T11" fmla="*/ 299 h 966"/>
                      <a:gd name="T12" fmla="*/ 2362 w 2699"/>
                      <a:gd name="T13" fmla="*/ 409 h 966"/>
                      <a:gd name="T14" fmla="*/ 2477 w 2699"/>
                      <a:gd name="T15" fmla="*/ 533 h 966"/>
                      <a:gd name="T16" fmla="*/ 2576 w 2699"/>
                      <a:gd name="T17" fmla="*/ 668 h 966"/>
                      <a:gd name="T18" fmla="*/ 2659 w 2699"/>
                      <a:gd name="T19" fmla="*/ 815 h 966"/>
                      <a:gd name="T20" fmla="*/ 2699 w 2699"/>
                      <a:gd name="T21" fmla="*/ 909 h 966"/>
                      <a:gd name="T22" fmla="*/ 2691 w 2699"/>
                      <a:gd name="T23" fmla="*/ 940 h 966"/>
                      <a:gd name="T24" fmla="*/ 2666 w 2699"/>
                      <a:gd name="T25" fmla="*/ 962 h 966"/>
                      <a:gd name="T26" fmla="*/ 2637 w 2699"/>
                      <a:gd name="T27" fmla="*/ 966 h 966"/>
                      <a:gd name="T28" fmla="*/ 2612 w 2699"/>
                      <a:gd name="T29" fmla="*/ 956 h 966"/>
                      <a:gd name="T30" fmla="*/ 2595 w 2699"/>
                      <a:gd name="T31" fmla="*/ 933 h 966"/>
                      <a:gd name="T32" fmla="*/ 2525 w 2699"/>
                      <a:gd name="T33" fmla="*/ 793 h 966"/>
                      <a:gd name="T34" fmla="*/ 2441 w 2699"/>
                      <a:gd name="T35" fmla="*/ 662 h 966"/>
                      <a:gd name="T36" fmla="*/ 2342 w 2699"/>
                      <a:gd name="T37" fmla="*/ 543 h 966"/>
                      <a:gd name="T38" fmla="*/ 2229 w 2699"/>
                      <a:gd name="T39" fmla="*/ 434 h 966"/>
                      <a:gd name="T40" fmla="*/ 2106 w 2699"/>
                      <a:gd name="T41" fmla="*/ 339 h 966"/>
                      <a:gd name="T42" fmla="*/ 1966 w 2699"/>
                      <a:gd name="T43" fmla="*/ 258 h 966"/>
                      <a:gd name="T44" fmla="*/ 1820 w 2699"/>
                      <a:gd name="T45" fmla="*/ 193 h 966"/>
                      <a:gd name="T46" fmla="*/ 1668 w 2699"/>
                      <a:gd name="T47" fmla="*/ 147 h 966"/>
                      <a:gd name="T48" fmla="*/ 1511 w 2699"/>
                      <a:gd name="T49" fmla="*/ 118 h 966"/>
                      <a:gd name="T50" fmla="*/ 1350 w 2699"/>
                      <a:gd name="T51" fmla="*/ 109 h 966"/>
                      <a:gd name="T52" fmla="*/ 1188 w 2699"/>
                      <a:gd name="T53" fmla="*/ 118 h 966"/>
                      <a:gd name="T54" fmla="*/ 1031 w 2699"/>
                      <a:gd name="T55" fmla="*/ 146 h 966"/>
                      <a:gd name="T56" fmla="*/ 878 w 2699"/>
                      <a:gd name="T57" fmla="*/ 192 h 966"/>
                      <a:gd name="T58" fmla="*/ 733 w 2699"/>
                      <a:gd name="T59" fmla="*/ 257 h 966"/>
                      <a:gd name="T60" fmla="*/ 594 w 2699"/>
                      <a:gd name="T61" fmla="*/ 339 h 966"/>
                      <a:gd name="T62" fmla="*/ 469 w 2699"/>
                      <a:gd name="T63" fmla="*/ 434 h 966"/>
                      <a:gd name="T64" fmla="*/ 356 w 2699"/>
                      <a:gd name="T65" fmla="*/ 542 h 966"/>
                      <a:gd name="T66" fmla="*/ 258 w 2699"/>
                      <a:gd name="T67" fmla="*/ 662 h 966"/>
                      <a:gd name="T68" fmla="*/ 173 w 2699"/>
                      <a:gd name="T69" fmla="*/ 793 h 966"/>
                      <a:gd name="T70" fmla="*/ 104 w 2699"/>
                      <a:gd name="T71" fmla="*/ 933 h 966"/>
                      <a:gd name="T72" fmla="*/ 82 w 2699"/>
                      <a:gd name="T73" fmla="*/ 958 h 966"/>
                      <a:gd name="T74" fmla="*/ 50 w 2699"/>
                      <a:gd name="T75" fmla="*/ 966 h 966"/>
                      <a:gd name="T76" fmla="*/ 18 w 2699"/>
                      <a:gd name="T77" fmla="*/ 953 h 966"/>
                      <a:gd name="T78" fmla="*/ 1 w 2699"/>
                      <a:gd name="T79" fmla="*/ 924 h 966"/>
                      <a:gd name="T80" fmla="*/ 4 w 2699"/>
                      <a:gd name="T81" fmla="*/ 892 h 966"/>
                      <a:gd name="T82" fmla="*/ 79 w 2699"/>
                      <a:gd name="T83" fmla="*/ 740 h 966"/>
                      <a:gd name="T84" fmla="*/ 170 w 2699"/>
                      <a:gd name="T85" fmla="*/ 599 h 966"/>
                      <a:gd name="T86" fmla="*/ 277 w 2699"/>
                      <a:gd name="T87" fmla="*/ 469 h 966"/>
                      <a:gd name="T88" fmla="*/ 399 w 2699"/>
                      <a:gd name="T89" fmla="*/ 352 h 966"/>
                      <a:gd name="T90" fmla="*/ 533 w 2699"/>
                      <a:gd name="T91" fmla="*/ 249 h 966"/>
                      <a:gd name="T92" fmla="*/ 683 w 2699"/>
                      <a:gd name="T93" fmla="*/ 161 h 966"/>
                      <a:gd name="T94" fmla="*/ 840 w 2699"/>
                      <a:gd name="T95" fmla="*/ 91 h 966"/>
                      <a:gd name="T96" fmla="*/ 1005 w 2699"/>
                      <a:gd name="T97" fmla="*/ 40 h 966"/>
                      <a:gd name="T98" fmla="*/ 1175 w 2699"/>
                      <a:gd name="T99" fmla="*/ 11 h 966"/>
                      <a:gd name="T100" fmla="*/ 1350 w 2699"/>
                      <a:gd name="T101" fmla="*/ 0 h 96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</a:cxnLst>
                    <a:rect l="0" t="0" r="r" b="b"/>
                    <a:pathLst>
                      <a:path w="2699" h="966">
                        <a:moveTo>
                          <a:pt x="1350" y="0"/>
                        </a:moveTo>
                        <a:lnTo>
                          <a:pt x="1437" y="2"/>
                        </a:lnTo>
                        <a:lnTo>
                          <a:pt x="1523" y="11"/>
                        </a:lnTo>
                        <a:lnTo>
                          <a:pt x="1609" y="23"/>
                        </a:lnTo>
                        <a:lnTo>
                          <a:pt x="1693" y="41"/>
                        </a:lnTo>
                        <a:lnTo>
                          <a:pt x="1776" y="64"/>
                        </a:lnTo>
                        <a:lnTo>
                          <a:pt x="1858" y="91"/>
                        </a:lnTo>
                        <a:lnTo>
                          <a:pt x="1938" y="124"/>
                        </a:lnTo>
                        <a:lnTo>
                          <a:pt x="2016" y="161"/>
                        </a:lnTo>
                        <a:lnTo>
                          <a:pt x="2092" y="203"/>
                        </a:lnTo>
                        <a:lnTo>
                          <a:pt x="2166" y="249"/>
                        </a:lnTo>
                        <a:lnTo>
                          <a:pt x="2235" y="299"/>
                        </a:lnTo>
                        <a:lnTo>
                          <a:pt x="2300" y="352"/>
                        </a:lnTo>
                        <a:lnTo>
                          <a:pt x="2362" y="409"/>
                        </a:lnTo>
                        <a:lnTo>
                          <a:pt x="2422" y="469"/>
                        </a:lnTo>
                        <a:lnTo>
                          <a:pt x="2477" y="533"/>
                        </a:lnTo>
                        <a:lnTo>
                          <a:pt x="2528" y="599"/>
                        </a:lnTo>
                        <a:lnTo>
                          <a:pt x="2576" y="668"/>
                        </a:lnTo>
                        <a:lnTo>
                          <a:pt x="2619" y="740"/>
                        </a:lnTo>
                        <a:lnTo>
                          <a:pt x="2659" y="815"/>
                        </a:lnTo>
                        <a:lnTo>
                          <a:pt x="2694" y="892"/>
                        </a:lnTo>
                        <a:lnTo>
                          <a:pt x="2699" y="909"/>
                        </a:lnTo>
                        <a:lnTo>
                          <a:pt x="2698" y="924"/>
                        </a:lnTo>
                        <a:lnTo>
                          <a:pt x="2691" y="940"/>
                        </a:lnTo>
                        <a:lnTo>
                          <a:pt x="2681" y="953"/>
                        </a:lnTo>
                        <a:lnTo>
                          <a:pt x="2666" y="962"/>
                        </a:lnTo>
                        <a:lnTo>
                          <a:pt x="2652" y="966"/>
                        </a:lnTo>
                        <a:lnTo>
                          <a:pt x="2637" y="966"/>
                        </a:lnTo>
                        <a:lnTo>
                          <a:pt x="2625" y="962"/>
                        </a:lnTo>
                        <a:lnTo>
                          <a:pt x="2612" y="956"/>
                        </a:lnTo>
                        <a:lnTo>
                          <a:pt x="2602" y="946"/>
                        </a:lnTo>
                        <a:lnTo>
                          <a:pt x="2595" y="933"/>
                        </a:lnTo>
                        <a:lnTo>
                          <a:pt x="2562" y="862"/>
                        </a:lnTo>
                        <a:lnTo>
                          <a:pt x="2525" y="793"/>
                        </a:lnTo>
                        <a:lnTo>
                          <a:pt x="2485" y="727"/>
                        </a:lnTo>
                        <a:lnTo>
                          <a:pt x="2441" y="662"/>
                        </a:lnTo>
                        <a:lnTo>
                          <a:pt x="2393" y="601"/>
                        </a:lnTo>
                        <a:lnTo>
                          <a:pt x="2342" y="543"/>
                        </a:lnTo>
                        <a:lnTo>
                          <a:pt x="2287" y="487"/>
                        </a:lnTo>
                        <a:lnTo>
                          <a:pt x="2229" y="434"/>
                        </a:lnTo>
                        <a:lnTo>
                          <a:pt x="2169" y="386"/>
                        </a:lnTo>
                        <a:lnTo>
                          <a:pt x="2106" y="339"/>
                        </a:lnTo>
                        <a:lnTo>
                          <a:pt x="2037" y="296"/>
                        </a:lnTo>
                        <a:lnTo>
                          <a:pt x="1966" y="258"/>
                        </a:lnTo>
                        <a:lnTo>
                          <a:pt x="1894" y="223"/>
                        </a:lnTo>
                        <a:lnTo>
                          <a:pt x="1820" y="193"/>
                        </a:lnTo>
                        <a:lnTo>
                          <a:pt x="1745" y="167"/>
                        </a:lnTo>
                        <a:lnTo>
                          <a:pt x="1668" y="147"/>
                        </a:lnTo>
                        <a:lnTo>
                          <a:pt x="1590" y="130"/>
                        </a:lnTo>
                        <a:lnTo>
                          <a:pt x="1511" y="118"/>
                        </a:lnTo>
                        <a:lnTo>
                          <a:pt x="1430" y="111"/>
                        </a:lnTo>
                        <a:lnTo>
                          <a:pt x="1350" y="109"/>
                        </a:lnTo>
                        <a:lnTo>
                          <a:pt x="1268" y="111"/>
                        </a:lnTo>
                        <a:lnTo>
                          <a:pt x="1188" y="118"/>
                        </a:lnTo>
                        <a:lnTo>
                          <a:pt x="1109" y="130"/>
                        </a:lnTo>
                        <a:lnTo>
                          <a:pt x="1031" y="146"/>
                        </a:lnTo>
                        <a:lnTo>
                          <a:pt x="954" y="167"/>
                        </a:lnTo>
                        <a:lnTo>
                          <a:pt x="878" y="192"/>
                        </a:lnTo>
                        <a:lnTo>
                          <a:pt x="804" y="223"/>
                        </a:lnTo>
                        <a:lnTo>
                          <a:pt x="733" y="257"/>
                        </a:lnTo>
                        <a:lnTo>
                          <a:pt x="662" y="296"/>
                        </a:lnTo>
                        <a:lnTo>
                          <a:pt x="594" y="339"/>
                        </a:lnTo>
                        <a:lnTo>
                          <a:pt x="530" y="385"/>
                        </a:lnTo>
                        <a:lnTo>
                          <a:pt x="469" y="434"/>
                        </a:lnTo>
                        <a:lnTo>
                          <a:pt x="411" y="487"/>
                        </a:lnTo>
                        <a:lnTo>
                          <a:pt x="356" y="542"/>
                        </a:lnTo>
                        <a:lnTo>
                          <a:pt x="306" y="601"/>
                        </a:lnTo>
                        <a:lnTo>
                          <a:pt x="258" y="662"/>
                        </a:lnTo>
                        <a:lnTo>
                          <a:pt x="214" y="727"/>
                        </a:lnTo>
                        <a:lnTo>
                          <a:pt x="173" y="793"/>
                        </a:lnTo>
                        <a:lnTo>
                          <a:pt x="136" y="862"/>
                        </a:lnTo>
                        <a:lnTo>
                          <a:pt x="104" y="933"/>
                        </a:lnTo>
                        <a:lnTo>
                          <a:pt x="95" y="948"/>
                        </a:lnTo>
                        <a:lnTo>
                          <a:pt x="82" y="958"/>
                        </a:lnTo>
                        <a:lnTo>
                          <a:pt x="67" y="965"/>
                        </a:lnTo>
                        <a:lnTo>
                          <a:pt x="50" y="966"/>
                        </a:lnTo>
                        <a:lnTo>
                          <a:pt x="33" y="962"/>
                        </a:lnTo>
                        <a:lnTo>
                          <a:pt x="18" y="953"/>
                        </a:lnTo>
                        <a:lnTo>
                          <a:pt x="8" y="940"/>
                        </a:lnTo>
                        <a:lnTo>
                          <a:pt x="1" y="924"/>
                        </a:lnTo>
                        <a:lnTo>
                          <a:pt x="0" y="908"/>
                        </a:lnTo>
                        <a:lnTo>
                          <a:pt x="4" y="892"/>
                        </a:lnTo>
                        <a:lnTo>
                          <a:pt x="39" y="815"/>
                        </a:lnTo>
                        <a:lnTo>
                          <a:pt x="79" y="740"/>
                        </a:lnTo>
                        <a:lnTo>
                          <a:pt x="123" y="668"/>
                        </a:lnTo>
                        <a:lnTo>
                          <a:pt x="170" y="599"/>
                        </a:lnTo>
                        <a:lnTo>
                          <a:pt x="222" y="533"/>
                        </a:lnTo>
                        <a:lnTo>
                          <a:pt x="277" y="469"/>
                        </a:lnTo>
                        <a:lnTo>
                          <a:pt x="336" y="408"/>
                        </a:lnTo>
                        <a:lnTo>
                          <a:pt x="399" y="352"/>
                        </a:lnTo>
                        <a:lnTo>
                          <a:pt x="464" y="299"/>
                        </a:lnTo>
                        <a:lnTo>
                          <a:pt x="533" y="249"/>
                        </a:lnTo>
                        <a:lnTo>
                          <a:pt x="607" y="203"/>
                        </a:lnTo>
                        <a:lnTo>
                          <a:pt x="683" y="161"/>
                        </a:lnTo>
                        <a:lnTo>
                          <a:pt x="761" y="124"/>
                        </a:lnTo>
                        <a:lnTo>
                          <a:pt x="840" y="91"/>
                        </a:lnTo>
                        <a:lnTo>
                          <a:pt x="922" y="63"/>
                        </a:lnTo>
                        <a:lnTo>
                          <a:pt x="1005" y="40"/>
                        </a:lnTo>
                        <a:lnTo>
                          <a:pt x="1090" y="23"/>
                        </a:lnTo>
                        <a:lnTo>
                          <a:pt x="1175" y="11"/>
                        </a:lnTo>
                        <a:lnTo>
                          <a:pt x="1262" y="2"/>
                        </a:lnTo>
                        <a:lnTo>
                          <a:pt x="1350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5" name="Freeform 25"/>
                  <p:cNvSpPr>
                    <a:spLocks noEditPoints="1"/>
                  </p:cNvSpPr>
                  <p:nvPr/>
                </p:nvSpPr>
                <p:spPr bwMode="auto">
                  <a:xfrm>
                    <a:off x="7834313" y="5940425"/>
                    <a:ext cx="153988" cy="155575"/>
                  </a:xfrm>
                  <a:custGeom>
                    <a:avLst/>
                    <a:gdLst>
                      <a:gd name="T0" fmla="*/ 173 w 390"/>
                      <a:gd name="T1" fmla="*/ 112 h 391"/>
                      <a:gd name="T2" fmla="*/ 135 w 390"/>
                      <a:gd name="T3" fmla="*/ 134 h 391"/>
                      <a:gd name="T4" fmla="*/ 116 w 390"/>
                      <a:gd name="T5" fmla="*/ 162 h 391"/>
                      <a:gd name="T6" fmla="*/ 109 w 390"/>
                      <a:gd name="T7" fmla="*/ 196 h 391"/>
                      <a:gd name="T8" fmla="*/ 116 w 390"/>
                      <a:gd name="T9" fmla="*/ 229 h 391"/>
                      <a:gd name="T10" fmla="*/ 134 w 390"/>
                      <a:gd name="T11" fmla="*/ 256 h 391"/>
                      <a:gd name="T12" fmla="*/ 147 w 390"/>
                      <a:gd name="T13" fmla="*/ 267 h 391"/>
                      <a:gd name="T14" fmla="*/ 178 w 390"/>
                      <a:gd name="T15" fmla="*/ 280 h 391"/>
                      <a:gd name="T16" fmla="*/ 213 w 390"/>
                      <a:gd name="T17" fmla="*/ 280 h 391"/>
                      <a:gd name="T18" fmla="*/ 243 w 390"/>
                      <a:gd name="T19" fmla="*/ 266 h 391"/>
                      <a:gd name="T20" fmla="*/ 270 w 390"/>
                      <a:gd name="T21" fmla="*/ 239 h 391"/>
                      <a:gd name="T22" fmla="*/ 282 w 390"/>
                      <a:gd name="T23" fmla="*/ 196 h 391"/>
                      <a:gd name="T24" fmla="*/ 270 w 390"/>
                      <a:gd name="T25" fmla="*/ 152 h 391"/>
                      <a:gd name="T26" fmla="*/ 239 w 390"/>
                      <a:gd name="T27" fmla="*/ 122 h 391"/>
                      <a:gd name="T28" fmla="*/ 196 w 390"/>
                      <a:gd name="T29" fmla="*/ 110 h 391"/>
                      <a:gd name="T30" fmla="*/ 227 w 390"/>
                      <a:gd name="T31" fmla="*/ 3 h 391"/>
                      <a:gd name="T32" fmla="*/ 285 w 390"/>
                      <a:gd name="T33" fmla="*/ 22 h 391"/>
                      <a:gd name="T34" fmla="*/ 333 w 390"/>
                      <a:gd name="T35" fmla="*/ 57 h 391"/>
                      <a:gd name="T36" fmla="*/ 352 w 390"/>
                      <a:gd name="T37" fmla="*/ 80 h 391"/>
                      <a:gd name="T38" fmla="*/ 381 w 390"/>
                      <a:gd name="T39" fmla="*/ 134 h 391"/>
                      <a:gd name="T40" fmla="*/ 390 w 390"/>
                      <a:gd name="T41" fmla="*/ 196 h 391"/>
                      <a:gd name="T42" fmla="*/ 381 w 390"/>
                      <a:gd name="T43" fmla="*/ 257 h 391"/>
                      <a:gd name="T44" fmla="*/ 352 w 390"/>
                      <a:gd name="T45" fmla="*/ 311 h 391"/>
                      <a:gd name="T46" fmla="*/ 311 w 390"/>
                      <a:gd name="T47" fmla="*/ 353 h 391"/>
                      <a:gd name="T48" fmla="*/ 257 w 390"/>
                      <a:gd name="T49" fmla="*/ 380 h 391"/>
                      <a:gd name="T50" fmla="*/ 195 w 390"/>
                      <a:gd name="T51" fmla="*/ 391 h 391"/>
                      <a:gd name="T52" fmla="*/ 134 w 390"/>
                      <a:gd name="T53" fmla="*/ 380 h 391"/>
                      <a:gd name="T54" fmla="*/ 81 w 390"/>
                      <a:gd name="T55" fmla="*/ 353 h 391"/>
                      <a:gd name="T56" fmla="*/ 57 w 390"/>
                      <a:gd name="T57" fmla="*/ 333 h 391"/>
                      <a:gd name="T58" fmla="*/ 21 w 390"/>
                      <a:gd name="T59" fmla="*/ 285 h 391"/>
                      <a:gd name="T60" fmla="*/ 2 w 390"/>
                      <a:gd name="T61" fmla="*/ 227 h 391"/>
                      <a:gd name="T62" fmla="*/ 2 w 390"/>
                      <a:gd name="T63" fmla="*/ 164 h 391"/>
                      <a:gd name="T64" fmla="*/ 21 w 390"/>
                      <a:gd name="T65" fmla="*/ 106 h 391"/>
                      <a:gd name="T66" fmla="*/ 57 w 390"/>
                      <a:gd name="T67" fmla="*/ 57 h 391"/>
                      <a:gd name="T68" fmla="*/ 106 w 390"/>
                      <a:gd name="T69" fmla="*/ 22 h 391"/>
                      <a:gd name="T70" fmla="*/ 164 w 390"/>
                      <a:gd name="T71" fmla="*/ 3 h 3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</a:cxnLst>
                    <a:rect l="0" t="0" r="r" b="b"/>
                    <a:pathLst>
                      <a:path w="390" h="391">
                        <a:moveTo>
                          <a:pt x="196" y="110"/>
                        </a:moveTo>
                        <a:lnTo>
                          <a:pt x="173" y="112"/>
                        </a:lnTo>
                        <a:lnTo>
                          <a:pt x="153" y="122"/>
                        </a:lnTo>
                        <a:lnTo>
                          <a:pt x="135" y="134"/>
                        </a:lnTo>
                        <a:lnTo>
                          <a:pt x="124" y="147"/>
                        </a:lnTo>
                        <a:lnTo>
                          <a:pt x="116" y="162"/>
                        </a:lnTo>
                        <a:lnTo>
                          <a:pt x="111" y="178"/>
                        </a:lnTo>
                        <a:lnTo>
                          <a:pt x="109" y="196"/>
                        </a:lnTo>
                        <a:lnTo>
                          <a:pt x="111" y="214"/>
                        </a:lnTo>
                        <a:lnTo>
                          <a:pt x="116" y="229"/>
                        </a:lnTo>
                        <a:lnTo>
                          <a:pt x="124" y="244"/>
                        </a:lnTo>
                        <a:lnTo>
                          <a:pt x="134" y="256"/>
                        </a:lnTo>
                        <a:lnTo>
                          <a:pt x="135" y="257"/>
                        </a:lnTo>
                        <a:lnTo>
                          <a:pt x="147" y="267"/>
                        </a:lnTo>
                        <a:lnTo>
                          <a:pt x="162" y="275"/>
                        </a:lnTo>
                        <a:lnTo>
                          <a:pt x="178" y="280"/>
                        </a:lnTo>
                        <a:lnTo>
                          <a:pt x="196" y="282"/>
                        </a:lnTo>
                        <a:lnTo>
                          <a:pt x="213" y="280"/>
                        </a:lnTo>
                        <a:lnTo>
                          <a:pt x="229" y="275"/>
                        </a:lnTo>
                        <a:lnTo>
                          <a:pt x="243" y="266"/>
                        </a:lnTo>
                        <a:lnTo>
                          <a:pt x="256" y="256"/>
                        </a:lnTo>
                        <a:lnTo>
                          <a:pt x="270" y="239"/>
                        </a:lnTo>
                        <a:lnTo>
                          <a:pt x="278" y="219"/>
                        </a:lnTo>
                        <a:lnTo>
                          <a:pt x="282" y="196"/>
                        </a:lnTo>
                        <a:lnTo>
                          <a:pt x="278" y="172"/>
                        </a:lnTo>
                        <a:lnTo>
                          <a:pt x="270" y="152"/>
                        </a:lnTo>
                        <a:lnTo>
                          <a:pt x="256" y="134"/>
                        </a:lnTo>
                        <a:lnTo>
                          <a:pt x="239" y="122"/>
                        </a:lnTo>
                        <a:lnTo>
                          <a:pt x="218" y="112"/>
                        </a:lnTo>
                        <a:lnTo>
                          <a:pt x="196" y="110"/>
                        </a:lnTo>
                        <a:close/>
                        <a:moveTo>
                          <a:pt x="196" y="0"/>
                        </a:moveTo>
                        <a:lnTo>
                          <a:pt x="227" y="3"/>
                        </a:lnTo>
                        <a:lnTo>
                          <a:pt x="256" y="11"/>
                        </a:lnTo>
                        <a:lnTo>
                          <a:pt x="285" y="22"/>
                        </a:lnTo>
                        <a:lnTo>
                          <a:pt x="310" y="38"/>
                        </a:lnTo>
                        <a:lnTo>
                          <a:pt x="333" y="57"/>
                        </a:lnTo>
                        <a:lnTo>
                          <a:pt x="333" y="58"/>
                        </a:lnTo>
                        <a:lnTo>
                          <a:pt x="352" y="80"/>
                        </a:lnTo>
                        <a:lnTo>
                          <a:pt x="368" y="106"/>
                        </a:lnTo>
                        <a:lnTo>
                          <a:pt x="381" y="134"/>
                        </a:lnTo>
                        <a:lnTo>
                          <a:pt x="388" y="164"/>
                        </a:lnTo>
                        <a:lnTo>
                          <a:pt x="390" y="196"/>
                        </a:lnTo>
                        <a:lnTo>
                          <a:pt x="388" y="227"/>
                        </a:lnTo>
                        <a:lnTo>
                          <a:pt x="381" y="257"/>
                        </a:lnTo>
                        <a:lnTo>
                          <a:pt x="368" y="285"/>
                        </a:lnTo>
                        <a:lnTo>
                          <a:pt x="352" y="311"/>
                        </a:lnTo>
                        <a:lnTo>
                          <a:pt x="333" y="333"/>
                        </a:lnTo>
                        <a:lnTo>
                          <a:pt x="311" y="353"/>
                        </a:lnTo>
                        <a:lnTo>
                          <a:pt x="285" y="369"/>
                        </a:lnTo>
                        <a:lnTo>
                          <a:pt x="257" y="380"/>
                        </a:lnTo>
                        <a:lnTo>
                          <a:pt x="227" y="388"/>
                        </a:lnTo>
                        <a:lnTo>
                          <a:pt x="195" y="391"/>
                        </a:lnTo>
                        <a:lnTo>
                          <a:pt x="164" y="388"/>
                        </a:lnTo>
                        <a:lnTo>
                          <a:pt x="134" y="380"/>
                        </a:lnTo>
                        <a:lnTo>
                          <a:pt x="106" y="369"/>
                        </a:lnTo>
                        <a:lnTo>
                          <a:pt x="81" y="353"/>
                        </a:lnTo>
                        <a:lnTo>
                          <a:pt x="57" y="333"/>
                        </a:lnTo>
                        <a:lnTo>
                          <a:pt x="57" y="333"/>
                        </a:lnTo>
                        <a:lnTo>
                          <a:pt x="37" y="311"/>
                        </a:lnTo>
                        <a:lnTo>
                          <a:pt x="21" y="285"/>
                        </a:lnTo>
                        <a:lnTo>
                          <a:pt x="10" y="257"/>
                        </a:lnTo>
                        <a:lnTo>
                          <a:pt x="2" y="227"/>
                        </a:lnTo>
                        <a:lnTo>
                          <a:pt x="0" y="196"/>
                        </a:lnTo>
                        <a:lnTo>
                          <a:pt x="2" y="164"/>
                        </a:lnTo>
                        <a:lnTo>
                          <a:pt x="10" y="134"/>
                        </a:lnTo>
                        <a:lnTo>
                          <a:pt x="21" y="106"/>
                        </a:lnTo>
                        <a:lnTo>
                          <a:pt x="37" y="80"/>
                        </a:lnTo>
                        <a:lnTo>
                          <a:pt x="57" y="57"/>
                        </a:lnTo>
                        <a:lnTo>
                          <a:pt x="80" y="38"/>
                        </a:lnTo>
                        <a:lnTo>
                          <a:pt x="106" y="22"/>
                        </a:lnTo>
                        <a:lnTo>
                          <a:pt x="134" y="11"/>
                        </a:lnTo>
                        <a:lnTo>
                          <a:pt x="164" y="3"/>
                        </a:lnTo>
                        <a:lnTo>
                          <a:pt x="196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66" name="Group 46"/>
                <p:cNvGrpSpPr/>
                <p:nvPr/>
              </p:nvGrpSpPr>
              <p:grpSpPr>
                <a:xfrm>
                  <a:off x="8210874" y="2049396"/>
                  <a:ext cx="556613" cy="557369"/>
                  <a:chOff x="3359151" y="3932238"/>
                  <a:chExt cx="1166813" cy="1168400"/>
                </a:xfrm>
                <a:solidFill>
                  <a:schemeClr val="bg1"/>
                </a:solidFill>
              </p:grpSpPr>
              <p:sp>
                <p:nvSpPr>
                  <p:cNvPr id="67" name="Freeform 20"/>
                  <p:cNvSpPr>
                    <a:spLocks noEditPoints="1"/>
                  </p:cNvSpPr>
                  <p:nvPr/>
                </p:nvSpPr>
                <p:spPr bwMode="auto">
                  <a:xfrm>
                    <a:off x="3359151" y="3932238"/>
                    <a:ext cx="1166813" cy="1168400"/>
                  </a:xfrm>
                  <a:custGeom>
                    <a:avLst/>
                    <a:gdLst>
                      <a:gd name="T0" fmla="*/ 312 w 735"/>
                      <a:gd name="T1" fmla="*/ 28 h 736"/>
                      <a:gd name="T2" fmla="*/ 209 w 735"/>
                      <a:gd name="T3" fmla="*/ 61 h 736"/>
                      <a:gd name="T4" fmla="*/ 125 w 735"/>
                      <a:gd name="T5" fmla="*/ 123 h 736"/>
                      <a:gd name="T6" fmla="*/ 63 w 735"/>
                      <a:gd name="T7" fmla="*/ 210 h 736"/>
                      <a:gd name="T8" fmla="*/ 28 w 735"/>
                      <a:gd name="T9" fmla="*/ 312 h 736"/>
                      <a:gd name="T10" fmla="*/ 28 w 735"/>
                      <a:gd name="T11" fmla="*/ 424 h 736"/>
                      <a:gd name="T12" fmla="*/ 63 w 735"/>
                      <a:gd name="T13" fmla="*/ 527 h 736"/>
                      <a:gd name="T14" fmla="*/ 125 w 735"/>
                      <a:gd name="T15" fmla="*/ 611 h 736"/>
                      <a:gd name="T16" fmla="*/ 209 w 735"/>
                      <a:gd name="T17" fmla="*/ 675 h 736"/>
                      <a:gd name="T18" fmla="*/ 312 w 735"/>
                      <a:gd name="T19" fmla="*/ 708 h 736"/>
                      <a:gd name="T20" fmla="*/ 424 w 735"/>
                      <a:gd name="T21" fmla="*/ 708 h 736"/>
                      <a:gd name="T22" fmla="*/ 526 w 735"/>
                      <a:gd name="T23" fmla="*/ 675 h 736"/>
                      <a:gd name="T24" fmla="*/ 612 w 735"/>
                      <a:gd name="T25" fmla="*/ 611 h 736"/>
                      <a:gd name="T26" fmla="*/ 675 w 735"/>
                      <a:gd name="T27" fmla="*/ 527 h 736"/>
                      <a:gd name="T28" fmla="*/ 708 w 735"/>
                      <a:gd name="T29" fmla="*/ 424 h 736"/>
                      <a:gd name="T30" fmla="*/ 708 w 735"/>
                      <a:gd name="T31" fmla="*/ 312 h 736"/>
                      <a:gd name="T32" fmla="*/ 675 w 735"/>
                      <a:gd name="T33" fmla="*/ 210 h 736"/>
                      <a:gd name="T34" fmla="*/ 612 w 735"/>
                      <a:gd name="T35" fmla="*/ 123 h 736"/>
                      <a:gd name="T36" fmla="*/ 526 w 735"/>
                      <a:gd name="T37" fmla="*/ 61 h 736"/>
                      <a:gd name="T38" fmla="*/ 424 w 735"/>
                      <a:gd name="T39" fmla="*/ 28 h 736"/>
                      <a:gd name="T40" fmla="*/ 369 w 735"/>
                      <a:gd name="T41" fmla="*/ 0 h 736"/>
                      <a:gd name="T42" fmla="*/ 484 w 735"/>
                      <a:gd name="T43" fmla="*/ 19 h 736"/>
                      <a:gd name="T44" fmla="*/ 585 w 735"/>
                      <a:gd name="T45" fmla="*/ 72 h 736"/>
                      <a:gd name="T46" fmla="*/ 664 w 735"/>
                      <a:gd name="T47" fmla="*/ 151 h 736"/>
                      <a:gd name="T48" fmla="*/ 717 w 735"/>
                      <a:gd name="T49" fmla="*/ 252 h 736"/>
                      <a:gd name="T50" fmla="*/ 735 w 735"/>
                      <a:gd name="T51" fmla="*/ 367 h 736"/>
                      <a:gd name="T52" fmla="*/ 717 w 735"/>
                      <a:gd name="T53" fmla="*/ 485 h 736"/>
                      <a:gd name="T54" fmla="*/ 664 w 735"/>
                      <a:gd name="T55" fmla="*/ 586 h 736"/>
                      <a:gd name="T56" fmla="*/ 585 w 735"/>
                      <a:gd name="T57" fmla="*/ 664 h 736"/>
                      <a:gd name="T58" fmla="*/ 484 w 735"/>
                      <a:gd name="T59" fmla="*/ 718 h 736"/>
                      <a:gd name="T60" fmla="*/ 369 w 735"/>
                      <a:gd name="T61" fmla="*/ 736 h 736"/>
                      <a:gd name="T62" fmla="*/ 251 w 735"/>
                      <a:gd name="T63" fmla="*/ 718 h 736"/>
                      <a:gd name="T64" fmla="*/ 151 w 735"/>
                      <a:gd name="T65" fmla="*/ 664 h 736"/>
                      <a:gd name="T66" fmla="*/ 72 w 735"/>
                      <a:gd name="T67" fmla="*/ 586 h 736"/>
                      <a:gd name="T68" fmla="*/ 19 w 735"/>
                      <a:gd name="T69" fmla="*/ 485 h 736"/>
                      <a:gd name="T70" fmla="*/ 0 w 735"/>
                      <a:gd name="T71" fmla="*/ 367 h 736"/>
                      <a:gd name="T72" fmla="*/ 19 w 735"/>
                      <a:gd name="T73" fmla="*/ 252 h 736"/>
                      <a:gd name="T74" fmla="*/ 72 w 735"/>
                      <a:gd name="T75" fmla="*/ 151 h 736"/>
                      <a:gd name="T76" fmla="*/ 151 w 735"/>
                      <a:gd name="T77" fmla="*/ 72 h 736"/>
                      <a:gd name="T78" fmla="*/ 251 w 735"/>
                      <a:gd name="T79" fmla="*/ 19 h 736"/>
                      <a:gd name="T80" fmla="*/ 369 w 735"/>
                      <a:gd name="T81" fmla="*/ 0 h 73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</a:cxnLst>
                    <a:rect l="0" t="0" r="r" b="b"/>
                    <a:pathLst>
                      <a:path w="735" h="736">
                        <a:moveTo>
                          <a:pt x="369" y="22"/>
                        </a:moveTo>
                        <a:lnTo>
                          <a:pt x="312" y="28"/>
                        </a:lnTo>
                        <a:lnTo>
                          <a:pt x="259" y="41"/>
                        </a:lnTo>
                        <a:lnTo>
                          <a:pt x="209" y="61"/>
                        </a:lnTo>
                        <a:lnTo>
                          <a:pt x="165" y="90"/>
                        </a:lnTo>
                        <a:lnTo>
                          <a:pt x="125" y="123"/>
                        </a:lnTo>
                        <a:lnTo>
                          <a:pt x="90" y="164"/>
                        </a:lnTo>
                        <a:lnTo>
                          <a:pt x="63" y="210"/>
                        </a:lnTo>
                        <a:lnTo>
                          <a:pt x="41" y="259"/>
                        </a:lnTo>
                        <a:lnTo>
                          <a:pt x="28" y="312"/>
                        </a:lnTo>
                        <a:lnTo>
                          <a:pt x="24" y="367"/>
                        </a:lnTo>
                        <a:lnTo>
                          <a:pt x="28" y="424"/>
                        </a:lnTo>
                        <a:lnTo>
                          <a:pt x="41" y="477"/>
                        </a:lnTo>
                        <a:lnTo>
                          <a:pt x="63" y="527"/>
                        </a:lnTo>
                        <a:lnTo>
                          <a:pt x="90" y="571"/>
                        </a:lnTo>
                        <a:lnTo>
                          <a:pt x="125" y="611"/>
                        </a:lnTo>
                        <a:lnTo>
                          <a:pt x="165" y="646"/>
                        </a:lnTo>
                        <a:lnTo>
                          <a:pt x="209" y="675"/>
                        </a:lnTo>
                        <a:lnTo>
                          <a:pt x="259" y="696"/>
                        </a:lnTo>
                        <a:lnTo>
                          <a:pt x="312" y="708"/>
                        </a:lnTo>
                        <a:lnTo>
                          <a:pt x="369" y="712"/>
                        </a:lnTo>
                        <a:lnTo>
                          <a:pt x="424" y="708"/>
                        </a:lnTo>
                        <a:lnTo>
                          <a:pt x="477" y="696"/>
                        </a:lnTo>
                        <a:lnTo>
                          <a:pt x="526" y="675"/>
                        </a:lnTo>
                        <a:lnTo>
                          <a:pt x="572" y="646"/>
                        </a:lnTo>
                        <a:lnTo>
                          <a:pt x="612" y="611"/>
                        </a:lnTo>
                        <a:lnTo>
                          <a:pt x="645" y="571"/>
                        </a:lnTo>
                        <a:lnTo>
                          <a:pt x="675" y="527"/>
                        </a:lnTo>
                        <a:lnTo>
                          <a:pt x="695" y="477"/>
                        </a:lnTo>
                        <a:lnTo>
                          <a:pt x="708" y="424"/>
                        </a:lnTo>
                        <a:lnTo>
                          <a:pt x="713" y="367"/>
                        </a:lnTo>
                        <a:lnTo>
                          <a:pt x="708" y="312"/>
                        </a:lnTo>
                        <a:lnTo>
                          <a:pt x="695" y="259"/>
                        </a:lnTo>
                        <a:lnTo>
                          <a:pt x="675" y="210"/>
                        </a:lnTo>
                        <a:lnTo>
                          <a:pt x="645" y="164"/>
                        </a:lnTo>
                        <a:lnTo>
                          <a:pt x="612" y="123"/>
                        </a:lnTo>
                        <a:lnTo>
                          <a:pt x="572" y="90"/>
                        </a:lnTo>
                        <a:lnTo>
                          <a:pt x="526" y="61"/>
                        </a:lnTo>
                        <a:lnTo>
                          <a:pt x="477" y="41"/>
                        </a:lnTo>
                        <a:lnTo>
                          <a:pt x="424" y="28"/>
                        </a:lnTo>
                        <a:lnTo>
                          <a:pt x="369" y="22"/>
                        </a:lnTo>
                        <a:close/>
                        <a:moveTo>
                          <a:pt x="369" y="0"/>
                        </a:moveTo>
                        <a:lnTo>
                          <a:pt x="427" y="6"/>
                        </a:lnTo>
                        <a:lnTo>
                          <a:pt x="484" y="19"/>
                        </a:lnTo>
                        <a:lnTo>
                          <a:pt x="537" y="41"/>
                        </a:lnTo>
                        <a:lnTo>
                          <a:pt x="585" y="72"/>
                        </a:lnTo>
                        <a:lnTo>
                          <a:pt x="627" y="109"/>
                        </a:lnTo>
                        <a:lnTo>
                          <a:pt x="664" y="151"/>
                        </a:lnTo>
                        <a:lnTo>
                          <a:pt x="695" y="198"/>
                        </a:lnTo>
                        <a:lnTo>
                          <a:pt x="717" y="252"/>
                        </a:lnTo>
                        <a:lnTo>
                          <a:pt x="731" y="309"/>
                        </a:lnTo>
                        <a:lnTo>
                          <a:pt x="735" y="367"/>
                        </a:lnTo>
                        <a:lnTo>
                          <a:pt x="731" y="428"/>
                        </a:lnTo>
                        <a:lnTo>
                          <a:pt x="717" y="485"/>
                        </a:lnTo>
                        <a:lnTo>
                          <a:pt x="695" y="538"/>
                        </a:lnTo>
                        <a:lnTo>
                          <a:pt x="664" y="586"/>
                        </a:lnTo>
                        <a:lnTo>
                          <a:pt x="627" y="628"/>
                        </a:lnTo>
                        <a:lnTo>
                          <a:pt x="585" y="664"/>
                        </a:lnTo>
                        <a:lnTo>
                          <a:pt x="537" y="696"/>
                        </a:lnTo>
                        <a:lnTo>
                          <a:pt x="484" y="718"/>
                        </a:lnTo>
                        <a:lnTo>
                          <a:pt x="427" y="730"/>
                        </a:lnTo>
                        <a:lnTo>
                          <a:pt x="369" y="736"/>
                        </a:lnTo>
                        <a:lnTo>
                          <a:pt x="308" y="730"/>
                        </a:lnTo>
                        <a:lnTo>
                          <a:pt x="251" y="718"/>
                        </a:lnTo>
                        <a:lnTo>
                          <a:pt x="198" y="696"/>
                        </a:lnTo>
                        <a:lnTo>
                          <a:pt x="151" y="664"/>
                        </a:lnTo>
                        <a:lnTo>
                          <a:pt x="108" y="628"/>
                        </a:lnTo>
                        <a:lnTo>
                          <a:pt x="72" y="586"/>
                        </a:lnTo>
                        <a:lnTo>
                          <a:pt x="41" y="538"/>
                        </a:lnTo>
                        <a:lnTo>
                          <a:pt x="19" y="485"/>
                        </a:lnTo>
                        <a:lnTo>
                          <a:pt x="6" y="428"/>
                        </a:lnTo>
                        <a:lnTo>
                          <a:pt x="0" y="367"/>
                        </a:lnTo>
                        <a:lnTo>
                          <a:pt x="6" y="309"/>
                        </a:lnTo>
                        <a:lnTo>
                          <a:pt x="19" y="252"/>
                        </a:lnTo>
                        <a:lnTo>
                          <a:pt x="41" y="198"/>
                        </a:lnTo>
                        <a:lnTo>
                          <a:pt x="72" y="151"/>
                        </a:lnTo>
                        <a:lnTo>
                          <a:pt x="108" y="109"/>
                        </a:lnTo>
                        <a:lnTo>
                          <a:pt x="151" y="72"/>
                        </a:lnTo>
                        <a:lnTo>
                          <a:pt x="198" y="41"/>
                        </a:lnTo>
                        <a:lnTo>
                          <a:pt x="251" y="19"/>
                        </a:lnTo>
                        <a:lnTo>
                          <a:pt x="308" y="6"/>
                        </a:lnTo>
                        <a:lnTo>
                          <a:pt x="369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68" name="Freeform 21"/>
                  <p:cNvSpPr>
                    <a:spLocks/>
                  </p:cNvSpPr>
                  <p:nvPr/>
                </p:nvSpPr>
                <p:spPr bwMode="auto">
                  <a:xfrm>
                    <a:off x="3505201" y="4224338"/>
                    <a:ext cx="649288" cy="582613"/>
                  </a:xfrm>
                  <a:custGeom>
                    <a:avLst/>
                    <a:gdLst>
                      <a:gd name="T0" fmla="*/ 313 w 409"/>
                      <a:gd name="T1" fmla="*/ 3 h 367"/>
                      <a:gd name="T2" fmla="*/ 379 w 409"/>
                      <a:gd name="T3" fmla="*/ 31 h 367"/>
                      <a:gd name="T4" fmla="*/ 409 w 409"/>
                      <a:gd name="T5" fmla="*/ 59 h 367"/>
                      <a:gd name="T6" fmla="*/ 409 w 409"/>
                      <a:gd name="T7" fmla="*/ 66 h 367"/>
                      <a:gd name="T8" fmla="*/ 403 w 409"/>
                      <a:gd name="T9" fmla="*/ 73 h 367"/>
                      <a:gd name="T10" fmla="*/ 394 w 409"/>
                      <a:gd name="T11" fmla="*/ 73 h 367"/>
                      <a:gd name="T12" fmla="*/ 366 w 409"/>
                      <a:gd name="T13" fmla="*/ 49 h 367"/>
                      <a:gd name="T14" fmla="*/ 308 w 409"/>
                      <a:gd name="T15" fmla="*/ 26 h 367"/>
                      <a:gd name="T16" fmla="*/ 244 w 409"/>
                      <a:gd name="T17" fmla="*/ 26 h 367"/>
                      <a:gd name="T18" fmla="*/ 187 w 409"/>
                      <a:gd name="T19" fmla="*/ 49 h 367"/>
                      <a:gd name="T20" fmla="*/ 143 w 409"/>
                      <a:gd name="T21" fmla="*/ 95 h 367"/>
                      <a:gd name="T22" fmla="*/ 123 w 409"/>
                      <a:gd name="T23" fmla="*/ 137 h 367"/>
                      <a:gd name="T24" fmla="*/ 337 w 409"/>
                      <a:gd name="T25" fmla="*/ 139 h 367"/>
                      <a:gd name="T26" fmla="*/ 344 w 409"/>
                      <a:gd name="T27" fmla="*/ 145 h 367"/>
                      <a:gd name="T28" fmla="*/ 344 w 409"/>
                      <a:gd name="T29" fmla="*/ 154 h 367"/>
                      <a:gd name="T30" fmla="*/ 337 w 409"/>
                      <a:gd name="T31" fmla="*/ 159 h 367"/>
                      <a:gd name="T32" fmla="*/ 117 w 409"/>
                      <a:gd name="T33" fmla="*/ 161 h 367"/>
                      <a:gd name="T34" fmla="*/ 115 w 409"/>
                      <a:gd name="T35" fmla="*/ 183 h 367"/>
                      <a:gd name="T36" fmla="*/ 117 w 409"/>
                      <a:gd name="T37" fmla="*/ 207 h 367"/>
                      <a:gd name="T38" fmla="*/ 291 w 409"/>
                      <a:gd name="T39" fmla="*/ 207 h 367"/>
                      <a:gd name="T40" fmla="*/ 299 w 409"/>
                      <a:gd name="T41" fmla="*/ 214 h 367"/>
                      <a:gd name="T42" fmla="*/ 299 w 409"/>
                      <a:gd name="T43" fmla="*/ 224 h 367"/>
                      <a:gd name="T44" fmla="*/ 291 w 409"/>
                      <a:gd name="T45" fmla="*/ 229 h 367"/>
                      <a:gd name="T46" fmla="*/ 123 w 409"/>
                      <a:gd name="T47" fmla="*/ 231 h 367"/>
                      <a:gd name="T48" fmla="*/ 143 w 409"/>
                      <a:gd name="T49" fmla="*/ 273 h 367"/>
                      <a:gd name="T50" fmla="*/ 187 w 409"/>
                      <a:gd name="T51" fmla="*/ 317 h 367"/>
                      <a:gd name="T52" fmla="*/ 244 w 409"/>
                      <a:gd name="T53" fmla="*/ 341 h 367"/>
                      <a:gd name="T54" fmla="*/ 308 w 409"/>
                      <a:gd name="T55" fmla="*/ 341 h 367"/>
                      <a:gd name="T56" fmla="*/ 337 w 409"/>
                      <a:gd name="T57" fmla="*/ 332 h 367"/>
                      <a:gd name="T58" fmla="*/ 390 w 409"/>
                      <a:gd name="T59" fmla="*/ 297 h 367"/>
                      <a:gd name="T60" fmla="*/ 398 w 409"/>
                      <a:gd name="T61" fmla="*/ 293 h 367"/>
                      <a:gd name="T62" fmla="*/ 407 w 409"/>
                      <a:gd name="T63" fmla="*/ 297 h 367"/>
                      <a:gd name="T64" fmla="*/ 409 w 409"/>
                      <a:gd name="T65" fmla="*/ 306 h 367"/>
                      <a:gd name="T66" fmla="*/ 407 w 409"/>
                      <a:gd name="T67" fmla="*/ 314 h 367"/>
                      <a:gd name="T68" fmla="*/ 346 w 409"/>
                      <a:gd name="T69" fmla="*/ 354 h 367"/>
                      <a:gd name="T70" fmla="*/ 277 w 409"/>
                      <a:gd name="T71" fmla="*/ 367 h 367"/>
                      <a:gd name="T72" fmla="*/ 207 w 409"/>
                      <a:gd name="T73" fmla="*/ 354 h 367"/>
                      <a:gd name="T74" fmla="*/ 146 w 409"/>
                      <a:gd name="T75" fmla="*/ 314 h 367"/>
                      <a:gd name="T76" fmla="*/ 106 w 409"/>
                      <a:gd name="T77" fmla="*/ 255 h 367"/>
                      <a:gd name="T78" fmla="*/ 99 w 409"/>
                      <a:gd name="T79" fmla="*/ 231 h 367"/>
                      <a:gd name="T80" fmla="*/ 7 w 409"/>
                      <a:gd name="T81" fmla="*/ 229 h 367"/>
                      <a:gd name="T82" fmla="*/ 2 w 409"/>
                      <a:gd name="T83" fmla="*/ 224 h 367"/>
                      <a:gd name="T84" fmla="*/ 2 w 409"/>
                      <a:gd name="T85" fmla="*/ 214 h 367"/>
                      <a:gd name="T86" fmla="*/ 7 w 409"/>
                      <a:gd name="T87" fmla="*/ 209 h 367"/>
                      <a:gd name="T88" fmla="*/ 95 w 409"/>
                      <a:gd name="T89" fmla="*/ 207 h 367"/>
                      <a:gd name="T90" fmla="*/ 93 w 409"/>
                      <a:gd name="T91" fmla="*/ 183 h 367"/>
                      <a:gd name="T92" fmla="*/ 95 w 409"/>
                      <a:gd name="T93" fmla="*/ 161 h 367"/>
                      <a:gd name="T94" fmla="*/ 53 w 409"/>
                      <a:gd name="T95" fmla="*/ 159 h 367"/>
                      <a:gd name="T96" fmla="*/ 48 w 409"/>
                      <a:gd name="T97" fmla="*/ 154 h 367"/>
                      <a:gd name="T98" fmla="*/ 48 w 409"/>
                      <a:gd name="T99" fmla="*/ 145 h 367"/>
                      <a:gd name="T100" fmla="*/ 53 w 409"/>
                      <a:gd name="T101" fmla="*/ 139 h 367"/>
                      <a:gd name="T102" fmla="*/ 99 w 409"/>
                      <a:gd name="T103" fmla="*/ 137 h 367"/>
                      <a:gd name="T104" fmla="*/ 106 w 409"/>
                      <a:gd name="T105" fmla="*/ 114 h 367"/>
                      <a:gd name="T106" fmla="*/ 146 w 409"/>
                      <a:gd name="T107" fmla="*/ 55 h 367"/>
                      <a:gd name="T108" fmla="*/ 207 w 409"/>
                      <a:gd name="T109" fmla="*/ 14 h 367"/>
                      <a:gd name="T110" fmla="*/ 277 w 409"/>
                      <a:gd name="T111" fmla="*/ 0 h 36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</a:cxnLst>
                    <a:rect l="0" t="0" r="r" b="b"/>
                    <a:pathLst>
                      <a:path w="409" h="367">
                        <a:moveTo>
                          <a:pt x="277" y="0"/>
                        </a:moveTo>
                        <a:lnTo>
                          <a:pt x="313" y="3"/>
                        </a:lnTo>
                        <a:lnTo>
                          <a:pt x="346" y="14"/>
                        </a:lnTo>
                        <a:lnTo>
                          <a:pt x="379" y="31"/>
                        </a:lnTo>
                        <a:lnTo>
                          <a:pt x="407" y="55"/>
                        </a:lnTo>
                        <a:lnTo>
                          <a:pt x="409" y="59"/>
                        </a:lnTo>
                        <a:lnTo>
                          <a:pt x="409" y="62"/>
                        </a:lnTo>
                        <a:lnTo>
                          <a:pt x="409" y="66"/>
                        </a:lnTo>
                        <a:lnTo>
                          <a:pt x="407" y="70"/>
                        </a:lnTo>
                        <a:lnTo>
                          <a:pt x="403" y="73"/>
                        </a:lnTo>
                        <a:lnTo>
                          <a:pt x="398" y="73"/>
                        </a:lnTo>
                        <a:lnTo>
                          <a:pt x="394" y="73"/>
                        </a:lnTo>
                        <a:lnTo>
                          <a:pt x="390" y="70"/>
                        </a:lnTo>
                        <a:lnTo>
                          <a:pt x="366" y="49"/>
                        </a:lnTo>
                        <a:lnTo>
                          <a:pt x="337" y="35"/>
                        </a:lnTo>
                        <a:lnTo>
                          <a:pt x="308" y="26"/>
                        </a:lnTo>
                        <a:lnTo>
                          <a:pt x="277" y="24"/>
                        </a:lnTo>
                        <a:lnTo>
                          <a:pt x="244" y="26"/>
                        </a:lnTo>
                        <a:lnTo>
                          <a:pt x="214" y="35"/>
                        </a:lnTo>
                        <a:lnTo>
                          <a:pt x="187" y="49"/>
                        </a:lnTo>
                        <a:lnTo>
                          <a:pt x="163" y="70"/>
                        </a:lnTo>
                        <a:lnTo>
                          <a:pt x="143" y="95"/>
                        </a:lnTo>
                        <a:lnTo>
                          <a:pt x="128" y="123"/>
                        </a:lnTo>
                        <a:lnTo>
                          <a:pt x="123" y="137"/>
                        </a:lnTo>
                        <a:lnTo>
                          <a:pt x="333" y="137"/>
                        </a:lnTo>
                        <a:lnTo>
                          <a:pt x="337" y="139"/>
                        </a:lnTo>
                        <a:lnTo>
                          <a:pt x="341" y="141"/>
                        </a:lnTo>
                        <a:lnTo>
                          <a:pt x="344" y="145"/>
                        </a:lnTo>
                        <a:lnTo>
                          <a:pt x="344" y="150"/>
                        </a:lnTo>
                        <a:lnTo>
                          <a:pt x="344" y="154"/>
                        </a:lnTo>
                        <a:lnTo>
                          <a:pt x="341" y="158"/>
                        </a:lnTo>
                        <a:lnTo>
                          <a:pt x="337" y="159"/>
                        </a:lnTo>
                        <a:lnTo>
                          <a:pt x="333" y="161"/>
                        </a:lnTo>
                        <a:lnTo>
                          <a:pt x="117" y="161"/>
                        </a:lnTo>
                        <a:lnTo>
                          <a:pt x="117" y="172"/>
                        </a:lnTo>
                        <a:lnTo>
                          <a:pt x="115" y="183"/>
                        </a:lnTo>
                        <a:lnTo>
                          <a:pt x="117" y="196"/>
                        </a:lnTo>
                        <a:lnTo>
                          <a:pt x="117" y="207"/>
                        </a:lnTo>
                        <a:lnTo>
                          <a:pt x="288" y="207"/>
                        </a:lnTo>
                        <a:lnTo>
                          <a:pt x="291" y="207"/>
                        </a:lnTo>
                        <a:lnTo>
                          <a:pt x="295" y="211"/>
                        </a:lnTo>
                        <a:lnTo>
                          <a:pt x="299" y="214"/>
                        </a:lnTo>
                        <a:lnTo>
                          <a:pt x="299" y="218"/>
                        </a:lnTo>
                        <a:lnTo>
                          <a:pt x="299" y="224"/>
                        </a:lnTo>
                        <a:lnTo>
                          <a:pt x="295" y="227"/>
                        </a:lnTo>
                        <a:lnTo>
                          <a:pt x="291" y="229"/>
                        </a:lnTo>
                        <a:lnTo>
                          <a:pt x="288" y="229"/>
                        </a:lnTo>
                        <a:lnTo>
                          <a:pt x="123" y="231"/>
                        </a:lnTo>
                        <a:lnTo>
                          <a:pt x="128" y="246"/>
                        </a:lnTo>
                        <a:lnTo>
                          <a:pt x="143" y="273"/>
                        </a:lnTo>
                        <a:lnTo>
                          <a:pt x="163" y="297"/>
                        </a:lnTo>
                        <a:lnTo>
                          <a:pt x="187" y="317"/>
                        </a:lnTo>
                        <a:lnTo>
                          <a:pt x="214" y="332"/>
                        </a:lnTo>
                        <a:lnTo>
                          <a:pt x="244" y="341"/>
                        </a:lnTo>
                        <a:lnTo>
                          <a:pt x="277" y="345"/>
                        </a:lnTo>
                        <a:lnTo>
                          <a:pt x="308" y="341"/>
                        </a:lnTo>
                        <a:lnTo>
                          <a:pt x="337" y="332"/>
                        </a:lnTo>
                        <a:lnTo>
                          <a:pt x="337" y="332"/>
                        </a:lnTo>
                        <a:lnTo>
                          <a:pt x="366" y="317"/>
                        </a:lnTo>
                        <a:lnTo>
                          <a:pt x="390" y="297"/>
                        </a:lnTo>
                        <a:lnTo>
                          <a:pt x="394" y="295"/>
                        </a:lnTo>
                        <a:lnTo>
                          <a:pt x="398" y="293"/>
                        </a:lnTo>
                        <a:lnTo>
                          <a:pt x="403" y="295"/>
                        </a:lnTo>
                        <a:lnTo>
                          <a:pt x="407" y="297"/>
                        </a:lnTo>
                        <a:lnTo>
                          <a:pt x="409" y="301"/>
                        </a:lnTo>
                        <a:lnTo>
                          <a:pt x="409" y="306"/>
                        </a:lnTo>
                        <a:lnTo>
                          <a:pt x="409" y="310"/>
                        </a:lnTo>
                        <a:lnTo>
                          <a:pt x="407" y="314"/>
                        </a:lnTo>
                        <a:lnTo>
                          <a:pt x="379" y="336"/>
                        </a:lnTo>
                        <a:lnTo>
                          <a:pt x="346" y="354"/>
                        </a:lnTo>
                        <a:lnTo>
                          <a:pt x="313" y="363"/>
                        </a:lnTo>
                        <a:lnTo>
                          <a:pt x="277" y="367"/>
                        </a:lnTo>
                        <a:lnTo>
                          <a:pt x="240" y="363"/>
                        </a:lnTo>
                        <a:lnTo>
                          <a:pt x="207" y="354"/>
                        </a:lnTo>
                        <a:lnTo>
                          <a:pt x="174" y="337"/>
                        </a:lnTo>
                        <a:lnTo>
                          <a:pt x="146" y="314"/>
                        </a:lnTo>
                        <a:lnTo>
                          <a:pt x="124" y="286"/>
                        </a:lnTo>
                        <a:lnTo>
                          <a:pt x="106" y="255"/>
                        </a:lnTo>
                        <a:lnTo>
                          <a:pt x="103" y="242"/>
                        </a:lnTo>
                        <a:lnTo>
                          <a:pt x="99" y="231"/>
                        </a:lnTo>
                        <a:lnTo>
                          <a:pt x="13" y="231"/>
                        </a:lnTo>
                        <a:lnTo>
                          <a:pt x="7" y="229"/>
                        </a:lnTo>
                        <a:lnTo>
                          <a:pt x="4" y="227"/>
                        </a:lnTo>
                        <a:lnTo>
                          <a:pt x="2" y="224"/>
                        </a:lnTo>
                        <a:lnTo>
                          <a:pt x="0" y="218"/>
                        </a:lnTo>
                        <a:lnTo>
                          <a:pt x="2" y="214"/>
                        </a:lnTo>
                        <a:lnTo>
                          <a:pt x="4" y="211"/>
                        </a:lnTo>
                        <a:lnTo>
                          <a:pt x="7" y="209"/>
                        </a:lnTo>
                        <a:lnTo>
                          <a:pt x="13" y="207"/>
                        </a:lnTo>
                        <a:lnTo>
                          <a:pt x="95" y="207"/>
                        </a:lnTo>
                        <a:lnTo>
                          <a:pt x="93" y="196"/>
                        </a:lnTo>
                        <a:lnTo>
                          <a:pt x="93" y="183"/>
                        </a:lnTo>
                        <a:lnTo>
                          <a:pt x="93" y="172"/>
                        </a:lnTo>
                        <a:lnTo>
                          <a:pt x="95" y="161"/>
                        </a:lnTo>
                        <a:lnTo>
                          <a:pt x="59" y="161"/>
                        </a:lnTo>
                        <a:lnTo>
                          <a:pt x="53" y="159"/>
                        </a:lnTo>
                        <a:lnTo>
                          <a:pt x="49" y="158"/>
                        </a:lnTo>
                        <a:lnTo>
                          <a:pt x="48" y="154"/>
                        </a:lnTo>
                        <a:lnTo>
                          <a:pt x="46" y="150"/>
                        </a:lnTo>
                        <a:lnTo>
                          <a:pt x="48" y="145"/>
                        </a:lnTo>
                        <a:lnTo>
                          <a:pt x="49" y="141"/>
                        </a:lnTo>
                        <a:lnTo>
                          <a:pt x="53" y="139"/>
                        </a:lnTo>
                        <a:lnTo>
                          <a:pt x="59" y="137"/>
                        </a:lnTo>
                        <a:lnTo>
                          <a:pt x="99" y="137"/>
                        </a:lnTo>
                        <a:lnTo>
                          <a:pt x="103" y="126"/>
                        </a:lnTo>
                        <a:lnTo>
                          <a:pt x="106" y="114"/>
                        </a:lnTo>
                        <a:lnTo>
                          <a:pt x="124" y="82"/>
                        </a:lnTo>
                        <a:lnTo>
                          <a:pt x="146" y="55"/>
                        </a:lnTo>
                        <a:lnTo>
                          <a:pt x="174" y="31"/>
                        </a:lnTo>
                        <a:lnTo>
                          <a:pt x="207" y="14"/>
                        </a:lnTo>
                        <a:lnTo>
                          <a:pt x="240" y="3"/>
                        </a:lnTo>
                        <a:lnTo>
                          <a:pt x="277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</p:grpSp>
          </p:grpSp>
        </p:grpSp>
        <p:pic>
          <p:nvPicPr>
            <p:cNvPr id="48" name="Resim 47"/>
            <p:cNvPicPr>
              <a:picLocks noChangeAspect="1"/>
            </p:cNvPicPr>
            <p:nvPr/>
          </p:nvPicPr>
          <p:blipFill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-32"/>
            <a:stretch/>
          </p:blipFill>
          <p:spPr>
            <a:xfrm>
              <a:off x="5501124" y="1396739"/>
              <a:ext cx="2709534" cy="4630488"/>
            </a:xfrm>
            <a:prstGeom prst="rect">
              <a:avLst/>
            </a:prstGeom>
          </p:spPr>
        </p:pic>
      </p:grpSp>
      <p:sp>
        <p:nvSpPr>
          <p:cNvPr id="49" name="Oval 48"/>
          <p:cNvSpPr/>
          <p:nvPr/>
        </p:nvSpPr>
        <p:spPr>
          <a:xfrm>
            <a:off x="8380412" y="3581400"/>
            <a:ext cx="2248595" cy="49993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00000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671" y="303110"/>
            <a:ext cx="10969943" cy="711081"/>
          </a:xfrm>
        </p:spPr>
        <p:txBody>
          <a:bodyPr/>
          <a:lstStyle/>
          <a:p>
            <a:r>
              <a:rPr lang="tr-TR" b="1" dirty="0" smtClean="0">
                <a:solidFill>
                  <a:srgbClr val="7030A0"/>
                </a:solidFill>
              </a:rPr>
              <a:t>Paylaşım Onayı</a:t>
            </a:r>
            <a:endParaRPr lang="en-US" b="1" dirty="0">
              <a:solidFill>
                <a:srgbClr val="7030A0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7063" y="1089005"/>
            <a:ext cx="12188825" cy="500833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Freeform 50"/>
          <p:cNvSpPr/>
          <p:nvPr/>
        </p:nvSpPr>
        <p:spPr>
          <a:xfrm>
            <a:off x="10800875" y="1131240"/>
            <a:ext cx="1411408" cy="4607075"/>
          </a:xfrm>
          <a:custGeom>
            <a:avLst/>
            <a:gdLst>
              <a:gd name="connsiteX0" fmla="*/ 447607 w 2454694"/>
              <a:gd name="connsiteY0" fmla="*/ 77904 h 4646854"/>
              <a:gd name="connsiteX1" fmla="*/ 2196196 w 2454694"/>
              <a:gd name="connsiteY1" fmla="*/ 1714198 h 4646854"/>
              <a:gd name="connsiteX2" fmla="*/ 2228280 w 2454694"/>
              <a:gd name="connsiteY2" fmla="*/ 4232809 h 4646854"/>
              <a:gd name="connsiteX3" fmla="*/ 126764 w 2454694"/>
              <a:gd name="connsiteY3" fmla="*/ 4216767 h 4646854"/>
              <a:gd name="connsiteX4" fmla="*/ 447607 w 2454694"/>
              <a:gd name="connsiteY4" fmla="*/ 77904 h 4646854"/>
              <a:gd name="connsiteX0" fmla="*/ 447607 w 2454694"/>
              <a:gd name="connsiteY0" fmla="*/ 0 h 4568950"/>
              <a:gd name="connsiteX1" fmla="*/ 2196196 w 2454694"/>
              <a:gd name="connsiteY1" fmla="*/ 1636294 h 4568950"/>
              <a:gd name="connsiteX2" fmla="*/ 2228280 w 2454694"/>
              <a:gd name="connsiteY2" fmla="*/ 4154905 h 4568950"/>
              <a:gd name="connsiteX3" fmla="*/ 126764 w 2454694"/>
              <a:gd name="connsiteY3" fmla="*/ 4138863 h 4568950"/>
              <a:gd name="connsiteX4" fmla="*/ 447607 w 2454694"/>
              <a:gd name="connsiteY4" fmla="*/ 0 h 4568950"/>
              <a:gd name="connsiteX0" fmla="*/ 447607 w 2228280"/>
              <a:gd name="connsiteY0" fmla="*/ 0 h 4568950"/>
              <a:gd name="connsiteX1" fmla="*/ 2196196 w 2228280"/>
              <a:gd name="connsiteY1" fmla="*/ 1636294 h 4568950"/>
              <a:gd name="connsiteX2" fmla="*/ 2228280 w 2228280"/>
              <a:gd name="connsiteY2" fmla="*/ 4154905 h 4568950"/>
              <a:gd name="connsiteX3" fmla="*/ 126764 w 2228280"/>
              <a:gd name="connsiteY3" fmla="*/ 4138863 h 4568950"/>
              <a:gd name="connsiteX4" fmla="*/ 447607 w 2228280"/>
              <a:gd name="connsiteY4" fmla="*/ 0 h 4568950"/>
              <a:gd name="connsiteX0" fmla="*/ 447607 w 2228280"/>
              <a:gd name="connsiteY0" fmla="*/ 0 h 4154905"/>
              <a:gd name="connsiteX1" fmla="*/ 2196196 w 2228280"/>
              <a:gd name="connsiteY1" fmla="*/ 1636294 h 4154905"/>
              <a:gd name="connsiteX2" fmla="*/ 2228280 w 2228280"/>
              <a:gd name="connsiteY2" fmla="*/ 4154905 h 4154905"/>
              <a:gd name="connsiteX3" fmla="*/ 126764 w 2228280"/>
              <a:gd name="connsiteY3" fmla="*/ 4138863 h 4154905"/>
              <a:gd name="connsiteX4" fmla="*/ 447607 w 2228280"/>
              <a:gd name="connsiteY4" fmla="*/ 0 h 4154905"/>
              <a:gd name="connsiteX0" fmla="*/ 320843 w 2101516"/>
              <a:gd name="connsiteY0" fmla="*/ 0 h 4154905"/>
              <a:gd name="connsiteX1" fmla="*/ 2069432 w 2101516"/>
              <a:gd name="connsiteY1" fmla="*/ 1636294 h 4154905"/>
              <a:gd name="connsiteX2" fmla="*/ 2101516 w 2101516"/>
              <a:gd name="connsiteY2" fmla="*/ 4154905 h 4154905"/>
              <a:gd name="connsiteX3" fmla="*/ 0 w 2101516"/>
              <a:gd name="connsiteY3" fmla="*/ 4138863 h 4154905"/>
              <a:gd name="connsiteX4" fmla="*/ 320843 w 2101516"/>
              <a:gd name="connsiteY4" fmla="*/ 0 h 4154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01516" h="4154905">
                <a:moveTo>
                  <a:pt x="320843" y="0"/>
                </a:moveTo>
                <a:lnTo>
                  <a:pt x="2069432" y="1636294"/>
                </a:lnTo>
                <a:lnTo>
                  <a:pt x="2101516" y="4154905"/>
                </a:lnTo>
                <a:lnTo>
                  <a:pt x="0" y="4138863"/>
                </a:lnTo>
                <a:lnTo>
                  <a:pt x="320843" y="0"/>
                </a:lnTo>
                <a:close/>
              </a:path>
            </a:pathLst>
          </a:custGeom>
          <a:solidFill>
            <a:schemeClr val="tx1">
              <a:alpha val="1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TextBox 108"/>
          <p:cNvSpPr txBox="1"/>
          <p:nvPr/>
        </p:nvSpPr>
        <p:spPr>
          <a:xfrm>
            <a:off x="170753" y="1168306"/>
            <a:ext cx="7905265" cy="4333494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 marL="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tr-TR" sz="3200" b="1" dirty="0" smtClean="0">
                <a:solidFill>
                  <a:srgbClr val="FFC000"/>
                </a:solidFill>
                <a:cs typeface="Arial" pitchFamily="34" charset="0"/>
              </a:rPr>
              <a:t>Muayene </a:t>
            </a:r>
            <a:r>
              <a:rPr lang="tr-TR" sz="3200" b="1" dirty="0">
                <a:solidFill>
                  <a:srgbClr val="FFC000"/>
                </a:solidFill>
                <a:cs typeface="Arial" pitchFamily="34" charset="0"/>
              </a:rPr>
              <a:t>Olduğum Hastanedeki Tüm Hekimler Verilerimi </a:t>
            </a:r>
            <a:r>
              <a:rPr lang="tr-TR" sz="3200" b="1" dirty="0" smtClean="0">
                <a:solidFill>
                  <a:srgbClr val="FFC000"/>
                </a:solidFill>
                <a:cs typeface="Arial" pitchFamily="34" charset="0"/>
              </a:rPr>
              <a:t>Görsün</a:t>
            </a:r>
          </a:p>
          <a:p>
            <a:pPr>
              <a:lnSpc>
                <a:spcPct val="110000"/>
              </a:lnSpc>
            </a:pPr>
            <a:endParaRPr lang="tr-TR" sz="3200" b="1" dirty="0">
              <a:solidFill>
                <a:srgbClr val="FFC000"/>
              </a:solidFill>
              <a:cs typeface="Arial" pitchFamily="34" charset="0"/>
            </a:endParaRPr>
          </a:p>
          <a:p>
            <a:pPr>
              <a:lnSpc>
                <a:spcPct val="110000"/>
              </a:lnSpc>
            </a:pPr>
            <a:r>
              <a:rPr lang="tr-TR" sz="3200" dirty="0">
                <a:solidFill>
                  <a:schemeClr val="bg1"/>
                </a:solidFill>
                <a:cs typeface="Arial" pitchFamily="34" charset="0"/>
              </a:rPr>
              <a:t>Kişi e-Nabız sisteminde bu seçeneği işaretlediyse hastanın son 24 saat içerisinde muayene olduğu sağlık</a:t>
            </a:r>
          </a:p>
          <a:p>
            <a:pPr>
              <a:lnSpc>
                <a:spcPct val="110000"/>
              </a:lnSpc>
            </a:pPr>
            <a:r>
              <a:rPr lang="tr-TR" sz="3200" dirty="0">
                <a:solidFill>
                  <a:schemeClr val="bg1"/>
                </a:solidFill>
                <a:cs typeface="Arial" pitchFamily="34" charset="0"/>
              </a:rPr>
              <a:t>tesisindeki tüm hekimler hastanın sağlık verilerine erişme yetkisine sahiptir.</a:t>
            </a:r>
          </a:p>
        </p:txBody>
      </p:sp>
      <p:grpSp>
        <p:nvGrpSpPr>
          <p:cNvPr id="8" name="Grup 7"/>
          <p:cNvGrpSpPr/>
          <p:nvPr/>
        </p:nvGrpSpPr>
        <p:grpSpPr>
          <a:xfrm>
            <a:off x="8344019" y="1089005"/>
            <a:ext cx="3002155" cy="5357550"/>
            <a:chOff x="8805262" y="958681"/>
            <a:chExt cx="2729478" cy="5571236"/>
          </a:xfrm>
        </p:grpSpPr>
        <p:pic>
          <p:nvPicPr>
            <p:cNvPr id="6" name="Resim 5"/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805262" y="958681"/>
              <a:ext cx="2729478" cy="5571236"/>
            </a:xfrm>
            <a:prstGeom prst="rect">
              <a:avLst/>
            </a:prstGeom>
          </p:spPr>
        </p:pic>
        <p:pic>
          <p:nvPicPr>
            <p:cNvPr id="4" name="Resim 3"/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-32"/>
            <a:stretch/>
          </p:blipFill>
          <p:spPr>
            <a:xfrm>
              <a:off x="8990012" y="1630652"/>
              <a:ext cx="2362200" cy="3812266"/>
            </a:xfrm>
            <a:prstGeom prst="rect">
              <a:avLst/>
            </a:prstGeom>
          </p:spPr>
        </p:pic>
      </p:grpSp>
      <p:grpSp>
        <p:nvGrpSpPr>
          <p:cNvPr id="3" name="Grup 2"/>
          <p:cNvGrpSpPr/>
          <p:nvPr/>
        </p:nvGrpSpPr>
        <p:grpSpPr>
          <a:xfrm>
            <a:off x="8344020" y="519865"/>
            <a:ext cx="2970031" cy="5891862"/>
            <a:chOff x="5359943" y="810112"/>
            <a:chExt cx="2970031" cy="5891862"/>
          </a:xfrm>
        </p:grpSpPr>
        <p:grpSp>
          <p:nvGrpSpPr>
            <p:cNvPr id="55" name="Group 51"/>
            <p:cNvGrpSpPr/>
            <p:nvPr/>
          </p:nvGrpSpPr>
          <p:grpSpPr>
            <a:xfrm>
              <a:off x="5359943" y="810112"/>
              <a:ext cx="2970031" cy="5891862"/>
              <a:chOff x="7770812" y="1286764"/>
              <a:chExt cx="2667000" cy="4733036"/>
            </a:xfrm>
          </p:grpSpPr>
          <p:grpSp>
            <p:nvGrpSpPr>
              <p:cNvPr id="56" name="Group 6"/>
              <p:cNvGrpSpPr/>
              <p:nvPr/>
            </p:nvGrpSpPr>
            <p:grpSpPr>
              <a:xfrm>
                <a:off x="7770812" y="1286764"/>
                <a:ext cx="2667000" cy="4733036"/>
                <a:chOff x="7770812" y="1286764"/>
                <a:chExt cx="2667000" cy="4733036"/>
              </a:xfrm>
            </p:grpSpPr>
            <p:sp>
              <p:nvSpPr>
                <p:cNvPr id="89" name="Rounded Rectangle 11"/>
                <p:cNvSpPr/>
                <p:nvPr/>
              </p:nvSpPr>
              <p:spPr>
                <a:xfrm>
                  <a:off x="7770812" y="1286764"/>
                  <a:ext cx="2667000" cy="4733036"/>
                </a:xfrm>
                <a:prstGeom prst="roundRect">
                  <a:avLst>
                    <a:gd name="adj" fmla="val 0"/>
                  </a:avLst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49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898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48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797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746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696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645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594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/>
                </a:p>
              </p:txBody>
            </p:sp>
            <p:sp>
              <p:nvSpPr>
                <p:cNvPr id="90" name="Rounded Rectangle 12"/>
                <p:cNvSpPr/>
                <p:nvPr/>
              </p:nvSpPr>
              <p:spPr>
                <a:xfrm>
                  <a:off x="8597201" y="1523416"/>
                  <a:ext cx="1014222" cy="84519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49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898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48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797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746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696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645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594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/>
                </a:p>
              </p:txBody>
            </p:sp>
            <p:sp>
              <p:nvSpPr>
                <p:cNvPr id="91" name="Rounded Rectangle 13"/>
                <p:cNvSpPr/>
                <p:nvPr/>
              </p:nvSpPr>
              <p:spPr>
                <a:xfrm>
                  <a:off x="8808497" y="5597208"/>
                  <a:ext cx="591630" cy="253556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49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898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48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797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746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696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645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594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/>
                </a:p>
              </p:txBody>
            </p:sp>
            <p:sp>
              <p:nvSpPr>
                <p:cNvPr id="92" name="Rectangle 2"/>
                <p:cNvSpPr/>
                <p:nvPr/>
              </p:nvSpPr>
              <p:spPr>
                <a:xfrm>
                  <a:off x="7876698" y="1743964"/>
                  <a:ext cx="2455228" cy="3733800"/>
                </a:xfrm>
                <a:prstGeom prst="rect">
                  <a:avLst/>
                </a:prstGeom>
                <a:solidFill>
                  <a:schemeClr val="accent2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57" name="Group 49"/>
              <p:cNvGrpSpPr/>
              <p:nvPr/>
            </p:nvGrpSpPr>
            <p:grpSpPr>
              <a:xfrm>
                <a:off x="8121113" y="1926346"/>
                <a:ext cx="1979815" cy="3352561"/>
                <a:chOff x="7999412" y="1942388"/>
                <a:chExt cx="1979815" cy="3352561"/>
              </a:xfrm>
            </p:grpSpPr>
            <p:sp>
              <p:nvSpPr>
                <p:cNvPr id="58" name="Rectangle 17"/>
                <p:cNvSpPr/>
                <p:nvPr/>
              </p:nvSpPr>
              <p:spPr>
                <a:xfrm>
                  <a:off x="8001937" y="1942388"/>
                  <a:ext cx="960528" cy="772882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9" name="Rectangle 18"/>
                <p:cNvSpPr/>
                <p:nvPr/>
              </p:nvSpPr>
              <p:spPr>
                <a:xfrm>
                  <a:off x="9029700" y="1942388"/>
                  <a:ext cx="949527" cy="771486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0" name="Rectangle 20"/>
                <p:cNvSpPr/>
                <p:nvPr/>
              </p:nvSpPr>
              <p:spPr>
                <a:xfrm>
                  <a:off x="7999412" y="2776763"/>
                  <a:ext cx="960528" cy="772882"/>
                </a:xfrm>
                <a:prstGeom prst="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1" name="Rectangle 21"/>
                <p:cNvSpPr/>
                <p:nvPr/>
              </p:nvSpPr>
              <p:spPr>
                <a:xfrm>
                  <a:off x="9029700" y="2776763"/>
                  <a:ext cx="949527" cy="771486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2" name="Rectangle 22"/>
                <p:cNvSpPr/>
                <p:nvPr/>
              </p:nvSpPr>
              <p:spPr>
                <a:xfrm>
                  <a:off x="8000922" y="3595348"/>
                  <a:ext cx="1978305" cy="1699601"/>
                </a:xfrm>
                <a:prstGeom prst="rect">
                  <a:avLst/>
                </a:prstGeom>
                <a:blipFill dpi="0" rotWithShape="1">
                  <a:blip r:embed="rId4" cstate="email">
                    <a:extLst>
                      <a:ext uri="{28A0092B-C50C-407E-A947-70E740481C1C}">
                        <a14:useLocalDpi xmlns:a14="http://schemas.microsoft.com/office/drawing/2010/main"/>
                      </a:ext>
                    </a:extLst>
                  </a:blip>
                  <a:srcRect/>
                  <a:stretch>
                    <a:fillRect/>
                  </a:stretch>
                </a:blip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grpSp>
              <p:nvGrpSpPr>
                <p:cNvPr id="63" name="Group 23"/>
                <p:cNvGrpSpPr/>
                <p:nvPr/>
              </p:nvGrpSpPr>
              <p:grpSpPr>
                <a:xfrm>
                  <a:off x="9201935" y="2915499"/>
                  <a:ext cx="572277" cy="479974"/>
                  <a:chOff x="4075113" y="2662238"/>
                  <a:chExt cx="1377950" cy="1155700"/>
                </a:xfrm>
                <a:solidFill>
                  <a:schemeClr val="bg1"/>
                </a:solidFill>
              </p:grpSpPr>
              <p:sp>
                <p:nvSpPr>
                  <p:cNvPr id="79" name="Freeform 55"/>
                  <p:cNvSpPr>
                    <a:spLocks/>
                  </p:cNvSpPr>
                  <p:nvPr/>
                </p:nvSpPr>
                <p:spPr bwMode="auto">
                  <a:xfrm>
                    <a:off x="4567238" y="3249613"/>
                    <a:ext cx="885825" cy="568325"/>
                  </a:xfrm>
                  <a:custGeom>
                    <a:avLst/>
                    <a:gdLst>
                      <a:gd name="T0" fmla="*/ 1262 w 2230"/>
                      <a:gd name="T1" fmla="*/ 3 h 1430"/>
                      <a:gd name="T2" fmla="*/ 1428 w 2230"/>
                      <a:gd name="T3" fmla="*/ 74 h 1430"/>
                      <a:gd name="T4" fmla="*/ 1583 w 2230"/>
                      <a:gd name="T5" fmla="*/ 164 h 1430"/>
                      <a:gd name="T6" fmla="*/ 1725 w 2230"/>
                      <a:gd name="T7" fmla="*/ 273 h 1430"/>
                      <a:gd name="T8" fmla="*/ 1853 w 2230"/>
                      <a:gd name="T9" fmla="*/ 397 h 1430"/>
                      <a:gd name="T10" fmla="*/ 1964 w 2230"/>
                      <a:gd name="T11" fmla="*/ 536 h 1430"/>
                      <a:gd name="T12" fmla="*/ 2056 w 2230"/>
                      <a:gd name="T13" fmla="*/ 685 h 1430"/>
                      <a:gd name="T14" fmla="*/ 2130 w 2230"/>
                      <a:gd name="T15" fmla="*/ 844 h 1430"/>
                      <a:gd name="T16" fmla="*/ 2184 w 2230"/>
                      <a:gd name="T17" fmla="*/ 1013 h 1430"/>
                      <a:gd name="T18" fmla="*/ 2218 w 2230"/>
                      <a:gd name="T19" fmla="*/ 1190 h 1430"/>
                      <a:gd name="T20" fmla="*/ 2230 w 2230"/>
                      <a:gd name="T21" fmla="*/ 1373 h 1430"/>
                      <a:gd name="T22" fmla="*/ 2227 w 2230"/>
                      <a:gd name="T23" fmla="*/ 1392 h 1430"/>
                      <a:gd name="T24" fmla="*/ 2208 w 2230"/>
                      <a:gd name="T25" fmla="*/ 1419 h 1430"/>
                      <a:gd name="T26" fmla="*/ 2176 w 2230"/>
                      <a:gd name="T27" fmla="*/ 1430 h 1430"/>
                      <a:gd name="T28" fmla="*/ 1935 w 2230"/>
                      <a:gd name="T29" fmla="*/ 1427 h 1430"/>
                      <a:gd name="T30" fmla="*/ 1907 w 2230"/>
                      <a:gd name="T31" fmla="*/ 1407 h 1430"/>
                      <a:gd name="T32" fmla="*/ 1897 w 2230"/>
                      <a:gd name="T33" fmla="*/ 1375 h 1430"/>
                      <a:gd name="T34" fmla="*/ 1907 w 2230"/>
                      <a:gd name="T35" fmla="*/ 1344 h 1430"/>
                      <a:gd name="T36" fmla="*/ 1935 w 2230"/>
                      <a:gd name="T37" fmla="*/ 1324 h 1430"/>
                      <a:gd name="T38" fmla="*/ 2120 w 2230"/>
                      <a:gd name="T39" fmla="*/ 1321 h 1430"/>
                      <a:gd name="T40" fmla="*/ 2102 w 2230"/>
                      <a:gd name="T41" fmla="*/ 1145 h 1430"/>
                      <a:gd name="T42" fmla="*/ 2061 w 2230"/>
                      <a:gd name="T43" fmla="*/ 977 h 1430"/>
                      <a:gd name="T44" fmla="*/ 2001 w 2230"/>
                      <a:gd name="T45" fmla="*/ 818 h 1430"/>
                      <a:gd name="T46" fmla="*/ 1922 w 2230"/>
                      <a:gd name="T47" fmla="*/ 669 h 1430"/>
                      <a:gd name="T48" fmla="*/ 1822 w 2230"/>
                      <a:gd name="T49" fmla="*/ 528 h 1430"/>
                      <a:gd name="T50" fmla="*/ 1701 w 2230"/>
                      <a:gd name="T51" fmla="*/ 397 h 1430"/>
                      <a:gd name="T52" fmla="*/ 1564 w 2230"/>
                      <a:gd name="T53" fmla="*/ 283 h 1430"/>
                      <a:gd name="T54" fmla="*/ 1412 w 2230"/>
                      <a:gd name="T55" fmla="*/ 189 h 1430"/>
                      <a:gd name="T56" fmla="*/ 1248 w 2230"/>
                      <a:gd name="T57" fmla="*/ 114 h 1430"/>
                      <a:gd name="T58" fmla="*/ 1144 w 2230"/>
                      <a:gd name="T59" fmla="*/ 164 h 1430"/>
                      <a:gd name="T60" fmla="*/ 1032 w 2230"/>
                      <a:gd name="T61" fmla="*/ 202 h 1430"/>
                      <a:gd name="T62" fmla="*/ 906 w 2230"/>
                      <a:gd name="T63" fmla="*/ 229 h 1430"/>
                      <a:gd name="T64" fmla="*/ 774 w 2230"/>
                      <a:gd name="T65" fmla="*/ 238 h 1430"/>
                      <a:gd name="T66" fmla="*/ 643 w 2230"/>
                      <a:gd name="T67" fmla="*/ 229 h 1430"/>
                      <a:gd name="T68" fmla="*/ 517 w 2230"/>
                      <a:gd name="T69" fmla="*/ 202 h 1430"/>
                      <a:gd name="T70" fmla="*/ 405 w 2230"/>
                      <a:gd name="T71" fmla="*/ 164 h 1430"/>
                      <a:gd name="T72" fmla="*/ 301 w 2230"/>
                      <a:gd name="T73" fmla="*/ 114 h 1430"/>
                      <a:gd name="T74" fmla="*/ 200 w 2230"/>
                      <a:gd name="T75" fmla="*/ 156 h 1430"/>
                      <a:gd name="T76" fmla="*/ 81 w 2230"/>
                      <a:gd name="T77" fmla="*/ 220 h 1430"/>
                      <a:gd name="T78" fmla="*/ 55 w 2230"/>
                      <a:gd name="T79" fmla="*/ 228 h 1430"/>
                      <a:gd name="T80" fmla="*/ 27 w 2230"/>
                      <a:gd name="T81" fmla="*/ 220 h 1430"/>
                      <a:gd name="T82" fmla="*/ 7 w 2230"/>
                      <a:gd name="T83" fmla="*/ 201 h 1430"/>
                      <a:gd name="T84" fmla="*/ 0 w 2230"/>
                      <a:gd name="T85" fmla="*/ 174 h 1430"/>
                      <a:gd name="T86" fmla="*/ 6 w 2230"/>
                      <a:gd name="T87" fmla="*/ 147 h 1430"/>
                      <a:gd name="T88" fmla="*/ 26 w 2230"/>
                      <a:gd name="T89" fmla="*/ 127 h 1430"/>
                      <a:gd name="T90" fmla="*/ 154 w 2230"/>
                      <a:gd name="T91" fmla="*/ 58 h 1430"/>
                      <a:gd name="T92" fmla="*/ 285 w 2230"/>
                      <a:gd name="T93" fmla="*/ 4 h 1430"/>
                      <a:gd name="T94" fmla="*/ 315 w 2230"/>
                      <a:gd name="T95" fmla="*/ 0 h 1430"/>
                      <a:gd name="T96" fmla="*/ 335 w 2230"/>
                      <a:gd name="T97" fmla="*/ 8 h 1430"/>
                      <a:gd name="T98" fmla="*/ 437 w 2230"/>
                      <a:gd name="T99" fmla="*/ 60 h 1430"/>
                      <a:gd name="T100" fmla="*/ 545 w 2230"/>
                      <a:gd name="T101" fmla="*/ 98 h 1430"/>
                      <a:gd name="T102" fmla="*/ 657 w 2230"/>
                      <a:gd name="T103" fmla="*/ 121 h 1430"/>
                      <a:gd name="T104" fmla="*/ 774 w 2230"/>
                      <a:gd name="T105" fmla="*/ 130 h 1430"/>
                      <a:gd name="T106" fmla="*/ 892 w 2230"/>
                      <a:gd name="T107" fmla="*/ 121 h 1430"/>
                      <a:gd name="T108" fmla="*/ 1004 w 2230"/>
                      <a:gd name="T109" fmla="*/ 98 h 1430"/>
                      <a:gd name="T110" fmla="*/ 1113 w 2230"/>
                      <a:gd name="T111" fmla="*/ 60 h 1430"/>
                      <a:gd name="T112" fmla="*/ 1215 w 2230"/>
                      <a:gd name="T113" fmla="*/ 7 h 1430"/>
                      <a:gd name="T114" fmla="*/ 1233 w 2230"/>
                      <a:gd name="T115" fmla="*/ 1 h 1430"/>
                      <a:gd name="T116" fmla="*/ 1236 w 2230"/>
                      <a:gd name="T117" fmla="*/ 0 h 143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</a:cxnLst>
                    <a:rect l="0" t="0" r="r" b="b"/>
                    <a:pathLst>
                      <a:path w="2230" h="1430">
                        <a:moveTo>
                          <a:pt x="1249" y="0"/>
                        </a:moveTo>
                        <a:lnTo>
                          <a:pt x="1262" y="3"/>
                        </a:lnTo>
                        <a:lnTo>
                          <a:pt x="1346" y="36"/>
                        </a:lnTo>
                        <a:lnTo>
                          <a:pt x="1428" y="74"/>
                        </a:lnTo>
                        <a:lnTo>
                          <a:pt x="1507" y="117"/>
                        </a:lnTo>
                        <a:lnTo>
                          <a:pt x="1583" y="164"/>
                        </a:lnTo>
                        <a:lnTo>
                          <a:pt x="1656" y="217"/>
                        </a:lnTo>
                        <a:lnTo>
                          <a:pt x="1725" y="273"/>
                        </a:lnTo>
                        <a:lnTo>
                          <a:pt x="1790" y="333"/>
                        </a:lnTo>
                        <a:lnTo>
                          <a:pt x="1853" y="397"/>
                        </a:lnTo>
                        <a:lnTo>
                          <a:pt x="1911" y="466"/>
                        </a:lnTo>
                        <a:lnTo>
                          <a:pt x="1964" y="536"/>
                        </a:lnTo>
                        <a:lnTo>
                          <a:pt x="2013" y="609"/>
                        </a:lnTo>
                        <a:lnTo>
                          <a:pt x="2056" y="685"/>
                        </a:lnTo>
                        <a:lnTo>
                          <a:pt x="2095" y="763"/>
                        </a:lnTo>
                        <a:lnTo>
                          <a:pt x="2130" y="844"/>
                        </a:lnTo>
                        <a:lnTo>
                          <a:pt x="2159" y="927"/>
                        </a:lnTo>
                        <a:lnTo>
                          <a:pt x="2184" y="1013"/>
                        </a:lnTo>
                        <a:lnTo>
                          <a:pt x="2203" y="1100"/>
                        </a:lnTo>
                        <a:lnTo>
                          <a:pt x="2218" y="1190"/>
                        </a:lnTo>
                        <a:lnTo>
                          <a:pt x="2227" y="1280"/>
                        </a:lnTo>
                        <a:lnTo>
                          <a:pt x="2230" y="1373"/>
                        </a:lnTo>
                        <a:lnTo>
                          <a:pt x="2230" y="1375"/>
                        </a:lnTo>
                        <a:lnTo>
                          <a:pt x="2227" y="1392"/>
                        </a:lnTo>
                        <a:lnTo>
                          <a:pt x="2219" y="1408"/>
                        </a:lnTo>
                        <a:lnTo>
                          <a:pt x="2208" y="1419"/>
                        </a:lnTo>
                        <a:lnTo>
                          <a:pt x="2193" y="1427"/>
                        </a:lnTo>
                        <a:lnTo>
                          <a:pt x="2176" y="1430"/>
                        </a:lnTo>
                        <a:lnTo>
                          <a:pt x="1952" y="1430"/>
                        </a:lnTo>
                        <a:lnTo>
                          <a:pt x="1935" y="1427"/>
                        </a:lnTo>
                        <a:lnTo>
                          <a:pt x="1920" y="1419"/>
                        </a:lnTo>
                        <a:lnTo>
                          <a:pt x="1907" y="1407"/>
                        </a:lnTo>
                        <a:lnTo>
                          <a:pt x="1900" y="1392"/>
                        </a:lnTo>
                        <a:lnTo>
                          <a:pt x="1897" y="1375"/>
                        </a:lnTo>
                        <a:lnTo>
                          <a:pt x="1900" y="1358"/>
                        </a:lnTo>
                        <a:lnTo>
                          <a:pt x="1907" y="1344"/>
                        </a:lnTo>
                        <a:lnTo>
                          <a:pt x="1919" y="1331"/>
                        </a:lnTo>
                        <a:lnTo>
                          <a:pt x="1935" y="1324"/>
                        </a:lnTo>
                        <a:lnTo>
                          <a:pt x="1952" y="1321"/>
                        </a:lnTo>
                        <a:lnTo>
                          <a:pt x="2120" y="1321"/>
                        </a:lnTo>
                        <a:lnTo>
                          <a:pt x="2114" y="1232"/>
                        </a:lnTo>
                        <a:lnTo>
                          <a:pt x="2102" y="1145"/>
                        </a:lnTo>
                        <a:lnTo>
                          <a:pt x="2084" y="1060"/>
                        </a:lnTo>
                        <a:lnTo>
                          <a:pt x="2061" y="977"/>
                        </a:lnTo>
                        <a:lnTo>
                          <a:pt x="2034" y="897"/>
                        </a:lnTo>
                        <a:lnTo>
                          <a:pt x="2001" y="818"/>
                        </a:lnTo>
                        <a:lnTo>
                          <a:pt x="1963" y="742"/>
                        </a:lnTo>
                        <a:lnTo>
                          <a:pt x="1922" y="669"/>
                        </a:lnTo>
                        <a:lnTo>
                          <a:pt x="1876" y="599"/>
                        </a:lnTo>
                        <a:lnTo>
                          <a:pt x="1822" y="528"/>
                        </a:lnTo>
                        <a:lnTo>
                          <a:pt x="1763" y="460"/>
                        </a:lnTo>
                        <a:lnTo>
                          <a:pt x="1701" y="397"/>
                        </a:lnTo>
                        <a:lnTo>
                          <a:pt x="1635" y="338"/>
                        </a:lnTo>
                        <a:lnTo>
                          <a:pt x="1564" y="283"/>
                        </a:lnTo>
                        <a:lnTo>
                          <a:pt x="1490" y="233"/>
                        </a:lnTo>
                        <a:lnTo>
                          <a:pt x="1412" y="189"/>
                        </a:lnTo>
                        <a:lnTo>
                          <a:pt x="1331" y="149"/>
                        </a:lnTo>
                        <a:lnTo>
                          <a:pt x="1248" y="114"/>
                        </a:lnTo>
                        <a:lnTo>
                          <a:pt x="1196" y="141"/>
                        </a:lnTo>
                        <a:lnTo>
                          <a:pt x="1144" y="164"/>
                        </a:lnTo>
                        <a:lnTo>
                          <a:pt x="1089" y="185"/>
                        </a:lnTo>
                        <a:lnTo>
                          <a:pt x="1032" y="202"/>
                        </a:lnTo>
                        <a:lnTo>
                          <a:pt x="970" y="218"/>
                        </a:lnTo>
                        <a:lnTo>
                          <a:pt x="906" y="229"/>
                        </a:lnTo>
                        <a:lnTo>
                          <a:pt x="840" y="236"/>
                        </a:lnTo>
                        <a:lnTo>
                          <a:pt x="774" y="238"/>
                        </a:lnTo>
                        <a:lnTo>
                          <a:pt x="709" y="236"/>
                        </a:lnTo>
                        <a:lnTo>
                          <a:pt x="643" y="229"/>
                        </a:lnTo>
                        <a:lnTo>
                          <a:pt x="579" y="218"/>
                        </a:lnTo>
                        <a:lnTo>
                          <a:pt x="517" y="202"/>
                        </a:lnTo>
                        <a:lnTo>
                          <a:pt x="460" y="185"/>
                        </a:lnTo>
                        <a:lnTo>
                          <a:pt x="405" y="164"/>
                        </a:lnTo>
                        <a:lnTo>
                          <a:pt x="353" y="140"/>
                        </a:lnTo>
                        <a:lnTo>
                          <a:pt x="301" y="114"/>
                        </a:lnTo>
                        <a:lnTo>
                          <a:pt x="251" y="134"/>
                        </a:lnTo>
                        <a:lnTo>
                          <a:pt x="200" y="156"/>
                        </a:lnTo>
                        <a:lnTo>
                          <a:pt x="140" y="186"/>
                        </a:lnTo>
                        <a:lnTo>
                          <a:pt x="81" y="220"/>
                        </a:lnTo>
                        <a:lnTo>
                          <a:pt x="68" y="225"/>
                        </a:lnTo>
                        <a:lnTo>
                          <a:pt x="55" y="228"/>
                        </a:lnTo>
                        <a:lnTo>
                          <a:pt x="41" y="225"/>
                        </a:lnTo>
                        <a:lnTo>
                          <a:pt x="27" y="220"/>
                        </a:lnTo>
                        <a:lnTo>
                          <a:pt x="17" y="213"/>
                        </a:lnTo>
                        <a:lnTo>
                          <a:pt x="7" y="201"/>
                        </a:lnTo>
                        <a:lnTo>
                          <a:pt x="2" y="188"/>
                        </a:lnTo>
                        <a:lnTo>
                          <a:pt x="0" y="174"/>
                        </a:lnTo>
                        <a:lnTo>
                          <a:pt x="1" y="160"/>
                        </a:lnTo>
                        <a:lnTo>
                          <a:pt x="6" y="147"/>
                        </a:lnTo>
                        <a:lnTo>
                          <a:pt x="15" y="136"/>
                        </a:lnTo>
                        <a:lnTo>
                          <a:pt x="26" y="127"/>
                        </a:lnTo>
                        <a:lnTo>
                          <a:pt x="89" y="91"/>
                        </a:lnTo>
                        <a:lnTo>
                          <a:pt x="154" y="58"/>
                        </a:lnTo>
                        <a:lnTo>
                          <a:pt x="219" y="29"/>
                        </a:lnTo>
                        <a:lnTo>
                          <a:pt x="285" y="4"/>
                        </a:lnTo>
                        <a:lnTo>
                          <a:pt x="299" y="0"/>
                        </a:lnTo>
                        <a:lnTo>
                          <a:pt x="315" y="0"/>
                        </a:lnTo>
                        <a:lnTo>
                          <a:pt x="330" y="5"/>
                        </a:lnTo>
                        <a:lnTo>
                          <a:pt x="335" y="8"/>
                        </a:lnTo>
                        <a:lnTo>
                          <a:pt x="384" y="36"/>
                        </a:lnTo>
                        <a:lnTo>
                          <a:pt x="437" y="60"/>
                        </a:lnTo>
                        <a:lnTo>
                          <a:pt x="491" y="81"/>
                        </a:lnTo>
                        <a:lnTo>
                          <a:pt x="545" y="98"/>
                        </a:lnTo>
                        <a:lnTo>
                          <a:pt x="600" y="112"/>
                        </a:lnTo>
                        <a:lnTo>
                          <a:pt x="657" y="121"/>
                        </a:lnTo>
                        <a:lnTo>
                          <a:pt x="715" y="127"/>
                        </a:lnTo>
                        <a:lnTo>
                          <a:pt x="774" y="130"/>
                        </a:lnTo>
                        <a:lnTo>
                          <a:pt x="834" y="127"/>
                        </a:lnTo>
                        <a:lnTo>
                          <a:pt x="892" y="121"/>
                        </a:lnTo>
                        <a:lnTo>
                          <a:pt x="949" y="112"/>
                        </a:lnTo>
                        <a:lnTo>
                          <a:pt x="1004" y="98"/>
                        </a:lnTo>
                        <a:lnTo>
                          <a:pt x="1059" y="81"/>
                        </a:lnTo>
                        <a:lnTo>
                          <a:pt x="1113" y="60"/>
                        </a:lnTo>
                        <a:lnTo>
                          <a:pt x="1166" y="36"/>
                        </a:lnTo>
                        <a:lnTo>
                          <a:pt x="1215" y="7"/>
                        </a:lnTo>
                        <a:lnTo>
                          <a:pt x="1224" y="3"/>
                        </a:lnTo>
                        <a:lnTo>
                          <a:pt x="1233" y="1"/>
                        </a:lnTo>
                        <a:lnTo>
                          <a:pt x="1235" y="0"/>
                        </a:lnTo>
                        <a:lnTo>
                          <a:pt x="1236" y="0"/>
                        </a:lnTo>
                        <a:lnTo>
                          <a:pt x="1249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0" name="Freeform 56"/>
                  <p:cNvSpPr>
                    <a:spLocks noEditPoints="1"/>
                  </p:cNvSpPr>
                  <p:nvPr/>
                </p:nvSpPr>
                <p:spPr bwMode="auto">
                  <a:xfrm>
                    <a:off x="4575175" y="2662238"/>
                    <a:ext cx="600075" cy="598488"/>
                  </a:xfrm>
                  <a:custGeom>
                    <a:avLst/>
                    <a:gdLst>
                      <a:gd name="T0" fmla="*/ 405 w 1509"/>
                      <a:gd name="T1" fmla="*/ 533 h 1510"/>
                      <a:gd name="T2" fmla="*/ 199 w 1509"/>
                      <a:gd name="T3" fmla="*/ 620 h 1510"/>
                      <a:gd name="T4" fmla="*/ 108 w 1509"/>
                      <a:gd name="T5" fmla="*/ 756 h 1510"/>
                      <a:gd name="T6" fmla="*/ 186 w 1509"/>
                      <a:gd name="T7" fmla="*/ 1063 h 1510"/>
                      <a:gd name="T8" fmla="*/ 393 w 1509"/>
                      <a:gd name="T9" fmla="*/ 1291 h 1510"/>
                      <a:gd name="T10" fmla="*/ 689 w 1509"/>
                      <a:gd name="T11" fmla="*/ 1399 h 1510"/>
                      <a:gd name="T12" fmla="*/ 1006 w 1509"/>
                      <a:gd name="T13" fmla="*/ 1351 h 1510"/>
                      <a:gd name="T14" fmla="*/ 1253 w 1509"/>
                      <a:gd name="T15" fmla="*/ 1167 h 1510"/>
                      <a:gd name="T16" fmla="*/ 1388 w 1509"/>
                      <a:gd name="T17" fmla="*/ 885 h 1510"/>
                      <a:gd name="T18" fmla="*/ 1387 w 1509"/>
                      <a:gd name="T19" fmla="*/ 623 h 1510"/>
                      <a:gd name="T20" fmla="*/ 678 w 1509"/>
                      <a:gd name="T21" fmla="*/ 582 h 1510"/>
                      <a:gd name="T22" fmla="*/ 523 w 1509"/>
                      <a:gd name="T23" fmla="*/ 449 h 1510"/>
                      <a:gd name="T24" fmla="*/ 422 w 1509"/>
                      <a:gd name="T25" fmla="*/ 201 h 1510"/>
                      <a:gd name="T26" fmla="*/ 362 w 1509"/>
                      <a:gd name="T27" fmla="*/ 241 h 1510"/>
                      <a:gd name="T28" fmla="*/ 311 w 1509"/>
                      <a:gd name="T29" fmla="*/ 286 h 1510"/>
                      <a:gd name="T30" fmla="*/ 220 w 1509"/>
                      <a:gd name="T31" fmla="*/ 392 h 1510"/>
                      <a:gd name="T32" fmla="*/ 185 w 1509"/>
                      <a:gd name="T33" fmla="*/ 449 h 1510"/>
                      <a:gd name="T34" fmla="*/ 155 w 1509"/>
                      <a:gd name="T35" fmla="*/ 514 h 1510"/>
                      <a:gd name="T36" fmla="*/ 334 w 1509"/>
                      <a:gd name="T37" fmla="*/ 452 h 1510"/>
                      <a:gd name="T38" fmla="*/ 439 w 1509"/>
                      <a:gd name="T39" fmla="*/ 295 h 1510"/>
                      <a:gd name="T40" fmla="*/ 705 w 1509"/>
                      <a:gd name="T41" fmla="*/ 111 h 1510"/>
                      <a:gd name="T42" fmla="*/ 561 w 1509"/>
                      <a:gd name="T43" fmla="*/ 256 h 1510"/>
                      <a:gd name="T44" fmla="*/ 647 w 1509"/>
                      <a:gd name="T45" fmla="*/ 427 h 1510"/>
                      <a:gd name="T46" fmla="*/ 816 w 1509"/>
                      <a:gd name="T47" fmla="*/ 511 h 1510"/>
                      <a:gd name="T48" fmla="*/ 1279 w 1509"/>
                      <a:gd name="T49" fmla="*/ 377 h 1510"/>
                      <a:gd name="T50" fmla="*/ 1075 w 1509"/>
                      <a:gd name="T51" fmla="*/ 194 h 1510"/>
                      <a:gd name="T52" fmla="*/ 850 w 1509"/>
                      <a:gd name="T53" fmla="*/ 116 h 1510"/>
                      <a:gd name="T54" fmla="*/ 755 w 1509"/>
                      <a:gd name="T55" fmla="*/ 110 h 1510"/>
                      <a:gd name="T56" fmla="*/ 839 w 1509"/>
                      <a:gd name="T57" fmla="*/ 5 h 1510"/>
                      <a:gd name="T58" fmla="*/ 933 w 1509"/>
                      <a:gd name="T59" fmla="*/ 22 h 1510"/>
                      <a:gd name="T60" fmla="*/ 1025 w 1509"/>
                      <a:gd name="T61" fmla="*/ 51 h 1510"/>
                      <a:gd name="T62" fmla="*/ 1244 w 1509"/>
                      <a:gd name="T63" fmla="*/ 180 h 1510"/>
                      <a:gd name="T64" fmla="*/ 1437 w 1509"/>
                      <a:gd name="T65" fmla="*/ 432 h 1510"/>
                      <a:gd name="T66" fmla="*/ 1509 w 1509"/>
                      <a:gd name="T67" fmla="*/ 756 h 1510"/>
                      <a:gd name="T68" fmla="*/ 1437 w 1509"/>
                      <a:gd name="T69" fmla="*/ 1079 h 1510"/>
                      <a:gd name="T70" fmla="*/ 1241 w 1509"/>
                      <a:gd name="T71" fmla="*/ 1333 h 1510"/>
                      <a:gd name="T72" fmla="*/ 955 w 1509"/>
                      <a:gd name="T73" fmla="*/ 1484 h 1510"/>
                      <a:gd name="T74" fmla="*/ 619 w 1509"/>
                      <a:gd name="T75" fmla="*/ 1499 h 1510"/>
                      <a:gd name="T76" fmla="*/ 319 w 1509"/>
                      <a:gd name="T77" fmla="*/ 1372 h 1510"/>
                      <a:gd name="T78" fmla="*/ 103 w 1509"/>
                      <a:gd name="T79" fmla="*/ 1136 h 1510"/>
                      <a:gd name="T80" fmla="*/ 3 w 1509"/>
                      <a:gd name="T81" fmla="*/ 824 h 1510"/>
                      <a:gd name="T82" fmla="*/ 27 w 1509"/>
                      <a:gd name="T83" fmla="*/ 556 h 1510"/>
                      <a:gd name="T84" fmla="*/ 48 w 1509"/>
                      <a:gd name="T85" fmla="*/ 490 h 1510"/>
                      <a:gd name="T86" fmla="*/ 88 w 1509"/>
                      <a:gd name="T87" fmla="*/ 401 h 1510"/>
                      <a:gd name="T88" fmla="*/ 137 w 1509"/>
                      <a:gd name="T89" fmla="*/ 323 h 1510"/>
                      <a:gd name="T90" fmla="*/ 243 w 1509"/>
                      <a:gd name="T91" fmla="*/ 200 h 1510"/>
                      <a:gd name="T92" fmla="*/ 306 w 1509"/>
                      <a:gd name="T93" fmla="*/ 148 h 1510"/>
                      <a:gd name="T94" fmla="*/ 387 w 1509"/>
                      <a:gd name="T95" fmla="*/ 96 h 1510"/>
                      <a:gd name="T96" fmla="*/ 470 w 1509"/>
                      <a:gd name="T97" fmla="*/ 56 h 1510"/>
                      <a:gd name="T98" fmla="*/ 584 w 1509"/>
                      <a:gd name="T99" fmla="*/ 20 h 1510"/>
                      <a:gd name="T100" fmla="*/ 654 w 1509"/>
                      <a:gd name="T101" fmla="*/ 8 h 151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</a:cxnLst>
                    <a:rect l="0" t="0" r="r" b="b"/>
                    <a:pathLst>
                      <a:path w="1509" h="1510">
                        <a:moveTo>
                          <a:pt x="504" y="419"/>
                        </a:moveTo>
                        <a:lnTo>
                          <a:pt x="484" y="449"/>
                        </a:lnTo>
                        <a:lnTo>
                          <a:pt x="463" y="478"/>
                        </a:lnTo>
                        <a:lnTo>
                          <a:pt x="439" y="504"/>
                        </a:lnTo>
                        <a:lnTo>
                          <a:pt x="405" y="533"/>
                        </a:lnTo>
                        <a:lnTo>
                          <a:pt x="370" y="560"/>
                        </a:lnTo>
                        <a:lnTo>
                          <a:pt x="331" y="582"/>
                        </a:lnTo>
                        <a:lnTo>
                          <a:pt x="288" y="599"/>
                        </a:lnTo>
                        <a:lnTo>
                          <a:pt x="244" y="612"/>
                        </a:lnTo>
                        <a:lnTo>
                          <a:pt x="199" y="620"/>
                        </a:lnTo>
                        <a:lnTo>
                          <a:pt x="152" y="623"/>
                        </a:lnTo>
                        <a:lnTo>
                          <a:pt x="122" y="623"/>
                        </a:lnTo>
                        <a:lnTo>
                          <a:pt x="115" y="666"/>
                        </a:lnTo>
                        <a:lnTo>
                          <a:pt x="109" y="710"/>
                        </a:lnTo>
                        <a:lnTo>
                          <a:pt x="108" y="756"/>
                        </a:lnTo>
                        <a:lnTo>
                          <a:pt x="111" y="822"/>
                        </a:lnTo>
                        <a:lnTo>
                          <a:pt x="121" y="885"/>
                        </a:lnTo>
                        <a:lnTo>
                          <a:pt x="137" y="948"/>
                        </a:lnTo>
                        <a:lnTo>
                          <a:pt x="159" y="1007"/>
                        </a:lnTo>
                        <a:lnTo>
                          <a:pt x="186" y="1063"/>
                        </a:lnTo>
                        <a:lnTo>
                          <a:pt x="219" y="1117"/>
                        </a:lnTo>
                        <a:lnTo>
                          <a:pt x="256" y="1167"/>
                        </a:lnTo>
                        <a:lnTo>
                          <a:pt x="298" y="1212"/>
                        </a:lnTo>
                        <a:lnTo>
                          <a:pt x="343" y="1254"/>
                        </a:lnTo>
                        <a:lnTo>
                          <a:pt x="393" y="1291"/>
                        </a:lnTo>
                        <a:lnTo>
                          <a:pt x="446" y="1324"/>
                        </a:lnTo>
                        <a:lnTo>
                          <a:pt x="503" y="1351"/>
                        </a:lnTo>
                        <a:lnTo>
                          <a:pt x="562" y="1373"/>
                        </a:lnTo>
                        <a:lnTo>
                          <a:pt x="624" y="1389"/>
                        </a:lnTo>
                        <a:lnTo>
                          <a:pt x="689" y="1399"/>
                        </a:lnTo>
                        <a:lnTo>
                          <a:pt x="754" y="1402"/>
                        </a:lnTo>
                        <a:lnTo>
                          <a:pt x="820" y="1399"/>
                        </a:lnTo>
                        <a:lnTo>
                          <a:pt x="885" y="1389"/>
                        </a:lnTo>
                        <a:lnTo>
                          <a:pt x="947" y="1373"/>
                        </a:lnTo>
                        <a:lnTo>
                          <a:pt x="1006" y="1351"/>
                        </a:lnTo>
                        <a:lnTo>
                          <a:pt x="1063" y="1324"/>
                        </a:lnTo>
                        <a:lnTo>
                          <a:pt x="1116" y="1291"/>
                        </a:lnTo>
                        <a:lnTo>
                          <a:pt x="1166" y="1254"/>
                        </a:lnTo>
                        <a:lnTo>
                          <a:pt x="1212" y="1212"/>
                        </a:lnTo>
                        <a:lnTo>
                          <a:pt x="1253" y="1167"/>
                        </a:lnTo>
                        <a:lnTo>
                          <a:pt x="1290" y="1117"/>
                        </a:lnTo>
                        <a:lnTo>
                          <a:pt x="1323" y="1063"/>
                        </a:lnTo>
                        <a:lnTo>
                          <a:pt x="1350" y="1007"/>
                        </a:lnTo>
                        <a:lnTo>
                          <a:pt x="1372" y="948"/>
                        </a:lnTo>
                        <a:lnTo>
                          <a:pt x="1388" y="885"/>
                        </a:lnTo>
                        <a:lnTo>
                          <a:pt x="1398" y="822"/>
                        </a:lnTo>
                        <a:lnTo>
                          <a:pt x="1401" y="756"/>
                        </a:lnTo>
                        <a:lnTo>
                          <a:pt x="1400" y="710"/>
                        </a:lnTo>
                        <a:lnTo>
                          <a:pt x="1394" y="666"/>
                        </a:lnTo>
                        <a:lnTo>
                          <a:pt x="1387" y="623"/>
                        </a:lnTo>
                        <a:lnTo>
                          <a:pt x="856" y="623"/>
                        </a:lnTo>
                        <a:lnTo>
                          <a:pt x="809" y="620"/>
                        </a:lnTo>
                        <a:lnTo>
                          <a:pt x="764" y="612"/>
                        </a:lnTo>
                        <a:lnTo>
                          <a:pt x="720" y="599"/>
                        </a:lnTo>
                        <a:lnTo>
                          <a:pt x="678" y="582"/>
                        </a:lnTo>
                        <a:lnTo>
                          <a:pt x="639" y="560"/>
                        </a:lnTo>
                        <a:lnTo>
                          <a:pt x="602" y="533"/>
                        </a:lnTo>
                        <a:lnTo>
                          <a:pt x="570" y="504"/>
                        </a:lnTo>
                        <a:lnTo>
                          <a:pt x="545" y="478"/>
                        </a:lnTo>
                        <a:lnTo>
                          <a:pt x="523" y="449"/>
                        </a:lnTo>
                        <a:lnTo>
                          <a:pt x="504" y="419"/>
                        </a:lnTo>
                        <a:close/>
                        <a:moveTo>
                          <a:pt x="450" y="186"/>
                        </a:moveTo>
                        <a:lnTo>
                          <a:pt x="449" y="187"/>
                        </a:lnTo>
                        <a:lnTo>
                          <a:pt x="440" y="191"/>
                        </a:lnTo>
                        <a:lnTo>
                          <a:pt x="422" y="201"/>
                        </a:lnTo>
                        <a:lnTo>
                          <a:pt x="414" y="207"/>
                        </a:lnTo>
                        <a:lnTo>
                          <a:pt x="397" y="217"/>
                        </a:lnTo>
                        <a:lnTo>
                          <a:pt x="387" y="224"/>
                        </a:lnTo>
                        <a:lnTo>
                          <a:pt x="373" y="234"/>
                        </a:lnTo>
                        <a:lnTo>
                          <a:pt x="362" y="241"/>
                        </a:lnTo>
                        <a:lnTo>
                          <a:pt x="351" y="251"/>
                        </a:lnTo>
                        <a:lnTo>
                          <a:pt x="339" y="262"/>
                        </a:lnTo>
                        <a:lnTo>
                          <a:pt x="330" y="269"/>
                        </a:lnTo>
                        <a:lnTo>
                          <a:pt x="316" y="280"/>
                        </a:lnTo>
                        <a:lnTo>
                          <a:pt x="311" y="286"/>
                        </a:lnTo>
                        <a:lnTo>
                          <a:pt x="276" y="322"/>
                        </a:lnTo>
                        <a:lnTo>
                          <a:pt x="248" y="354"/>
                        </a:lnTo>
                        <a:lnTo>
                          <a:pt x="238" y="367"/>
                        </a:lnTo>
                        <a:lnTo>
                          <a:pt x="233" y="374"/>
                        </a:lnTo>
                        <a:lnTo>
                          <a:pt x="220" y="392"/>
                        </a:lnTo>
                        <a:lnTo>
                          <a:pt x="216" y="397"/>
                        </a:lnTo>
                        <a:lnTo>
                          <a:pt x="203" y="419"/>
                        </a:lnTo>
                        <a:lnTo>
                          <a:pt x="200" y="423"/>
                        </a:lnTo>
                        <a:lnTo>
                          <a:pt x="187" y="446"/>
                        </a:lnTo>
                        <a:lnTo>
                          <a:pt x="185" y="449"/>
                        </a:lnTo>
                        <a:lnTo>
                          <a:pt x="173" y="473"/>
                        </a:lnTo>
                        <a:lnTo>
                          <a:pt x="172" y="477"/>
                        </a:lnTo>
                        <a:lnTo>
                          <a:pt x="160" y="502"/>
                        </a:lnTo>
                        <a:lnTo>
                          <a:pt x="159" y="505"/>
                        </a:lnTo>
                        <a:lnTo>
                          <a:pt x="155" y="514"/>
                        </a:lnTo>
                        <a:lnTo>
                          <a:pt x="195" y="511"/>
                        </a:lnTo>
                        <a:lnTo>
                          <a:pt x="233" y="503"/>
                        </a:lnTo>
                        <a:lnTo>
                          <a:pt x="268" y="490"/>
                        </a:lnTo>
                        <a:lnTo>
                          <a:pt x="303" y="473"/>
                        </a:lnTo>
                        <a:lnTo>
                          <a:pt x="334" y="452"/>
                        </a:lnTo>
                        <a:lnTo>
                          <a:pt x="362" y="427"/>
                        </a:lnTo>
                        <a:lnTo>
                          <a:pt x="387" y="399"/>
                        </a:lnTo>
                        <a:lnTo>
                          <a:pt x="409" y="366"/>
                        </a:lnTo>
                        <a:lnTo>
                          <a:pt x="426" y="332"/>
                        </a:lnTo>
                        <a:lnTo>
                          <a:pt x="439" y="295"/>
                        </a:lnTo>
                        <a:lnTo>
                          <a:pt x="448" y="256"/>
                        </a:lnTo>
                        <a:lnTo>
                          <a:pt x="450" y="216"/>
                        </a:lnTo>
                        <a:lnTo>
                          <a:pt x="450" y="186"/>
                        </a:lnTo>
                        <a:close/>
                        <a:moveTo>
                          <a:pt x="755" y="110"/>
                        </a:moveTo>
                        <a:lnTo>
                          <a:pt x="705" y="111"/>
                        </a:lnTo>
                        <a:lnTo>
                          <a:pt x="654" y="117"/>
                        </a:lnTo>
                        <a:lnTo>
                          <a:pt x="606" y="127"/>
                        </a:lnTo>
                        <a:lnTo>
                          <a:pt x="558" y="139"/>
                        </a:lnTo>
                        <a:lnTo>
                          <a:pt x="558" y="216"/>
                        </a:lnTo>
                        <a:lnTo>
                          <a:pt x="561" y="256"/>
                        </a:lnTo>
                        <a:lnTo>
                          <a:pt x="570" y="295"/>
                        </a:lnTo>
                        <a:lnTo>
                          <a:pt x="582" y="332"/>
                        </a:lnTo>
                        <a:lnTo>
                          <a:pt x="599" y="366"/>
                        </a:lnTo>
                        <a:lnTo>
                          <a:pt x="621" y="399"/>
                        </a:lnTo>
                        <a:lnTo>
                          <a:pt x="647" y="427"/>
                        </a:lnTo>
                        <a:lnTo>
                          <a:pt x="675" y="452"/>
                        </a:lnTo>
                        <a:lnTo>
                          <a:pt x="707" y="473"/>
                        </a:lnTo>
                        <a:lnTo>
                          <a:pt x="741" y="491"/>
                        </a:lnTo>
                        <a:lnTo>
                          <a:pt x="778" y="504"/>
                        </a:lnTo>
                        <a:lnTo>
                          <a:pt x="816" y="511"/>
                        </a:lnTo>
                        <a:lnTo>
                          <a:pt x="857" y="514"/>
                        </a:lnTo>
                        <a:lnTo>
                          <a:pt x="1354" y="514"/>
                        </a:lnTo>
                        <a:lnTo>
                          <a:pt x="1332" y="467"/>
                        </a:lnTo>
                        <a:lnTo>
                          <a:pt x="1307" y="421"/>
                        </a:lnTo>
                        <a:lnTo>
                          <a:pt x="1279" y="377"/>
                        </a:lnTo>
                        <a:lnTo>
                          <a:pt x="1247" y="336"/>
                        </a:lnTo>
                        <a:lnTo>
                          <a:pt x="1212" y="298"/>
                        </a:lnTo>
                        <a:lnTo>
                          <a:pt x="1169" y="259"/>
                        </a:lnTo>
                        <a:lnTo>
                          <a:pt x="1124" y="225"/>
                        </a:lnTo>
                        <a:lnTo>
                          <a:pt x="1075" y="194"/>
                        </a:lnTo>
                        <a:lnTo>
                          <a:pt x="1024" y="168"/>
                        </a:lnTo>
                        <a:lnTo>
                          <a:pt x="970" y="146"/>
                        </a:lnTo>
                        <a:lnTo>
                          <a:pt x="913" y="129"/>
                        </a:lnTo>
                        <a:lnTo>
                          <a:pt x="855" y="117"/>
                        </a:lnTo>
                        <a:lnTo>
                          <a:pt x="850" y="116"/>
                        </a:lnTo>
                        <a:lnTo>
                          <a:pt x="826" y="113"/>
                        </a:lnTo>
                        <a:lnTo>
                          <a:pt x="817" y="112"/>
                        </a:lnTo>
                        <a:lnTo>
                          <a:pt x="794" y="111"/>
                        </a:lnTo>
                        <a:lnTo>
                          <a:pt x="786" y="110"/>
                        </a:lnTo>
                        <a:lnTo>
                          <a:pt x="755" y="110"/>
                        </a:lnTo>
                        <a:close/>
                        <a:moveTo>
                          <a:pt x="755" y="0"/>
                        </a:moveTo>
                        <a:lnTo>
                          <a:pt x="791" y="1"/>
                        </a:lnTo>
                        <a:lnTo>
                          <a:pt x="802" y="2"/>
                        </a:lnTo>
                        <a:lnTo>
                          <a:pt x="826" y="4"/>
                        </a:lnTo>
                        <a:lnTo>
                          <a:pt x="839" y="5"/>
                        </a:lnTo>
                        <a:lnTo>
                          <a:pt x="860" y="9"/>
                        </a:lnTo>
                        <a:lnTo>
                          <a:pt x="875" y="11"/>
                        </a:lnTo>
                        <a:lnTo>
                          <a:pt x="895" y="14"/>
                        </a:lnTo>
                        <a:lnTo>
                          <a:pt x="910" y="17"/>
                        </a:lnTo>
                        <a:lnTo>
                          <a:pt x="933" y="22"/>
                        </a:lnTo>
                        <a:lnTo>
                          <a:pt x="959" y="29"/>
                        </a:lnTo>
                        <a:lnTo>
                          <a:pt x="973" y="33"/>
                        </a:lnTo>
                        <a:lnTo>
                          <a:pt x="993" y="39"/>
                        </a:lnTo>
                        <a:lnTo>
                          <a:pt x="1004" y="42"/>
                        </a:lnTo>
                        <a:lnTo>
                          <a:pt x="1025" y="51"/>
                        </a:lnTo>
                        <a:lnTo>
                          <a:pt x="1032" y="54"/>
                        </a:lnTo>
                        <a:lnTo>
                          <a:pt x="1089" y="79"/>
                        </a:lnTo>
                        <a:lnTo>
                          <a:pt x="1144" y="109"/>
                        </a:lnTo>
                        <a:lnTo>
                          <a:pt x="1195" y="142"/>
                        </a:lnTo>
                        <a:lnTo>
                          <a:pt x="1244" y="180"/>
                        </a:lnTo>
                        <a:lnTo>
                          <a:pt x="1288" y="221"/>
                        </a:lnTo>
                        <a:lnTo>
                          <a:pt x="1332" y="269"/>
                        </a:lnTo>
                        <a:lnTo>
                          <a:pt x="1371" y="321"/>
                        </a:lnTo>
                        <a:lnTo>
                          <a:pt x="1406" y="374"/>
                        </a:lnTo>
                        <a:lnTo>
                          <a:pt x="1437" y="432"/>
                        </a:lnTo>
                        <a:lnTo>
                          <a:pt x="1463" y="492"/>
                        </a:lnTo>
                        <a:lnTo>
                          <a:pt x="1483" y="554"/>
                        </a:lnTo>
                        <a:lnTo>
                          <a:pt x="1498" y="620"/>
                        </a:lnTo>
                        <a:lnTo>
                          <a:pt x="1506" y="687"/>
                        </a:lnTo>
                        <a:lnTo>
                          <a:pt x="1509" y="756"/>
                        </a:lnTo>
                        <a:lnTo>
                          <a:pt x="1506" y="824"/>
                        </a:lnTo>
                        <a:lnTo>
                          <a:pt x="1498" y="892"/>
                        </a:lnTo>
                        <a:lnTo>
                          <a:pt x="1483" y="956"/>
                        </a:lnTo>
                        <a:lnTo>
                          <a:pt x="1463" y="1019"/>
                        </a:lnTo>
                        <a:lnTo>
                          <a:pt x="1437" y="1079"/>
                        </a:lnTo>
                        <a:lnTo>
                          <a:pt x="1406" y="1136"/>
                        </a:lnTo>
                        <a:lnTo>
                          <a:pt x="1371" y="1191"/>
                        </a:lnTo>
                        <a:lnTo>
                          <a:pt x="1332" y="1242"/>
                        </a:lnTo>
                        <a:lnTo>
                          <a:pt x="1288" y="1289"/>
                        </a:lnTo>
                        <a:lnTo>
                          <a:pt x="1241" y="1333"/>
                        </a:lnTo>
                        <a:lnTo>
                          <a:pt x="1190" y="1372"/>
                        </a:lnTo>
                        <a:lnTo>
                          <a:pt x="1135" y="1408"/>
                        </a:lnTo>
                        <a:lnTo>
                          <a:pt x="1078" y="1438"/>
                        </a:lnTo>
                        <a:lnTo>
                          <a:pt x="1018" y="1464"/>
                        </a:lnTo>
                        <a:lnTo>
                          <a:pt x="955" y="1484"/>
                        </a:lnTo>
                        <a:lnTo>
                          <a:pt x="890" y="1499"/>
                        </a:lnTo>
                        <a:lnTo>
                          <a:pt x="824" y="1507"/>
                        </a:lnTo>
                        <a:lnTo>
                          <a:pt x="755" y="1510"/>
                        </a:lnTo>
                        <a:lnTo>
                          <a:pt x="687" y="1507"/>
                        </a:lnTo>
                        <a:lnTo>
                          <a:pt x="619" y="1499"/>
                        </a:lnTo>
                        <a:lnTo>
                          <a:pt x="554" y="1484"/>
                        </a:lnTo>
                        <a:lnTo>
                          <a:pt x="492" y="1464"/>
                        </a:lnTo>
                        <a:lnTo>
                          <a:pt x="432" y="1438"/>
                        </a:lnTo>
                        <a:lnTo>
                          <a:pt x="374" y="1408"/>
                        </a:lnTo>
                        <a:lnTo>
                          <a:pt x="319" y="1372"/>
                        </a:lnTo>
                        <a:lnTo>
                          <a:pt x="268" y="1333"/>
                        </a:lnTo>
                        <a:lnTo>
                          <a:pt x="221" y="1289"/>
                        </a:lnTo>
                        <a:lnTo>
                          <a:pt x="178" y="1242"/>
                        </a:lnTo>
                        <a:lnTo>
                          <a:pt x="138" y="1191"/>
                        </a:lnTo>
                        <a:lnTo>
                          <a:pt x="103" y="1136"/>
                        </a:lnTo>
                        <a:lnTo>
                          <a:pt x="73" y="1079"/>
                        </a:lnTo>
                        <a:lnTo>
                          <a:pt x="47" y="1019"/>
                        </a:lnTo>
                        <a:lnTo>
                          <a:pt x="27" y="956"/>
                        </a:lnTo>
                        <a:lnTo>
                          <a:pt x="12" y="892"/>
                        </a:lnTo>
                        <a:lnTo>
                          <a:pt x="3" y="824"/>
                        </a:lnTo>
                        <a:lnTo>
                          <a:pt x="0" y="756"/>
                        </a:lnTo>
                        <a:lnTo>
                          <a:pt x="3" y="689"/>
                        </a:lnTo>
                        <a:lnTo>
                          <a:pt x="11" y="624"/>
                        </a:lnTo>
                        <a:lnTo>
                          <a:pt x="25" y="562"/>
                        </a:lnTo>
                        <a:lnTo>
                          <a:pt x="27" y="556"/>
                        </a:lnTo>
                        <a:lnTo>
                          <a:pt x="29" y="549"/>
                        </a:lnTo>
                        <a:lnTo>
                          <a:pt x="30" y="544"/>
                        </a:lnTo>
                        <a:lnTo>
                          <a:pt x="38" y="520"/>
                        </a:lnTo>
                        <a:lnTo>
                          <a:pt x="43" y="503"/>
                        </a:lnTo>
                        <a:lnTo>
                          <a:pt x="48" y="490"/>
                        </a:lnTo>
                        <a:lnTo>
                          <a:pt x="58" y="465"/>
                        </a:lnTo>
                        <a:lnTo>
                          <a:pt x="62" y="455"/>
                        </a:lnTo>
                        <a:lnTo>
                          <a:pt x="71" y="434"/>
                        </a:lnTo>
                        <a:lnTo>
                          <a:pt x="76" y="426"/>
                        </a:lnTo>
                        <a:lnTo>
                          <a:pt x="88" y="401"/>
                        </a:lnTo>
                        <a:lnTo>
                          <a:pt x="94" y="391"/>
                        </a:lnTo>
                        <a:lnTo>
                          <a:pt x="107" y="368"/>
                        </a:lnTo>
                        <a:lnTo>
                          <a:pt x="114" y="357"/>
                        </a:lnTo>
                        <a:lnTo>
                          <a:pt x="123" y="343"/>
                        </a:lnTo>
                        <a:lnTo>
                          <a:pt x="137" y="323"/>
                        </a:lnTo>
                        <a:lnTo>
                          <a:pt x="143" y="313"/>
                        </a:lnTo>
                        <a:lnTo>
                          <a:pt x="180" y="266"/>
                        </a:lnTo>
                        <a:lnTo>
                          <a:pt x="221" y="221"/>
                        </a:lnTo>
                        <a:lnTo>
                          <a:pt x="226" y="217"/>
                        </a:lnTo>
                        <a:lnTo>
                          <a:pt x="243" y="200"/>
                        </a:lnTo>
                        <a:lnTo>
                          <a:pt x="253" y="192"/>
                        </a:lnTo>
                        <a:lnTo>
                          <a:pt x="272" y="176"/>
                        </a:lnTo>
                        <a:lnTo>
                          <a:pt x="276" y="172"/>
                        </a:lnTo>
                        <a:lnTo>
                          <a:pt x="299" y="154"/>
                        </a:lnTo>
                        <a:lnTo>
                          <a:pt x="306" y="148"/>
                        </a:lnTo>
                        <a:lnTo>
                          <a:pt x="330" y="132"/>
                        </a:lnTo>
                        <a:lnTo>
                          <a:pt x="339" y="126"/>
                        </a:lnTo>
                        <a:lnTo>
                          <a:pt x="355" y="115"/>
                        </a:lnTo>
                        <a:lnTo>
                          <a:pt x="374" y="103"/>
                        </a:lnTo>
                        <a:lnTo>
                          <a:pt x="387" y="96"/>
                        </a:lnTo>
                        <a:lnTo>
                          <a:pt x="402" y="88"/>
                        </a:lnTo>
                        <a:lnTo>
                          <a:pt x="412" y="83"/>
                        </a:lnTo>
                        <a:lnTo>
                          <a:pt x="439" y="70"/>
                        </a:lnTo>
                        <a:lnTo>
                          <a:pt x="450" y="66"/>
                        </a:lnTo>
                        <a:lnTo>
                          <a:pt x="470" y="56"/>
                        </a:lnTo>
                        <a:lnTo>
                          <a:pt x="485" y="51"/>
                        </a:lnTo>
                        <a:lnTo>
                          <a:pt x="486" y="50"/>
                        </a:lnTo>
                        <a:lnTo>
                          <a:pt x="535" y="34"/>
                        </a:lnTo>
                        <a:lnTo>
                          <a:pt x="584" y="20"/>
                        </a:lnTo>
                        <a:lnTo>
                          <a:pt x="584" y="20"/>
                        </a:lnTo>
                        <a:lnTo>
                          <a:pt x="617" y="13"/>
                        </a:lnTo>
                        <a:lnTo>
                          <a:pt x="617" y="13"/>
                        </a:lnTo>
                        <a:lnTo>
                          <a:pt x="618" y="13"/>
                        </a:lnTo>
                        <a:lnTo>
                          <a:pt x="651" y="8"/>
                        </a:lnTo>
                        <a:lnTo>
                          <a:pt x="654" y="8"/>
                        </a:lnTo>
                        <a:lnTo>
                          <a:pt x="685" y="4"/>
                        </a:lnTo>
                        <a:lnTo>
                          <a:pt x="696" y="3"/>
                        </a:lnTo>
                        <a:lnTo>
                          <a:pt x="718" y="1"/>
                        </a:lnTo>
                        <a:lnTo>
                          <a:pt x="755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1" name="Freeform 57"/>
                  <p:cNvSpPr>
                    <a:spLocks noEditPoints="1"/>
                  </p:cNvSpPr>
                  <p:nvPr/>
                </p:nvSpPr>
                <p:spPr bwMode="auto">
                  <a:xfrm>
                    <a:off x="4799013" y="3351213"/>
                    <a:ext cx="152400" cy="153988"/>
                  </a:xfrm>
                  <a:custGeom>
                    <a:avLst/>
                    <a:gdLst>
                      <a:gd name="T0" fmla="*/ 194 w 387"/>
                      <a:gd name="T1" fmla="*/ 131 h 389"/>
                      <a:gd name="T2" fmla="*/ 131 w 387"/>
                      <a:gd name="T3" fmla="*/ 194 h 389"/>
                      <a:gd name="T4" fmla="*/ 194 w 387"/>
                      <a:gd name="T5" fmla="*/ 257 h 389"/>
                      <a:gd name="T6" fmla="*/ 257 w 387"/>
                      <a:gd name="T7" fmla="*/ 194 h 389"/>
                      <a:gd name="T8" fmla="*/ 194 w 387"/>
                      <a:gd name="T9" fmla="*/ 131 h 389"/>
                      <a:gd name="T10" fmla="*/ 186 w 387"/>
                      <a:gd name="T11" fmla="*/ 0 h 389"/>
                      <a:gd name="T12" fmla="*/ 201 w 387"/>
                      <a:gd name="T13" fmla="*/ 0 h 389"/>
                      <a:gd name="T14" fmla="*/ 218 w 387"/>
                      <a:gd name="T15" fmla="*/ 5 h 389"/>
                      <a:gd name="T16" fmla="*/ 232 w 387"/>
                      <a:gd name="T17" fmla="*/ 15 h 389"/>
                      <a:gd name="T18" fmla="*/ 372 w 387"/>
                      <a:gd name="T19" fmla="*/ 155 h 389"/>
                      <a:gd name="T20" fmla="*/ 383 w 387"/>
                      <a:gd name="T21" fmla="*/ 170 h 389"/>
                      <a:gd name="T22" fmla="*/ 387 w 387"/>
                      <a:gd name="T23" fmla="*/ 185 h 389"/>
                      <a:gd name="T24" fmla="*/ 387 w 387"/>
                      <a:gd name="T25" fmla="*/ 202 h 389"/>
                      <a:gd name="T26" fmla="*/ 383 w 387"/>
                      <a:gd name="T27" fmla="*/ 218 h 389"/>
                      <a:gd name="T28" fmla="*/ 372 w 387"/>
                      <a:gd name="T29" fmla="*/ 232 h 389"/>
                      <a:gd name="T30" fmla="*/ 232 w 387"/>
                      <a:gd name="T31" fmla="*/ 372 h 389"/>
                      <a:gd name="T32" fmla="*/ 220 w 387"/>
                      <a:gd name="T33" fmla="*/ 381 h 389"/>
                      <a:gd name="T34" fmla="*/ 208 w 387"/>
                      <a:gd name="T35" fmla="*/ 387 h 389"/>
                      <a:gd name="T36" fmla="*/ 194 w 387"/>
                      <a:gd name="T37" fmla="*/ 389 h 389"/>
                      <a:gd name="T38" fmla="*/ 179 w 387"/>
                      <a:gd name="T39" fmla="*/ 387 h 389"/>
                      <a:gd name="T40" fmla="*/ 167 w 387"/>
                      <a:gd name="T41" fmla="*/ 381 h 389"/>
                      <a:gd name="T42" fmla="*/ 155 w 387"/>
                      <a:gd name="T43" fmla="*/ 372 h 389"/>
                      <a:gd name="T44" fmla="*/ 15 w 387"/>
                      <a:gd name="T45" fmla="*/ 232 h 389"/>
                      <a:gd name="T46" fmla="*/ 6 w 387"/>
                      <a:gd name="T47" fmla="*/ 218 h 389"/>
                      <a:gd name="T48" fmla="*/ 0 w 387"/>
                      <a:gd name="T49" fmla="*/ 202 h 389"/>
                      <a:gd name="T50" fmla="*/ 0 w 387"/>
                      <a:gd name="T51" fmla="*/ 185 h 389"/>
                      <a:gd name="T52" fmla="*/ 6 w 387"/>
                      <a:gd name="T53" fmla="*/ 170 h 389"/>
                      <a:gd name="T54" fmla="*/ 15 w 387"/>
                      <a:gd name="T55" fmla="*/ 155 h 389"/>
                      <a:gd name="T56" fmla="*/ 155 w 387"/>
                      <a:gd name="T57" fmla="*/ 15 h 389"/>
                      <a:gd name="T58" fmla="*/ 169 w 387"/>
                      <a:gd name="T59" fmla="*/ 5 h 389"/>
                      <a:gd name="T60" fmla="*/ 186 w 387"/>
                      <a:gd name="T61" fmla="*/ 0 h 38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</a:cxnLst>
                    <a:rect l="0" t="0" r="r" b="b"/>
                    <a:pathLst>
                      <a:path w="387" h="389">
                        <a:moveTo>
                          <a:pt x="194" y="131"/>
                        </a:moveTo>
                        <a:lnTo>
                          <a:pt x="131" y="194"/>
                        </a:lnTo>
                        <a:lnTo>
                          <a:pt x="194" y="257"/>
                        </a:lnTo>
                        <a:lnTo>
                          <a:pt x="257" y="194"/>
                        </a:lnTo>
                        <a:lnTo>
                          <a:pt x="194" y="131"/>
                        </a:lnTo>
                        <a:close/>
                        <a:moveTo>
                          <a:pt x="186" y="0"/>
                        </a:moveTo>
                        <a:lnTo>
                          <a:pt x="201" y="0"/>
                        </a:lnTo>
                        <a:lnTo>
                          <a:pt x="218" y="5"/>
                        </a:lnTo>
                        <a:lnTo>
                          <a:pt x="232" y="15"/>
                        </a:lnTo>
                        <a:lnTo>
                          <a:pt x="372" y="155"/>
                        </a:lnTo>
                        <a:lnTo>
                          <a:pt x="383" y="170"/>
                        </a:lnTo>
                        <a:lnTo>
                          <a:pt x="387" y="185"/>
                        </a:lnTo>
                        <a:lnTo>
                          <a:pt x="387" y="202"/>
                        </a:lnTo>
                        <a:lnTo>
                          <a:pt x="383" y="218"/>
                        </a:lnTo>
                        <a:lnTo>
                          <a:pt x="372" y="232"/>
                        </a:lnTo>
                        <a:lnTo>
                          <a:pt x="232" y="372"/>
                        </a:lnTo>
                        <a:lnTo>
                          <a:pt x="220" y="381"/>
                        </a:lnTo>
                        <a:lnTo>
                          <a:pt x="208" y="387"/>
                        </a:lnTo>
                        <a:lnTo>
                          <a:pt x="194" y="389"/>
                        </a:lnTo>
                        <a:lnTo>
                          <a:pt x="179" y="387"/>
                        </a:lnTo>
                        <a:lnTo>
                          <a:pt x="167" y="381"/>
                        </a:lnTo>
                        <a:lnTo>
                          <a:pt x="155" y="372"/>
                        </a:lnTo>
                        <a:lnTo>
                          <a:pt x="15" y="232"/>
                        </a:lnTo>
                        <a:lnTo>
                          <a:pt x="6" y="218"/>
                        </a:lnTo>
                        <a:lnTo>
                          <a:pt x="0" y="202"/>
                        </a:lnTo>
                        <a:lnTo>
                          <a:pt x="0" y="185"/>
                        </a:lnTo>
                        <a:lnTo>
                          <a:pt x="6" y="170"/>
                        </a:lnTo>
                        <a:lnTo>
                          <a:pt x="15" y="155"/>
                        </a:lnTo>
                        <a:lnTo>
                          <a:pt x="155" y="15"/>
                        </a:lnTo>
                        <a:lnTo>
                          <a:pt x="169" y="5"/>
                        </a:lnTo>
                        <a:lnTo>
                          <a:pt x="186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2" name="Freeform 58"/>
                  <p:cNvSpPr>
                    <a:spLocks/>
                  </p:cNvSpPr>
                  <p:nvPr/>
                </p:nvSpPr>
                <p:spPr bwMode="auto">
                  <a:xfrm>
                    <a:off x="4792663" y="3529013"/>
                    <a:ext cx="165100" cy="212725"/>
                  </a:xfrm>
                  <a:custGeom>
                    <a:avLst/>
                    <a:gdLst>
                      <a:gd name="T0" fmla="*/ 206 w 417"/>
                      <a:gd name="T1" fmla="*/ 0 h 535"/>
                      <a:gd name="T2" fmla="*/ 223 w 417"/>
                      <a:gd name="T3" fmla="*/ 2 h 535"/>
                      <a:gd name="T4" fmla="*/ 238 w 417"/>
                      <a:gd name="T5" fmla="*/ 9 h 535"/>
                      <a:gd name="T6" fmla="*/ 250 w 417"/>
                      <a:gd name="T7" fmla="*/ 21 h 535"/>
                      <a:gd name="T8" fmla="*/ 259 w 417"/>
                      <a:gd name="T9" fmla="*/ 36 h 535"/>
                      <a:gd name="T10" fmla="*/ 413 w 417"/>
                      <a:gd name="T11" fmla="*/ 462 h 535"/>
                      <a:gd name="T12" fmla="*/ 417 w 417"/>
                      <a:gd name="T13" fmla="*/ 477 h 535"/>
                      <a:gd name="T14" fmla="*/ 416 w 417"/>
                      <a:gd name="T15" fmla="*/ 491 h 535"/>
                      <a:gd name="T16" fmla="*/ 411 w 417"/>
                      <a:gd name="T17" fmla="*/ 505 h 535"/>
                      <a:gd name="T18" fmla="*/ 404 w 417"/>
                      <a:gd name="T19" fmla="*/ 516 h 535"/>
                      <a:gd name="T20" fmla="*/ 393 w 417"/>
                      <a:gd name="T21" fmla="*/ 526 h 535"/>
                      <a:gd name="T22" fmla="*/ 381 w 417"/>
                      <a:gd name="T23" fmla="*/ 532 h 535"/>
                      <a:gd name="T24" fmla="*/ 364 w 417"/>
                      <a:gd name="T25" fmla="*/ 535 h 535"/>
                      <a:gd name="T26" fmla="*/ 347 w 417"/>
                      <a:gd name="T27" fmla="*/ 533 h 535"/>
                      <a:gd name="T28" fmla="*/ 332 w 417"/>
                      <a:gd name="T29" fmla="*/ 527 h 535"/>
                      <a:gd name="T30" fmla="*/ 320 w 417"/>
                      <a:gd name="T31" fmla="*/ 515 h 535"/>
                      <a:gd name="T32" fmla="*/ 311 w 417"/>
                      <a:gd name="T33" fmla="*/ 499 h 535"/>
                      <a:gd name="T34" fmla="*/ 208 w 417"/>
                      <a:gd name="T35" fmla="*/ 214 h 535"/>
                      <a:gd name="T36" fmla="*/ 104 w 417"/>
                      <a:gd name="T37" fmla="*/ 499 h 535"/>
                      <a:gd name="T38" fmla="*/ 95 w 417"/>
                      <a:gd name="T39" fmla="*/ 515 h 535"/>
                      <a:gd name="T40" fmla="*/ 84 w 417"/>
                      <a:gd name="T41" fmla="*/ 527 h 535"/>
                      <a:gd name="T42" fmla="*/ 68 w 417"/>
                      <a:gd name="T43" fmla="*/ 533 h 535"/>
                      <a:gd name="T44" fmla="*/ 52 w 417"/>
                      <a:gd name="T45" fmla="*/ 535 h 535"/>
                      <a:gd name="T46" fmla="*/ 34 w 417"/>
                      <a:gd name="T47" fmla="*/ 532 h 535"/>
                      <a:gd name="T48" fmla="*/ 22 w 417"/>
                      <a:gd name="T49" fmla="*/ 526 h 535"/>
                      <a:gd name="T50" fmla="*/ 11 w 417"/>
                      <a:gd name="T51" fmla="*/ 516 h 535"/>
                      <a:gd name="T52" fmla="*/ 4 w 417"/>
                      <a:gd name="T53" fmla="*/ 505 h 535"/>
                      <a:gd name="T54" fmla="*/ 0 w 417"/>
                      <a:gd name="T55" fmla="*/ 491 h 535"/>
                      <a:gd name="T56" fmla="*/ 0 w 417"/>
                      <a:gd name="T57" fmla="*/ 477 h 535"/>
                      <a:gd name="T58" fmla="*/ 2 w 417"/>
                      <a:gd name="T59" fmla="*/ 462 h 535"/>
                      <a:gd name="T60" fmla="*/ 156 w 417"/>
                      <a:gd name="T61" fmla="*/ 37 h 535"/>
                      <a:gd name="T62" fmla="*/ 164 w 417"/>
                      <a:gd name="T63" fmla="*/ 23 h 535"/>
                      <a:gd name="T64" fmla="*/ 175 w 417"/>
                      <a:gd name="T65" fmla="*/ 11 h 535"/>
                      <a:gd name="T66" fmla="*/ 189 w 417"/>
                      <a:gd name="T67" fmla="*/ 4 h 535"/>
                      <a:gd name="T68" fmla="*/ 206 w 417"/>
                      <a:gd name="T69" fmla="*/ 0 h 53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</a:cxnLst>
                    <a:rect l="0" t="0" r="r" b="b"/>
                    <a:pathLst>
                      <a:path w="417" h="535">
                        <a:moveTo>
                          <a:pt x="206" y="0"/>
                        </a:moveTo>
                        <a:lnTo>
                          <a:pt x="223" y="2"/>
                        </a:lnTo>
                        <a:lnTo>
                          <a:pt x="238" y="9"/>
                        </a:lnTo>
                        <a:lnTo>
                          <a:pt x="250" y="21"/>
                        </a:lnTo>
                        <a:lnTo>
                          <a:pt x="259" y="36"/>
                        </a:lnTo>
                        <a:lnTo>
                          <a:pt x="413" y="462"/>
                        </a:lnTo>
                        <a:lnTo>
                          <a:pt x="417" y="477"/>
                        </a:lnTo>
                        <a:lnTo>
                          <a:pt x="416" y="491"/>
                        </a:lnTo>
                        <a:lnTo>
                          <a:pt x="411" y="505"/>
                        </a:lnTo>
                        <a:lnTo>
                          <a:pt x="404" y="516"/>
                        </a:lnTo>
                        <a:lnTo>
                          <a:pt x="393" y="526"/>
                        </a:lnTo>
                        <a:lnTo>
                          <a:pt x="381" y="532"/>
                        </a:lnTo>
                        <a:lnTo>
                          <a:pt x="364" y="535"/>
                        </a:lnTo>
                        <a:lnTo>
                          <a:pt x="347" y="533"/>
                        </a:lnTo>
                        <a:lnTo>
                          <a:pt x="332" y="527"/>
                        </a:lnTo>
                        <a:lnTo>
                          <a:pt x="320" y="515"/>
                        </a:lnTo>
                        <a:lnTo>
                          <a:pt x="311" y="499"/>
                        </a:lnTo>
                        <a:lnTo>
                          <a:pt x="208" y="214"/>
                        </a:lnTo>
                        <a:lnTo>
                          <a:pt x="104" y="499"/>
                        </a:lnTo>
                        <a:lnTo>
                          <a:pt x="95" y="515"/>
                        </a:lnTo>
                        <a:lnTo>
                          <a:pt x="84" y="527"/>
                        </a:lnTo>
                        <a:lnTo>
                          <a:pt x="68" y="533"/>
                        </a:lnTo>
                        <a:lnTo>
                          <a:pt x="52" y="535"/>
                        </a:lnTo>
                        <a:lnTo>
                          <a:pt x="34" y="532"/>
                        </a:lnTo>
                        <a:lnTo>
                          <a:pt x="22" y="526"/>
                        </a:lnTo>
                        <a:lnTo>
                          <a:pt x="11" y="516"/>
                        </a:lnTo>
                        <a:lnTo>
                          <a:pt x="4" y="505"/>
                        </a:lnTo>
                        <a:lnTo>
                          <a:pt x="0" y="491"/>
                        </a:lnTo>
                        <a:lnTo>
                          <a:pt x="0" y="477"/>
                        </a:lnTo>
                        <a:lnTo>
                          <a:pt x="2" y="462"/>
                        </a:lnTo>
                        <a:lnTo>
                          <a:pt x="156" y="37"/>
                        </a:lnTo>
                        <a:lnTo>
                          <a:pt x="164" y="23"/>
                        </a:lnTo>
                        <a:lnTo>
                          <a:pt x="175" y="11"/>
                        </a:lnTo>
                        <a:lnTo>
                          <a:pt x="189" y="4"/>
                        </a:lnTo>
                        <a:lnTo>
                          <a:pt x="206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3" name="Freeform 59"/>
                  <p:cNvSpPr>
                    <a:spLocks/>
                  </p:cNvSpPr>
                  <p:nvPr/>
                </p:nvSpPr>
                <p:spPr bwMode="auto">
                  <a:xfrm>
                    <a:off x="4775200" y="3125788"/>
                    <a:ext cx="200025" cy="60325"/>
                  </a:xfrm>
                  <a:custGeom>
                    <a:avLst/>
                    <a:gdLst>
                      <a:gd name="T0" fmla="*/ 58 w 505"/>
                      <a:gd name="T1" fmla="*/ 0 h 149"/>
                      <a:gd name="T2" fmla="*/ 75 w 505"/>
                      <a:gd name="T3" fmla="*/ 4 h 149"/>
                      <a:gd name="T4" fmla="*/ 118 w 505"/>
                      <a:gd name="T5" fmla="*/ 20 h 149"/>
                      <a:gd name="T6" fmla="*/ 161 w 505"/>
                      <a:gd name="T7" fmla="*/ 32 h 149"/>
                      <a:gd name="T8" fmla="*/ 206 w 505"/>
                      <a:gd name="T9" fmla="*/ 38 h 149"/>
                      <a:gd name="T10" fmla="*/ 252 w 505"/>
                      <a:gd name="T11" fmla="*/ 40 h 149"/>
                      <a:gd name="T12" fmla="*/ 299 w 505"/>
                      <a:gd name="T13" fmla="*/ 38 h 149"/>
                      <a:gd name="T14" fmla="*/ 344 w 505"/>
                      <a:gd name="T15" fmla="*/ 32 h 149"/>
                      <a:gd name="T16" fmla="*/ 388 w 505"/>
                      <a:gd name="T17" fmla="*/ 20 h 149"/>
                      <a:gd name="T18" fmla="*/ 430 w 505"/>
                      <a:gd name="T19" fmla="*/ 4 h 149"/>
                      <a:gd name="T20" fmla="*/ 447 w 505"/>
                      <a:gd name="T21" fmla="*/ 0 h 149"/>
                      <a:gd name="T22" fmla="*/ 464 w 505"/>
                      <a:gd name="T23" fmla="*/ 2 h 149"/>
                      <a:gd name="T24" fmla="*/ 478 w 505"/>
                      <a:gd name="T25" fmla="*/ 8 h 149"/>
                      <a:gd name="T26" fmla="*/ 491 w 505"/>
                      <a:gd name="T27" fmla="*/ 19 h 149"/>
                      <a:gd name="T28" fmla="*/ 501 w 505"/>
                      <a:gd name="T29" fmla="*/ 34 h 149"/>
                      <a:gd name="T30" fmla="*/ 505 w 505"/>
                      <a:gd name="T31" fmla="*/ 51 h 149"/>
                      <a:gd name="T32" fmla="*/ 504 w 505"/>
                      <a:gd name="T33" fmla="*/ 66 h 149"/>
                      <a:gd name="T34" fmla="*/ 497 w 505"/>
                      <a:gd name="T35" fmla="*/ 82 h 149"/>
                      <a:gd name="T36" fmla="*/ 487 w 505"/>
                      <a:gd name="T37" fmla="*/ 95 h 149"/>
                      <a:gd name="T38" fmla="*/ 472 w 505"/>
                      <a:gd name="T39" fmla="*/ 104 h 149"/>
                      <a:gd name="T40" fmla="*/ 437 w 505"/>
                      <a:gd name="T41" fmla="*/ 117 h 149"/>
                      <a:gd name="T42" fmla="*/ 402 w 505"/>
                      <a:gd name="T43" fmla="*/ 129 h 149"/>
                      <a:gd name="T44" fmla="*/ 365 w 505"/>
                      <a:gd name="T45" fmla="*/ 137 h 149"/>
                      <a:gd name="T46" fmla="*/ 309 w 505"/>
                      <a:gd name="T47" fmla="*/ 145 h 149"/>
                      <a:gd name="T48" fmla="*/ 252 w 505"/>
                      <a:gd name="T49" fmla="*/ 149 h 149"/>
                      <a:gd name="T50" fmla="*/ 196 w 505"/>
                      <a:gd name="T51" fmla="*/ 145 h 149"/>
                      <a:gd name="T52" fmla="*/ 141 w 505"/>
                      <a:gd name="T53" fmla="*/ 137 h 149"/>
                      <a:gd name="T54" fmla="*/ 104 w 505"/>
                      <a:gd name="T55" fmla="*/ 129 h 149"/>
                      <a:gd name="T56" fmla="*/ 68 w 505"/>
                      <a:gd name="T57" fmla="*/ 117 h 149"/>
                      <a:gd name="T58" fmla="*/ 33 w 505"/>
                      <a:gd name="T59" fmla="*/ 104 h 149"/>
                      <a:gd name="T60" fmla="*/ 18 w 505"/>
                      <a:gd name="T61" fmla="*/ 95 h 149"/>
                      <a:gd name="T62" fmla="*/ 8 w 505"/>
                      <a:gd name="T63" fmla="*/ 82 h 149"/>
                      <a:gd name="T64" fmla="*/ 1 w 505"/>
                      <a:gd name="T65" fmla="*/ 66 h 149"/>
                      <a:gd name="T66" fmla="*/ 0 w 505"/>
                      <a:gd name="T67" fmla="*/ 51 h 149"/>
                      <a:gd name="T68" fmla="*/ 4 w 505"/>
                      <a:gd name="T69" fmla="*/ 34 h 149"/>
                      <a:gd name="T70" fmla="*/ 14 w 505"/>
                      <a:gd name="T71" fmla="*/ 19 h 149"/>
                      <a:gd name="T72" fmla="*/ 27 w 505"/>
                      <a:gd name="T73" fmla="*/ 8 h 149"/>
                      <a:gd name="T74" fmla="*/ 41 w 505"/>
                      <a:gd name="T75" fmla="*/ 2 h 149"/>
                      <a:gd name="T76" fmla="*/ 58 w 505"/>
                      <a:gd name="T77" fmla="*/ 0 h 14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</a:cxnLst>
                    <a:rect l="0" t="0" r="r" b="b"/>
                    <a:pathLst>
                      <a:path w="505" h="149">
                        <a:moveTo>
                          <a:pt x="58" y="0"/>
                        </a:moveTo>
                        <a:lnTo>
                          <a:pt x="75" y="4"/>
                        </a:lnTo>
                        <a:lnTo>
                          <a:pt x="118" y="20"/>
                        </a:lnTo>
                        <a:lnTo>
                          <a:pt x="161" y="32"/>
                        </a:lnTo>
                        <a:lnTo>
                          <a:pt x="206" y="38"/>
                        </a:lnTo>
                        <a:lnTo>
                          <a:pt x="252" y="40"/>
                        </a:lnTo>
                        <a:lnTo>
                          <a:pt x="299" y="38"/>
                        </a:lnTo>
                        <a:lnTo>
                          <a:pt x="344" y="32"/>
                        </a:lnTo>
                        <a:lnTo>
                          <a:pt x="388" y="20"/>
                        </a:lnTo>
                        <a:lnTo>
                          <a:pt x="430" y="4"/>
                        </a:lnTo>
                        <a:lnTo>
                          <a:pt x="447" y="0"/>
                        </a:lnTo>
                        <a:lnTo>
                          <a:pt x="464" y="2"/>
                        </a:lnTo>
                        <a:lnTo>
                          <a:pt x="478" y="8"/>
                        </a:lnTo>
                        <a:lnTo>
                          <a:pt x="491" y="19"/>
                        </a:lnTo>
                        <a:lnTo>
                          <a:pt x="501" y="34"/>
                        </a:lnTo>
                        <a:lnTo>
                          <a:pt x="505" y="51"/>
                        </a:lnTo>
                        <a:lnTo>
                          <a:pt x="504" y="66"/>
                        </a:lnTo>
                        <a:lnTo>
                          <a:pt x="497" y="82"/>
                        </a:lnTo>
                        <a:lnTo>
                          <a:pt x="487" y="95"/>
                        </a:lnTo>
                        <a:lnTo>
                          <a:pt x="472" y="104"/>
                        </a:lnTo>
                        <a:lnTo>
                          <a:pt x="437" y="117"/>
                        </a:lnTo>
                        <a:lnTo>
                          <a:pt x="402" y="129"/>
                        </a:lnTo>
                        <a:lnTo>
                          <a:pt x="365" y="137"/>
                        </a:lnTo>
                        <a:lnTo>
                          <a:pt x="309" y="145"/>
                        </a:lnTo>
                        <a:lnTo>
                          <a:pt x="252" y="149"/>
                        </a:lnTo>
                        <a:lnTo>
                          <a:pt x="196" y="145"/>
                        </a:lnTo>
                        <a:lnTo>
                          <a:pt x="141" y="137"/>
                        </a:lnTo>
                        <a:lnTo>
                          <a:pt x="104" y="129"/>
                        </a:lnTo>
                        <a:lnTo>
                          <a:pt x="68" y="117"/>
                        </a:lnTo>
                        <a:lnTo>
                          <a:pt x="33" y="104"/>
                        </a:lnTo>
                        <a:lnTo>
                          <a:pt x="18" y="95"/>
                        </a:lnTo>
                        <a:lnTo>
                          <a:pt x="8" y="82"/>
                        </a:lnTo>
                        <a:lnTo>
                          <a:pt x="1" y="66"/>
                        </a:lnTo>
                        <a:lnTo>
                          <a:pt x="0" y="51"/>
                        </a:lnTo>
                        <a:lnTo>
                          <a:pt x="4" y="34"/>
                        </a:lnTo>
                        <a:lnTo>
                          <a:pt x="14" y="19"/>
                        </a:lnTo>
                        <a:lnTo>
                          <a:pt x="27" y="8"/>
                        </a:lnTo>
                        <a:lnTo>
                          <a:pt x="41" y="2"/>
                        </a:lnTo>
                        <a:lnTo>
                          <a:pt x="58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4" name="Freeform 60"/>
                  <p:cNvSpPr>
                    <a:spLocks/>
                  </p:cNvSpPr>
                  <p:nvPr/>
                </p:nvSpPr>
                <p:spPr bwMode="auto">
                  <a:xfrm>
                    <a:off x="4741863" y="3644900"/>
                    <a:ext cx="511175" cy="173038"/>
                  </a:xfrm>
                  <a:custGeom>
                    <a:avLst/>
                    <a:gdLst>
                      <a:gd name="T0" fmla="*/ 1161 w 1285"/>
                      <a:gd name="T1" fmla="*/ 0 h 436"/>
                      <a:gd name="T2" fmla="*/ 1178 w 1285"/>
                      <a:gd name="T3" fmla="*/ 1 h 436"/>
                      <a:gd name="T4" fmla="*/ 1192 w 1285"/>
                      <a:gd name="T5" fmla="*/ 7 h 436"/>
                      <a:gd name="T6" fmla="*/ 1206 w 1285"/>
                      <a:gd name="T7" fmla="*/ 18 h 436"/>
                      <a:gd name="T8" fmla="*/ 1215 w 1285"/>
                      <a:gd name="T9" fmla="*/ 32 h 436"/>
                      <a:gd name="T10" fmla="*/ 1236 w 1285"/>
                      <a:gd name="T11" fmla="*/ 88 h 436"/>
                      <a:gd name="T12" fmla="*/ 1254 w 1285"/>
                      <a:gd name="T13" fmla="*/ 145 h 436"/>
                      <a:gd name="T14" fmla="*/ 1267 w 1285"/>
                      <a:gd name="T15" fmla="*/ 203 h 436"/>
                      <a:gd name="T16" fmla="*/ 1278 w 1285"/>
                      <a:gd name="T17" fmla="*/ 262 h 436"/>
                      <a:gd name="T18" fmla="*/ 1283 w 1285"/>
                      <a:gd name="T19" fmla="*/ 321 h 436"/>
                      <a:gd name="T20" fmla="*/ 1285 w 1285"/>
                      <a:gd name="T21" fmla="*/ 381 h 436"/>
                      <a:gd name="T22" fmla="*/ 1283 w 1285"/>
                      <a:gd name="T23" fmla="*/ 398 h 436"/>
                      <a:gd name="T24" fmla="*/ 1275 w 1285"/>
                      <a:gd name="T25" fmla="*/ 414 h 436"/>
                      <a:gd name="T26" fmla="*/ 1263 w 1285"/>
                      <a:gd name="T27" fmla="*/ 425 h 436"/>
                      <a:gd name="T28" fmla="*/ 1248 w 1285"/>
                      <a:gd name="T29" fmla="*/ 433 h 436"/>
                      <a:gd name="T30" fmla="*/ 1231 w 1285"/>
                      <a:gd name="T31" fmla="*/ 436 h 436"/>
                      <a:gd name="T32" fmla="*/ 55 w 1285"/>
                      <a:gd name="T33" fmla="*/ 436 h 436"/>
                      <a:gd name="T34" fmla="*/ 37 w 1285"/>
                      <a:gd name="T35" fmla="*/ 433 h 436"/>
                      <a:gd name="T36" fmla="*/ 22 w 1285"/>
                      <a:gd name="T37" fmla="*/ 425 h 436"/>
                      <a:gd name="T38" fmla="*/ 11 w 1285"/>
                      <a:gd name="T39" fmla="*/ 414 h 436"/>
                      <a:gd name="T40" fmla="*/ 2 w 1285"/>
                      <a:gd name="T41" fmla="*/ 398 h 436"/>
                      <a:gd name="T42" fmla="*/ 0 w 1285"/>
                      <a:gd name="T43" fmla="*/ 381 h 436"/>
                      <a:gd name="T44" fmla="*/ 2 w 1285"/>
                      <a:gd name="T45" fmla="*/ 364 h 436"/>
                      <a:gd name="T46" fmla="*/ 11 w 1285"/>
                      <a:gd name="T47" fmla="*/ 350 h 436"/>
                      <a:gd name="T48" fmla="*/ 22 w 1285"/>
                      <a:gd name="T49" fmla="*/ 337 h 436"/>
                      <a:gd name="T50" fmla="*/ 37 w 1285"/>
                      <a:gd name="T51" fmla="*/ 330 h 436"/>
                      <a:gd name="T52" fmla="*/ 55 w 1285"/>
                      <a:gd name="T53" fmla="*/ 327 h 436"/>
                      <a:gd name="T54" fmla="*/ 1175 w 1285"/>
                      <a:gd name="T55" fmla="*/ 327 h 436"/>
                      <a:gd name="T56" fmla="*/ 1170 w 1285"/>
                      <a:gd name="T57" fmla="*/ 275 h 436"/>
                      <a:gd name="T58" fmla="*/ 1162 w 1285"/>
                      <a:gd name="T59" fmla="*/ 224 h 436"/>
                      <a:gd name="T60" fmla="*/ 1149 w 1285"/>
                      <a:gd name="T61" fmla="*/ 173 h 436"/>
                      <a:gd name="T62" fmla="*/ 1135 w 1285"/>
                      <a:gd name="T63" fmla="*/ 123 h 436"/>
                      <a:gd name="T64" fmla="*/ 1116 w 1285"/>
                      <a:gd name="T65" fmla="*/ 75 h 436"/>
                      <a:gd name="T66" fmla="*/ 1111 w 1285"/>
                      <a:gd name="T67" fmla="*/ 58 h 436"/>
                      <a:gd name="T68" fmla="*/ 1112 w 1285"/>
                      <a:gd name="T69" fmla="*/ 41 h 436"/>
                      <a:gd name="T70" fmla="*/ 1119 w 1285"/>
                      <a:gd name="T71" fmla="*/ 26 h 436"/>
                      <a:gd name="T72" fmla="*/ 1129 w 1285"/>
                      <a:gd name="T73" fmla="*/ 13 h 436"/>
                      <a:gd name="T74" fmla="*/ 1144 w 1285"/>
                      <a:gd name="T75" fmla="*/ 4 h 436"/>
                      <a:gd name="T76" fmla="*/ 1161 w 1285"/>
                      <a:gd name="T77" fmla="*/ 0 h 43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</a:cxnLst>
                    <a:rect l="0" t="0" r="r" b="b"/>
                    <a:pathLst>
                      <a:path w="1285" h="436">
                        <a:moveTo>
                          <a:pt x="1161" y="0"/>
                        </a:moveTo>
                        <a:lnTo>
                          <a:pt x="1178" y="1"/>
                        </a:lnTo>
                        <a:lnTo>
                          <a:pt x="1192" y="7"/>
                        </a:lnTo>
                        <a:lnTo>
                          <a:pt x="1206" y="18"/>
                        </a:lnTo>
                        <a:lnTo>
                          <a:pt x="1215" y="32"/>
                        </a:lnTo>
                        <a:lnTo>
                          <a:pt x="1236" y="88"/>
                        </a:lnTo>
                        <a:lnTo>
                          <a:pt x="1254" y="145"/>
                        </a:lnTo>
                        <a:lnTo>
                          <a:pt x="1267" y="203"/>
                        </a:lnTo>
                        <a:lnTo>
                          <a:pt x="1278" y="262"/>
                        </a:lnTo>
                        <a:lnTo>
                          <a:pt x="1283" y="321"/>
                        </a:lnTo>
                        <a:lnTo>
                          <a:pt x="1285" y="381"/>
                        </a:lnTo>
                        <a:lnTo>
                          <a:pt x="1283" y="398"/>
                        </a:lnTo>
                        <a:lnTo>
                          <a:pt x="1275" y="414"/>
                        </a:lnTo>
                        <a:lnTo>
                          <a:pt x="1263" y="425"/>
                        </a:lnTo>
                        <a:lnTo>
                          <a:pt x="1248" y="433"/>
                        </a:lnTo>
                        <a:lnTo>
                          <a:pt x="1231" y="436"/>
                        </a:lnTo>
                        <a:lnTo>
                          <a:pt x="55" y="436"/>
                        </a:lnTo>
                        <a:lnTo>
                          <a:pt x="37" y="433"/>
                        </a:lnTo>
                        <a:lnTo>
                          <a:pt x="22" y="425"/>
                        </a:lnTo>
                        <a:lnTo>
                          <a:pt x="11" y="414"/>
                        </a:lnTo>
                        <a:lnTo>
                          <a:pt x="2" y="398"/>
                        </a:lnTo>
                        <a:lnTo>
                          <a:pt x="0" y="381"/>
                        </a:lnTo>
                        <a:lnTo>
                          <a:pt x="2" y="364"/>
                        </a:lnTo>
                        <a:lnTo>
                          <a:pt x="11" y="350"/>
                        </a:lnTo>
                        <a:lnTo>
                          <a:pt x="22" y="337"/>
                        </a:lnTo>
                        <a:lnTo>
                          <a:pt x="37" y="330"/>
                        </a:lnTo>
                        <a:lnTo>
                          <a:pt x="55" y="327"/>
                        </a:lnTo>
                        <a:lnTo>
                          <a:pt x="1175" y="327"/>
                        </a:lnTo>
                        <a:lnTo>
                          <a:pt x="1170" y="275"/>
                        </a:lnTo>
                        <a:lnTo>
                          <a:pt x="1162" y="224"/>
                        </a:lnTo>
                        <a:lnTo>
                          <a:pt x="1149" y="173"/>
                        </a:lnTo>
                        <a:lnTo>
                          <a:pt x="1135" y="123"/>
                        </a:lnTo>
                        <a:lnTo>
                          <a:pt x="1116" y="75"/>
                        </a:lnTo>
                        <a:lnTo>
                          <a:pt x="1111" y="58"/>
                        </a:lnTo>
                        <a:lnTo>
                          <a:pt x="1112" y="41"/>
                        </a:lnTo>
                        <a:lnTo>
                          <a:pt x="1119" y="26"/>
                        </a:lnTo>
                        <a:lnTo>
                          <a:pt x="1129" y="13"/>
                        </a:lnTo>
                        <a:lnTo>
                          <a:pt x="1144" y="4"/>
                        </a:lnTo>
                        <a:lnTo>
                          <a:pt x="1161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5" name="Freeform 61"/>
                  <p:cNvSpPr>
                    <a:spLocks/>
                  </p:cNvSpPr>
                  <p:nvPr/>
                </p:nvSpPr>
                <p:spPr bwMode="auto">
                  <a:xfrm>
                    <a:off x="4075113" y="3532188"/>
                    <a:ext cx="598487" cy="285750"/>
                  </a:xfrm>
                  <a:custGeom>
                    <a:avLst/>
                    <a:gdLst>
                      <a:gd name="T0" fmla="*/ 1104 w 1509"/>
                      <a:gd name="T1" fmla="*/ 0 h 718"/>
                      <a:gd name="T2" fmla="*/ 1117 w 1509"/>
                      <a:gd name="T3" fmla="*/ 2 h 718"/>
                      <a:gd name="T4" fmla="*/ 1122 w 1509"/>
                      <a:gd name="T5" fmla="*/ 4 h 718"/>
                      <a:gd name="T6" fmla="*/ 1183 w 1509"/>
                      <a:gd name="T7" fmla="*/ 42 h 718"/>
                      <a:gd name="T8" fmla="*/ 1285 w 1509"/>
                      <a:gd name="T9" fmla="*/ 128 h 718"/>
                      <a:gd name="T10" fmla="*/ 1371 w 1509"/>
                      <a:gd name="T11" fmla="*/ 229 h 718"/>
                      <a:gd name="T12" fmla="*/ 1438 w 1509"/>
                      <a:gd name="T13" fmla="*/ 342 h 718"/>
                      <a:gd name="T14" fmla="*/ 1483 w 1509"/>
                      <a:gd name="T15" fmla="*/ 464 h 718"/>
                      <a:gd name="T16" fmla="*/ 1506 w 1509"/>
                      <a:gd name="T17" fmla="*/ 595 h 718"/>
                      <a:gd name="T18" fmla="*/ 1509 w 1509"/>
                      <a:gd name="T19" fmla="*/ 664 h 718"/>
                      <a:gd name="T20" fmla="*/ 1499 w 1509"/>
                      <a:gd name="T21" fmla="*/ 696 h 718"/>
                      <a:gd name="T22" fmla="*/ 1473 w 1509"/>
                      <a:gd name="T23" fmla="*/ 716 h 718"/>
                      <a:gd name="T24" fmla="*/ 54 w 1509"/>
                      <a:gd name="T25" fmla="*/ 718 h 718"/>
                      <a:gd name="T26" fmla="*/ 22 w 1509"/>
                      <a:gd name="T27" fmla="*/ 707 h 718"/>
                      <a:gd name="T28" fmla="*/ 3 w 1509"/>
                      <a:gd name="T29" fmla="*/ 681 h 718"/>
                      <a:gd name="T30" fmla="*/ 3 w 1509"/>
                      <a:gd name="T31" fmla="*/ 596 h 718"/>
                      <a:gd name="T32" fmla="*/ 27 w 1509"/>
                      <a:gd name="T33" fmla="*/ 465 h 718"/>
                      <a:gd name="T34" fmla="*/ 73 w 1509"/>
                      <a:gd name="T35" fmla="*/ 342 h 718"/>
                      <a:gd name="T36" fmla="*/ 138 w 1509"/>
                      <a:gd name="T37" fmla="*/ 229 h 718"/>
                      <a:gd name="T38" fmla="*/ 224 w 1509"/>
                      <a:gd name="T39" fmla="*/ 128 h 718"/>
                      <a:gd name="T40" fmla="*/ 327 w 1509"/>
                      <a:gd name="T41" fmla="*/ 42 h 718"/>
                      <a:gd name="T42" fmla="*/ 396 w 1509"/>
                      <a:gd name="T43" fmla="*/ 2 h 718"/>
                      <a:gd name="T44" fmla="*/ 421 w 1509"/>
                      <a:gd name="T45" fmla="*/ 1 h 718"/>
                      <a:gd name="T46" fmla="*/ 442 w 1509"/>
                      <a:gd name="T47" fmla="*/ 12 h 718"/>
                      <a:gd name="T48" fmla="*/ 493 w 1509"/>
                      <a:gd name="T49" fmla="*/ 47 h 718"/>
                      <a:gd name="T50" fmla="*/ 530 w 1509"/>
                      <a:gd name="T51" fmla="*/ 67 h 718"/>
                      <a:gd name="T52" fmla="*/ 567 w 1509"/>
                      <a:gd name="T53" fmla="*/ 84 h 718"/>
                      <a:gd name="T54" fmla="*/ 603 w 1509"/>
                      <a:gd name="T55" fmla="*/ 99 h 718"/>
                      <a:gd name="T56" fmla="*/ 620 w 1509"/>
                      <a:gd name="T57" fmla="*/ 127 h 718"/>
                      <a:gd name="T58" fmla="*/ 620 w 1509"/>
                      <a:gd name="T59" fmla="*/ 160 h 718"/>
                      <a:gd name="T60" fmla="*/ 599 w 1509"/>
                      <a:gd name="T61" fmla="*/ 187 h 718"/>
                      <a:gd name="T62" fmla="*/ 568 w 1509"/>
                      <a:gd name="T63" fmla="*/ 196 h 718"/>
                      <a:gd name="T64" fmla="*/ 528 w 1509"/>
                      <a:gd name="T65" fmla="*/ 185 h 718"/>
                      <a:gd name="T66" fmla="*/ 480 w 1509"/>
                      <a:gd name="T67" fmla="*/ 164 h 718"/>
                      <a:gd name="T68" fmla="*/ 439 w 1509"/>
                      <a:gd name="T69" fmla="*/ 140 h 718"/>
                      <a:gd name="T70" fmla="*/ 416 w 1509"/>
                      <a:gd name="T71" fmla="*/ 126 h 718"/>
                      <a:gd name="T72" fmla="*/ 357 w 1509"/>
                      <a:gd name="T73" fmla="*/ 155 h 718"/>
                      <a:gd name="T74" fmla="*/ 268 w 1509"/>
                      <a:gd name="T75" fmla="*/ 239 h 718"/>
                      <a:gd name="T76" fmla="*/ 196 w 1509"/>
                      <a:gd name="T77" fmla="*/ 339 h 718"/>
                      <a:gd name="T78" fmla="*/ 147 w 1509"/>
                      <a:gd name="T79" fmla="*/ 441 h 718"/>
                      <a:gd name="T80" fmla="*/ 118 w 1509"/>
                      <a:gd name="T81" fmla="*/ 551 h 718"/>
                      <a:gd name="T82" fmla="*/ 1399 w 1509"/>
                      <a:gd name="T83" fmla="*/ 610 h 718"/>
                      <a:gd name="T84" fmla="*/ 1379 w 1509"/>
                      <a:gd name="T85" fmla="*/ 496 h 718"/>
                      <a:gd name="T86" fmla="*/ 1340 w 1509"/>
                      <a:gd name="T87" fmla="*/ 389 h 718"/>
                      <a:gd name="T88" fmla="*/ 1280 w 1509"/>
                      <a:gd name="T89" fmla="*/ 287 h 718"/>
                      <a:gd name="T90" fmla="*/ 1200 w 1509"/>
                      <a:gd name="T91" fmla="*/ 195 h 718"/>
                      <a:gd name="T92" fmla="*/ 1103 w 1509"/>
                      <a:gd name="T93" fmla="*/ 119 h 718"/>
                      <a:gd name="T94" fmla="*/ 1071 w 1509"/>
                      <a:gd name="T95" fmla="*/ 139 h 718"/>
                      <a:gd name="T96" fmla="*/ 1029 w 1509"/>
                      <a:gd name="T97" fmla="*/ 164 h 718"/>
                      <a:gd name="T98" fmla="*/ 982 w 1509"/>
                      <a:gd name="T99" fmla="*/ 185 h 718"/>
                      <a:gd name="T100" fmla="*/ 942 w 1509"/>
                      <a:gd name="T101" fmla="*/ 196 h 718"/>
                      <a:gd name="T102" fmla="*/ 910 w 1509"/>
                      <a:gd name="T103" fmla="*/ 187 h 718"/>
                      <a:gd name="T104" fmla="*/ 890 w 1509"/>
                      <a:gd name="T105" fmla="*/ 160 h 718"/>
                      <a:gd name="T106" fmla="*/ 888 w 1509"/>
                      <a:gd name="T107" fmla="*/ 132 h 718"/>
                      <a:gd name="T108" fmla="*/ 900 w 1509"/>
                      <a:gd name="T109" fmla="*/ 107 h 718"/>
                      <a:gd name="T110" fmla="*/ 923 w 1509"/>
                      <a:gd name="T111" fmla="*/ 91 h 718"/>
                      <a:gd name="T112" fmla="*/ 962 w 1509"/>
                      <a:gd name="T113" fmla="*/ 76 h 718"/>
                      <a:gd name="T114" fmla="*/ 999 w 1509"/>
                      <a:gd name="T115" fmla="*/ 57 h 718"/>
                      <a:gd name="T116" fmla="*/ 1050 w 1509"/>
                      <a:gd name="T117" fmla="*/ 25 h 718"/>
                      <a:gd name="T118" fmla="*/ 1068 w 1509"/>
                      <a:gd name="T119" fmla="*/ 11 h 718"/>
                      <a:gd name="T120" fmla="*/ 1080 w 1509"/>
                      <a:gd name="T121" fmla="*/ 4 h 718"/>
                      <a:gd name="T122" fmla="*/ 1090 w 1509"/>
                      <a:gd name="T123" fmla="*/ 1 h 718"/>
                      <a:gd name="T124" fmla="*/ 1100 w 1509"/>
                      <a:gd name="T125" fmla="*/ 0 h 71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509" h="718">
                        <a:moveTo>
                          <a:pt x="1100" y="0"/>
                        </a:moveTo>
                        <a:lnTo>
                          <a:pt x="1104" y="0"/>
                        </a:lnTo>
                        <a:lnTo>
                          <a:pt x="1108" y="1"/>
                        </a:lnTo>
                        <a:lnTo>
                          <a:pt x="1117" y="2"/>
                        </a:lnTo>
                        <a:lnTo>
                          <a:pt x="1117" y="2"/>
                        </a:lnTo>
                        <a:lnTo>
                          <a:pt x="1122" y="4"/>
                        </a:lnTo>
                        <a:lnTo>
                          <a:pt x="1127" y="8"/>
                        </a:lnTo>
                        <a:lnTo>
                          <a:pt x="1183" y="42"/>
                        </a:lnTo>
                        <a:lnTo>
                          <a:pt x="1237" y="84"/>
                        </a:lnTo>
                        <a:lnTo>
                          <a:pt x="1285" y="128"/>
                        </a:lnTo>
                        <a:lnTo>
                          <a:pt x="1330" y="176"/>
                        </a:lnTo>
                        <a:lnTo>
                          <a:pt x="1371" y="229"/>
                        </a:lnTo>
                        <a:lnTo>
                          <a:pt x="1407" y="285"/>
                        </a:lnTo>
                        <a:lnTo>
                          <a:pt x="1438" y="342"/>
                        </a:lnTo>
                        <a:lnTo>
                          <a:pt x="1462" y="402"/>
                        </a:lnTo>
                        <a:lnTo>
                          <a:pt x="1483" y="464"/>
                        </a:lnTo>
                        <a:lnTo>
                          <a:pt x="1498" y="528"/>
                        </a:lnTo>
                        <a:lnTo>
                          <a:pt x="1506" y="595"/>
                        </a:lnTo>
                        <a:lnTo>
                          <a:pt x="1509" y="663"/>
                        </a:lnTo>
                        <a:lnTo>
                          <a:pt x="1509" y="664"/>
                        </a:lnTo>
                        <a:lnTo>
                          <a:pt x="1506" y="681"/>
                        </a:lnTo>
                        <a:lnTo>
                          <a:pt x="1499" y="696"/>
                        </a:lnTo>
                        <a:lnTo>
                          <a:pt x="1487" y="707"/>
                        </a:lnTo>
                        <a:lnTo>
                          <a:pt x="1473" y="716"/>
                        </a:lnTo>
                        <a:lnTo>
                          <a:pt x="1456" y="718"/>
                        </a:lnTo>
                        <a:lnTo>
                          <a:pt x="54" y="718"/>
                        </a:lnTo>
                        <a:lnTo>
                          <a:pt x="37" y="716"/>
                        </a:lnTo>
                        <a:lnTo>
                          <a:pt x="22" y="707"/>
                        </a:lnTo>
                        <a:lnTo>
                          <a:pt x="11" y="696"/>
                        </a:lnTo>
                        <a:lnTo>
                          <a:pt x="3" y="681"/>
                        </a:lnTo>
                        <a:lnTo>
                          <a:pt x="0" y="664"/>
                        </a:lnTo>
                        <a:lnTo>
                          <a:pt x="3" y="596"/>
                        </a:lnTo>
                        <a:lnTo>
                          <a:pt x="13" y="529"/>
                        </a:lnTo>
                        <a:lnTo>
                          <a:pt x="27" y="465"/>
                        </a:lnTo>
                        <a:lnTo>
                          <a:pt x="47" y="402"/>
                        </a:lnTo>
                        <a:lnTo>
                          <a:pt x="73" y="342"/>
                        </a:lnTo>
                        <a:lnTo>
                          <a:pt x="102" y="285"/>
                        </a:lnTo>
                        <a:lnTo>
                          <a:pt x="138" y="229"/>
                        </a:lnTo>
                        <a:lnTo>
                          <a:pt x="179" y="176"/>
                        </a:lnTo>
                        <a:lnTo>
                          <a:pt x="224" y="128"/>
                        </a:lnTo>
                        <a:lnTo>
                          <a:pt x="273" y="84"/>
                        </a:lnTo>
                        <a:lnTo>
                          <a:pt x="327" y="42"/>
                        </a:lnTo>
                        <a:lnTo>
                          <a:pt x="382" y="8"/>
                        </a:lnTo>
                        <a:lnTo>
                          <a:pt x="396" y="2"/>
                        </a:lnTo>
                        <a:lnTo>
                          <a:pt x="410" y="0"/>
                        </a:lnTo>
                        <a:lnTo>
                          <a:pt x="421" y="1"/>
                        </a:lnTo>
                        <a:lnTo>
                          <a:pt x="432" y="6"/>
                        </a:lnTo>
                        <a:lnTo>
                          <a:pt x="442" y="12"/>
                        </a:lnTo>
                        <a:lnTo>
                          <a:pt x="476" y="36"/>
                        </a:lnTo>
                        <a:lnTo>
                          <a:pt x="493" y="47"/>
                        </a:lnTo>
                        <a:lnTo>
                          <a:pt x="512" y="57"/>
                        </a:lnTo>
                        <a:lnTo>
                          <a:pt x="530" y="67"/>
                        </a:lnTo>
                        <a:lnTo>
                          <a:pt x="549" y="76"/>
                        </a:lnTo>
                        <a:lnTo>
                          <a:pt x="567" y="84"/>
                        </a:lnTo>
                        <a:lnTo>
                          <a:pt x="587" y="91"/>
                        </a:lnTo>
                        <a:lnTo>
                          <a:pt x="603" y="99"/>
                        </a:lnTo>
                        <a:lnTo>
                          <a:pt x="614" y="112"/>
                        </a:lnTo>
                        <a:lnTo>
                          <a:pt x="620" y="127"/>
                        </a:lnTo>
                        <a:lnTo>
                          <a:pt x="624" y="144"/>
                        </a:lnTo>
                        <a:lnTo>
                          <a:pt x="620" y="160"/>
                        </a:lnTo>
                        <a:lnTo>
                          <a:pt x="612" y="175"/>
                        </a:lnTo>
                        <a:lnTo>
                          <a:pt x="599" y="187"/>
                        </a:lnTo>
                        <a:lnTo>
                          <a:pt x="585" y="194"/>
                        </a:lnTo>
                        <a:lnTo>
                          <a:pt x="568" y="196"/>
                        </a:lnTo>
                        <a:lnTo>
                          <a:pt x="551" y="193"/>
                        </a:lnTo>
                        <a:lnTo>
                          <a:pt x="528" y="185"/>
                        </a:lnTo>
                        <a:lnTo>
                          <a:pt x="505" y="174"/>
                        </a:lnTo>
                        <a:lnTo>
                          <a:pt x="480" y="164"/>
                        </a:lnTo>
                        <a:lnTo>
                          <a:pt x="459" y="152"/>
                        </a:lnTo>
                        <a:lnTo>
                          <a:pt x="439" y="140"/>
                        </a:lnTo>
                        <a:lnTo>
                          <a:pt x="417" y="126"/>
                        </a:lnTo>
                        <a:lnTo>
                          <a:pt x="416" y="126"/>
                        </a:lnTo>
                        <a:lnTo>
                          <a:pt x="407" y="119"/>
                        </a:lnTo>
                        <a:lnTo>
                          <a:pt x="357" y="155"/>
                        </a:lnTo>
                        <a:lnTo>
                          <a:pt x="310" y="195"/>
                        </a:lnTo>
                        <a:lnTo>
                          <a:pt x="268" y="239"/>
                        </a:lnTo>
                        <a:lnTo>
                          <a:pt x="230" y="287"/>
                        </a:lnTo>
                        <a:lnTo>
                          <a:pt x="196" y="339"/>
                        </a:lnTo>
                        <a:lnTo>
                          <a:pt x="170" y="389"/>
                        </a:lnTo>
                        <a:lnTo>
                          <a:pt x="147" y="441"/>
                        </a:lnTo>
                        <a:lnTo>
                          <a:pt x="131" y="496"/>
                        </a:lnTo>
                        <a:lnTo>
                          <a:pt x="118" y="551"/>
                        </a:lnTo>
                        <a:lnTo>
                          <a:pt x="111" y="610"/>
                        </a:lnTo>
                        <a:lnTo>
                          <a:pt x="1399" y="610"/>
                        </a:lnTo>
                        <a:lnTo>
                          <a:pt x="1391" y="551"/>
                        </a:lnTo>
                        <a:lnTo>
                          <a:pt x="1379" y="496"/>
                        </a:lnTo>
                        <a:lnTo>
                          <a:pt x="1362" y="441"/>
                        </a:lnTo>
                        <a:lnTo>
                          <a:pt x="1340" y="389"/>
                        </a:lnTo>
                        <a:lnTo>
                          <a:pt x="1314" y="339"/>
                        </a:lnTo>
                        <a:lnTo>
                          <a:pt x="1280" y="287"/>
                        </a:lnTo>
                        <a:lnTo>
                          <a:pt x="1242" y="239"/>
                        </a:lnTo>
                        <a:lnTo>
                          <a:pt x="1200" y="195"/>
                        </a:lnTo>
                        <a:lnTo>
                          <a:pt x="1153" y="155"/>
                        </a:lnTo>
                        <a:lnTo>
                          <a:pt x="1103" y="119"/>
                        </a:lnTo>
                        <a:lnTo>
                          <a:pt x="1093" y="126"/>
                        </a:lnTo>
                        <a:lnTo>
                          <a:pt x="1071" y="139"/>
                        </a:lnTo>
                        <a:lnTo>
                          <a:pt x="1050" y="152"/>
                        </a:lnTo>
                        <a:lnTo>
                          <a:pt x="1029" y="164"/>
                        </a:lnTo>
                        <a:lnTo>
                          <a:pt x="1005" y="174"/>
                        </a:lnTo>
                        <a:lnTo>
                          <a:pt x="982" y="185"/>
                        </a:lnTo>
                        <a:lnTo>
                          <a:pt x="959" y="193"/>
                        </a:lnTo>
                        <a:lnTo>
                          <a:pt x="942" y="196"/>
                        </a:lnTo>
                        <a:lnTo>
                          <a:pt x="925" y="194"/>
                        </a:lnTo>
                        <a:lnTo>
                          <a:pt x="910" y="187"/>
                        </a:lnTo>
                        <a:lnTo>
                          <a:pt x="898" y="175"/>
                        </a:lnTo>
                        <a:lnTo>
                          <a:pt x="890" y="160"/>
                        </a:lnTo>
                        <a:lnTo>
                          <a:pt x="887" y="146"/>
                        </a:lnTo>
                        <a:lnTo>
                          <a:pt x="888" y="132"/>
                        </a:lnTo>
                        <a:lnTo>
                          <a:pt x="892" y="118"/>
                        </a:lnTo>
                        <a:lnTo>
                          <a:pt x="900" y="107"/>
                        </a:lnTo>
                        <a:lnTo>
                          <a:pt x="910" y="97"/>
                        </a:lnTo>
                        <a:lnTo>
                          <a:pt x="923" y="91"/>
                        </a:lnTo>
                        <a:lnTo>
                          <a:pt x="943" y="84"/>
                        </a:lnTo>
                        <a:lnTo>
                          <a:pt x="962" y="76"/>
                        </a:lnTo>
                        <a:lnTo>
                          <a:pt x="980" y="67"/>
                        </a:lnTo>
                        <a:lnTo>
                          <a:pt x="999" y="57"/>
                        </a:lnTo>
                        <a:lnTo>
                          <a:pt x="1033" y="36"/>
                        </a:lnTo>
                        <a:lnTo>
                          <a:pt x="1050" y="25"/>
                        </a:lnTo>
                        <a:lnTo>
                          <a:pt x="1067" y="12"/>
                        </a:lnTo>
                        <a:lnTo>
                          <a:pt x="1068" y="11"/>
                        </a:lnTo>
                        <a:lnTo>
                          <a:pt x="1073" y="8"/>
                        </a:lnTo>
                        <a:lnTo>
                          <a:pt x="1080" y="4"/>
                        </a:lnTo>
                        <a:lnTo>
                          <a:pt x="1082" y="3"/>
                        </a:lnTo>
                        <a:lnTo>
                          <a:pt x="1090" y="1"/>
                        </a:lnTo>
                        <a:lnTo>
                          <a:pt x="1092" y="1"/>
                        </a:lnTo>
                        <a:lnTo>
                          <a:pt x="1100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6" name="Freeform 62"/>
                  <p:cNvSpPr>
                    <a:spLocks noEditPoints="1"/>
                  </p:cNvSpPr>
                  <p:nvPr/>
                </p:nvSpPr>
                <p:spPr bwMode="auto">
                  <a:xfrm>
                    <a:off x="4214813" y="3217863"/>
                    <a:ext cx="320675" cy="322263"/>
                  </a:xfrm>
                  <a:custGeom>
                    <a:avLst/>
                    <a:gdLst>
                      <a:gd name="T0" fmla="*/ 149 w 808"/>
                      <a:gd name="T1" fmla="*/ 252 h 809"/>
                      <a:gd name="T2" fmla="*/ 119 w 808"/>
                      <a:gd name="T3" fmla="*/ 323 h 809"/>
                      <a:gd name="T4" fmla="*/ 107 w 808"/>
                      <a:gd name="T5" fmla="*/ 405 h 809"/>
                      <a:gd name="T6" fmla="*/ 118 w 808"/>
                      <a:gd name="T7" fmla="*/ 482 h 809"/>
                      <a:gd name="T8" fmla="*/ 148 w 808"/>
                      <a:gd name="T9" fmla="*/ 553 h 809"/>
                      <a:gd name="T10" fmla="*/ 194 w 808"/>
                      <a:gd name="T11" fmla="*/ 613 h 809"/>
                      <a:gd name="T12" fmla="*/ 223 w 808"/>
                      <a:gd name="T13" fmla="*/ 638 h 809"/>
                      <a:gd name="T14" fmla="*/ 288 w 808"/>
                      <a:gd name="T15" fmla="*/ 676 h 809"/>
                      <a:gd name="T16" fmla="*/ 363 w 808"/>
                      <a:gd name="T17" fmla="*/ 697 h 809"/>
                      <a:gd name="T18" fmla="*/ 444 w 808"/>
                      <a:gd name="T19" fmla="*/ 697 h 809"/>
                      <a:gd name="T20" fmla="*/ 519 w 808"/>
                      <a:gd name="T21" fmla="*/ 676 h 809"/>
                      <a:gd name="T22" fmla="*/ 584 w 808"/>
                      <a:gd name="T23" fmla="*/ 638 h 809"/>
                      <a:gd name="T24" fmla="*/ 614 w 808"/>
                      <a:gd name="T25" fmla="*/ 613 h 809"/>
                      <a:gd name="T26" fmla="*/ 659 w 808"/>
                      <a:gd name="T27" fmla="*/ 553 h 809"/>
                      <a:gd name="T28" fmla="*/ 690 w 808"/>
                      <a:gd name="T29" fmla="*/ 482 h 809"/>
                      <a:gd name="T30" fmla="*/ 700 w 808"/>
                      <a:gd name="T31" fmla="*/ 405 h 809"/>
                      <a:gd name="T32" fmla="*/ 384 w 808"/>
                      <a:gd name="T33" fmla="*/ 364 h 809"/>
                      <a:gd name="T34" fmla="*/ 313 w 808"/>
                      <a:gd name="T35" fmla="*/ 353 h 809"/>
                      <a:gd name="T36" fmla="*/ 249 w 808"/>
                      <a:gd name="T37" fmla="*/ 320 h 809"/>
                      <a:gd name="T38" fmla="*/ 222 w 808"/>
                      <a:gd name="T39" fmla="*/ 297 h 809"/>
                      <a:gd name="T40" fmla="*/ 185 w 808"/>
                      <a:gd name="T41" fmla="*/ 249 h 809"/>
                      <a:gd name="T42" fmla="*/ 404 w 808"/>
                      <a:gd name="T43" fmla="*/ 107 h 809"/>
                      <a:gd name="T44" fmla="*/ 329 w 808"/>
                      <a:gd name="T45" fmla="*/ 117 h 809"/>
                      <a:gd name="T46" fmla="*/ 263 w 808"/>
                      <a:gd name="T47" fmla="*/ 143 h 809"/>
                      <a:gd name="T48" fmla="*/ 274 w 808"/>
                      <a:gd name="T49" fmla="*/ 185 h 809"/>
                      <a:gd name="T50" fmla="*/ 299 w 808"/>
                      <a:gd name="T51" fmla="*/ 220 h 809"/>
                      <a:gd name="T52" fmla="*/ 337 w 808"/>
                      <a:gd name="T53" fmla="*/ 246 h 809"/>
                      <a:gd name="T54" fmla="*/ 384 w 808"/>
                      <a:gd name="T55" fmla="*/ 256 h 809"/>
                      <a:gd name="T56" fmla="*/ 638 w 808"/>
                      <a:gd name="T57" fmla="*/ 223 h 809"/>
                      <a:gd name="T58" fmla="*/ 584 w 808"/>
                      <a:gd name="T59" fmla="*/ 170 h 809"/>
                      <a:gd name="T60" fmla="*/ 519 w 808"/>
                      <a:gd name="T61" fmla="*/ 131 h 809"/>
                      <a:gd name="T62" fmla="*/ 444 w 808"/>
                      <a:gd name="T63" fmla="*/ 110 h 809"/>
                      <a:gd name="T64" fmla="*/ 404 w 808"/>
                      <a:gd name="T65" fmla="*/ 0 h 809"/>
                      <a:gd name="T66" fmla="*/ 497 w 808"/>
                      <a:gd name="T67" fmla="*/ 10 h 809"/>
                      <a:gd name="T68" fmla="*/ 582 w 808"/>
                      <a:gd name="T69" fmla="*/ 41 h 809"/>
                      <a:gd name="T70" fmla="*/ 657 w 808"/>
                      <a:gd name="T71" fmla="*/ 88 h 809"/>
                      <a:gd name="T72" fmla="*/ 717 w 808"/>
                      <a:gd name="T73" fmla="*/ 148 h 809"/>
                      <a:gd name="T74" fmla="*/ 762 w 808"/>
                      <a:gd name="T75" fmla="*/ 217 h 809"/>
                      <a:gd name="T76" fmla="*/ 793 w 808"/>
                      <a:gd name="T77" fmla="*/ 294 h 809"/>
                      <a:gd name="T78" fmla="*/ 801 w 808"/>
                      <a:gd name="T79" fmla="*/ 331 h 809"/>
                      <a:gd name="T80" fmla="*/ 808 w 808"/>
                      <a:gd name="T81" fmla="*/ 405 h 809"/>
                      <a:gd name="T82" fmla="*/ 797 w 808"/>
                      <a:gd name="T83" fmla="*/ 496 h 809"/>
                      <a:gd name="T84" fmla="*/ 767 w 808"/>
                      <a:gd name="T85" fmla="*/ 582 h 809"/>
                      <a:gd name="T86" fmla="*/ 719 w 808"/>
                      <a:gd name="T87" fmla="*/ 657 h 809"/>
                      <a:gd name="T88" fmla="*/ 656 w 808"/>
                      <a:gd name="T89" fmla="*/ 720 h 809"/>
                      <a:gd name="T90" fmla="*/ 581 w 808"/>
                      <a:gd name="T91" fmla="*/ 768 h 809"/>
                      <a:gd name="T92" fmla="*/ 496 w 808"/>
                      <a:gd name="T93" fmla="*/ 798 h 809"/>
                      <a:gd name="T94" fmla="*/ 404 w 808"/>
                      <a:gd name="T95" fmla="*/ 809 h 809"/>
                      <a:gd name="T96" fmla="*/ 312 w 808"/>
                      <a:gd name="T97" fmla="*/ 798 h 809"/>
                      <a:gd name="T98" fmla="*/ 226 w 808"/>
                      <a:gd name="T99" fmla="*/ 768 h 809"/>
                      <a:gd name="T100" fmla="*/ 151 w 808"/>
                      <a:gd name="T101" fmla="*/ 720 h 809"/>
                      <a:gd name="T102" fmla="*/ 118 w 808"/>
                      <a:gd name="T103" fmla="*/ 689 h 809"/>
                      <a:gd name="T104" fmla="*/ 62 w 808"/>
                      <a:gd name="T105" fmla="*/ 621 h 809"/>
                      <a:gd name="T106" fmla="*/ 23 w 808"/>
                      <a:gd name="T107" fmla="*/ 540 h 809"/>
                      <a:gd name="T108" fmla="*/ 2 w 808"/>
                      <a:gd name="T109" fmla="*/ 451 h 809"/>
                      <a:gd name="T110" fmla="*/ 2 w 808"/>
                      <a:gd name="T111" fmla="*/ 357 h 809"/>
                      <a:gd name="T112" fmla="*/ 23 w 808"/>
                      <a:gd name="T113" fmla="*/ 268 h 809"/>
                      <a:gd name="T114" fmla="*/ 62 w 808"/>
                      <a:gd name="T115" fmla="*/ 187 h 809"/>
                      <a:gd name="T116" fmla="*/ 118 w 808"/>
                      <a:gd name="T117" fmla="*/ 118 h 809"/>
                      <a:gd name="T118" fmla="*/ 151 w 808"/>
                      <a:gd name="T119" fmla="*/ 88 h 809"/>
                      <a:gd name="T120" fmla="*/ 226 w 808"/>
                      <a:gd name="T121" fmla="*/ 41 h 809"/>
                      <a:gd name="T122" fmla="*/ 312 w 808"/>
                      <a:gd name="T123" fmla="*/ 10 h 809"/>
                      <a:gd name="T124" fmla="*/ 404 w 808"/>
                      <a:gd name="T125" fmla="*/ 0 h 80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808" h="809">
                        <a:moveTo>
                          <a:pt x="171" y="220"/>
                        </a:moveTo>
                        <a:lnTo>
                          <a:pt x="149" y="252"/>
                        </a:lnTo>
                        <a:lnTo>
                          <a:pt x="131" y="286"/>
                        </a:lnTo>
                        <a:lnTo>
                          <a:pt x="119" y="323"/>
                        </a:lnTo>
                        <a:lnTo>
                          <a:pt x="110" y="363"/>
                        </a:lnTo>
                        <a:lnTo>
                          <a:pt x="107" y="405"/>
                        </a:lnTo>
                        <a:lnTo>
                          <a:pt x="110" y="445"/>
                        </a:lnTo>
                        <a:lnTo>
                          <a:pt x="118" y="482"/>
                        </a:lnTo>
                        <a:lnTo>
                          <a:pt x="130" y="519"/>
                        </a:lnTo>
                        <a:lnTo>
                          <a:pt x="148" y="553"/>
                        </a:lnTo>
                        <a:lnTo>
                          <a:pt x="169" y="585"/>
                        </a:lnTo>
                        <a:lnTo>
                          <a:pt x="194" y="613"/>
                        </a:lnTo>
                        <a:lnTo>
                          <a:pt x="195" y="613"/>
                        </a:lnTo>
                        <a:lnTo>
                          <a:pt x="223" y="638"/>
                        </a:lnTo>
                        <a:lnTo>
                          <a:pt x="255" y="660"/>
                        </a:lnTo>
                        <a:lnTo>
                          <a:pt x="288" y="676"/>
                        </a:lnTo>
                        <a:lnTo>
                          <a:pt x="325" y="689"/>
                        </a:lnTo>
                        <a:lnTo>
                          <a:pt x="363" y="697"/>
                        </a:lnTo>
                        <a:lnTo>
                          <a:pt x="404" y="700"/>
                        </a:lnTo>
                        <a:lnTo>
                          <a:pt x="444" y="697"/>
                        </a:lnTo>
                        <a:lnTo>
                          <a:pt x="482" y="689"/>
                        </a:lnTo>
                        <a:lnTo>
                          <a:pt x="519" y="676"/>
                        </a:lnTo>
                        <a:lnTo>
                          <a:pt x="554" y="660"/>
                        </a:lnTo>
                        <a:lnTo>
                          <a:pt x="584" y="638"/>
                        </a:lnTo>
                        <a:lnTo>
                          <a:pt x="613" y="614"/>
                        </a:lnTo>
                        <a:lnTo>
                          <a:pt x="614" y="613"/>
                        </a:lnTo>
                        <a:lnTo>
                          <a:pt x="638" y="585"/>
                        </a:lnTo>
                        <a:lnTo>
                          <a:pt x="659" y="553"/>
                        </a:lnTo>
                        <a:lnTo>
                          <a:pt x="677" y="519"/>
                        </a:lnTo>
                        <a:lnTo>
                          <a:pt x="690" y="482"/>
                        </a:lnTo>
                        <a:lnTo>
                          <a:pt x="697" y="445"/>
                        </a:lnTo>
                        <a:lnTo>
                          <a:pt x="700" y="405"/>
                        </a:lnTo>
                        <a:lnTo>
                          <a:pt x="697" y="364"/>
                        </a:lnTo>
                        <a:lnTo>
                          <a:pt x="384" y="364"/>
                        </a:lnTo>
                        <a:lnTo>
                          <a:pt x="347" y="362"/>
                        </a:lnTo>
                        <a:lnTo>
                          <a:pt x="313" y="353"/>
                        </a:lnTo>
                        <a:lnTo>
                          <a:pt x="279" y="339"/>
                        </a:lnTo>
                        <a:lnTo>
                          <a:pt x="249" y="320"/>
                        </a:lnTo>
                        <a:lnTo>
                          <a:pt x="222" y="297"/>
                        </a:lnTo>
                        <a:lnTo>
                          <a:pt x="222" y="297"/>
                        </a:lnTo>
                        <a:lnTo>
                          <a:pt x="202" y="274"/>
                        </a:lnTo>
                        <a:lnTo>
                          <a:pt x="185" y="249"/>
                        </a:lnTo>
                        <a:lnTo>
                          <a:pt x="171" y="220"/>
                        </a:lnTo>
                        <a:close/>
                        <a:moveTo>
                          <a:pt x="404" y="107"/>
                        </a:moveTo>
                        <a:lnTo>
                          <a:pt x="366" y="110"/>
                        </a:lnTo>
                        <a:lnTo>
                          <a:pt x="329" y="117"/>
                        </a:lnTo>
                        <a:lnTo>
                          <a:pt x="296" y="128"/>
                        </a:lnTo>
                        <a:lnTo>
                          <a:pt x="263" y="143"/>
                        </a:lnTo>
                        <a:lnTo>
                          <a:pt x="266" y="165"/>
                        </a:lnTo>
                        <a:lnTo>
                          <a:pt x="274" y="185"/>
                        </a:lnTo>
                        <a:lnTo>
                          <a:pt x="285" y="204"/>
                        </a:lnTo>
                        <a:lnTo>
                          <a:pt x="299" y="220"/>
                        </a:lnTo>
                        <a:lnTo>
                          <a:pt x="317" y="235"/>
                        </a:lnTo>
                        <a:lnTo>
                          <a:pt x="337" y="246"/>
                        </a:lnTo>
                        <a:lnTo>
                          <a:pt x="360" y="254"/>
                        </a:lnTo>
                        <a:lnTo>
                          <a:pt x="384" y="256"/>
                        </a:lnTo>
                        <a:lnTo>
                          <a:pt x="660" y="256"/>
                        </a:lnTo>
                        <a:lnTo>
                          <a:pt x="638" y="223"/>
                        </a:lnTo>
                        <a:lnTo>
                          <a:pt x="613" y="195"/>
                        </a:lnTo>
                        <a:lnTo>
                          <a:pt x="584" y="170"/>
                        </a:lnTo>
                        <a:lnTo>
                          <a:pt x="553" y="148"/>
                        </a:lnTo>
                        <a:lnTo>
                          <a:pt x="519" y="131"/>
                        </a:lnTo>
                        <a:lnTo>
                          <a:pt x="482" y="118"/>
                        </a:lnTo>
                        <a:lnTo>
                          <a:pt x="444" y="110"/>
                        </a:lnTo>
                        <a:lnTo>
                          <a:pt x="404" y="107"/>
                        </a:lnTo>
                        <a:close/>
                        <a:moveTo>
                          <a:pt x="404" y="0"/>
                        </a:moveTo>
                        <a:lnTo>
                          <a:pt x="451" y="2"/>
                        </a:lnTo>
                        <a:lnTo>
                          <a:pt x="497" y="10"/>
                        </a:lnTo>
                        <a:lnTo>
                          <a:pt x="540" y="23"/>
                        </a:lnTo>
                        <a:lnTo>
                          <a:pt x="582" y="41"/>
                        </a:lnTo>
                        <a:lnTo>
                          <a:pt x="620" y="62"/>
                        </a:lnTo>
                        <a:lnTo>
                          <a:pt x="657" y="88"/>
                        </a:lnTo>
                        <a:lnTo>
                          <a:pt x="690" y="118"/>
                        </a:lnTo>
                        <a:lnTo>
                          <a:pt x="717" y="148"/>
                        </a:lnTo>
                        <a:lnTo>
                          <a:pt x="741" y="181"/>
                        </a:lnTo>
                        <a:lnTo>
                          <a:pt x="762" y="217"/>
                        </a:lnTo>
                        <a:lnTo>
                          <a:pt x="779" y="254"/>
                        </a:lnTo>
                        <a:lnTo>
                          <a:pt x="793" y="294"/>
                        </a:lnTo>
                        <a:lnTo>
                          <a:pt x="793" y="296"/>
                        </a:lnTo>
                        <a:lnTo>
                          <a:pt x="801" y="331"/>
                        </a:lnTo>
                        <a:lnTo>
                          <a:pt x="807" y="367"/>
                        </a:lnTo>
                        <a:lnTo>
                          <a:pt x="808" y="405"/>
                        </a:lnTo>
                        <a:lnTo>
                          <a:pt x="806" y="451"/>
                        </a:lnTo>
                        <a:lnTo>
                          <a:pt x="797" y="496"/>
                        </a:lnTo>
                        <a:lnTo>
                          <a:pt x="784" y="540"/>
                        </a:lnTo>
                        <a:lnTo>
                          <a:pt x="767" y="582"/>
                        </a:lnTo>
                        <a:lnTo>
                          <a:pt x="746" y="621"/>
                        </a:lnTo>
                        <a:lnTo>
                          <a:pt x="719" y="657"/>
                        </a:lnTo>
                        <a:lnTo>
                          <a:pt x="690" y="690"/>
                        </a:lnTo>
                        <a:lnTo>
                          <a:pt x="656" y="720"/>
                        </a:lnTo>
                        <a:lnTo>
                          <a:pt x="620" y="746"/>
                        </a:lnTo>
                        <a:lnTo>
                          <a:pt x="581" y="768"/>
                        </a:lnTo>
                        <a:lnTo>
                          <a:pt x="540" y="785"/>
                        </a:lnTo>
                        <a:lnTo>
                          <a:pt x="496" y="798"/>
                        </a:lnTo>
                        <a:lnTo>
                          <a:pt x="451" y="806"/>
                        </a:lnTo>
                        <a:lnTo>
                          <a:pt x="404" y="809"/>
                        </a:lnTo>
                        <a:lnTo>
                          <a:pt x="357" y="806"/>
                        </a:lnTo>
                        <a:lnTo>
                          <a:pt x="312" y="798"/>
                        </a:lnTo>
                        <a:lnTo>
                          <a:pt x="267" y="785"/>
                        </a:lnTo>
                        <a:lnTo>
                          <a:pt x="226" y="768"/>
                        </a:lnTo>
                        <a:lnTo>
                          <a:pt x="187" y="746"/>
                        </a:lnTo>
                        <a:lnTo>
                          <a:pt x="151" y="720"/>
                        </a:lnTo>
                        <a:lnTo>
                          <a:pt x="118" y="690"/>
                        </a:lnTo>
                        <a:lnTo>
                          <a:pt x="118" y="689"/>
                        </a:lnTo>
                        <a:lnTo>
                          <a:pt x="88" y="656"/>
                        </a:lnTo>
                        <a:lnTo>
                          <a:pt x="62" y="621"/>
                        </a:lnTo>
                        <a:lnTo>
                          <a:pt x="41" y="582"/>
                        </a:lnTo>
                        <a:lnTo>
                          <a:pt x="23" y="540"/>
                        </a:lnTo>
                        <a:lnTo>
                          <a:pt x="10" y="496"/>
                        </a:lnTo>
                        <a:lnTo>
                          <a:pt x="2" y="451"/>
                        </a:lnTo>
                        <a:lnTo>
                          <a:pt x="0" y="405"/>
                        </a:lnTo>
                        <a:lnTo>
                          <a:pt x="2" y="357"/>
                        </a:lnTo>
                        <a:lnTo>
                          <a:pt x="10" y="312"/>
                        </a:lnTo>
                        <a:lnTo>
                          <a:pt x="23" y="268"/>
                        </a:lnTo>
                        <a:lnTo>
                          <a:pt x="41" y="226"/>
                        </a:lnTo>
                        <a:lnTo>
                          <a:pt x="62" y="187"/>
                        </a:lnTo>
                        <a:lnTo>
                          <a:pt x="88" y="152"/>
                        </a:lnTo>
                        <a:lnTo>
                          <a:pt x="118" y="118"/>
                        </a:lnTo>
                        <a:lnTo>
                          <a:pt x="118" y="118"/>
                        </a:lnTo>
                        <a:lnTo>
                          <a:pt x="151" y="88"/>
                        </a:lnTo>
                        <a:lnTo>
                          <a:pt x="187" y="62"/>
                        </a:lnTo>
                        <a:lnTo>
                          <a:pt x="226" y="41"/>
                        </a:lnTo>
                        <a:lnTo>
                          <a:pt x="267" y="23"/>
                        </a:lnTo>
                        <a:lnTo>
                          <a:pt x="312" y="10"/>
                        </a:lnTo>
                        <a:lnTo>
                          <a:pt x="357" y="2"/>
                        </a:lnTo>
                        <a:lnTo>
                          <a:pt x="404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7" name="Freeform 63"/>
                  <p:cNvSpPr>
                    <a:spLocks/>
                  </p:cNvSpPr>
                  <p:nvPr/>
                </p:nvSpPr>
                <p:spPr bwMode="auto">
                  <a:xfrm>
                    <a:off x="4352925" y="3582988"/>
                    <a:ext cx="42862" cy="158750"/>
                  </a:xfrm>
                  <a:custGeom>
                    <a:avLst/>
                    <a:gdLst>
                      <a:gd name="T0" fmla="*/ 55 w 109"/>
                      <a:gd name="T1" fmla="*/ 0 h 399"/>
                      <a:gd name="T2" fmla="*/ 72 w 109"/>
                      <a:gd name="T3" fmla="*/ 3 h 399"/>
                      <a:gd name="T4" fmla="*/ 87 w 109"/>
                      <a:gd name="T5" fmla="*/ 10 h 399"/>
                      <a:gd name="T6" fmla="*/ 98 w 109"/>
                      <a:gd name="T7" fmla="*/ 22 h 399"/>
                      <a:gd name="T8" fmla="*/ 106 w 109"/>
                      <a:gd name="T9" fmla="*/ 37 h 399"/>
                      <a:gd name="T10" fmla="*/ 109 w 109"/>
                      <a:gd name="T11" fmla="*/ 55 h 399"/>
                      <a:gd name="T12" fmla="*/ 109 w 109"/>
                      <a:gd name="T13" fmla="*/ 344 h 399"/>
                      <a:gd name="T14" fmla="*/ 106 w 109"/>
                      <a:gd name="T15" fmla="*/ 361 h 399"/>
                      <a:gd name="T16" fmla="*/ 98 w 109"/>
                      <a:gd name="T17" fmla="*/ 376 h 399"/>
                      <a:gd name="T18" fmla="*/ 87 w 109"/>
                      <a:gd name="T19" fmla="*/ 389 h 399"/>
                      <a:gd name="T20" fmla="*/ 72 w 109"/>
                      <a:gd name="T21" fmla="*/ 396 h 399"/>
                      <a:gd name="T22" fmla="*/ 55 w 109"/>
                      <a:gd name="T23" fmla="*/ 399 h 399"/>
                      <a:gd name="T24" fmla="*/ 37 w 109"/>
                      <a:gd name="T25" fmla="*/ 396 h 399"/>
                      <a:gd name="T26" fmla="*/ 23 w 109"/>
                      <a:gd name="T27" fmla="*/ 389 h 399"/>
                      <a:gd name="T28" fmla="*/ 11 w 109"/>
                      <a:gd name="T29" fmla="*/ 376 h 399"/>
                      <a:gd name="T30" fmla="*/ 4 w 109"/>
                      <a:gd name="T31" fmla="*/ 361 h 399"/>
                      <a:gd name="T32" fmla="*/ 0 w 109"/>
                      <a:gd name="T33" fmla="*/ 344 h 399"/>
                      <a:gd name="T34" fmla="*/ 0 w 109"/>
                      <a:gd name="T35" fmla="*/ 55 h 399"/>
                      <a:gd name="T36" fmla="*/ 4 w 109"/>
                      <a:gd name="T37" fmla="*/ 37 h 399"/>
                      <a:gd name="T38" fmla="*/ 11 w 109"/>
                      <a:gd name="T39" fmla="*/ 22 h 399"/>
                      <a:gd name="T40" fmla="*/ 23 w 109"/>
                      <a:gd name="T41" fmla="*/ 10 h 399"/>
                      <a:gd name="T42" fmla="*/ 37 w 109"/>
                      <a:gd name="T43" fmla="*/ 3 h 399"/>
                      <a:gd name="T44" fmla="*/ 55 w 109"/>
                      <a:gd name="T45" fmla="*/ 0 h 39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</a:cxnLst>
                    <a:rect l="0" t="0" r="r" b="b"/>
                    <a:pathLst>
                      <a:path w="109" h="399">
                        <a:moveTo>
                          <a:pt x="55" y="0"/>
                        </a:moveTo>
                        <a:lnTo>
                          <a:pt x="72" y="3"/>
                        </a:lnTo>
                        <a:lnTo>
                          <a:pt x="87" y="10"/>
                        </a:lnTo>
                        <a:lnTo>
                          <a:pt x="98" y="22"/>
                        </a:lnTo>
                        <a:lnTo>
                          <a:pt x="106" y="37"/>
                        </a:lnTo>
                        <a:lnTo>
                          <a:pt x="109" y="55"/>
                        </a:lnTo>
                        <a:lnTo>
                          <a:pt x="109" y="344"/>
                        </a:lnTo>
                        <a:lnTo>
                          <a:pt x="106" y="361"/>
                        </a:lnTo>
                        <a:lnTo>
                          <a:pt x="98" y="376"/>
                        </a:lnTo>
                        <a:lnTo>
                          <a:pt x="87" y="389"/>
                        </a:lnTo>
                        <a:lnTo>
                          <a:pt x="72" y="396"/>
                        </a:lnTo>
                        <a:lnTo>
                          <a:pt x="55" y="399"/>
                        </a:lnTo>
                        <a:lnTo>
                          <a:pt x="37" y="396"/>
                        </a:lnTo>
                        <a:lnTo>
                          <a:pt x="23" y="389"/>
                        </a:lnTo>
                        <a:lnTo>
                          <a:pt x="11" y="376"/>
                        </a:lnTo>
                        <a:lnTo>
                          <a:pt x="4" y="361"/>
                        </a:lnTo>
                        <a:lnTo>
                          <a:pt x="0" y="344"/>
                        </a:lnTo>
                        <a:lnTo>
                          <a:pt x="0" y="55"/>
                        </a:lnTo>
                        <a:lnTo>
                          <a:pt x="4" y="37"/>
                        </a:lnTo>
                        <a:lnTo>
                          <a:pt x="11" y="22"/>
                        </a:lnTo>
                        <a:lnTo>
                          <a:pt x="23" y="10"/>
                        </a:lnTo>
                        <a:lnTo>
                          <a:pt x="37" y="3"/>
                        </a:lnTo>
                        <a:lnTo>
                          <a:pt x="55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8" name="Freeform 64"/>
                  <p:cNvSpPr>
                    <a:spLocks/>
                  </p:cNvSpPr>
                  <p:nvPr/>
                </p:nvSpPr>
                <p:spPr bwMode="auto">
                  <a:xfrm>
                    <a:off x="4313238" y="3422650"/>
                    <a:ext cx="122237" cy="50800"/>
                  </a:xfrm>
                  <a:custGeom>
                    <a:avLst/>
                    <a:gdLst>
                      <a:gd name="T0" fmla="*/ 249 w 307"/>
                      <a:gd name="T1" fmla="*/ 0 h 128"/>
                      <a:gd name="T2" fmla="*/ 266 w 307"/>
                      <a:gd name="T3" fmla="*/ 1 h 128"/>
                      <a:gd name="T4" fmla="*/ 281 w 307"/>
                      <a:gd name="T5" fmla="*/ 8 h 128"/>
                      <a:gd name="T6" fmla="*/ 293 w 307"/>
                      <a:gd name="T7" fmla="*/ 18 h 128"/>
                      <a:gd name="T8" fmla="*/ 303 w 307"/>
                      <a:gd name="T9" fmla="*/ 33 h 128"/>
                      <a:gd name="T10" fmla="*/ 307 w 307"/>
                      <a:gd name="T11" fmla="*/ 50 h 128"/>
                      <a:gd name="T12" fmla="*/ 306 w 307"/>
                      <a:gd name="T13" fmla="*/ 67 h 128"/>
                      <a:gd name="T14" fmla="*/ 300 w 307"/>
                      <a:gd name="T15" fmla="*/ 81 h 128"/>
                      <a:gd name="T16" fmla="*/ 289 w 307"/>
                      <a:gd name="T17" fmla="*/ 94 h 128"/>
                      <a:gd name="T18" fmla="*/ 274 w 307"/>
                      <a:gd name="T19" fmla="*/ 103 h 128"/>
                      <a:gd name="T20" fmla="*/ 245 w 307"/>
                      <a:gd name="T21" fmla="*/ 114 h 128"/>
                      <a:gd name="T22" fmla="*/ 215 w 307"/>
                      <a:gd name="T23" fmla="*/ 121 h 128"/>
                      <a:gd name="T24" fmla="*/ 185 w 307"/>
                      <a:gd name="T25" fmla="*/ 127 h 128"/>
                      <a:gd name="T26" fmla="*/ 154 w 307"/>
                      <a:gd name="T27" fmla="*/ 128 h 128"/>
                      <a:gd name="T28" fmla="*/ 123 w 307"/>
                      <a:gd name="T29" fmla="*/ 127 h 128"/>
                      <a:gd name="T30" fmla="*/ 92 w 307"/>
                      <a:gd name="T31" fmla="*/ 121 h 128"/>
                      <a:gd name="T32" fmla="*/ 91 w 307"/>
                      <a:gd name="T33" fmla="*/ 121 h 128"/>
                      <a:gd name="T34" fmla="*/ 62 w 307"/>
                      <a:gd name="T35" fmla="*/ 114 h 128"/>
                      <a:gd name="T36" fmla="*/ 33 w 307"/>
                      <a:gd name="T37" fmla="*/ 103 h 128"/>
                      <a:gd name="T38" fmla="*/ 19 w 307"/>
                      <a:gd name="T39" fmla="*/ 94 h 128"/>
                      <a:gd name="T40" fmla="*/ 8 w 307"/>
                      <a:gd name="T41" fmla="*/ 81 h 128"/>
                      <a:gd name="T42" fmla="*/ 3 w 307"/>
                      <a:gd name="T43" fmla="*/ 67 h 128"/>
                      <a:gd name="T44" fmla="*/ 0 w 307"/>
                      <a:gd name="T45" fmla="*/ 50 h 128"/>
                      <a:gd name="T46" fmla="*/ 5 w 307"/>
                      <a:gd name="T47" fmla="*/ 33 h 128"/>
                      <a:gd name="T48" fmla="*/ 12 w 307"/>
                      <a:gd name="T49" fmla="*/ 20 h 128"/>
                      <a:gd name="T50" fmla="*/ 23 w 307"/>
                      <a:gd name="T51" fmla="*/ 11 h 128"/>
                      <a:gd name="T52" fmla="*/ 34 w 307"/>
                      <a:gd name="T53" fmla="*/ 3 h 128"/>
                      <a:gd name="T54" fmla="*/ 48 w 307"/>
                      <a:gd name="T55" fmla="*/ 0 h 128"/>
                      <a:gd name="T56" fmla="*/ 62 w 307"/>
                      <a:gd name="T57" fmla="*/ 0 h 128"/>
                      <a:gd name="T58" fmla="*/ 75 w 307"/>
                      <a:gd name="T59" fmla="*/ 4 h 128"/>
                      <a:gd name="T60" fmla="*/ 93 w 307"/>
                      <a:gd name="T61" fmla="*/ 11 h 128"/>
                      <a:gd name="T62" fmla="*/ 112 w 307"/>
                      <a:gd name="T63" fmla="*/ 15 h 128"/>
                      <a:gd name="T64" fmla="*/ 114 w 307"/>
                      <a:gd name="T65" fmla="*/ 16 h 128"/>
                      <a:gd name="T66" fmla="*/ 133 w 307"/>
                      <a:gd name="T67" fmla="*/ 18 h 128"/>
                      <a:gd name="T68" fmla="*/ 154 w 307"/>
                      <a:gd name="T69" fmla="*/ 19 h 128"/>
                      <a:gd name="T70" fmla="*/ 174 w 307"/>
                      <a:gd name="T71" fmla="*/ 18 h 128"/>
                      <a:gd name="T72" fmla="*/ 193 w 307"/>
                      <a:gd name="T73" fmla="*/ 16 h 128"/>
                      <a:gd name="T74" fmla="*/ 194 w 307"/>
                      <a:gd name="T75" fmla="*/ 16 h 128"/>
                      <a:gd name="T76" fmla="*/ 213 w 307"/>
                      <a:gd name="T77" fmla="*/ 11 h 128"/>
                      <a:gd name="T78" fmla="*/ 232 w 307"/>
                      <a:gd name="T79" fmla="*/ 4 h 128"/>
                      <a:gd name="T80" fmla="*/ 249 w 307"/>
                      <a:gd name="T81" fmla="*/ 0 h 1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</a:cxnLst>
                    <a:rect l="0" t="0" r="r" b="b"/>
                    <a:pathLst>
                      <a:path w="307" h="128">
                        <a:moveTo>
                          <a:pt x="249" y="0"/>
                        </a:moveTo>
                        <a:lnTo>
                          <a:pt x="266" y="1"/>
                        </a:lnTo>
                        <a:lnTo>
                          <a:pt x="281" y="8"/>
                        </a:lnTo>
                        <a:lnTo>
                          <a:pt x="293" y="18"/>
                        </a:lnTo>
                        <a:lnTo>
                          <a:pt x="303" y="33"/>
                        </a:lnTo>
                        <a:lnTo>
                          <a:pt x="307" y="50"/>
                        </a:lnTo>
                        <a:lnTo>
                          <a:pt x="306" y="67"/>
                        </a:lnTo>
                        <a:lnTo>
                          <a:pt x="300" y="81"/>
                        </a:lnTo>
                        <a:lnTo>
                          <a:pt x="289" y="94"/>
                        </a:lnTo>
                        <a:lnTo>
                          <a:pt x="274" y="103"/>
                        </a:lnTo>
                        <a:lnTo>
                          <a:pt x="245" y="114"/>
                        </a:lnTo>
                        <a:lnTo>
                          <a:pt x="215" y="121"/>
                        </a:lnTo>
                        <a:lnTo>
                          <a:pt x="185" y="127"/>
                        </a:lnTo>
                        <a:lnTo>
                          <a:pt x="154" y="128"/>
                        </a:lnTo>
                        <a:lnTo>
                          <a:pt x="123" y="127"/>
                        </a:lnTo>
                        <a:lnTo>
                          <a:pt x="92" y="121"/>
                        </a:lnTo>
                        <a:lnTo>
                          <a:pt x="91" y="121"/>
                        </a:lnTo>
                        <a:lnTo>
                          <a:pt x="62" y="114"/>
                        </a:lnTo>
                        <a:lnTo>
                          <a:pt x="33" y="103"/>
                        </a:lnTo>
                        <a:lnTo>
                          <a:pt x="19" y="94"/>
                        </a:lnTo>
                        <a:lnTo>
                          <a:pt x="8" y="81"/>
                        </a:lnTo>
                        <a:lnTo>
                          <a:pt x="3" y="67"/>
                        </a:lnTo>
                        <a:lnTo>
                          <a:pt x="0" y="50"/>
                        </a:lnTo>
                        <a:lnTo>
                          <a:pt x="5" y="33"/>
                        </a:lnTo>
                        <a:lnTo>
                          <a:pt x="12" y="20"/>
                        </a:lnTo>
                        <a:lnTo>
                          <a:pt x="23" y="11"/>
                        </a:lnTo>
                        <a:lnTo>
                          <a:pt x="34" y="3"/>
                        </a:lnTo>
                        <a:lnTo>
                          <a:pt x="48" y="0"/>
                        </a:lnTo>
                        <a:lnTo>
                          <a:pt x="62" y="0"/>
                        </a:lnTo>
                        <a:lnTo>
                          <a:pt x="75" y="4"/>
                        </a:lnTo>
                        <a:lnTo>
                          <a:pt x="93" y="11"/>
                        </a:lnTo>
                        <a:lnTo>
                          <a:pt x="112" y="15"/>
                        </a:lnTo>
                        <a:lnTo>
                          <a:pt x="114" y="16"/>
                        </a:lnTo>
                        <a:lnTo>
                          <a:pt x="133" y="18"/>
                        </a:lnTo>
                        <a:lnTo>
                          <a:pt x="154" y="19"/>
                        </a:lnTo>
                        <a:lnTo>
                          <a:pt x="174" y="18"/>
                        </a:lnTo>
                        <a:lnTo>
                          <a:pt x="193" y="16"/>
                        </a:lnTo>
                        <a:lnTo>
                          <a:pt x="194" y="16"/>
                        </a:lnTo>
                        <a:lnTo>
                          <a:pt x="213" y="11"/>
                        </a:lnTo>
                        <a:lnTo>
                          <a:pt x="232" y="4"/>
                        </a:lnTo>
                        <a:lnTo>
                          <a:pt x="249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64" name="Group 34"/>
                <p:cNvGrpSpPr/>
                <p:nvPr/>
              </p:nvGrpSpPr>
              <p:grpSpPr>
                <a:xfrm>
                  <a:off x="8203260" y="2893170"/>
                  <a:ext cx="533547" cy="533547"/>
                  <a:chOff x="5507038" y="1766888"/>
                  <a:chExt cx="1166813" cy="1166813"/>
                </a:xfrm>
                <a:solidFill>
                  <a:schemeClr val="bg1"/>
                </a:solidFill>
              </p:grpSpPr>
              <p:sp>
                <p:nvSpPr>
                  <p:cNvPr id="76" name="Freeform 27"/>
                  <p:cNvSpPr>
                    <a:spLocks/>
                  </p:cNvSpPr>
                  <p:nvPr/>
                </p:nvSpPr>
                <p:spPr bwMode="auto">
                  <a:xfrm>
                    <a:off x="5507038" y="1984376"/>
                    <a:ext cx="1166813" cy="949325"/>
                  </a:xfrm>
                  <a:custGeom>
                    <a:avLst/>
                    <a:gdLst>
                      <a:gd name="T0" fmla="*/ 726 w 735"/>
                      <a:gd name="T1" fmla="*/ 0 h 598"/>
                      <a:gd name="T2" fmla="*/ 733 w 735"/>
                      <a:gd name="T3" fmla="*/ 6 h 598"/>
                      <a:gd name="T4" fmla="*/ 735 w 735"/>
                      <a:gd name="T5" fmla="*/ 11 h 598"/>
                      <a:gd name="T6" fmla="*/ 735 w 735"/>
                      <a:gd name="T7" fmla="*/ 453 h 598"/>
                      <a:gd name="T8" fmla="*/ 729 w 735"/>
                      <a:gd name="T9" fmla="*/ 459 h 598"/>
                      <a:gd name="T10" fmla="*/ 522 w 735"/>
                      <a:gd name="T11" fmla="*/ 596 h 598"/>
                      <a:gd name="T12" fmla="*/ 517 w 735"/>
                      <a:gd name="T13" fmla="*/ 598 h 598"/>
                      <a:gd name="T14" fmla="*/ 511 w 735"/>
                      <a:gd name="T15" fmla="*/ 596 h 598"/>
                      <a:gd name="T16" fmla="*/ 218 w 735"/>
                      <a:gd name="T17" fmla="*/ 462 h 598"/>
                      <a:gd name="T18" fmla="*/ 13 w 735"/>
                      <a:gd name="T19" fmla="*/ 598 h 598"/>
                      <a:gd name="T20" fmla="*/ 5 w 735"/>
                      <a:gd name="T21" fmla="*/ 596 h 598"/>
                      <a:gd name="T22" fmla="*/ 0 w 735"/>
                      <a:gd name="T23" fmla="*/ 589 h 598"/>
                      <a:gd name="T24" fmla="*/ 0 w 735"/>
                      <a:gd name="T25" fmla="*/ 152 h 598"/>
                      <a:gd name="T26" fmla="*/ 2 w 735"/>
                      <a:gd name="T27" fmla="*/ 145 h 598"/>
                      <a:gd name="T28" fmla="*/ 167 w 735"/>
                      <a:gd name="T29" fmla="*/ 48 h 598"/>
                      <a:gd name="T30" fmla="*/ 174 w 735"/>
                      <a:gd name="T31" fmla="*/ 46 h 598"/>
                      <a:gd name="T32" fmla="*/ 181 w 735"/>
                      <a:gd name="T33" fmla="*/ 51 h 598"/>
                      <a:gd name="T34" fmla="*/ 183 w 735"/>
                      <a:gd name="T35" fmla="*/ 61 h 598"/>
                      <a:gd name="T36" fmla="*/ 178 w 735"/>
                      <a:gd name="T37" fmla="*/ 68 h 598"/>
                      <a:gd name="T38" fmla="*/ 22 w 735"/>
                      <a:gd name="T39" fmla="*/ 565 h 598"/>
                      <a:gd name="T40" fmla="*/ 207 w 735"/>
                      <a:gd name="T41" fmla="*/ 173 h 598"/>
                      <a:gd name="T42" fmla="*/ 211 w 735"/>
                      <a:gd name="T43" fmla="*/ 165 h 598"/>
                      <a:gd name="T44" fmla="*/ 218 w 735"/>
                      <a:gd name="T45" fmla="*/ 162 h 598"/>
                      <a:gd name="T46" fmla="*/ 225 w 735"/>
                      <a:gd name="T47" fmla="*/ 165 h 598"/>
                      <a:gd name="T48" fmla="*/ 229 w 735"/>
                      <a:gd name="T49" fmla="*/ 173 h 598"/>
                      <a:gd name="T50" fmla="*/ 506 w 735"/>
                      <a:gd name="T51" fmla="*/ 569 h 598"/>
                      <a:gd name="T52" fmla="*/ 506 w 735"/>
                      <a:gd name="T53" fmla="*/ 169 h 598"/>
                      <a:gd name="T54" fmla="*/ 513 w 735"/>
                      <a:gd name="T55" fmla="*/ 162 h 598"/>
                      <a:gd name="T56" fmla="*/ 520 w 735"/>
                      <a:gd name="T57" fmla="*/ 162 h 598"/>
                      <a:gd name="T58" fmla="*/ 528 w 735"/>
                      <a:gd name="T59" fmla="*/ 169 h 598"/>
                      <a:gd name="T60" fmla="*/ 528 w 735"/>
                      <a:gd name="T61" fmla="*/ 565 h 598"/>
                      <a:gd name="T62" fmla="*/ 711 w 735"/>
                      <a:gd name="T63" fmla="*/ 33 h 598"/>
                      <a:gd name="T64" fmla="*/ 540 w 735"/>
                      <a:gd name="T65" fmla="*/ 138 h 598"/>
                      <a:gd name="T66" fmla="*/ 533 w 735"/>
                      <a:gd name="T67" fmla="*/ 136 h 598"/>
                      <a:gd name="T68" fmla="*/ 528 w 735"/>
                      <a:gd name="T69" fmla="*/ 129 h 598"/>
                      <a:gd name="T70" fmla="*/ 529 w 735"/>
                      <a:gd name="T71" fmla="*/ 119 h 598"/>
                      <a:gd name="T72" fmla="*/ 716 w 735"/>
                      <a:gd name="T73" fmla="*/ 2 h 59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</a:cxnLst>
                    <a:rect l="0" t="0" r="r" b="b"/>
                    <a:pathLst>
                      <a:path w="735" h="598">
                        <a:moveTo>
                          <a:pt x="722" y="0"/>
                        </a:moveTo>
                        <a:lnTo>
                          <a:pt x="726" y="0"/>
                        </a:lnTo>
                        <a:lnTo>
                          <a:pt x="729" y="2"/>
                        </a:lnTo>
                        <a:lnTo>
                          <a:pt x="733" y="6"/>
                        </a:lnTo>
                        <a:lnTo>
                          <a:pt x="735" y="9"/>
                        </a:lnTo>
                        <a:lnTo>
                          <a:pt x="735" y="11"/>
                        </a:lnTo>
                        <a:lnTo>
                          <a:pt x="735" y="448"/>
                        </a:lnTo>
                        <a:lnTo>
                          <a:pt x="735" y="453"/>
                        </a:lnTo>
                        <a:lnTo>
                          <a:pt x="731" y="457"/>
                        </a:lnTo>
                        <a:lnTo>
                          <a:pt x="729" y="459"/>
                        </a:lnTo>
                        <a:lnTo>
                          <a:pt x="522" y="596"/>
                        </a:lnTo>
                        <a:lnTo>
                          <a:pt x="522" y="596"/>
                        </a:lnTo>
                        <a:lnTo>
                          <a:pt x="518" y="598"/>
                        </a:lnTo>
                        <a:lnTo>
                          <a:pt x="517" y="598"/>
                        </a:lnTo>
                        <a:lnTo>
                          <a:pt x="517" y="598"/>
                        </a:lnTo>
                        <a:lnTo>
                          <a:pt x="511" y="596"/>
                        </a:lnTo>
                        <a:lnTo>
                          <a:pt x="511" y="596"/>
                        </a:lnTo>
                        <a:lnTo>
                          <a:pt x="218" y="462"/>
                        </a:lnTo>
                        <a:lnTo>
                          <a:pt x="18" y="596"/>
                        </a:lnTo>
                        <a:lnTo>
                          <a:pt x="13" y="598"/>
                        </a:lnTo>
                        <a:lnTo>
                          <a:pt x="9" y="598"/>
                        </a:lnTo>
                        <a:lnTo>
                          <a:pt x="5" y="596"/>
                        </a:lnTo>
                        <a:lnTo>
                          <a:pt x="2" y="593"/>
                        </a:lnTo>
                        <a:lnTo>
                          <a:pt x="0" y="589"/>
                        </a:lnTo>
                        <a:lnTo>
                          <a:pt x="0" y="585"/>
                        </a:lnTo>
                        <a:lnTo>
                          <a:pt x="0" y="152"/>
                        </a:lnTo>
                        <a:lnTo>
                          <a:pt x="0" y="149"/>
                        </a:lnTo>
                        <a:lnTo>
                          <a:pt x="2" y="145"/>
                        </a:lnTo>
                        <a:lnTo>
                          <a:pt x="5" y="143"/>
                        </a:lnTo>
                        <a:lnTo>
                          <a:pt x="167" y="48"/>
                        </a:lnTo>
                        <a:lnTo>
                          <a:pt x="170" y="46"/>
                        </a:lnTo>
                        <a:lnTo>
                          <a:pt x="174" y="46"/>
                        </a:lnTo>
                        <a:lnTo>
                          <a:pt x="179" y="48"/>
                        </a:lnTo>
                        <a:lnTo>
                          <a:pt x="181" y="51"/>
                        </a:lnTo>
                        <a:lnTo>
                          <a:pt x="183" y="55"/>
                        </a:lnTo>
                        <a:lnTo>
                          <a:pt x="183" y="61"/>
                        </a:lnTo>
                        <a:lnTo>
                          <a:pt x="181" y="64"/>
                        </a:lnTo>
                        <a:lnTo>
                          <a:pt x="178" y="68"/>
                        </a:lnTo>
                        <a:lnTo>
                          <a:pt x="22" y="160"/>
                        </a:lnTo>
                        <a:lnTo>
                          <a:pt x="22" y="565"/>
                        </a:lnTo>
                        <a:lnTo>
                          <a:pt x="207" y="442"/>
                        </a:lnTo>
                        <a:lnTo>
                          <a:pt x="207" y="173"/>
                        </a:lnTo>
                        <a:lnTo>
                          <a:pt x="207" y="169"/>
                        </a:lnTo>
                        <a:lnTo>
                          <a:pt x="211" y="165"/>
                        </a:lnTo>
                        <a:lnTo>
                          <a:pt x="212" y="162"/>
                        </a:lnTo>
                        <a:lnTo>
                          <a:pt x="218" y="162"/>
                        </a:lnTo>
                        <a:lnTo>
                          <a:pt x="222" y="162"/>
                        </a:lnTo>
                        <a:lnTo>
                          <a:pt x="225" y="165"/>
                        </a:lnTo>
                        <a:lnTo>
                          <a:pt x="229" y="169"/>
                        </a:lnTo>
                        <a:lnTo>
                          <a:pt x="229" y="173"/>
                        </a:lnTo>
                        <a:lnTo>
                          <a:pt x="229" y="440"/>
                        </a:lnTo>
                        <a:lnTo>
                          <a:pt x="506" y="569"/>
                        </a:lnTo>
                        <a:lnTo>
                          <a:pt x="506" y="173"/>
                        </a:lnTo>
                        <a:lnTo>
                          <a:pt x="506" y="169"/>
                        </a:lnTo>
                        <a:lnTo>
                          <a:pt x="509" y="165"/>
                        </a:lnTo>
                        <a:lnTo>
                          <a:pt x="513" y="162"/>
                        </a:lnTo>
                        <a:lnTo>
                          <a:pt x="517" y="162"/>
                        </a:lnTo>
                        <a:lnTo>
                          <a:pt x="520" y="162"/>
                        </a:lnTo>
                        <a:lnTo>
                          <a:pt x="524" y="165"/>
                        </a:lnTo>
                        <a:lnTo>
                          <a:pt x="528" y="169"/>
                        </a:lnTo>
                        <a:lnTo>
                          <a:pt x="528" y="173"/>
                        </a:lnTo>
                        <a:lnTo>
                          <a:pt x="528" y="565"/>
                        </a:lnTo>
                        <a:lnTo>
                          <a:pt x="711" y="442"/>
                        </a:lnTo>
                        <a:lnTo>
                          <a:pt x="711" y="33"/>
                        </a:lnTo>
                        <a:lnTo>
                          <a:pt x="546" y="136"/>
                        </a:lnTo>
                        <a:lnTo>
                          <a:pt x="540" y="138"/>
                        </a:lnTo>
                        <a:lnTo>
                          <a:pt x="537" y="138"/>
                        </a:lnTo>
                        <a:lnTo>
                          <a:pt x="533" y="136"/>
                        </a:lnTo>
                        <a:lnTo>
                          <a:pt x="529" y="132"/>
                        </a:lnTo>
                        <a:lnTo>
                          <a:pt x="528" y="129"/>
                        </a:lnTo>
                        <a:lnTo>
                          <a:pt x="528" y="125"/>
                        </a:lnTo>
                        <a:lnTo>
                          <a:pt x="529" y="119"/>
                        </a:lnTo>
                        <a:lnTo>
                          <a:pt x="533" y="117"/>
                        </a:lnTo>
                        <a:lnTo>
                          <a:pt x="716" y="2"/>
                        </a:lnTo>
                        <a:lnTo>
                          <a:pt x="722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7" name="Freeform 28"/>
                  <p:cNvSpPr>
                    <a:spLocks noEditPoints="1"/>
                  </p:cNvSpPr>
                  <p:nvPr/>
                </p:nvSpPr>
                <p:spPr bwMode="auto">
                  <a:xfrm>
                    <a:off x="5835651" y="1766888"/>
                    <a:ext cx="509588" cy="701675"/>
                  </a:xfrm>
                  <a:custGeom>
                    <a:avLst/>
                    <a:gdLst>
                      <a:gd name="T0" fmla="*/ 123 w 321"/>
                      <a:gd name="T1" fmla="*/ 27 h 442"/>
                      <a:gd name="T2" fmla="*/ 62 w 321"/>
                      <a:gd name="T3" fmla="*/ 62 h 442"/>
                      <a:gd name="T4" fmla="*/ 27 w 321"/>
                      <a:gd name="T5" fmla="*/ 124 h 442"/>
                      <a:gd name="T6" fmla="*/ 26 w 321"/>
                      <a:gd name="T7" fmla="*/ 192 h 442"/>
                      <a:gd name="T8" fmla="*/ 55 w 321"/>
                      <a:gd name="T9" fmla="*/ 262 h 442"/>
                      <a:gd name="T10" fmla="*/ 104 w 321"/>
                      <a:gd name="T11" fmla="*/ 339 h 442"/>
                      <a:gd name="T12" fmla="*/ 159 w 321"/>
                      <a:gd name="T13" fmla="*/ 412 h 442"/>
                      <a:gd name="T14" fmla="*/ 216 w 321"/>
                      <a:gd name="T15" fmla="*/ 339 h 442"/>
                      <a:gd name="T16" fmla="*/ 266 w 321"/>
                      <a:gd name="T17" fmla="*/ 262 h 442"/>
                      <a:gd name="T18" fmla="*/ 293 w 321"/>
                      <a:gd name="T19" fmla="*/ 192 h 442"/>
                      <a:gd name="T20" fmla="*/ 293 w 321"/>
                      <a:gd name="T21" fmla="*/ 124 h 442"/>
                      <a:gd name="T22" fmla="*/ 258 w 321"/>
                      <a:gd name="T23" fmla="*/ 62 h 442"/>
                      <a:gd name="T24" fmla="*/ 196 w 321"/>
                      <a:gd name="T25" fmla="*/ 27 h 442"/>
                      <a:gd name="T26" fmla="*/ 159 w 321"/>
                      <a:gd name="T27" fmla="*/ 0 h 442"/>
                      <a:gd name="T28" fmla="*/ 223 w 321"/>
                      <a:gd name="T29" fmla="*/ 12 h 442"/>
                      <a:gd name="T30" fmla="*/ 273 w 321"/>
                      <a:gd name="T31" fmla="*/ 45 h 442"/>
                      <a:gd name="T32" fmla="*/ 293 w 321"/>
                      <a:gd name="T33" fmla="*/ 69 h 442"/>
                      <a:gd name="T34" fmla="*/ 317 w 321"/>
                      <a:gd name="T35" fmla="*/ 128 h 442"/>
                      <a:gd name="T36" fmla="*/ 317 w 321"/>
                      <a:gd name="T37" fmla="*/ 196 h 442"/>
                      <a:gd name="T38" fmla="*/ 286 w 321"/>
                      <a:gd name="T39" fmla="*/ 271 h 442"/>
                      <a:gd name="T40" fmla="*/ 240 w 321"/>
                      <a:gd name="T41" fmla="*/ 346 h 442"/>
                      <a:gd name="T42" fmla="*/ 190 w 321"/>
                      <a:gd name="T43" fmla="*/ 410 h 442"/>
                      <a:gd name="T44" fmla="*/ 165 w 321"/>
                      <a:gd name="T45" fmla="*/ 440 h 442"/>
                      <a:gd name="T46" fmla="*/ 158 w 321"/>
                      <a:gd name="T47" fmla="*/ 440 h 442"/>
                      <a:gd name="T48" fmla="*/ 150 w 321"/>
                      <a:gd name="T49" fmla="*/ 436 h 442"/>
                      <a:gd name="T50" fmla="*/ 104 w 321"/>
                      <a:gd name="T51" fmla="*/ 379 h 442"/>
                      <a:gd name="T52" fmla="*/ 57 w 321"/>
                      <a:gd name="T53" fmla="*/ 310 h 442"/>
                      <a:gd name="T54" fmla="*/ 16 w 321"/>
                      <a:gd name="T55" fmla="*/ 232 h 442"/>
                      <a:gd name="T56" fmla="*/ 0 w 321"/>
                      <a:gd name="T57" fmla="*/ 159 h 442"/>
                      <a:gd name="T58" fmla="*/ 13 w 321"/>
                      <a:gd name="T59" fmla="*/ 97 h 442"/>
                      <a:gd name="T60" fmla="*/ 46 w 321"/>
                      <a:gd name="T61" fmla="*/ 45 h 442"/>
                      <a:gd name="T62" fmla="*/ 97 w 321"/>
                      <a:gd name="T63" fmla="*/ 12 h 442"/>
                      <a:gd name="T64" fmla="*/ 159 w 321"/>
                      <a:gd name="T65" fmla="*/ 0 h 44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</a:cxnLst>
                    <a:rect l="0" t="0" r="r" b="b"/>
                    <a:pathLst>
                      <a:path w="321" h="442">
                        <a:moveTo>
                          <a:pt x="159" y="22"/>
                        </a:moveTo>
                        <a:lnTo>
                          <a:pt x="123" y="27"/>
                        </a:lnTo>
                        <a:lnTo>
                          <a:pt x="90" y="42"/>
                        </a:lnTo>
                        <a:lnTo>
                          <a:pt x="62" y="62"/>
                        </a:lnTo>
                        <a:lnTo>
                          <a:pt x="40" y="91"/>
                        </a:lnTo>
                        <a:lnTo>
                          <a:pt x="27" y="124"/>
                        </a:lnTo>
                        <a:lnTo>
                          <a:pt x="22" y="159"/>
                        </a:lnTo>
                        <a:lnTo>
                          <a:pt x="26" y="192"/>
                        </a:lnTo>
                        <a:lnTo>
                          <a:pt x="38" y="225"/>
                        </a:lnTo>
                        <a:lnTo>
                          <a:pt x="55" y="262"/>
                        </a:lnTo>
                        <a:lnTo>
                          <a:pt x="75" y="297"/>
                        </a:lnTo>
                        <a:lnTo>
                          <a:pt x="104" y="339"/>
                        </a:lnTo>
                        <a:lnTo>
                          <a:pt x="134" y="377"/>
                        </a:lnTo>
                        <a:lnTo>
                          <a:pt x="159" y="412"/>
                        </a:lnTo>
                        <a:lnTo>
                          <a:pt x="187" y="377"/>
                        </a:lnTo>
                        <a:lnTo>
                          <a:pt x="216" y="339"/>
                        </a:lnTo>
                        <a:lnTo>
                          <a:pt x="245" y="297"/>
                        </a:lnTo>
                        <a:lnTo>
                          <a:pt x="266" y="262"/>
                        </a:lnTo>
                        <a:lnTo>
                          <a:pt x="282" y="225"/>
                        </a:lnTo>
                        <a:lnTo>
                          <a:pt x="293" y="192"/>
                        </a:lnTo>
                        <a:lnTo>
                          <a:pt x="299" y="159"/>
                        </a:lnTo>
                        <a:lnTo>
                          <a:pt x="293" y="124"/>
                        </a:lnTo>
                        <a:lnTo>
                          <a:pt x="278" y="91"/>
                        </a:lnTo>
                        <a:lnTo>
                          <a:pt x="258" y="62"/>
                        </a:lnTo>
                        <a:lnTo>
                          <a:pt x="229" y="42"/>
                        </a:lnTo>
                        <a:lnTo>
                          <a:pt x="196" y="27"/>
                        </a:lnTo>
                        <a:lnTo>
                          <a:pt x="159" y="22"/>
                        </a:lnTo>
                        <a:close/>
                        <a:moveTo>
                          <a:pt x="159" y="0"/>
                        </a:moveTo>
                        <a:lnTo>
                          <a:pt x="192" y="3"/>
                        </a:lnTo>
                        <a:lnTo>
                          <a:pt x="223" y="12"/>
                        </a:lnTo>
                        <a:lnTo>
                          <a:pt x="249" y="27"/>
                        </a:lnTo>
                        <a:lnTo>
                          <a:pt x="273" y="45"/>
                        </a:lnTo>
                        <a:lnTo>
                          <a:pt x="273" y="45"/>
                        </a:lnTo>
                        <a:lnTo>
                          <a:pt x="293" y="69"/>
                        </a:lnTo>
                        <a:lnTo>
                          <a:pt x="308" y="97"/>
                        </a:lnTo>
                        <a:lnTo>
                          <a:pt x="317" y="128"/>
                        </a:lnTo>
                        <a:lnTo>
                          <a:pt x="321" y="161"/>
                        </a:lnTo>
                        <a:lnTo>
                          <a:pt x="317" y="196"/>
                        </a:lnTo>
                        <a:lnTo>
                          <a:pt x="304" y="232"/>
                        </a:lnTo>
                        <a:lnTo>
                          <a:pt x="286" y="271"/>
                        </a:lnTo>
                        <a:lnTo>
                          <a:pt x="264" y="310"/>
                        </a:lnTo>
                        <a:lnTo>
                          <a:pt x="240" y="346"/>
                        </a:lnTo>
                        <a:lnTo>
                          <a:pt x="214" y="379"/>
                        </a:lnTo>
                        <a:lnTo>
                          <a:pt x="190" y="410"/>
                        </a:lnTo>
                        <a:lnTo>
                          <a:pt x="168" y="436"/>
                        </a:lnTo>
                        <a:lnTo>
                          <a:pt x="165" y="440"/>
                        </a:lnTo>
                        <a:lnTo>
                          <a:pt x="161" y="442"/>
                        </a:lnTo>
                        <a:lnTo>
                          <a:pt x="158" y="440"/>
                        </a:lnTo>
                        <a:lnTo>
                          <a:pt x="152" y="438"/>
                        </a:lnTo>
                        <a:lnTo>
                          <a:pt x="150" y="436"/>
                        </a:lnTo>
                        <a:lnTo>
                          <a:pt x="128" y="409"/>
                        </a:lnTo>
                        <a:lnTo>
                          <a:pt x="104" y="379"/>
                        </a:lnTo>
                        <a:lnTo>
                          <a:pt x="81" y="344"/>
                        </a:lnTo>
                        <a:lnTo>
                          <a:pt x="57" y="310"/>
                        </a:lnTo>
                        <a:lnTo>
                          <a:pt x="35" y="271"/>
                        </a:lnTo>
                        <a:lnTo>
                          <a:pt x="16" y="232"/>
                        </a:lnTo>
                        <a:lnTo>
                          <a:pt x="4" y="196"/>
                        </a:lnTo>
                        <a:lnTo>
                          <a:pt x="0" y="159"/>
                        </a:lnTo>
                        <a:lnTo>
                          <a:pt x="2" y="128"/>
                        </a:lnTo>
                        <a:lnTo>
                          <a:pt x="13" y="97"/>
                        </a:lnTo>
                        <a:lnTo>
                          <a:pt x="27" y="69"/>
                        </a:lnTo>
                        <a:lnTo>
                          <a:pt x="46" y="45"/>
                        </a:lnTo>
                        <a:lnTo>
                          <a:pt x="70" y="27"/>
                        </a:lnTo>
                        <a:lnTo>
                          <a:pt x="97" y="12"/>
                        </a:lnTo>
                        <a:lnTo>
                          <a:pt x="128" y="3"/>
                        </a:lnTo>
                        <a:lnTo>
                          <a:pt x="159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8" name="Freeform 29"/>
                  <p:cNvSpPr>
                    <a:spLocks noEditPoints="1"/>
                  </p:cNvSpPr>
                  <p:nvPr/>
                </p:nvSpPr>
                <p:spPr bwMode="auto">
                  <a:xfrm>
                    <a:off x="5981701" y="1911351"/>
                    <a:ext cx="217488" cy="219075"/>
                  </a:xfrm>
                  <a:custGeom>
                    <a:avLst/>
                    <a:gdLst>
                      <a:gd name="T0" fmla="*/ 67 w 137"/>
                      <a:gd name="T1" fmla="*/ 22 h 138"/>
                      <a:gd name="T2" fmla="*/ 51 w 137"/>
                      <a:gd name="T3" fmla="*/ 26 h 138"/>
                      <a:gd name="T4" fmla="*/ 36 w 137"/>
                      <a:gd name="T5" fmla="*/ 37 h 138"/>
                      <a:gd name="T6" fmla="*/ 36 w 137"/>
                      <a:gd name="T7" fmla="*/ 37 h 138"/>
                      <a:gd name="T8" fmla="*/ 25 w 137"/>
                      <a:gd name="T9" fmla="*/ 52 h 138"/>
                      <a:gd name="T10" fmla="*/ 22 w 137"/>
                      <a:gd name="T11" fmla="*/ 70 h 138"/>
                      <a:gd name="T12" fmla="*/ 25 w 137"/>
                      <a:gd name="T13" fmla="*/ 86 h 138"/>
                      <a:gd name="T14" fmla="*/ 36 w 137"/>
                      <a:gd name="T15" fmla="*/ 101 h 138"/>
                      <a:gd name="T16" fmla="*/ 51 w 137"/>
                      <a:gd name="T17" fmla="*/ 112 h 138"/>
                      <a:gd name="T18" fmla="*/ 67 w 137"/>
                      <a:gd name="T19" fmla="*/ 116 h 138"/>
                      <a:gd name="T20" fmla="*/ 86 w 137"/>
                      <a:gd name="T21" fmla="*/ 112 h 138"/>
                      <a:gd name="T22" fmla="*/ 100 w 137"/>
                      <a:gd name="T23" fmla="*/ 101 h 138"/>
                      <a:gd name="T24" fmla="*/ 100 w 137"/>
                      <a:gd name="T25" fmla="*/ 101 h 138"/>
                      <a:gd name="T26" fmla="*/ 111 w 137"/>
                      <a:gd name="T27" fmla="*/ 86 h 138"/>
                      <a:gd name="T28" fmla="*/ 113 w 137"/>
                      <a:gd name="T29" fmla="*/ 70 h 138"/>
                      <a:gd name="T30" fmla="*/ 111 w 137"/>
                      <a:gd name="T31" fmla="*/ 52 h 138"/>
                      <a:gd name="T32" fmla="*/ 100 w 137"/>
                      <a:gd name="T33" fmla="*/ 37 h 138"/>
                      <a:gd name="T34" fmla="*/ 100 w 137"/>
                      <a:gd name="T35" fmla="*/ 37 h 138"/>
                      <a:gd name="T36" fmla="*/ 86 w 137"/>
                      <a:gd name="T37" fmla="*/ 26 h 138"/>
                      <a:gd name="T38" fmla="*/ 67 w 137"/>
                      <a:gd name="T39" fmla="*/ 22 h 138"/>
                      <a:gd name="T40" fmla="*/ 67 w 137"/>
                      <a:gd name="T41" fmla="*/ 0 h 138"/>
                      <a:gd name="T42" fmla="*/ 95 w 137"/>
                      <a:gd name="T43" fmla="*/ 6 h 138"/>
                      <a:gd name="T44" fmla="*/ 117 w 137"/>
                      <a:gd name="T45" fmla="*/ 20 h 138"/>
                      <a:gd name="T46" fmla="*/ 117 w 137"/>
                      <a:gd name="T47" fmla="*/ 20 h 138"/>
                      <a:gd name="T48" fmla="*/ 131 w 137"/>
                      <a:gd name="T49" fmla="*/ 42 h 138"/>
                      <a:gd name="T50" fmla="*/ 137 w 137"/>
                      <a:gd name="T51" fmla="*/ 70 h 138"/>
                      <a:gd name="T52" fmla="*/ 131 w 137"/>
                      <a:gd name="T53" fmla="*/ 96 h 138"/>
                      <a:gd name="T54" fmla="*/ 117 w 137"/>
                      <a:gd name="T55" fmla="*/ 118 h 138"/>
                      <a:gd name="T56" fmla="*/ 117 w 137"/>
                      <a:gd name="T57" fmla="*/ 118 h 138"/>
                      <a:gd name="T58" fmla="*/ 95 w 137"/>
                      <a:gd name="T59" fmla="*/ 132 h 138"/>
                      <a:gd name="T60" fmla="*/ 67 w 137"/>
                      <a:gd name="T61" fmla="*/ 138 h 138"/>
                      <a:gd name="T62" fmla="*/ 42 w 137"/>
                      <a:gd name="T63" fmla="*/ 132 h 138"/>
                      <a:gd name="T64" fmla="*/ 20 w 137"/>
                      <a:gd name="T65" fmla="*/ 118 h 138"/>
                      <a:gd name="T66" fmla="*/ 5 w 137"/>
                      <a:gd name="T67" fmla="*/ 96 h 138"/>
                      <a:gd name="T68" fmla="*/ 0 w 137"/>
                      <a:gd name="T69" fmla="*/ 70 h 138"/>
                      <a:gd name="T70" fmla="*/ 5 w 137"/>
                      <a:gd name="T71" fmla="*/ 42 h 138"/>
                      <a:gd name="T72" fmla="*/ 20 w 137"/>
                      <a:gd name="T73" fmla="*/ 20 h 138"/>
                      <a:gd name="T74" fmla="*/ 20 w 137"/>
                      <a:gd name="T75" fmla="*/ 20 h 138"/>
                      <a:gd name="T76" fmla="*/ 42 w 137"/>
                      <a:gd name="T77" fmla="*/ 6 h 138"/>
                      <a:gd name="T78" fmla="*/ 67 w 137"/>
                      <a:gd name="T79" fmla="*/ 0 h 13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</a:cxnLst>
                    <a:rect l="0" t="0" r="r" b="b"/>
                    <a:pathLst>
                      <a:path w="137" h="138">
                        <a:moveTo>
                          <a:pt x="67" y="22"/>
                        </a:moveTo>
                        <a:lnTo>
                          <a:pt x="51" y="26"/>
                        </a:lnTo>
                        <a:lnTo>
                          <a:pt x="36" y="37"/>
                        </a:lnTo>
                        <a:lnTo>
                          <a:pt x="36" y="37"/>
                        </a:lnTo>
                        <a:lnTo>
                          <a:pt x="25" y="52"/>
                        </a:lnTo>
                        <a:lnTo>
                          <a:pt x="22" y="70"/>
                        </a:lnTo>
                        <a:lnTo>
                          <a:pt x="25" y="86"/>
                        </a:lnTo>
                        <a:lnTo>
                          <a:pt x="36" y="101"/>
                        </a:lnTo>
                        <a:lnTo>
                          <a:pt x="51" y="112"/>
                        </a:lnTo>
                        <a:lnTo>
                          <a:pt x="67" y="116"/>
                        </a:lnTo>
                        <a:lnTo>
                          <a:pt x="86" y="112"/>
                        </a:lnTo>
                        <a:lnTo>
                          <a:pt x="100" y="101"/>
                        </a:lnTo>
                        <a:lnTo>
                          <a:pt x="100" y="101"/>
                        </a:lnTo>
                        <a:lnTo>
                          <a:pt x="111" y="86"/>
                        </a:lnTo>
                        <a:lnTo>
                          <a:pt x="113" y="70"/>
                        </a:lnTo>
                        <a:lnTo>
                          <a:pt x="111" y="52"/>
                        </a:lnTo>
                        <a:lnTo>
                          <a:pt x="100" y="37"/>
                        </a:lnTo>
                        <a:lnTo>
                          <a:pt x="100" y="37"/>
                        </a:lnTo>
                        <a:lnTo>
                          <a:pt x="86" y="26"/>
                        </a:lnTo>
                        <a:lnTo>
                          <a:pt x="67" y="22"/>
                        </a:lnTo>
                        <a:close/>
                        <a:moveTo>
                          <a:pt x="67" y="0"/>
                        </a:moveTo>
                        <a:lnTo>
                          <a:pt x="95" y="6"/>
                        </a:lnTo>
                        <a:lnTo>
                          <a:pt x="117" y="20"/>
                        </a:lnTo>
                        <a:lnTo>
                          <a:pt x="117" y="20"/>
                        </a:lnTo>
                        <a:lnTo>
                          <a:pt x="131" y="42"/>
                        </a:lnTo>
                        <a:lnTo>
                          <a:pt x="137" y="70"/>
                        </a:lnTo>
                        <a:lnTo>
                          <a:pt x="131" y="96"/>
                        </a:lnTo>
                        <a:lnTo>
                          <a:pt x="117" y="118"/>
                        </a:lnTo>
                        <a:lnTo>
                          <a:pt x="117" y="118"/>
                        </a:lnTo>
                        <a:lnTo>
                          <a:pt x="95" y="132"/>
                        </a:lnTo>
                        <a:lnTo>
                          <a:pt x="67" y="138"/>
                        </a:lnTo>
                        <a:lnTo>
                          <a:pt x="42" y="132"/>
                        </a:lnTo>
                        <a:lnTo>
                          <a:pt x="20" y="118"/>
                        </a:lnTo>
                        <a:lnTo>
                          <a:pt x="5" y="96"/>
                        </a:lnTo>
                        <a:lnTo>
                          <a:pt x="0" y="70"/>
                        </a:lnTo>
                        <a:lnTo>
                          <a:pt x="5" y="42"/>
                        </a:lnTo>
                        <a:lnTo>
                          <a:pt x="20" y="20"/>
                        </a:lnTo>
                        <a:lnTo>
                          <a:pt x="20" y="20"/>
                        </a:lnTo>
                        <a:lnTo>
                          <a:pt x="42" y="6"/>
                        </a:lnTo>
                        <a:lnTo>
                          <a:pt x="67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65" name="Group 38"/>
                <p:cNvGrpSpPr/>
                <p:nvPr/>
              </p:nvGrpSpPr>
              <p:grpSpPr>
                <a:xfrm>
                  <a:off x="9173294" y="2043722"/>
                  <a:ext cx="657690" cy="582934"/>
                  <a:chOff x="7219950" y="4870450"/>
                  <a:chExt cx="1382713" cy="1225550"/>
                </a:xfrm>
                <a:solidFill>
                  <a:schemeClr val="bg1"/>
                </a:solidFill>
              </p:grpSpPr>
              <p:sp>
                <p:nvSpPr>
                  <p:cNvPr id="69" name="Freeform 19"/>
                  <p:cNvSpPr>
                    <a:spLocks noEditPoints="1"/>
                  </p:cNvSpPr>
                  <p:nvPr/>
                </p:nvSpPr>
                <p:spPr bwMode="auto">
                  <a:xfrm>
                    <a:off x="7443788" y="4978400"/>
                    <a:ext cx="935038" cy="935038"/>
                  </a:xfrm>
                  <a:custGeom>
                    <a:avLst/>
                    <a:gdLst>
                      <a:gd name="T0" fmla="*/ 527 w 2358"/>
                      <a:gd name="T1" fmla="*/ 331 h 2357"/>
                      <a:gd name="T2" fmla="*/ 328 w 2358"/>
                      <a:gd name="T3" fmla="*/ 531 h 2357"/>
                      <a:gd name="T4" fmla="*/ 185 w 2358"/>
                      <a:gd name="T5" fmla="*/ 782 h 2357"/>
                      <a:gd name="T6" fmla="*/ 320 w 2358"/>
                      <a:gd name="T7" fmla="*/ 834 h 2357"/>
                      <a:gd name="T8" fmla="*/ 480 w 2358"/>
                      <a:gd name="T9" fmla="*/ 767 h 2357"/>
                      <a:gd name="T10" fmla="*/ 600 w 2358"/>
                      <a:gd name="T11" fmla="*/ 656 h 2357"/>
                      <a:gd name="T12" fmla="*/ 664 w 2358"/>
                      <a:gd name="T13" fmla="*/ 660 h 2357"/>
                      <a:gd name="T14" fmla="*/ 680 w 2358"/>
                      <a:gd name="T15" fmla="*/ 721 h 2357"/>
                      <a:gd name="T16" fmla="*/ 540 w 2358"/>
                      <a:gd name="T17" fmla="*/ 857 h 2357"/>
                      <a:gd name="T18" fmla="*/ 350 w 2358"/>
                      <a:gd name="T19" fmla="*/ 939 h 2357"/>
                      <a:gd name="T20" fmla="*/ 131 w 2358"/>
                      <a:gd name="T21" fmla="*/ 960 h 2357"/>
                      <a:gd name="T22" fmla="*/ 111 w 2358"/>
                      <a:gd name="T23" fmla="*/ 1259 h 2357"/>
                      <a:gd name="T24" fmla="*/ 179 w 2358"/>
                      <a:gd name="T25" fmla="*/ 1560 h 2357"/>
                      <a:gd name="T26" fmla="*/ 325 w 2358"/>
                      <a:gd name="T27" fmla="*/ 1822 h 2357"/>
                      <a:gd name="T28" fmla="*/ 535 w 2358"/>
                      <a:gd name="T29" fmla="*/ 2033 h 2357"/>
                      <a:gd name="T30" fmla="*/ 798 w 2358"/>
                      <a:gd name="T31" fmla="*/ 2178 h 2357"/>
                      <a:gd name="T32" fmla="*/ 1100 w 2358"/>
                      <a:gd name="T33" fmla="*/ 2246 h 2357"/>
                      <a:gd name="T34" fmla="*/ 1415 w 2358"/>
                      <a:gd name="T35" fmla="*/ 2222 h 2357"/>
                      <a:gd name="T36" fmla="*/ 1698 w 2358"/>
                      <a:gd name="T37" fmla="*/ 2115 h 2357"/>
                      <a:gd name="T38" fmla="*/ 1937 w 2358"/>
                      <a:gd name="T39" fmla="*/ 1935 h 2357"/>
                      <a:gd name="T40" fmla="*/ 2116 w 2358"/>
                      <a:gd name="T41" fmla="*/ 1696 h 2357"/>
                      <a:gd name="T42" fmla="*/ 2224 w 2358"/>
                      <a:gd name="T43" fmla="*/ 1413 h 2357"/>
                      <a:gd name="T44" fmla="*/ 2247 w 2358"/>
                      <a:gd name="T45" fmla="*/ 1105 h 2357"/>
                      <a:gd name="T46" fmla="*/ 1257 w 2358"/>
                      <a:gd name="T47" fmla="*/ 958 h 2357"/>
                      <a:gd name="T48" fmla="*/ 1027 w 2358"/>
                      <a:gd name="T49" fmla="*/ 886 h 2357"/>
                      <a:gd name="T50" fmla="*/ 845 w 2358"/>
                      <a:gd name="T51" fmla="*/ 736 h 2357"/>
                      <a:gd name="T52" fmla="*/ 731 w 2358"/>
                      <a:gd name="T53" fmla="*/ 527 h 2357"/>
                      <a:gd name="T54" fmla="*/ 703 w 2358"/>
                      <a:gd name="T55" fmla="*/ 220 h 2357"/>
                      <a:gd name="T56" fmla="*/ 954 w 2358"/>
                      <a:gd name="T57" fmla="*/ 133 h 2357"/>
                      <a:gd name="T58" fmla="*/ 814 w 2358"/>
                      <a:gd name="T59" fmla="*/ 396 h 2357"/>
                      <a:gd name="T60" fmla="*/ 873 w 2358"/>
                      <a:gd name="T61" fmla="*/ 586 h 2357"/>
                      <a:gd name="T62" fmla="*/ 997 w 2358"/>
                      <a:gd name="T63" fmla="*/ 736 h 2357"/>
                      <a:gd name="T64" fmla="*/ 1169 w 2358"/>
                      <a:gd name="T65" fmla="*/ 829 h 2357"/>
                      <a:gd name="T66" fmla="*/ 2199 w 2358"/>
                      <a:gd name="T67" fmla="*/ 851 h 2357"/>
                      <a:gd name="T68" fmla="*/ 2073 w 2358"/>
                      <a:gd name="T69" fmla="*/ 589 h 2357"/>
                      <a:gd name="T70" fmla="*/ 1937 w 2358"/>
                      <a:gd name="T71" fmla="*/ 421 h 2357"/>
                      <a:gd name="T72" fmla="*/ 1698 w 2358"/>
                      <a:gd name="T73" fmla="*/ 243 h 2357"/>
                      <a:gd name="T74" fmla="*/ 1415 w 2358"/>
                      <a:gd name="T75" fmla="*/ 135 h 2357"/>
                      <a:gd name="T76" fmla="*/ 1180 w 2358"/>
                      <a:gd name="T77" fmla="*/ 0 h 2357"/>
                      <a:gd name="T78" fmla="*/ 1519 w 2358"/>
                      <a:gd name="T79" fmla="*/ 50 h 2357"/>
                      <a:gd name="T80" fmla="*/ 1821 w 2358"/>
                      <a:gd name="T81" fmla="*/ 190 h 2357"/>
                      <a:gd name="T82" fmla="*/ 2013 w 2358"/>
                      <a:gd name="T83" fmla="*/ 345 h 2357"/>
                      <a:gd name="T84" fmla="*/ 2203 w 2358"/>
                      <a:gd name="T85" fmla="*/ 593 h 2357"/>
                      <a:gd name="T86" fmla="*/ 2321 w 2358"/>
                      <a:gd name="T87" fmla="*/ 886 h 2357"/>
                      <a:gd name="T88" fmla="*/ 2350 w 2358"/>
                      <a:gd name="T89" fmla="*/ 1037 h 2357"/>
                      <a:gd name="T90" fmla="*/ 2346 w 2358"/>
                      <a:gd name="T91" fmla="*/ 1353 h 2357"/>
                      <a:gd name="T92" fmla="*/ 2248 w 2358"/>
                      <a:gd name="T93" fmla="*/ 1675 h 2357"/>
                      <a:gd name="T94" fmla="*/ 2069 w 2358"/>
                      <a:gd name="T95" fmla="*/ 1952 h 2357"/>
                      <a:gd name="T96" fmla="*/ 1889 w 2358"/>
                      <a:gd name="T97" fmla="*/ 2120 h 2357"/>
                      <a:gd name="T98" fmla="*/ 1600 w 2358"/>
                      <a:gd name="T99" fmla="*/ 2280 h 2357"/>
                      <a:gd name="T100" fmla="*/ 1268 w 2358"/>
                      <a:gd name="T101" fmla="*/ 2353 h 2357"/>
                      <a:gd name="T102" fmla="*/ 921 w 2358"/>
                      <a:gd name="T103" fmla="*/ 2329 h 2357"/>
                      <a:gd name="T104" fmla="*/ 608 w 2358"/>
                      <a:gd name="T105" fmla="*/ 2210 h 2357"/>
                      <a:gd name="T106" fmla="*/ 346 w 2358"/>
                      <a:gd name="T107" fmla="*/ 2012 h 2357"/>
                      <a:gd name="T108" fmla="*/ 191 w 2358"/>
                      <a:gd name="T109" fmla="*/ 1820 h 2357"/>
                      <a:gd name="T110" fmla="*/ 50 w 2358"/>
                      <a:gd name="T111" fmla="*/ 1519 h 2357"/>
                      <a:gd name="T112" fmla="*/ 0 w 2358"/>
                      <a:gd name="T113" fmla="*/ 1179 h 2357"/>
                      <a:gd name="T114" fmla="*/ 50 w 2358"/>
                      <a:gd name="T115" fmla="*/ 838 h 2357"/>
                      <a:gd name="T116" fmla="*/ 191 w 2358"/>
                      <a:gd name="T117" fmla="*/ 537 h 2357"/>
                      <a:gd name="T118" fmla="*/ 405 w 2358"/>
                      <a:gd name="T119" fmla="*/ 289 h 2357"/>
                      <a:gd name="T120" fmla="*/ 682 w 2358"/>
                      <a:gd name="T121" fmla="*/ 109 h 2357"/>
                      <a:gd name="T122" fmla="*/ 1005 w 2358"/>
                      <a:gd name="T123" fmla="*/ 13 h 235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</a:cxnLst>
                    <a:rect l="0" t="0" r="r" b="b"/>
                    <a:pathLst>
                      <a:path w="2358" h="2357">
                        <a:moveTo>
                          <a:pt x="703" y="220"/>
                        </a:moveTo>
                        <a:lnTo>
                          <a:pt x="642" y="253"/>
                        </a:lnTo>
                        <a:lnTo>
                          <a:pt x="583" y="290"/>
                        </a:lnTo>
                        <a:lnTo>
                          <a:pt x="527" y="331"/>
                        </a:lnTo>
                        <a:lnTo>
                          <a:pt x="473" y="375"/>
                        </a:lnTo>
                        <a:lnTo>
                          <a:pt x="422" y="422"/>
                        </a:lnTo>
                        <a:lnTo>
                          <a:pt x="373" y="475"/>
                        </a:lnTo>
                        <a:lnTo>
                          <a:pt x="328" y="531"/>
                        </a:lnTo>
                        <a:lnTo>
                          <a:pt x="286" y="589"/>
                        </a:lnTo>
                        <a:lnTo>
                          <a:pt x="248" y="651"/>
                        </a:lnTo>
                        <a:lnTo>
                          <a:pt x="215" y="715"/>
                        </a:lnTo>
                        <a:lnTo>
                          <a:pt x="185" y="782"/>
                        </a:lnTo>
                        <a:lnTo>
                          <a:pt x="160" y="851"/>
                        </a:lnTo>
                        <a:lnTo>
                          <a:pt x="216" y="848"/>
                        </a:lnTo>
                        <a:lnTo>
                          <a:pt x="269" y="844"/>
                        </a:lnTo>
                        <a:lnTo>
                          <a:pt x="320" y="834"/>
                        </a:lnTo>
                        <a:lnTo>
                          <a:pt x="367" y="823"/>
                        </a:lnTo>
                        <a:lnTo>
                          <a:pt x="406" y="808"/>
                        </a:lnTo>
                        <a:lnTo>
                          <a:pt x="443" y="790"/>
                        </a:lnTo>
                        <a:lnTo>
                          <a:pt x="480" y="767"/>
                        </a:lnTo>
                        <a:lnTo>
                          <a:pt x="516" y="739"/>
                        </a:lnTo>
                        <a:lnTo>
                          <a:pt x="552" y="705"/>
                        </a:lnTo>
                        <a:lnTo>
                          <a:pt x="587" y="667"/>
                        </a:lnTo>
                        <a:lnTo>
                          <a:pt x="600" y="656"/>
                        </a:lnTo>
                        <a:lnTo>
                          <a:pt x="615" y="648"/>
                        </a:lnTo>
                        <a:lnTo>
                          <a:pt x="632" y="647"/>
                        </a:lnTo>
                        <a:lnTo>
                          <a:pt x="648" y="650"/>
                        </a:lnTo>
                        <a:lnTo>
                          <a:pt x="664" y="660"/>
                        </a:lnTo>
                        <a:lnTo>
                          <a:pt x="675" y="673"/>
                        </a:lnTo>
                        <a:lnTo>
                          <a:pt x="681" y="688"/>
                        </a:lnTo>
                        <a:lnTo>
                          <a:pt x="683" y="704"/>
                        </a:lnTo>
                        <a:lnTo>
                          <a:pt x="680" y="721"/>
                        </a:lnTo>
                        <a:lnTo>
                          <a:pt x="670" y="736"/>
                        </a:lnTo>
                        <a:lnTo>
                          <a:pt x="628" y="783"/>
                        </a:lnTo>
                        <a:lnTo>
                          <a:pt x="585" y="824"/>
                        </a:lnTo>
                        <a:lnTo>
                          <a:pt x="540" y="857"/>
                        </a:lnTo>
                        <a:lnTo>
                          <a:pt x="495" y="886"/>
                        </a:lnTo>
                        <a:lnTo>
                          <a:pt x="448" y="908"/>
                        </a:lnTo>
                        <a:lnTo>
                          <a:pt x="400" y="926"/>
                        </a:lnTo>
                        <a:lnTo>
                          <a:pt x="350" y="939"/>
                        </a:lnTo>
                        <a:lnTo>
                          <a:pt x="297" y="948"/>
                        </a:lnTo>
                        <a:lnTo>
                          <a:pt x="244" y="955"/>
                        </a:lnTo>
                        <a:lnTo>
                          <a:pt x="188" y="959"/>
                        </a:lnTo>
                        <a:lnTo>
                          <a:pt x="131" y="960"/>
                        </a:lnTo>
                        <a:lnTo>
                          <a:pt x="119" y="1032"/>
                        </a:lnTo>
                        <a:lnTo>
                          <a:pt x="111" y="1105"/>
                        </a:lnTo>
                        <a:lnTo>
                          <a:pt x="109" y="1179"/>
                        </a:lnTo>
                        <a:lnTo>
                          <a:pt x="111" y="1259"/>
                        </a:lnTo>
                        <a:lnTo>
                          <a:pt x="121" y="1337"/>
                        </a:lnTo>
                        <a:lnTo>
                          <a:pt x="135" y="1413"/>
                        </a:lnTo>
                        <a:lnTo>
                          <a:pt x="155" y="1487"/>
                        </a:lnTo>
                        <a:lnTo>
                          <a:pt x="179" y="1560"/>
                        </a:lnTo>
                        <a:lnTo>
                          <a:pt x="209" y="1630"/>
                        </a:lnTo>
                        <a:lnTo>
                          <a:pt x="242" y="1696"/>
                        </a:lnTo>
                        <a:lnTo>
                          <a:pt x="281" y="1761"/>
                        </a:lnTo>
                        <a:lnTo>
                          <a:pt x="325" y="1822"/>
                        </a:lnTo>
                        <a:lnTo>
                          <a:pt x="371" y="1880"/>
                        </a:lnTo>
                        <a:lnTo>
                          <a:pt x="422" y="1935"/>
                        </a:lnTo>
                        <a:lnTo>
                          <a:pt x="477" y="1986"/>
                        </a:lnTo>
                        <a:lnTo>
                          <a:pt x="535" y="2033"/>
                        </a:lnTo>
                        <a:lnTo>
                          <a:pt x="596" y="2075"/>
                        </a:lnTo>
                        <a:lnTo>
                          <a:pt x="661" y="2115"/>
                        </a:lnTo>
                        <a:lnTo>
                          <a:pt x="729" y="2148"/>
                        </a:lnTo>
                        <a:lnTo>
                          <a:pt x="798" y="2178"/>
                        </a:lnTo>
                        <a:lnTo>
                          <a:pt x="870" y="2203"/>
                        </a:lnTo>
                        <a:lnTo>
                          <a:pt x="945" y="2222"/>
                        </a:lnTo>
                        <a:lnTo>
                          <a:pt x="1021" y="2236"/>
                        </a:lnTo>
                        <a:lnTo>
                          <a:pt x="1100" y="2246"/>
                        </a:lnTo>
                        <a:lnTo>
                          <a:pt x="1180" y="2248"/>
                        </a:lnTo>
                        <a:lnTo>
                          <a:pt x="1259" y="2246"/>
                        </a:lnTo>
                        <a:lnTo>
                          <a:pt x="1337" y="2236"/>
                        </a:lnTo>
                        <a:lnTo>
                          <a:pt x="1415" y="2222"/>
                        </a:lnTo>
                        <a:lnTo>
                          <a:pt x="1489" y="2203"/>
                        </a:lnTo>
                        <a:lnTo>
                          <a:pt x="1560" y="2178"/>
                        </a:lnTo>
                        <a:lnTo>
                          <a:pt x="1631" y="2148"/>
                        </a:lnTo>
                        <a:lnTo>
                          <a:pt x="1698" y="2115"/>
                        </a:lnTo>
                        <a:lnTo>
                          <a:pt x="1762" y="2075"/>
                        </a:lnTo>
                        <a:lnTo>
                          <a:pt x="1824" y="2033"/>
                        </a:lnTo>
                        <a:lnTo>
                          <a:pt x="1882" y="1986"/>
                        </a:lnTo>
                        <a:lnTo>
                          <a:pt x="1937" y="1935"/>
                        </a:lnTo>
                        <a:lnTo>
                          <a:pt x="1987" y="1880"/>
                        </a:lnTo>
                        <a:lnTo>
                          <a:pt x="2034" y="1822"/>
                        </a:lnTo>
                        <a:lnTo>
                          <a:pt x="2077" y="1761"/>
                        </a:lnTo>
                        <a:lnTo>
                          <a:pt x="2116" y="1696"/>
                        </a:lnTo>
                        <a:lnTo>
                          <a:pt x="2150" y="1630"/>
                        </a:lnTo>
                        <a:lnTo>
                          <a:pt x="2180" y="1560"/>
                        </a:lnTo>
                        <a:lnTo>
                          <a:pt x="2204" y="1487"/>
                        </a:lnTo>
                        <a:lnTo>
                          <a:pt x="2224" y="1413"/>
                        </a:lnTo>
                        <a:lnTo>
                          <a:pt x="2238" y="1337"/>
                        </a:lnTo>
                        <a:lnTo>
                          <a:pt x="2246" y="1259"/>
                        </a:lnTo>
                        <a:lnTo>
                          <a:pt x="2250" y="1179"/>
                        </a:lnTo>
                        <a:lnTo>
                          <a:pt x="2247" y="1105"/>
                        </a:lnTo>
                        <a:lnTo>
                          <a:pt x="2240" y="1032"/>
                        </a:lnTo>
                        <a:lnTo>
                          <a:pt x="2227" y="961"/>
                        </a:lnTo>
                        <a:lnTo>
                          <a:pt x="1320" y="961"/>
                        </a:lnTo>
                        <a:lnTo>
                          <a:pt x="1257" y="958"/>
                        </a:lnTo>
                        <a:lnTo>
                          <a:pt x="1196" y="948"/>
                        </a:lnTo>
                        <a:lnTo>
                          <a:pt x="1138" y="932"/>
                        </a:lnTo>
                        <a:lnTo>
                          <a:pt x="1081" y="912"/>
                        </a:lnTo>
                        <a:lnTo>
                          <a:pt x="1027" y="886"/>
                        </a:lnTo>
                        <a:lnTo>
                          <a:pt x="976" y="855"/>
                        </a:lnTo>
                        <a:lnTo>
                          <a:pt x="928" y="819"/>
                        </a:lnTo>
                        <a:lnTo>
                          <a:pt x="885" y="779"/>
                        </a:lnTo>
                        <a:lnTo>
                          <a:pt x="845" y="736"/>
                        </a:lnTo>
                        <a:lnTo>
                          <a:pt x="809" y="688"/>
                        </a:lnTo>
                        <a:lnTo>
                          <a:pt x="778" y="638"/>
                        </a:lnTo>
                        <a:lnTo>
                          <a:pt x="752" y="584"/>
                        </a:lnTo>
                        <a:lnTo>
                          <a:pt x="731" y="527"/>
                        </a:lnTo>
                        <a:lnTo>
                          <a:pt x="716" y="468"/>
                        </a:lnTo>
                        <a:lnTo>
                          <a:pt x="706" y="407"/>
                        </a:lnTo>
                        <a:lnTo>
                          <a:pt x="703" y="344"/>
                        </a:lnTo>
                        <a:lnTo>
                          <a:pt x="703" y="220"/>
                        </a:lnTo>
                        <a:close/>
                        <a:moveTo>
                          <a:pt x="1180" y="109"/>
                        </a:moveTo>
                        <a:lnTo>
                          <a:pt x="1103" y="112"/>
                        </a:lnTo>
                        <a:lnTo>
                          <a:pt x="1028" y="120"/>
                        </a:lnTo>
                        <a:lnTo>
                          <a:pt x="954" y="133"/>
                        </a:lnTo>
                        <a:lnTo>
                          <a:pt x="882" y="151"/>
                        </a:lnTo>
                        <a:lnTo>
                          <a:pt x="812" y="174"/>
                        </a:lnTo>
                        <a:lnTo>
                          <a:pt x="812" y="344"/>
                        </a:lnTo>
                        <a:lnTo>
                          <a:pt x="814" y="396"/>
                        </a:lnTo>
                        <a:lnTo>
                          <a:pt x="823" y="446"/>
                        </a:lnTo>
                        <a:lnTo>
                          <a:pt x="835" y="495"/>
                        </a:lnTo>
                        <a:lnTo>
                          <a:pt x="852" y="542"/>
                        </a:lnTo>
                        <a:lnTo>
                          <a:pt x="873" y="586"/>
                        </a:lnTo>
                        <a:lnTo>
                          <a:pt x="899" y="627"/>
                        </a:lnTo>
                        <a:lnTo>
                          <a:pt x="928" y="666"/>
                        </a:lnTo>
                        <a:lnTo>
                          <a:pt x="961" y="703"/>
                        </a:lnTo>
                        <a:lnTo>
                          <a:pt x="997" y="736"/>
                        </a:lnTo>
                        <a:lnTo>
                          <a:pt x="1036" y="764"/>
                        </a:lnTo>
                        <a:lnTo>
                          <a:pt x="1078" y="790"/>
                        </a:lnTo>
                        <a:lnTo>
                          <a:pt x="1123" y="812"/>
                        </a:lnTo>
                        <a:lnTo>
                          <a:pt x="1169" y="829"/>
                        </a:lnTo>
                        <a:lnTo>
                          <a:pt x="1218" y="842"/>
                        </a:lnTo>
                        <a:lnTo>
                          <a:pt x="1268" y="849"/>
                        </a:lnTo>
                        <a:lnTo>
                          <a:pt x="1319" y="851"/>
                        </a:lnTo>
                        <a:lnTo>
                          <a:pt x="2199" y="851"/>
                        </a:lnTo>
                        <a:lnTo>
                          <a:pt x="2173" y="782"/>
                        </a:lnTo>
                        <a:lnTo>
                          <a:pt x="2145" y="716"/>
                        </a:lnTo>
                        <a:lnTo>
                          <a:pt x="2111" y="651"/>
                        </a:lnTo>
                        <a:lnTo>
                          <a:pt x="2073" y="589"/>
                        </a:lnTo>
                        <a:lnTo>
                          <a:pt x="2031" y="531"/>
                        </a:lnTo>
                        <a:lnTo>
                          <a:pt x="1985" y="475"/>
                        </a:lnTo>
                        <a:lnTo>
                          <a:pt x="1937" y="422"/>
                        </a:lnTo>
                        <a:lnTo>
                          <a:pt x="1937" y="421"/>
                        </a:lnTo>
                        <a:lnTo>
                          <a:pt x="1882" y="370"/>
                        </a:lnTo>
                        <a:lnTo>
                          <a:pt x="1824" y="324"/>
                        </a:lnTo>
                        <a:lnTo>
                          <a:pt x="1762" y="281"/>
                        </a:lnTo>
                        <a:lnTo>
                          <a:pt x="1698" y="243"/>
                        </a:lnTo>
                        <a:lnTo>
                          <a:pt x="1631" y="209"/>
                        </a:lnTo>
                        <a:lnTo>
                          <a:pt x="1560" y="179"/>
                        </a:lnTo>
                        <a:lnTo>
                          <a:pt x="1489" y="154"/>
                        </a:lnTo>
                        <a:lnTo>
                          <a:pt x="1415" y="135"/>
                        </a:lnTo>
                        <a:lnTo>
                          <a:pt x="1337" y="121"/>
                        </a:lnTo>
                        <a:lnTo>
                          <a:pt x="1259" y="112"/>
                        </a:lnTo>
                        <a:lnTo>
                          <a:pt x="1180" y="109"/>
                        </a:lnTo>
                        <a:close/>
                        <a:moveTo>
                          <a:pt x="1180" y="0"/>
                        </a:moveTo>
                        <a:lnTo>
                          <a:pt x="1268" y="4"/>
                        </a:lnTo>
                        <a:lnTo>
                          <a:pt x="1353" y="13"/>
                        </a:lnTo>
                        <a:lnTo>
                          <a:pt x="1438" y="28"/>
                        </a:lnTo>
                        <a:lnTo>
                          <a:pt x="1519" y="50"/>
                        </a:lnTo>
                        <a:lnTo>
                          <a:pt x="1600" y="77"/>
                        </a:lnTo>
                        <a:lnTo>
                          <a:pt x="1677" y="109"/>
                        </a:lnTo>
                        <a:lnTo>
                          <a:pt x="1751" y="147"/>
                        </a:lnTo>
                        <a:lnTo>
                          <a:pt x="1821" y="190"/>
                        </a:lnTo>
                        <a:lnTo>
                          <a:pt x="1889" y="237"/>
                        </a:lnTo>
                        <a:lnTo>
                          <a:pt x="1953" y="289"/>
                        </a:lnTo>
                        <a:lnTo>
                          <a:pt x="2013" y="345"/>
                        </a:lnTo>
                        <a:lnTo>
                          <a:pt x="2013" y="345"/>
                        </a:lnTo>
                        <a:lnTo>
                          <a:pt x="2067" y="402"/>
                        </a:lnTo>
                        <a:lnTo>
                          <a:pt x="2116" y="462"/>
                        </a:lnTo>
                        <a:lnTo>
                          <a:pt x="2162" y="527"/>
                        </a:lnTo>
                        <a:lnTo>
                          <a:pt x="2203" y="593"/>
                        </a:lnTo>
                        <a:lnTo>
                          <a:pt x="2240" y="663"/>
                        </a:lnTo>
                        <a:lnTo>
                          <a:pt x="2272" y="735"/>
                        </a:lnTo>
                        <a:lnTo>
                          <a:pt x="2299" y="810"/>
                        </a:lnTo>
                        <a:lnTo>
                          <a:pt x="2321" y="886"/>
                        </a:lnTo>
                        <a:lnTo>
                          <a:pt x="2324" y="893"/>
                        </a:lnTo>
                        <a:lnTo>
                          <a:pt x="2326" y="901"/>
                        </a:lnTo>
                        <a:lnTo>
                          <a:pt x="2339" y="968"/>
                        </a:lnTo>
                        <a:lnTo>
                          <a:pt x="2350" y="1037"/>
                        </a:lnTo>
                        <a:lnTo>
                          <a:pt x="2356" y="1108"/>
                        </a:lnTo>
                        <a:lnTo>
                          <a:pt x="2358" y="1179"/>
                        </a:lnTo>
                        <a:lnTo>
                          <a:pt x="2355" y="1266"/>
                        </a:lnTo>
                        <a:lnTo>
                          <a:pt x="2346" y="1353"/>
                        </a:lnTo>
                        <a:lnTo>
                          <a:pt x="2330" y="1437"/>
                        </a:lnTo>
                        <a:lnTo>
                          <a:pt x="2309" y="1519"/>
                        </a:lnTo>
                        <a:lnTo>
                          <a:pt x="2281" y="1598"/>
                        </a:lnTo>
                        <a:lnTo>
                          <a:pt x="2248" y="1675"/>
                        </a:lnTo>
                        <a:lnTo>
                          <a:pt x="2211" y="1749"/>
                        </a:lnTo>
                        <a:lnTo>
                          <a:pt x="2168" y="1820"/>
                        </a:lnTo>
                        <a:lnTo>
                          <a:pt x="2122" y="1887"/>
                        </a:lnTo>
                        <a:lnTo>
                          <a:pt x="2069" y="1952"/>
                        </a:lnTo>
                        <a:lnTo>
                          <a:pt x="2013" y="2012"/>
                        </a:lnTo>
                        <a:lnTo>
                          <a:pt x="2013" y="2012"/>
                        </a:lnTo>
                        <a:lnTo>
                          <a:pt x="1953" y="2068"/>
                        </a:lnTo>
                        <a:lnTo>
                          <a:pt x="1889" y="2120"/>
                        </a:lnTo>
                        <a:lnTo>
                          <a:pt x="1821" y="2167"/>
                        </a:lnTo>
                        <a:lnTo>
                          <a:pt x="1751" y="2210"/>
                        </a:lnTo>
                        <a:lnTo>
                          <a:pt x="1677" y="2248"/>
                        </a:lnTo>
                        <a:lnTo>
                          <a:pt x="1600" y="2280"/>
                        </a:lnTo>
                        <a:lnTo>
                          <a:pt x="1520" y="2307"/>
                        </a:lnTo>
                        <a:lnTo>
                          <a:pt x="1438" y="2329"/>
                        </a:lnTo>
                        <a:lnTo>
                          <a:pt x="1353" y="2344"/>
                        </a:lnTo>
                        <a:lnTo>
                          <a:pt x="1268" y="2353"/>
                        </a:lnTo>
                        <a:lnTo>
                          <a:pt x="1180" y="2357"/>
                        </a:lnTo>
                        <a:lnTo>
                          <a:pt x="1091" y="2353"/>
                        </a:lnTo>
                        <a:lnTo>
                          <a:pt x="1005" y="2344"/>
                        </a:lnTo>
                        <a:lnTo>
                          <a:pt x="921" y="2329"/>
                        </a:lnTo>
                        <a:lnTo>
                          <a:pt x="840" y="2307"/>
                        </a:lnTo>
                        <a:lnTo>
                          <a:pt x="759" y="2280"/>
                        </a:lnTo>
                        <a:lnTo>
                          <a:pt x="682" y="2248"/>
                        </a:lnTo>
                        <a:lnTo>
                          <a:pt x="608" y="2210"/>
                        </a:lnTo>
                        <a:lnTo>
                          <a:pt x="537" y="2167"/>
                        </a:lnTo>
                        <a:lnTo>
                          <a:pt x="470" y="2120"/>
                        </a:lnTo>
                        <a:lnTo>
                          <a:pt x="406" y="2068"/>
                        </a:lnTo>
                        <a:lnTo>
                          <a:pt x="346" y="2012"/>
                        </a:lnTo>
                        <a:lnTo>
                          <a:pt x="345" y="2012"/>
                        </a:lnTo>
                        <a:lnTo>
                          <a:pt x="289" y="1952"/>
                        </a:lnTo>
                        <a:lnTo>
                          <a:pt x="237" y="1887"/>
                        </a:lnTo>
                        <a:lnTo>
                          <a:pt x="191" y="1820"/>
                        </a:lnTo>
                        <a:lnTo>
                          <a:pt x="147" y="1749"/>
                        </a:lnTo>
                        <a:lnTo>
                          <a:pt x="110" y="1675"/>
                        </a:lnTo>
                        <a:lnTo>
                          <a:pt x="77" y="1598"/>
                        </a:lnTo>
                        <a:lnTo>
                          <a:pt x="50" y="1519"/>
                        </a:lnTo>
                        <a:lnTo>
                          <a:pt x="29" y="1437"/>
                        </a:lnTo>
                        <a:lnTo>
                          <a:pt x="13" y="1353"/>
                        </a:lnTo>
                        <a:lnTo>
                          <a:pt x="3" y="1266"/>
                        </a:lnTo>
                        <a:lnTo>
                          <a:pt x="0" y="1179"/>
                        </a:lnTo>
                        <a:lnTo>
                          <a:pt x="3" y="1091"/>
                        </a:lnTo>
                        <a:lnTo>
                          <a:pt x="13" y="1004"/>
                        </a:lnTo>
                        <a:lnTo>
                          <a:pt x="29" y="920"/>
                        </a:lnTo>
                        <a:lnTo>
                          <a:pt x="50" y="838"/>
                        </a:lnTo>
                        <a:lnTo>
                          <a:pt x="77" y="758"/>
                        </a:lnTo>
                        <a:lnTo>
                          <a:pt x="110" y="682"/>
                        </a:lnTo>
                        <a:lnTo>
                          <a:pt x="147" y="608"/>
                        </a:lnTo>
                        <a:lnTo>
                          <a:pt x="191" y="537"/>
                        </a:lnTo>
                        <a:lnTo>
                          <a:pt x="237" y="470"/>
                        </a:lnTo>
                        <a:lnTo>
                          <a:pt x="289" y="405"/>
                        </a:lnTo>
                        <a:lnTo>
                          <a:pt x="345" y="345"/>
                        </a:lnTo>
                        <a:lnTo>
                          <a:pt x="405" y="289"/>
                        </a:lnTo>
                        <a:lnTo>
                          <a:pt x="470" y="237"/>
                        </a:lnTo>
                        <a:lnTo>
                          <a:pt x="537" y="190"/>
                        </a:lnTo>
                        <a:lnTo>
                          <a:pt x="608" y="147"/>
                        </a:lnTo>
                        <a:lnTo>
                          <a:pt x="682" y="109"/>
                        </a:lnTo>
                        <a:lnTo>
                          <a:pt x="759" y="77"/>
                        </a:lnTo>
                        <a:lnTo>
                          <a:pt x="838" y="50"/>
                        </a:lnTo>
                        <a:lnTo>
                          <a:pt x="921" y="28"/>
                        </a:lnTo>
                        <a:lnTo>
                          <a:pt x="1005" y="13"/>
                        </a:lnTo>
                        <a:lnTo>
                          <a:pt x="1091" y="4"/>
                        </a:lnTo>
                        <a:lnTo>
                          <a:pt x="1180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0" name="Freeform 20"/>
                  <p:cNvSpPr>
                    <a:spLocks/>
                  </p:cNvSpPr>
                  <p:nvPr/>
                </p:nvSpPr>
                <p:spPr bwMode="auto">
                  <a:xfrm>
                    <a:off x="7759700" y="5734050"/>
                    <a:ext cx="303213" cy="68263"/>
                  </a:xfrm>
                  <a:custGeom>
                    <a:avLst/>
                    <a:gdLst>
                      <a:gd name="T0" fmla="*/ 706 w 764"/>
                      <a:gd name="T1" fmla="*/ 0 h 176"/>
                      <a:gd name="T2" fmla="*/ 723 w 764"/>
                      <a:gd name="T3" fmla="*/ 2 h 176"/>
                      <a:gd name="T4" fmla="*/ 739 w 764"/>
                      <a:gd name="T5" fmla="*/ 8 h 176"/>
                      <a:gd name="T6" fmla="*/ 752 w 764"/>
                      <a:gd name="T7" fmla="*/ 19 h 176"/>
                      <a:gd name="T8" fmla="*/ 760 w 764"/>
                      <a:gd name="T9" fmla="*/ 33 h 176"/>
                      <a:gd name="T10" fmla="*/ 764 w 764"/>
                      <a:gd name="T11" fmla="*/ 50 h 176"/>
                      <a:gd name="T12" fmla="*/ 763 w 764"/>
                      <a:gd name="T13" fmla="*/ 67 h 176"/>
                      <a:gd name="T14" fmla="*/ 757 w 764"/>
                      <a:gd name="T15" fmla="*/ 83 h 176"/>
                      <a:gd name="T16" fmla="*/ 746 w 764"/>
                      <a:gd name="T17" fmla="*/ 95 h 176"/>
                      <a:gd name="T18" fmla="*/ 732 w 764"/>
                      <a:gd name="T19" fmla="*/ 105 h 176"/>
                      <a:gd name="T20" fmla="*/ 677 w 764"/>
                      <a:gd name="T21" fmla="*/ 126 h 176"/>
                      <a:gd name="T22" fmla="*/ 620 w 764"/>
                      <a:gd name="T23" fmla="*/ 143 h 176"/>
                      <a:gd name="T24" fmla="*/ 560 w 764"/>
                      <a:gd name="T25" fmla="*/ 157 h 176"/>
                      <a:gd name="T26" fmla="*/ 502 w 764"/>
                      <a:gd name="T27" fmla="*/ 167 h 176"/>
                      <a:gd name="T28" fmla="*/ 443 w 764"/>
                      <a:gd name="T29" fmla="*/ 173 h 176"/>
                      <a:gd name="T30" fmla="*/ 383 w 764"/>
                      <a:gd name="T31" fmla="*/ 176 h 176"/>
                      <a:gd name="T32" fmla="*/ 323 w 764"/>
                      <a:gd name="T33" fmla="*/ 173 h 176"/>
                      <a:gd name="T34" fmla="*/ 262 w 764"/>
                      <a:gd name="T35" fmla="*/ 167 h 176"/>
                      <a:gd name="T36" fmla="*/ 203 w 764"/>
                      <a:gd name="T37" fmla="*/ 157 h 176"/>
                      <a:gd name="T38" fmla="*/ 145 w 764"/>
                      <a:gd name="T39" fmla="*/ 143 h 176"/>
                      <a:gd name="T40" fmla="*/ 88 w 764"/>
                      <a:gd name="T41" fmla="*/ 126 h 176"/>
                      <a:gd name="T42" fmla="*/ 33 w 764"/>
                      <a:gd name="T43" fmla="*/ 105 h 176"/>
                      <a:gd name="T44" fmla="*/ 18 w 764"/>
                      <a:gd name="T45" fmla="*/ 95 h 176"/>
                      <a:gd name="T46" fmla="*/ 8 w 764"/>
                      <a:gd name="T47" fmla="*/ 83 h 176"/>
                      <a:gd name="T48" fmla="*/ 1 w 764"/>
                      <a:gd name="T49" fmla="*/ 67 h 176"/>
                      <a:gd name="T50" fmla="*/ 0 w 764"/>
                      <a:gd name="T51" fmla="*/ 50 h 176"/>
                      <a:gd name="T52" fmla="*/ 3 w 764"/>
                      <a:gd name="T53" fmla="*/ 33 h 176"/>
                      <a:gd name="T54" fmla="*/ 11 w 764"/>
                      <a:gd name="T55" fmla="*/ 21 h 176"/>
                      <a:gd name="T56" fmla="*/ 21 w 764"/>
                      <a:gd name="T57" fmla="*/ 11 h 176"/>
                      <a:gd name="T58" fmla="*/ 34 w 764"/>
                      <a:gd name="T59" fmla="*/ 4 h 176"/>
                      <a:gd name="T60" fmla="*/ 47 w 764"/>
                      <a:gd name="T61" fmla="*/ 1 h 176"/>
                      <a:gd name="T62" fmla="*/ 62 w 764"/>
                      <a:gd name="T63" fmla="*/ 1 h 176"/>
                      <a:gd name="T64" fmla="*/ 75 w 764"/>
                      <a:gd name="T65" fmla="*/ 4 h 176"/>
                      <a:gd name="T66" fmla="*/ 124 w 764"/>
                      <a:gd name="T67" fmla="*/ 23 h 176"/>
                      <a:gd name="T68" fmla="*/ 174 w 764"/>
                      <a:gd name="T69" fmla="*/ 38 h 176"/>
                      <a:gd name="T70" fmla="*/ 225 w 764"/>
                      <a:gd name="T71" fmla="*/ 51 h 176"/>
                      <a:gd name="T72" fmla="*/ 276 w 764"/>
                      <a:gd name="T73" fmla="*/ 59 h 176"/>
                      <a:gd name="T74" fmla="*/ 329 w 764"/>
                      <a:gd name="T75" fmla="*/ 65 h 176"/>
                      <a:gd name="T76" fmla="*/ 383 w 764"/>
                      <a:gd name="T77" fmla="*/ 66 h 176"/>
                      <a:gd name="T78" fmla="*/ 436 w 764"/>
                      <a:gd name="T79" fmla="*/ 65 h 176"/>
                      <a:gd name="T80" fmla="*/ 489 w 764"/>
                      <a:gd name="T81" fmla="*/ 59 h 176"/>
                      <a:gd name="T82" fmla="*/ 539 w 764"/>
                      <a:gd name="T83" fmla="*/ 51 h 176"/>
                      <a:gd name="T84" fmla="*/ 591 w 764"/>
                      <a:gd name="T85" fmla="*/ 38 h 176"/>
                      <a:gd name="T86" fmla="*/ 641 w 764"/>
                      <a:gd name="T87" fmla="*/ 23 h 176"/>
                      <a:gd name="T88" fmla="*/ 689 w 764"/>
                      <a:gd name="T89" fmla="*/ 4 h 176"/>
                      <a:gd name="T90" fmla="*/ 706 w 764"/>
                      <a:gd name="T91" fmla="*/ 0 h 1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</a:cxnLst>
                    <a:rect l="0" t="0" r="r" b="b"/>
                    <a:pathLst>
                      <a:path w="764" h="176">
                        <a:moveTo>
                          <a:pt x="706" y="0"/>
                        </a:moveTo>
                        <a:lnTo>
                          <a:pt x="723" y="2"/>
                        </a:lnTo>
                        <a:lnTo>
                          <a:pt x="739" y="8"/>
                        </a:lnTo>
                        <a:lnTo>
                          <a:pt x="752" y="19"/>
                        </a:lnTo>
                        <a:lnTo>
                          <a:pt x="760" y="33"/>
                        </a:lnTo>
                        <a:lnTo>
                          <a:pt x="764" y="50"/>
                        </a:lnTo>
                        <a:lnTo>
                          <a:pt x="763" y="67"/>
                        </a:lnTo>
                        <a:lnTo>
                          <a:pt x="757" y="83"/>
                        </a:lnTo>
                        <a:lnTo>
                          <a:pt x="746" y="95"/>
                        </a:lnTo>
                        <a:lnTo>
                          <a:pt x="732" y="105"/>
                        </a:lnTo>
                        <a:lnTo>
                          <a:pt x="677" y="126"/>
                        </a:lnTo>
                        <a:lnTo>
                          <a:pt x="620" y="143"/>
                        </a:lnTo>
                        <a:lnTo>
                          <a:pt x="560" y="157"/>
                        </a:lnTo>
                        <a:lnTo>
                          <a:pt x="502" y="167"/>
                        </a:lnTo>
                        <a:lnTo>
                          <a:pt x="443" y="173"/>
                        </a:lnTo>
                        <a:lnTo>
                          <a:pt x="383" y="176"/>
                        </a:lnTo>
                        <a:lnTo>
                          <a:pt x="323" y="173"/>
                        </a:lnTo>
                        <a:lnTo>
                          <a:pt x="262" y="167"/>
                        </a:lnTo>
                        <a:lnTo>
                          <a:pt x="203" y="157"/>
                        </a:lnTo>
                        <a:lnTo>
                          <a:pt x="145" y="143"/>
                        </a:lnTo>
                        <a:lnTo>
                          <a:pt x="88" y="126"/>
                        </a:lnTo>
                        <a:lnTo>
                          <a:pt x="33" y="105"/>
                        </a:lnTo>
                        <a:lnTo>
                          <a:pt x="18" y="95"/>
                        </a:lnTo>
                        <a:lnTo>
                          <a:pt x="8" y="83"/>
                        </a:lnTo>
                        <a:lnTo>
                          <a:pt x="1" y="67"/>
                        </a:lnTo>
                        <a:lnTo>
                          <a:pt x="0" y="50"/>
                        </a:lnTo>
                        <a:lnTo>
                          <a:pt x="3" y="33"/>
                        </a:lnTo>
                        <a:lnTo>
                          <a:pt x="11" y="21"/>
                        </a:lnTo>
                        <a:lnTo>
                          <a:pt x="21" y="11"/>
                        </a:lnTo>
                        <a:lnTo>
                          <a:pt x="34" y="4"/>
                        </a:lnTo>
                        <a:lnTo>
                          <a:pt x="47" y="1"/>
                        </a:lnTo>
                        <a:lnTo>
                          <a:pt x="62" y="1"/>
                        </a:lnTo>
                        <a:lnTo>
                          <a:pt x="75" y="4"/>
                        </a:lnTo>
                        <a:lnTo>
                          <a:pt x="124" y="23"/>
                        </a:lnTo>
                        <a:lnTo>
                          <a:pt x="174" y="38"/>
                        </a:lnTo>
                        <a:lnTo>
                          <a:pt x="225" y="51"/>
                        </a:lnTo>
                        <a:lnTo>
                          <a:pt x="276" y="59"/>
                        </a:lnTo>
                        <a:lnTo>
                          <a:pt x="329" y="65"/>
                        </a:lnTo>
                        <a:lnTo>
                          <a:pt x="383" y="66"/>
                        </a:lnTo>
                        <a:lnTo>
                          <a:pt x="436" y="65"/>
                        </a:lnTo>
                        <a:lnTo>
                          <a:pt x="489" y="59"/>
                        </a:lnTo>
                        <a:lnTo>
                          <a:pt x="539" y="51"/>
                        </a:lnTo>
                        <a:lnTo>
                          <a:pt x="591" y="38"/>
                        </a:lnTo>
                        <a:lnTo>
                          <a:pt x="641" y="23"/>
                        </a:lnTo>
                        <a:lnTo>
                          <a:pt x="689" y="4"/>
                        </a:lnTo>
                        <a:lnTo>
                          <a:pt x="706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1" name="Freeform 21"/>
                  <p:cNvSpPr>
                    <a:spLocks/>
                  </p:cNvSpPr>
                  <p:nvPr/>
                </p:nvSpPr>
                <p:spPr bwMode="auto">
                  <a:xfrm>
                    <a:off x="8029575" y="5645150"/>
                    <a:ext cx="417513" cy="366713"/>
                  </a:xfrm>
                  <a:custGeom>
                    <a:avLst/>
                    <a:gdLst>
                      <a:gd name="T0" fmla="*/ 1019 w 1052"/>
                      <a:gd name="T1" fmla="*/ 5 h 923"/>
                      <a:gd name="T2" fmla="*/ 1044 w 1052"/>
                      <a:gd name="T3" fmla="*/ 26 h 923"/>
                      <a:gd name="T4" fmla="*/ 1052 w 1052"/>
                      <a:gd name="T5" fmla="*/ 58 h 923"/>
                      <a:gd name="T6" fmla="*/ 1034 w 1052"/>
                      <a:gd name="T7" fmla="*/ 106 h 923"/>
                      <a:gd name="T8" fmla="*/ 1003 w 1052"/>
                      <a:gd name="T9" fmla="*/ 170 h 923"/>
                      <a:gd name="T10" fmla="*/ 951 w 1052"/>
                      <a:gd name="T11" fmla="*/ 263 h 923"/>
                      <a:gd name="T12" fmla="*/ 913 w 1052"/>
                      <a:gd name="T13" fmla="*/ 324 h 923"/>
                      <a:gd name="T14" fmla="*/ 870 w 1052"/>
                      <a:gd name="T15" fmla="*/ 384 h 923"/>
                      <a:gd name="T16" fmla="*/ 830 w 1052"/>
                      <a:gd name="T17" fmla="*/ 436 h 923"/>
                      <a:gd name="T18" fmla="*/ 758 w 1052"/>
                      <a:gd name="T19" fmla="*/ 516 h 923"/>
                      <a:gd name="T20" fmla="*/ 731 w 1052"/>
                      <a:gd name="T21" fmla="*/ 542 h 923"/>
                      <a:gd name="T22" fmla="*/ 684 w 1052"/>
                      <a:gd name="T23" fmla="*/ 588 h 923"/>
                      <a:gd name="T24" fmla="*/ 631 w 1052"/>
                      <a:gd name="T25" fmla="*/ 633 h 923"/>
                      <a:gd name="T26" fmla="*/ 576 w 1052"/>
                      <a:gd name="T27" fmla="*/ 677 h 923"/>
                      <a:gd name="T28" fmla="*/ 459 w 1052"/>
                      <a:gd name="T29" fmla="*/ 756 h 923"/>
                      <a:gd name="T30" fmla="*/ 395 w 1052"/>
                      <a:gd name="T31" fmla="*/ 792 h 923"/>
                      <a:gd name="T32" fmla="*/ 335 w 1052"/>
                      <a:gd name="T33" fmla="*/ 822 h 923"/>
                      <a:gd name="T34" fmla="*/ 300 w 1052"/>
                      <a:gd name="T35" fmla="*/ 839 h 923"/>
                      <a:gd name="T36" fmla="*/ 266 w 1052"/>
                      <a:gd name="T37" fmla="*/ 854 h 923"/>
                      <a:gd name="T38" fmla="*/ 237 w 1052"/>
                      <a:gd name="T39" fmla="*/ 866 h 923"/>
                      <a:gd name="T40" fmla="*/ 204 w 1052"/>
                      <a:gd name="T41" fmla="*/ 878 h 923"/>
                      <a:gd name="T42" fmla="*/ 170 w 1052"/>
                      <a:gd name="T43" fmla="*/ 890 h 923"/>
                      <a:gd name="T44" fmla="*/ 102 w 1052"/>
                      <a:gd name="T45" fmla="*/ 911 h 923"/>
                      <a:gd name="T46" fmla="*/ 68 w 1052"/>
                      <a:gd name="T47" fmla="*/ 921 h 923"/>
                      <a:gd name="T48" fmla="*/ 34 w 1052"/>
                      <a:gd name="T49" fmla="*/ 918 h 923"/>
                      <a:gd name="T50" fmla="*/ 8 w 1052"/>
                      <a:gd name="T51" fmla="*/ 898 h 923"/>
                      <a:gd name="T52" fmla="*/ 0 w 1052"/>
                      <a:gd name="T53" fmla="*/ 865 h 923"/>
                      <a:gd name="T54" fmla="*/ 12 w 1052"/>
                      <a:gd name="T55" fmla="*/ 834 h 923"/>
                      <a:gd name="T56" fmla="*/ 40 w 1052"/>
                      <a:gd name="T57" fmla="*/ 816 h 923"/>
                      <a:gd name="T58" fmla="*/ 102 w 1052"/>
                      <a:gd name="T59" fmla="*/ 798 h 923"/>
                      <a:gd name="T60" fmla="*/ 136 w 1052"/>
                      <a:gd name="T61" fmla="*/ 787 h 923"/>
                      <a:gd name="T62" fmla="*/ 199 w 1052"/>
                      <a:gd name="T63" fmla="*/ 764 h 923"/>
                      <a:gd name="T64" fmla="*/ 228 w 1052"/>
                      <a:gd name="T65" fmla="*/ 752 h 923"/>
                      <a:gd name="T66" fmla="*/ 285 w 1052"/>
                      <a:gd name="T67" fmla="*/ 726 h 923"/>
                      <a:gd name="T68" fmla="*/ 317 w 1052"/>
                      <a:gd name="T69" fmla="*/ 710 h 923"/>
                      <a:gd name="T70" fmla="*/ 347 w 1052"/>
                      <a:gd name="T71" fmla="*/ 694 h 923"/>
                      <a:gd name="T72" fmla="*/ 403 w 1052"/>
                      <a:gd name="T73" fmla="*/ 664 h 923"/>
                      <a:gd name="T74" fmla="*/ 459 w 1052"/>
                      <a:gd name="T75" fmla="*/ 627 h 923"/>
                      <a:gd name="T76" fmla="*/ 510 w 1052"/>
                      <a:gd name="T77" fmla="*/ 590 h 923"/>
                      <a:gd name="T78" fmla="*/ 562 w 1052"/>
                      <a:gd name="T79" fmla="*/ 550 h 923"/>
                      <a:gd name="T80" fmla="*/ 611 w 1052"/>
                      <a:gd name="T81" fmla="*/ 507 h 923"/>
                      <a:gd name="T82" fmla="*/ 633 w 1052"/>
                      <a:gd name="T83" fmla="*/ 487 h 923"/>
                      <a:gd name="T84" fmla="*/ 658 w 1052"/>
                      <a:gd name="T85" fmla="*/ 462 h 923"/>
                      <a:gd name="T86" fmla="*/ 703 w 1052"/>
                      <a:gd name="T87" fmla="*/ 416 h 923"/>
                      <a:gd name="T88" fmla="*/ 745 w 1052"/>
                      <a:gd name="T89" fmla="*/ 367 h 923"/>
                      <a:gd name="T90" fmla="*/ 783 w 1052"/>
                      <a:gd name="T91" fmla="*/ 318 h 923"/>
                      <a:gd name="T92" fmla="*/ 804 w 1052"/>
                      <a:gd name="T93" fmla="*/ 289 h 923"/>
                      <a:gd name="T94" fmla="*/ 858 w 1052"/>
                      <a:gd name="T95" fmla="*/ 207 h 923"/>
                      <a:gd name="T96" fmla="*/ 891 w 1052"/>
                      <a:gd name="T97" fmla="*/ 151 h 923"/>
                      <a:gd name="T98" fmla="*/ 921 w 1052"/>
                      <a:gd name="T99" fmla="*/ 92 h 923"/>
                      <a:gd name="T100" fmla="*/ 948 w 1052"/>
                      <a:gd name="T101" fmla="*/ 33 h 923"/>
                      <a:gd name="T102" fmla="*/ 969 w 1052"/>
                      <a:gd name="T103" fmla="*/ 8 h 923"/>
                      <a:gd name="T104" fmla="*/ 1002 w 1052"/>
                      <a:gd name="T105" fmla="*/ 0 h 92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052" h="923">
                        <a:moveTo>
                          <a:pt x="1002" y="0"/>
                        </a:moveTo>
                        <a:lnTo>
                          <a:pt x="1019" y="5"/>
                        </a:lnTo>
                        <a:lnTo>
                          <a:pt x="1034" y="13"/>
                        </a:lnTo>
                        <a:lnTo>
                          <a:pt x="1044" y="26"/>
                        </a:lnTo>
                        <a:lnTo>
                          <a:pt x="1051" y="42"/>
                        </a:lnTo>
                        <a:lnTo>
                          <a:pt x="1052" y="58"/>
                        </a:lnTo>
                        <a:lnTo>
                          <a:pt x="1047" y="75"/>
                        </a:lnTo>
                        <a:lnTo>
                          <a:pt x="1034" y="106"/>
                        </a:lnTo>
                        <a:lnTo>
                          <a:pt x="1019" y="140"/>
                        </a:lnTo>
                        <a:lnTo>
                          <a:pt x="1003" y="170"/>
                        </a:lnTo>
                        <a:lnTo>
                          <a:pt x="986" y="203"/>
                        </a:lnTo>
                        <a:lnTo>
                          <a:pt x="951" y="263"/>
                        </a:lnTo>
                        <a:lnTo>
                          <a:pt x="913" y="323"/>
                        </a:lnTo>
                        <a:lnTo>
                          <a:pt x="913" y="324"/>
                        </a:lnTo>
                        <a:lnTo>
                          <a:pt x="873" y="381"/>
                        </a:lnTo>
                        <a:lnTo>
                          <a:pt x="870" y="384"/>
                        </a:lnTo>
                        <a:lnTo>
                          <a:pt x="850" y="410"/>
                        </a:lnTo>
                        <a:lnTo>
                          <a:pt x="830" y="436"/>
                        </a:lnTo>
                        <a:lnTo>
                          <a:pt x="783" y="490"/>
                        </a:lnTo>
                        <a:lnTo>
                          <a:pt x="758" y="516"/>
                        </a:lnTo>
                        <a:lnTo>
                          <a:pt x="734" y="539"/>
                        </a:lnTo>
                        <a:lnTo>
                          <a:pt x="731" y="542"/>
                        </a:lnTo>
                        <a:lnTo>
                          <a:pt x="709" y="565"/>
                        </a:lnTo>
                        <a:lnTo>
                          <a:pt x="684" y="588"/>
                        </a:lnTo>
                        <a:lnTo>
                          <a:pt x="658" y="610"/>
                        </a:lnTo>
                        <a:lnTo>
                          <a:pt x="631" y="633"/>
                        </a:lnTo>
                        <a:lnTo>
                          <a:pt x="603" y="655"/>
                        </a:lnTo>
                        <a:lnTo>
                          <a:pt x="576" y="677"/>
                        </a:lnTo>
                        <a:lnTo>
                          <a:pt x="519" y="718"/>
                        </a:lnTo>
                        <a:lnTo>
                          <a:pt x="459" y="756"/>
                        </a:lnTo>
                        <a:lnTo>
                          <a:pt x="398" y="791"/>
                        </a:lnTo>
                        <a:lnTo>
                          <a:pt x="395" y="792"/>
                        </a:lnTo>
                        <a:lnTo>
                          <a:pt x="365" y="808"/>
                        </a:lnTo>
                        <a:lnTo>
                          <a:pt x="335" y="822"/>
                        </a:lnTo>
                        <a:lnTo>
                          <a:pt x="333" y="824"/>
                        </a:lnTo>
                        <a:lnTo>
                          <a:pt x="300" y="839"/>
                        </a:lnTo>
                        <a:lnTo>
                          <a:pt x="270" y="852"/>
                        </a:lnTo>
                        <a:lnTo>
                          <a:pt x="266" y="854"/>
                        </a:lnTo>
                        <a:lnTo>
                          <a:pt x="239" y="866"/>
                        </a:lnTo>
                        <a:lnTo>
                          <a:pt x="237" y="866"/>
                        </a:lnTo>
                        <a:lnTo>
                          <a:pt x="205" y="878"/>
                        </a:lnTo>
                        <a:lnTo>
                          <a:pt x="204" y="878"/>
                        </a:lnTo>
                        <a:lnTo>
                          <a:pt x="171" y="890"/>
                        </a:lnTo>
                        <a:lnTo>
                          <a:pt x="170" y="890"/>
                        </a:lnTo>
                        <a:lnTo>
                          <a:pt x="137" y="902"/>
                        </a:lnTo>
                        <a:lnTo>
                          <a:pt x="102" y="911"/>
                        </a:lnTo>
                        <a:lnTo>
                          <a:pt x="101" y="912"/>
                        </a:lnTo>
                        <a:lnTo>
                          <a:pt x="68" y="921"/>
                        </a:lnTo>
                        <a:lnTo>
                          <a:pt x="51" y="923"/>
                        </a:lnTo>
                        <a:lnTo>
                          <a:pt x="34" y="918"/>
                        </a:lnTo>
                        <a:lnTo>
                          <a:pt x="20" y="911"/>
                        </a:lnTo>
                        <a:lnTo>
                          <a:pt x="8" y="898"/>
                        </a:lnTo>
                        <a:lnTo>
                          <a:pt x="2" y="883"/>
                        </a:lnTo>
                        <a:lnTo>
                          <a:pt x="0" y="865"/>
                        </a:lnTo>
                        <a:lnTo>
                          <a:pt x="3" y="849"/>
                        </a:lnTo>
                        <a:lnTo>
                          <a:pt x="12" y="834"/>
                        </a:lnTo>
                        <a:lnTo>
                          <a:pt x="24" y="822"/>
                        </a:lnTo>
                        <a:lnTo>
                          <a:pt x="40" y="816"/>
                        </a:lnTo>
                        <a:lnTo>
                          <a:pt x="74" y="806"/>
                        </a:lnTo>
                        <a:lnTo>
                          <a:pt x="102" y="798"/>
                        </a:lnTo>
                        <a:lnTo>
                          <a:pt x="103" y="798"/>
                        </a:lnTo>
                        <a:lnTo>
                          <a:pt x="136" y="787"/>
                        </a:lnTo>
                        <a:lnTo>
                          <a:pt x="167" y="777"/>
                        </a:lnTo>
                        <a:lnTo>
                          <a:pt x="199" y="764"/>
                        </a:lnTo>
                        <a:lnTo>
                          <a:pt x="225" y="754"/>
                        </a:lnTo>
                        <a:lnTo>
                          <a:pt x="228" y="752"/>
                        </a:lnTo>
                        <a:lnTo>
                          <a:pt x="259" y="739"/>
                        </a:lnTo>
                        <a:lnTo>
                          <a:pt x="285" y="726"/>
                        </a:lnTo>
                        <a:lnTo>
                          <a:pt x="288" y="725"/>
                        </a:lnTo>
                        <a:lnTo>
                          <a:pt x="317" y="710"/>
                        </a:lnTo>
                        <a:lnTo>
                          <a:pt x="343" y="697"/>
                        </a:lnTo>
                        <a:lnTo>
                          <a:pt x="347" y="694"/>
                        </a:lnTo>
                        <a:lnTo>
                          <a:pt x="375" y="680"/>
                        </a:lnTo>
                        <a:lnTo>
                          <a:pt x="403" y="664"/>
                        </a:lnTo>
                        <a:lnTo>
                          <a:pt x="430" y="646"/>
                        </a:lnTo>
                        <a:lnTo>
                          <a:pt x="459" y="627"/>
                        </a:lnTo>
                        <a:lnTo>
                          <a:pt x="484" y="609"/>
                        </a:lnTo>
                        <a:lnTo>
                          <a:pt x="510" y="590"/>
                        </a:lnTo>
                        <a:lnTo>
                          <a:pt x="562" y="550"/>
                        </a:lnTo>
                        <a:lnTo>
                          <a:pt x="562" y="550"/>
                        </a:lnTo>
                        <a:lnTo>
                          <a:pt x="585" y="530"/>
                        </a:lnTo>
                        <a:lnTo>
                          <a:pt x="611" y="507"/>
                        </a:lnTo>
                        <a:lnTo>
                          <a:pt x="612" y="507"/>
                        </a:lnTo>
                        <a:lnTo>
                          <a:pt x="633" y="487"/>
                        </a:lnTo>
                        <a:lnTo>
                          <a:pt x="655" y="466"/>
                        </a:lnTo>
                        <a:lnTo>
                          <a:pt x="658" y="462"/>
                        </a:lnTo>
                        <a:lnTo>
                          <a:pt x="682" y="439"/>
                        </a:lnTo>
                        <a:lnTo>
                          <a:pt x="703" y="416"/>
                        </a:lnTo>
                        <a:lnTo>
                          <a:pt x="724" y="391"/>
                        </a:lnTo>
                        <a:lnTo>
                          <a:pt x="745" y="367"/>
                        </a:lnTo>
                        <a:lnTo>
                          <a:pt x="765" y="343"/>
                        </a:lnTo>
                        <a:lnTo>
                          <a:pt x="783" y="318"/>
                        </a:lnTo>
                        <a:lnTo>
                          <a:pt x="785" y="315"/>
                        </a:lnTo>
                        <a:lnTo>
                          <a:pt x="804" y="289"/>
                        </a:lnTo>
                        <a:lnTo>
                          <a:pt x="823" y="262"/>
                        </a:lnTo>
                        <a:lnTo>
                          <a:pt x="858" y="207"/>
                        </a:lnTo>
                        <a:lnTo>
                          <a:pt x="874" y="181"/>
                        </a:lnTo>
                        <a:lnTo>
                          <a:pt x="891" y="151"/>
                        </a:lnTo>
                        <a:lnTo>
                          <a:pt x="906" y="123"/>
                        </a:lnTo>
                        <a:lnTo>
                          <a:pt x="921" y="92"/>
                        </a:lnTo>
                        <a:lnTo>
                          <a:pt x="934" y="65"/>
                        </a:lnTo>
                        <a:lnTo>
                          <a:pt x="948" y="33"/>
                        </a:lnTo>
                        <a:lnTo>
                          <a:pt x="956" y="18"/>
                        </a:lnTo>
                        <a:lnTo>
                          <a:pt x="969" y="8"/>
                        </a:lnTo>
                        <a:lnTo>
                          <a:pt x="985" y="1"/>
                        </a:lnTo>
                        <a:lnTo>
                          <a:pt x="1002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2" name="Freeform 22"/>
                  <p:cNvSpPr>
                    <a:spLocks noEditPoints="1"/>
                  </p:cNvSpPr>
                  <p:nvPr/>
                </p:nvSpPr>
                <p:spPr bwMode="auto">
                  <a:xfrm>
                    <a:off x="7219950" y="5292725"/>
                    <a:ext cx="182563" cy="322263"/>
                  </a:xfrm>
                  <a:custGeom>
                    <a:avLst/>
                    <a:gdLst>
                      <a:gd name="T0" fmla="*/ 316 w 460"/>
                      <a:gd name="T1" fmla="*/ 122 h 811"/>
                      <a:gd name="T2" fmla="*/ 252 w 460"/>
                      <a:gd name="T3" fmla="*/ 152 h 811"/>
                      <a:gd name="T4" fmla="*/ 196 w 460"/>
                      <a:gd name="T5" fmla="*/ 195 h 811"/>
                      <a:gd name="T6" fmla="*/ 150 w 460"/>
                      <a:gd name="T7" fmla="*/ 256 h 811"/>
                      <a:gd name="T8" fmla="*/ 119 w 460"/>
                      <a:gd name="T9" fmla="*/ 326 h 811"/>
                      <a:gd name="T10" fmla="*/ 109 w 460"/>
                      <a:gd name="T11" fmla="*/ 406 h 811"/>
                      <a:gd name="T12" fmla="*/ 119 w 460"/>
                      <a:gd name="T13" fmla="*/ 484 h 811"/>
                      <a:gd name="T14" fmla="*/ 150 w 460"/>
                      <a:gd name="T15" fmla="*/ 554 h 811"/>
                      <a:gd name="T16" fmla="*/ 196 w 460"/>
                      <a:gd name="T17" fmla="*/ 615 h 811"/>
                      <a:gd name="T18" fmla="*/ 252 w 460"/>
                      <a:gd name="T19" fmla="*/ 658 h 811"/>
                      <a:gd name="T20" fmla="*/ 316 w 460"/>
                      <a:gd name="T21" fmla="*/ 688 h 811"/>
                      <a:gd name="T22" fmla="*/ 352 w 460"/>
                      <a:gd name="T23" fmla="*/ 113 h 811"/>
                      <a:gd name="T24" fmla="*/ 406 w 460"/>
                      <a:gd name="T25" fmla="*/ 0 h 811"/>
                      <a:gd name="T26" fmla="*/ 438 w 460"/>
                      <a:gd name="T27" fmla="*/ 10 h 811"/>
                      <a:gd name="T28" fmla="*/ 458 w 460"/>
                      <a:gd name="T29" fmla="*/ 37 h 811"/>
                      <a:gd name="T30" fmla="*/ 460 w 460"/>
                      <a:gd name="T31" fmla="*/ 756 h 811"/>
                      <a:gd name="T32" fmla="*/ 449 w 460"/>
                      <a:gd name="T33" fmla="*/ 789 h 811"/>
                      <a:gd name="T34" fmla="*/ 423 w 460"/>
                      <a:gd name="T35" fmla="*/ 808 h 811"/>
                      <a:gd name="T36" fmla="*/ 358 w 460"/>
                      <a:gd name="T37" fmla="*/ 808 h 811"/>
                      <a:gd name="T38" fmla="*/ 268 w 460"/>
                      <a:gd name="T39" fmla="*/ 787 h 811"/>
                      <a:gd name="T40" fmla="*/ 188 w 460"/>
                      <a:gd name="T41" fmla="*/ 748 h 811"/>
                      <a:gd name="T42" fmla="*/ 119 w 460"/>
                      <a:gd name="T43" fmla="*/ 692 h 811"/>
                      <a:gd name="T44" fmla="*/ 63 w 460"/>
                      <a:gd name="T45" fmla="*/ 623 h 811"/>
                      <a:gd name="T46" fmla="*/ 23 w 460"/>
                      <a:gd name="T47" fmla="*/ 542 h 811"/>
                      <a:gd name="T48" fmla="*/ 3 w 460"/>
                      <a:gd name="T49" fmla="*/ 453 h 811"/>
                      <a:gd name="T50" fmla="*/ 3 w 460"/>
                      <a:gd name="T51" fmla="*/ 358 h 811"/>
                      <a:gd name="T52" fmla="*/ 23 w 460"/>
                      <a:gd name="T53" fmla="*/ 268 h 811"/>
                      <a:gd name="T54" fmla="*/ 63 w 460"/>
                      <a:gd name="T55" fmla="*/ 188 h 811"/>
                      <a:gd name="T56" fmla="*/ 119 w 460"/>
                      <a:gd name="T57" fmla="*/ 118 h 811"/>
                      <a:gd name="T58" fmla="*/ 188 w 460"/>
                      <a:gd name="T59" fmla="*/ 63 h 811"/>
                      <a:gd name="T60" fmla="*/ 267 w 460"/>
                      <a:gd name="T61" fmla="*/ 24 h 811"/>
                      <a:gd name="T62" fmla="*/ 356 w 460"/>
                      <a:gd name="T63" fmla="*/ 3 h 8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</a:cxnLst>
                    <a:rect l="0" t="0" r="r" b="b"/>
                    <a:pathLst>
                      <a:path w="460" h="811">
                        <a:moveTo>
                          <a:pt x="352" y="113"/>
                        </a:moveTo>
                        <a:lnTo>
                          <a:pt x="316" y="122"/>
                        </a:lnTo>
                        <a:lnTo>
                          <a:pt x="282" y="135"/>
                        </a:lnTo>
                        <a:lnTo>
                          <a:pt x="252" y="152"/>
                        </a:lnTo>
                        <a:lnTo>
                          <a:pt x="222" y="172"/>
                        </a:lnTo>
                        <a:lnTo>
                          <a:pt x="196" y="195"/>
                        </a:lnTo>
                        <a:lnTo>
                          <a:pt x="171" y="224"/>
                        </a:lnTo>
                        <a:lnTo>
                          <a:pt x="150" y="256"/>
                        </a:lnTo>
                        <a:lnTo>
                          <a:pt x="132" y="289"/>
                        </a:lnTo>
                        <a:lnTo>
                          <a:pt x="119" y="326"/>
                        </a:lnTo>
                        <a:lnTo>
                          <a:pt x="112" y="365"/>
                        </a:lnTo>
                        <a:lnTo>
                          <a:pt x="109" y="406"/>
                        </a:lnTo>
                        <a:lnTo>
                          <a:pt x="112" y="446"/>
                        </a:lnTo>
                        <a:lnTo>
                          <a:pt x="119" y="484"/>
                        </a:lnTo>
                        <a:lnTo>
                          <a:pt x="132" y="521"/>
                        </a:lnTo>
                        <a:lnTo>
                          <a:pt x="150" y="554"/>
                        </a:lnTo>
                        <a:lnTo>
                          <a:pt x="171" y="586"/>
                        </a:lnTo>
                        <a:lnTo>
                          <a:pt x="196" y="615"/>
                        </a:lnTo>
                        <a:lnTo>
                          <a:pt x="222" y="638"/>
                        </a:lnTo>
                        <a:lnTo>
                          <a:pt x="252" y="658"/>
                        </a:lnTo>
                        <a:lnTo>
                          <a:pt x="282" y="675"/>
                        </a:lnTo>
                        <a:lnTo>
                          <a:pt x="316" y="688"/>
                        </a:lnTo>
                        <a:lnTo>
                          <a:pt x="352" y="697"/>
                        </a:lnTo>
                        <a:lnTo>
                          <a:pt x="352" y="113"/>
                        </a:lnTo>
                        <a:close/>
                        <a:moveTo>
                          <a:pt x="404" y="0"/>
                        </a:moveTo>
                        <a:lnTo>
                          <a:pt x="406" y="0"/>
                        </a:lnTo>
                        <a:lnTo>
                          <a:pt x="423" y="3"/>
                        </a:lnTo>
                        <a:lnTo>
                          <a:pt x="438" y="10"/>
                        </a:lnTo>
                        <a:lnTo>
                          <a:pt x="449" y="22"/>
                        </a:lnTo>
                        <a:lnTo>
                          <a:pt x="458" y="37"/>
                        </a:lnTo>
                        <a:lnTo>
                          <a:pt x="460" y="54"/>
                        </a:lnTo>
                        <a:lnTo>
                          <a:pt x="460" y="756"/>
                        </a:lnTo>
                        <a:lnTo>
                          <a:pt x="458" y="773"/>
                        </a:lnTo>
                        <a:lnTo>
                          <a:pt x="449" y="789"/>
                        </a:lnTo>
                        <a:lnTo>
                          <a:pt x="438" y="801"/>
                        </a:lnTo>
                        <a:lnTo>
                          <a:pt x="423" y="808"/>
                        </a:lnTo>
                        <a:lnTo>
                          <a:pt x="406" y="811"/>
                        </a:lnTo>
                        <a:lnTo>
                          <a:pt x="358" y="808"/>
                        </a:lnTo>
                        <a:lnTo>
                          <a:pt x="313" y="801"/>
                        </a:lnTo>
                        <a:lnTo>
                          <a:pt x="268" y="787"/>
                        </a:lnTo>
                        <a:lnTo>
                          <a:pt x="227" y="770"/>
                        </a:lnTo>
                        <a:lnTo>
                          <a:pt x="188" y="748"/>
                        </a:lnTo>
                        <a:lnTo>
                          <a:pt x="152" y="721"/>
                        </a:lnTo>
                        <a:lnTo>
                          <a:pt x="119" y="692"/>
                        </a:lnTo>
                        <a:lnTo>
                          <a:pt x="89" y="659"/>
                        </a:lnTo>
                        <a:lnTo>
                          <a:pt x="63" y="623"/>
                        </a:lnTo>
                        <a:lnTo>
                          <a:pt x="41" y="584"/>
                        </a:lnTo>
                        <a:lnTo>
                          <a:pt x="23" y="542"/>
                        </a:lnTo>
                        <a:lnTo>
                          <a:pt x="11" y="498"/>
                        </a:lnTo>
                        <a:lnTo>
                          <a:pt x="3" y="453"/>
                        </a:lnTo>
                        <a:lnTo>
                          <a:pt x="0" y="406"/>
                        </a:lnTo>
                        <a:lnTo>
                          <a:pt x="3" y="358"/>
                        </a:lnTo>
                        <a:lnTo>
                          <a:pt x="11" y="313"/>
                        </a:lnTo>
                        <a:lnTo>
                          <a:pt x="23" y="268"/>
                        </a:lnTo>
                        <a:lnTo>
                          <a:pt x="41" y="227"/>
                        </a:lnTo>
                        <a:lnTo>
                          <a:pt x="63" y="188"/>
                        </a:lnTo>
                        <a:lnTo>
                          <a:pt x="89" y="151"/>
                        </a:lnTo>
                        <a:lnTo>
                          <a:pt x="119" y="118"/>
                        </a:lnTo>
                        <a:lnTo>
                          <a:pt x="152" y="89"/>
                        </a:lnTo>
                        <a:lnTo>
                          <a:pt x="188" y="63"/>
                        </a:lnTo>
                        <a:lnTo>
                          <a:pt x="226" y="41"/>
                        </a:lnTo>
                        <a:lnTo>
                          <a:pt x="267" y="24"/>
                        </a:lnTo>
                        <a:lnTo>
                          <a:pt x="311" y="10"/>
                        </a:lnTo>
                        <a:lnTo>
                          <a:pt x="356" y="3"/>
                        </a:lnTo>
                        <a:lnTo>
                          <a:pt x="404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3" name="Freeform 23"/>
                  <p:cNvSpPr>
                    <a:spLocks noEditPoints="1"/>
                  </p:cNvSpPr>
                  <p:nvPr/>
                </p:nvSpPr>
                <p:spPr bwMode="auto">
                  <a:xfrm>
                    <a:off x="8420100" y="5292725"/>
                    <a:ext cx="182563" cy="322263"/>
                  </a:xfrm>
                  <a:custGeom>
                    <a:avLst/>
                    <a:gdLst>
                      <a:gd name="T0" fmla="*/ 109 w 460"/>
                      <a:gd name="T1" fmla="*/ 697 h 811"/>
                      <a:gd name="T2" fmla="*/ 178 w 460"/>
                      <a:gd name="T3" fmla="*/ 675 h 811"/>
                      <a:gd name="T4" fmla="*/ 238 w 460"/>
                      <a:gd name="T5" fmla="*/ 638 h 811"/>
                      <a:gd name="T6" fmla="*/ 290 w 460"/>
                      <a:gd name="T7" fmla="*/ 586 h 811"/>
                      <a:gd name="T8" fmla="*/ 328 w 460"/>
                      <a:gd name="T9" fmla="*/ 521 h 811"/>
                      <a:gd name="T10" fmla="*/ 349 w 460"/>
                      <a:gd name="T11" fmla="*/ 446 h 811"/>
                      <a:gd name="T12" fmla="*/ 349 w 460"/>
                      <a:gd name="T13" fmla="*/ 365 h 811"/>
                      <a:gd name="T14" fmla="*/ 328 w 460"/>
                      <a:gd name="T15" fmla="*/ 289 h 811"/>
                      <a:gd name="T16" fmla="*/ 290 w 460"/>
                      <a:gd name="T17" fmla="*/ 224 h 811"/>
                      <a:gd name="T18" fmla="*/ 238 w 460"/>
                      <a:gd name="T19" fmla="*/ 172 h 811"/>
                      <a:gd name="T20" fmla="*/ 178 w 460"/>
                      <a:gd name="T21" fmla="*/ 135 h 811"/>
                      <a:gd name="T22" fmla="*/ 109 w 460"/>
                      <a:gd name="T23" fmla="*/ 113 h 811"/>
                      <a:gd name="T24" fmla="*/ 56 w 460"/>
                      <a:gd name="T25" fmla="*/ 0 h 811"/>
                      <a:gd name="T26" fmla="*/ 148 w 460"/>
                      <a:gd name="T27" fmla="*/ 10 h 811"/>
                      <a:gd name="T28" fmla="*/ 232 w 460"/>
                      <a:gd name="T29" fmla="*/ 41 h 811"/>
                      <a:gd name="T30" fmla="*/ 308 w 460"/>
                      <a:gd name="T31" fmla="*/ 89 h 811"/>
                      <a:gd name="T32" fmla="*/ 341 w 460"/>
                      <a:gd name="T33" fmla="*/ 118 h 811"/>
                      <a:gd name="T34" fmla="*/ 396 w 460"/>
                      <a:gd name="T35" fmla="*/ 188 h 811"/>
                      <a:gd name="T36" fmla="*/ 436 w 460"/>
                      <a:gd name="T37" fmla="*/ 268 h 811"/>
                      <a:gd name="T38" fmla="*/ 457 w 460"/>
                      <a:gd name="T39" fmla="*/ 358 h 811"/>
                      <a:gd name="T40" fmla="*/ 457 w 460"/>
                      <a:gd name="T41" fmla="*/ 453 h 811"/>
                      <a:gd name="T42" fmla="*/ 436 w 460"/>
                      <a:gd name="T43" fmla="*/ 542 h 811"/>
                      <a:gd name="T44" fmla="*/ 396 w 460"/>
                      <a:gd name="T45" fmla="*/ 623 h 811"/>
                      <a:gd name="T46" fmla="*/ 341 w 460"/>
                      <a:gd name="T47" fmla="*/ 692 h 811"/>
                      <a:gd name="T48" fmla="*/ 272 w 460"/>
                      <a:gd name="T49" fmla="*/ 748 h 811"/>
                      <a:gd name="T50" fmla="*/ 191 w 460"/>
                      <a:gd name="T51" fmla="*/ 787 h 811"/>
                      <a:gd name="T52" fmla="*/ 101 w 460"/>
                      <a:gd name="T53" fmla="*/ 808 h 811"/>
                      <a:gd name="T54" fmla="*/ 37 w 460"/>
                      <a:gd name="T55" fmla="*/ 808 h 811"/>
                      <a:gd name="T56" fmla="*/ 11 w 460"/>
                      <a:gd name="T57" fmla="*/ 789 h 811"/>
                      <a:gd name="T58" fmla="*/ 0 w 460"/>
                      <a:gd name="T59" fmla="*/ 756 h 811"/>
                      <a:gd name="T60" fmla="*/ 2 w 460"/>
                      <a:gd name="T61" fmla="*/ 37 h 811"/>
                      <a:gd name="T62" fmla="*/ 22 w 460"/>
                      <a:gd name="T63" fmla="*/ 10 h 811"/>
                      <a:gd name="T64" fmla="*/ 54 w 460"/>
                      <a:gd name="T65" fmla="*/ 0 h 8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</a:cxnLst>
                    <a:rect l="0" t="0" r="r" b="b"/>
                    <a:pathLst>
                      <a:path w="460" h="811">
                        <a:moveTo>
                          <a:pt x="109" y="113"/>
                        </a:moveTo>
                        <a:lnTo>
                          <a:pt x="109" y="697"/>
                        </a:lnTo>
                        <a:lnTo>
                          <a:pt x="144" y="688"/>
                        </a:lnTo>
                        <a:lnTo>
                          <a:pt x="178" y="675"/>
                        </a:lnTo>
                        <a:lnTo>
                          <a:pt x="209" y="658"/>
                        </a:lnTo>
                        <a:lnTo>
                          <a:pt x="238" y="638"/>
                        </a:lnTo>
                        <a:lnTo>
                          <a:pt x="264" y="615"/>
                        </a:lnTo>
                        <a:lnTo>
                          <a:pt x="290" y="586"/>
                        </a:lnTo>
                        <a:lnTo>
                          <a:pt x="311" y="554"/>
                        </a:lnTo>
                        <a:lnTo>
                          <a:pt x="328" y="521"/>
                        </a:lnTo>
                        <a:lnTo>
                          <a:pt x="340" y="484"/>
                        </a:lnTo>
                        <a:lnTo>
                          <a:pt x="349" y="446"/>
                        </a:lnTo>
                        <a:lnTo>
                          <a:pt x="351" y="406"/>
                        </a:lnTo>
                        <a:lnTo>
                          <a:pt x="349" y="365"/>
                        </a:lnTo>
                        <a:lnTo>
                          <a:pt x="340" y="326"/>
                        </a:lnTo>
                        <a:lnTo>
                          <a:pt x="328" y="289"/>
                        </a:lnTo>
                        <a:lnTo>
                          <a:pt x="311" y="256"/>
                        </a:lnTo>
                        <a:lnTo>
                          <a:pt x="290" y="224"/>
                        </a:lnTo>
                        <a:lnTo>
                          <a:pt x="264" y="195"/>
                        </a:lnTo>
                        <a:lnTo>
                          <a:pt x="238" y="172"/>
                        </a:lnTo>
                        <a:lnTo>
                          <a:pt x="209" y="152"/>
                        </a:lnTo>
                        <a:lnTo>
                          <a:pt x="178" y="135"/>
                        </a:lnTo>
                        <a:lnTo>
                          <a:pt x="144" y="122"/>
                        </a:lnTo>
                        <a:lnTo>
                          <a:pt x="109" y="113"/>
                        </a:lnTo>
                        <a:close/>
                        <a:moveTo>
                          <a:pt x="54" y="0"/>
                        </a:moveTo>
                        <a:lnTo>
                          <a:pt x="56" y="0"/>
                        </a:lnTo>
                        <a:lnTo>
                          <a:pt x="102" y="2"/>
                        </a:lnTo>
                        <a:lnTo>
                          <a:pt x="148" y="10"/>
                        </a:lnTo>
                        <a:lnTo>
                          <a:pt x="191" y="23"/>
                        </a:lnTo>
                        <a:lnTo>
                          <a:pt x="232" y="41"/>
                        </a:lnTo>
                        <a:lnTo>
                          <a:pt x="272" y="63"/>
                        </a:lnTo>
                        <a:lnTo>
                          <a:pt x="308" y="89"/>
                        </a:lnTo>
                        <a:lnTo>
                          <a:pt x="340" y="118"/>
                        </a:lnTo>
                        <a:lnTo>
                          <a:pt x="341" y="118"/>
                        </a:lnTo>
                        <a:lnTo>
                          <a:pt x="371" y="152"/>
                        </a:lnTo>
                        <a:lnTo>
                          <a:pt x="396" y="188"/>
                        </a:lnTo>
                        <a:lnTo>
                          <a:pt x="418" y="227"/>
                        </a:lnTo>
                        <a:lnTo>
                          <a:pt x="436" y="268"/>
                        </a:lnTo>
                        <a:lnTo>
                          <a:pt x="449" y="313"/>
                        </a:lnTo>
                        <a:lnTo>
                          <a:pt x="457" y="358"/>
                        </a:lnTo>
                        <a:lnTo>
                          <a:pt x="460" y="406"/>
                        </a:lnTo>
                        <a:lnTo>
                          <a:pt x="457" y="453"/>
                        </a:lnTo>
                        <a:lnTo>
                          <a:pt x="449" y="498"/>
                        </a:lnTo>
                        <a:lnTo>
                          <a:pt x="436" y="542"/>
                        </a:lnTo>
                        <a:lnTo>
                          <a:pt x="418" y="584"/>
                        </a:lnTo>
                        <a:lnTo>
                          <a:pt x="396" y="623"/>
                        </a:lnTo>
                        <a:lnTo>
                          <a:pt x="371" y="659"/>
                        </a:lnTo>
                        <a:lnTo>
                          <a:pt x="341" y="692"/>
                        </a:lnTo>
                        <a:lnTo>
                          <a:pt x="308" y="721"/>
                        </a:lnTo>
                        <a:lnTo>
                          <a:pt x="272" y="748"/>
                        </a:lnTo>
                        <a:lnTo>
                          <a:pt x="232" y="770"/>
                        </a:lnTo>
                        <a:lnTo>
                          <a:pt x="191" y="787"/>
                        </a:lnTo>
                        <a:lnTo>
                          <a:pt x="147" y="801"/>
                        </a:lnTo>
                        <a:lnTo>
                          <a:pt x="101" y="808"/>
                        </a:lnTo>
                        <a:lnTo>
                          <a:pt x="54" y="811"/>
                        </a:lnTo>
                        <a:lnTo>
                          <a:pt x="37" y="808"/>
                        </a:lnTo>
                        <a:lnTo>
                          <a:pt x="22" y="801"/>
                        </a:lnTo>
                        <a:lnTo>
                          <a:pt x="11" y="789"/>
                        </a:lnTo>
                        <a:lnTo>
                          <a:pt x="2" y="773"/>
                        </a:lnTo>
                        <a:lnTo>
                          <a:pt x="0" y="756"/>
                        </a:lnTo>
                        <a:lnTo>
                          <a:pt x="0" y="54"/>
                        </a:lnTo>
                        <a:lnTo>
                          <a:pt x="2" y="37"/>
                        </a:lnTo>
                        <a:lnTo>
                          <a:pt x="11" y="22"/>
                        </a:lnTo>
                        <a:lnTo>
                          <a:pt x="22" y="10"/>
                        </a:lnTo>
                        <a:lnTo>
                          <a:pt x="37" y="3"/>
                        </a:lnTo>
                        <a:lnTo>
                          <a:pt x="54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4" name="Freeform 24"/>
                  <p:cNvSpPr>
                    <a:spLocks/>
                  </p:cNvSpPr>
                  <p:nvPr/>
                </p:nvSpPr>
                <p:spPr bwMode="auto">
                  <a:xfrm>
                    <a:off x="7375525" y="4870450"/>
                    <a:ext cx="1071563" cy="384175"/>
                  </a:xfrm>
                  <a:custGeom>
                    <a:avLst/>
                    <a:gdLst>
                      <a:gd name="T0" fmla="*/ 1437 w 2699"/>
                      <a:gd name="T1" fmla="*/ 2 h 966"/>
                      <a:gd name="T2" fmla="*/ 1609 w 2699"/>
                      <a:gd name="T3" fmla="*/ 23 h 966"/>
                      <a:gd name="T4" fmla="*/ 1776 w 2699"/>
                      <a:gd name="T5" fmla="*/ 64 h 966"/>
                      <a:gd name="T6" fmla="*/ 1938 w 2699"/>
                      <a:gd name="T7" fmla="*/ 124 h 966"/>
                      <a:gd name="T8" fmla="*/ 2092 w 2699"/>
                      <a:gd name="T9" fmla="*/ 203 h 966"/>
                      <a:gd name="T10" fmla="*/ 2235 w 2699"/>
                      <a:gd name="T11" fmla="*/ 299 h 966"/>
                      <a:gd name="T12" fmla="*/ 2362 w 2699"/>
                      <a:gd name="T13" fmla="*/ 409 h 966"/>
                      <a:gd name="T14" fmla="*/ 2477 w 2699"/>
                      <a:gd name="T15" fmla="*/ 533 h 966"/>
                      <a:gd name="T16" fmla="*/ 2576 w 2699"/>
                      <a:gd name="T17" fmla="*/ 668 h 966"/>
                      <a:gd name="T18" fmla="*/ 2659 w 2699"/>
                      <a:gd name="T19" fmla="*/ 815 h 966"/>
                      <a:gd name="T20" fmla="*/ 2699 w 2699"/>
                      <a:gd name="T21" fmla="*/ 909 h 966"/>
                      <a:gd name="T22" fmla="*/ 2691 w 2699"/>
                      <a:gd name="T23" fmla="*/ 940 h 966"/>
                      <a:gd name="T24" fmla="*/ 2666 w 2699"/>
                      <a:gd name="T25" fmla="*/ 962 h 966"/>
                      <a:gd name="T26" fmla="*/ 2637 w 2699"/>
                      <a:gd name="T27" fmla="*/ 966 h 966"/>
                      <a:gd name="T28" fmla="*/ 2612 w 2699"/>
                      <a:gd name="T29" fmla="*/ 956 h 966"/>
                      <a:gd name="T30" fmla="*/ 2595 w 2699"/>
                      <a:gd name="T31" fmla="*/ 933 h 966"/>
                      <a:gd name="T32" fmla="*/ 2525 w 2699"/>
                      <a:gd name="T33" fmla="*/ 793 h 966"/>
                      <a:gd name="T34" fmla="*/ 2441 w 2699"/>
                      <a:gd name="T35" fmla="*/ 662 h 966"/>
                      <a:gd name="T36" fmla="*/ 2342 w 2699"/>
                      <a:gd name="T37" fmla="*/ 543 h 966"/>
                      <a:gd name="T38" fmla="*/ 2229 w 2699"/>
                      <a:gd name="T39" fmla="*/ 434 h 966"/>
                      <a:gd name="T40" fmla="*/ 2106 w 2699"/>
                      <a:gd name="T41" fmla="*/ 339 h 966"/>
                      <a:gd name="T42" fmla="*/ 1966 w 2699"/>
                      <a:gd name="T43" fmla="*/ 258 h 966"/>
                      <a:gd name="T44" fmla="*/ 1820 w 2699"/>
                      <a:gd name="T45" fmla="*/ 193 h 966"/>
                      <a:gd name="T46" fmla="*/ 1668 w 2699"/>
                      <a:gd name="T47" fmla="*/ 147 h 966"/>
                      <a:gd name="T48" fmla="*/ 1511 w 2699"/>
                      <a:gd name="T49" fmla="*/ 118 h 966"/>
                      <a:gd name="T50" fmla="*/ 1350 w 2699"/>
                      <a:gd name="T51" fmla="*/ 109 h 966"/>
                      <a:gd name="T52" fmla="*/ 1188 w 2699"/>
                      <a:gd name="T53" fmla="*/ 118 h 966"/>
                      <a:gd name="T54" fmla="*/ 1031 w 2699"/>
                      <a:gd name="T55" fmla="*/ 146 h 966"/>
                      <a:gd name="T56" fmla="*/ 878 w 2699"/>
                      <a:gd name="T57" fmla="*/ 192 h 966"/>
                      <a:gd name="T58" fmla="*/ 733 w 2699"/>
                      <a:gd name="T59" fmla="*/ 257 h 966"/>
                      <a:gd name="T60" fmla="*/ 594 w 2699"/>
                      <a:gd name="T61" fmla="*/ 339 h 966"/>
                      <a:gd name="T62" fmla="*/ 469 w 2699"/>
                      <a:gd name="T63" fmla="*/ 434 h 966"/>
                      <a:gd name="T64" fmla="*/ 356 w 2699"/>
                      <a:gd name="T65" fmla="*/ 542 h 966"/>
                      <a:gd name="T66" fmla="*/ 258 w 2699"/>
                      <a:gd name="T67" fmla="*/ 662 h 966"/>
                      <a:gd name="T68" fmla="*/ 173 w 2699"/>
                      <a:gd name="T69" fmla="*/ 793 h 966"/>
                      <a:gd name="T70" fmla="*/ 104 w 2699"/>
                      <a:gd name="T71" fmla="*/ 933 h 966"/>
                      <a:gd name="T72" fmla="*/ 82 w 2699"/>
                      <a:gd name="T73" fmla="*/ 958 h 966"/>
                      <a:gd name="T74" fmla="*/ 50 w 2699"/>
                      <a:gd name="T75" fmla="*/ 966 h 966"/>
                      <a:gd name="T76" fmla="*/ 18 w 2699"/>
                      <a:gd name="T77" fmla="*/ 953 h 966"/>
                      <a:gd name="T78" fmla="*/ 1 w 2699"/>
                      <a:gd name="T79" fmla="*/ 924 h 966"/>
                      <a:gd name="T80" fmla="*/ 4 w 2699"/>
                      <a:gd name="T81" fmla="*/ 892 h 966"/>
                      <a:gd name="T82" fmla="*/ 79 w 2699"/>
                      <a:gd name="T83" fmla="*/ 740 h 966"/>
                      <a:gd name="T84" fmla="*/ 170 w 2699"/>
                      <a:gd name="T85" fmla="*/ 599 h 966"/>
                      <a:gd name="T86" fmla="*/ 277 w 2699"/>
                      <a:gd name="T87" fmla="*/ 469 h 966"/>
                      <a:gd name="T88" fmla="*/ 399 w 2699"/>
                      <a:gd name="T89" fmla="*/ 352 h 966"/>
                      <a:gd name="T90" fmla="*/ 533 w 2699"/>
                      <a:gd name="T91" fmla="*/ 249 h 966"/>
                      <a:gd name="T92" fmla="*/ 683 w 2699"/>
                      <a:gd name="T93" fmla="*/ 161 h 966"/>
                      <a:gd name="T94" fmla="*/ 840 w 2699"/>
                      <a:gd name="T95" fmla="*/ 91 h 966"/>
                      <a:gd name="T96" fmla="*/ 1005 w 2699"/>
                      <a:gd name="T97" fmla="*/ 40 h 966"/>
                      <a:gd name="T98" fmla="*/ 1175 w 2699"/>
                      <a:gd name="T99" fmla="*/ 11 h 966"/>
                      <a:gd name="T100" fmla="*/ 1350 w 2699"/>
                      <a:gd name="T101" fmla="*/ 0 h 96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</a:cxnLst>
                    <a:rect l="0" t="0" r="r" b="b"/>
                    <a:pathLst>
                      <a:path w="2699" h="966">
                        <a:moveTo>
                          <a:pt x="1350" y="0"/>
                        </a:moveTo>
                        <a:lnTo>
                          <a:pt x="1437" y="2"/>
                        </a:lnTo>
                        <a:lnTo>
                          <a:pt x="1523" y="11"/>
                        </a:lnTo>
                        <a:lnTo>
                          <a:pt x="1609" y="23"/>
                        </a:lnTo>
                        <a:lnTo>
                          <a:pt x="1693" y="41"/>
                        </a:lnTo>
                        <a:lnTo>
                          <a:pt x="1776" y="64"/>
                        </a:lnTo>
                        <a:lnTo>
                          <a:pt x="1858" y="91"/>
                        </a:lnTo>
                        <a:lnTo>
                          <a:pt x="1938" y="124"/>
                        </a:lnTo>
                        <a:lnTo>
                          <a:pt x="2016" y="161"/>
                        </a:lnTo>
                        <a:lnTo>
                          <a:pt x="2092" y="203"/>
                        </a:lnTo>
                        <a:lnTo>
                          <a:pt x="2166" y="249"/>
                        </a:lnTo>
                        <a:lnTo>
                          <a:pt x="2235" y="299"/>
                        </a:lnTo>
                        <a:lnTo>
                          <a:pt x="2300" y="352"/>
                        </a:lnTo>
                        <a:lnTo>
                          <a:pt x="2362" y="409"/>
                        </a:lnTo>
                        <a:lnTo>
                          <a:pt x="2422" y="469"/>
                        </a:lnTo>
                        <a:lnTo>
                          <a:pt x="2477" y="533"/>
                        </a:lnTo>
                        <a:lnTo>
                          <a:pt x="2528" y="599"/>
                        </a:lnTo>
                        <a:lnTo>
                          <a:pt x="2576" y="668"/>
                        </a:lnTo>
                        <a:lnTo>
                          <a:pt x="2619" y="740"/>
                        </a:lnTo>
                        <a:lnTo>
                          <a:pt x="2659" y="815"/>
                        </a:lnTo>
                        <a:lnTo>
                          <a:pt x="2694" y="892"/>
                        </a:lnTo>
                        <a:lnTo>
                          <a:pt x="2699" y="909"/>
                        </a:lnTo>
                        <a:lnTo>
                          <a:pt x="2698" y="924"/>
                        </a:lnTo>
                        <a:lnTo>
                          <a:pt x="2691" y="940"/>
                        </a:lnTo>
                        <a:lnTo>
                          <a:pt x="2681" y="953"/>
                        </a:lnTo>
                        <a:lnTo>
                          <a:pt x="2666" y="962"/>
                        </a:lnTo>
                        <a:lnTo>
                          <a:pt x="2652" y="966"/>
                        </a:lnTo>
                        <a:lnTo>
                          <a:pt x="2637" y="966"/>
                        </a:lnTo>
                        <a:lnTo>
                          <a:pt x="2625" y="962"/>
                        </a:lnTo>
                        <a:lnTo>
                          <a:pt x="2612" y="956"/>
                        </a:lnTo>
                        <a:lnTo>
                          <a:pt x="2602" y="946"/>
                        </a:lnTo>
                        <a:lnTo>
                          <a:pt x="2595" y="933"/>
                        </a:lnTo>
                        <a:lnTo>
                          <a:pt x="2562" y="862"/>
                        </a:lnTo>
                        <a:lnTo>
                          <a:pt x="2525" y="793"/>
                        </a:lnTo>
                        <a:lnTo>
                          <a:pt x="2485" y="727"/>
                        </a:lnTo>
                        <a:lnTo>
                          <a:pt x="2441" y="662"/>
                        </a:lnTo>
                        <a:lnTo>
                          <a:pt x="2393" y="601"/>
                        </a:lnTo>
                        <a:lnTo>
                          <a:pt x="2342" y="543"/>
                        </a:lnTo>
                        <a:lnTo>
                          <a:pt x="2287" y="487"/>
                        </a:lnTo>
                        <a:lnTo>
                          <a:pt x="2229" y="434"/>
                        </a:lnTo>
                        <a:lnTo>
                          <a:pt x="2169" y="386"/>
                        </a:lnTo>
                        <a:lnTo>
                          <a:pt x="2106" y="339"/>
                        </a:lnTo>
                        <a:lnTo>
                          <a:pt x="2037" y="296"/>
                        </a:lnTo>
                        <a:lnTo>
                          <a:pt x="1966" y="258"/>
                        </a:lnTo>
                        <a:lnTo>
                          <a:pt x="1894" y="223"/>
                        </a:lnTo>
                        <a:lnTo>
                          <a:pt x="1820" y="193"/>
                        </a:lnTo>
                        <a:lnTo>
                          <a:pt x="1745" y="167"/>
                        </a:lnTo>
                        <a:lnTo>
                          <a:pt x="1668" y="147"/>
                        </a:lnTo>
                        <a:lnTo>
                          <a:pt x="1590" y="130"/>
                        </a:lnTo>
                        <a:lnTo>
                          <a:pt x="1511" y="118"/>
                        </a:lnTo>
                        <a:lnTo>
                          <a:pt x="1430" y="111"/>
                        </a:lnTo>
                        <a:lnTo>
                          <a:pt x="1350" y="109"/>
                        </a:lnTo>
                        <a:lnTo>
                          <a:pt x="1268" y="111"/>
                        </a:lnTo>
                        <a:lnTo>
                          <a:pt x="1188" y="118"/>
                        </a:lnTo>
                        <a:lnTo>
                          <a:pt x="1109" y="130"/>
                        </a:lnTo>
                        <a:lnTo>
                          <a:pt x="1031" y="146"/>
                        </a:lnTo>
                        <a:lnTo>
                          <a:pt x="954" y="167"/>
                        </a:lnTo>
                        <a:lnTo>
                          <a:pt x="878" y="192"/>
                        </a:lnTo>
                        <a:lnTo>
                          <a:pt x="804" y="223"/>
                        </a:lnTo>
                        <a:lnTo>
                          <a:pt x="733" y="257"/>
                        </a:lnTo>
                        <a:lnTo>
                          <a:pt x="662" y="296"/>
                        </a:lnTo>
                        <a:lnTo>
                          <a:pt x="594" y="339"/>
                        </a:lnTo>
                        <a:lnTo>
                          <a:pt x="530" y="385"/>
                        </a:lnTo>
                        <a:lnTo>
                          <a:pt x="469" y="434"/>
                        </a:lnTo>
                        <a:lnTo>
                          <a:pt x="411" y="487"/>
                        </a:lnTo>
                        <a:lnTo>
                          <a:pt x="356" y="542"/>
                        </a:lnTo>
                        <a:lnTo>
                          <a:pt x="306" y="601"/>
                        </a:lnTo>
                        <a:lnTo>
                          <a:pt x="258" y="662"/>
                        </a:lnTo>
                        <a:lnTo>
                          <a:pt x="214" y="727"/>
                        </a:lnTo>
                        <a:lnTo>
                          <a:pt x="173" y="793"/>
                        </a:lnTo>
                        <a:lnTo>
                          <a:pt x="136" y="862"/>
                        </a:lnTo>
                        <a:lnTo>
                          <a:pt x="104" y="933"/>
                        </a:lnTo>
                        <a:lnTo>
                          <a:pt x="95" y="948"/>
                        </a:lnTo>
                        <a:lnTo>
                          <a:pt x="82" y="958"/>
                        </a:lnTo>
                        <a:lnTo>
                          <a:pt x="67" y="965"/>
                        </a:lnTo>
                        <a:lnTo>
                          <a:pt x="50" y="966"/>
                        </a:lnTo>
                        <a:lnTo>
                          <a:pt x="33" y="962"/>
                        </a:lnTo>
                        <a:lnTo>
                          <a:pt x="18" y="953"/>
                        </a:lnTo>
                        <a:lnTo>
                          <a:pt x="8" y="940"/>
                        </a:lnTo>
                        <a:lnTo>
                          <a:pt x="1" y="924"/>
                        </a:lnTo>
                        <a:lnTo>
                          <a:pt x="0" y="908"/>
                        </a:lnTo>
                        <a:lnTo>
                          <a:pt x="4" y="892"/>
                        </a:lnTo>
                        <a:lnTo>
                          <a:pt x="39" y="815"/>
                        </a:lnTo>
                        <a:lnTo>
                          <a:pt x="79" y="740"/>
                        </a:lnTo>
                        <a:lnTo>
                          <a:pt x="123" y="668"/>
                        </a:lnTo>
                        <a:lnTo>
                          <a:pt x="170" y="599"/>
                        </a:lnTo>
                        <a:lnTo>
                          <a:pt x="222" y="533"/>
                        </a:lnTo>
                        <a:lnTo>
                          <a:pt x="277" y="469"/>
                        </a:lnTo>
                        <a:lnTo>
                          <a:pt x="336" y="408"/>
                        </a:lnTo>
                        <a:lnTo>
                          <a:pt x="399" y="352"/>
                        </a:lnTo>
                        <a:lnTo>
                          <a:pt x="464" y="299"/>
                        </a:lnTo>
                        <a:lnTo>
                          <a:pt x="533" y="249"/>
                        </a:lnTo>
                        <a:lnTo>
                          <a:pt x="607" y="203"/>
                        </a:lnTo>
                        <a:lnTo>
                          <a:pt x="683" y="161"/>
                        </a:lnTo>
                        <a:lnTo>
                          <a:pt x="761" y="124"/>
                        </a:lnTo>
                        <a:lnTo>
                          <a:pt x="840" y="91"/>
                        </a:lnTo>
                        <a:lnTo>
                          <a:pt x="922" y="63"/>
                        </a:lnTo>
                        <a:lnTo>
                          <a:pt x="1005" y="40"/>
                        </a:lnTo>
                        <a:lnTo>
                          <a:pt x="1090" y="23"/>
                        </a:lnTo>
                        <a:lnTo>
                          <a:pt x="1175" y="11"/>
                        </a:lnTo>
                        <a:lnTo>
                          <a:pt x="1262" y="2"/>
                        </a:lnTo>
                        <a:lnTo>
                          <a:pt x="1350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5" name="Freeform 25"/>
                  <p:cNvSpPr>
                    <a:spLocks noEditPoints="1"/>
                  </p:cNvSpPr>
                  <p:nvPr/>
                </p:nvSpPr>
                <p:spPr bwMode="auto">
                  <a:xfrm>
                    <a:off x="7834313" y="5940425"/>
                    <a:ext cx="153988" cy="155575"/>
                  </a:xfrm>
                  <a:custGeom>
                    <a:avLst/>
                    <a:gdLst>
                      <a:gd name="T0" fmla="*/ 173 w 390"/>
                      <a:gd name="T1" fmla="*/ 112 h 391"/>
                      <a:gd name="T2" fmla="*/ 135 w 390"/>
                      <a:gd name="T3" fmla="*/ 134 h 391"/>
                      <a:gd name="T4" fmla="*/ 116 w 390"/>
                      <a:gd name="T5" fmla="*/ 162 h 391"/>
                      <a:gd name="T6" fmla="*/ 109 w 390"/>
                      <a:gd name="T7" fmla="*/ 196 h 391"/>
                      <a:gd name="T8" fmla="*/ 116 w 390"/>
                      <a:gd name="T9" fmla="*/ 229 h 391"/>
                      <a:gd name="T10" fmla="*/ 134 w 390"/>
                      <a:gd name="T11" fmla="*/ 256 h 391"/>
                      <a:gd name="T12" fmla="*/ 147 w 390"/>
                      <a:gd name="T13" fmla="*/ 267 h 391"/>
                      <a:gd name="T14" fmla="*/ 178 w 390"/>
                      <a:gd name="T15" fmla="*/ 280 h 391"/>
                      <a:gd name="T16" fmla="*/ 213 w 390"/>
                      <a:gd name="T17" fmla="*/ 280 h 391"/>
                      <a:gd name="T18" fmla="*/ 243 w 390"/>
                      <a:gd name="T19" fmla="*/ 266 h 391"/>
                      <a:gd name="T20" fmla="*/ 270 w 390"/>
                      <a:gd name="T21" fmla="*/ 239 h 391"/>
                      <a:gd name="T22" fmla="*/ 282 w 390"/>
                      <a:gd name="T23" fmla="*/ 196 h 391"/>
                      <a:gd name="T24" fmla="*/ 270 w 390"/>
                      <a:gd name="T25" fmla="*/ 152 h 391"/>
                      <a:gd name="T26" fmla="*/ 239 w 390"/>
                      <a:gd name="T27" fmla="*/ 122 h 391"/>
                      <a:gd name="T28" fmla="*/ 196 w 390"/>
                      <a:gd name="T29" fmla="*/ 110 h 391"/>
                      <a:gd name="T30" fmla="*/ 227 w 390"/>
                      <a:gd name="T31" fmla="*/ 3 h 391"/>
                      <a:gd name="T32" fmla="*/ 285 w 390"/>
                      <a:gd name="T33" fmla="*/ 22 h 391"/>
                      <a:gd name="T34" fmla="*/ 333 w 390"/>
                      <a:gd name="T35" fmla="*/ 57 h 391"/>
                      <a:gd name="T36" fmla="*/ 352 w 390"/>
                      <a:gd name="T37" fmla="*/ 80 h 391"/>
                      <a:gd name="T38" fmla="*/ 381 w 390"/>
                      <a:gd name="T39" fmla="*/ 134 h 391"/>
                      <a:gd name="T40" fmla="*/ 390 w 390"/>
                      <a:gd name="T41" fmla="*/ 196 h 391"/>
                      <a:gd name="T42" fmla="*/ 381 w 390"/>
                      <a:gd name="T43" fmla="*/ 257 h 391"/>
                      <a:gd name="T44" fmla="*/ 352 w 390"/>
                      <a:gd name="T45" fmla="*/ 311 h 391"/>
                      <a:gd name="T46" fmla="*/ 311 w 390"/>
                      <a:gd name="T47" fmla="*/ 353 h 391"/>
                      <a:gd name="T48" fmla="*/ 257 w 390"/>
                      <a:gd name="T49" fmla="*/ 380 h 391"/>
                      <a:gd name="T50" fmla="*/ 195 w 390"/>
                      <a:gd name="T51" fmla="*/ 391 h 391"/>
                      <a:gd name="T52" fmla="*/ 134 w 390"/>
                      <a:gd name="T53" fmla="*/ 380 h 391"/>
                      <a:gd name="T54" fmla="*/ 81 w 390"/>
                      <a:gd name="T55" fmla="*/ 353 h 391"/>
                      <a:gd name="T56" fmla="*/ 57 w 390"/>
                      <a:gd name="T57" fmla="*/ 333 h 391"/>
                      <a:gd name="T58" fmla="*/ 21 w 390"/>
                      <a:gd name="T59" fmla="*/ 285 h 391"/>
                      <a:gd name="T60" fmla="*/ 2 w 390"/>
                      <a:gd name="T61" fmla="*/ 227 h 391"/>
                      <a:gd name="T62" fmla="*/ 2 w 390"/>
                      <a:gd name="T63" fmla="*/ 164 h 391"/>
                      <a:gd name="T64" fmla="*/ 21 w 390"/>
                      <a:gd name="T65" fmla="*/ 106 h 391"/>
                      <a:gd name="T66" fmla="*/ 57 w 390"/>
                      <a:gd name="T67" fmla="*/ 57 h 391"/>
                      <a:gd name="T68" fmla="*/ 106 w 390"/>
                      <a:gd name="T69" fmla="*/ 22 h 391"/>
                      <a:gd name="T70" fmla="*/ 164 w 390"/>
                      <a:gd name="T71" fmla="*/ 3 h 3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</a:cxnLst>
                    <a:rect l="0" t="0" r="r" b="b"/>
                    <a:pathLst>
                      <a:path w="390" h="391">
                        <a:moveTo>
                          <a:pt x="196" y="110"/>
                        </a:moveTo>
                        <a:lnTo>
                          <a:pt x="173" y="112"/>
                        </a:lnTo>
                        <a:lnTo>
                          <a:pt x="153" y="122"/>
                        </a:lnTo>
                        <a:lnTo>
                          <a:pt x="135" y="134"/>
                        </a:lnTo>
                        <a:lnTo>
                          <a:pt x="124" y="147"/>
                        </a:lnTo>
                        <a:lnTo>
                          <a:pt x="116" y="162"/>
                        </a:lnTo>
                        <a:lnTo>
                          <a:pt x="111" y="178"/>
                        </a:lnTo>
                        <a:lnTo>
                          <a:pt x="109" y="196"/>
                        </a:lnTo>
                        <a:lnTo>
                          <a:pt x="111" y="214"/>
                        </a:lnTo>
                        <a:lnTo>
                          <a:pt x="116" y="229"/>
                        </a:lnTo>
                        <a:lnTo>
                          <a:pt x="124" y="244"/>
                        </a:lnTo>
                        <a:lnTo>
                          <a:pt x="134" y="256"/>
                        </a:lnTo>
                        <a:lnTo>
                          <a:pt x="135" y="257"/>
                        </a:lnTo>
                        <a:lnTo>
                          <a:pt x="147" y="267"/>
                        </a:lnTo>
                        <a:lnTo>
                          <a:pt x="162" y="275"/>
                        </a:lnTo>
                        <a:lnTo>
                          <a:pt x="178" y="280"/>
                        </a:lnTo>
                        <a:lnTo>
                          <a:pt x="196" y="282"/>
                        </a:lnTo>
                        <a:lnTo>
                          <a:pt x="213" y="280"/>
                        </a:lnTo>
                        <a:lnTo>
                          <a:pt x="229" y="275"/>
                        </a:lnTo>
                        <a:lnTo>
                          <a:pt x="243" y="266"/>
                        </a:lnTo>
                        <a:lnTo>
                          <a:pt x="256" y="256"/>
                        </a:lnTo>
                        <a:lnTo>
                          <a:pt x="270" y="239"/>
                        </a:lnTo>
                        <a:lnTo>
                          <a:pt x="278" y="219"/>
                        </a:lnTo>
                        <a:lnTo>
                          <a:pt x="282" y="196"/>
                        </a:lnTo>
                        <a:lnTo>
                          <a:pt x="278" y="172"/>
                        </a:lnTo>
                        <a:lnTo>
                          <a:pt x="270" y="152"/>
                        </a:lnTo>
                        <a:lnTo>
                          <a:pt x="256" y="134"/>
                        </a:lnTo>
                        <a:lnTo>
                          <a:pt x="239" y="122"/>
                        </a:lnTo>
                        <a:lnTo>
                          <a:pt x="218" y="112"/>
                        </a:lnTo>
                        <a:lnTo>
                          <a:pt x="196" y="110"/>
                        </a:lnTo>
                        <a:close/>
                        <a:moveTo>
                          <a:pt x="196" y="0"/>
                        </a:moveTo>
                        <a:lnTo>
                          <a:pt x="227" y="3"/>
                        </a:lnTo>
                        <a:lnTo>
                          <a:pt x="256" y="11"/>
                        </a:lnTo>
                        <a:lnTo>
                          <a:pt x="285" y="22"/>
                        </a:lnTo>
                        <a:lnTo>
                          <a:pt x="310" y="38"/>
                        </a:lnTo>
                        <a:lnTo>
                          <a:pt x="333" y="57"/>
                        </a:lnTo>
                        <a:lnTo>
                          <a:pt x="333" y="58"/>
                        </a:lnTo>
                        <a:lnTo>
                          <a:pt x="352" y="80"/>
                        </a:lnTo>
                        <a:lnTo>
                          <a:pt x="368" y="106"/>
                        </a:lnTo>
                        <a:lnTo>
                          <a:pt x="381" y="134"/>
                        </a:lnTo>
                        <a:lnTo>
                          <a:pt x="388" y="164"/>
                        </a:lnTo>
                        <a:lnTo>
                          <a:pt x="390" y="196"/>
                        </a:lnTo>
                        <a:lnTo>
                          <a:pt x="388" y="227"/>
                        </a:lnTo>
                        <a:lnTo>
                          <a:pt x="381" y="257"/>
                        </a:lnTo>
                        <a:lnTo>
                          <a:pt x="368" y="285"/>
                        </a:lnTo>
                        <a:lnTo>
                          <a:pt x="352" y="311"/>
                        </a:lnTo>
                        <a:lnTo>
                          <a:pt x="333" y="333"/>
                        </a:lnTo>
                        <a:lnTo>
                          <a:pt x="311" y="353"/>
                        </a:lnTo>
                        <a:lnTo>
                          <a:pt x="285" y="369"/>
                        </a:lnTo>
                        <a:lnTo>
                          <a:pt x="257" y="380"/>
                        </a:lnTo>
                        <a:lnTo>
                          <a:pt x="227" y="388"/>
                        </a:lnTo>
                        <a:lnTo>
                          <a:pt x="195" y="391"/>
                        </a:lnTo>
                        <a:lnTo>
                          <a:pt x="164" y="388"/>
                        </a:lnTo>
                        <a:lnTo>
                          <a:pt x="134" y="380"/>
                        </a:lnTo>
                        <a:lnTo>
                          <a:pt x="106" y="369"/>
                        </a:lnTo>
                        <a:lnTo>
                          <a:pt x="81" y="353"/>
                        </a:lnTo>
                        <a:lnTo>
                          <a:pt x="57" y="333"/>
                        </a:lnTo>
                        <a:lnTo>
                          <a:pt x="57" y="333"/>
                        </a:lnTo>
                        <a:lnTo>
                          <a:pt x="37" y="311"/>
                        </a:lnTo>
                        <a:lnTo>
                          <a:pt x="21" y="285"/>
                        </a:lnTo>
                        <a:lnTo>
                          <a:pt x="10" y="257"/>
                        </a:lnTo>
                        <a:lnTo>
                          <a:pt x="2" y="227"/>
                        </a:lnTo>
                        <a:lnTo>
                          <a:pt x="0" y="196"/>
                        </a:lnTo>
                        <a:lnTo>
                          <a:pt x="2" y="164"/>
                        </a:lnTo>
                        <a:lnTo>
                          <a:pt x="10" y="134"/>
                        </a:lnTo>
                        <a:lnTo>
                          <a:pt x="21" y="106"/>
                        </a:lnTo>
                        <a:lnTo>
                          <a:pt x="37" y="80"/>
                        </a:lnTo>
                        <a:lnTo>
                          <a:pt x="57" y="57"/>
                        </a:lnTo>
                        <a:lnTo>
                          <a:pt x="80" y="38"/>
                        </a:lnTo>
                        <a:lnTo>
                          <a:pt x="106" y="22"/>
                        </a:lnTo>
                        <a:lnTo>
                          <a:pt x="134" y="11"/>
                        </a:lnTo>
                        <a:lnTo>
                          <a:pt x="164" y="3"/>
                        </a:lnTo>
                        <a:lnTo>
                          <a:pt x="196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66" name="Group 46"/>
                <p:cNvGrpSpPr/>
                <p:nvPr/>
              </p:nvGrpSpPr>
              <p:grpSpPr>
                <a:xfrm>
                  <a:off x="8210874" y="2049396"/>
                  <a:ext cx="556613" cy="557369"/>
                  <a:chOff x="3359151" y="3932238"/>
                  <a:chExt cx="1166813" cy="1168400"/>
                </a:xfrm>
                <a:solidFill>
                  <a:schemeClr val="bg1"/>
                </a:solidFill>
              </p:grpSpPr>
              <p:sp>
                <p:nvSpPr>
                  <p:cNvPr id="67" name="Freeform 20"/>
                  <p:cNvSpPr>
                    <a:spLocks noEditPoints="1"/>
                  </p:cNvSpPr>
                  <p:nvPr/>
                </p:nvSpPr>
                <p:spPr bwMode="auto">
                  <a:xfrm>
                    <a:off x="3359151" y="3932238"/>
                    <a:ext cx="1166813" cy="1168400"/>
                  </a:xfrm>
                  <a:custGeom>
                    <a:avLst/>
                    <a:gdLst>
                      <a:gd name="T0" fmla="*/ 312 w 735"/>
                      <a:gd name="T1" fmla="*/ 28 h 736"/>
                      <a:gd name="T2" fmla="*/ 209 w 735"/>
                      <a:gd name="T3" fmla="*/ 61 h 736"/>
                      <a:gd name="T4" fmla="*/ 125 w 735"/>
                      <a:gd name="T5" fmla="*/ 123 h 736"/>
                      <a:gd name="T6" fmla="*/ 63 w 735"/>
                      <a:gd name="T7" fmla="*/ 210 h 736"/>
                      <a:gd name="T8" fmla="*/ 28 w 735"/>
                      <a:gd name="T9" fmla="*/ 312 h 736"/>
                      <a:gd name="T10" fmla="*/ 28 w 735"/>
                      <a:gd name="T11" fmla="*/ 424 h 736"/>
                      <a:gd name="T12" fmla="*/ 63 w 735"/>
                      <a:gd name="T13" fmla="*/ 527 h 736"/>
                      <a:gd name="T14" fmla="*/ 125 w 735"/>
                      <a:gd name="T15" fmla="*/ 611 h 736"/>
                      <a:gd name="T16" fmla="*/ 209 w 735"/>
                      <a:gd name="T17" fmla="*/ 675 h 736"/>
                      <a:gd name="T18" fmla="*/ 312 w 735"/>
                      <a:gd name="T19" fmla="*/ 708 h 736"/>
                      <a:gd name="T20" fmla="*/ 424 w 735"/>
                      <a:gd name="T21" fmla="*/ 708 h 736"/>
                      <a:gd name="T22" fmla="*/ 526 w 735"/>
                      <a:gd name="T23" fmla="*/ 675 h 736"/>
                      <a:gd name="T24" fmla="*/ 612 w 735"/>
                      <a:gd name="T25" fmla="*/ 611 h 736"/>
                      <a:gd name="T26" fmla="*/ 675 w 735"/>
                      <a:gd name="T27" fmla="*/ 527 h 736"/>
                      <a:gd name="T28" fmla="*/ 708 w 735"/>
                      <a:gd name="T29" fmla="*/ 424 h 736"/>
                      <a:gd name="T30" fmla="*/ 708 w 735"/>
                      <a:gd name="T31" fmla="*/ 312 h 736"/>
                      <a:gd name="T32" fmla="*/ 675 w 735"/>
                      <a:gd name="T33" fmla="*/ 210 h 736"/>
                      <a:gd name="T34" fmla="*/ 612 w 735"/>
                      <a:gd name="T35" fmla="*/ 123 h 736"/>
                      <a:gd name="T36" fmla="*/ 526 w 735"/>
                      <a:gd name="T37" fmla="*/ 61 h 736"/>
                      <a:gd name="T38" fmla="*/ 424 w 735"/>
                      <a:gd name="T39" fmla="*/ 28 h 736"/>
                      <a:gd name="T40" fmla="*/ 369 w 735"/>
                      <a:gd name="T41" fmla="*/ 0 h 736"/>
                      <a:gd name="T42" fmla="*/ 484 w 735"/>
                      <a:gd name="T43" fmla="*/ 19 h 736"/>
                      <a:gd name="T44" fmla="*/ 585 w 735"/>
                      <a:gd name="T45" fmla="*/ 72 h 736"/>
                      <a:gd name="T46" fmla="*/ 664 w 735"/>
                      <a:gd name="T47" fmla="*/ 151 h 736"/>
                      <a:gd name="T48" fmla="*/ 717 w 735"/>
                      <a:gd name="T49" fmla="*/ 252 h 736"/>
                      <a:gd name="T50" fmla="*/ 735 w 735"/>
                      <a:gd name="T51" fmla="*/ 367 h 736"/>
                      <a:gd name="T52" fmla="*/ 717 w 735"/>
                      <a:gd name="T53" fmla="*/ 485 h 736"/>
                      <a:gd name="T54" fmla="*/ 664 w 735"/>
                      <a:gd name="T55" fmla="*/ 586 h 736"/>
                      <a:gd name="T56" fmla="*/ 585 w 735"/>
                      <a:gd name="T57" fmla="*/ 664 h 736"/>
                      <a:gd name="T58" fmla="*/ 484 w 735"/>
                      <a:gd name="T59" fmla="*/ 718 h 736"/>
                      <a:gd name="T60" fmla="*/ 369 w 735"/>
                      <a:gd name="T61" fmla="*/ 736 h 736"/>
                      <a:gd name="T62" fmla="*/ 251 w 735"/>
                      <a:gd name="T63" fmla="*/ 718 h 736"/>
                      <a:gd name="T64" fmla="*/ 151 w 735"/>
                      <a:gd name="T65" fmla="*/ 664 h 736"/>
                      <a:gd name="T66" fmla="*/ 72 w 735"/>
                      <a:gd name="T67" fmla="*/ 586 h 736"/>
                      <a:gd name="T68" fmla="*/ 19 w 735"/>
                      <a:gd name="T69" fmla="*/ 485 h 736"/>
                      <a:gd name="T70" fmla="*/ 0 w 735"/>
                      <a:gd name="T71" fmla="*/ 367 h 736"/>
                      <a:gd name="T72" fmla="*/ 19 w 735"/>
                      <a:gd name="T73" fmla="*/ 252 h 736"/>
                      <a:gd name="T74" fmla="*/ 72 w 735"/>
                      <a:gd name="T75" fmla="*/ 151 h 736"/>
                      <a:gd name="T76" fmla="*/ 151 w 735"/>
                      <a:gd name="T77" fmla="*/ 72 h 736"/>
                      <a:gd name="T78" fmla="*/ 251 w 735"/>
                      <a:gd name="T79" fmla="*/ 19 h 736"/>
                      <a:gd name="T80" fmla="*/ 369 w 735"/>
                      <a:gd name="T81" fmla="*/ 0 h 73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</a:cxnLst>
                    <a:rect l="0" t="0" r="r" b="b"/>
                    <a:pathLst>
                      <a:path w="735" h="736">
                        <a:moveTo>
                          <a:pt x="369" y="22"/>
                        </a:moveTo>
                        <a:lnTo>
                          <a:pt x="312" y="28"/>
                        </a:lnTo>
                        <a:lnTo>
                          <a:pt x="259" y="41"/>
                        </a:lnTo>
                        <a:lnTo>
                          <a:pt x="209" y="61"/>
                        </a:lnTo>
                        <a:lnTo>
                          <a:pt x="165" y="90"/>
                        </a:lnTo>
                        <a:lnTo>
                          <a:pt x="125" y="123"/>
                        </a:lnTo>
                        <a:lnTo>
                          <a:pt x="90" y="164"/>
                        </a:lnTo>
                        <a:lnTo>
                          <a:pt x="63" y="210"/>
                        </a:lnTo>
                        <a:lnTo>
                          <a:pt x="41" y="259"/>
                        </a:lnTo>
                        <a:lnTo>
                          <a:pt x="28" y="312"/>
                        </a:lnTo>
                        <a:lnTo>
                          <a:pt x="24" y="367"/>
                        </a:lnTo>
                        <a:lnTo>
                          <a:pt x="28" y="424"/>
                        </a:lnTo>
                        <a:lnTo>
                          <a:pt x="41" y="477"/>
                        </a:lnTo>
                        <a:lnTo>
                          <a:pt x="63" y="527"/>
                        </a:lnTo>
                        <a:lnTo>
                          <a:pt x="90" y="571"/>
                        </a:lnTo>
                        <a:lnTo>
                          <a:pt x="125" y="611"/>
                        </a:lnTo>
                        <a:lnTo>
                          <a:pt x="165" y="646"/>
                        </a:lnTo>
                        <a:lnTo>
                          <a:pt x="209" y="675"/>
                        </a:lnTo>
                        <a:lnTo>
                          <a:pt x="259" y="696"/>
                        </a:lnTo>
                        <a:lnTo>
                          <a:pt x="312" y="708"/>
                        </a:lnTo>
                        <a:lnTo>
                          <a:pt x="369" y="712"/>
                        </a:lnTo>
                        <a:lnTo>
                          <a:pt x="424" y="708"/>
                        </a:lnTo>
                        <a:lnTo>
                          <a:pt x="477" y="696"/>
                        </a:lnTo>
                        <a:lnTo>
                          <a:pt x="526" y="675"/>
                        </a:lnTo>
                        <a:lnTo>
                          <a:pt x="572" y="646"/>
                        </a:lnTo>
                        <a:lnTo>
                          <a:pt x="612" y="611"/>
                        </a:lnTo>
                        <a:lnTo>
                          <a:pt x="645" y="571"/>
                        </a:lnTo>
                        <a:lnTo>
                          <a:pt x="675" y="527"/>
                        </a:lnTo>
                        <a:lnTo>
                          <a:pt x="695" y="477"/>
                        </a:lnTo>
                        <a:lnTo>
                          <a:pt x="708" y="424"/>
                        </a:lnTo>
                        <a:lnTo>
                          <a:pt x="713" y="367"/>
                        </a:lnTo>
                        <a:lnTo>
                          <a:pt x="708" y="312"/>
                        </a:lnTo>
                        <a:lnTo>
                          <a:pt x="695" y="259"/>
                        </a:lnTo>
                        <a:lnTo>
                          <a:pt x="675" y="210"/>
                        </a:lnTo>
                        <a:lnTo>
                          <a:pt x="645" y="164"/>
                        </a:lnTo>
                        <a:lnTo>
                          <a:pt x="612" y="123"/>
                        </a:lnTo>
                        <a:lnTo>
                          <a:pt x="572" y="90"/>
                        </a:lnTo>
                        <a:lnTo>
                          <a:pt x="526" y="61"/>
                        </a:lnTo>
                        <a:lnTo>
                          <a:pt x="477" y="41"/>
                        </a:lnTo>
                        <a:lnTo>
                          <a:pt x="424" y="28"/>
                        </a:lnTo>
                        <a:lnTo>
                          <a:pt x="369" y="22"/>
                        </a:lnTo>
                        <a:close/>
                        <a:moveTo>
                          <a:pt x="369" y="0"/>
                        </a:moveTo>
                        <a:lnTo>
                          <a:pt x="427" y="6"/>
                        </a:lnTo>
                        <a:lnTo>
                          <a:pt x="484" y="19"/>
                        </a:lnTo>
                        <a:lnTo>
                          <a:pt x="537" y="41"/>
                        </a:lnTo>
                        <a:lnTo>
                          <a:pt x="585" y="72"/>
                        </a:lnTo>
                        <a:lnTo>
                          <a:pt x="627" y="109"/>
                        </a:lnTo>
                        <a:lnTo>
                          <a:pt x="664" y="151"/>
                        </a:lnTo>
                        <a:lnTo>
                          <a:pt x="695" y="198"/>
                        </a:lnTo>
                        <a:lnTo>
                          <a:pt x="717" y="252"/>
                        </a:lnTo>
                        <a:lnTo>
                          <a:pt x="731" y="309"/>
                        </a:lnTo>
                        <a:lnTo>
                          <a:pt x="735" y="367"/>
                        </a:lnTo>
                        <a:lnTo>
                          <a:pt x="731" y="428"/>
                        </a:lnTo>
                        <a:lnTo>
                          <a:pt x="717" y="485"/>
                        </a:lnTo>
                        <a:lnTo>
                          <a:pt x="695" y="538"/>
                        </a:lnTo>
                        <a:lnTo>
                          <a:pt x="664" y="586"/>
                        </a:lnTo>
                        <a:lnTo>
                          <a:pt x="627" y="628"/>
                        </a:lnTo>
                        <a:lnTo>
                          <a:pt x="585" y="664"/>
                        </a:lnTo>
                        <a:lnTo>
                          <a:pt x="537" y="696"/>
                        </a:lnTo>
                        <a:lnTo>
                          <a:pt x="484" y="718"/>
                        </a:lnTo>
                        <a:lnTo>
                          <a:pt x="427" y="730"/>
                        </a:lnTo>
                        <a:lnTo>
                          <a:pt x="369" y="736"/>
                        </a:lnTo>
                        <a:lnTo>
                          <a:pt x="308" y="730"/>
                        </a:lnTo>
                        <a:lnTo>
                          <a:pt x="251" y="718"/>
                        </a:lnTo>
                        <a:lnTo>
                          <a:pt x="198" y="696"/>
                        </a:lnTo>
                        <a:lnTo>
                          <a:pt x="151" y="664"/>
                        </a:lnTo>
                        <a:lnTo>
                          <a:pt x="108" y="628"/>
                        </a:lnTo>
                        <a:lnTo>
                          <a:pt x="72" y="586"/>
                        </a:lnTo>
                        <a:lnTo>
                          <a:pt x="41" y="538"/>
                        </a:lnTo>
                        <a:lnTo>
                          <a:pt x="19" y="485"/>
                        </a:lnTo>
                        <a:lnTo>
                          <a:pt x="6" y="428"/>
                        </a:lnTo>
                        <a:lnTo>
                          <a:pt x="0" y="367"/>
                        </a:lnTo>
                        <a:lnTo>
                          <a:pt x="6" y="309"/>
                        </a:lnTo>
                        <a:lnTo>
                          <a:pt x="19" y="252"/>
                        </a:lnTo>
                        <a:lnTo>
                          <a:pt x="41" y="198"/>
                        </a:lnTo>
                        <a:lnTo>
                          <a:pt x="72" y="151"/>
                        </a:lnTo>
                        <a:lnTo>
                          <a:pt x="108" y="109"/>
                        </a:lnTo>
                        <a:lnTo>
                          <a:pt x="151" y="72"/>
                        </a:lnTo>
                        <a:lnTo>
                          <a:pt x="198" y="41"/>
                        </a:lnTo>
                        <a:lnTo>
                          <a:pt x="251" y="19"/>
                        </a:lnTo>
                        <a:lnTo>
                          <a:pt x="308" y="6"/>
                        </a:lnTo>
                        <a:lnTo>
                          <a:pt x="369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68" name="Freeform 21"/>
                  <p:cNvSpPr>
                    <a:spLocks/>
                  </p:cNvSpPr>
                  <p:nvPr/>
                </p:nvSpPr>
                <p:spPr bwMode="auto">
                  <a:xfrm>
                    <a:off x="3505201" y="4224338"/>
                    <a:ext cx="649288" cy="582613"/>
                  </a:xfrm>
                  <a:custGeom>
                    <a:avLst/>
                    <a:gdLst>
                      <a:gd name="T0" fmla="*/ 313 w 409"/>
                      <a:gd name="T1" fmla="*/ 3 h 367"/>
                      <a:gd name="T2" fmla="*/ 379 w 409"/>
                      <a:gd name="T3" fmla="*/ 31 h 367"/>
                      <a:gd name="T4" fmla="*/ 409 w 409"/>
                      <a:gd name="T5" fmla="*/ 59 h 367"/>
                      <a:gd name="T6" fmla="*/ 409 w 409"/>
                      <a:gd name="T7" fmla="*/ 66 h 367"/>
                      <a:gd name="T8" fmla="*/ 403 w 409"/>
                      <a:gd name="T9" fmla="*/ 73 h 367"/>
                      <a:gd name="T10" fmla="*/ 394 w 409"/>
                      <a:gd name="T11" fmla="*/ 73 h 367"/>
                      <a:gd name="T12" fmla="*/ 366 w 409"/>
                      <a:gd name="T13" fmla="*/ 49 h 367"/>
                      <a:gd name="T14" fmla="*/ 308 w 409"/>
                      <a:gd name="T15" fmla="*/ 26 h 367"/>
                      <a:gd name="T16" fmla="*/ 244 w 409"/>
                      <a:gd name="T17" fmla="*/ 26 h 367"/>
                      <a:gd name="T18" fmla="*/ 187 w 409"/>
                      <a:gd name="T19" fmla="*/ 49 h 367"/>
                      <a:gd name="T20" fmla="*/ 143 w 409"/>
                      <a:gd name="T21" fmla="*/ 95 h 367"/>
                      <a:gd name="T22" fmla="*/ 123 w 409"/>
                      <a:gd name="T23" fmla="*/ 137 h 367"/>
                      <a:gd name="T24" fmla="*/ 337 w 409"/>
                      <a:gd name="T25" fmla="*/ 139 h 367"/>
                      <a:gd name="T26" fmla="*/ 344 w 409"/>
                      <a:gd name="T27" fmla="*/ 145 h 367"/>
                      <a:gd name="T28" fmla="*/ 344 w 409"/>
                      <a:gd name="T29" fmla="*/ 154 h 367"/>
                      <a:gd name="T30" fmla="*/ 337 w 409"/>
                      <a:gd name="T31" fmla="*/ 159 h 367"/>
                      <a:gd name="T32" fmla="*/ 117 w 409"/>
                      <a:gd name="T33" fmla="*/ 161 h 367"/>
                      <a:gd name="T34" fmla="*/ 115 w 409"/>
                      <a:gd name="T35" fmla="*/ 183 h 367"/>
                      <a:gd name="T36" fmla="*/ 117 w 409"/>
                      <a:gd name="T37" fmla="*/ 207 h 367"/>
                      <a:gd name="T38" fmla="*/ 291 w 409"/>
                      <a:gd name="T39" fmla="*/ 207 h 367"/>
                      <a:gd name="T40" fmla="*/ 299 w 409"/>
                      <a:gd name="T41" fmla="*/ 214 h 367"/>
                      <a:gd name="T42" fmla="*/ 299 w 409"/>
                      <a:gd name="T43" fmla="*/ 224 h 367"/>
                      <a:gd name="T44" fmla="*/ 291 w 409"/>
                      <a:gd name="T45" fmla="*/ 229 h 367"/>
                      <a:gd name="T46" fmla="*/ 123 w 409"/>
                      <a:gd name="T47" fmla="*/ 231 h 367"/>
                      <a:gd name="T48" fmla="*/ 143 w 409"/>
                      <a:gd name="T49" fmla="*/ 273 h 367"/>
                      <a:gd name="T50" fmla="*/ 187 w 409"/>
                      <a:gd name="T51" fmla="*/ 317 h 367"/>
                      <a:gd name="T52" fmla="*/ 244 w 409"/>
                      <a:gd name="T53" fmla="*/ 341 h 367"/>
                      <a:gd name="T54" fmla="*/ 308 w 409"/>
                      <a:gd name="T55" fmla="*/ 341 h 367"/>
                      <a:gd name="T56" fmla="*/ 337 w 409"/>
                      <a:gd name="T57" fmla="*/ 332 h 367"/>
                      <a:gd name="T58" fmla="*/ 390 w 409"/>
                      <a:gd name="T59" fmla="*/ 297 h 367"/>
                      <a:gd name="T60" fmla="*/ 398 w 409"/>
                      <a:gd name="T61" fmla="*/ 293 h 367"/>
                      <a:gd name="T62" fmla="*/ 407 w 409"/>
                      <a:gd name="T63" fmla="*/ 297 h 367"/>
                      <a:gd name="T64" fmla="*/ 409 w 409"/>
                      <a:gd name="T65" fmla="*/ 306 h 367"/>
                      <a:gd name="T66" fmla="*/ 407 w 409"/>
                      <a:gd name="T67" fmla="*/ 314 h 367"/>
                      <a:gd name="T68" fmla="*/ 346 w 409"/>
                      <a:gd name="T69" fmla="*/ 354 h 367"/>
                      <a:gd name="T70" fmla="*/ 277 w 409"/>
                      <a:gd name="T71" fmla="*/ 367 h 367"/>
                      <a:gd name="T72" fmla="*/ 207 w 409"/>
                      <a:gd name="T73" fmla="*/ 354 h 367"/>
                      <a:gd name="T74" fmla="*/ 146 w 409"/>
                      <a:gd name="T75" fmla="*/ 314 h 367"/>
                      <a:gd name="T76" fmla="*/ 106 w 409"/>
                      <a:gd name="T77" fmla="*/ 255 h 367"/>
                      <a:gd name="T78" fmla="*/ 99 w 409"/>
                      <a:gd name="T79" fmla="*/ 231 h 367"/>
                      <a:gd name="T80" fmla="*/ 7 w 409"/>
                      <a:gd name="T81" fmla="*/ 229 h 367"/>
                      <a:gd name="T82" fmla="*/ 2 w 409"/>
                      <a:gd name="T83" fmla="*/ 224 h 367"/>
                      <a:gd name="T84" fmla="*/ 2 w 409"/>
                      <a:gd name="T85" fmla="*/ 214 h 367"/>
                      <a:gd name="T86" fmla="*/ 7 w 409"/>
                      <a:gd name="T87" fmla="*/ 209 h 367"/>
                      <a:gd name="T88" fmla="*/ 95 w 409"/>
                      <a:gd name="T89" fmla="*/ 207 h 367"/>
                      <a:gd name="T90" fmla="*/ 93 w 409"/>
                      <a:gd name="T91" fmla="*/ 183 h 367"/>
                      <a:gd name="T92" fmla="*/ 95 w 409"/>
                      <a:gd name="T93" fmla="*/ 161 h 367"/>
                      <a:gd name="T94" fmla="*/ 53 w 409"/>
                      <a:gd name="T95" fmla="*/ 159 h 367"/>
                      <a:gd name="T96" fmla="*/ 48 w 409"/>
                      <a:gd name="T97" fmla="*/ 154 h 367"/>
                      <a:gd name="T98" fmla="*/ 48 w 409"/>
                      <a:gd name="T99" fmla="*/ 145 h 367"/>
                      <a:gd name="T100" fmla="*/ 53 w 409"/>
                      <a:gd name="T101" fmla="*/ 139 h 367"/>
                      <a:gd name="T102" fmla="*/ 99 w 409"/>
                      <a:gd name="T103" fmla="*/ 137 h 367"/>
                      <a:gd name="T104" fmla="*/ 106 w 409"/>
                      <a:gd name="T105" fmla="*/ 114 h 367"/>
                      <a:gd name="T106" fmla="*/ 146 w 409"/>
                      <a:gd name="T107" fmla="*/ 55 h 367"/>
                      <a:gd name="T108" fmla="*/ 207 w 409"/>
                      <a:gd name="T109" fmla="*/ 14 h 367"/>
                      <a:gd name="T110" fmla="*/ 277 w 409"/>
                      <a:gd name="T111" fmla="*/ 0 h 36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</a:cxnLst>
                    <a:rect l="0" t="0" r="r" b="b"/>
                    <a:pathLst>
                      <a:path w="409" h="367">
                        <a:moveTo>
                          <a:pt x="277" y="0"/>
                        </a:moveTo>
                        <a:lnTo>
                          <a:pt x="313" y="3"/>
                        </a:lnTo>
                        <a:lnTo>
                          <a:pt x="346" y="14"/>
                        </a:lnTo>
                        <a:lnTo>
                          <a:pt x="379" y="31"/>
                        </a:lnTo>
                        <a:lnTo>
                          <a:pt x="407" y="55"/>
                        </a:lnTo>
                        <a:lnTo>
                          <a:pt x="409" y="59"/>
                        </a:lnTo>
                        <a:lnTo>
                          <a:pt x="409" y="62"/>
                        </a:lnTo>
                        <a:lnTo>
                          <a:pt x="409" y="66"/>
                        </a:lnTo>
                        <a:lnTo>
                          <a:pt x="407" y="70"/>
                        </a:lnTo>
                        <a:lnTo>
                          <a:pt x="403" y="73"/>
                        </a:lnTo>
                        <a:lnTo>
                          <a:pt x="398" y="73"/>
                        </a:lnTo>
                        <a:lnTo>
                          <a:pt x="394" y="73"/>
                        </a:lnTo>
                        <a:lnTo>
                          <a:pt x="390" y="70"/>
                        </a:lnTo>
                        <a:lnTo>
                          <a:pt x="366" y="49"/>
                        </a:lnTo>
                        <a:lnTo>
                          <a:pt x="337" y="35"/>
                        </a:lnTo>
                        <a:lnTo>
                          <a:pt x="308" y="26"/>
                        </a:lnTo>
                        <a:lnTo>
                          <a:pt x="277" y="24"/>
                        </a:lnTo>
                        <a:lnTo>
                          <a:pt x="244" y="26"/>
                        </a:lnTo>
                        <a:lnTo>
                          <a:pt x="214" y="35"/>
                        </a:lnTo>
                        <a:lnTo>
                          <a:pt x="187" y="49"/>
                        </a:lnTo>
                        <a:lnTo>
                          <a:pt x="163" y="70"/>
                        </a:lnTo>
                        <a:lnTo>
                          <a:pt x="143" y="95"/>
                        </a:lnTo>
                        <a:lnTo>
                          <a:pt x="128" y="123"/>
                        </a:lnTo>
                        <a:lnTo>
                          <a:pt x="123" y="137"/>
                        </a:lnTo>
                        <a:lnTo>
                          <a:pt x="333" y="137"/>
                        </a:lnTo>
                        <a:lnTo>
                          <a:pt x="337" y="139"/>
                        </a:lnTo>
                        <a:lnTo>
                          <a:pt x="341" y="141"/>
                        </a:lnTo>
                        <a:lnTo>
                          <a:pt x="344" y="145"/>
                        </a:lnTo>
                        <a:lnTo>
                          <a:pt x="344" y="150"/>
                        </a:lnTo>
                        <a:lnTo>
                          <a:pt x="344" y="154"/>
                        </a:lnTo>
                        <a:lnTo>
                          <a:pt x="341" y="158"/>
                        </a:lnTo>
                        <a:lnTo>
                          <a:pt x="337" y="159"/>
                        </a:lnTo>
                        <a:lnTo>
                          <a:pt x="333" y="161"/>
                        </a:lnTo>
                        <a:lnTo>
                          <a:pt x="117" y="161"/>
                        </a:lnTo>
                        <a:lnTo>
                          <a:pt x="117" y="172"/>
                        </a:lnTo>
                        <a:lnTo>
                          <a:pt x="115" y="183"/>
                        </a:lnTo>
                        <a:lnTo>
                          <a:pt x="117" y="196"/>
                        </a:lnTo>
                        <a:lnTo>
                          <a:pt x="117" y="207"/>
                        </a:lnTo>
                        <a:lnTo>
                          <a:pt x="288" y="207"/>
                        </a:lnTo>
                        <a:lnTo>
                          <a:pt x="291" y="207"/>
                        </a:lnTo>
                        <a:lnTo>
                          <a:pt x="295" y="211"/>
                        </a:lnTo>
                        <a:lnTo>
                          <a:pt x="299" y="214"/>
                        </a:lnTo>
                        <a:lnTo>
                          <a:pt x="299" y="218"/>
                        </a:lnTo>
                        <a:lnTo>
                          <a:pt x="299" y="224"/>
                        </a:lnTo>
                        <a:lnTo>
                          <a:pt x="295" y="227"/>
                        </a:lnTo>
                        <a:lnTo>
                          <a:pt x="291" y="229"/>
                        </a:lnTo>
                        <a:lnTo>
                          <a:pt x="288" y="229"/>
                        </a:lnTo>
                        <a:lnTo>
                          <a:pt x="123" y="231"/>
                        </a:lnTo>
                        <a:lnTo>
                          <a:pt x="128" y="246"/>
                        </a:lnTo>
                        <a:lnTo>
                          <a:pt x="143" y="273"/>
                        </a:lnTo>
                        <a:lnTo>
                          <a:pt x="163" y="297"/>
                        </a:lnTo>
                        <a:lnTo>
                          <a:pt x="187" y="317"/>
                        </a:lnTo>
                        <a:lnTo>
                          <a:pt x="214" y="332"/>
                        </a:lnTo>
                        <a:lnTo>
                          <a:pt x="244" y="341"/>
                        </a:lnTo>
                        <a:lnTo>
                          <a:pt x="277" y="345"/>
                        </a:lnTo>
                        <a:lnTo>
                          <a:pt x="308" y="341"/>
                        </a:lnTo>
                        <a:lnTo>
                          <a:pt x="337" y="332"/>
                        </a:lnTo>
                        <a:lnTo>
                          <a:pt x="337" y="332"/>
                        </a:lnTo>
                        <a:lnTo>
                          <a:pt x="366" y="317"/>
                        </a:lnTo>
                        <a:lnTo>
                          <a:pt x="390" y="297"/>
                        </a:lnTo>
                        <a:lnTo>
                          <a:pt x="394" y="295"/>
                        </a:lnTo>
                        <a:lnTo>
                          <a:pt x="398" y="293"/>
                        </a:lnTo>
                        <a:lnTo>
                          <a:pt x="403" y="295"/>
                        </a:lnTo>
                        <a:lnTo>
                          <a:pt x="407" y="297"/>
                        </a:lnTo>
                        <a:lnTo>
                          <a:pt x="409" y="301"/>
                        </a:lnTo>
                        <a:lnTo>
                          <a:pt x="409" y="306"/>
                        </a:lnTo>
                        <a:lnTo>
                          <a:pt x="409" y="310"/>
                        </a:lnTo>
                        <a:lnTo>
                          <a:pt x="407" y="314"/>
                        </a:lnTo>
                        <a:lnTo>
                          <a:pt x="379" y="336"/>
                        </a:lnTo>
                        <a:lnTo>
                          <a:pt x="346" y="354"/>
                        </a:lnTo>
                        <a:lnTo>
                          <a:pt x="313" y="363"/>
                        </a:lnTo>
                        <a:lnTo>
                          <a:pt x="277" y="367"/>
                        </a:lnTo>
                        <a:lnTo>
                          <a:pt x="240" y="363"/>
                        </a:lnTo>
                        <a:lnTo>
                          <a:pt x="207" y="354"/>
                        </a:lnTo>
                        <a:lnTo>
                          <a:pt x="174" y="337"/>
                        </a:lnTo>
                        <a:lnTo>
                          <a:pt x="146" y="314"/>
                        </a:lnTo>
                        <a:lnTo>
                          <a:pt x="124" y="286"/>
                        </a:lnTo>
                        <a:lnTo>
                          <a:pt x="106" y="255"/>
                        </a:lnTo>
                        <a:lnTo>
                          <a:pt x="103" y="242"/>
                        </a:lnTo>
                        <a:lnTo>
                          <a:pt x="99" y="231"/>
                        </a:lnTo>
                        <a:lnTo>
                          <a:pt x="13" y="231"/>
                        </a:lnTo>
                        <a:lnTo>
                          <a:pt x="7" y="229"/>
                        </a:lnTo>
                        <a:lnTo>
                          <a:pt x="4" y="227"/>
                        </a:lnTo>
                        <a:lnTo>
                          <a:pt x="2" y="224"/>
                        </a:lnTo>
                        <a:lnTo>
                          <a:pt x="0" y="218"/>
                        </a:lnTo>
                        <a:lnTo>
                          <a:pt x="2" y="214"/>
                        </a:lnTo>
                        <a:lnTo>
                          <a:pt x="4" y="211"/>
                        </a:lnTo>
                        <a:lnTo>
                          <a:pt x="7" y="209"/>
                        </a:lnTo>
                        <a:lnTo>
                          <a:pt x="13" y="207"/>
                        </a:lnTo>
                        <a:lnTo>
                          <a:pt x="95" y="207"/>
                        </a:lnTo>
                        <a:lnTo>
                          <a:pt x="93" y="196"/>
                        </a:lnTo>
                        <a:lnTo>
                          <a:pt x="93" y="183"/>
                        </a:lnTo>
                        <a:lnTo>
                          <a:pt x="93" y="172"/>
                        </a:lnTo>
                        <a:lnTo>
                          <a:pt x="95" y="161"/>
                        </a:lnTo>
                        <a:lnTo>
                          <a:pt x="59" y="161"/>
                        </a:lnTo>
                        <a:lnTo>
                          <a:pt x="53" y="159"/>
                        </a:lnTo>
                        <a:lnTo>
                          <a:pt x="49" y="158"/>
                        </a:lnTo>
                        <a:lnTo>
                          <a:pt x="48" y="154"/>
                        </a:lnTo>
                        <a:lnTo>
                          <a:pt x="46" y="150"/>
                        </a:lnTo>
                        <a:lnTo>
                          <a:pt x="48" y="145"/>
                        </a:lnTo>
                        <a:lnTo>
                          <a:pt x="49" y="141"/>
                        </a:lnTo>
                        <a:lnTo>
                          <a:pt x="53" y="139"/>
                        </a:lnTo>
                        <a:lnTo>
                          <a:pt x="59" y="137"/>
                        </a:lnTo>
                        <a:lnTo>
                          <a:pt x="99" y="137"/>
                        </a:lnTo>
                        <a:lnTo>
                          <a:pt x="103" y="126"/>
                        </a:lnTo>
                        <a:lnTo>
                          <a:pt x="106" y="114"/>
                        </a:lnTo>
                        <a:lnTo>
                          <a:pt x="124" y="82"/>
                        </a:lnTo>
                        <a:lnTo>
                          <a:pt x="146" y="55"/>
                        </a:lnTo>
                        <a:lnTo>
                          <a:pt x="174" y="31"/>
                        </a:lnTo>
                        <a:lnTo>
                          <a:pt x="207" y="14"/>
                        </a:lnTo>
                        <a:lnTo>
                          <a:pt x="240" y="3"/>
                        </a:lnTo>
                        <a:lnTo>
                          <a:pt x="277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</p:grpSp>
          </p:grpSp>
        </p:grpSp>
        <p:pic>
          <p:nvPicPr>
            <p:cNvPr id="48" name="Resim 47"/>
            <p:cNvPicPr>
              <a:picLocks noChangeAspect="1"/>
            </p:cNvPicPr>
            <p:nvPr/>
          </p:nvPicPr>
          <p:blipFill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-32"/>
            <a:stretch/>
          </p:blipFill>
          <p:spPr>
            <a:xfrm>
              <a:off x="5501124" y="1396739"/>
              <a:ext cx="2709534" cy="4630488"/>
            </a:xfrm>
            <a:prstGeom prst="rect">
              <a:avLst/>
            </a:prstGeom>
          </p:spPr>
        </p:pic>
      </p:grpSp>
      <p:sp>
        <p:nvSpPr>
          <p:cNvPr id="49" name="Oval 48"/>
          <p:cNvSpPr/>
          <p:nvPr/>
        </p:nvSpPr>
        <p:spPr>
          <a:xfrm>
            <a:off x="8380412" y="4191000"/>
            <a:ext cx="2248595" cy="685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59030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671" y="303110"/>
            <a:ext cx="10969943" cy="711081"/>
          </a:xfrm>
        </p:spPr>
        <p:txBody>
          <a:bodyPr/>
          <a:lstStyle/>
          <a:p>
            <a:r>
              <a:rPr lang="tr-TR" b="1" dirty="0" smtClean="0">
                <a:solidFill>
                  <a:srgbClr val="7030A0"/>
                </a:solidFill>
              </a:rPr>
              <a:t>Paylaşım Onayı</a:t>
            </a:r>
            <a:endParaRPr lang="en-US" b="1" dirty="0">
              <a:solidFill>
                <a:srgbClr val="7030A0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7063" y="1089005"/>
            <a:ext cx="12188825" cy="500833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Freeform 50"/>
          <p:cNvSpPr/>
          <p:nvPr/>
        </p:nvSpPr>
        <p:spPr>
          <a:xfrm>
            <a:off x="10800875" y="1131240"/>
            <a:ext cx="1411408" cy="4607075"/>
          </a:xfrm>
          <a:custGeom>
            <a:avLst/>
            <a:gdLst>
              <a:gd name="connsiteX0" fmla="*/ 447607 w 2454694"/>
              <a:gd name="connsiteY0" fmla="*/ 77904 h 4646854"/>
              <a:gd name="connsiteX1" fmla="*/ 2196196 w 2454694"/>
              <a:gd name="connsiteY1" fmla="*/ 1714198 h 4646854"/>
              <a:gd name="connsiteX2" fmla="*/ 2228280 w 2454694"/>
              <a:gd name="connsiteY2" fmla="*/ 4232809 h 4646854"/>
              <a:gd name="connsiteX3" fmla="*/ 126764 w 2454694"/>
              <a:gd name="connsiteY3" fmla="*/ 4216767 h 4646854"/>
              <a:gd name="connsiteX4" fmla="*/ 447607 w 2454694"/>
              <a:gd name="connsiteY4" fmla="*/ 77904 h 4646854"/>
              <a:gd name="connsiteX0" fmla="*/ 447607 w 2454694"/>
              <a:gd name="connsiteY0" fmla="*/ 0 h 4568950"/>
              <a:gd name="connsiteX1" fmla="*/ 2196196 w 2454694"/>
              <a:gd name="connsiteY1" fmla="*/ 1636294 h 4568950"/>
              <a:gd name="connsiteX2" fmla="*/ 2228280 w 2454694"/>
              <a:gd name="connsiteY2" fmla="*/ 4154905 h 4568950"/>
              <a:gd name="connsiteX3" fmla="*/ 126764 w 2454694"/>
              <a:gd name="connsiteY3" fmla="*/ 4138863 h 4568950"/>
              <a:gd name="connsiteX4" fmla="*/ 447607 w 2454694"/>
              <a:gd name="connsiteY4" fmla="*/ 0 h 4568950"/>
              <a:gd name="connsiteX0" fmla="*/ 447607 w 2228280"/>
              <a:gd name="connsiteY0" fmla="*/ 0 h 4568950"/>
              <a:gd name="connsiteX1" fmla="*/ 2196196 w 2228280"/>
              <a:gd name="connsiteY1" fmla="*/ 1636294 h 4568950"/>
              <a:gd name="connsiteX2" fmla="*/ 2228280 w 2228280"/>
              <a:gd name="connsiteY2" fmla="*/ 4154905 h 4568950"/>
              <a:gd name="connsiteX3" fmla="*/ 126764 w 2228280"/>
              <a:gd name="connsiteY3" fmla="*/ 4138863 h 4568950"/>
              <a:gd name="connsiteX4" fmla="*/ 447607 w 2228280"/>
              <a:gd name="connsiteY4" fmla="*/ 0 h 4568950"/>
              <a:gd name="connsiteX0" fmla="*/ 447607 w 2228280"/>
              <a:gd name="connsiteY0" fmla="*/ 0 h 4154905"/>
              <a:gd name="connsiteX1" fmla="*/ 2196196 w 2228280"/>
              <a:gd name="connsiteY1" fmla="*/ 1636294 h 4154905"/>
              <a:gd name="connsiteX2" fmla="*/ 2228280 w 2228280"/>
              <a:gd name="connsiteY2" fmla="*/ 4154905 h 4154905"/>
              <a:gd name="connsiteX3" fmla="*/ 126764 w 2228280"/>
              <a:gd name="connsiteY3" fmla="*/ 4138863 h 4154905"/>
              <a:gd name="connsiteX4" fmla="*/ 447607 w 2228280"/>
              <a:gd name="connsiteY4" fmla="*/ 0 h 4154905"/>
              <a:gd name="connsiteX0" fmla="*/ 320843 w 2101516"/>
              <a:gd name="connsiteY0" fmla="*/ 0 h 4154905"/>
              <a:gd name="connsiteX1" fmla="*/ 2069432 w 2101516"/>
              <a:gd name="connsiteY1" fmla="*/ 1636294 h 4154905"/>
              <a:gd name="connsiteX2" fmla="*/ 2101516 w 2101516"/>
              <a:gd name="connsiteY2" fmla="*/ 4154905 h 4154905"/>
              <a:gd name="connsiteX3" fmla="*/ 0 w 2101516"/>
              <a:gd name="connsiteY3" fmla="*/ 4138863 h 4154905"/>
              <a:gd name="connsiteX4" fmla="*/ 320843 w 2101516"/>
              <a:gd name="connsiteY4" fmla="*/ 0 h 41549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01516" h="4154905">
                <a:moveTo>
                  <a:pt x="320843" y="0"/>
                </a:moveTo>
                <a:lnTo>
                  <a:pt x="2069432" y="1636294"/>
                </a:lnTo>
                <a:lnTo>
                  <a:pt x="2101516" y="4154905"/>
                </a:lnTo>
                <a:lnTo>
                  <a:pt x="0" y="4138863"/>
                </a:lnTo>
                <a:lnTo>
                  <a:pt x="320843" y="0"/>
                </a:lnTo>
                <a:close/>
              </a:path>
            </a:pathLst>
          </a:custGeom>
          <a:solidFill>
            <a:schemeClr val="tx1">
              <a:alpha val="1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TextBox 108"/>
          <p:cNvSpPr txBox="1"/>
          <p:nvPr/>
        </p:nvSpPr>
        <p:spPr>
          <a:xfrm>
            <a:off x="319106" y="1735202"/>
            <a:ext cx="7523681" cy="3046988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 marL="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tr-TR" sz="3200" b="1" dirty="0" smtClean="0">
                <a:solidFill>
                  <a:srgbClr val="FFC000"/>
                </a:solidFill>
                <a:cs typeface="Arial" pitchFamily="34" charset="0"/>
              </a:rPr>
              <a:t>Sağlık </a:t>
            </a:r>
            <a:r>
              <a:rPr lang="tr-TR" sz="3200" b="1" dirty="0">
                <a:solidFill>
                  <a:srgbClr val="FFC000"/>
                </a:solidFill>
                <a:cs typeface="Arial" pitchFamily="34" charset="0"/>
              </a:rPr>
              <a:t>Bakanlığındaki Tüm Hekimler Verilerimi </a:t>
            </a:r>
            <a:r>
              <a:rPr lang="tr-TR" sz="3200" b="1" dirty="0" smtClean="0">
                <a:solidFill>
                  <a:srgbClr val="FFC000"/>
                </a:solidFill>
                <a:cs typeface="Arial" pitchFamily="34" charset="0"/>
              </a:rPr>
              <a:t>Görsün</a:t>
            </a:r>
          </a:p>
          <a:p>
            <a:pPr>
              <a:lnSpc>
                <a:spcPct val="110000"/>
              </a:lnSpc>
            </a:pPr>
            <a:endParaRPr lang="tr-TR" sz="3200" b="1" dirty="0" smtClean="0">
              <a:solidFill>
                <a:srgbClr val="FFC000"/>
              </a:solidFill>
              <a:cs typeface="Arial" pitchFamily="34" charset="0"/>
            </a:endParaRPr>
          </a:p>
          <a:p>
            <a:pPr>
              <a:lnSpc>
                <a:spcPct val="110000"/>
              </a:lnSpc>
            </a:pPr>
            <a:r>
              <a:rPr lang="tr-TR" sz="2800" dirty="0" smtClean="0">
                <a:solidFill>
                  <a:schemeClr val="bg1"/>
                </a:solidFill>
                <a:cs typeface="Arial" pitchFamily="34" charset="0"/>
              </a:rPr>
              <a:t>Kişi </a:t>
            </a:r>
            <a:r>
              <a:rPr lang="tr-TR" sz="2800" dirty="0">
                <a:solidFill>
                  <a:schemeClr val="bg1"/>
                </a:solidFill>
                <a:cs typeface="Arial" pitchFamily="34" charset="0"/>
              </a:rPr>
              <a:t>e-Nabız sisteminde bu seçeneği işaretlediyse Sağlık Bakanlığında bulunan tüm hekimler hastanın sağlık verilerine erişim yetkisine sahiptir. </a:t>
            </a:r>
          </a:p>
        </p:txBody>
      </p:sp>
      <p:grpSp>
        <p:nvGrpSpPr>
          <p:cNvPr id="8" name="Grup 7"/>
          <p:cNvGrpSpPr/>
          <p:nvPr/>
        </p:nvGrpSpPr>
        <p:grpSpPr>
          <a:xfrm>
            <a:off x="8344019" y="1089005"/>
            <a:ext cx="3002155" cy="5357550"/>
            <a:chOff x="8805262" y="958681"/>
            <a:chExt cx="2729478" cy="5571236"/>
          </a:xfrm>
        </p:grpSpPr>
        <p:pic>
          <p:nvPicPr>
            <p:cNvPr id="6" name="Resim 5"/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805262" y="958681"/>
              <a:ext cx="2729478" cy="5571236"/>
            </a:xfrm>
            <a:prstGeom prst="rect">
              <a:avLst/>
            </a:prstGeom>
          </p:spPr>
        </p:pic>
        <p:pic>
          <p:nvPicPr>
            <p:cNvPr id="4" name="Resim 3"/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-32"/>
            <a:stretch/>
          </p:blipFill>
          <p:spPr>
            <a:xfrm>
              <a:off x="8990012" y="1630652"/>
              <a:ext cx="2362200" cy="3812266"/>
            </a:xfrm>
            <a:prstGeom prst="rect">
              <a:avLst/>
            </a:prstGeom>
          </p:spPr>
        </p:pic>
      </p:grpSp>
      <p:grpSp>
        <p:nvGrpSpPr>
          <p:cNvPr id="3" name="Grup 2"/>
          <p:cNvGrpSpPr/>
          <p:nvPr/>
        </p:nvGrpSpPr>
        <p:grpSpPr>
          <a:xfrm>
            <a:off x="8344020" y="519865"/>
            <a:ext cx="2970031" cy="5891862"/>
            <a:chOff x="5359943" y="810112"/>
            <a:chExt cx="2970031" cy="5891862"/>
          </a:xfrm>
        </p:grpSpPr>
        <p:grpSp>
          <p:nvGrpSpPr>
            <p:cNvPr id="55" name="Group 51"/>
            <p:cNvGrpSpPr/>
            <p:nvPr/>
          </p:nvGrpSpPr>
          <p:grpSpPr>
            <a:xfrm>
              <a:off x="5359943" y="810112"/>
              <a:ext cx="2970031" cy="5891862"/>
              <a:chOff x="7770812" y="1286764"/>
              <a:chExt cx="2667000" cy="4733036"/>
            </a:xfrm>
          </p:grpSpPr>
          <p:grpSp>
            <p:nvGrpSpPr>
              <p:cNvPr id="56" name="Group 6"/>
              <p:cNvGrpSpPr/>
              <p:nvPr/>
            </p:nvGrpSpPr>
            <p:grpSpPr>
              <a:xfrm>
                <a:off x="7770812" y="1286764"/>
                <a:ext cx="2667000" cy="4733036"/>
                <a:chOff x="7770812" y="1286764"/>
                <a:chExt cx="2667000" cy="4733036"/>
              </a:xfrm>
            </p:grpSpPr>
            <p:sp>
              <p:nvSpPr>
                <p:cNvPr id="89" name="Rounded Rectangle 11"/>
                <p:cNvSpPr/>
                <p:nvPr/>
              </p:nvSpPr>
              <p:spPr>
                <a:xfrm>
                  <a:off x="7770812" y="1286764"/>
                  <a:ext cx="2667000" cy="4733036"/>
                </a:xfrm>
                <a:prstGeom prst="roundRect">
                  <a:avLst>
                    <a:gd name="adj" fmla="val 0"/>
                  </a:avLst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49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898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48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797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746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696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645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594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/>
                </a:p>
              </p:txBody>
            </p:sp>
            <p:sp>
              <p:nvSpPr>
                <p:cNvPr id="90" name="Rounded Rectangle 12"/>
                <p:cNvSpPr/>
                <p:nvPr/>
              </p:nvSpPr>
              <p:spPr>
                <a:xfrm>
                  <a:off x="8597201" y="1523416"/>
                  <a:ext cx="1014222" cy="84519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49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898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48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797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746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696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645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594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/>
                </a:p>
              </p:txBody>
            </p:sp>
            <p:sp>
              <p:nvSpPr>
                <p:cNvPr id="91" name="Rounded Rectangle 13"/>
                <p:cNvSpPr/>
                <p:nvPr/>
              </p:nvSpPr>
              <p:spPr>
                <a:xfrm>
                  <a:off x="8808497" y="5597208"/>
                  <a:ext cx="591630" cy="253556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49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898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48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797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746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696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645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594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/>
                </a:p>
              </p:txBody>
            </p:sp>
            <p:sp>
              <p:nvSpPr>
                <p:cNvPr id="92" name="Rectangle 2"/>
                <p:cNvSpPr/>
                <p:nvPr/>
              </p:nvSpPr>
              <p:spPr>
                <a:xfrm>
                  <a:off x="7876698" y="1743964"/>
                  <a:ext cx="2455228" cy="3733800"/>
                </a:xfrm>
                <a:prstGeom prst="rect">
                  <a:avLst/>
                </a:prstGeom>
                <a:solidFill>
                  <a:schemeClr val="accent2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57" name="Group 49"/>
              <p:cNvGrpSpPr/>
              <p:nvPr/>
            </p:nvGrpSpPr>
            <p:grpSpPr>
              <a:xfrm>
                <a:off x="8121113" y="1926346"/>
                <a:ext cx="1979815" cy="3352561"/>
                <a:chOff x="7999412" y="1942388"/>
                <a:chExt cx="1979815" cy="3352561"/>
              </a:xfrm>
            </p:grpSpPr>
            <p:sp>
              <p:nvSpPr>
                <p:cNvPr id="58" name="Rectangle 17"/>
                <p:cNvSpPr/>
                <p:nvPr/>
              </p:nvSpPr>
              <p:spPr>
                <a:xfrm>
                  <a:off x="8001937" y="1942388"/>
                  <a:ext cx="960528" cy="772882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9" name="Rectangle 18"/>
                <p:cNvSpPr/>
                <p:nvPr/>
              </p:nvSpPr>
              <p:spPr>
                <a:xfrm>
                  <a:off x="9029700" y="1942388"/>
                  <a:ext cx="949527" cy="771486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0" name="Rectangle 20"/>
                <p:cNvSpPr/>
                <p:nvPr/>
              </p:nvSpPr>
              <p:spPr>
                <a:xfrm>
                  <a:off x="7999412" y="2776763"/>
                  <a:ext cx="960528" cy="772882"/>
                </a:xfrm>
                <a:prstGeom prst="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1" name="Rectangle 21"/>
                <p:cNvSpPr/>
                <p:nvPr/>
              </p:nvSpPr>
              <p:spPr>
                <a:xfrm>
                  <a:off x="9029700" y="2776763"/>
                  <a:ext cx="949527" cy="771486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2" name="Rectangle 22"/>
                <p:cNvSpPr/>
                <p:nvPr/>
              </p:nvSpPr>
              <p:spPr>
                <a:xfrm>
                  <a:off x="8000922" y="3595348"/>
                  <a:ext cx="1978305" cy="1699601"/>
                </a:xfrm>
                <a:prstGeom prst="rect">
                  <a:avLst/>
                </a:prstGeom>
                <a:blipFill dpi="0" rotWithShape="1">
                  <a:blip r:embed="rId4" cstate="email">
                    <a:extLst>
                      <a:ext uri="{28A0092B-C50C-407E-A947-70E740481C1C}">
                        <a14:useLocalDpi xmlns:a14="http://schemas.microsoft.com/office/drawing/2010/main"/>
                      </a:ext>
                    </a:extLst>
                  </a:blip>
                  <a:srcRect/>
                  <a:stretch>
                    <a:fillRect/>
                  </a:stretch>
                </a:blip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grpSp>
              <p:nvGrpSpPr>
                <p:cNvPr id="63" name="Group 23"/>
                <p:cNvGrpSpPr/>
                <p:nvPr/>
              </p:nvGrpSpPr>
              <p:grpSpPr>
                <a:xfrm>
                  <a:off x="9201935" y="2915499"/>
                  <a:ext cx="572277" cy="479974"/>
                  <a:chOff x="4075113" y="2662238"/>
                  <a:chExt cx="1377950" cy="1155700"/>
                </a:xfrm>
                <a:solidFill>
                  <a:schemeClr val="bg1"/>
                </a:solidFill>
              </p:grpSpPr>
              <p:sp>
                <p:nvSpPr>
                  <p:cNvPr id="79" name="Freeform 55"/>
                  <p:cNvSpPr>
                    <a:spLocks/>
                  </p:cNvSpPr>
                  <p:nvPr/>
                </p:nvSpPr>
                <p:spPr bwMode="auto">
                  <a:xfrm>
                    <a:off x="4567238" y="3249613"/>
                    <a:ext cx="885825" cy="568325"/>
                  </a:xfrm>
                  <a:custGeom>
                    <a:avLst/>
                    <a:gdLst>
                      <a:gd name="T0" fmla="*/ 1262 w 2230"/>
                      <a:gd name="T1" fmla="*/ 3 h 1430"/>
                      <a:gd name="T2" fmla="*/ 1428 w 2230"/>
                      <a:gd name="T3" fmla="*/ 74 h 1430"/>
                      <a:gd name="T4" fmla="*/ 1583 w 2230"/>
                      <a:gd name="T5" fmla="*/ 164 h 1430"/>
                      <a:gd name="T6" fmla="*/ 1725 w 2230"/>
                      <a:gd name="T7" fmla="*/ 273 h 1430"/>
                      <a:gd name="T8" fmla="*/ 1853 w 2230"/>
                      <a:gd name="T9" fmla="*/ 397 h 1430"/>
                      <a:gd name="T10" fmla="*/ 1964 w 2230"/>
                      <a:gd name="T11" fmla="*/ 536 h 1430"/>
                      <a:gd name="T12" fmla="*/ 2056 w 2230"/>
                      <a:gd name="T13" fmla="*/ 685 h 1430"/>
                      <a:gd name="T14" fmla="*/ 2130 w 2230"/>
                      <a:gd name="T15" fmla="*/ 844 h 1430"/>
                      <a:gd name="T16" fmla="*/ 2184 w 2230"/>
                      <a:gd name="T17" fmla="*/ 1013 h 1430"/>
                      <a:gd name="T18" fmla="*/ 2218 w 2230"/>
                      <a:gd name="T19" fmla="*/ 1190 h 1430"/>
                      <a:gd name="T20" fmla="*/ 2230 w 2230"/>
                      <a:gd name="T21" fmla="*/ 1373 h 1430"/>
                      <a:gd name="T22" fmla="*/ 2227 w 2230"/>
                      <a:gd name="T23" fmla="*/ 1392 h 1430"/>
                      <a:gd name="T24" fmla="*/ 2208 w 2230"/>
                      <a:gd name="T25" fmla="*/ 1419 h 1430"/>
                      <a:gd name="T26" fmla="*/ 2176 w 2230"/>
                      <a:gd name="T27" fmla="*/ 1430 h 1430"/>
                      <a:gd name="T28" fmla="*/ 1935 w 2230"/>
                      <a:gd name="T29" fmla="*/ 1427 h 1430"/>
                      <a:gd name="T30" fmla="*/ 1907 w 2230"/>
                      <a:gd name="T31" fmla="*/ 1407 h 1430"/>
                      <a:gd name="T32" fmla="*/ 1897 w 2230"/>
                      <a:gd name="T33" fmla="*/ 1375 h 1430"/>
                      <a:gd name="T34" fmla="*/ 1907 w 2230"/>
                      <a:gd name="T35" fmla="*/ 1344 h 1430"/>
                      <a:gd name="T36" fmla="*/ 1935 w 2230"/>
                      <a:gd name="T37" fmla="*/ 1324 h 1430"/>
                      <a:gd name="T38" fmla="*/ 2120 w 2230"/>
                      <a:gd name="T39" fmla="*/ 1321 h 1430"/>
                      <a:gd name="T40" fmla="*/ 2102 w 2230"/>
                      <a:gd name="T41" fmla="*/ 1145 h 1430"/>
                      <a:gd name="T42" fmla="*/ 2061 w 2230"/>
                      <a:gd name="T43" fmla="*/ 977 h 1430"/>
                      <a:gd name="T44" fmla="*/ 2001 w 2230"/>
                      <a:gd name="T45" fmla="*/ 818 h 1430"/>
                      <a:gd name="T46" fmla="*/ 1922 w 2230"/>
                      <a:gd name="T47" fmla="*/ 669 h 1430"/>
                      <a:gd name="T48" fmla="*/ 1822 w 2230"/>
                      <a:gd name="T49" fmla="*/ 528 h 1430"/>
                      <a:gd name="T50" fmla="*/ 1701 w 2230"/>
                      <a:gd name="T51" fmla="*/ 397 h 1430"/>
                      <a:gd name="T52" fmla="*/ 1564 w 2230"/>
                      <a:gd name="T53" fmla="*/ 283 h 1430"/>
                      <a:gd name="T54" fmla="*/ 1412 w 2230"/>
                      <a:gd name="T55" fmla="*/ 189 h 1430"/>
                      <a:gd name="T56" fmla="*/ 1248 w 2230"/>
                      <a:gd name="T57" fmla="*/ 114 h 1430"/>
                      <a:gd name="T58" fmla="*/ 1144 w 2230"/>
                      <a:gd name="T59" fmla="*/ 164 h 1430"/>
                      <a:gd name="T60" fmla="*/ 1032 w 2230"/>
                      <a:gd name="T61" fmla="*/ 202 h 1430"/>
                      <a:gd name="T62" fmla="*/ 906 w 2230"/>
                      <a:gd name="T63" fmla="*/ 229 h 1430"/>
                      <a:gd name="T64" fmla="*/ 774 w 2230"/>
                      <a:gd name="T65" fmla="*/ 238 h 1430"/>
                      <a:gd name="T66" fmla="*/ 643 w 2230"/>
                      <a:gd name="T67" fmla="*/ 229 h 1430"/>
                      <a:gd name="T68" fmla="*/ 517 w 2230"/>
                      <a:gd name="T69" fmla="*/ 202 h 1430"/>
                      <a:gd name="T70" fmla="*/ 405 w 2230"/>
                      <a:gd name="T71" fmla="*/ 164 h 1430"/>
                      <a:gd name="T72" fmla="*/ 301 w 2230"/>
                      <a:gd name="T73" fmla="*/ 114 h 1430"/>
                      <a:gd name="T74" fmla="*/ 200 w 2230"/>
                      <a:gd name="T75" fmla="*/ 156 h 1430"/>
                      <a:gd name="T76" fmla="*/ 81 w 2230"/>
                      <a:gd name="T77" fmla="*/ 220 h 1430"/>
                      <a:gd name="T78" fmla="*/ 55 w 2230"/>
                      <a:gd name="T79" fmla="*/ 228 h 1430"/>
                      <a:gd name="T80" fmla="*/ 27 w 2230"/>
                      <a:gd name="T81" fmla="*/ 220 h 1430"/>
                      <a:gd name="T82" fmla="*/ 7 w 2230"/>
                      <a:gd name="T83" fmla="*/ 201 h 1430"/>
                      <a:gd name="T84" fmla="*/ 0 w 2230"/>
                      <a:gd name="T85" fmla="*/ 174 h 1430"/>
                      <a:gd name="T86" fmla="*/ 6 w 2230"/>
                      <a:gd name="T87" fmla="*/ 147 h 1430"/>
                      <a:gd name="T88" fmla="*/ 26 w 2230"/>
                      <a:gd name="T89" fmla="*/ 127 h 1430"/>
                      <a:gd name="T90" fmla="*/ 154 w 2230"/>
                      <a:gd name="T91" fmla="*/ 58 h 1430"/>
                      <a:gd name="T92" fmla="*/ 285 w 2230"/>
                      <a:gd name="T93" fmla="*/ 4 h 1430"/>
                      <a:gd name="T94" fmla="*/ 315 w 2230"/>
                      <a:gd name="T95" fmla="*/ 0 h 1430"/>
                      <a:gd name="T96" fmla="*/ 335 w 2230"/>
                      <a:gd name="T97" fmla="*/ 8 h 1430"/>
                      <a:gd name="T98" fmla="*/ 437 w 2230"/>
                      <a:gd name="T99" fmla="*/ 60 h 1430"/>
                      <a:gd name="T100" fmla="*/ 545 w 2230"/>
                      <a:gd name="T101" fmla="*/ 98 h 1430"/>
                      <a:gd name="T102" fmla="*/ 657 w 2230"/>
                      <a:gd name="T103" fmla="*/ 121 h 1430"/>
                      <a:gd name="T104" fmla="*/ 774 w 2230"/>
                      <a:gd name="T105" fmla="*/ 130 h 1430"/>
                      <a:gd name="T106" fmla="*/ 892 w 2230"/>
                      <a:gd name="T107" fmla="*/ 121 h 1430"/>
                      <a:gd name="T108" fmla="*/ 1004 w 2230"/>
                      <a:gd name="T109" fmla="*/ 98 h 1430"/>
                      <a:gd name="T110" fmla="*/ 1113 w 2230"/>
                      <a:gd name="T111" fmla="*/ 60 h 1430"/>
                      <a:gd name="T112" fmla="*/ 1215 w 2230"/>
                      <a:gd name="T113" fmla="*/ 7 h 1430"/>
                      <a:gd name="T114" fmla="*/ 1233 w 2230"/>
                      <a:gd name="T115" fmla="*/ 1 h 1430"/>
                      <a:gd name="T116" fmla="*/ 1236 w 2230"/>
                      <a:gd name="T117" fmla="*/ 0 h 143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</a:cxnLst>
                    <a:rect l="0" t="0" r="r" b="b"/>
                    <a:pathLst>
                      <a:path w="2230" h="1430">
                        <a:moveTo>
                          <a:pt x="1249" y="0"/>
                        </a:moveTo>
                        <a:lnTo>
                          <a:pt x="1262" y="3"/>
                        </a:lnTo>
                        <a:lnTo>
                          <a:pt x="1346" y="36"/>
                        </a:lnTo>
                        <a:lnTo>
                          <a:pt x="1428" y="74"/>
                        </a:lnTo>
                        <a:lnTo>
                          <a:pt x="1507" y="117"/>
                        </a:lnTo>
                        <a:lnTo>
                          <a:pt x="1583" y="164"/>
                        </a:lnTo>
                        <a:lnTo>
                          <a:pt x="1656" y="217"/>
                        </a:lnTo>
                        <a:lnTo>
                          <a:pt x="1725" y="273"/>
                        </a:lnTo>
                        <a:lnTo>
                          <a:pt x="1790" y="333"/>
                        </a:lnTo>
                        <a:lnTo>
                          <a:pt x="1853" y="397"/>
                        </a:lnTo>
                        <a:lnTo>
                          <a:pt x="1911" y="466"/>
                        </a:lnTo>
                        <a:lnTo>
                          <a:pt x="1964" y="536"/>
                        </a:lnTo>
                        <a:lnTo>
                          <a:pt x="2013" y="609"/>
                        </a:lnTo>
                        <a:lnTo>
                          <a:pt x="2056" y="685"/>
                        </a:lnTo>
                        <a:lnTo>
                          <a:pt x="2095" y="763"/>
                        </a:lnTo>
                        <a:lnTo>
                          <a:pt x="2130" y="844"/>
                        </a:lnTo>
                        <a:lnTo>
                          <a:pt x="2159" y="927"/>
                        </a:lnTo>
                        <a:lnTo>
                          <a:pt x="2184" y="1013"/>
                        </a:lnTo>
                        <a:lnTo>
                          <a:pt x="2203" y="1100"/>
                        </a:lnTo>
                        <a:lnTo>
                          <a:pt x="2218" y="1190"/>
                        </a:lnTo>
                        <a:lnTo>
                          <a:pt x="2227" y="1280"/>
                        </a:lnTo>
                        <a:lnTo>
                          <a:pt x="2230" y="1373"/>
                        </a:lnTo>
                        <a:lnTo>
                          <a:pt x="2230" y="1375"/>
                        </a:lnTo>
                        <a:lnTo>
                          <a:pt x="2227" y="1392"/>
                        </a:lnTo>
                        <a:lnTo>
                          <a:pt x="2219" y="1408"/>
                        </a:lnTo>
                        <a:lnTo>
                          <a:pt x="2208" y="1419"/>
                        </a:lnTo>
                        <a:lnTo>
                          <a:pt x="2193" y="1427"/>
                        </a:lnTo>
                        <a:lnTo>
                          <a:pt x="2176" y="1430"/>
                        </a:lnTo>
                        <a:lnTo>
                          <a:pt x="1952" y="1430"/>
                        </a:lnTo>
                        <a:lnTo>
                          <a:pt x="1935" y="1427"/>
                        </a:lnTo>
                        <a:lnTo>
                          <a:pt x="1920" y="1419"/>
                        </a:lnTo>
                        <a:lnTo>
                          <a:pt x="1907" y="1407"/>
                        </a:lnTo>
                        <a:lnTo>
                          <a:pt x="1900" y="1392"/>
                        </a:lnTo>
                        <a:lnTo>
                          <a:pt x="1897" y="1375"/>
                        </a:lnTo>
                        <a:lnTo>
                          <a:pt x="1900" y="1358"/>
                        </a:lnTo>
                        <a:lnTo>
                          <a:pt x="1907" y="1344"/>
                        </a:lnTo>
                        <a:lnTo>
                          <a:pt x="1919" y="1331"/>
                        </a:lnTo>
                        <a:lnTo>
                          <a:pt x="1935" y="1324"/>
                        </a:lnTo>
                        <a:lnTo>
                          <a:pt x="1952" y="1321"/>
                        </a:lnTo>
                        <a:lnTo>
                          <a:pt x="2120" y="1321"/>
                        </a:lnTo>
                        <a:lnTo>
                          <a:pt x="2114" y="1232"/>
                        </a:lnTo>
                        <a:lnTo>
                          <a:pt x="2102" y="1145"/>
                        </a:lnTo>
                        <a:lnTo>
                          <a:pt x="2084" y="1060"/>
                        </a:lnTo>
                        <a:lnTo>
                          <a:pt x="2061" y="977"/>
                        </a:lnTo>
                        <a:lnTo>
                          <a:pt x="2034" y="897"/>
                        </a:lnTo>
                        <a:lnTo>
                          <a:pt x="2001" y="818"/>
                        </a:lnTo>
                        <a:lnTo>
                          <a:pt x="1963" y="742"/>
                        </a:lnTo>
                        <a:lnTo>
                          <a:pt x="1922" y="669"/>
                        </a:lnTo>
                        <a:lnTo>
                          <a:pt x="1876" y="599"/>
                        </a:lnTo>
                        <a:lnTo>
                          <a:pt x="1822" y="528"/>
                        </a:lnTo>
                        <a:lnTo>
                          <a:pt x="1763" y="460"/>
                        </a:lnTo>
                        <a:lnTo>
                          <a:pt x="1701" y="397"/>
                        </a:lnTo>
                        <a:lnTo>
                          <a:pt x="1635" y="338"/>
                        </a:lnTo>
                        <a:lnTo>
                          <a:pt x="1564" y="283"/>
                        </a:lnTo>
                        <a:lnTo>
                          <a:pt x="1490" y="233"/>
                        </a:lnTo>
                        <a:lnTo>
                          <a:pt x="1412" y="189"/>
                        </a:lnTo>
                        <a:lnTo>
                          <a:pt x="1331" y="149"/>
                        </a:lnTo>
                        <a:lnTo>
                          <a:pt x="1248" y="114"/>
                        </a:lnTo>
                        <a:lnTo>
                          <a:pt x="1196" y="141"/>
                        </a:lnTo>
                        <a:lnTo>
                          <a:pt x="1144" y="164"/>
                        </a:lnTo>
                        <a:lnTo>
                          <a:pt x="1089" y="185"/>
                        </a:lnTo>
                        <a:lnTo>
                          <a:pt x="1032" y="202"/>
                        </a:lnTo>
                        <a:lnTo>
                          <a:pt x="970" y="218"/>
                        </a:lnTo>
                        <a:lnTo>
                          <a:pt x="906" y="229"/>
                        </a:lnTo>
                        <a:lnTo>
                          <a:pt x="840" y="236"/>
                        </a:lnTo>
                        <a:lnTo>
                          <a:pt x="774" y="238"/>
                        </a:lnTo>
                        <a:lnTo>
                          <a:pt x="709" y="236"/>
                        </a:lnTo>
                        <a:lnTo>
                          <a:pt x="643" y="229"/>
                        </a:lnTo>
                        <a:lnTo>
                          <a:pt x="579" y="218"/>
                        </a:lnTo>
                        <a:lnTo>
                          <a:pt x="517" y="202"/>
                        </a:lnTo>
                        <a:lnTo>
                          <a:pt x="460" y="185"/>
                        </a:lnTo>
                        <a:lnTo>
                          <a:pt x="405" y="164"/>
                        </a:lnTo>
                        <a:lnTo>
                          <a:pt x="353" y="140"/>
                        </a:lnTo>
                        <a:lnTo>
                          <a:pt x="301" y="114"/>
                        </a:lnTo>
                        <a:lnTo>
                          <a:pt x="251" y="134"/>
                        </a:lnTo>
                        <a:lnTo>
                          <a:pt x="200" y="156"/>
                        </a:lnTo>
                        <a:lnTo>
                          <a:pt x="140" y="186"/>
                        </a:lnTo>
                        <a:lnTo>
                          <a:pt x="81" y="220"/>
                        </a:lnTo>
                        <a:lnTo>
                          <a:pt x="68" y="225"/>
                        </a:lnTo>
                        <a:lnTo>
                          <a:pt x="55" y="228"/>
                        </a:lnTo>
                        <a:lnTo>
                          <a:pt x="41" y="225"/>
                        </a:lnTo>
                        <a:lnTo>
                          <a:pt x="27" y="220"/>
                        </a:lnTo>
                        <a:lnTo>
                          <a:pt x="17" y="213"/>
                        </a:lnTo>
                        <a:lnTo>
                          <a:pt x="7" y="201"/>
                        </a:lnTo>
                        <a:lnTo>
                          <a:pt x="2" y="188"/>
                        </a:lnTo>
                        <a:lnTo>
                          <a:pt x="0" y="174"/>
                        </a:lnTo>
                        <a:lnTo>
                          <a:pt x="1" y="160"/>
                        </a:lnTo>
                        <a:lnTo>
                          <a:pt x="6" y="147"/>
                        </a:lnTo>
                        <a:lnTo>
                          <a:pt x="15" y="136"/>
                        </a:lnTo>
                        <a:lnTo>
                          <a:pt x="26" y="127"/>
                        </a:lnTo>
                        <a:lnTo>
                          <a:pt x="89" y="91"/>
                        </a:lnTo>
                        <a:lnTo>
                          <a:pt x="154" y="58"/>
                        </a:lnTo>
                        <a:lnTo>
                          <a:pt x="219" y="29"/>
                        </a:lnTo>
                        <a:lnTo>
                          <a:pt x="285" y="4"/>
                        </a:lnTo>
                        <a:lnTo>
                          <a:pt x="299" y="0"/>
                        </a:lnTo>
                        <a:lnTo>
                          <a:pt x="315" y="0"/>
                        </a:lnTo>
                        <a:lnTo>
                          <a:pt x="330" y="5"/>
                        </a:lnTo>
                        <a:lnTo>
                          <a:pt x="335" y="8"/>
                        </a:lnTo>
                        <a:lnTo>
                          <a:pt x="384" y="36"/>
                        </a:lnTo>
                        <a:lnTo>
                          <a:pt x="437" y="60"/>
                        </a:lnTo>
                        <a:lnTo>
                          <a:pt x="491" y="81"/>
                        </a:lnTo>
                        <a:lnTo>
                          <a:pt x="545" y="98"/>
                        </a:lnTo>
                        <a:lnTo>
                          <a:pt x="600" y="112"/>
                        </a:lnTo>
                        <a:lnTo>
                          <a:pt x="657" y="121"/>
                        </a:lnTo>
                        <a:lnTo>
                          <a:pt x="715" y="127"/>
                        </a:lnTo>
                        <a:lnTo>
                          <a:pt x="774" y="130"/>
                        </a:lnTo>
                        <a:lnTo>
                          <a:pt x="834" y="127"/>
                        </a:lnTo>
                        <a:lnTo>
                          <a:pt x="892" y="121"/>
                        </a:lnTo>
                        <a:lnTo>
                          <a:pt x="949" y="112"/>
                        </a:lnTo>
                        <a:lnTo>
                          <a:pt x="1004" y="98"/>
                        </a:lnTo>
                        <a:lnTo>
                          <a:pt x="1059" y="81"/>
                        </a:lnTo>
                        <a:lnTo>
                          <a:pt x="1113" y="60"/>
                        </a:lnTo>
                        <a:lnTo>
                          <a:pt x="1166" y="36"/>
                        </a:lnTo>
                        <a:lnTo>
                          <a:pt x="1215" y="7"/>
                        </a:lnTo>
                        <a:lnTo>
                          <a:pt x="1224" y="3"/>
                        </a:lnTo>
                        <a:lnTo>
                          <a:pt x="1233" y="1"/>
                        </a:lnTo>
                        <a:lnTo>
                          <a:pt x="1235" y="0"/>
                        </a:lnTo>
                        <a:lnTo>
                          <a:pt x="1236" y="0"/>
                        </a:lnTo>
                        <a:lnTo>
                          <a:pt x="1249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0" name="Freeform 56"/>
                  <p:cNvSpPr>
                    <a:spLocks noEditPoints="1"/>
                  </p:cNvSpPr>
                  <p:nvPr/>
                </p:nvSpPr>
                <p:spPr bwMode="auto">
                  <a:xfrm>
                    <a:off x="4575175" y="2662238"/>
                    <a:ext cx="600075" cy="598488"/>
                  </a:xfrm>
                  <a:custGeom>
                    <a:avLst/>
                    <a:gdLst>
                      <a:gd name="T0" fmla="*/ 405 w 1509"/>
                      <a:gd name="T1" fmla="*/ 533 h 1510"/>
                      <a:gd name="T2" fmla="*/ 199 w 1509"/>
                      <a:gd name="T3" fmla="*/ 620 h 1510"/>
                      <a:gd name="T4" fmla="*/ 108 w 1509"/>
                      <a:gd name="T5" fmla="*/ 756 h 1510"/>
                      <a:gd name="T6" fmla="*/ 186 w 1509"/>
                      <a:gd name="T7" fmla="*/ 1063 h 1510"/>
                      <a:gd name="T8" fmla="*/ 393 w 1509"/>
                      <a:gd name="T9" fmla="*/ 1291 h 1510"/>
                      <a:gd name="T10" fmla="*/ 689 w 1509"/>
                      <a:gd name="T11" fmla="*/ 1399 h 1510"/>
                      <a:gd name="T12" fmla="*/ 1006 w 1509"/>
                      <a:gd name="T13" fmla="*/ 1351 h 1510"/>
                      <a:gd name="T14" fmla="*/ 1253 w 1509"/>
                      <a:gd name="T15" fmla="*/ 1167 h 1510"/>
                      <a:gd name="T16" fmla="*/ 1388 w 1509"/>
                      <a:gd name="T17" fmla="*/ 885 h 1510"/>
                      <a:gd name="T18" fmla="*/ 1387 w 1509"/>
                      <a:gd name="T19" fmla="*/ 623 h 1510"/>
                      <a:gd name="T20" fmla="*/ 678 w 1509"/>
                      <a:gd name="T21" fmla="*/ 582 h 1510"/>
                      <a:gd name="T22" fmla="*/ 523 w 1509"/>
                      <a:gd name="T23" fmla="*/ 449 h 1510"/>
                      <a:gd name="T24" fmla="*/ 422 w 1509"/>
                      <a:gd name="T25" fmla="*/ 201 h 1510"/>
                      <a:gd name="T26" fmla="*/ 362 w 1509"/>
                      <a:gd name="T27" fmla="*/ 241 h 1510"/>
                      <a:gd name="T28" fmla="*/ 311 w 1509"/>
                      <a:gd name="T29" fmla="*/ 286 h 1510"/>
                      <a:gd name="T30" fmla="*/ 220 w 1509"/>
                      <a:gd name="T31" fmla="*/ 392 h 1510"/>
                      <a:gd name="T32" fmla="*/ 185 w 1509"/>
                      <a:gd name="T33" fmla="*/ 449 h 1510"/>
                      <a:gd name="T34" fmla="*/ 155 w 1509"/>
                      <a:gd name="T35" fmla="*/ 514 h 1510"/>
                      <a:gd name="T36" fmla="*/ 334 w 1509"/>
                      <a:gd name="T37" fmla="*/ 452 h 1510"/>
                      <a:gd name="T38" fmla="*/ 439 w 1509"/>
                      <a:gd name="T39" fmla="*/ 295 h 1510"/>
                      <a:gd name="T40" fmla="*/ 705 w 1509"/>
                      <a:gd name="T41" fmla="*/ 111 h 1510"/>
                      <a:gd name="T42" fmla="*/ 561 w 1509"/>
                      <a:gd name="T43" fmla="*/ 256 h 1510"/>
                      <a:gd name="T44" fmla="*/ 647 w 1509"/>
                      <a:gd name="T45" fmla="*/ 427 h 1510"/>
                      <a:gd name="T46" fmla="*/ 816 w 1509"/>
                      <a:gd name="T47" fmla="*/ 511 h 1510"/>
                      <a:gd name="T48" fmla="*/ 1279 w 1509"/>
                      <a:gd name="T49" fmla="*/ 377 h 1510"/>
                      <a:gd name="T50" fmla="*/ 1075 w 1509"/>
                      <a:gd name="T51" fmla="*/ 194 h 1510"/>
                      <a:gd name="T52" fmla="*/ 850 w 1509"/>
                      <a:gd name="T53" fmla="*/ 116 h 1510"/>
                      <a:gd name="T54" fmla="*/ 755 w 1509"/>
                      <a:gd name="T55" fmla="*/ 110 h 1510"/>
                      <a:gd name="T56" fmla="*/ 839 w 1509"/>
                      <a:gd name="T57" fmla="*/ 5 h 1510"/>
                      <a:gd name="T58" fmla="*/ 933 w 1509"/>
                      <a:gd name="T59" fmla="*/ 22 h 1510"/>
                      <a:gd name="T60" fmla="*/ 1025 w 1509"/>
                      <a:gd name="T61" fmla="*/ 51 h 1510"/>
                      <a:gd name="T62" fmla="*/ 1244 w 1509"/>
                      <a:gd name="T63" fmla="*/ 180 h 1510"/>
                      <a:gd name="T64" fmla="*/ 1437 w 1509"/>
                      <a:gd name="T65" fmla="*/ 432 h 1510"/>
                      <a:gd name="T66" fmla="*/ 1509 w 1509"/>
                      <a:gd name="T67" fmla="*/ 756 h 1510"/>
                      <a:gd name="T68" fmla="*/ 1437 w 1509"/>
                      <a:gd name="T69" fmla="*/ 1079 h 1510"/>
                      <a:gd name="T70" fmla="*/ 1241 w 1509"/>
                      <a:gd name="T71" fmla="*/ 1333 h 1510"/>
                      <a:gd name="T72" fmla="*/ 955 w 1509"/>
                      <a:gd name="T73" fmla="*/ 1484 h 1510"/>
                      <a:gd name="T74" fmla="*/ 619 w 1509"/>
                      <a:gd name="T75" fmla="*/ 1499 h 1510"/>
                      <a:gd name="T76" fmla="*/ 319 w 1509"/>
                      <a:gd name="T77" fmla="*/ 1372 h 1510"/>
                      <a:gd name="T78" fmla="*/ 103 w 1509"/>
                      <a:gd name="T79" fmla="*/ 1136 h 1510"/>
                      <a:gd name="T80" fmla="*/ 3 w 1509"/>
                      <a:gd name="T81" fmla="*/ 824 h 1510"/>
                      <a:gd name="T82" fmla="*/ 27 w 1509"/>
                      <a:gd name="T83" fmla="*/ 556 h 1510"/>
                      <a:gd name="T84" fmla="*/ 48 w 1509"/>
                      <a:gd name="T85" fmla="*/ 490 h 1510"/>
                      <a:gd name="T86" fmla="*/ 88 w 1509"/>
                      <a:gd name="T87" fmla="*/ 401 h 1510"/>
                      <a:gd name="T88" fmla="*/ 137 w 1509"/>
                      <a:gd name="T89" fmla="*/ 323 h 1510"/>
                      <a:gd name="T90" fmla="*/ 243 w 1509"/>
                      <a:gd name="T91" fmla="*/ 200 h 1510"/>
                      <a:gd name="T92" fmla="*/ 306 w 1509"/>
                      <a:gd name="T93" fmla="*/ 148 h 1510"/>
                      <a:gd name="T94" fmla="*/ 387 w 1509"/>
                      <a:gd name="T95" fmla="*/ 96 h 1510"/>
                      <a:gd name="T96" fmla="*/ 470 w 1509"/>
                      <a:gd name="T97" fmla="*/ 56 h 1510"/>
                      <a:gd name="T98" fmla="*/ 584 w 1509"/>
                      <a:gd name="T99" fmla="*/ 20 h 1510"/>
                      <a:gd name="T100" fmla="*/ 654 w 1509"/>
                      <a:gd name="T101" fmla="*/ 8 h 151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</a:cxnLst>
                    <a:rect l="0" t="0" r="r" b="b"/>
                    <a:pathLst>
                      <a:path w="1509" h="1510">
                        <a:moveTo>
                          <a:pt x="504" y="419"/>
                        </a:moveTo>
                        <a:lnTo>
                          <a:pt x="484" y="449"/>
                        </a:lnTo>
                        <a:lnTo>
                          <a:pt x="463" y="478"/>
                        </a:lnTo>
                        <a:lnTo>
                          <a:pt x="439" y="504"/>
                        </a:lnTo>
                        <a:lnTo>
                          <a:pt x="405" y="533"/>
                        </a:lnTo>
                        <a:lnTo>
                          <a:pt x="370" y="560"/>
                        </a:lnTo>
                        <a:lnTo>
                          <a:pt x="331" y="582"/>
                        </a:lnTo>
                        <a:lnTo>
                          <a:pt x="288" y="599"/>
                        </a:lnTo>
                        <a:lnTo>
                          <a:pt x="244" y="612"/>
                        </a:lnTo>
                        <a:lnTo>
                          <a:pt x="199" y="620"/>
                        </a:lnTo>
                        <a:lnTo>
                          <a:pt x="152" y="623"/>
                        </a:lnTo>
                        <a:lnTo>
                          <a:pt x="122" y="623"/>
                        </a:lnTo>
                        <a:lnTo>
                          <a:pt x="115" y="666"/>
                        </a:lnTo>
                        <a:lnTo>
                          <a:pt x="109" y="710"/>
                        </a:lnTo>
                        <a:lnTo>
                          <a:pt x="108" y="756"/>
                        </a:lnTo>
                        <a:lnTo>
                          <a:pt x="111" y="822"/>
                        </a:lnTo>
                        <a:lnTo>
                          <a:pt x="121" y="885"/>
                        </a:lnTo>
                        <a:lnTo>
                          <a:pt x="137" y="948"/>
                        </a:lnTo>
                        <a:lnTo>
                          <a:pt x="159" y="1007"/>
                        </a:lnTo>
                        <a:lnTo>
                          <a:pt x="186" y="1063"/>
                        </a:lnTo>
                        <a:lnTo>
                          <a:pt x="219" y="1117"/>
                        </a:lnTo>
                        <a:lnTo>
                          <a:pt x="256" y="1167"/>
                        </a:lnTo>
                        <a:lnTo>
                          <a:pt x="298" y="1212"/>
                        </a:lnTo>
                        <a:lnTo>
                          <a:pt x="343" y="1254"/>
                        </a:lnTo>
                        <a:lnTo>
                          <a:pt x="393" y="1291"/>
                        </a:lnTo>
                        <a:lnTo>
                          <a:pt x="446" y="1324"/>
                        </a:lnTo>
                        <a:lnTo>
                          <a:pt x="503" y="1351"/>
                        </a:lnTo>
                        <a:lnTo>
                          <a:pt x="562" y="1373"/>
                        </a:lnTo>
                        <a:lnTo>
                          <a:pt x="624" y="1389"/>
                        </a:lnTo>
                        <a:lnTo>
                          <a:pt x="689" y="1399"/>
                        </a:lnTo>
                        <a:lnTo>
                          <a:pt x="754" y="1402"/>
                        </a:lnTo>
                        <a:lnTo>
                          <a:pt x="820" y="1399"/>
                        </a:lnTo>
                        <a:lnTo>
                          <a:pt x="885" y="1389"/>
                        </a:lnTo>
                        <a:lnTo>
                          <a:pt x="947" y="1373"/>
                        </a:lnTo>
                        <a:lnTo>
                          <a:pt x="1006" y="1351"/>
                        </a:lnTo>
                        <a:lnTo>
                          <a:pt x="1063" y="1324"/>
                        </a:lnTo>
                        <a:lnTo>
                          <a:pt x="1116" y="1291"/>
                        </a:lnTo>
                        <a:lnTo>
                          <a:pt x="1166" y="1254"/>
                        </a:lnTo>
                        <a:lnTo>
                          <a:pt x="1212" y="1212"/>
                        </a:lnTo>
                        <a:lnTo>
                          <a:pt x="1253" y="1167"/>
                        </a:lnTo>
                        <a:lnTo>
                          <a:pt x="1290" y="1117"/>
                        </a:lnTo>
                        <a:lnTo>
                          <a:pt x="1323" y="1063"/>
                        </a:lnTo>
                        <a:lnTo>
                          <a:pt x="1350" y="1007"/>
                        </a:lnTo>
                        <a:lnTo>
                          <a:pt x="1372" y="948"/>
                        </a:lnTo>
                        <a:lnTo>
                          <a:pt x="1388" y="885"/>
                        </a:lnTo>
                        <a:lnTo>
                          <a:pt x="1398" y="822"/>
                        </a:lnTo>
                        <a:lnTo>
                          <a:pt x="1401" y="756"/>
                        </a:lnTo>
                        <a:lnTo>
                          <a:pt x="1400" y="710"/>
                        </a:lnTo>
                        <a:lnTo>
                          <a:pt x="1394" y="666"/>
                        </a:lnTo>
                        <a:lnTo>
                          <a:pt x="1387" y="623"/>
                        </a:lnTo>
                        <a:lnTo>
                          <a:pt x="856" y="623"/>
                        </a:lnTo>
                        <a:lnTo>
                          <a:pt x="809" y="620"/>
                        </a:lnTo>
                        <a:lnTo>
                          <a:pt x="764" y="612"/>
                        </a:lnTo>
                        <a:lnTo>
                          <a:pt x="720" y="599"/>
                        </a:lnTo>
                        <a:lnTo>
                          <a:pt x="678" y="582"/>
                        </a:lnTo>
                        <a:lnTo>
                          <a:pt x="639" y="560"/>
                        </a:lnTo>
                        <a:lnTo>
                          <a:pt x="602" y="533"/>
                        </a:lnTo>
                        <a:lnTo>
                          <a:pt x="570" y="504"/>
                        </a:lnTo>
                        <a:lnTo>
                          <a:pt x="545" y="478"/>
                        </a:lnTo>
                        <a:lnTo>
                          <a:pt x="523" y="449"/>
                        </a:lnTo>
                        <a:lnTo>
                          <a:pt x="504" y="419"/>
                        </a:lnTo>
                        <a:close/>
                        <a:moveTo>
                          <a:pt x="450" y="186"/>
                        </a:moveTo>
                        <a:lnTo>
                          <a:pt x="449" y="187"/>
                        </a:lnTo>
                        <a:lnTo>
                          <a:pt x="440" y="191"/>
                        </a:lnTo>
                        <a:lnTo>
                          <a:pt x="422" y="201"/>
                        </a:lnTo>
                        <a:lnTo>
                          <a:pt x="414" y="207"/>
                        </a:lnTo>
                        <a:lnTo>
                          <a:pt x="397" y="217"/>
                        </a:lnTo>
                        <a:lnTo>
                          <a:pt x="387" y="224"/>
                        </a:lnTo>
                        <a:lnTo>
                          <a:pt x="373" y="234"/>
                        </a:lnTo>
                        <a:lnTo>
                          <a:pt x="362" y="241"/>
                        </a:lnTo>
                        <a:lnTo>
                          <a:pt x="351" y="251"/>
                        </a:lnTo>
                        <a:lnTo>
                          <a:pt x="339" y="262"/>
                        </a:lnTo>
                        <a:lnTo>
                          <a:pt x="330" y="269"/>
                        </a:lnTo>
                        <a:lnTo>
                          <a:pt x="316" y="280"/>
                        </a:lnTo>
                        <a:lnTo>
                          <a:pt x="311" y="286"/>
                        </a:lnTo>
                        <a:lnTo>
                          <a:pt x="276" y="322"/>
                        </a:lnTo>
                        <a:lnTo>
                          <a:pt x="248" y="354"/>
                        </a:lnTo>
                        <a:lnTo>
                          <a:pt x="238" y="367"/>
                        </a:lnTo>
                        <a:lnTo>
                          <a:pt x="233" y="374"/>
                        </a:lnTo>
                        <a:lnTo>
                          <a:pt x="220" y="392"/>
                        </a:lnTo>
                        <a:lnTo>
                          <a:pt x="216" y="397"/>
                        </a:lnTo>
                        <a:lnTo>
                          <a:pt x="203" y="419"/>
                        </a:lnTo>
                        <a:lnTo>
                          <a:pt x="200" y="423"/>
                        </a:lnTo>
                        <a:lnTo>
                          <a:pt x="187" y="446"/>
                        </a:lnTo>
                        <a:lnTo>
                          <a:pt x="185" y="449"/>
                        </a:lnTo>
                        <a:lnTo>
                          <a:pt x="173" y="473"/>
                        </a:lnTo>
                        <a:lnTo>
                          <a:pt x="172" y="477"/>
                        </a:lnTo>
                        <a:lnTo>
                          <a:pt x="160" y="502"/>
                        </a:lnTo>
                        <a:lnTo>
                          <a:pt x="159" y="505"/>
                        </a:lnTo>
                        <a:lnTo>
                          <a:pt x="155" y="514"/>
                        </a:lnTo>
                        <a:lnTo>
                          <a:pt x="195" y="511"/>
                        </a:lnTo>
                        <a:lnTo>
                          <a:pt x="233" y="503"/>
                        </a:lnTo>
                        <a:lnTo>
                          <a:pt x="268" y="490"/>
                        </a:lnTo>
                        <a:lnTo>
                          <a:pt x="303" y="473"/>
                        </a:lnTo>
                        <a:lnTo>
                          <a:pt x="334" y="452"/>
                        </a:lnTo>
                        <a:lnTo>
                          <a:pt x="362" y="427"/>
                        </a:lnTo>
                        <a:lnTo>
                          <a:pt x="387" y="399"/>
                        </a:lnTo>
                        <a:lnTo>
                          <a:pt x="409" y="366"/>
                        </a:lnTo>
                        <a:lnTo>
                          <a:pt x="426" y="332"/>
                        </a:lnTo>
                        <a:lnTo>
                          <a:pt x="439" y="295"/>
                        </a:lnTo>
                        <a:lnTo>
                          <a:pt x="448" y="256"/>
                        </a:lnTo>
                        <a:lnTo>
                          <a:pt x="450" y="216"/>
                        </a:lnTo>
                        <a:lnTo>
                          <a:pt x="450" y="186"/>
                        </a:lnTo>
                        <a:close/>
                        <a:moveTo>
                          <a:pt x="755" y="110"/>
                        </a:moveTo>
                        <a:lnTo>
                          <a:pt x="705" y="111"/>
                        </a:lnTo>
                        <a:lnTo>
                          <a:pt x="654" y="117"/>
                        </a:lnTo>
                        <a:lnTo>
                          <a:pt x="606" y="127"/>
                        </a:lnTo>
                        <a:lnTo>
                          <a:pt x="558" y="139"/>
                        </a:lnTo>
                        <a:lnTo>
                          <a:pt x="558" y="216"/>
                        </a:lnTo>
                        <a:lnTo>
                          <a:pt x="561" y="256"/>
                        </a:lnTo>
                        <a:lnTo>
                          <a:pt x="570" y="295"/>
                        </a:lnTo>
                        <a:lnTo>
                          <a:pt x="582" y="332"/>
                        </a:lnTo>
                        <a:lnTo>
                          <a:pt x="599" y="366"/>
                        </a:lnTo>
                        <a:lnTo>
                          <a:pt x="621" y="399"/>
                        </a:lnTo>
                        <a:lnTo>
                          <a:pt x="647" y="427"/>
                        </a:lnTo>
                        <a:lnTo>
                          <a:pt x="675" y="452"/>
                        </a:lnTo>
                        <a:lnTo>
                          <a:pt x="707" y="473"/>
                        </a:lnTo>
                        <a:lnTo>
                          <a:pt x="741" y="491"/>
                        </a:lnTo>
                        <a:lnTo>
                          <a:pt x="778" y="504"/>
                        </a:lnTo>
                        <a:lnTo>
                          <a:pt x="816" y="511"/>
                        </a:lnTo>
                        <a:lnTo>
                          <a:pt x="857" y="514"/>
                        </a:lnTo>
                        <a:lnTo>
                          <a:pt x="1354" y="514"/>
                        </a:lnTo>
                        <a:lnTo>
                          <a:pt x="1332" y="467"/>
                        </a:lnTo>
                        <a:lnTo>
                          <a:pt x="1307" y="421"/>
                        </a:lnTo>
                        <a:lnTo>
                          <a:pt x="1279" y="377"/>
                        </a:lnTo>
                        <a:lnTo>
                          <a:pt x="1247" y="336"/>
                        </a:lnTo>
                        <a:lnTo>
                          <a:pt x="1212" y="298"/>
                        </a:lnTo>
                        <a:lnTo>
                          <a:pt x="1169" y="259"/>
                        </a:lnTo>
                        <a:lnTo>
                          <a:pt x="1124" y="225"/>
                        </a:lnTo>
                        <a:lnTo>
                          <a:pt x="1075" y="194"/>
                        </a:lnTo>
                        <a:lnTo>
                          <a:pt x="1024" y="168"/>
                        </a:lnTo>
                        <a:lnTo>
                          <a:pt x="970" y="146"/>
                        </a:lnTo>
                        <a:lnTo>
                          <a:pt x="913" y="129"/>
                        </a:lnTo>
                        <a:lnTo>
                          <a:pt x="855" y="117"/>
                        </a:lnTo>
                        <a:lnTo>
                          <a:pt x="850" y="116"/>
                        </a:lnTo>
                        <a:lnTo>
                          <a:pt x="826" y="113"/>
                        </a:lnTo>
                        <a:lnTo>
                          <a:pt x="817" y="112"/>
                        </a:lnTo>
                        <a:lnTo>
                          <a:pt x="794" y="111"/>
                        </a:lnTo>
                        <a:lnTo>
                          <a:pt x="786" y="110"/>
                        </a:lnTo>
                        <a:lnTo>
                          <a:pt x="755" y="110"/>
                        </a:lnTo>
                        <a:close/>
                        <a:moveTo>
                          <a:pt x="755" y="0"/>
                        </a:moveTo>
                        <a:lnTo>
                          <a:pt x="791" y="1"/>
                        </a:lnTo>
                        <a:lnTo>
                          <a:pt x="802" y="2"/>
                        </a:lnTo>
                        <a:lnTo>
                          <a:pt x="826" y="4"/>
                        </a:lnTo>
                        <a:lnTo>
                          <a:pt x="839" y="5"/>
                        </a:lnTo>
                        <a:lnTo>
                          <a:pt x="860" y="9"/>
                        </a:lnTo>
                        <a:lnTo>
                          <a:pt x="875" y="11"/>
                        </a:lnTo>
                        <a:lnTo>
                          <a:pt x="895" y="14"/>
                        </a:lnTo>
                        <a:lnTo>
                          <a:pt x="910" y="17"/>
                        </a:lnTo>
                        <a:lnTo>
                          <a:pt x="933" y="22"/>
                        </a:lnTo>
                        <a:lnTo>
                          <a:pt x="959" y="29"/>
                        </a:lnTo>
                        <a:lnTo>
                          <a:pt x="973" y="33"/>
                        </a:lnTo>
                        <a:lnTo>
                          <a:pt x="993" y="39"/>
                        </a:lnTo>
                        <a:lnTo>
                          <a:pt x="1004" y="42"/>
                        </a:lnTo>
                        <a:lnTo>
                          <a:pt x="1025" y="51"/>
                        </a:lnTo>
                        <a:lnTo>
                          <a:pt x="1032" y="54"/>
                        </a:lnTo>
                        <a:lnTo>
                          <a:pt x="1089" y="79"/>
                        </a:lnTo>
                        <a:lnTo>
                          <a:pt x="1144" y="109"/>
                        </a:lnTo>
                        <a:lnTo>
                          <a:pt x="1195" y="142"/>
                        </a:lnTo>
                        <a:lnTo>
                          <a:pt x="1244" y="180"/>
                        </a:lnTo>
                        <a:lnTo>
                          <a:pt x="1288" y="221"/>
                        </a:lnTo>
                        <a:lnTo>
                          <a:pt x="1332" y="269"/>
                        </a:lnTo>
                        <a:lnTo>
                          <a:pt x="1371" y="321"/>
                        </a:lnTo>
                        <a:lnTo>
                          <a:pt x="1406" y="374"/>
                        </a:lnTo>
                        <a:lnTo>
                          <a:pt x="1437" y="432"/>
                        </a:lnTo>
                        <a:lnTo>
                          <a:pt x="1463" y="492"/>
                        </a:lnTo>
                        <a:lnTo>
                          <a:pt x="1483" y="554"/>
                        </a:lnTo>
                        <a:lnTo>
                          <a:pt x="1498" y="620"/>
                        </a:lnTo>
                        <a:lnTo>
                          <a:pt x="1506" y="687"/>
                        </a:lnTo>
                        <a:lnTo>
                          <a:pt x="1509" y="756"/>
                        </a:lnTo>
                        <a:lnTo>
                          <a:pt x="1506" y="824"/>
                        </a:lnTo>
                        <a:lnTo>
                          <a:pt x="1498" y="892"/>
                        </a:lnTo>
                        <a:lnTo>
                          <a:pt x="1483" y="956"/>
                        </a:lnTo>
                        <a:lnTo>
                          <a:pt x="1463" y="1019"/>
                        </a:lnTo>
                        <a:lnTo>
                          <a:pt x="1437" y="1079"/>
                        </a:lnTo>
                        <a:lnTo>
                          <a:pt x="1406" y="1136"/>
                        </a:lnTo>
                        <a:lnTo>
                          <a:pt x="1371" y="1191"/>
                        </a:lnTo>
                        <a:lnTo>
                          <a:pt x="1332" y="1242"/>
                        </a:lnTo>
                        <a:lnTo>
                          <a:pt x="1288" y="1289"/>
                        </a:lnTo>
                        <a:lnTo>
                          <a:pt x="1241" y="1333"/>
                        </a:lnTo>
                        <a:lnTo>
                          <a:pt x="1190" y="1372"/>
                        </a:lnTo>
                        <a:lnTo>
                          <a:pt x="1135" y="1408"/>
                        </a:lnTo>
                        <a:lnTo>
                          <a:pt x="1078" y="1438"/>
                        </a:lnTo>
                        <a:lnTo>
                          <a:pt x="1018" y="1464"/>
                        </a:lnTo>
                        <a:lnTo>
                          <a:pt x="955" y="1484"/>
                        </a:lnTo>
                        <a:lnTo>
                          <a:pt x="890" y="1499"/>
                        </a:lnTo>
                        <a:lnTo>
                          <a:pt x="824" y="1507"/>
                        </a:lnTo>
                        <a:lnTo>
                          <a:pt x="755" y="1510"/>
                        </a:lnTo>
                        <a:lnTo>
                          <a:pt x="687" y="1507"/>
                        </a:lnTo>
                        <a:lnTo>
                          <a:pt x="619" y="1499"/>
                        </a:lnTo>
                        <a:lnTo>
                          <a:pt x="554" y="1484"/>
                        </a:lnTo>
                        <a:lnTo>
                          <a:pt x="492" y="1464"/>
                        </a:lnTo>
                        <a:lnTo>
                          <a:pt x="432" y="1438"/>
                        </a:lnTo>
                        <a:lnTo>
                          <a:pt x="374" y="1408"/>
                        </a:lnTo>
                        <a:lnTo>
                          <a:pt x="319" y="1372"/>
                        </a:lnTo>
                        <a:lnTo>
                          <a:pt x="268" y="1333"/>
                        </a:lnTo>
                        <a:lnTo>
                          <a:pt x="221" y="1289"/>
                        </a:lnTo>
                        <a:lnTo>
                          <a:pt x="178" y="1242"/>
                        </a:lnTo>
                        <a:lnTo>
                          <a:pt x="138" y="1191"/>
                        </a:lnTo>
                        <a:lnTo>
                          <a:pt x="103" y="1136"/>
                        </a:lnTo>
                        <a:lnTo>
                          <a:pt x="73" y="1079"/>
                        </a:lnTo>
                        <a:lnTo>
                          <a:pt x="47" y="1019"/>
                        </a:lnTo>
                        <a:lnTo>
                          <a:pt x="27" y="956"/>
                        </a:lnTo>
                        <a:lnTo>
                          <a:pt x="12" y="892"/>
                        </a:lnTo>
                        <a:lnTo>
                          <a:pt x="3" y="824"/>
                        </a:lnTo>
                        <a:lnTo>
                          <a:pt x="0" y="756"/>
                        </a:lnTo>
                        <a:lnTo>
                          <a:pt x="3" y="689"/>
                        </a:lnTo>
                        <a:lnTo>
                          <a:pt x="11" y="624"/>
                        </a:lnTo>
                        <a:lnTo>
                          <a:pt x="25" y="562"/>
                        </a:lnTo>
                        <a:lnTo>
                          <a:pt x="27" y="556"/>
                        </a:lnTo>
                        <a:lnTo>
                          <a:pt x="29" y="549"/>
                        </a:lnTo>
                        <a:lnTo>
                          <a:pt x="30" y="544"/>
                        </a:lnTo>
                        <a:lnTo>
                          <a:pt x="38" y="520"/>
                        </a:lnTo>
                        <a:lnTo>
                          <a:pt x="43" y="503"/>
                        </a:lnTo>
                        <a:lnTo>
                          <a:pt x="48" y="490"/>
                        </a:lnTo>
                        <a:lnTo>
                          <a:pt x="58" y="465"/>
                        </a:lnTo>
                        <a:lnTo>
                          <a:pt x="62" y="455"/>
                        </a:lnTo>
                        <a:lnTo>
                          <a:pt x="71" y="434"/>
                        </a:lnTo>
                        <a:lnTo>
                          <a:pt x="76" y="426"/>
                        </a:lnTo>
                        <a:lnTo>
                          <a:pt x="88" y="401"/>
                        </a:lnTo>
                        <a:lnTo>
                          <a:pt x="94" y="391"/>
                        </a:lnTo>
                        <a:lnTo>
                          <a:pt x="107" y="368"/>
                        </a:lnTo>
                        <a:lnTo>
                          <a:pt x="114" y="357"/>
                        </a:lnTo>
                        <a:lnTo>
                          <a:pt x="123" y="343"/>
                        </a:lnTo>
                        <a:lnTo>
                          <a:pt x="137" y="323"/>
                        </a:lnTo>
                        <a:lnTo>
                          <a:pt x="143" y="313"/>
                        </a:lnTo>
                        <a:lnTo>
                          <a:pt x="180" y="266"/>
                        </a:lnTo>
                        <a:lnTo>
                          <a:pt x="221" y="221"/>
                        </a:lnTo>
                        <a:lnTo>
                          <a:pt x="226" y="217"/>
                        </a:lnTo>
                        <a:lnTo>
                          <a:pt x="243" y="200"/>
                        </a:lnTo>
                        <a:lnTo>
                          <a:pt x="253" y="192"/>
                        </a:lnTo>
                        <a:lnTo>
                          <a:pt x="272" y="176"/>
                        </a:lnTo>
                        <a:lnTo>
                          <a:pt x="276" y="172"/>
                        </a:lnTo>
                        <a:lnTo>
                          <a:pt x="299" y="154"/>
                        </a:lnTo>
                        <a:lnTo>
                          <a:pt x="306" y="148"/>
                        </a:lnTo>
                        <a:lnTo>
                          <a:pt x="330" y="132"/>
                        </a:lnTo>
                        <a:lnTo>
                          <a:pt x="339" y="126"/>
                        </a:lnTo>
                        <a:lnTo>
                          <a:pt x="355" y="115"/>
                        </a:lnTo>
                        <a:lnTo>
                          <a:pt x="374" y="103"/>
                        </a:lnTo>
                        <a:lnTo>
                          <a:pt x="387" y="96"/>
                        </a:lnTo>
                        <a:lnTo>
                          <a:pt x="402" y="88"/>
                        </a:lnTo>
                        <a:lnTo>
                          <a:pt x="412" y="83"/>
                        </a:lnTo>
                        <a:lnTo>
                          <a:pt x="439" y="70"/>
                        </a:lnTo>
                        <a:lnTo>
                          <a:pt x="450" y="66"/>
                        </a:lnTo>
                        <a:lnTo>
                          <a:pt x="470" y="56"/>
                        </a:lnTo>
                        <a:lnTo>
                          <a:pt x="485" y="51"/>
                        </a:lnTo>
                        <a:lnTo>
                          <a:pt x="486" y="50"/>
                        </a:lnTo>
                        <a:lnTo>
                          <a:pt x="535" y="34"/>
                        </a:lnTo>
                        <a:lnTo>
                          <a:pt x="584" y="20"/>
                        </a:lnTo>
                        <a:lnTo>
                          <a:pt x="584" y="20"/>
                        </a:lnTo>
                        <a:lnTo>
                          <a:pt x="617" y="13"/>
                        </a:lnTo>
                        <a:lnTo>
                          <a:pt x="617" y="13"/>
                        </a:lnTo>
                        <a:lnTo>
                          <a:pt x="618" y="13"/>
                        </a:lnTo>
                        <a:lnTo>
                          <a:pt x="651" y="8"/>
                        </a:lnTo>
                        <a:lnTo>
                          <a:pt x="654" y="8"/>
                        </a:lnTo>
                        <a:lnTo>
                          <a:pt x="685" y="4"/>
                        </a:lnTo>
                        <a:lnTo>
                          <a:pt x="696" y="3"/>
                        </a:lnTo>
                        <a:lnTo>
                          <a:pt x="718" y="1"/>
                        </a:lnTo>
                        <a:lnTo>
                          <a:pt x="755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1" name="Freeform 57"/>
                  <p:cNvSpPr>
                    <a:spLocks noEditPoints="1"/>
                  </p:cNvSpPr>
                  <p:nvPr/>
                </p:nvSpPr>
                <p:spPr bwMode="auto">
                  <a:xfrm>
                    <a:off x="4799013" y="3351213"/>
                    <a:ext cx="152400" cy="153988"/>
                  </a:xfrm>
                  <a:custGeom>
                    <a:avLst/>
                    <a:gdLst>
                      <a:gd name="T0" fmla="*/ 194 w 387"/>
                      <a:gd name="T1" fmla="*/ 131 h 389"/>
                      <a:gd name="T2" fmla="*/ 131 w 387"/>
                      <a:gd name="T3" fmla="*/ 194 h 389"/>
                      <a:gd name="T4" fmla="*/ 194 w 387"/>
                      <a:gd name="T5" fmla="*/ 257 h 389"/>
                      <a:gd name="T6" fmla="*/ 257 w 387"/>
                      <a:gd name="T7" fmla="*/ 194 h 389"/>
                      <a:gd name="T8" fmla="*/ 194 w 387"/>
                      <a:gd name="T9" fmla="*/ 131 h 389"/>
                      <a:gd name="T10" fmla="*/ 186 w 387"/>
                      <a:gd name="T11" fmla="*/ 0 h 389"/>
                      <a:gd name="T12" fmla="*/ 201 w 387"/>
                      <a:gd name="T13" fmla="*/ 0 h 389"/>
                      <a:gd name="T14" fmla="*/ 218 w 387"/>
                      <a:gd name="T15" fmla="*/ 5 h 389"/>
                      <a:gd name="T16" fmla="*/ 232 w 387"/>
                      <a:gd name="T17" fmla="*/ 15 h 389"/>
                      <a:gd name="T18" fmla="*/ 372 w 387"/>
                      <a:gd name="T19" fmla="*/ 155 h 389"/>
                      <a:gd name="T20" fmla="*/ 383 w 387"/>
                      <a:gd name="T21" fmla="*/ 170 h 389"/>
                      <a:gd name="T22" fmla="*/ 387 w 387"/>
                      <a:gd name="T23" fmla="*/ 185 h 389"/>
                      <a:gd name="T24" fmla="*/ 387 w 387"/>
                      <a:gd name="T25" fmla="*/ 202 h 389"/>
                      <a:gd name="T26" fmla="*/ 383 w 387"/>
                      <a:gd name="T27" fmla="*/ 218 h 389"/>
                      <a:gd name="T28" fmla="*/ 372 w 387"/>
                      <a:gd name="T29" fmla="*/ 232 h 389"/>
                      <a:gd name="T30" fmla="*/ 232 w 387"/>
                      <a:gd name="T31" fmla="*/ 372 h 389"/>
                      <a:gd name="T32" fmla="*/ 220 w 387"/>
                      <a:gd name="T33" fmla="*/ 381 h 389"/>
                      <a:gd name="T34" fmla="*/ 208 w 387"/>
                      <a:gd name="T35" fmla="*/ 387 h 389"/>
                      <a:gd name="T36" fmla="*/ 194 w 387"/>
                      <a:gd name="T37" fmla="*/ 389 h 389"/>
                      <a:gd name="T38" fmla="*/ 179 w 387"/>
                      <a:gd name="T39" fmla="*/ 387 h 389"/>
                      <a:gd name="T40" fmla="*/ 167 w 387"/>
                      <a:gd name="T41" fmla="*/ 381 h 389"/>
                      <a:gd name="T42" fmla="*/ 155 w 387"/>
                      <a:gd name="T43" fmla="*/ 372 h 389"/>
                      <a:gd name="T44" fmla="*/ 15 w 387"/>
                      <a:gd name="T45" fmla="*/ 232 h 389"/>
                      <a:gd name="T46" fmla="*/ 6 w 387"/>
                      <a:gd name="T47" fmla="*/ 218 h 389"/>
                      <a:gd name="T48" fmla="*/ 0 w 387"/>
                      <a:gd name="T49" fmla="*/ 202 h 389"/>
                      <a:gd name="T50" fmla="*/ 0 w 387"/>
                      <a:gd name="T51" fmla="*/ 185 h 389"/>
                      <a:gd name="T52" fmla="*/ 6 w 387"/>
                      <a:gd name="T53" fmla="*/ 170 h 389"/>
                      <a:gd name="T54" fmla="*/ 15 w 387"/>
                      <a:gd name="T55" fmla="*/ 155 h 389"/>
                      <a:gd name="T56" fmla="*/ 155 w 387"/>
                      <a:gd name="T57" fmla="*/ 15 h 389"/>
                      <a:gd name="T58" fmla="*/ 169 w 387"/>
                      <a:gd name="T59" fmla="*/ 5 h 389"/>
                      <a:gd name="T60" fmla="*/ 186 w 387"/>
                      <a:gd name="T61" fmla="*/ 0 h 38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</a:cxnLst>
                    <a:rect l="0" t="0" r="r" b="b"/>
                    <a:pathLst>
                      <a:path w="387" h="389">
                        <a:moveTo>
                          <a:pt x="194" y="131"/>
                        </a:moveTo>
                        <a:lnTo>
                          <a:pt x="131" y="194"/>
                        </a:lnTo>
                        <a:lnTo>
                          <a:pt x="194" y="257"/>
                        </a:lnTo>
                        <a:lnTo>
                          <a:pt x="257" y="194"/>
                        </a:lnTo>
                        <a:lnTo>
                          <a:pt x="194" y="131"/>
                        </a:lnTo>
                        <a:close/>
                        <a:moveTo>
                          <a:pt x="186" y="0"/>
                        </a:moveTo>
                        <a:lnTo>
                          <a:pt x="201" y="0"/>
                        </a:lnTo>
                        <a:lnTo>
                          <a:pt x="218" y="5"/>
                        </a:lnTo>
                        <a:lnTo>
                          <a:pt x="232" y="15"/>
                        </a:lnTo>
                        <a:lnTo>
                          <a:pt x="372" y="155"/>
                        </a:lnTo>
                        <a:lnTo>
                          <a:pt x="383" y="170"/>
                        </a:lnTo>
                        <a:lnTo>
                          <a:pt x="387" y="185"/>
                        </a:lnTo>
                        <a:lnTo>
                          <a:pt x="387" y="202"/>
                        </a:lnTo>
                        <a:lnTo>
                          <a:pt x="383" y="218"/>
                        </a:lnTo>
                        <a:lnTo>
                          <a:pt x="372" y="232"/>
                        </a:lnTo>
                        <a:lnTo>
                          <a:pt x="232" y="372"/>
                        </a:lnTo>
                        <a:lnTo>
                          <a:pt x="220" y="381"/>
                        </a:lnTo>
                        <a:lnTo>
                          <a:pt x="208" y="387"/>
                        </a:lnTo>
                        <a:lnTo>
                          <a:pt x="194" y="389"/>
                        </a:lnTo>
                        <a:lnTo>
                          <a:pt x="179" y="387"/>
                        </a:lnTo>
                        <a:lnTo>
                          <a:pt x="167" y="381"/>
                        </a:lnTo>
                        <a:lnTo>
                          <a:pt x="155" y="372"/>
                        </a:lnTo>
                        <a:lnTo>
                          <a:pt x="15" y="232"/>
                        </a:lnTo>
                        <a:lnTo>
                          <a:pt x="6" y="218"/>
                        </a:lnTo>
                        <a:lnTo>
                          <a:pt x="0" y="202"/>
                        </a:lnTo>
                        <a:lnTo>
                          <a:pt x="0" y="185"/>
                        </a:lnTo>
                        <a:lnTo>
                          <a:pt x="6" y="170"/>
                        </a:lnTo>
                        <a:lnTo>
                          <a:pt x="15" y="155"/>
                        </a:lnTo>
                        <a:lnTo>
                          <a:pt x="155" y="15"/>
                        </a:lnTo>
                        <a:lnTo>
                          <a:pt x="169" y="5"/>
                        </a:lnTo>
                        <a:lnTo>
                          <a:pt x="186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2" name="Freeform 58"/>
                  <p:cNvSpPr>
                    <a:spLocks/>
                  </p:cNvSpPr>
                  <p:nvPr/>
                </p:nvSpPr>
                <p:spPr bwMode="auto">
                  <a:xfrm>
                    <a:off x="4792663" y="3529013"/>
                    <a:ext cx="165100" cy="212725"/>
                  </a:xfrm>
                  <a:custGeom>
                    <a:avLst/>
                    <a:gdLst>
                      <a:gd name="T0" fmla="*/ 206 w 417"/>
                      <a:gd name="T1" fmla="*/ 0 h 535"/>
                      <a:gd name="T2" fmla="*/ 223 w 417"/>
                      <a:gd name="T3" fmla="*/ 2 h 535"/>
                      <a:gd name="T4" fmla="*/ 238 w 417"/>
                      <a:gd name="T5" fmla="*/ 9 h 535"/>
                      <a:gd name="T6" fmla="*/ 250 w 417"/>
                      <a:gd name="T7" fmla="*/ 21 h 535"/>
                      <a:gd name="T8" fmla="*/ 259 w 417"/>
                      <a:gd name="T9" fmla="*/ 36 h 535"/>
                      <a:gd name="T10" fmla="*/ 413 w 417"/>
                      <a:gd name="T11" fmla="*/ 462 h 535"/>
                      <a:gd name="T12" fmla="*/ 417 w 417"/>
                      <a:gd name="T13" fmla="*/ 477 h 535"/>
                      <a:gd name="T14" fmla="*/ 416 w 417"/>
                      <a:gd name="T15" fmla="*/ 491 h 535"/>
                      <a:gd name="T16" fmla="*/ 411 w 417"/>
                      <a:gd name="T17" fmla="*/ 505 h 535"/>
                      <a:gd name="T18" fmla="*/ 404 w 417"/>
                      <a:gd name="T19" fmla="*/ 516 h 535"/>
                      <a:gd name="T20" fmla="*/ 393 w 417"/>
                      <a:gd name="T21" fmla="*/ 526 h 535"/>
                      <a:gd name="T22" fmla="*/ 381 w 417"/>
                      <a:gd name="T23" fmla="*/ 532 h 535"/>
                      <a:gd name="T24" fmla="*/ 364 w 417"/>
                      <a:gd name="T25" fmla="*/ 535 h 535"/>
                      <a:gd name="T26" fmla="*/ 347 w 417"/>
                      <a:gd name="T27" fmla="*/ 533 h 535"/>
                      <a:gd name="T28" fmla="*/ 332 w 417"/>
                      <a:gd name="T29" fmla="*/ 527 h 535"/>
                      <a:gd name="T30" fmla="*/ 320 w 417"/>
                      <a:gd name="T31" fmla="*/ 515 h 535"/>
                      <a:gd name="T32" fmla="*/ 311 w 417"/>
                      <a:gd name="T33" fmla="*/ 499 h 535"/>
                      <a:gd name="T34" fmla="*/ 208 w 417"/>
                      <a:gd name="T35" fmla="*/ 214 h 535"/>
                      <a:gd name="T36" fmla="*/ 104 w 417"/>
                      <a:gd name="T37" fmla="*/ 499 h 535"/>
                      <a:gd name="T38" fmla="*/ 95 w 417"/>
                      <a:gd name="T39" fmla="*/ 515 h 535"/>
                      <a:gd name="T40" fmla="*/ 84 w 417"/>
                      <a:gd name="T41" fmla="*/ 527 h 535"/>
                      <a:gd name="T42" fmla="*/ 68 w 417"/>
                      <a:gd name="T43" fmla="*/ 533 h 535"/>
                      <a:gd name="T44" fmla="*/ 52 w 417"/>
                      <a:gd name="T45" fmla="*/ 535 h 535"/>
                      <a:gd name="T46" fmla="*/ 34 w 417"/>
                      <a:gd name="T47" fmla="*/ 532 h 535"/>
                      <a:gd name="T48" fmla="*/ 22 w 417"/>
                      <a:gd name="T49" fmla="*/ 526 h 535"/>
                      <a:gd name="T50" fmla="*/ 11 w 417"/>
                      <a:gd name="T51" fmla="*/ 516 h 535"/>
                      <a:gd name="T52" fmla="*/ 4 w 417"/>
                      <a:gd name="T53" fmla="*/ 505 h 535"/>
                      <a:gd name="T54" fmla="*/ 0 w 417"/>
                      <a:gd name="T55" fmla="*/ 491 h 535"/>
                      <a:gd name="T56" fmla="*/ 0 w 417"/>
                      <a:gd name="T57" fmla="*/ 477 h 535"/>
                      <a:gd name="T58" fmla="*/ 2 w 417"/>
                      <a:gd name="T59" fmla="*/ 462 h 535"/>
                      <a:gd name="T60" fmla="*/ 156 w 417"/>
                      <a:gd name="T61" fmla="*/ 37 h 535"/>
                      <a:gd name="T62" fmla="*/ 164 w 417"/>
                      <a:gd name="T63" fmla="*/ 23 h 535"/>
                      <a:gd name="T64" fmla="*/ 175 w 417"/>
                      <a:gd name="T65" fmla="*/ 11 h 535"/>
                      <a:gd name="T66" fmla="*/ 189 w 417"/>
                      <a:gd name="T67" fmla="*/ 4 h 535"/>
                      <a:gd name="T68" fmla="*/ 206 w 417"/>
                      <a:gd name="T69" fmla="*/ 0 h 53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</a:cxnLst>
                    <a:rect l="0" t="0" r="r" b="b"/>
                    <a:pathLst>
                      <a:path w="417" h="535">
                        <a:moveTo>
                          <a:pt x="206" y="0"/>
                        </a:moveTo>
                        <a:lnTo>
                          <a:pt x="223" y="2"/>
                        </a:lnTo>
                        <a:lnTo>
                          <a:pt x="238" y="9"/>
                        </a:lnTo>
                        <a:lnTo>
                          <a:pt x="250" y="21"/>
                        </a:lnTo>
                        <a:lnTo>
                          <a:pt x="259" y="36"/>
                        </a:lnTo>
                        <a:lnTo>
                          <a:pt x="413" y="462"/>
                        </a:lnTo>
                        <a:lnTo>
                          <a:pt x="417" y="477"/>
                        </a:lnTo>
                        <a:lnTo>
                          <a:pt x="416" y="491"/>
                        </a:lnTo>
                        <a:lnTo>
                          <a:pt x="411" y="505"/>
                        </a:lnTo>
                        <a:lnTo>
                          <a:pt x="404" y="516"/>
                        </a:lnTo>
                        <a:lnTo>
                          <a:pt x="393" y="526"/>
                        </a:lnTo>
                        <a:lnTo>
                          <a:pt x="381" y="532"/>
                        </a:lnTo>
                        <a:lnTo>
                          <a:pt x="364" y="535"/>
                        </a:lnTo>
                        <a:lnTo>
                          <a:pt x="347" y="533"/>
                        </a:lnTo>
                        <a:lnTo>
                          <a:pt x="332" y="527"/>
                        </a:lnTo>
                        <a:lnTo>
                          <a:pt x="320" y="515"/>
                        </a:lnTo>
                        <a:lnTo>
                          <a:pt x="311" y="499"/>
                        </a:lnTo>
                        <a:lnTo>
                          <a:pt x="208" y="214"/>
                        </a:lnTo>
                        <a:lnTo>
                          <a:pt x="104" y="499"/>
                        </a:lnTo>
                        <a:lnTo>
                          <a:pt x="95" y="515"/>
                        </a:lnTo>
                        <a:lnTo>
                          <a:pt x="84" y="527"/>
                        </a:lnTo>
                        <a:lnTo>
                          <a:pt x="68" y="533"/>
                        </a:lnTo>
                        <a:lnTo>
                          <a:pt x="52" y="535"/>
                        </a:lnTo>
                        <a:lnTo>
                          <a:pt x="34" y="532"/>
                        </a:lnTo>
                        <a:lnTo>
                          <a:pt x="22" y="526"/>
                        </a:lnTo>
                        <a:lnTo>
                          <a:pt x="11" y="516"/>
                        </a:lnTo>
                        <a:lnTo>
                          <a:pt x="4" y="505"/>
                        </a:lnTo>
                        <a:lnTo>
                          <a:pt x="0" y="491"/>
                        </a:lnTo>
                        <a:lnTo>
                          <a:pt x="0" y="477"/>
                        </a:lnTo>
                        <a:lnTo>
                          <a:pt x="2" y="462"/>
                        </a:lnTo>
                        <a:lnTo>
                          <a:pt x="156" y="37"/>
                        </a:lnTo>
                        <a:lnTo>
                          <a:pt x="164" y="23"/>
                        </a:lnTo>
                        <a:lnTo>
                          <a:pt x="175" y="11"/>
                        </a:lnTo>
                        <a:lnTo>
                          <a:pt x="189" y="4"/>
                        </a:lnTo>
                        <a:lnTo>
                          <a:pt x="206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3" name="Freeform 59"/>
                  <p:cNvSpPr>
                    <a:spLocks/>
                  </p:cNvSpPr>
                  <p:nvPr/>
                </p:nvSpPr>
                <p:spPr bwMode="auto">
                  <a:xfrm>
                    <a:off x="4775200" y="3125788"/>
                    <a:ext cx="200025" cy="60325"/>
                  </a:xfrm>
                  <a:custGeom>
                    <a:avLst/>
                    <a:gdLst>
                      <a:gd name="T0" fmla="*/ 58 w 505"/>
                      <a:gd name="T1" fmla="*/ 0 h 149"/>
                      <a:gd name="T2" fmla="*/ 75 w 505"/>
                      <a:gd name="T3" fmla="*/ 4 h 149"/>
                      <a:gd name="T4" fmla="*/ 118 w 505"/>
                      <a:gd name="T5" fmla="*/ 20 h 149"/>
                      <a:gd name="T6" fmla="*/ 161 w 505"/>
                      <a:gd name="T7" fmla="*/ 32 h 149"/>
                      <a:gd name="T8" fmla="*/ 206 w 505"/>
                      <a:gd name="T9" fmla="*/ 38 h 149"/>
                      <a:gd name="T10" fmla="*/ 252 w 505"/>
                      <a:gd name="T11" fmla="*/ 40 h 149"/>
                      <a:gd name="T12" fmla="*/ 299 w 505"/>
                      <a:gd name="T13" fmla="*/ 38 h 149"/>
                      <a:gd name="T14" fmla="*/ 344 w 505"/>
                      <a:gd name="T15" fmla="*/ 32 h 149"/>
                      <a:gd name="T16" fmla="*/ 388 w 505"/>
                      <a:gd name="T17" fmla="*/ 20 h 149"/>
                      <a:gd name="T18" fmla="*/ 430 w 505"/>
                      <a:gd name="T19" fmla="*/ 4 h 149"/>
                      <a:gd name="T20" fmla="*/ 447 w 505"/>
                      <a:gd name="T21" fmla="*/ 0 h 149"/>
                      <a:gd name="T22" fmla="*/ 464 w 505"/>
                      <a:gd name="T23" fmla="*/ 2 h 149"/>
                      <a:gd name="T24" fmla="*/ 478 w 505"/>
                      <a:gd name="T25" fmla="*/ 8 h 149"/>
                      <a:gd name="T26" fmla="*/ 491 w 505"/>
                      <a:gd name="T27" fmla="*/ 19 h 149"/>
                      <a:gd name="T28" fmla="*/ 501 w 505"/>
                      <a:gd name="T29" fmla="*/ 34 h 149"/>
                      <a:gd name="T30" fmla="*/ 505 w 505"/>
                      <a:gd name="T31" fmla="*/ 51 h 149"/>
                      <a:gd name="T32" fmla="*/ 504 w 505"/>
                      <a:gd name="T33" fmla="*/ 66 h 149"/>
                      <a:gd name="T34" fmla="*/ 497 w 505"/>
                      <a:gd name="T35" fmla="*/ 82 h 149"/>
                      <a:gd name="T36" fmla="*/ 487 w 505"/>
                      <a:gd name="T37" fmla="*/ 95 h 149"/>
                      <a:gd name="T38" fmla="*/ 472 w 505"/>
                      <a:gd name="T39" fmla="*/ 104 h 149"/>
                      <a:gd name="T40" fmla="*/ 437 w 505"/>
                      <a:gd name="T41" fmla="*/ 117 h 149"/>
                      <a:gd name="T42" fmla="*/ 402 w 505"/>
                      <a:gd name="T43" fmla="*/ 129 h 149"/>
                      <a:gd name="T44" fmla="*/ 365 w 505"/>
                      <a:gd name="T45" fmla="*/ 137 h 149"/>
                      <a:gd name="T46" fmla="*/ 309 w 505"/>
                      <a:gd name="T47" fmla="*/ 145 h 149"/>
                      <a:gd name="T48" fmla="*/ 252 w 505"/>
                      <a:gd name="T49" fmla="*/ 149 h 149"/>
                      <a:gd name="T50" fmla="*/ 196 w 505"/>
                      <a:gd name="T51" fmla="*/ 145 h 149"/>
                      <a:gd name="T52" fmla="*/ 141 w 505"/>
                      <a:gd name="T53" fmla="*/ 137 h 149"/>
                      <a:gd name="T54" fmla="*/ 104 w 505"/>
                      <a:gd name="T55" fmla="*/ 129 h 149"/>
                      <a:gd name="T56" fmla="*/ 68 w 505"/>
                      <a:gd name="T57" fmla="*/ 117 h 149"/>
                      <a:gd name="T58" fmla="*/ 33 w 505"/>
                      <a:gd name="T59" fmla="*/ 104 h 149"/>
                      <a:gd name="T60" fmla="*/ 18 w 505"/>
                      <a:gd name="T61" fmla="*/ 95 h 149"/>
                      <a:gd name="T62" fmla="*/ 8 w 505"/>
                      <a:gd name="T63" fmla="*/ 82 h 149"/>
                      <a:gd name="T64" fmla="*/ 1 w 505"/>
                      <a:gd name="T65" fmla="*/ 66 h 149"/>
                      <a:gd name="T66" fmla="*/ 0 w 505"/>
                      <a:gd name="T67" fmla="*/ 51 h 149"/>
                      <a:gd name="T68" fmla="*/ 4 w 505"/>
                      <a:gd name="T69" fmla="*/ 34 h 149"/>
                      <a:gd name="T70" fmla="*/ 14 w 505"/>
                      <a:gd name="T71" fmla="*/ 19 h 149"/>
                      <a:gd name="T72" fmla="*/ 27 w 505"/>
                      <a:gd name="T73" fmla="*/ 8 h 149"/>
                      <a:gd name="T74" fmla="*/ 41 w 505"/>
                      <a:gd name="T75" fmla="*/ 2 h 149"/>
                      <a:gd name="T76" fmla="*/ 58 w 505"/>
                      <a:gd name="T77" fmla="*/ 0 h 14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</a:cxnLst>
                    <a:rect l="0" t="0" r="r" b="b"/>
                    <a:pathLst>
                      <a:path w="505" h="149">
                        <a:moveTo>
                          <a:pt x="58" y="0"/>
                        </a:moveTo>
                        <a:lnTo>
                          <a:pt x="75" y="4"/>
                        </a:lnTo>
                        <a:lnTo>
                          <a:pt x="118" y="20"/>
                        </a:lnTo>
                        <a:lnTo>
                          <a:pt x="161" y="32"/>
                        </a:lnTo>
                        <a:lnTo>
                          <a:pt x="206" y="38"/>
                        </a:lnTo>
                        <a:lnTo>
                          <a:pt x="252" y="40"/>
                        </a:lnTo>
                        <a:lnTo>
                          <a:pt x="299" y="38"/>
                        </a:lnTo>
                        <a:lnTo>
                          <a:pt x="344" y="32"/>
                        </a:lnTo>
                        <a:lnTo>
                          <a:pt x="388" y="20"/>
                        </a:lnTo>
                        <a:lnTo>
                          <a:pt x="430" y="4"/>
                        </a:lnTo>
                        <a:lnTo>
                          <a:pt x="447" y="0"/>
                        </a:lnTo>
                        <a:lnTo>
                          <a:pt x="464" y="2"/>
                        </a:lnTo>
                        <a:lnTo>
                          <a:pt x="478" y="8"/>
                        </a:lnTo>
                        <a:lnTo>
                          <a:pt x="491" y="19"/>
                        </a:lnTo>
                        <a:lnTo>
                          <a:pt x="501" y="34"/>
                        </a:lnTo>
                        <a:lnTo>
                          <a:pt x="505" y="51"/>
                        </a:lnTo>
                        <a:lnTo>
                          <a:pt x="504" y="66"/>
                        </a:lnTo>
                        <a:lnTo>
                          <a:pt x="497" y="82"/>
                        </a:lnTo>
                        <a:lnTo>
                          <a:pt x="487" y="95"/>
                        </a:lnTo>
                        <a:lnTo>
                          <a:pt x="472" y="104"/>
                        </a:lnTo>
                        <a:lnTo>
                          <a:pt x="437" y="117"/>
                        </a:lnTo>
                        <a:lnTo>
                          <a:pt x="402" y="129"/>
                        </a:lnTo>
                        <a:lnTo>
                          <a:pt x="365" y="137"/>
                        </a:lnTo>
                        <a:lnTo>
                          <a:pt x="309" y="145"/>
                        </a:lnTo>
                        <a:lnTo>
                          <a:pt x="252" y="149"/>
                        </a:lnTo>
                        <a:lnTo>
                          <a:pt x="196" y="145"/>
                        </a:lnTo>
                        <a:lnTo>
                          <a:pt x="141" y="137"/>
                        </a:lnTo>
                        <a:lnTo>
                          <a:pt x="104" y="129"/>
                        </a:lnTo>
                        <a:lnTo>
                          <a:pt x="68" y="117"/>
                        </a:lnTo>
                        <a:lnTo>
                          <a:pt x="33" y="104"/>
                        </a:lnTo>
                        <a:lnTo>
                          <a:pt x="18" y="95"/>
                        </a:lnTo>
                        <a:lnTo>
                          <a:pt x="8" y="82"/>
                        </a:lnTo>
                        <a:lnTo>
                          <a:pt x="1" y="66"/>
                        </a:lnTo>
                        <a:lnTo>
                          <a:pt x="0" y="51"/>
                        </a:lnTo>
                        <a:lnTo>
                          <a:pt x="4" y="34"/>
                        </a:lnTo>
                        <a:lnTo>
                          <a:pt x="14" y="19"/>
                        </a:lnTo>
                        <a:lnTo>
                          <a:pt x="27" y="8"/>
                        </a:lnTo>
                        <a:lnTo>
                          <a:pt x="41" y="2"/>
                        </a:lnTo>
                        <a:lnTo>
                          <a:pt x="58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4" name="Freeform 60"/>
                  <p:cNvSpPr>
                    <a:spLocks/>
                  </p:cNvSpPr>
                  <p:nvPr/>
                </p:nvSpPr>
                <p:spPr bwMode="auto">
                  <a:xfrm>
                    <a:off x="4741863" y="3644900"/>
                    <a:ext cx="511175" cy="173038"/>
                  </a:xfrm>
                  <a:custGeom>
                    <a:avLst/>
                    <a:gdLst>
                      <a:gd name="T0" fmla="*/ 1161 w 1285"/>
                      <a:gd name="T1" fmla="*/ 0 h 436"/>
                      <a:gd name="T2" fmla="*/ 1178 w 1285"/>
                      <a:gd name="T3" fmla="*/ 1 h 436"/>
                      <a:gd name="T4" fmla="*/ 1192 w 1285"/>
                      <a:gd name="T5" fmla="*/ 7 h 436"/>
                      <a:gd name="T6" fmla="*/ 1206 w 1285"/>
                      <a:gd name="T7" fmla="*/ 18 h 436"/>
                      <a:gd name="T8" fmla="*/ 1215 w 1285"/>
                      <a:gd name="T9" fmla="*/ 32 h 436"/>
                      <a:gd name="T10" fmla="*/ 1236 w 1285"/>
                      <a:gd name="T11" fmla="*/ 88 h 436"/>
                      <a:gd name="T12" fmla="*/ 1254 w 1285"/>
                      <a:gd name="T13" fmla="*/ 145 h 436"/>
                      <a:gd name="T14" fmla="*/ 1267 w 1285"/>
                      <a:gd name="T15" fmla="*/ 203 h 436"/>
                      <a:gd name="T16" fmla="*/ 1278 w 1285"/>
                      <a:gd name="T17" fmla="*/ 262 h 436"/>
                      <a:gd name="T18" fmla="*/ 1283 w 1285"/>
                      <a:gd name="T19" fmla="*/ 321 h 436"/>
                      <a:gd name="T20" fmla="*/ 1285 w 1285"/>
                      <a:gd name="T21" fmla="*/ 381 h 436"/>
                      <a:gd name="T22" fmla="*/ 1283 w 1285"/>
                      <a:gd name="T23" fmla="*/ 398 h 436"/>
                      <a:gd name="T24" fmla="*/ 1275 w 1285"/>
                      <a:gd name="T25" fmla="*/ 414 h 436"/>
                      <a:gd name="T26" fmla="*/ 1263 w 1285"/>
                      <a:gd name="T27" fmla="*/ 425 h 436"/>
                      <a:gd name="T28" fmla="*/ 1248 w 1285"/>
                      <a:gd name="T29" fmla="*/ 433 h 436"/>
                      <a:gd name="T30" fmla="*/ 1231 w 1285"/>
                      <a:gd name="T31" fmla="*/ 436 h 436"/>
                      <a:gd name="T32" fmla="*/ 55 w 1285"/>
                      <a:gd name="T33" fmla="*/ 436 h 436"/>
                      <a:gd name="T34" fmla="*/ 37 w 1285"/>
                      <a:gd name="T35" fmla="*/ 433 h 436"/>
                      <a:gd name="T36" fmla="*/ 22 w 1285"/>
                      <a:gd name="T37" fmla="*/ 425 h 436"/>
                      <a:gd name="T38" fmla="*/ 11 w 1285"/>
                      <a:gd name="T39" fmla="*/ 414 h 436"/>
                      <a:gd name="T40" fmla="*/ 2 w 1285"/>
                      <a:gd name="T41" fmla="*/ 398 h 436"/>
                      <a:gd name="T42" fmla="*/ 0 w 1285"/>
                      <a:gd name="T43" fmla="*/ 381 h 436"/>
                      <a:gd name="T44" fmla="*/ 2 w 1285"/>
                      <a:gd name="T45" fmla="*/ 364 h 436"/>
                      <a:gd name="T46" fmla="*/ 11 w 1285"/>
                      <a:gd name="T47" fmla="*/ 350 h 436"/>
                      <a:gd name="T48" fmla="*/ 22 w 1285"/>
                      <a:gd name="T49" fmla="*/ 337 h 436"/>
                      <a:gd name="T50" fmla="*/ 37 w 1285"/>
                      <a:gd name="T51" fmla="*/ 330 h 436"/>
                      <a:gd name="T52" fmla="*/ 55 w 1285"/>
                      <a:gd name="T53" fmla="*/ 327 h 436"/>
                      <a:gd name="T54" fmla="*/ 1175 w 1285"/>
                      <a:gd name="T55" fmla="*/ 327 h 436"/>
                      <a:gd name="T56" fmla="*/ 1170 w 1285"/>
                      <a:gd name="T57" fmla="*/ 275 h 436"/>
                      <a:gd name="T58" fmla="*/ 1162 w 1285"/>
                      <a:gd name="T59" fmla="*/ 224 h 436"/>
                      <a:gd name="T60" fmla="*/ 1149 w 1285"/>
                      <a:gd name="T61" fmla="*/ 173 h 436"/>
                      <a:gd name="T62" fmla="*/ 1135 w 1285"/>
                      <a:gd name="T63" fmla="*/ 123 h 436"/>
                      <a:gd name="T64" fmla="*/ 1116 w 1285"/>
                      <a:gd name="T65" fmla="*/ 75 h 436"/>
                      <a:gd name="T66" fmla="*/ 1111 w 1285"/>
                      <a:gd name="T67" fmla="*/ 58 h 436"/>
                      <a:gd name="T68" fmla="*/ 1112 w 1285"/>
                      <a:gd name="T69" fmla="*/ 41 h 436"/>
                      <a:gd name="T70" fmla="*/ 1119 w 1285"/>
                      <a:gd name="T71" fmla="*/ 26 h 436"/>
                      <a:gd name="T72" fmla="*/ 1129 w 1285"/>
                      <a:gd name="T73" fmla="*/ 13 h 436"/>
                      <a:gd name="T74" fmla="*/ 1144 w 1285"/>
                      <a:gd name="T75" fmla="*/ 4 h 436"/>
                      <a:gd name="T76" fmla="*/ 1161 w 1285"/>
                      <a:gd name="T77" fmla="*/ 0 h 43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</a:cxnLst>
                    <a:rect l="0" t="0" r="r" b="b"/>
                    <a:pathLst>
                      <a:path w="1285" h="436">
                        <a:moveTo>
                          <a:pt x="1161" y="0"/>
                        </a:moveTo>
                        <a:lnTo>
                          <a:pt x="1178" y="1"/>
                        </a:lnTo>
                        <a:lnTo>
                          <a:pt x="1192" y="7"/>
                        </a:lnTo>
                        <a:lnTo>
                          <a:pt x="1206" y="18"/>
                        </a:lnTo>
                        <a:lnTo>
                          <a:pt x="1215" y="32"/>
                        </a:lnTo>
                        <a:lnTo>
                          <a:pt x="1236" y="88"/>
                        </a:lnTo>
                        <a:lnTo>
                          <a:pt x="1254" y="145"/>
                        </a:lnTo>
                        <a:lnTo>
                          <a:pt x="1267" y="203"/>
                        </a:lnTo>
                        <a:lnTo>
                          <a:pt x="1278" y="262"/>
                        </a:lnTo>
                        <a:lnTo>
                          <a:pt x="1283" y="321"/>
                        </a:lnTo>
                        <a:lnTo>
                          <a:pt x="1285" y="381"/>
                        </a:lnTo>
                        <a:lnTo>
                          <a:pt x="1283" y="398"/>
                        </a:lnTo>
                        <a:lnTo>
                          <a:pt x="1275" y="414"/>
                        </a:lnTo>
                        <a:lnTo>
                          <a:pt x="1263" y="425"/>
                        </a:lnTo>
                        <a:lnTo>
                          <a:pt x="1248" y="433"/>
                        </a:lnTo>
                        <a:lnTo>
                          <a:pt x="1231" y="436"/>
                        </a:lnTo>
                        <a:lnTo>
                          <a:pt x="55" y="436"/>
                        </a:lnTo>
                        <a:lnTo>
                          <a:pt x="37" y="433"/>
                        </a:lnTo>
                        <a:lnTo>
                          <a:pt x="22" y="425"/>
                        </a:lnTo>
                        <a:lnTo>
                          <a:pt x="11" y="414"/>
                        </a:lnTo>
                        <a:lnTo>
                          <a:pt x="2" y="398"/>
                        </a:lnTo>
                        <a:lnTo>
                          <a:pt x="0" y="381"/>
                        </a:lnTo>
                        <a:lnTo>
                          <a:pt x="2" y="364"/>
                        </a:lnTo>
                        <a:lnTo>
                          <a:pt x="11" y="350"/>
                        </a:lnTo>
                        <a:lnTo>
                          <a:pt x="22" y="337"/>
                        </a:lnTo>
                        <a:lnTo>
                          <a:pt x="37" y="330"/>
                        </a:lnTo>
                        <a:lnTo>
                          <a:pt x="55" y="327"/>
                        </a:lnTo>
                        <a:lnTo>
                          <a:pt x="1175" y="327"/>
                        </a:lnTo>
                        <a:lnTo>
                          <a:pt x="1170" y="275"/>
                        </a:lnTo>
                        <a:lnTo>
                          <a:pt x="1162" y="224"/>
                        </a:lnTo>
                        <a:lnTo>
                          <a:pt x="1149" y="173"/>
                        </a:lnTo>
                        <a:lnTo>
                          <a:pt x="1135" y="123"/>
                        </a:lnTo>
                        <a:lnTo>
                          <a:pt x="1116" y="75"/>
                        </a:lnTo>
                        <a:lnTo>
                          <a:pt x="1111" y="58"/>
                        </a:lnTo>
                        <a:lnTo>
                          <a:pt x="1112" y="41"/>
                        </a:lnTo>
                        <a:lnTo>
                          <a:pt x="1119" y="26"/>
                        </a:lnTo>
                        <a:lnTo>
                          <a:pt x="1129" y="13"/>
                        </a:lnTo>
                        <a:lnTo>
                          <a:pt x="1144" y="4"/>
                        </a:lnTo>
                        <a:lnTo>
                          <a:pt x="1161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5" name="Freeform 61"/>
                  <p:cNvSpPr>
                    <a:spLocks/>
                  </p:cNvSpPr>
                  <p:nvPr/>
                </p:nvSpPr>
                <p:spPr bwMode="auto">
                  <a:xfrm>
                    <a:off x="4075113" y="3532188"/>
                    <a:ext cx="598487" cy="285750"/>
                  </a:xfrm>
                  <a:custGeom>
                    <a:avLst/>
                    <a:gdLst>
                      <a:gd name="T0" fmla="*/ 1104 w 1509"/>
                      <a:gd name="T1" fmla="*/ 0 h 718"/>
                      <a:gd name="T2" fmla="*/ 1117 w 1509"/>
                      <a:gd name="T3" fmla="*/ 2 h 718"/>
                      <a:gd name="T4" fmla="*/ 1122 w 1509"/>
                      <a:gd name="T5" fmla="*/ 4 h 718"/>
                      <a:gd name="T6" fmla="*/ 1183 w 1509"/>
                      <a:gd name="T7" fmla="*/ 42 h 718"/>
                      <a:gd name="T8" fmla="*/ 1285 w 1509"/>
                      <a:gd name="T9" fmla="*/ 128 h 718"/>
                      <a:gd name="T10" fmla="*/ 1371 w 1509"/>
                      <a:gd name="T11" fmla="*/ 229 h 718"/>
                      <a:gd name="T12" fmla="*/ 1438 w 1509"/>
                      <a:gd name="T13" fmla="*/ 342 h 718"/>
                      <a:gd name="T14" fmla="*/ 1483 w 1509"/>
                      <a:gd name="T15" fmla="*/ 464 h 718"/>
                      <a:gd name="T16" fmla="*/ 1506 w 1509"/>
                      <a:gd name="T17" fmla="*/ 595 h 718"/>
                      <a:gd name="T18" fmla="*/ 1509 w 1509"/>
                      <a:gd name="T19" fmla="*/ 664 h 718"/>
                      <a:gd name="T20" fmla="*/ 1499 w 1509"/>
                      <a:gd name="T21" fmla="*/ 696 h 718"/>
                      <a:gd name="T22" fmla="*/ 1473 w 1509"/>
                      <a:gd name="T23" fmla="*/ 716 h 718"/>
                      <a:gd name="T24" fmla="*/ 54 w 1509"/>
                      <a:gd name="T25" fmla="*/ 718 h 718"/>
                      <a:gd name="T26" fmla="*/ 22 w 1509"/>
                      <a:gd name="T27" fmla="*/ 707 h 718"/>
                      <a:gd name="T28" fmla="*/ 3 w 1509"/>
                      <a:gd name="T29" fmla="*/ 681 h 718"/>
                      <a:gd name="T30" fmla="*/ 3 w 1509"/>
                      <a:gd name="T31" fmla="*/ 596 h 718"/>
                      <a:gd name="T32" fmla="*/ 27 w 1509"/>
                      <a:gd name="T33" fmla="*/ 465 h 718"/>
                      <a:gd name="T34" fmla="*/ 73 w 1509"/>
                      <a:gd name="T35" fmla="*/ 342 h 718"/>
                      <a:gd name="T36" fmla="*/ 138 w 1509"/>
                      <a:gd name="T37" fmla="*/ 229 h 718"/>
                      <a:gd name="T38" fmla="*/ 224 w 1509"/>
                      <a:gd name="T39" fmla="*/ 128 h 718"/>
                      <a:gd name="T40" fmla="*/ 327 w 1509"/>
                      <a:gd name="T41" fmla="*/ 42 h 718"/>
                      <a:gd name="T42" fmla="*/ 396 w 1509"/>
                      <a:gd name="T43" fmla="*/ 2 h 718"/>
                      <a:gd name="T44" fmla="*/ 421 w 1509"/>
                      <a:gd name="T45" fmla="*/ 1 h 718"/>
                      <a:gd name="T46" fmla="*/ 442 w 1509"/>
                      <a:gd name="T47" fmla="*/ 12 h 718"/>
                      <a:gd name="T48" fmla="*/ 493 w 1509"/>
                      <a:gd name="T49" fmla="*/ 47 h 718"/>
                      <a:gd name="T50" fmla="*/ 530 w 1509"/>
                      <a:gd name="T51" fmla="*/ 67 h 718"/>
                      <a:gd name="T52" fmla="*/ 567 w 1509"/>
                      <a:gd name="T53" fmla="*/ 84 h 718"/>
                      <a:gd name="T54" fmla="*/ 603 w 1509"/>
                      <a:gd name="T55" fmla="*/ 99 h 718"/>
                      <a:gd name="T56" fmla="*/ 620 w 1509"/>
                      <a:gd name="T57" fmla="*/ 127 h 718"/>
                      <a:gd name="T58" fmla="*/ 620 w 1509"/>
                      <a:gd name="T59" fmla="*/ 160 h 718"/>
                      <a:gd name="T60" fmla="*/ 599 w 1509"/>
                      <a:gd name="T61" fmla="*/ 187 h 718"/>
                      <a:gd name="T62" fmla="*/ 568 w 1509"/>
                      <a:gd name="T63" fmla="*/ 196 h 718"/>
                      <a:gd name="T64" fmla="*/ 528 w 1509"/>
                      <a:gd name="T65" fmla="*/ 185 h 718"/>
                      <a:gd name="T66" fmla="*/ 480 w 1509"/>
                      <a:gd name="T67" fmla="*/ 164 h 718"/>
                      <a:gd name="T68" fmla="*/ 439 w 1509"/>
                      <a:gd name="T69" fmla="*/ 140 h 718"/>
                      <a:gd name="T70" fmla="*/ 416 w 1509"/>
                      <a:gd name="T71" fmla="*/ 126 h 718"/>
                      <a:gd name="T72" fmla="*/ 357 w 1509"/>
                      <a:gd name="T73" fmla="*/ 155 h 718"/>
                      <a:gd name="T74" fmla="*/ 268 w 1509"/>
                      <a:gd name="T75" fmla="*/ 239 h 718"/>
                      <a:gd name="T76" fmla="*/ 196 w 1509"/>
                      <a:gd name="T77" fmla="*/ 339 h 718"/>
                      <a:gd name="T78" fmla="*/ 147 w 1509"/>
                      <a:gd name="T79" fmla="*/ 441 h 718"/>
                      <a:gd name="T80" fmla="*/ 118 w 1509"/>
                      <a:gd name="T81" fmla="*/ 551 h 718"/>
                      <a:gd name="T82" fmla="*/ 1399 w 1509"/>
                      <a:gd name="T83" fmla="*/ 610 h 718"/>
                      <a:gd name="T84" fmla="*/ 1379 w 1509"/>
                      <a:gd name="T85" fmla="*/ 496 h 718"/>
                      <a:gd name="T86" fmla="*/ 1340 w 1509"/>
                      <a:gd name="T87" fmla="*/ 389 h 718"/>
                      <a:gd name="T88" fmla="*/ 1280 w 1509"/>
                      <a:gd name="T89" fmla="*/ 287 h 718"/>
                      <a:gd name="T90" fmla="*/ 1200 w 1509"/>
                      <a:gd name="T91" fmla="*/ 195 h 718"/>
                      <a:gd name="T92" fmla="*/ 1103 w 1509"/>
                      <a:gd name="T93" fmla="*/ 119 h 718"/>
                      <a:gd name="T94" fmla="*/ 1071 w 1509"/>
                      <a:gd name="T95" fmla="*/ 139 h 718"/>
                      <a:gd name="T96" fmla="*/ 1029 w 1509"/>
                      <a:gd name="T97" fmla="*/ 164 h 718"/>
                      <a:gd name="T98" fmla="*/ 982 w 1509"/>
                      <a:gd name="T99" fmla="*/ 185 h 718"/>
                      <a:gd name="T100" fmla="*/ 942 w 1509"/>
                      <a:gd name="T101" fmla="*/ 196 h 718"/>
                      <a:gd name="T102" fmla="*/ 910 w 1509"/>
                      <a:gd name="T103" fmla="*/ 187 h 718"/>
                      <a:gd name="T104" fmla="*/ 890 w 1509"/>
                      <a:gd name="T105" fmla="*/ 160 h 718"/>
                      <a:gd name="T106" fmla="*/ 888 w 1509"/>
                      <a:gd name="T107" fmla="*/ 132 h 718"/>
                      <a:gd name="T108" fmla="*/ 900 w 1509"/>
                      <a:gd name="T109" fmla="*/ 107 h 718"/>
                      <a:gd name="T110" fmla="*/ 923 w 1509"/>
                      <a:gd name="T111" fmla="*/ 91 h 718"/>
                      <a:gd name="T112" fmla="*/ 962 w 1509"/>
                      <a:gd name="T113" fmla="*/ 76 h 718"/>
                      <a:gd name="T114" fmla="*/ 999 w 1509"/>
                      <a:gd name="T115" fmla="*/ 57 h 718"/>
                      <a:gd name="T116" fmla="*/ 1050 w 1509"/>
                      <a:gd name="T117" fmla="*/ 25 h 718"/>
                      <a:gd name="T118" fmla="*/ 1068 w 1509"/>
                      <a:gd name="T119" fmla="*/ 11 h 718"/>
                      <a:gd name="T120" fmla="*/ 1080 w 1509"/>
                      <a:gd name="T121" fmla="*/ 4 h 718"/>
                      <a:gd name="T122" fmla="*/ 1090 w 1509"/>
                      <a:gd name="T123" fmla="*/ 1 h 718"/>
                      <a:gd name="T124" fmla="*/ 1100 w 1509"/>
                      <a:gd name="T125" fmla="*/ 0 h 71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509" h="718">
                        <a:moveTo>
                          <a:pt x="1100" y="0"/>
                        </a:moveTo>
                        <a:lnTo>
                          <a:pt x="1104" y="0"/>
                        </a:lnTo>
                        <a:lnTo>
                          <a:pt x="1108" y="1"/>
                        </a:lnTo>
                        <a:lnTo>
                          <a:pt x="1117" y="2"/>
                        </a:lnTo>
                        <a:lnTo>
                          <a:pt x="1117" y="2"/>
                        </a:lnTo>
                        <a:lnTo>
                          <a:pt x="1122" y="4"/>
                        </a:lnTo>
                        <a:lnTo>
                          <a:pt x="1127" y="8"/>
                        </a:lnTo>
                        <a:lnTo>
                          <a:pt x="1183" y="42"/>
                        </a:lnTo>
                        <a:lnTo>
                          <a:pt x="1237" y="84"/>
                        </a:lnTo>
                        <a:lnTo>
                          <a:pt x="1285" y="128"/>
                        </a:lnTo>
                        <a:lnTo>
                          <a:pt x="1330" y="176"/>
                        </a:lnTo>
                        <a:lnTo>
                          <a:pt x="1371" y="229"/>
                        </a:lnTo>
                        <a:lnTo>
                          <a:pt x="1407" y="285"/>
                        </a:lnTo>
                        <a:lnTo>
                          <a:pt x="1438" y="342"/>
                        </a:lnTo>
                        <a:lnTo>
                          <a:pt x="1462" y="402"/>
                        </a:lnTo>
                        <a:lnTo>
                          <a:pt x="1483" y="464"/>
                        </a:lnTo>
                        <a:lnTo>
                          <a:pt x="1498" y="528"/>
                        </a:lnTo>
                        <a:lnTo>
                          <a:pt x="1506" y="595"/>
                        </a:lnTo>
                        <a:lnTo>
                          <a:pt x="1509" y="663"/>
                        </a:lnTo>
                        <a:lnTo>
                          <a:pt x="1509" y="664"/>
                        </a:lnTo>
                        <a:lnTo>
                          <a:pt x="1506" y="681"/>
                        </a:lnTo>
                        <a:lnTo>
                          <a:pt x="1499" y="696"/>
                        </a:lnTo>
                        <a:lnTo>
                          <a:pt x="1487" y="707"/>
                        </a:lnTo>
                        <a:lnTo>
                          <a:pt x="1473" y="716"/>
                        </a:lnTo>
                        <a:lnTo>
                          <a:pt x="1456" y="718"/>
                        </a:lnTo>
                        <a:lnTo>
                          <a:pt x="54" y="718"/>
                        </a:lnTo>
                        <a:lnTo>
                          <a:pt x="37" y="716"/>
                        </a:lnTo>
                        <a:lnTo>
                          <a:pt x="22" y="707"/>
                        </a:lnTo>
                        <a:lnTo>
                          <a:pt x="11" y="696"/>
                        </a:lnTo>
                        <a:lnTo>
                          <a:pt x="3" y="681"/>
                        </a:lnTo>
                        <a:lnTo>
                          <a:pt x="0" y="664"/>
                        </a:lnTo>
                        <a:lnTo>
                          <a:pt x="3" y="596"/>
                        </a:lnTo>
                        <a:lnTo>
                          <a:pt x="13" y="529"/>
                        </a:lnTo>
                        <a:lnTo>
                          <a:pt x="27" y="465"/>
                        </a:lnTo>
                        <a:lnTo>
                          <a:pt x="47" y="402"/>
                        </a:lnTo>
                        <a:lnTo>
                          <a:pt x="73" y="342"/>
                        </a:lnTo>
                        <a:lnTo>
                          <a:pt x="102" y="285"/>
                        </a:lnTo>
                        <a:lnTo>
                          <a:pt x="138" y="229"/>
                        </a:lnTo>
                        <a:lnTo>
                          <a:pt x="179" y="176"/>
                        </a:lnTo>
                        <a:lnTo>
                          <a:pt x="224" y="128"/>
                        </a:lnTo>
                        <a:lnTo>
                          <a:pt x="273" y="84"/>
                        </a:lnTo>
                        <a:lnTo>
                          <a:pt x="327" y="42"/>
                        </a:lnTo>
                        <a:lnTo>
                          <a:pt x="382" y="8"/>
                        </a:lnTo>
                        <a:lnTo>
                          <a:pt x="396" y="2"/>
                        </a:lnTo>
                        <a:lnTo>
                          <a:pt x="410" y="0"/>
                        </a:lnTo>
                        <a:lnTo>
                          <a:pt x="421" y="1"/>
                        </a:lnTo>
                        <a:lnTo>
                          <a:pt x="432" y="6"/>
                        </a:lnTo>
                        <a:lnTo>
                          <a:pt x="442" y="12"/>
                        </a:lnTo>
                        <a:lnTo>
                          <a:pt x="476" y="36"/>
                        </a:lnTo>
                        <a:lnTo>
                          <a:pt x="493" y="47"/>
                        </a:lnTo>
                        <a:lnTo>
                          <a:pt x="512" y="57"/>
                        </a:lnTo>
                        <a:lnTo>
                          <a:pt x="530" y="67"/>
                        </a:lnTo>
                        <a:lnTo>
                          <a:pt x="549" y="76"/>
                        </a:lnTo>
                        <a:lnTo>
                          <a:pt x="567" y="84"/>
                        </a:lnTo>
                        <a:lnTo>
                          <a:pt x="587" y="91"/>
                        </a:lnTo>
                        <a:lnTo>
                          <a:pt x="603" y="99"/>
                        </a:lnTo>
                        <a:lnTo>
                          <a:pt x="614" y="112"/>
                        </a:lnTo>
                        <a:lnTo>
                          <a:pt x="620" y="127"/>
                        </a:lnTo>
                        <a:lnTo>
                          <a:pt x="624" y="144"/>
                        </a:lnTo>
                        <a:lnTo>
                          <a:pt x="620" y="160"/>
                        </a:lnTo>
                        <a:lnTo>
                          <a:pt x="612" y="175"/>
                        </a:lnTo>
                        <a:lnTo>
                          <a:pt x="599" y="187"/>
                        </a:lnTo>
                        <a:lnTo>
                          <a:pt x="585" y="194"/>
                        </a:lnTo>
                        <a:lnTo>
                          <a:pt x="568" y="196"/>
                        </a:lnTo>
                        <a:lnTo>
                          <a:pt x="551" y="193"/>
                        </a:lnTo>
                        <a:lnTo>
                          <a:pt x="528" y="185"/>
                        </a:lnTo>
                        <a:lnTo>
                          <a:pt x="505" y="174"/>
                        </a:lnTo>
                        <a:lnTo>
                          <a:pt x="480" y="164"/>
                        </a:lnTo>
                        <a:lnTo>
                          <a:pt x="459" y="152"/>
                        </a:lnTo>
                        <a:lnTo>
                          <a:pt x="439" y="140"/>
                        </a:lnTo>
                        <a:lnTo>
                          <a:pt x="417" y="126"/>
                        </a:lnTo>
                        <a:lnTo>
                          <a:pt x="416" y="126"/>
                        </a:lnTo>
                        <a:lnTo>
                          <a:pt x="407" y="119"/>
                        </a:lnTo>
                        <a:lnTo>
                          <a:pt x="357" y="155"/>
                        </a:lnTo>
                        <a:lnTo>
                          <a:pt x="310" y="195"/>
                        </a:lnTo>
                        <a:lnTo>
                          <a:pt x="268" y="239"/>
                        </a:lnTo>
                        <a:lnTo>
                          <a:pt x="230" y="287"/>
                        </a:lnTo>
                        <a:lnTo>
                          <a:pt x="196" y="339"/>
                        </a:lnTo>
                        <a:lnTo>
                          <a:pt x="170" y="389"/>
                        </a:lnTo>
                        <a:lnTo>
                          <a:pt x="147" y="441"/>
                        </a:lnTo>
                        <a:lnTo>
                          <a:pt x="131" y="496"/>
                        </a:lnTo>
                        <a:lnTo>
                          <a:pt x="118" y="551"/>
                        </a:lnTo>
                        <a:lnTo>
                          <a:pt x="111" y="610"/>
                        </a:lnTo>
                        <a:lnTo>
                          <a:pt x="1399" y="610"/>
                        </a:lnTo>
                        <a:lnTo>
                          <a:pt x="1391" y="551"/>
                        </a:lnTo>
                        <a:lnTo>
                          <a:pt x="1379" y="496"/>
                        </a:lnTo>
                        <a:lnTo>
                          <a:pt x="1362" y="441"/>
                        </a:lnTo>
                        <a:lnTo>
                          <a:pt x="1340" y="389"/>
                        </a:lnTo>
                        <a:lnTo>
                          <a:pt x="1314" y="339"/>
                        </a:lnTo>
                        <a:lnTo>
                          <a:pt x="1280" y="287"/>
                        </a:lnTo>
                        <a:lnTo>
                          <a:pt x="1242" y="239"/>
                        </a:lnTo>
                        <a:lnTo>
                          <a:pt x="1200" y="195"/>
                        </a:lnTo>
                        <a:lnTo>
                          <a:pt x="1153" y="155"/>
                        </a:lnTo>
                        <a:lnTo>
                          <a:pt x="1103" y="119"/>
                        </a:lnTo>
                        <a:lnTo>
                          <a:pt x="1093" y="126"/>
                        </a:lnTo>
                        <a:lnTo>
                          <a:pt x="1071" y="139"/>
                        </a:lnTo>
                        <a:lnTo>
                          <a:pt x="1050" y="152"/>
                        </a:lnTo>
                        <a:lnTo>
                          <a:pt x="1029" y="164"/>
                        </a:lnTo>
                        <a:lnTo>
                          <a:pt x="1005" y="174"/>
                        </a:lnTo>
                        <a:lnTo>
                          <a:pt x="982" y="185"/>
                        </a:lnTo>
                        <a:lnTo>
                          <a:pt x="959" y="193"/>
                        </a:lnTo>
                        <a:lnTo>
                          <a:pt x="942" y="196"/>
                        </a:lnTo>
                        <a:lnTo>
                          <a:pt x="925" y="194"/>
                        </a:lnTo>
                        <a:lnTo>
                          <a:pt x="910" y="187"/>
                        </a:lnTo>
                        <a:lnTo>
                          <a:pt x="898" y="175"/>
                        </a:lnTo>
                        <a:lnTo>
                          <a:pt x="890" y="160"/>
                        </a:lnTo>
                        <a:lnTo>
                          <a:pt x="887" y="146"/>
                        </a:lnTo>
                        <a:lnTo>
                          <a:pt x="888" y="132"/>
                        </a:lnTo>
                        <a:lnTo>
                          <a:pt x="892" y="118"/>
                        </a:lnTo>
                        <a:lnTo>
                          <a:pt x="900" y="107"/>
                        </a:lnTo>
                        <a:lnTo>
                          <a:pt x="910" y="97"/>
                        </a:lnTo>
                        <a:lnTo>
                          <a:pt x="923" y="91"/>
                        </a:lnTo>
                        <a:lnTo>
                          <a:pt x="943" y="84"/>
                        </a:lnTo>
                        <a:lnTo>
                          <a:pt x="962" y="76"/>
                        </a:lnTo>
                        <a:lnTo>
                          <a:pt x="980" y="67"/>
                        </a:lnTo>
                        <a:lnTo>
                          <a:pt x="999" y="57"/>
                        </a:lnTo>
                        <a:lnTo>
                          <a:pt x="1033" y="36"/>
                        </a:lnTo>
                        <a:lnTo>
                          <a:pt x="1050" y="25"/>
                        </a:lnTo>
                        <a:lnTo>
                          <a:pt x="1067" y="12"/>
                        </a:lnTo>
                        <a:lnTo>
                          <a:pt x="1068" y="11"/>
                        </a:lnTo>
                        <a:lnTo>
                          <a:pt x="1073" y="8"/>
                        </a:lnTo>
                        <a:lnTo>
                          <a:pt x="1080" y="4"/>
                        </a:lnTo>
                        <a:lnTo>
                          <a:pt x="1082" y="3"/>
                        </a:lnTo>
                        <a:lnTo>
                          <a:pt x="1090" y="1"/>
                        </a:lnTo>
                        <a:lnTo>
                          <a:pt x="1092" y="1"/>
                        </a:lnTo>
                        <a:lnTo>
                          <a:pt x="1100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6" name="Freeform 62"/>
                  <p:cNvSpPr>
                    <a:spLocks noEditPoints="1"/>
                  </p:cNvSpPr>
                  <p:nvPr/>
                </p:nvSpPr>
                <p:spPr bwMode="auto">
                  <a:xfrm>
                    <a:off x="4214813" y="3217863"/>
                    <a:ext cx="320675" cy="322263"/>
                  </a:xfrm>
                  <a:custGeom>
                    <a:avLst/>
                    <a:gdLst>
                      <a:gd name="T0" fmla="*/ 149 w 808"/>
                      <a:gd name="T1" fmla="*/ 252 h 809"/>
                      <a:gd name="T2" fmla="*/ 119 w 808"/>
                      <a:gd name="T3" fmla="*/ 323 h 809"/>
                      <a:gd name="T4" fmla="*/ 107 w 808"/>
                      <a:gd name="T5" fmla="*/ 405 h 809"/>
                      <a:gd name="T6" fmla="*/ 118 w 808"/>
                      <a:gd name="T7" fmla="*/ 482 h 809"/>
                      <a:gd name="T8" fmla="*/ 148 w 808"/>
                      <a:gd name="T9" fmla="*/ 553 h 809"/>
                      <a:gd name="T10" fmla="*/ 194 w 808"/>
                      <a:gd name="T11" fmla="*/ 613 h 809"/>
                      <a:gd name="T12" fmla="*/ 223 w 808"/>
                      <a:gd name="T13" fmla="*/ 638 h 809"/>
                      <a:gd name="T14" fmla="*/ 288 w 808"/>
                      <a:gd name="T15" fmla="*/ 676 h 809"/>
                      <a:gd name="T16" fmla="*/ 363 w 808"/>
                      <a:gd name="T17" fmla="*/ 697 h 809"/>
                      <a:gd name="T18" fmla="*/ 444 w 808"/>
                      <a:gd name="T19" fmla="*/ 697 h 809"/>
                      <a:gd name="T20" fmla="*/ 519 w 808"/>
                      <a:gd name="T21" fmla="*/ 676 h 809"/>
                      <a:gd name="T22" fmla="*/ 584 w 808"/>
                      <a:gd name="T23" fmla="*/ 638 h 809"/>
                      <a:gd name="T24" fmla="*/ 614 w 808"/>
                      <a:gd name="T25" fmla="*/ 613 h 809"/>
                      <a:gd name="T26" fmla="*/ 659 w 808"/>
                      <a:gd name="T27" fmla="*/ 553 h 809"/>
                      <a:gd name="T28" fmla="*/ 690 w 808"/>
                      <a:gd name="T29" fmla="*/ 482 h 809"/>
                      <a:gd name="T30" fmla="*/ 700 w 808"/>
                      <a:gd name="T31" fmla="*/ 405 h 809"/>
                      <a:gd name="T32" fmla="*/ 384 w 808"/>
                      <a:gd name="T33" fmla="*/ 364 h 809"/>
                      <a:gd name="T34" fmla="*/ 313 w 808"/>
                      <a:gd name="T35" fmla="*/ 353 h 809"/>
                      <a:gd name="T36" fmla="*/ 249 w 808"/>
                      <a:gd name="T37" fmla="*/ 320 h 809"/>
                      <a:gd name="T38" fmla="*/ 222 w 808"/>
                      <a:gd name="T39" fmla="*/ 297 h 809"/>
                      <a:gd name="T40" fmla="*/ 185 w 808"/>
                      <a:gd name="T41" fmla="*/ 249 h 809"/>
                      <a:gd name="T42" fmla="*/ 404 w 808"/>
                      <a:gd name="T43" fmla="*/ 107 h 809"/>
                      <a:gd name="T44" fmla="*/ 329 w 808"/>
                      <a:gd name="T45" fmla="*/ 117 h 809"/>
                      <a:gd name="T46" fmla="*/ 263 w 808"/>
                      <a:gd name="T47" fmla="*/ 143 h 809"/>
                      <a:gd name="T48" fmla="*/ 274 w 808"/>
                      <a:gd name="T49" fmla="*/ 185 h 809"/>
                      <a:gd name="T50" fmla="*/ 299 w 808"/>
                      <a:gd name="T51" fmla="*/ 220 h 809"/>
                      <a:gd name="T52" fmla="*/ 337 w 808"/>
                      <a:gd name="T53" fmla="*/ 246 h 809"/>
                      <a:gd name="T54" fmla="*/ 384 w 808"/>
                      <a:gd name="T55" fmla="*/ 256 h 809"/>
                      <a:gd name="T56" fmla="*/ 638 w 808"/>
                      <a:gd name="T57" fmla="*/ 223 h 809"/>
                      <a:gd name="T58" fmla="*/ 584 w 808"/>
                      <a:gd name="T59" fmla="*/ 170 h 809"/>
                      <a:gd name="T60" fmla="*/ 519 w 808"/>
                      <a:gd name="T61" fmla="*/ 131 h 809"/>
                      <a:gd name="T62" fmla="*/ 444 w 808"/>
                      <a:gd name="T63" fmla="*/ 110 h 809"/>
                      <a:gd name="T64" fmla="*/ 404 w 808"/>
                      <a:gd name="T65" fmla="*/ 0 h 809"/>
                      <a:gd name="T66" fmla="*/ 497 w 808"/>
                      <a:gd name="T67" fmla="*/ 10 h 809"/>
                      <a:gd name="T68" fmla="*/ 582 w 808"/>
                      <a:gd name="T69" fmla="*/ 41 h 809"/>
                      <a:gd name="T70" fmla="*/ 657 w 808"/>
                      <a:gd name="T71" fmla="*/ 88 h 809"/>
                      <a:gd name="T72" fmla="*/ 717 w 808"/>
                      <a:gd name="T73" fmla="*/ 148 h 809"/>
                      <a:gd name="T74" fmla="*/ 762 w 808"/>
                      <a:gd name="T75" fmla="*/ 217 h 809"/>
                      <a:gd name="T76" fmla="*/ 793 w 808"/>
                      <a:gd name="T77" fmla="*/ 294 h 809"/>
                      <a:gd name="T78" fmla="*/ 801 w 808"/>
                      <a:gd name="T79" fmla="*/ 331 h 809"/>
                      <a:gd name="T80" fmla="*/ 808 w 808"/>
                      <a:gd name="T81" fmla="*/ 405 h 809"/>
                      <a:gd name="T82" fmla="*/ 797 w 808"/>
                      <a:gd name="T83" fmla="*/ 496 h 809"/>
                      <a:gd name="T84" fmla="*/ 767 w 808"/>
                      <a:gd name="T85" fmla="*/ 582 h 809"/>
                      <a:gd name="T86" fmla="*/ 719 w 808"/>
                      <a:gd name="T87" fmla="*/ 657 h 809"/>
                      <a:gd name="T88" fmla="*/ 656 w 808"/>
                      <a:gd name="T89" fmla="*/ 720 h 809"/>
                      <a:gd name="T90" fmla="*/ 581 w 808"/>
                      <a:gd name="T91" fmla="*/ 768 h 809"/>
                      <a:gd name="T92" fmla="*/ 496 w 808"/>
                      <a:gd name="T93" fmla="*/ 798 h 809"/>
                      <a:gd name="T94" fmla="*/ 404 w 808"/>
                      <a:gd name="T95" fmla="*/ 809 h 809"/>
                      <a:gd name="T96" fmla="*/ 312 w 808"/>
                      <a:gd name="T97" fmla="*/ 798 h 809"/>
                      <a:gd name="T98" fmla="*/ 226 w 808"/>
                      <a:gd name="T99" fmla="*/ 768 h 809"/>
                      <a:gd name="T100" fmla="*/ 151 w 808"/>
                      <a:gd name="T101" fmla="*/ 720 h 809"/>
                      <a:gd name="T102" fmla="*/ 118 w 808"/>
                      <a:gd name="T103" fmla="*/ 689 h 809"/>
                      <a:gd name="T104" fmla="*/ 62 w 808"/>
                      <a:gd name="T105" fmla="*/ 621 h 809"/>
                      <a:gd name="T106" fmla="*/ 23 w 808"/>
                      <a:gd name="T107" fmla="*/ 540 h 809"/>
                      <a:gd name="T108" fmla="*/ 2 w 808"/>
                      <a:gd name="T109" fmla="*/ 451 h 809"/>
                      <a:gd name="T110" fmla="*/ 2 w 808"/>
                      <a:gd name="T111" fmla="*/ 357 h 809"/>
                      <a:gd name="T112" fmla="*/ 23 w 808"/>
                      <a:gd name="T113" fmla="*/ 268 h 809"/>
                      <a:gd name="T114" fmla="*/ 62 w 808"/>
                      <a:gd name="T115" fmla="*/ 187 h 809"/>
                      <a:gd name="T116" fmla="*/ 118 w 808"/>
                      <a:gd name="T117" fmla="*/ 118 h 809"/>
                      <a:gd name="T118" fmla="*/ 151 w 808"/>
                      <a:gd name="T119" fmla="*/ 88 h 809"/>
                      <a:gd name="T120" fmla="*/ 226 w 808"/>
                      <a:gd name="T121" fmla="*/ 41 h 809"/>
                      <a:gd name="T122" fmla="*/ 312 w 808"/>
                      <a:gd name="T123" fmla="*/ 10 h 809"/>
                      <a:gd name="T124" fmla="*/ 404 w 808"/>
                      <a:gd name="T125" fmla="*/ 0 h 80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808" h="809">
                        <a:moveTo>
                          <a:pt x="171" y="220"/>
                        </a:moveTo>
                        <a:lnTo>
                          <a:pt x="149" y="252"/>
                        </a:lnTo>
                        <a:lnTo>
                          <a:pt x="131" y="286"/>
                        </a:lnTo>
                        <a:lnTo>
                          <a:pt x="119" y="323"/>
                        </a:lnTo>
                        <a:lnTo>
                          <a:pt x="110" y="363"/>
                        </a:lnTo>
                        <a:lnTo>
                          <a:pt x="107" y="405"/>
                        </a:lnTo>
                        <a:lnTo>
                          <a:pt x="110" y="445"/>
                        </a:lnTo>
                        <a:lnTo>
                          <a:pt x="118" y="482"/>
                        </a:lnTo>
                        <a:lnTo>
                          <a:pt x="130" y="519"/>
                        </a:lnTo>
                        <a:lnTo>
                          <a:pt x="148" y="553"/>
                        </a:lnTo>
                        <a:lnTo>
                          <a:pt x="169" y="585"/>
                        </a:lnTo>
                        <a:lnTo>
                          <a:pt x="194" y="613"/>
                        </a:lnTo>
                        <a:lnTo>
                          <a:pt x="195" y="613"/>
                        </a:lnTo>
                        <a:lnTo>
                          <a:pt x="223" y="638"/>
                        </a:lnTo>
                        <a:lnTo>
                          <a:pt x="255" y="660"/>
                        </a:lnTo>
                        <a:lnTo>
                          <a:pt x="288" y="676"/>
                        </a:lnTo>
                        <a:lnTo>
                          <a:pt x="325" y="689"/>
                        </a:lnTo>
                        <a:lnTo>
                          <a:pt x="363" y="697"/>
                        </a:lnTo>
                        <a:lnTo>
                          <a:pt x="404" y="700"/>
                        </a:lnTo>
                        <a:lnTo>
                          <a:pt x="444" y="697"/>
                        </a:lnTo>
                        <a:lnTo>
                          <a:pt x="482" y="689"/>
                        </a:lnTo>
                        <a:lnTo>
                          <a:pt x="519" y="676"/>
                        </a:lnTo>
                        <a:lnTo>
                          <a:pt x="554" y="660"/>
                        </a:lnTo>
                        <a:lnTo>
                          <a:pt x="584" y="638"/>
                        </a:lnTo>
                        <a:lnTo>
                          <a:pt x="613" y="614"/>
                        </a:lnTo>
                        <a:lnTo>
                          <a:pt x="614" y="613"/>
                        </a:lnTo>
                        <a:lnTo>
                          <a:pt x="638" y="585"/>
                        </a:lnTo>
                        <a:lnTo>
                          <a:pt x="659" y="553"/>
                        </a:lnTo>
                        <a:lnTo>
                          <a:pt x="677" y="519"/>
                        </a:lnTo>
                        <a:lnTo>
                          <a:pt x="690" y="482"/>
                        </a:lnTo>
                        <a:lnTo>
                          <a:pt x="697" y="445"/>
                        </a:lnTo>
                        <a:lnTo>
                          <a:pt x="700" y="405"/>
                        </a:lnTo>
                        <a:lnTo>
                          <a:pt x="697" y="364"/>
                        </a:lnTo>
                        <a:lnTo>
                          <a:pt x="384" y="364"/>
                        </a:lnTo>
                        <a:lnTo>
                          <a:pt x="347" y="362"/>
                        </a:lnTo>
                        <a:lnTo>
                          <a:pt x="313" y="353"/>
                        </a:lnTo>
                        <a:lnTo>
                          <a:pt x="279" y="339"/>
                        </a:lnTo>
                        <a:lnTo>
                          <a:pt x="249" y="320"/>
                        </a:lnTo>
                        <a:lnTo>
                          <a:pt x="222" y="297"/>
                        </a:lnTo>
                        <a:lnTo>
                          <a:pt x="222" y="297"/>
                        </a:lnTo>
                        <a:lnTo>
                          <a:pt x="202" y="274"/>
                        </a:lnTo>
                        <a:lnTo>
                          <a:pt x="185" y="249"/>
                        </a:lnTo>
                        <a:lnTo>
                          <a:pt x="171" y="220"/>
                        </a:lnTo>
                        <a:close/>
                        <a:moveTo>
                          <a:pt x="404" y="107"/>
                        </a:moveTo>
                        <a:lnTo>
                          <a:pt x="366" y="110"/>
                        </a:lnTo>
                        <a:lnTo>
                          <a:pt x="329" y="117"/>
                        </a:lnTo>
                        <a:lnTo>
                          <a:pt x="296" y="128"/>
                        </a:lnTo>
                        <a:lnTo>
                          <a:pt x="263" y="143"/>
                        </a:lnTo>
                        <a:lnTo>
                          <a:pt x="266" y="165"/>
                        </a:lnTo>
                        <a:lnTo>
                          <a:pt x="274" y="185"/>
                        </a:lnTo>
                        <a:lnTo>
                          <a:pt x="285" y="204"/>
                        </a:lnTo>
                        <a:lnTo>
                          <a:pt x="299" y="220"/>
                        </a:lnTo>
                        <a:lnTo>
                          <a:pt x="317" y="235"/>
                        </a:lnTo>
                        <a:lnTo>
                          <a:pt x="337" y="246"/>
                        </a:lnTo>
                        <a:lnTo>
                          <a:pt x="360" y="254"/>
                        </a:lnTo>
                        <a:lnTo>
                          <a:pt x="384" y="256"/>
                        </a:lnTo>
                        <a:lnTo>
                          <a:pt x="660" y="256"/>
                        </a:lnTo>
                        <a:lnTo>
                          <a:pt x="638" y="223"/>
                        </a:lnTo>
                        <a:lnTo>
                          <a:pt x="613" y="195"/>
                        </a:lnTo>
                        <a:lnTo>
                          <a:pt x="584" y="170"/>
                        </a:lnTo>
                        <a:lnTo>
                          <a:pt x="553" y="148"/>
                        </a:lnTo>
                        <a:lnTo>
                          <a:pt x="519" y="131"/>
                        </a:lnTo>
                        <a:lnTo>
                          <a:pt x="482" y="118"/>
                        </a:lnTo>
                        <a:lnTo>
                          <a:pt x="444" y="110"/>
                        </a:lnTo>
                        <a:lnTo>
                          <a:pt x="404" y="107"/>
                        </a:lnTo>
                        <a:close/>
                        <a:moveTo>
                          <a:pt x="404" y="0"/>
                        </a:moveTo>
                        <a:lnTo>
                          <a:pt x="451" y="2"/>
                        </a:lnTo>
                        <a:lnTo>
                          <a:pt x="497" y="10"/>
                        </a:lnTo>
                        <a:lnTo>
                          <a:pt x="540" y="23"/>
                        </a:lnTo>
                        <a:lnTo>
                          <a:pt x="582" y="41"/>
                        </a:lnTo>
                        <a:lnTo>
                          <a:pt x="620" y="62"/>
                        </a:lnTo>
                        <a:lnTo>
                          <a:pt x="657" y="88"/>
                        </a:lnTo>
                        <a:lnTo>
                          <a:pt x="690" y="118"/>
                        </a:lnTo>
                        <a:lnTo>
                          <a:pt x="717" y="148"/>
                        </a:lnTo>
                        <a:lnTo>
                          <a:pt x="741" y="181"/>
                        </a:lnTo>
                        <a:lnTo>
                          <a:pt x="762" y="217"/>
                        </a:lnTo>
                        <a:lnTo>
                          <a:pt x="779" y="254"/>
                        </a:lnTo>
                        <a:lnTo>
                          <a:pt x="793" y="294"/>
                        </a:lnTo>
                        <a:lnTo>
                          <a:pt x="793" y="296"/>
                        </a:lnTo>
                        <a:lnTo>
                          <a:pt x="801" y="331"/>
                        </a:lnTo>
                        <a:lnTo>
                          <a:pt x="807" y="367"/>
                        </a:lnTo>
                        <a:lnTo>
                          <a:pt x="808" y="405"/>
                        </a:lnTo>
                        <a:lnTo>
                          <a:pt x="806" y="451"/>
                        </a:lnTo>
                        <a:lnTo>
                          <a:pt x="797" y="496"/>
                        </a:lnTo>
                        <a:lnTo>
                          <a:pt x="784" y="540"/>
                        </a:lnTo>
                        <a:lnTo>
                          <a:pt x="767" y="582"/>
                        </a:lnTo>
                        <a:lnTo>
                          <a:pt x="746" y="621"/>
                        </a:lnTo>
                        <a:lnTo>
                          <a:pt x="719" y="657"/>
                        </a:lnTo>
                        <a:lnTo>
                          <a:pt x="690" y="690"/>
                        </a:lnTo>
                        <a:lnTo>
                          <a:pt x="656" y="720"/>
                        </a:lnTo>
                        <a:lnTo>
                          <a:pt x="620" y="746"/>
                        </a:lnTo>
                        <a:lnTo>
                          <a:pt x="581" y="768"/>
                        </a:lnTo>
                        <a:lnTo>
                          <a:pt x="540" y="785"/>
                        </a:lnTo>
                        <a:lnTo>
                          <a:pt x="496" y="798"/>
                        </a:lnTo>
                        <a:lnTo>
                          <a:pt x="451" y="806"/>
                        </a:lnTo>
                        <a:lnTo>
                          <a:pt x="404" y="809"/>
                        </a:lnTo>
                        <a:lnTo>
                          <a:pt x="357" y="806"/>
                        </a:lnTo>
                        <a:lnTo>
                          <a:pt x="312" y="798"/>
                        </a:lnTo>
                        <a:lnTo>
                          <a:pt x="267" y="785"/>
                        </a:lnTo>
                        <a:lnTo>
                          <a:pt x="226" y="768"/>
                        </a:lnTo>
                        <a:lnTo>
                          <a:pt x="187" y="746"/>
                        </a:lnTo>
                        <a:lnTo>
                          <a:pt x="151" y="720"/>
                        </a:lnTo>
                        <a:lnTo>
                          <a:pt x="118" y="690"/>
                        </a:lnTo>
                        <a:lnTo>
                          <a:pt x="118" y="689"/>
                        </a:lnTo>
                        <a:lnTo>
                          <a:pt x="88" y="656"/>
                        </a:lnTo>
                        <a:lnTo>
                          <a:pt x="62" y="621"/>
                        </a:lnTo>
                        <a:lnTo>
                          <a:pt x="41" y="582"/>
                        </a:lnTo>
                        <a:lnTo>
                          <a:pt x="23" y="540"/>
                        </a:lnTo>
                        <a:lnTo>
                          <a:pt x="10" y="496"/>
                        </a:lnTo>
                        <a:lnTo>
                          <a:pt x="2" y="451"/>
                        </a:lnTo>
                        <a:lnTo>
                          <a:pt x="0" y="405"/>
                        </a:lnTo>
                        <a:lnTo>
                          <a:pt x="2" y="357"/>
                        </a:lnTo>
                        <a:lnTo>
                          <a:pt x="10" y="312"/>
                        </a:lnTo>
                        <a:lnTo>
                          <a:pt x="23" y="268"/>
                        </a:lnTo>
                        <a:lnTo>
                          <a:pt x="41" y="226"/>
                        </a:lnTo>
                        <a:lnTo>
                          <a:pt x="62" y="187"/>
                        </a:lnTo>
                        <a:lnTo>
                          <a:pt x="88" y="152"/>
                        </a:lnTo>
                        <a:lnTo>
                          <a:pt x="118" y="118"/>
                        </a:lnTo>
                        <a:lnTo>
                          <a:pt x="118" y="118"/>
                        </a:lnTo>
                        <a:lnTo>
                          <a:pt x="151" y="88"/>
                        </a:lnTo>
                        <a:lnTo>
                          <a:pt x="187" y="62"/>
                        </a:lnTo>
                        <a:lnTo>
                          <a:pt x="226" y="41"/>
                        </a:lnTo>
                        <a:lnTo>
                          <a:pt x="267" y="23"/>
                        </a:lnTo>
                        <a:lnTo>
                          <a:pt x="312" y="10"/>
                        </a:lnTo>
                        <a:lnTo>
                          <a:pt x="357" y="2"/>
                        </a:lnTo>
                        <a:lnTo>
                          <a:pt x="404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7" name="Freeform 63"/>
                  <p:cNvSpPr>
                    <a:spLocks/>
                  </p:cNvSpPr>
                  <p:nvPr/>
                </p:nvSpPr>
                <p:spPr bwMode="auto">
                  <a:xfrm>
                    <a:off x="4352925" y="3582988"/>
                    <a:ext cx="42862" cy="158750"/>
                  </a:xfrm>
                  <a:custGeom>
                    <a:avLst/>
                    <a:gdLst>
                      <a:gd name="T0" fmla="*/ 55 w 109"/>
                      <a:gd name="T1" fmla="*/ 0 h 399"/>
                      <a:gd name="T2" fmla="*/ 72 w 109"/>
                      <a:gd name="T3" fmla="*/ 3 h 399"/>
                      <a:gd name="T4" fmla="*/ 87 w 109"/>
                      <a:gd name="T5" fmla="*/ 10 h 399"/>
                      <a:gd name="T6" fmla="*/ 98 w 109"/>
                      <a:gd name="T7" fmla="*/ 22 h 399"/>
                      <a:gd name="T8" fmla="*/ 106 w 109"/>
                      <a:gd name="T9" fmla="*/ 37 h 399"/>
                      <a:gd name="T10" fmla="*/ 109 w 109"/>
                      <a:gd name="T11" fmla="*/ 55 h 399"/>
                      <a:gd name="T12" fmla="*/ 109 w 109"/>
                      <a:gd name="T13" fmla="*/ 344 h 399"/>
                      <a:gd name="T14" fmla="*/ 106 w 109"/>
                      <a:gd name="T15" fmla="*/ 361 h 399"/>
                      <a:gd name="T16" fmla="*/ 98 w 109"/>
                      <a:gd name="T17" fmla="*/ 376 h 399"/>
                      <a:gd name="T18" fmla="*/ 87 w 109"/>
                      <a:gd name="T19" fmla="*/ 389 h 399"/>
                      <a:gd name="T20" fmla="*/ 72 w 109"/>
                      <a:gd name="T21" fmla="*/ 396 h 399"/>
                      <a:gd name="T22" fmla="*/ 55 w 109"/>
                      <a:gd name="T23" fmla="*/ 399 h 399"/>
                      <a:gd name="T24" fmla="*/ 37 w 109"/>
                      <a:gd name="T25" fmla="*/ 396 h 399"/>
                      <a:gd name="T26" fmla="*/ 23 w 109"/>
                      <a:gd name="T27" fmla="*/ 389 h 399"/>
                      <a:gd name="T28" fmla="*/ 11 w 109"/>
                      <a:gd name="T29" fmla="*/ 376 h 399"/>
                      <a:gd name="T30" fmla="*/ 4 w 109"/>
                      <a:gd name="T31" fmla="*/ 361 h 399"/>
                      <a:gd name="T32" fmla="*/ 0 w 109"/>
                      <a:gd name="T33" fmla="*/ 344 h 399"/>
                      <a:gd name="T34" fmla="*/ 0 w 109"/>
                      <a:gd name="T35" fmla="*/ 55 h 399"/>
                      <a:gd name="T36" fmla="*/ 4 w 109"/>
                      <a:gd name="T37" fmla="*/ 37 h 399"/>
                      <a:gd name="T38" fmla="*/ 11 w 109"/>
                      <a:gd name="T39" fmla="*/ 22 h 399"/>
                      <a:gd name="T40" fmla="*/ 23 w 109"/>
                      <a:gd name="T41" fmla="*/ 10 h 399"/>
                      <a:gd name="T42" fmla="*/ 37 w 109"/>
                      <a:gd name="T43" fmla="*/ 3 h 399"/>
                      <a:gd name="T44" fmla="*/ 55 w 109"/>
                      <a:gd name="T45" fmla="*/ 0 h 39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</a:cxnLst>
                    <a:rect l="0" t="0" r="r" b="b"/>
                    <a:pathLst>
                      <a:path w="109" h="399">
                        <a:moveTo>
                          <a:pt x="55" y="0"/>
                        </a:moveTo>
                        <a:lnTo>
                          <a:pt x="72" y="3"/>
                        </a:lnTo>
                        <a:lnTo>
                          <a:pt x="87" y="10"/>
                        </a:lnTo>
                        <a:lnTo>
                          <a:pt x="98" y="22"/>
                        </a:lnTo>
                        <a:lnTo>
                          <a:pt x="106" y="37"/>
                        </a:lnTo>
                        <a:lnTo>
                          <a:pt x="109" y="55"/>
                        </a:lnTo>
                        <a:lnTo>
                          <a:pt x="109" y="344"/>
                        </a:lnTo>
                        <a:lnTo>
                          <a:pt x="106" y="361"/>
                        </a:lnTo>
                        <a:lnTo>
                          <a:pt x="98" y="376"/>
                        </a:lnTo>
                        <a:lnTo>
                          <a:pt x="87" y="389"/>
                        </a:lnTo>
                        <a:lnTo>
                          <a:pt x="72" y="396"/>
                        </a:lnTo>
                        <a:lnTo>
                          <a:pt x="55" y="399"/>
                        </a:lnTo>
                        <a:lnTo>
                          <a:pt x="37" y="396"/>
                        </a:lnTo>
                        <a:lnTo>
                          <a:pt x="23" y="389"/>
                        </a:lnTo>
                        <a:lnTo>
                          <a:pt x="11" y="376"/>
                        </a:lnTo>
                        <a:lnTo>
                          <a:pt x="4" y="361"/>
                        </a:lnTo>
                        <a:lnTo>
                          <a:pt x="0" y="344"/>
                        </a:lnTo>
                        <a:lnTo>
                          <a:pt x="0" y="55"/>
                        </a:lnTo>
                        <a:lnTo>
                          <a:pt x="4" y="37"/>
                        </a:lnTo>
                        <a:lnTo>
                          <a:pt x="11" y="22"/>
                        </a:lnTo>
                        <a:lnTo>
                          <a:pt x="23" y="10"/>
                        </a:lnTo>
                        <a:lnTo>
                          <a:pt x="37" y="3"/>
                        </a:lnTo>
                        <a:lnTo>
                          <a:pt x="55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88" name="Freeform 64"/>
                  <p:cNvSpPr>
                    <a:spLocks/>
                  </p:cNvSpPr>
                  <p:nvPr/>
                </p:nvSpPr>
                <p:spPr bwMode="auto">
                  <a:xfrm>
                    <a:off x="4313238" y="3422650"/>
                    <a:ext cx="122237" cy="50800"/>
                  </a:xfrm>
                  <a:custGeom>
                    <a:avLst/>
                    <a:gdLst>
                      <a:gd name="T0" fmla="*/ 249 w 307"/>
                      <a:gd name="T1" fmla="*/ 0 h 128"/>
                      <a:gd name="T2" fmla="*/ 266 w 307"/>
                      <a:gd name="T3" fmla="*/ 1 h 128"/>
                      <a:gd name="T4" fmla="*/ 281 w 307"/>
                      <a:gd name="T5" fmla="*/ 8 h 128"/>
                      <a:gd name="T6" fmla="*/ 293 w 307"/>
                      <a:gd name="T7" fmla="*/ 18 h 128"/>
                      <a:gd name="T8" fmla="*/ 303 w 307"/>
                      <a:gd name="T9" fmla="*/ 33 h 128"/>
                      <a:gd name="T10" fmla="*/ 307 w 307"/>
                      <a:gd name="T11" fmla="*/ 50 h 128"/>
                      <a:gd name="T12" fmla="*/ 306 w 307"/>
                      <a:gd name="T13" fmla="*/ 67 h 128"/>
                      <a:gd name="T14" fmla="*/ 300 w 307"/>
                      <a:gd name="T15" fmla="*/ 81 h 128"/>
                      <a:gd name="T16" fmla="*/ 289 w 307"/>
                      <a:gd name="T17" fmla="*/ 94 h 128"/>
                      <a:gd name="T18" fmla="*/ 274 w 307"/>
                      <a:gd name="T19" fmla="*/ 103 h 128"/>
                      <a:gd name="T20" fmla="*/ 245 w 307"/>
                      <a:gd name="T21" fmla="*/ 114 h 128"/>
                      <a:gd name="T22" fmla="*/ 215 w 307"/>
                      <a:gd name="T23" fmla="*/ 121 h 128"/>
                      <a:gd name="T24" fmla="*/ 185 w 307"/>
                      <a:gd name="T25" fmla="*/ 127 h 128"/>
                      <a:gd name="T26" fmla="*/ 154 w 307"/>
                      <a:gd name="T27" fmla="*/ 128 h 128"/>
                      <a:gd name="T28" fmla="*/ 123 w 307"/>
                      <a:gd name="T29" fmla="*/ 127 h 128"/>
                      <a:gd name="T30" fmla="*/ 92 w 307"/>
                      <a:gd name="T31" fmla="*/ 121 h 128"/>
                      <a:gd name="T32" fmla="*/ 91 w 307"/>
                      <a:gd name="T33" fmla="*/ 121 h 128"/>
                      <a:gd name="T34" fmla="*/ 62 w 307"/>
                      <a:gd name="T35" fmla="*/ 114 h 128"/>
                      <a:gd name="T36" fmla="*/ 33 w 307"/>
                      <a:gd name="T37" fmla="*/ 103 h 128"/>
                      <a:gd name="T38" fmla="*/ 19 w 307"/>
                      <a:gd name="T39" fmla="*/ 94 h 128"/>
                      <a:gd name="T40" fmla="*/ 8 w 307"/>
                      <a:gd name="T41" fmla="*/ 81 h 128"/>
                      <a:gd name="T42" fmla="*/ 3 w 307"/>
                      <a:gd name="T43" fmla="*/ 67 h 128"/>
                      <a:gd name="T44" fmla="*/ 0 w 307"/>
                      <a:gd name="T45" fmla="*/ 50 h 128"/>
                      <a:gd name="T46" fmla="*/ 5 w 307"/>
                      <a:gd name="T47" fmla="*/ 33 h 128"/>
                      <a:gd name="T48" fmla="*/ 12 w 307"/>
                      <a:gd name="T49" fmla="*/ 20 h 128"/>
                      <a:gd name="T50" fmla="*/ 23 w 307"/>
                      <a:gd name="T51" fmla="*/ 11 h 128"/>
                      <a:gd name="T52" fmla="*/ 34 w 307"/>
                      <a:gd name="T53" fmla="*/ 3 h 128"/>
                      <a:gd name="T54" fmla="*/ 48 w 307"/>
                      <a:gd name="T55" fmla="*/ 0 h 128"/>
                      <a:gd name="T56" fmla="*/ 62 w 307"/>
                      <a:gd name="T57" fmla="*/ 0 h 128"/>
                      <a:gd name="T58" fmla="*/ 75 w 307"/>
                      <a:gd name="T59" fmla="*/ 4 h 128"/>
                      <a:gd name="T60" fmla="*/ 93 w 307"/>
                      <a:gd name="T61" fmla="*/ 11 h 128"/>
                      <a:gd name="T62" fmla="*/ 112 w 307"/>
                      <a:gd name="T63" fmla="*/ 15 h 128"/>
                      <a:gd name="T64" fmla="*/ 114 w 307"/>
                      <a:gd name="T65" fmla="*/ 16 h 128"/>
                      <a:gd name="T66" fmla="*/ 133 w 307"/>
                      <a:gd name="T67" fmla="*/ 18 h 128"/>
                      <a:gd name="T68" fmla="*/ 154 w 307"/>
                      <a:gd name="T69" fmla="*/ 19 h 128"/>
                      <a:gd name="T70" fmla="*/ 174 w 307"/>
                      <a:gd name="T71" fmla="*/ 18 h 128"/>
                      <a:gd name="T72" fmla="*/ 193 w 307"/>
                      <a:gd name="T73" fmla="*/ 16 h 128"/>
                      <a:gd name="T74" fmla="*/ 194 w 307"/>
                      <a:gd name="T75" fmla="*/ 16 h 128"/>
                      <a:gd name="T76" fmla="*/ 213 w 307"/>
                      <a:gd name="T77" fmla="*/ 11 h 128"/>
                      <a:gd name="T78" fmla="*/ 232 w 307"/>
                      <a:gd name="T79" fmla="*/ 4 h 128"/>
                      <a:gd name="T80" fmla="*/ 249 w 307"/>
                      <a:gd name="T81" fmla="*/ 0 h 1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</a:cxnLst>
                    <a:rect l="0" t="0" r="r" b="b"/>
                    <a:pathLst>
                      <a:path w="307" h="128">
                        <a:moveTo>
                          <a:pt x="249" y="0"/>
                        </a:moveTo>
                        <a:lnTo>
                          <a:pt x="266" y="1"/>
                        </a:lnTo>
                        <a:lnTo>
                          <a:pt x="281" y="8"/>
                        </a:lnTo>
                        <a:lnTo>
                          <a:pt x="293" y="18"/>
                        </a:lnTo>
                        <a:lnTo>
                          <a:pt x="303" y="33"/>
                        </a:lnTo>
                        <a:lnTo>
                          <a:pt x="307" y="50"/>
                        </a:lnTo>
                        <a:lnTo>
                          <a:pt x="306" y="67"/>
                        </a:lnTo>
                        <a:lnTo>
                          <a:pt x="300" y="81"/>
                        </a:lnTo>
                        <a:lnTo>
                          <a:pt x="289" y="94"/>
                        </a:lnTo>
                        <a:lnTo>
                          <a:pt x="274" y="103"/>
                        </a:lnTo>
                        <a:lnTo>
                          <a:pt x="245" y="114"/>
                        </a:lnTo>
                        <a:lnTo>
                          <a:pt x="215" y="121"/>
                        </a:lnTo>
                        <a:lnTo>
                          <a:pt x="185" y="127"/>
                        </a:lnTo>
                        <a:lnTo>
                          <a:pt x="154" y="128"/>
                        </a:lnTo>
                        <a:lnTo>
                          <a:pt x="123" y="127"/>
                        </a:lnTo>
                        <a:lnTo>
                          <a:pt x="92" y="121"/>
                        </a:lnTo>
                        <a:lnTo>
                          <a:pt x="91" y="121"/>
                        </a:lnTo>
                        <a:lnTo>
                          <a:pt x="62" y="114"/>
                        </a:lnTo>
                        <a:lnTo>
                          <a:pt x="33" y="103"/>
                        </a:lnTo>
                        <a:lnTo>
                          <a:pt x="19" y="94"/>
                        </a:lnTo>
                        <a:lnTo>
                          <a:pt x="8" y="81"/>
                        </a:lnTo>
                        <a:lnTo>
                          <a:pt x="3" y="67"/>
                        </a:lnTo>
                        <a:lnTo>
                          <a:pt x="0" y="50"/>
                        </a:lnTo>
                        <a:lnTo>
                          <a:pt x="5" y="33"/>
                        </a:lnTo>
                        <a:lnTo>
                          <a:pt x="12" y="20"/>
                        </a:lnTo>
                        <a:lnTo>
                          <a:pt x="23" y="11"/>
                        </a:lnTo>
                        <a:lnTo>
                          <a:pt x="34" y="3"/>
                        </a:lnTo>
                        <a:lnTo>
                          <a:pt x="48" y="0"/>
                        </a:lnTo>
                        <a:lnTo>
                          <a:pt x="62" y="0"/>
                        </a:lnTo>
                        <a:lnTo>
                          <a:pt x="75" y="4"/>
                        </a:lnTo>
                        <a:lnTo>
                          <a:pt x="93" y="11"/>
                        </a:lnTo>
                        <a:lnTo>
                          <a:pt x="112" y="15"/>
                        </a:lnTo>
                        <a:lnTo>
                          <a:pt x="114" y="16"/>
                        </a:lnTo>
                        <a:lnTo>
                          <a:pt x="133" y="18"/>
                        </a:lnTo>
                        <a:lnTo>
                          <a:pt x="154" y="19"/>
                        </a:lnTo>
                        <a:lnTo>
                          <a:pt x="174" y="18"/>
                        </a:lnTo>
                        <a:lnTo>
                          <a:pt x="193" y="16"/>
                        </a:lnTo>
                        <a:lnTo>
                          <a:pt x="194" y="16"/>
                        </a:lnTo>
                        <a:lnTo>
                          <a:pt x="213" y="11"/>
                        </a:lnTo>
                        <a:lnTo>
                          <a:pt x="232" y="4"/>
                        </a:lnTo>
                        <a:lnTo>
                          <a:pt x="249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64" name="Group 34"/>
                <p:cNvGrpSpPr/>
                <p:nvPr/>
              </p:nvGrpSpPr>
              <p:grpSpPr>
                <a:xfrm>
                  <a:off x="8203260" y="2893170"/>
                  <a:ext cx="533547" cy="533547"/>
                  <a:chOff x="5507038" y="1766888"/>
                  <a:chExt cx="1166813" cy="1166813"/>
                </a:xfrm>
                <a:solidFill>
                  <a:schemeClr val="bg1"/>
                </a:solidFill>
              </p:grpSpPr>
              <p:sp>
                <p:nvSpPr>
                  <p:cNvPr id="76" name="Freeform 27"/>
                  <p:cNvSpPr>
                    <a:spLocks/>
                  </p:cNvSpPr>
                  <p:nvPr/>
                </p:nvSpPr>
                <p:spPr bwMode="auto">
                  <a:xfrm>
                    <a:off x="5507038" y="1984376"/>
                    <a:ext cx="1166813" cy="949325"/>
                  </a:xfrm>
                  <a:custGeom>
                    <a:avLst/>
                    <a:gdLst>
                      <a:gd name="T0" fmla="*/ 726 w 735"/>
                      <a:gd name="T1" fmla="*/ 0 h 598"/>
                      <a:gd name="T2" fmla="*/ 733 w 735"/>
                      <a:gd name="T3" fmla="*/ 6 h 598"/>
                      <a:gd name="T4" fmla="*/ 735 w 735"/>
                      <a:gd name="T5" fmla="*/ 11 h 598"/>
                      <a:gd name="T6" fmla="*/ 735 w 735"/>
                      <a:gd name="T7" fmla="*/ 453 h 598"/>
                      <a:gd name="T8" fmla="*/ 729 w 735"/>
                      <a:gd name="T9" fmla="*/ 459 h 598"/>
                      <a:gd name="T10" fmla="*/ 522 w 735"/>
                      <a:gd name="T11" fmla="*/ 596 h 598"/>
                      <a:gd name="T12" fmla="*/ 517 w 735"/>
                      <a:gd name="T13" fmla="*/ 598 h 598"/>
                      <a:gd name="T14" fmla="*/ 511 w 735"/>
                      <a:gd name="T15" fmla="*/ 596 h 598"/>
                      <a:gd name="T16" fmla="*/ 218 w 735"/>
                      <a:gd name="T17" fmla="*/ 462 h 598"/>
                      <a:gd name="T18" fmla="*/ 13 w 735"/>
                      <a:gd name="T19" fmla="*/ 598 h 598"/>
                      <a:gd name="T20" fmla="*/ 5 w 735"/>
                      <a:gd name="T21" fmla="*/ 596 h 598"/>
                      <a:gd name="T22" fmla="*/ 0 w 735"/>
                      <a:gd name="T23" fmla="*/ 589 h 598"/>
                      <a:gd name="T24" fmla="*/ 0 w 735"/>
                      <a:gd name="T25" fmla="*/ 152 h 598"/>
                      <a:gd name="T26" fmla="*/ 2 w 735"/>
                      <a:gd name="T27" fmla="*/ 145 h 598"/>
                      <a:gd name="T28" fmla="*/ 167 w 735"/>
                      <a:gd name="T29" fmla="*/ 48 h 598"/>
                      <a:gd name="T30" fmla="*/ 174 w 735"/>
                      <a:gd name="T31" fmla="*/ 46 h 598"/>
                      <a:gd name="T32" fmla="*/ 181 w 735"/>
                      <a:gd name="T33" fmla="*/ 51 h 598"/>
                      <a:gd name="T34" fmla="*/ 183 w 735"/>
                      <a:gd name="T35" fmla="*/ 61 h 598"/>
                      <a:gd name="T36" fmla="*/ 178 w 735"/>
                      <a:gd name="T37" fmla="*/ 68 h 598"/>
                      <a:gd name="T38" fmla="*/ 22 w 735"/>
                      <a:gd name="T39" fmla="*/ 565 h 598"/>
                      <a:gd name="T40" fmla="*/ 207 w 735"/>
                      <a:gd name="T41" fmla="*/ 173 h 598"/>
                      <a:gd name="T42" fmla="*/ 211 w 735"/>
                      <a:gd name="T43" fmla="*/ 165 h 598"/>
                      <a:gd name="T44" fmla="*/ 218 w 735"/>
                      <a:gd name="T45" fmla="*/ 162 h 598"/>
                      <a:gd name="T46" fmla="*/ 225 w 735"/>
                      <a:gd name="T47" fmla="*/ 165 h 598"/>
                      <a:gd name="T48" fmla="*/ 229 w 735"/>
                      <a:gd name="T49" fmla="*/ 173 h 598"/>
                      <a:gd name="T50" fmla="*/ 506 w 735"/>
                      <a:gd name="T51" fmla="*/ 569 h 598"/>
                      <a:gd name="T52" fmla="*/ 506 w 735"/>
                      <a:gd name="T53" fmla="*/ 169 h 598"/>
                      <a:gd name="T54" fmla="*/ 513 w 735"/>
                      <a:gd name="T55" fmla="*/ 162 h 598"/>
                      <a:gd name="T56" fmla="*/ 520 w 735"/>
                      <a:gd name="T57" fmla="*/ 162 h 598"/>
                      <a:gd name="T58" fmla="*/ 528 w 735"/>
                      <a:gd name="T59" fmla="*/ 169 h 598"/>
                      <a:gd name="T60" fmla="*/ 528 w 735"/>
                      <a:gd name="T61" fmla="*/ 565 h 598"/>
                      <a:gd name="T62" fmla="*/ 711 w 735"/>
                      <a:gd name="T63" fmla="*/ 33 h 598"/>
                      <a:gd name="T64" fmla="*/ 540 w 735"/>
                      <a:gd name="T65" fmla="*/ 138 h 598"/>
                      <a:gd name="T66" fmla="*/ 533 w 735"/>
                      <a:gd name="T67" fmla="*/ 136 h 598"/>
                      <a:gd name="T68" fmla="*/ 528 w 735"/>
                      <a:gd name="T69" fmla="*/ 129 h 598"/>
                      <a:gd name="T70" fmla="*/ 529 w 735"/>
                      <a:gd name="T71" fmla="*/ 119 h 598"/>
                      <a:gd name="T72" fmla="*/ 716 w 735"/>
                      <a:gd name="T73" fmla="*/ 2 h 59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</a:cxnLst>
                    <a:rect l="0" t="0" r="r" b="b"/>
                    <a:pathLst>
                      <a:path w="735" h="598">
                        <a:moveTo>
                          <a:pt x="722" y="0"/>
                        </a:moveTo>
                        <a:lnTo>
                          <a:pt x="726" y="0"/>
                        </a:lnTo>
                        <a:lnTo>
                          <a:pt x="729" y="2"/>
                        </a:lnTo>
                        <a:lnTo>
                          <a:pt x="733" y="6"/>
                        </a:lnTo>
                        <a:lnTo>
                          <a:pt x="735" y="9"/>
                        </a:lnTo>
                        <a:lnTo>
                          <a:pt x="735" y="11"/>
                        </a:lnTo>
                        <a:lnTo>
                          <a:pt x="735" y="448"/>
                        </a:lnTo>
                        <a:lnTo>
                          <a:pt x="735" y="453"/>
                        </a:lnTo>
                        <a:lnTo>
                          <a:pt x="731" y="457"/>
                        </a:lnTo>
                        <a:lnTo>
                          <a:pt x="729" y="459"/>
                        </a:lnTo>
                        <a:lnTo>
                          <a:pt x="522" y="596"/>
                        </a:lnTo>
                        <a:lnTo>
                          <a:pt x="522" y="596"/>
                        </a:lnTo>
                        <a:lnTo>
                          <a:pt x="518" y="598"/>
                        </a:lnTo>
                        <a:lnTo>
                          <a:pt x="517" y="598"/>
                        </a:lnTo>
                        <a:lnTo>
                          <a:pt x="517" y="598"/>
                        </a:lnTo>
                        <a:lnTo>
                          <a:pt x="511" y="596"/>
                        </a:lnTo>
                        <a:lnTo>
                          <a:pt x="511" y="596"/>
                        </a:lnTo>
                        <a:lnTo>
                          <a:pt x="218" y="462"/>
                        </a:lnTo>
                        <a:lnTo>
                          <a:pt x="18" y="596"/>
                        </a:lnTo>
                        <a:lnTo>
                          <a:pt x="13" y="598"/>
                        </a:lnTo>
                        <a:lnTo>
                          <a:pt x="9" y="598"/>
                        </a:lnTo>
                        <a:lnTo>
                          <a:pt x="5" y="596"/>
                        </a:lnTo>
                        <a:lnTo>
                          <a:pt x="2" y="593"/>
                        </a:lnTo>
                        <a:lnTo>
                          <a:pt x="0" y="589"/>
                        </a:lnTo>
                        <a:lnTo>
                          <a:pt x="0" y="585"/>
                        </a:lnTo>
                        <a:lnTo>
                          <a:pt x="0" y="152"/>
                        </a:lnTo>
                        <a:lnTo>
                          <a:pt x="0" y="149"/>
                        </a:lnTo>
                        <a:lnTo>
                          <a:pt x="2" y="145"/>
                        </a:lnTo>
                        <a:lnTo>
                          <a:pt x="5" y="143"/>
                        </a:lnTo>
                        <a:lnTo>
                          <a:pt x="167" y="48"/>
                        </a:lnTo>
                        <a:lnTo>
                          <a:pt x="170" y="46"/>
                        </a:lnTo>
                        <a:lnTo>
                          <a:pt x="174" y="46"/>
                        </a:lnTo>
                        <a:lnTo>
                          <a:pt x="179" y="48"/>
                        </a:lnTo>
                        <a:lnTo>
                          <a:pt x="181" y="51"/>
                        </a:lnTo>
                        <a:lnTo>
                          <a:pt x="183" y="55"/>
                        </a:lnTo>
                        <a:lnTo>
                          <a:pt x="183" y="61"/>
                        </a:lnTo>
                        <a:lnTo>
                          <a:pt x="181" y="64"/>
                        </a:lnTo>
                        <a:lnTo>
                          <a:pt x="178" y="68"/>
                        </a:lnTo>
                        <a:lnTo>
                          <a:pt x="22" y="160"/>
                        </a:lnTo>
                        <a:lnTo>
                          <a:pt x="22" y="565"/>
                        </a:lnTo>
                        <a:lnTo>
                          <a:pt x="207" y="442"/>
                        </a:lnTo>
                        <a:lnTo>
                          <a:pt x="207" y="173"/>
                        </a:lnTo>
                        <a:lnTo>
                          <a:pt x="207" y="169"/>
                        </a:lnTo>
                        <a:lnTo>
                          <a:pt x="211" y="165"/>
                        </a:lnTo>
                        <a:lnTo>
                          <a:pt x="212" y="162"/>
                        </a:lnTo>
                        <a:lnTo>
                          <a:pt x="218" y="162"/>
                        </a:lnTo>
                        <a:lnTo>
                          <a:pt x="222" y="162"/>
                        </a:lnTo>
                        <a:lnTo>
                          <a:pt x="225" y="165"/>
                        </a:lnTo>
                        <a:lnTo>
                          <a:pt x="229" y="169"/>
                        </a:lnTo>
                        <a:lnTo>
                          <a:pt x="229" y="173"/>
                        </a:lnTo>
                        <a:lnTo>
                          <a:pt x="229" y="440"/>
                        </a:lnTo>
                        <a:lnTo>
                          <a:pt x="506" y="569"/>
                        </a:lnTo>
                        <a:lnTo>
                          <a:pt x="506" y="173"/>
                        </a:lnTo>
                        <a:lnTo>
                          <a:pt x="506" y="169"/>
                        </a:lnTo>
                        <a:lnTo>
                          <a:pt x="509" y="165"/>
                        </a:lnTo>
                        <a:lnTo>
                          <a:pt x="513" y="162"/>
                        </a:lnTo>
                        <a:lnTo>
                          <a:pt x="517" y="162"/>
                        </a:lnTo>
                        <a:lnTo>
                          <a:pt x="520" y="162"/>
                        </a:lnTo>
                        <a:lnTo>
                          <a:pt x="524" y="165"/>
                        </a:lnTo>
                        <a:lnTo>
                          <a:pt x="528" y="169"/>
                        </a:lnTo>
                        <a:lnTo>
                          <a:pt x="528" y="173"/>
                        </a:lnTo>
                        <a:lnTo>
                          <a:pt x="528" y="565"/>
                        </a:lnTo>
                        <a:lnTo>
                          <a:pt x="711" y="442"/>
                        </a:lnTo>
                        <a:lnTo>
                          <a:pt x="711" y="33"/>
                        </a:lnTo>
                        <a:lnTo>
                          <a:pt x="546" y="136"/>
                        </a:lnTo>
                        <a:lnTo>
                          <a:pt x="540" y="138"/>
                        </a:lnTo>
                        <a:lnTo>
                          <a:pt x="537" y="138"/>
                        </a:lnTo>
                        <a:lnTo>
                          <a:pt x="533" y="136"/>
                        </a:lnTo>
                        <a:lnTo>
                          <a:pt x="529" y="132"/>
                        </a:lnTo>
                        <a:lnTo>
                          <a:pt x="528" y="129"/>
                        </a:lnTo>
                        <a:lnTo>
                          <a:pt x="528" y="125"/>
                        </a:lnTo>
                        <a:lnTo>
                          <a:pt x="529" y="119"/>
                        </a:lnTo>
                        <a:lnTo>
                          <a:pt x="533" y="117"/>
                        </a:lnTo>
                        <a:lnTo>
                          <a:pt x="716" y="2"/>
                        </a:lnTo>
                        <a:lnTo>
                          <a:pt x="722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7" name="Freeform 28"/>
                  <p:cNvSpPr>
                    <a:spLocks noEditPoints="1"/>
                  </p:cNvSpPr>
                  <p:nvPr/>
                </p:nvSpPr>
                <p:spPr bwMode="auto">
                  <a:xfrm>
                    <a:off x="5835651" y="1766888"/>
                    <a:ext cx="509588" cy="701675"/>
                  </a:xfrm>
                  <a:custGeom>
                    <a:avLst/>
                    <a:gdLst>
                      <a:gd name="T0" fmla="*/ 123 w 321"/>
                      <a:gd name="T1" fmla="*/ 27 h 442"/>
                      <a:gd name="T2" fmla="*/ 62 w 321"/>
                      <a:gd name="T3" fmla="*/ 62 h 442"/>
                      <a:gd name="T4" fmla="*/ 27 w 321"/>
                      <a:gd name="T5" fmla="*/ 124 h 442"/>
                      <a:gd name="T6" fmla="*/ 26 w 321"/>
                      <a:gd name="T7" fmla="*/ 192 h 442"/>
                      <a:gd name="T8" fmla="*/ 55 w 321"/>
                      <a:gd name="T9" fmla="*/ 262 h 442"/>
                      <a:gd name="T10" fmla="*/ 104 w 321"/>
                      <a:gd name="T11" fmla="*/ 339 h 442"/>
                      <a:gd name="T12" fmla="*/ 159 w 321"/>
                      <a:gd name="T13" fmla="*/ 412 h 442"/>
                      <a:gd name="T14" fmla="*/ 216 w 321"/>
                      <a:gd name="T15" fmla="*/ 339 h 442"/>
                      <a:gd name="T16" fmla="*/ 266 w 321"/>
                      <a:gd name="T17" fmla="*/ 262 h 442"/>
                      <a:gd name="T18" fmla="*/ 293 w 321"/>
                      <a:gd name="T19" fmla="*/ 192 h 442"/>
                      <a:gd name="T20" fmla="*/ 293 w 321"/>
                      <a:gd name="T21" fmla="*/ 124 h 442"/>
                      <a:gd name="T22" fmla="*/ 258 w 321"/>
                      <a:gd name="T23" fmla="*/ 62 h 442"/>
                      <a:gd name="T24" fmla="*/ 196 w 321"/>
                      <a:gd name="T25" fmla="*/ 27 h 442"/>
                      <a:gd name="T26" fmla="*/ 159 w 321"/>
                      <a:gd name="T27" fmla="*/ 0 h 442"/>
                      <a:gd name="T28" fmla="*/ 223 w 321"/>
                      <a:gd name="T29" fmla="*/ 12 h 442"/>
                      <a:gd name="T30" fmla="*/ 273 w 321"/>
                      <a:gd name="T31" fmla="*/ 45 h 442"/>
                      <a:gd name="T32" fmla="*/ 293 w 321"/>
                      <a:gd name="T33" fmla="*/ 69 h 442"/>
                      <a:gd name="T34" fmla="*/ 317 w 321"/>
                      <a:gd name="T35" fmla="*/ 128 h 442"/>
                      <a:gd name="T36" fmla="*/ 317 w 321"/>
                      <a:gd name="T37" fmla="*/ 196 h 442"/>
                      <a:gd name="T38" fmla="*/ 286 w 321"/>
                      <a:gd name="T39" fmla="*/ 271 h 442"/>
                      <a:gd name="T40" fmla="*/ 240 w 321"/>
                      <a:gd name="T41" fmla="*/ 346 h 442"/>
                      <a:gd name="T42" fmla="*/ 190 w 321"/>
                      <a:gd name="T43" fmla="*/ 410 h 442"/>
                      <a:gd name="T44" fmla="*/ 165 w 321"/>
                      <a:gd name="T45" fmla="*/ 440 h 442"/>
                      <a:gd name="T46" fmla="*/ 158 w 321"/>
                      <a:gd name="T47" fmla="*/ 440 h 442"/>
                      <a:gd name="T48" fmla="*/ 150 w 321"/>
                      <a:gd name="T49" fmla="*/ 436 h 442"/>
                      <a:gd name="T50" fmla="*/ 104 w 321"/>
                      <a:gd name="T51" fmla="*/ 379 h 442"/>
                      <a:gd name="T52" fmla="*/ 57 w 321"/>
                      <a:gd name="T53" fmla="*/ 310 h 442"/>
                      <a:gd name="T54" fmla="*/ 16 w 321"/>
                      <a:gd name="T55" fmla="*/ 232 h 442"/>
                      <a:gd name="T56" fmla="*/ 0 w 321"/>
                      <a:gd name="T57" fmla="*/ 159 h 442"/>
                      <a:gd name="T58" fmla="*/ 13 w 321"/>
                      <a:gd name="T59" fmla="*/ 97 h 442"/>
                      <a:gd name="T60" fmla="*/ 46 w 321"/>
                      <a:gd name="T61" fmla="*/ 45 h 442"/>
                      <a:gd name="T62" fmla="*/ 97 w 321"/>
                      <a:gd name="T63" fmla="*/ 12 h 442"/>
                      <a:gd name="T64" fmla="*/ 159 w 321"/>
                      <a:gd name="T65" fmla="*/ 0 h 44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</a:cxnLst>
                    <a:rect l="0" t="0" r="r" b="b"/>
                    <a:pathLst>
                      <a:path w="321" h="442">
                        <a:moveTo>
                          <a:pt x="159" y="22"/>
                        </a:moveTo>
                        <a:lnTo>
                          <a:pt x="123" y="27"/>
                        </a:lnTo>
                        <a:lnTo>
                          <a:pt x="90" y="42"/>
                        </a:lnTo>
                        <a:lnTo>
                          <a:pt x="62" y="62"/>
                        </a:lnTo>
                        <a:lnTo>
                          <a:pt x="40" y="91"/>
                        </a:lnTo>
                        <a:lnTo>
                          <a:pt x="27" y="124"/>
                        </a:lnTo>
                        <a:lnTo>
                          <a:pt x="22" y="159"/>
                        </a:lnTo>
                        <a:lnTo>
                          <a:pt x="26" y="192"/>
                        </a:lnTo>
                        <a:lnTo>
                          <a:pt x="38" y="225"/>
                        </a:lnTo>
                        <a:lnTo>
                          <a:pt x="55" y="262"/>
                        </a:lnTo>
                        <a:lnTo>
                          <a:pt x="75" y="297"/>
                        </a:lnTo>
                        <a:lnTo>
                          <a:pt x="104" y="339"/>
                        </a:lnTo>
                        <a:lnTo>
                          <a:pt x="134" y="377"/>
                        </a:lnTo>
                        <a:lnTo>
                          <a:pt x="159" y="412"/>
                        </a:lnTo>
                        <a:lnTo>
                          <a:pt x="187" y="377"/>
                        </a:lnTo>
                        <a:lnTo>
                          <a:pt x="216" y="339"/>
                        </a:lnTo>
                        <a:lnTo>
                          <a:pt x="245" y="297"/>
                        </a:lnTo>
                        <a:lnTo>
                          <a:pt x="266" y="262"/>
                        </a:lnTo>
                        <a:lnTo>
                          <a:pt x="282" y="225"/>
                        </a:lnTo>
                        <a:lnTo>
                          <a:pt x="293" y="192"/>
                        </a:lnTo>
                        <a:lnTo>
                          <a:pt x="299" y="159"/>
                        </a:lnTo>
                        <a:lnTo>
                          <a:pt x="293" y="124"/>
                        </a:lnTo>
                        <a:lnTo>
                          <a:pt x="278" y="91"/>
                        </a:lnTo>
                        <a:lnTo>
                          <a:pt x="258" y="62"/>
                        </a:lnTo>
                        <a:lnTo>
                          <a:pt x="229" y="42"/>
                        </a:lnTo>
                        <a:lnTo>
                          <a:pt x="196" y="27"/>
                        </a:lnTo>
                        <a:lnTo>
                          <a:pt x="159" y="22"/>
                        </a:lnTo>
                        <a:close/>
                        <a:moveTo>
                          <a:pt x="159" y="0"/>
                        </a:moveTo>
                        <a:lnTo>
                          <a:pt x="192" y="3"/>
                        </a:lnTo>
                        <a:lnTo>
                          <a:pt x="223" y="12"/>
                        </a:lnTo>
                        <a:lnTo>
                          <a:pt x="249" y="27"/>
                        </a:lnTo>
                        <a:lnTo>
                          <a:pt x="273" y="45"/>
                        </a:lnTo>
                        <a:lnTo>
                          <a:pt x="273" y="45"/>
                        </a:lnTo>
                        <a:lnTo>
                          <a:pt x="293" y="69"/>
                        </a:lnTo>
                        <a:lnTo>
                          <a:pt x="308" y="97"/>
                        </a:lnTo>
                        <a:lnTo>
                          <a:pt x="317" y="128"/>
                        </a:lnTo>
                        <a:lnTo>
                          <a:pt x="321" y="161"/>
                        </a:lnTo>
                        <a:lnTo>
                          <a:pt x="317" y="196"/>
                        </a:lnTo>
                        <a:lnTo>
                          <a:pt x="304" y="232"/>
                        </a:lnTo>
                        <a:lnTo>
                          <a:pt x="286" y="271"/>
                        </a:lnTo>
                        <a:lnTo>
                          <a:pt x="264" y="310"/>
                        </a:lnTo>
                        <a:lnTo>
                          <a:pt x="240" y="346"/>
                        </a:lnTo>
                        <a:lnTo>
                          <a:pt x="214" y="379"/>
                        </a:lnTo>
                        <a:lnTo>
                          <a:pt x="190" y="410"/>
                        </a:lnTo>
                        <a:lnTo>
                          <a:pt x="168" y="436"/>
                        </a:lnTo>
                        <a:lnTo>
                          <a:pt x="165" y="440"/>
                        </a:lnTo>
                        <a:lnTo>
                          <a:pt x="161" y="442"/>
                        </a:lnTo>
                        <a:lnTo>
                          <a:pt x="158" y="440"/>
                        </a:lnTo>
                        <a:lnTo>
                          <a:pt x="152" y="438"/>
                        </a:lnTo>
                        <a:lnTo>
                          <a:pt x="150" y="436"/>
                        </a:lnTo>
                        <a:lnTo>
                          <a:pt x="128" y="409"/>
                        </a:lnTo>
                        <a:lnTo>
                          <a:pt x="104" y="379"/>
                        </a:lnTo>
                        <a:lnTo>
                          <a:pt x="81" y="344"/>
                        </a:lnTo>
                        <a:lnTo>
                          <a:pt x="57" y="310"/>
                        </a:lnTo>
                        <a:lnTo>
                          <a:pt x="35" y="271"/>
                        </a:lnTo>
                        <a:lnTo>
                          <a:pt x="16" y="232"/>
                        </a:lnTo>
                        <a:lnTo>
                          <a:pt x="4" y="196"/>
                        </a:lnTo>
                        <a:lnTo>
                          <a:pt x="0" y="159"/>
                        </a:lnTo>
                        <a:lnTo>
                          <a:pt x="2" y="128"/>
                        </a:lnTo>
                        <a:lnTo>
                          <a:pt x="13" y="97"/>
                        </a:lnTo>
                        <a:lnTo>
                          <a:pt x="27" y="69"/>
                        </a:lnTo>
                        <a:lnTo>
                          <a:pt x="46" y="45"/>
                        </a:lnTo>
                        <a:lnTo>
                          <a:pt x="70" y="27"/>
                        </a:lnTo>
                        <a:lnTo>
                          <a:pt x="97" y="12"/>
                        </a:lnTo>
                        <a:lnTo>
                          <a:pt x="128" y="3"/>
                        </a:lnTo>
                        <a:lnTo>
                          <a:pt x="159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8" name="Freeform 29"/>
                  <p:cNvSpPr>
                    <a:spLocks noEditPoints="1"/>
                  </p:cNvSpPr>
                  <p:nvPr/>
                </p:nvSpPr>
                <p:spPr bwMode="auto">
                  <a:xfrm>
                    <a:off x="5981701" y="1911351"/>
                    <a:ext cx="217488" cy="219075"/>
                  </a:xfrm>
                  <a:custGeom>
                    <a:avLst/>
                    <a:gdLst>
                      <a:gd name="T0" fmla="*/ 67 w 137"/>
                      <a:gd name="T1" fmla="*/ 22 h 138"/>
                      <a:gd name="T2" fmla="*/ 51 w 137"/>
                      <a:gd name="T3" fmla="*/ 26 h 138"/>
                      <a:gd name="T4" fmla="*/ 36 w 137"/>
                      <a:gd name="T5" fmla="*/ 37 h 138"/>
                      <a:gd name="T6" fmla="*/ 36 w 137"/>
                      <a:gd name="T7" fmla="*/ 37 h 138"/>
                      <a:gd name="T8" fmla="*/ 25 w 137"/>
                      <a:gd name="T9" fmla="*/ 52 h 138"/>
                      <a:gd name="T10" fmla="*/ 22 w 137"/>
                      <a:gd name="T11" fmla="*/ 70 h 138"/>
                      <a:gd name="T12" fmla="*/ 25 w 137"/>
                      <a:gd name="T13" fmla="*/ 86 h 138"/>
                      <a:gd name="T14" fmla="*/ 36 w 137"/>
                      <a:gd name="T15" fmla="*/ 101 h 138"/>
                      <a:gd name="T16" fmla="*/ 51 w 137"/>
                      <a:gd name="T17" fmla="*/ 112 h 138"/>
                      <a:gd name="T18" fmla="*/ 67 w 137"/>
                      <a:gd name="T19" fmla="*/ 116 h 138"/>
                      <a:gd name="T20" fmla="*/ 86 w 137"/>
                      <a:gd name="T21" fmla="*/ 112 h 138"/>
                      <a:gd name="T22" fmla="*/ 100 w 137"/>
                      <a:gd name="T23" fmla="*/ 101 h 138"/>
                      <a:gd name="T24" fmla="*/ 100 w 137"/>
                      <a:gd name="T25" fmla="*/ 101 h 138"/>
                      <a:gd name="T26" fmla="*/ 111 w 137"/>
                      <a:gd name="T27" fmla="*/ 86 h 138"/>
                      <a:gd name="T28" fmla="*/ 113 w 137"/>
                      <a:gd name="T29" fmla="*/ 70 h 138"/>
                      <a:gd name="T30" fmla="*/ 111 w 137"/>
                      <a:gd name="T31" fmla="*/ 52 h 138"/>
                      <a:gd name="T32" fmla="*/ 100 w 137"/>
                      <a:gd name="T33" fmla="*/ 37 h 138"/>
                      <a:gd name="T34" fmla="*/ 100 w 137"/>
                      <a:gd name="T35" fmla="*/ 37 h 138"/>
                      <a:gd name="T36" fmla="*/ 86 w 137"/>
                      <a:gd name="T37" fmla="*/ 26 h 138"/>
                      <a:gd name="T38" fmla="*/ 67 w 137"/>
                      <a:gd name="T39" fmla="*/ 22 h 138"/>
                      <a:gd name="T40" fmla="*/ 67 w 137"/>
                      <a:gd name="T41" fmla="*/ 0 h 138"/>
                      <a:gd name="T42" fmla="*/ 95 w 137"/>
                      <a:gd name="T43" fmla="*/ 6 h 138"/>
                      <a:gd name="T44" fmla="*/ 117 w 137"/>
                      <a:gd name="T45" fmla="*/ 20 h 138"/>
                      <a:gd name="T46" fmla="*/ 117 w 137"/>
                      <a:gd name="T47" fmla="*/ 20 h 138"/>
                      <a:gd name="T48" fmla="*/ 131 w 137"/>
                      <a:gd name="T49" fmla="*/ 42 h 138"/>
                      <a:gd name="T50" fmla="*/ 137 w 137"/>
                      <a:gd name="T51" fmla="*/ 70 h 138"/>
                      <a:gd name="T52" fmla="*/ 131 w 137"/>
                      <a:gd name="T53" fmla="*/ 96 h 138"/>
                      <a:gd name="T54" fmla="*/ 117 w 137"/>
                      <a:gd name="T55" fmla="*/ 118 h 138"/>
                      <a:gd name="T56" fmla="*/ 117 w 137"/>
                      <a:gd name="T57" fmla="*/ 118 h 138"/>
                      <a:gd name="T58" fmla="*/ 95 w 137"/>
                      <a:gd name="T59" fmla="*/ 132 h 138"/>
                      <a:gd name="T60" fmla="*/ 67 w 137"/>
                      <a:gd name="T61" fmla="*/ 138 h 138"/>
                      <a:gd name="T62" fmla="*/ 42 w 137"/>
                      <a:gd name="T63" fmla="*/ 132 h 138"/>
                      <a:gd name="T64" fmla="*/ 20 w 137"/>
                      <a:gd name="T65" fmla="*/ 118 h 138"/>
                      <a:gd name="T66" fmla="*/ 5 w 137"/>
                      <a:gd name="T67" fmla="*/ 96 h 138"/>
                      <a:gd name="T68" fmla="*/ 0 w 137"/>
                      <a:gd name="T69" fmla="*/ 70 h 138"/>
                      <a:gd name="T70" fmla="*/ 5 w 137"/>
                      <a:gd name="T71" fmla="*/ 42 h 138"/>
                      <a:gd name="T72" fmla="*/ 20 w 137"/>
                      <a:gd name="T73" fmla="*/ 20 h 138"/>
                      <a:gd name="T74" fmla="*/ 20 w 137"/>
                      <a:gd name="T75" fmla="*/ 20 h 138"/>
                      <a:gd name="T76" fmla="*/ 42 w 137"/>
                      <a:gd name="T77" fmla="*/ 6 h 138"/>
                      <a:gd name="T78" fmla="*/ 67 w 137"/>
                      <a:gd name="T79" fmla="*/ 0 h 13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</a:cxnLst>
                    <a:rect l="0" t="0" r="r" b="b"/>
                    <a:pathLst>
                      <a:path w="137" h="138">
                        <a:moveTo>
                          <a:pt x="67" y="22"/>
                        </a:moveTo>
                        <a:lnTo>
                          <a:pt x="51" y="26"/>
                        </a:lnTo>
                        <a:lnTo>
                          <a:pt x="36" y="37"/>
                        </a:lnTo>
                        <a:lnTo>
                          <a:pt x="36" y="37"/>
                        </a:lnTo>
                        <a:lnTo>
                          <a:pt x="25" y="52"/>
                        </a:lnTo>
                        <a:lnTo>
                          <a:pt x="22" y="70"/>
                        </a:lnTo>
                        <a:lnTo>
                          <a:pt x="25" y="86"/>
                        </a:lnTo>
                        <a:lnTo>
                          <a:pt x="36" y="101"/>
                        </a:lnTo>
                        <a:lnTo>
                          <a:pt x="51" y="112"/>
                        </a:lnTo>
                        <a:lnTo>
                          <a:pt x="67" y="116"/>
                        </a:lnTo>
                        <a:lnTo>
                          <a:pt x="86" y="112"/>
                        </a:lnTo>
                        <a:lnTo>
                          <a:pt x="100" y="101"/>
                        </a:lnTo>
                        <a:lnTo>
                          <a:pt x="100" y="101"/>
                        </a:lnTo>
                        <a:lnTo>
                          <a:pt x="111" y="86"/>
                        </a:lnTo>
                        <a:lnTo>
                          <a:pt x="113" y="70"/>
                        </a:lnTo>
                        <a:lnTo>
                          <a:pt x="111" y="52"/>
                        </a:lnTo>
                        <a:lnTo>
                          <a:pt x="100" y="37"/>
                        </a:lnTo>
                        <a:lnTo>
                          <a:pt x="100" y="37"/>
                        </a:lnTo>
                        <a:lnTo>
                          <a:pt x="86" y="26"/>
                        </a:lnTo>
                        <a:lnTo>
                          <a:pt x="67" y="22"/>
                        </a:lnTo>
                        <a:close/>
                        <a:moveTo>
                          <a:pt x="67" y="0"/>
                        </a:moveTo>
                        <a:lnTo>
                          <a:pt x="95" y="6"/>
                        </a:lnTo>
                        <a:lnTo>
                          <a:pt x="117" y="20"/>
                        </a:lnTo>
                        <a:lnTo>
                          <a:pt x="117" y="20"/>
                        </a:lnTo>
                        <a:lnTo>
                          <a:pt x="131" y="42"/>
                        </a:lnTo>
                        <a:lnTo>
                          <a:pt x="137" y="70"/>
                        </a:lnTo>
                        <a:lnTo>
                          <a:pt x="131" y="96"/>
                        </a:lnTo>
                        <a:lnTo>
                          <a:pt x="117" y="118"/>
                        </a:lnTo>
                        <a:lnTo>
                          <a:pt x="117" y="118"/>
                        </a:lnTo>
                        <a:lnTo>
                          <a:pt x="95" y="132"/>
                        </a:lnTo>
                        <a:lnTo>
                          <a:pt x="67" y="138"/>
                        </a:lnTo>
                        <a:lnTo>
                          <a:pt x="42" y="132"/>
                        </a:lnTo>
                        <a:lnTo>
                          <a:pt x="20" y="118"/>
                        </a:lnTo>
                        <a:lnTo>
                          <a:pt x="5" y="96"/>
                        </a:lnTo>
                        <a:lnTo>
                          <a:pt x="0" y="70"/>
                        </a:lnTo>
                        <a:lnTo>
                          <a:pt x="5" y="42"/>
                        </a:lnTo>
                        <a:lnTo>
                          <a:pt x="20" y="20"/>
                        </a:lnTo>
                        <a:lnTo>
                          <a:pt x="20" y="20"/>
                        </a:lnTo>
                        <a:lnTo>
                          <a:pt x="42" y="6"/>
                        </a:lnTo>
                        <a:lnTo>
                          <a:pt x="67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65" name="Group 38"/>
                <p:cNvGrpSpPr/>
                <p:nvPr/>
              </p:nvGrpSpPr>
              <p:grpSpPr>
                <a:xfrm>
                  <a:off x="9173294" y="2043722"/>
                  <a:ext cx="657690" cy="582934"/>
                  <a:chOff x="7219950" y="4870450"/>
                  <a:chExt cx="1382713" cy="1225550"/>
                </a:xfrm>
                <a:solidFill>
                  <a:schemeClr val="bg1"/>
                </a:solidFill>
              </p:grpSpPr>
              <p:sp>
                <p:nvSpPr>
                  <p:cNvPr id="69" name="Freeform 19"/>
                  <p:cNvSpPr>
                    <a:spLocks noEditPoints="1"/>
                  </p:cNvSpPr>
                  <p:nvPr/>
                </p:nvSpPr>
                <p:spPr bwMode="auto">
                  <a:xfrm>
                    <a:off x="7443788" y="4978400"/>
                    <a:ext cx="935038" cy="935038"/>
                  </a:xfrm>
                  <a:custGeom>
                    <a:avLst/>
                    <a:gdLst>
                      <a:gd name="T0" fmla="*/ 527 w 2358"/>
                      <a:gd name="T1" fmla="*/ 331 h 2357"/>
                      <a:gd name="T2" fmla="*/ 328 w 2358"/>
                      <a:gd name="T3" fmla="*/ 531 h 2357"/>
                      <a:gd name="T4" fmla="*/ 185 w 2358"/>
                      <a:gd name="T5" fmla="*/ 782 h 2357"/>
                      <a:gd name="T6" fmla="*/ 320 w 2358"/>
                      <a:gd name="T7" fmla="*/ 834 h 2357"/>
                      <a:gd name="T8" fmla="*/ 480 w 2358"/>
                      <a:gd name="T9" fmla="*/ 767 h 2357"/>
                      <a:gd name="T10" fmla="*/ 600 w 2358"/>
                      <a:gd name="T11" fmla="*/ 656 h 2357"/>
                      <a:gd name="T12" fmla="*/ 664 w 2358"/>
                      <a:gd name="T13" fmla="*/ 660 h 2357"/>
                      <a:gd name="T14" fmla="*/ 680 w 2358"/>
                      <a:gd name="T15" fmla="*/ 721 h 2357"/>
                      <a:gd name="T16" fmla="*/ 540 w 2358"/>
                      <a:gd name="T17" fmla="*/ 857 h 2357"/>
                      <a:gd name="T18" fmla="*/ 350 w 2358"/>
                      <a:gd name="T19" fmla="*/ 939 h 2357"/>
                      <a:gd name="T20" fmla="*/ 131 w 2358"/>
                      <a:gd name="T21" fmla="*/ 960 h 2357"/>
                      <a:gd name="T22" fmla="*/ 111 w 2358"/>
                      <a:gd name="T23" fmla="*/ 1259 h 2357"/>
                      <a:gd name="T24" fmla="*/ 179 w 2358"/>
                      <a:gd name="T25" fmla="*/ 1560 h 2357"/>
                      <a:gd name="T26" fmla="*/ 325 w 2358"/>
                      <a:gd name="T27" fmla="*/ 1822 h 2357"/>
                      <a:gd name="T28" fmla="*/ 535 w 2358"/>
                      <a:gd name="T29" fmla="*/ 2033 h 2357"/>
                      <a:gd name="T30" fmla="*/ 798 w 2358"/>
                      <a:gd name="T31" fmla="*/ 2178 h 2357"/>
                      <a:gd name="T32" fmla="*/ 1100 w 2358"/>
                      <a:gd name="T33" fmla="*/ 2246 h 2357"/>
                      <a:gd name="T34" fmla="*/ 1415 w 2358"/>
                      <a:gd name="T35" fmla="*/ 2222 h 2357"/>
                      <a:gd name="T36" fmla="*/ 1698 w 2358"/>
                      <a:gd name="T37" fmla="*/ 2115 h 2357"/>
                      <a:gd name="T38" fmla="*/ 1937 w 2358"/>
                      <a:gd name="T39" fmla="*/ 1935 h 2357"/>
                      <a:gd name="T40" fmla="*/ 2116 w 2358"/>
                      <a:gd name="T41" fmla="*/ 1696 h 2357"/>
                      <a:gd name="T42" fmla="*/ 2224 w 2358"/>
                      <a:gd name="T43" fmla="*/ 1413 h 2357"/>
                      <a:gd name="T44" fmla="*/ 2247 w 2358"/>
                      <a:gd name="T45" fmla="*/ 1105 h 2357"/>
                      <a:gd name="T46" fmla="*/ 1257 w 2358"/>
                      <a:gd name="T47" fmla="*/ 958 h 2357"/>
                      <a:gd name="T48" fmla="*/ 1027 w 2358"/>
                      <a:gd name="T49" fmla="*/ 886 h 2357"/>
                      <a:gd name="T50" fmla="*/ 845 w 2358"/>
                      <a:gd name="T51" fmla="*/ 736 h 2357"/>
                      <a:gd name="T52" fmla="*/ 731 w 2358"/>
                      <a:gd name="T53" fmla="*/ 527 h 2357"/>
                      <a:gd name="T54" fmla="*/ 703 w 2358"/>
                      <a:gd name="T55" fmla="*/ 220 h 2357"/>
                      <a:gd name="T56" fmla="*/ 954 w 2358"/>
                      <a:gd name="T57" fmla="*/ 133 h 2357"/>
                      <a:gd name="T58" fmla="*/ 814 w 2358"/>
                      <a:gd name="T59" fmla="*/ 396 h 2357"/>
                      <a:gd name="T60" fmla="*/ 873 w 2358"/>
                      <a:gd name="T61" fmla="*/ 586 h 2357"/>
                      <a:gd name="T62" fmla="*/ 997 w 2358"/>
                      <a:gd name="T63" fmla="*/ 736 h 2357"/>
                      <a:gd name="T64" fmla="*/ 1169 w 2358"/>
                      <a:gd name="T65" fmla="*/ 829 h 2357"/>
                      <a:gd name="T66" fmla="*/ 2199 w 2358"/>
                      <a:gd name="T67" fmla="*/ 851 h 2357"/>
                      <a:gd name="T68" fmla="*/ 2073 w 2358"/>
                      <a:gd name="T69" fmla="*/ 589 h 2357"/>
                      <a:gd name="T70" fmla="*/ 1937 w 2358"/>
                      <a:gd name="T71" fmla="*/ 421 h 2357"/>
                      <a:gd name="T72" fmla="*/ 1698 w 2358"/>
                      <a:gd name="T73" fmla="*/ 243 h 2357"/>
                      <a:gd name="T74" fmla="*/ 1415 w 2358"/>
                      <a:gd name="T75" fmla="*/ 135 h 2357"/>
                      <a:gd name="T76" fmla="*/ 1180 w 2358"/>
                      <a:gd name="T77" fmla="*/ 0 h 2357"/>
                      <a:gd name="T78" fmla="*/ 1519 w 2358"/>
                      <a:gd name="T79" fmla="*/ 50 h 2357"/>
                      <a:gd name="T80" fmla="*/ 1821 w 2358"/>
                      <a:gd name="T81" fmla="*/ 190 h 2357"/>
                      <a:gd name="T82" fmla="*/ 2013 w 2358"/>
                      <a:gd name="T83" fmla="*/ 345 h 2357"/>
                      <a:gd name="T84" fmla="*/ 2203 w 2358"/>
                      <a:gd name="T85" fmla="*/ 593 h 2357"/>
                      <a:gd name="T86" fmla="*/ 2321 w 2358"/>
                      <a:gd name="T87" fmla="*/ 886 h 2357"/>
                      <a:gd name="T88" fmla="*/ 2350 w 2358"/>
                      <a:gd name="T89" fmla="*/ 1037 h 2357"/>
                      <a:gd name="T90" fmla="*/ 2346 w 2358"/>
                      <a:gd name="T91" fmla="*/ 1353 h 2357"/>
                      <a:gd name="T92" fmla="*/ 2248 w 2358"/>
                      <a:gd name="T93" fmla="*/ 1675 h 2357"/>
                      <a:gd name="T94" fmla="*/ 2069 w 2358"/>
                      <a:gd name="T95" fmla="*/ 1952 h 2357"/>
                      <a:gd name="T96" fmla="*/ 1889 w 2358"/>
                      <a:gd name="T97" fmla="*/ 2120 h 2357"/>
                      <a:gd name="T98" fmla="*/ 1600 w 2358"/>
                      <a:gd name="T99" fmla="*/ 2280 h 2357"/>
                      <a:gd name="T100" fmla="*/ 1268 w 2358"/>
                      <a:gd name="T101" fmla="*/ 2353 h 2357"/>
                      <a:gd name="T102" fmla="*/ 921 w 2358"/>
                      <a:gd name="T103" fmla="*/ 2329 h 2357"/>
                      <a:gd name="T104" fmla="*/ 608 w 2358"/>
                      <a:gd name="T105" fmla="*/ 2210 h 2357"/>
                      <a:gd name="T106" fmla="*/ 346 w 2358"/>
                      <a:gd name="T107" fmla="*/ 2012 h 2357"/>
                      <a:gd name="T108" fmla="*/ 191 w 2358"/>
                      <a:gd name="T109" fmla="*/ 1820 h 2357"/>
                      <a:gd name="T110" fmla="*/ 50 w 2358"/>
                      <a:gd name="T111" fmla="*/ 1519 h 2357"/>
                      <a:gd name="T112" fmla="*/ 0 w 2358"/>
                      <a:gd name="T113" fmla="*/ 1179 h 2357"/>
                      <a:gd name="T114" fmla="*/ 50 w 2358"/>
                      <a:gd name="T115" fmla="*/ 838 h 2357"/>
                      <a:gd name="T116" fmla="*/ 191 w 2358"/>
                      <a:gd name="T117" fmla="*/ 537 h 2357"/>
                      <a:gd name="T118" fmla="*/ 405 w 2358"/>
                      <a:gd name="T119" fmla="*/ 289 h 2357"/>
                      <a:gd name="T120" fmla="*/ 682 w 2358"/>
                      <a:gd name="T121" fmla="*/ 109 h 2357"/>
                      <a:gd name="T122" fmla="*/ 1005 w 2358"/>
                      <a:gd name="T123" fmla="*/ 13 h 235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</a:cxnLst>
                    <a:rect l="0" t="0" r="r" b="b"/>
                    <a:pathLst>
                      <a:path w="2358" h="2357">
                        <a:moveTo>
                          <a:pt x="703" y="220"/>
                        </a:moveTo>
                        <a:lnTo>
                          <a:pt x="642" y="253"/>
                        </a:lnTo>
                        <a:lnTo>
                          <a:pt x="583" y="290"/>
                        </a:lnTo>
                        <a:lnTo>
                          <a:pt x="527" y="331"/>
                        </a:lnTo>
                        <a:lnTo>
                          <a:pt x="473" y="375"/>
                        </a:lnTo>
                        <a:lnTo>
                          <a:pt x="422" y="422"/>
                        </a:lnTo>
                        <a:lnTo>
                          <a:pt x="373" y="475"/>
                        </a:lnTo>
                        <a:lnTo>
                          <a:pt x="328" y="531"/>
                        </a:lnTo>
                        <a:lnTo>
                          <a:pt x="286" y="589"/>
                        </a:lnTo>
                        <a:lnTo>
                          <a:pt x="248" y="651"/>
                        </a:lnTo>
                        <a:lnTo>
                          <a:pt x="215" y="715"/>
                        </a:lnTo>
                        <a:lnTo>
                          <a:pt x="185" y="782"/>
                        </a:lnTo>
                        <a:lnTo>
                          <a:pt x="160" y="851"/>
                        </a:lnTo>
                        <a:lnTo>
                          <a:pt x="216" y="848"/>
                        </a:lnTo>
                        <a:lnTo>
                          <a:pt x="269" y="844"/>
                        </a:lnTo>
                        <a:lnTo>
                          <a:pt x="320" y="834"/>
                        </a:lnTo>
                        <a:lnTo>
                          <a:pt x="367" y="823"/>
                        </a:lnTo>
                        <a:lnTo>
                          <a:pt x="406" y="808"/>
                        </a:lnTo>
                        <a:lnTo>
                          <a:pt x="443" y="790"/>
                        </a:lnTo>
                        <a:lnTo>
                          <a:pt x="480" y="767"/>
                        </a:lnTo>
                        <a:lnTo>
                          <a:pt x="516" y="739"/>
                        </a:lnTo>
                        <a:lnTo>
                          <a:pt x="552" y="705"/>
                        </a:lnTo>
                        <a:lnTo>
                          <a:pt x="587" y="667"/>
                        </a:lnTo>
                        <a:lnTo>
                          <a:pt x="600" y="656"/>
                        </a:lnTo>
                        <a:lnTo>
                          <a:pt x="615" y="648"/>
                        </a:lnTo>
                        <a:lnTo>
                          <a:pt x="632" y="647"/>
                        </a:lnTo>
                        <a:lnTo>
                          <a:pt x="648" y="650"/>
                        </a:lnTo>
                        <a:lnTo>
                          <a:pt x="664" y="660"/>
                        </a:lnTo>
                        <a:lnTo>
                          <a:pt x="675" y="673"/>
                        </a:lnTo>
                        <a:lnTo>
                          <a:pt x="681" y="688"/>
                        </a:lnTo>
                        <a:lnTo>
                          <a:pt x="683" y="704"/>
                        </a:lnTo>
                        <a:lnTo>
                          <a:pt x="680" y="721"/>
                        </a:lnTo>
                        <a:lnTo>
                          <a:pt x="670" y="736"/>
                        </a:lnTo>
                        <a:lnTo>
                          <a:pt x="628" y="783"/>
                        </a:lnTo>
                        <a:lnTo>
                          <a:pt x="585" y="824"/>
                        </a:lnTo>
                        <a:lnTo>
                          <a:pt x="540" y="857"/>
                        </a:lnTo>
                        <a:lnTo>
                          <a:pt x="495" y="886"/>
                        </a:lnTo>
                        <a:lnTo>
                          <a:pt x="448" y="908"/>
                        </a:lnTo>
                        <a:lnTo>
                          <a:pt x="400" y="926"/>
                        </a:lnTo>
                        <a:lnTo>
                          <a:pt x="350" y="939"/>
                        </a:lnTo>
                        <a:lnTo>
                          <a:pt x="297" y="948"/>
                        </a:lnTo>
                        <a:lnTo>
                          <a:pt x="244" y="955"/>
                        </a:lnTo>
                        <a:lnTo>
                          <a:pt x="188" y="959"/>
                        </a:lnTo>
                        <a:lnTo>
                          <a:pt x="131" y="960"/>
                        </a:lnTo>
                        <a:lnTo>
                          <a:pt x="119" y="1032"/>
                        </a:lnTo>
                        <a:lnTo>
                          <a:pt x="111" y="1105"/>
                        </a:lnTo>
                        <a:lnTo>
                          <a:pt x="109" y="1179"/>
                        </a:lnTo>
                        <a:lnTo>
                          <a:pt x="111" y="1259"/>
                        </a:lnTo>
                        <a:lnTo>
                          <a:pt x="121" y="1337"/>
                        </a:lnTo>
                        <a:lnTo>
                          <a:pt x="135" y="1413"/>
                        </a:lnTo>
                        <a:lnTo>
                          <a:pt x="155" y="1487"/>
                        </a:lnTo>
                        <a:lnTo>
                          <a:pt x="179" y="1560"/>
                        </a:lnTo>
                        <a:lnTo>
                          <a:pt x="209" y="1630"/>
                        </a:lnTo>
                        <a:lnTo>
                          <a:pt x="242" y="1696"/>
                        </a:lnTo>
                        <a:lnTo>
                          <a:pt x="281" y="1761"/>
                        </a:lnTo>
                        <a:lnTo>
                          <a:pt x="325" y="1822"/>
                        </a:lnTo>
                        <a:lnTo>
                          <a:pt x="371" y="1880"/>
                        </a:lnTo>
                        <a:lnTo>
                          <a:pt x="422" y="1935"/>
                        </a:lnTo>
                        <a:lnTo>
                          <a:pt x="477" y="1986"/>
                        </a:lnTo>
                        <a:lnTo>
                          <a:pt x="535" y="2033"/>
                        </a:lnTo>
                        <a:lnTo>
                          <a:pt x="596" y="2075"/>
                        </a:lnTo>
                        <a:lnTo>
                          <a:pt x="661" y="2115"/>
                        </a:lnTo>
                        <a:lnTo>
                          <a:pt x="729" y="2148"/>
                        </a:lnTo>
                        <a:lnTo>
                          <a:pt x="798" y="2178"/>
                        </a:lnTo>
                        <a:lnTo>
                          <a:pt x="870" y="2203"/>
                        </a:lnTo>
                        <a:lnTo>
                          <a:pt x="945" y="2222"/>
                        </a:lnTo>
                        <a:lnTo>
                          <a:pt x="1021" y="2236"/>
                        </a:lnTo>
                        <a:lnTo>
                          <a:pt x="1100" y="2246"/>
                        </a:lnTo>
                        <a:lnTo>
                          <a:pt x="1180" y="2248"/>
                        </a:lnTo>
                        <a:lnTo>
                          <a:pt x="1259" y="2246"/>
                        </a:lnTo>
                        <a:lnTo>
                          <a:pt x="1337" y="2236"/>
                        </a:lnTo>
                        <a:lnTo>
                          <a:pt x="1415" y="2222"/>
                        </a:lnTo>
                        <a:lnTo>
                          <a:pt x="1489" y="2203"/>
                        </a:lnTo>
                        <a:lnTo>
                          <a:pt x="1560" y="2178"/>
                        </a:lnTo>
                        <a:lnTo>
                          <a:pt x="1631" y="2148"/>
                        </a:lnTo>
                        <a:lnTo>
                          <a:pt x="1698" y="2115"/>
                        </a:lnTo>
                        <a:lnTo>
                          <a:pt x="1762" y="2075"/>
                        </a:lnTo>
                        <a:lnTo>
                          <a:pt x="1824" y="2033"/>
                        </a:lnTo>
                        <a:lnTo>
                          <a:pt x="1882" y="1986"/>
                        </a:lnTo>
                        <a:lnTo>
                          <a:pt x="1937" y="1935"/>
                        </a:lnTo>
                        <a:lnTo>
                          <a:pt x="1987" y="1880"/>
                        </a:lnTo>
                        <a:lnTo>
                          <a:pt x="2034" y="1822"/>
                        </a:lnTo>
                        <a:lnTo>
                          <a:pt x="2077" y="1761"/>
                        </a:lnTo>
                        <a:lnTo>
                          <a:pt x="2116" y="1696"/>
                        </a:lnTo>
                        <a:lnTo>
                          <a:pt x="2150" y="1630"/>
                        </a:lnTo>
                        <a:lnTo>
                          <a:pt x="2180" y="1560"/>
                        </a:lnTo>
                        <a:lnTo>
                          <a:pt x="2204" y="1487"/>
                        </a:lnTo>
                        <a:lnTo>
                          <a:pt x="2224" y="1413"/>
                        </a:lnTo>
                        <a:lnTo>
                          <a:pt x="2238" y="1337"/>
                        </a:lnTo>
                        <a:lnTo>
                          <a:pt x="2246" y="1259"/>
                        </a:lnTo>
                        <a:lnTo>
                          <a:pt x="2250" y="1179"/>
                        </a:lnTo>
                        <a:lnTo>
                          <a:pt x="2247" y="1105"/>
                        </a:lnTo>
                        <a:lnTo>
                          <a:pt x="2240" y="1032"/>
                        </a:lnTo>
                        <a:lnTo>
                          <a:pt x="2227" y="961"/>
                        </a:lnTo>
                        <a:lnTo>
                          <a:pt x="1320" y="961"/>
                        </a:lnTo>
                        <a:lnTo>
                          <a:pt x="1257" y="958"/>
                        </a:lnTo>
                        <a:lnTo>
                          <a:pt x="1196" y="948"/>
                        </a:lnTo>
                        <a:lnTo>
                          <a:pt x="1138" y="932"/>
                        </a:lnTo>
                        <a:lnTo>
                          <a:pt x="1081" y="912"/>
                        </a:lnTo>
                        <a:lnTo>
                          <a:pt x="1027" y="886"/>
                        </a:lnTo>
                        <a:lnTo>
                          <a:pt x="976" y="855"/>
                        </a:lnTo>
                        <a:lnTo>
                          <a:pt x="928" y="819"/>
                        </a:lnTo>
                        <a:lnTo>
                          <a:pt x="885" y="779"/>
                        </a:lnTo>
                        <a:lnTo>
                          <a:pt x="845" y="736"/>
                        </a:lnTo>
                        <a:lnTo>
                          <a:pt x="809" y="688"/>
                        </a:lnTo>
                        <a:lnTo>
                          <a:pt x="778" y="638"/>
                        </a:lnTo>
                        <a:lnTo>
                          <a:pt x="752" y="584"/>
                        </a:lnTo>
                        <a:lnTo>
                          <a:pt x="731" y="527"/>
                        </a:lnTo>
                        <a:lnTo>
                          <a:pt x="716" y="468"/>
                        </a:lnTo>
                        <a:lnTo>
                          <a:pt x="706" y="407"/>
                        </a:lnTo>
                        <a:lnTo>
                          <a:pt x="703" y="344"/>
                        </a:lnTo>
                        <a:lnTo>
                          <a:pt x="703" y="220"/>
                        </a:lnTo>
                        <a:close/>
                        <a:moveTo>
                          <a:pt x="1180" y="109"/>
                        </a:moveTo>
                        <a:lnTo>
                          <a:pt x="1103" y="112"/>
                        </a:lnTo>
                        <a:lnTo>
                          <a:pt x="1028" y="120"/>
                        </a:lnTo>
                        <a:lnTo>
                          <a:pt x="954" y="133"/>
                        </a:lnTo>
                        <a:lnTo>
                          <a:pt x="882" y="151"/>
                        </a:lnTo>
                        <a:lnTo>
                          <a:pt x="812" y="174"/>
                        </a:lnTo>
                        <a:lnTo>
                          <a:pt x="812" y="344"/>
                        </a:lnTo>
                        <a:lnTo>
                          <a:pt x="814" y="396"/>
                        </a:lnTo>
                        <a:lnTo>
                          <a:pt x="823" y="446"/>
                        </a:lnTo>
                        <a:lnTo>
                          <a:pt x="835" y="495"/>
                        </a:lnTo>
                        <a:lnTo>
                          <a:pt x="852" y="542"/>
                        </a:lnTo>
                        <a:lnTo>
                          <a:pt x="873" y="586"/>
                        </a:lnTo>
                        <a:lnTo>
                          <a:pt x="899" y="627"/>
                        </a:lnTo>
                        <a:lnTo>
                          <a:pt x="928" y="666"/>
                        </a:lnTo>
                        <a:lnTo>
                          <a:pt x="961" y="703"/>
                        </a:lnTo>
                        <a:lnTo>
                          <a:pt x="997" y="736"/>
                        </a:lnTo>
                        <a:lnTo>
                          <a:pt x="1036" y="764"/>
                        </a:lnTo>
                        <a:lnTo>
                          <a:pt x="1078" y="790"/>
                        </a:lnTo>
                        <a:lnTo>
                          <a:pt x="1123" y="812"/>
                        </a:lnTo>
                        <a:lnTo>
                          <a:pt x="1169" y="829"/>
                        </a:lnTo>
                        <a:lnTo>
                          <a:pt x="1218" y="842"/>
                        </a:lnTo>
                        <a:lnTo>
                          <a:pt x="1268" y="849"/>
                        </a:lnTo>
                        <a:lnTo>
                          <a:pt x="1319" y="851"/>
                        </a:lnTo>
                        <a:lnTo>
                          <a:pt x="2199" y="851"/>
                        </a:lnTo>
                        <a:lnTo>
                          <a:pt x="2173" y="782"/>
                        </a:lnTo>
                        <a:lnTo>
                          <a:pt x="2145" y="716"/>
                        </a:lnTo>
                        <a:lnTo>
                          <a:pt x="2111" y="651"/>
                        </a:lnTo>
                        <a:lnTo>
                          <a:pt x="2073" y="589"/>
                        </a:lnTo>
                        <a:lnTo>
                          <a:pt x="2031" y="531"/>
                        </a:lnTo>
                        <a:lnTo>
                          <a:pt x="1985" y="475"/>
                        </a:lnTo>
                        <a:lnTo>
                          <a:pt x="1937" y="422"/>
                        </a:lnTo>
                        <a:lnTo>
                          <a:pt x="1937" y="421"/>
                        </a:lnTo>
                        <a:lnTo>
                          <a:pt x="1882" y="370"/>
                        </a:lnTo>
                        <a:lnTo>
                          <a:pt x="1824" y="324"/>
                        </a:lnTo>
                        <a:lnTo>
                          <a:pt x="1762" y="281"/>
                        </a:lnTo>
                        <a:lnTo>
                          <a:pt x="1698" y="243"/>
                        </a:lnTo>
                        <a:lnTo>
                          <a:pt x="1631" y="209"/>
                        </a:lnTo>
                        <a:lnTo>
                          <a:pt x="1560" y="179"/>
                        </a:lnTo>
                        <a:lnTo>
                          <a:pt x="1489" y="154"/>
                        </a:lnTo>
                        <a:lnTo>
                          <a:pt x="1415" y="135"/>
                        </a:lnTo>
                        <a:lnTo>
                          <a:pt x="1337" y="121"/>
                        </a:lnTo>
                        <a:lnTo>
                          <a:pt x="1259" y="112"/>
                        </a:lnTo>
                        <a:lnTo>
                          <a:pt x="1180" y="109"/>
                        </a:lnTo>
                        <a:close/>
                        <a:moveTo>
                          <a:pt x="1180" y="0"/>
                        </a:moveTo>
                        <a:lnTo>
                          <a:pt x="1268" y="4"/>
                        </a:lnTo>
                        <a:lnTo>
                          <a:pt x="1353" y="13"/>
                        </a:lnTo>
                        <a:lnTo>
                          <a:pt x="1438" y="28"/>
                        </a:lnTo>
                        <a:lnTo>
                          <a:pt x="1519" y="50"/>
                        </a:lnTo>
                        <a:lnTo>
                          <a:pt x="1600" y="77"/>
                        </a:lnTo>
                        <a:lnTo>
                          <a:pt x="1677" y="109"/>
                        </a:lnTo>
                        <a:lnTo>
                          <a:pt x="1751" y="147"/>
                        </a:lnTo>
                        <a:lnTo>
                          <a:pt x="1821" y="190"/>
                        </a:lnTo>
                        <a:lnTo>
                          <a:pt x="1889" y="237"/>
                        </a:lnTo>
                        <a:lnTo>
                          <a:pt x="1953" y="289"/>
                        </a:lnTo>
                        <a:lnTo>
                          <a:pt x="2013" y="345"/>
                        </a:lnTo>
                        <a:lnTo>
                          <a:pt x="2013" y="345"/>
                        </a:lnTo>
                        <a:lnTo>
                          <a:pt x="2067" y="402"/>
                        </a:lnTo>
                        <a:lnTo>
                          <a:pt x="2116" y="462"/>
                        </a:lnTo>
                        <a:lnTo>
                          <a:pt x="2162" y="527"/>
                        </a:lnTo>
                        <a:lnTo>
                          <a:pt x="2203" y="593"/>
                        </a:lnTo>
                        <a:lnTo>
                          <a:pt x="2240" y="663"/>
                        </a:lnTo>
                        <a:lnTo>
                          <a:pt x="2272" y="735"/>
                        </a:lnTo>
                        <a:lnTo>
                          <a:pt x="2299" y="810"/>
                        </a:lnTo>
                        <a:lnTo>
                          <a:pt x="2321" y="886"/>
                        </a:lnTo>
                        <a:lnTo>
                          <a:pt x="2324" y="893"/>
                        </a:lnTo>
                        <a:lnTo>
                          <a:pt x="2326" y="901"/>
                        </a:lnTo>
                        <a:lnTo>
                          <a:pt x="2339" y="968"/>
                        </a:lnTo>
                        <a:lnTo>
                          <a:pt x="2350" y="1037"/>
                        </a:lnTo>
                        <a:lnTo>
                          <a:pt x="2356" y="1108"/>
                        </a:lnTo>
                        <a:lnTo>
                          <a:pt x="2358" y="1179"/>
                        </a:lnTo>
                        <a:lnTo>
                          <a:pt x="2355" y="1266"/>
                        </a:lnTo>
                        <a:lnTo>
                          <a:pt x="2346" y="1353"/>
                        </a:lnTo>
                        <a:lnTo>
                          <a:pt x="2330" y="1437"/>
                        </a:lnTo>
                        <a:lnTo>
                          <a:pt x="2309" y="1519"/>
                        </a:lnTo>
                        <a:lnTo>
                          <a:pt x="2281" y="1598"/>
                        </a:lnTo>
                        <a:lnTo>
                          <a:pt x="2248" y="1675"/>
                        </a:lnTo>
                        <a:lnTo>
                          <a:pt x="2211" y="1749"/>
                        </a:lnTo>
                        <a:lnTo>
                          <a:pt x="2168" y="1820"/>
                        </a:lnTo>
                        <a:lnTo>
                          <a:pt x="2122" y="1887"/>
                        </a:lnTo>
                        <a:lnTo>
                          <a:pt x="2069" y="1952"/>
                        </a:lnTo>
                        <a:lnTo>
                          <a:pt x="2013" y="2012"/>
                        </a:lnTo>
                        <a:lnTo>
                          <a:pt x="2013" y="2012"/>
                        </a:lnTo>
                        <a:lnTo>
                          <a:pt x="1953" y="2068"/>
                        </a:lnTo>
                        <a:lnTo>
                          <a:pt x="1889" y="2120"/>
                        </a:lnTo>
                        <a:lnTo>
                          <a:pt x="1821" y="2167"/>
                        </a:lnTo>
                        <a:lnTo>
                          <a:pt x="1751" y="2210"/>
                        </a:lnTo>
                        <a:lnTo>
                          <a:pt x="1677" y="2248"/>
                        </a:lnTo>
                        <a:lnTo>
                          <a:pt x="1600" y="2280"/>
                        </a:lnTo>
                        <a:lnTo>
                          <a:pt x="1520" y="2307"/>
                        </a:lnTo>
                        <a:lnTo>
                          <a:pt x="1438" y="2329"/>
                        </a:lnTo>
                        <a:lnTo>
                          <a:pt x="1353" y="2344"/>
                        </a:lnTo>
                        <a:lnTo>
                          <a:pt x="1268" y="2353"/>
                        </a:lnTo>
                        <a:lnTo>
                          <a:pt x="1180" y="2357"/>
                        </a:lnTo>
                        <a:lnTo>
                          <a:pt x="1091" y="2353"/>
                        </a:lnTo>
                        <a:lnTo>
                          <a:pt x="1005" y="2344"/>
                        </a:lnTo>
                        <a:lnTo>
                          <a:pt x="921" y="2329"/>
                        </a:lnTo>
                        <a:lnTo>
                          <a:pt x="840" y="2307"/>
                        </a:lnTo>
                        <a:lnTo>
                          <a:pt x="759" y="2280"/>
                        </a:lnTo>
                        <a:lnTo>
                          <a:pt x="682" y="2248"/>
                        </a:lnTo>
                        <a:lnTo>
                          <a:pt x="608" y="2210"/>
                        </a:lnTo>
                        <a:lnTo>
                          <a:pt x="537" y="2167"/>
                        </a:lnTo>
                        <a:lnTo>
                          <a:pt x="470" y="2120"/>
                        </a:lnTo>
                        <a:lnTo>
                          <a:pt x="406" y="2068"/>
                        </a:lnTo>
                        <a:lnTo>
                          <a:pt x="346" y="2012"/>
                        </a:lnTo>
                        <a:lnTo>
                          <a:pt x="345" y="2012"/>
                        </a:lnTo>
                        <a:lnTo>
                          <a:pt x="289" y="1952"/>
                        </a:lnTo>
                        <a:lnTo>
                          <a:pt x="237" y="1887"/>
                        </a:lnTo>
                        <a:lnTo>
                          <a:pt x="191" y="1820"/>
                        </a:lnTo>
                        <a:lnTo>
                          <a:pt x="147" y="1749"/>
                        </a:lnTo>
                        <a:lnTo>
                          <a:pt x="110" y="1675"/>
                        </a:lnTo>
                        <a:lnTo>
                          <a:pt x="77" y="1598"/>
                        </a:lnTo>
                        <a:lnTo>
                          <a:pt x="50" y="1519"/>
                        </a:lnTo>
                        <a:lnTo>
                          <a:pt x="29" y="1437"/>
                        </a:lnTo>
                        <a:lnTo>
                          <a:pt x="13" y="1353"/>
                        </a:lnTo>
                        <a:lnTo>
                          <a:pt x="3" y="1266"/>
                        </a:lnTo>
                        <a:lnTo>
                          <a:pt x="0" y="1179"/>
                        </a:lnTo>
                        <a:lnTo>
                          <a:pt x="3" y="1091"/>
                        </a:lnTo>
                        <a:lnTo>
                          <a:pt x="13" y="1004"/>
                        </a:lnTo>
                        <a:lnTo>
                          <a:pt x="29" y="920"/>
                        </a:lnTo>
                        <a:lnTo>
                          <a:pt x="50" y="838"/>
                        </a:lnTo>
                        <a:lnTo>
                          <a:pt x="77" y="758"/>
                        </a:lnTo>
                        <a:lnTo>
                          <a:pt x="110" y="682"/>
                        </a:lnTo>
                        <a:lnTo>
                          <a:pt x="147" y="608"/>
                        </a:lnTo>
                        <a:lnTo>
                          <a:pt x="191" y="537"/>
                        </a:lnTo>
                        <a:lnTo>
                          <a:pt x="237" y="470"/>
                        </a:lnTo>
                        <a:lnTo>
                          <a:pt x="289" y="405"/>
                        </a:lnTo>
                        <a:lnTo>
                          <a:pt x="345" y="345"/>
                        </a:lnTo>
                        <a:lnTo>
                          <a:pt x="405" y="289"/>
                        </a:lnTo>
                        <a:lnTo>
                          <a:pt x="470" y="237"/>
                        </a:lnTo>
                        <a:lnTo>
                          <a:pt x="537" y="190"/>
                        </a:lnTo>
                        <a:lnTo>
                          <a:pt x="608" y="147"/>
                        </a:lnTo>
                        <a:lnTo>
                          <a:pt x="682" y="109"/>
                        </a:lnTo>
                        <a:lnTo>
                          <a:pt x="759" y="77"/>
                        </a:lnTo>
                        <a:lnTo>
                          <a:pt x="838" y="50"/>
                        </a:lnTo>
                        <a:lnTo>
                          <a:pt x="921" y="28"/>
                        </a:lnTo>
                        <a:lnTo>
                          <a:pt x="1005" y="13"/>
                        </a:lnTo>
                        <a:lnTo>
                          <a:pt x="1091" y="4"/>
                        </a:lnTo>
                        <a:lnTo>
                          <a:pt x="1180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0" name="Freeform 20"/>
                  <p:cNvSpPr>
                    <a:spLocks/>
                  </p:cNvSpPr>
                  <p:nvPr/>
                </p:nvSpPr>
                <p:spPr bwMode="auto">
                  <a:xfrm>
                    <a:off x="7759700" y="5734050"/>
                    <a:ext cx="303213" cy="68263"/>
                  </a:xfrm>
                  <a:custGeom>
                    <a:avLst/>
                    <a:gdLst>
                      <a:gd name="T0" fmla="*/ 706 w 764"/>
                      <a:gd name="T1" fmla="*/ 0 h 176"/>
                      <a:gd name="T2" fmla="*/ 723 w 764"/>
                      <a:gd name="T3" fmla="*/ 2 h 176"/>
                      <a:gd name="T4" fmla="*/ 739 w 764"/>
                      <a:gd name="T5" fmla="*/ 8 h 176"/>
                      <a:gd name="T6" fmla="*/ 752 w 764"/>
                      <a:gd name="T7" fmla="*/ 19 h 176"/>
                      <a:gd name="T8" fmla="*/ 760 w 764"/>
                      <a:gd name="T9" fmla="*/ 33 h 176"/>
                      <a:gd name="T10" fmla="*/ 764 w 764"/>
                      <a:gd name="T11" fmla="*/ 50 h 176"/>
                      <a:gd name="T12" fmla="*/ 763 w 764"/>
                      <a:gd name="T13" fmla="*/ 67 h 176"/>
                      <a:gd name="T14" fmla="*/ 757 w 764"/>
                      <a:gd name="T15" fmla="*/ 83 h 176"/>
                      <a:gd name="T16" fmla="*/ 746 w 764"/>
                      <a:gd name="T17" fmla="*/ 95 h 176"/>
                      <a:gd name="T18" fmla="*/ 732 w 764"/>
                      <a:gd name="T19" fmla="*/ 105 h 176"/>
                      <a:gd name="T20" fmla="*/ 677 w 764"/>
                      <a:gd name="T21" fmla="*/ 126 h 176"/>
                      <a:gd name="T22" fmla="*/ 620 w 764"/>
                      <a:gd name="T23" fmla="*/ 143 h 176"/>
                      <a:gd name="T24" fmla="*/ 560 w 764"/>
                      <a:gd name="T25" fmla="*/ 157 h 176"/>
                      <a:gd name="T26" fmla="*/ 502 w 764"/>
                      <a:gd name="T27" fmla="*/ 167 h 176"/>
                      <a:gd name="T28" fmla="*/ 443 w 764"/>
                      <a:gd name="T29" fmla="*/ 173 h 176"/>
                      <a:gd name="T30" fmla="*/ 383 w 764"/>
                      <a:gd name="T31" fmla="*/ 176 h 176"/>
                      <a:gd name="T32" fmla="*/ 323 w 764"/>
                      <a:gd name="T33" fmla="*/ 173 h 176"/>
                      <a:gd name="T34" fmla="*/ 262 w 764"/>
                      <a:gd name="T35" fmla="*/ 167 h 176"/>
                      <a:gd name="T36" fmla="*/ 203 w 764"/>
                      <a:gd name="T37" fmla="*/ 157 h 176"/>
                      <a:gd name="T38" fmla="*/ 145 w 764"/>
                      <a:gd name="T39" fmla="*/ 143 h 176"/>
                      <a:gd name="T40" fmla="*/ 88 w 764"/>
                      <a:gd name="T41" fmla="*/ 126 h 176"/>
                      <a:gd name="T42" fmla="*/ 33 w 764"/>
                      <a:gd name="T43" fmla="*/ 105 h 176"/>
                      <a:gd name="T44" fmla="*/ 18 w 764"/>
                      <a:gd name="T45" fmla="*/ 95 h 176"/>
                      <a:gd name="T46" fmla="*/ 8 w 764"/>
                      <a:gd name="T47" fmla="*/ 83 h 176"/>
                      <a:gd name="T48" fmla="*/ 1 w 764"/>
                      <a:gd name="T49" fmla="*/ 67 h 176"/>
                      <a:gd name="T50" fmla="*/ 0 w 764"/>
                      <a:gd name="T51" fmla="*/ 50 h 176"/>
                      <a:gd name="T52" fmla="*/ 3 w 764"/>
                      <a:gd name="T53" fmla="*/ 33 h 176"/>
                      <a:gd name="T54" fmla="*/ 11 w 764"/>
                      <a:gd name="T55" fmla="*/ 21 h 176"/>
                      <a:gd name="T56" fmla="*/ 21 w 764"/>
                      <a:gd name="T57" fmla="*/ 11 h 176"/>
                      <a:gd name="T58" fmla="*/ 34 w 764"/>
                      <a:gd name="T59" fmla="*/ 4 h 176"/>
                      <a:gd name="T60" fmla="*/ 47 w 764"/>
                      <a:gd name="T61" fmla="*/ 1 h 176"/>
                      <a:gd name="T62" fmla="*/ 62 w 764"/>
                      <a:gd name="T63" fmla="*/ 1 h 176"/>
                      <a:gd name="T64" fmla="*/ 75 w 764"/>
                      <a:gd name="T65" fmla="*/ 4 h 176"/>
                      <a:gd name="T66" fmla="*/ 124 w 764"/>
                      <a:gd name="T67" fmla="*/ 23 h 176"/>
                      <a:gd name="T68" fmla="*/ 174 w 764"/>
                      <a:gd name="T69" fmla="*/ 38 h 176"/>
                      <a:gd name="T70" fmla="*/ 225 w 764"/>
                      <a:gd name="T71" fmla="*/ 51 h 176"/>
                      <a:gd name="T72" fmla="*/ 276 w 764"/>
                      <a:gd name="T73" fmla="*/ 59 h 176"/>
                      <a:gd name="T74" fmla="*/ 329 w 764"/>
                      <a:gd name="T75" fmla="*/ 65 h 176"/>
                      <a:gd name="T76" fmla="*/ 383 w 764"/>
                      <a:gd name="T77" fmla="*/ 66 h 176"/>
                      <a:gd name="T78" fmla="*/ 436 w 764"/>
                      <a:gd name="T79" fmla="*/ 65 h 176"/>
                      <a:gd name="T80" fmla="*/ 489 w 764"/>
                      <a:gd name="T81" fmla="*/ 59 h 176"/>
                      <a:gd name="T82" fmla="*/ 539 w 764"/>
                      <a:gd name="T83" fmla="*/ 51 h 176"/>
                      <a:gd name="T84" fmla="*/ 591 w 764"/>
                      <a:gd name="T85" fmla="*/ 38 h 176"/>
                      <a:gd name="T86" fmla="*/ 641 w 764"/>
                      <a:gd name="T87" fmla="*/ 23 h 176"/>
                      <a:gd name="T88" fmla="*/ 689 w 764"/>
                      <a:gd name="T89" fmla="*/ 4 h 176"/>
                      <a:gd name="T90" fmla="*/ 706 w 764"/>
                      <a:gd name="T91" fmla="*/ 0 h 17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</a:cxnLst>
                    <a:rect l="0" t="0" r="r" b="b"/>
                    <a:pathLst>
                      <a:path w="764" h="176">
                        <a:moveTo>
                          <a:pt x="706" y="0"/>
                        </a:moveTo>
                        <a:lnTo>
                          <a:pt x="723" y="2"/>
                        </a:lnTo>
                        <a:lnTo>
                          <a:pt x="739" y="8"/>
                        </a:lnTo>
                        <a:lnTo>
                          <a:pt x="752" y="19"/>
                        </a:lnTo>
                        <a:lnTo>
                          <a:pt x="760" y="33"/>
                        </a:lnTo>
                        <a:lnTo>
                          <a:pt x="764" y="50"/>
                        </a:lnTo>
                        <a:lnTo>
                          <a:pt x="763" y="67"/>
                        </a:lnTo>
                        <a:lnTo>
                          <a:pt x="757" y="83"/>
                        </a:lnTo>
                        <a:lnTo>
                          <a:pt x="746" y="95"/>
                        </a:lnTo>
                        <a:lnTo>
                          <a:pt x="732" y="105"/>
                        </a:lnTo>
                        <a:lnTo>
                          <a:pt x="677" y="126"/>
                        </a:lnTo>
                        <a:lnTo>
                          <a:pt x="620" y="143"/>
                        </a:lnTo>
                        <a:lnTo>
                          <a:pt x="560" y="157"/>
                        </a:lnTo>
                        <a:lnTo>
                          <a:pt x="502" y="167"/>
                        </a:lnTo>
                        <a:lnTo>
                          <a:pt x="443" y="173"/>
                        </a:lnTo>
                        <a:lnTo>
                          <a:pt x="383" y="176"/>
                        </a:lnTo>
                        <a:lnTo>
                          <a:pt x="323" y="173"/>
                        </a:lnTo>
                        <a:lnTo>
                          <a:pt x="262" y="167"/>
                        </a:lnTo>
                        <a:lnTo>
                          <a:pt x="203" y="157"/>
                        </a:lnTo>
                        <a:lnTo>
                          <a:pt x="145" y="143"/>
                        </a:lnTo>
                        <a:lnTo>
                          <a:pt x="88" y="126"/>
                        </a:lnTo>
                        <a:lnTo>
                          <a:pt x="33" y="105"/>
                        </a:lnTo>
                        <a:lnTo>
                          <a:pt x="18" y="95"/>
                        </a:lnTo>
                        <a:lnTo>
                          <a:pt x="8" y="83"/>
                        </a:lnTo>
                        <a:lnTo>
                          <a:pt x="1" y="67"/>
                        </a:lnTo>
                        <a:lnTo>
                          <a:pt x="0" y="50"/>
                        </a:lnTo>
                        <a:lnTo>
                          <a:pt x="3" y="33"/>
                        </a:lnTo>
                        <a:lnTo>
                          <a:pt x="11" y="21"/>
                        </a:lnTo>
                        <a:lnTo>
                          <a:pt x="21" y="11"/>
                        </a:lnTo>
                        <a:lnTo>
                          <a:pt x="34" y="4"/>
                        </a:lnTo>
                        <a:lnTo>
                          <a:pt x="47" y="1"/>
                        </a:lnTo>
                        <a:lnTo>
                          <a:pt x="62" y="1"/>
                        </a:lnTo>
                        <a:lnTo>
                          <a:pt x="75" y="4"/>
                        </a:lnTo>
                        <a:lnTo>
                          <a:pt x="124" y="23"/>
                        </a:lnTo>
                        <a:lnTo>
                          <a:pt x="174" y="38"/>
                        </a:lnTo>
                        <a:lnTo>
                          <a:pt x="225" y="51"/>
                        </a:lnTo>
                        <a:lnTo>
                          <a:pt x="276" y="59"/>
                        </a:lnTo>
                        <a:lnTo>
                          <a:pt x="329" y="65"/>
                        </a:lnTo>
                        <a:lnTo>
                          <a:pt x="383" y="66"/>
                        </a:lnTo>
                        <a:lnTo>
                          <a:pt x="436" y="65"/>
                        </a:lnTo>
                        <a:lnTo>
                          <a:pt x="489" y="59"/>
                        </a:lnTo>
                        <a:lnTo>
                          <a:pt x="539" y="51"/>
                        </a:lnTo>
                        <a:lnTo>
                          <a:pt x="591" y="38"/>
                        </a:lnTo>
                        <a:lnTo>
                          <a:pt x="641" y="23"/>
                        </a:lnTo>
                        <a:lnTo>
                          <a:pt x="689" y="4"/>
                        </a:lnTo>
                        <a:lnTo>
                          <a:pt x="706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1" name="Freeform 21"/>
                  <p:cNvSpPr>
                    <a:spLocks/>
                  </p:cNvSpPr>
                  <p:nvPr/>
                </p:nvSpPr>
                <p:spPr bwMode="auto">
                  <a:xfrm>
                    <a:off x="8029575" y="5645150"/>
                    <a:ext cx="417513" cy="366713"/>
                  </a:xfrm>
                  <a:custGeom>
                    <a:avLst/>
                    <a:gdLst>
                      <a:gd name="T0" fmla="*/ 1019 w 1052"/>
                      <a:gd name="T1" fmla="*/ 5 h 923"/>
                      <a:gd name="T2" fmla="*/ 1044 w 1052"/>
                      <a:gd name="T3" fmla="*/ 26 h 923"/>
                      <a:gd name="T4" fmla="*/ 1052 w 1052"/>
                      <a:gd name="T5" fmla="*/ 58 h 923"/>
                      <a:gd name="T6" fmla="*/ 1034 w 1052"/>
                      <a:gd name="T7" fmla="*/ 106 h 923"/>
                      <a:gd name="T8" fmla="*/ 1003 w 1052"/>
                      <a:gd name="T9" fmla="*/ 170 h 923"/>
                      <a:gd name="T10" fmla="*/ 951 w 1052"/>
                      <a:gd name="T11" fmla="*/ 263 h 923"/>
                      <a:gd name="T12" fmla="*/ 913 w 1052"/>
                      <a:gd name="T13" fmla="*/ 324 h 923"/>
                      <a:gd name="T14" fmla="*/ 870 w 1052"/>
                      <a:gd name="T15" fmla="*/ 384 h 923"/>
                      <a:gd name="T16" fmla="*/ 830 w 1052"/>
                      <a:gd name="T17" fmla="*/ 436 h 923"/>
                      <a:gd name="T18" fmla="*/ 758 w 1052"/>
                      <a:gd name="T19" fmla="*/ 516 h 923"/>
                      <a:gd name="T20" fmla="*/ 731 w 1052"/>
                      <a:gd name="T21" fmla="*/ 542 h 923"/>
                      <a:gd name="T22" fmla="*/ 684 w 1052"/>
                      <a:gd name="T23" fmla="*/ 588 h 923"/>
                      <a:gd name="T24" fmla="*/ 631 w 1052"/>
                      <a:gd name="T25" fmla="*/ 633 h 923"/>
                      <a:gd name="T26" fmla="*/ 576 w 1052"/>
                      <a:gd name="T27" fmla="*/ 677 h 923"/>
                      <a:gd name="T28" fmla="*/ 459 w 1052"/>
                      <a:gd name="T29" fmla="*/ 756 h 923"/>
                      <a:gd name="T30" fmla="*/ 395 w 1052"/>
                      <a:gd name="T31" fmla="*/ 792 h 923"/>
                      <a:gd name="T32" fmla="*/ 335 w 1052"/>
                      <a:gd name="T33" fmla="*/ 822 h 923"/>
                      <a:gd name="T34" fmla="*/ 300 w 1052"/>
                      <a:gd name="T35" fmla="*/ 839 h 923"/>
                      <a:gd name="T36" fmla="*/ 266 w 1052"/>
                      <a:gd name="T37" fmla="*/ 854 h 923"/>
                      <a:gd name="T38" fmla="*/ 237 w 1052"/>
                      <a:gd name="T39" fmla="*/ 866 h 923"/>
                      <a:gd name="T40" fmla="*/ 204 w 1052"/>
                      <a:gd name="T41" fmla="*/ 878 h 923"/>
                      <a:gd name="T42" fmla="*/ 170 w 1052"/>
                      <a:gd name="T43" fmla="*/ 890 h 923"/>
                      <a:gd name="T44" fmla="*/ 102 w 1052"/>
                      <a:gd name="T45" fmla="*/ 911 h 923"/>
                      <a:gd name="T46" fmla="*/ 68 w 1052"/>
                      <a:gd name="T47" fmla="*/ 921 h 923"/>
                      <a:gd name="T48" fmla="*/ 34 w 1052"/>
                      <a:gd name="T49" fmla="*/ 918 h 923"/>
                      <a:gd name="T50" fmla="*/ 8 w 1052"/>
                      <a:gd name="T51" fmla="*/ 898 h 923"/>
                      <a:gd name="T52" fmla="*/ 0 w 1052"/>
                      <a:gd name="T53" fmla="*/ 865 h 923"/>
                      <a:gd name="T54" fmla="*/ 12 w 1052"/>
                      <a:gd name="T55" fmla="*/ 834 h 923"/>
                      <a:gd name="T56" fmla="*/ 40 w 1052"/>
                      <a:gd name="T57" fmla="*/ 816 h 923"/>
                      <a:gd name="T58" fmla="*/ 102 w 1052"/>
                      <a:gd name="T59" fmla="*/ 798 h 923"/>
                      <a:gd name="T60" fmla="*/ 136 w 1052"/>
                      <a:gd name="T61" fmla="*/ 787 h 923"/>
                      <a:gd name="T62" fmla="*/ 199 w 1052"/>
                      <a:gd name="T63" fmla="*/ 764 h 923"/>
                      <a:gd name="T64" fmla="*/ 228 w 1052"/>
                      <a:gd name="T65" fmla="*/ 752 h 923"/>
                      <a:gd name="T66" fmla="*/ 285 w 1052"/>
                      <a:gd name="T67" fmla="*/ 726 h 923"/>
                      <a:gd name="T68" fmla="*/ 317 w 1052"/>
                      <a:gd name="T69" fmla="*/ 710 h 923"/>
                      <a:gd name="T70" fmla="*/ 347 w 1052"/>
                      <a:gd name="T71" fmla="*/ 694 h 923"/>
                      <a:gd name="T72" fmla="*/ 403 w 1052"/>
                      <a:gd name="T73" fmla="*/ 664 h 923"/>
                      <a:gd name="T74" fmla="*/ 459 w 1052"/>
                      <a:gd name="T75" fmla="*/ 627 h 923"/>
                      <a:gd name="T76" fmla="*/ 510 w 1052"/>
                      <a:gd name="T77" fmla="*/ 590 h 923"/>
                      <a:gd name="T78" fmla="*/ 562 w 1052"/>
                      <a:gd name="T79" fmla="*/ 550 h 923"/>
                      <a:gd name="T80" fmla="*/ 611 w 1052"/>
                      <a:gd name="T81" fmla="*/ 507 h 923"/>
                      <a:gd name="T82" fmla="*/ 633 w 1052"/>
                      <a:gd name="T83" fmla="*/ 487 h 923"/>
                      <a:gd name="T84" fmla="*/ 658 w 1052"/>
                      <a:gd name="T85" fmla="*/ 462 h 923"/>
                      <a:gd name="T86" fmla="*/ 703 w 1052"/>
                      <a:gd name="T87" fmla="*/ 416 h 923"/>
                      <a:gd name="T88" fmla="*/ 745 w 1052"/>
                      <a:gd name="T89" fmla="*/ 367 h 923"/>
                      <a:gd name="T90" fmla="*/ 783 w 1052"/>
                      <a:gd name="T91" fmla="*/ 318 h 923"/>
                      <a:gd name="T92" fmla="*/ 804 w 1052"/>
                      <a:gd name="T93" fmla="*/ 289 h 923"/>
                      <a:gd name="T94" fmla="*/ 858 w 1052"/>
                      <a:gd name="T95" fmla="*/ 207 h 923"/>
                      <a:gd name="T96" fmla="*/ 891 w 1052"/>
                      <a:gd name="T97" fmla="*/ 151 h 923"/>
                      <a:gd name="T98" fmla="*/ 921 w 1052"/>
                      <a:gd name="T99" fmla="*/ 92 h 923"/>
                      <a:gd name="T100" fmla="*/ 948 w 1052"/>
                      <a:gd name="T101" fmla="*/ 33 h 923"/>
                      <a:gd name="T102" fmla="*/ 969 w 1052"/>
                      <a:gd name="T103" fmla="*/ 8 h 923"/>
                      <a:gd name="T104" fmla="*/ 1002 w 1052"/>
                      <a:gd name="T105" fmla="*/ 0 h 92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052" h="923">
                        <a:moveTo>
                          <a:pt x="1002" y="0"/>
                        </a:moveTo>
                        <a:lnTo>
                          <a:pt x="1019" y="5"/>
                        </a:lnTo>
                        <a:lnTo>
                          <a:pt x="1034" y="13"/>
                        </a:lnTo>
                        <a:lnTo>
                          <a:pt x="1044" y="26"/>
                        </a:lnTo>
                        <a:lnTo>
                          <a:pt x="1051" y="42"/>
                        </a:lnTo>
                        <a:lnTo>
                          <a:pt x="1052" y="58"/>
                        </a:lnTo>
                        <a:lnTo>
                          <a:pt x="1047" y="75"/>
                        </a:lnTo>
                        <a:lnTo>
                          <a:pt x="1034" y="106"/>
                        </a:lnTo>
                        <a:lnTo>
                          <a:pt x="1019" y="140"/>
                        </a:lnTo>
                        <a:lnTo>
                          <a:pt x="1003" y="170"/>
                        </a:lnTo>
                        <a:lnTo>
                          <a:pt x="986" y="203"/>
                        </a:lnTo>
                        <a:lnTo>
                          <a:pt x="951" y="263"/>
                        </a:lnTo>
                        <a:lnTo>
                          <a:pt x="913" y="323"/>
                        </a:lnTo>
                        <a:lnTo>
                          <a:pt x="913" y="324"/>
                        </a:lnTo>
                        <a:lnTo>
                          <a:pt x="873" y="381"/>
                        </a:lnTo>
                        <a:lnTo>
                          <a:pt x="870" y="384"/>
                        </a:lnTo>
                        <a:lnTo>
                          <a:pt x="850" y="410"/>
                        </a:lnTo>
                        <a:lnTo>
                          <a:pt x="830" y="436"/>
                        </a:lnTo>
                        <a:lnTo>
                          <a:pt x="783" y="490"/>
                        </a:lnTo>
                        <a:lnTo>
                          <a:pt x="758" y="516"/>
                        </a:lnTo>
                        <a:lnTo>
                          <a:pt x="734" y="539"/>
                        </a:lnTo>
                        <a:lnTo>
                          <a:pt x="731" y="542"/>
                        </a:lnTo>
                        <a:lnTo>
                          <a:pt x="709" y="565"/>
                        </a:lnTo>
                        <a:lnTo>
                          <a:pt x="684" y="588"/>
                        </a:lnTo>
                        <a:lnTo>
                          <a:pt x="658" y="610"/>
                        </a:lnTo>
                        <a:lnTo>
                          <a:pt x="631" y="633"/>
                        </a:lnTo>
                        <a:lnTo>
                          <a:pt x="603" y="655"/>
                        </a:lnTo>
                        <a:lnTo>
                          <a:pt x="576" y="677"/>
                        </a:lnTo>
                        <a:lnTo>
                          <a:pt x="519" y="718"/>
                        </a:lnTo>
                        <a:lnTo>
                          <a:pt x="459" y="756"/>
                        </a:lnTo>
                        <a:lnTo>
                          <a:pt x="398" y="791"/>
                        </a:lnTo>
                        <a:lnTo>
                          <a:pt x="395" y="792"/>
                        </a:lnTo>
                        <a:lnTo>
                          <a:pt x="365" y="808"/>
                        </a:lnTo>
                        <a:lnTo>
                          <a:pt x="335" y="822"/>
                        </a:lnTo>
                        <a:lnTo>
                          <a:pt x="333" y="824"/>
                        </a:lnTo>
                        <a:lnTo>
                          <a:pt x="300" y="839"/>
                        </a:lnTo>
                        <a:lnTo>
                          <a:pt x="270" y="852"/>
                        </a:lnTo>
                        <a:lnTo>
                          <a:pt x="266" y="854"/>
                        </a:lnTo>
                        <a:lnTo>
                          <a:pt x="239" y="866"/>
                        </a:lnTo>
                        <a:lnTo>
                          <a:pt x="237" y="866"/>
                        </a:lnTo>
                        <a:lnTo>
                          <a:pt x="205" y="878"/>
                        </a:lnTo>
                        <a:lnTo>
                          <a:pt x="204" y="878"/>
                        </a:lnTo>
                        <a:lnTo>
                          <a:pt x="171" y="890"/>
                        </a:lnTo>
                        <a:lnTo>
                          <a:pt x="170" y="890"/>
                        </a:lnTo>
                        <a:lnTo>
                          <a:pt x="137" y="902"/>
                        </a:lnTo>
                        <a:lnTo>
                          <a:pt x="102" y="911"/>
                        </a:lnTo>
                        <a:lnTo>
                          <a:pt x="101" y="912"/>
                        </a:lnTo>
                        <a:lnTo>
                          <a:pt x="68" y="921"/>
                        </a:lnTo>
                        <a:lnTo>
                          <a:pt x="51" y="923"/>
                        </a:lnTo>
                        <a:lnTo>
                          <a:pt x="34" y="918"/>
                        </a:lnTo>
                        <a:lnTo>
                          <a:pt x="20" y="911"/>
                        </a:lnTo>
                        <a:lnTo>
                          <a:pt x="8" y="898"/>
                        </a:lnTo>
                        <a:lnTo>
                          <a:pt x="2" y="883"/>
                        </a:lnTo>
                        <a:lnTo>
                          <a:pt x="0" y="865"/>
                        </a:lnTo>
                        <a:lnTo>
                          <a:pt x="3" y="849"/>
                        </a:lnTo>
                        <a:lnTo>
                          <a:pt x="12" y="834"/>
                        </a:lnTo>
                        <a:lnTo>
                          <a:pt x="24" y="822"/>
                        </a:lnTo>
                        <a:lnTo>
                          <a:pt x="40" y="816"/>
                        </a:lnTo>
                        <a:lnTo>
                          <a:pt x="74" y="806"/>
                        </a:lnTo>
                        <a:lnTo>
                          <a:pt x="102" y="798"/>
                        </a:lnTo>
                        <a:lnTo>
                          <a:pt x="103" y="798"/>
                        </a:lnTo>
                        <a:lnTo>
                          <a:pt x="136" y="787"/>
                        </a:lnTo>
                        <a:lnTo>
                          <a:pt x="167" y="777"/>
                        </a:lnTo>
                        <a:lnTo>
                          <a:pt x="199" y="764"/>
                        </a:lnTo>
                        <a:lnTo>
                          <a:pt x="225" y="754"/>
                        </a:lnTo>
                        <a:lnTo>
                          <a:pt x="228" y="752"/>
                        </a:lnTo>
                        <a:lnTo>
                          <a:pt x="259" y="739"/>
                        </a:lnTo>
                        <a:lnTo>
                          <a:pt x="285" y="726"/>
                        </a:lnTo>
                        <a:lnTo>
                          <a:pt x="288" y="725"/>
                        </a:lnTo>
                        <a:lnTo>
                          <a:pt x="317" y="710"/>
                        </a:lnTo>
                        <a:lnTo>
                          <a:pt x="343" y="697"/>
                        </a:lnTo>
                        <a:lnTo>
                          <a:pt x="347" y="694"/>
                        </a:lnTo>
                        <a:lnTo>
                          <a:pt x="375" y="680"/>
                        </a:lnTo>
                        <a:lnTo>
                          <a:pt x="403" y="664"/>
                        </a:lnTo>
                        <a:lnTo>
                          <a:pt x="430" y="646"/>
                        </a:lnTo>
                        <a:lnTo>
                          <a:pt x="459" y="627"/>
                        </a:lnTo>
                        <a:lnTo>
                          <a:pt x="484" y="609"/>
                        </a:lnTo>
                        <a:lnTo>
                          <a:pt x="510" y="590"/>
                        </a:lnTo>
                        <a:lnTo>
                          <a:pt x="562" y="550"/>
                        </a:lnTo>
                        <a:lnTo>
                          <a:pt x="562" y="550"/>
                        </a:lnTo>
                        <a:lnTo>
                          <a:pt x="585" y="530"/>
                        </a:lnTo>
                        <a:lnTo>
                          <a:pt x="611" y="507"/>
                        </a:lnTo>
                        <a:lnTo>
                          <a:pt x="612" y="507"/>
                        </a:lnTo>
                        <a:lnTo>
                          <a:pt x="633" y="487"/>
                        </a:lnTo>
                        <a:lnTo>
                          <a:pt x="655" y="466"/>
                        </a:lnTo>
                        <a:lnTo>
                          <a:pt x="658" y="462"/>
                        </a:lnTo>
                        <a:lnTo>
                          <a:pt x="682" y="439"/>
                        </a:lnTo>
                        <a:lnTo>
                          <a:pt x="703" y="416"/>
                        </a:lnTo>
                        <a:lnTo>
                          <a:pt x="724" y="391"/>
                        </a:lnTo>
                        <a:lnTo>
                          <a:pt x="745" y="367"/>
                        </a:lnTo>
                        <a:lnTo>
                          <a:pt x="765" y="343"/>
                        </a:lnTo>
                        <a:lnTo>
                          <a:pt x="783" y="318"/>
                        </a:lnTo>
                        <a:lnTo>
                          <a:pt x="785" y="315"/>
                        </a:lnTo>
                        <a:lnTo>
                          <a:pt x="804" y="289"/>
                        </a:lnTo>
                        <a:lnTo>
                          <a:pt x="823" y="262"/>
                        </a:lnTo>
                        <a:lnTo>
                          <a:pt x="858" y="207"/>
                        </a:lnTo>
                        <a:lnTo>
                          <a:pt x="874" y="181"/>
                        </a:lnTo>
                        <a:lnTo>
                          <a:pt x="891" y="151"/>
                        </a:lnTo>
                        <a:lnTo>
                          <a:pt x="906" y="123"/>
                        </a:lnTo>
                        <a:lnTo>
                          <a:pt x="921" y="92"/>
                        </a:lnTo>
                        <a:lnTo>
                          <a:pt x="934" y="65"/>
                        </a:lnTo>
                        <a:lnTo>
                          <a:pt x="948" y="33"/>
                        </a:lnTo>
                        <a:lnTo>
                          <a:pt x="956" y="18"/>
                        </a:lnTo>
                        <a:lnTo>
                          <a:pt x="969" y="8"/>
                        </a:lnTo>
                        <a:lnTo>
                          <a:pt x="985" y="1"/>
                        </a:lnTo>
                        <a:lnTo>
                          <a:pt x="1002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2" name="Freeform 22"/>
                  <p:cNvSpPr>
                    <a:spLocks noEditPoints="1"/>
                  </p:cNvSpPr>
                  <p:nvPr/>
                </p:nvSpPr>
                <p:spPr bwMode="auto">
                  <a:xfrm>
                    <a:off x="7219950" y="5292725"/>
                    <a:ext cx="182563" cy="322263"/>
                  </a:xfrm>
                  <a:custGeom>
                    <a:avLst/>
                    <a:gdLst>
                      <a:gd name="T0" fmla="*/ 316 w 460"/>
                      <a:gd name="T1" fmla="*/ 122 h 811"/>
                      <a:gd name="T2" fmla="*/ 252 w 460"/>
                      <a:gd name="T3" fmla="*/ 152 h 811"/>
                      <a:gd name="T4" fmla="*/ 196 w 460"/>
                      <a:gd name="T5" fmla="*/ 195 h 811"/>
                      <a:gd name="T6" fmla="*/ 150 w 460"/>
                      <a:gd name="T7" fmla="*/ 256 h 811"/>
                      <a:gd name="T8" fmla="*/ 119 w 460"/>
                      <a:gd name="T9" fmla="*/ 326 h 811"/>
                      <a:gd name="T10" fmla="*/ 109 w 460"/>
                      <a:gd name="T11" fmla="*/ 406 h 811"/>
                      <a:gd name="T12" fmla="*/ 119 w 460"/>
                      <a:gd name="T13" fmla="*/ 484 h 811"/>
                      <a:gd name="T14" fmla="*/ 150 w 460"/>
                      <a:gd name="T15" fmla="*/ 554 h 811"/>
                      <a:gd name="T16" fmla="*/ 196 w 460"/>
                      <a:gd name="T17" fmla="*/ 615 h 811"/>
                      <a:gd name="T18" fmla="*/ 252 w 460"/>
                      <a:gd name="T19" fmla="*/ 658 h 811"/>
                      <a:gd name="T20" fmla="*/ 316 w 460"/>
                      <a:gd name="T21" fmla="*/ 688 h 811"/>
                      <a:gd name="T22" fmla="*/ 352 w 460"/>
                      <a:gd name="T23" fmla="*/ 113 h 811"/>
                      <a:gd name="T24" fmla="*/ 406 w 460"/>
                      <a:gd name="T25" fmla="*/ 0 h 811"/>
                      <a:gd name="T26" fmla="*/ 438 w 460"/>
                      <a:gd name="T27" fmla="*/ 10 h 811"/>
                      <a:gd name="T28" fmla="*/ 458 w 460"/>
                      <a:gd name="T29" fmla="*/ 37 h 811"/>
                      <a:gd name="T30" fmla="*/ 460 w 460"/>
                      <a:gd name="T31" fmla="*/ 756 h 811"/>
                      <a:gd name="T32" fmla="*/ 449 w 460"/>
                      <a:gd name="T33" fmla="*/ 789 h 811"/>
                      <a:gd name="T34" fmla="*/ 423 w 460"/>
                      <a:gd name="T35" fmla="*/ 808 h 811"/>
                      <a:gd name="T36" fmla="*/ 358 w 460"/>
                      <a:gd name="T37" fmla="*/ 808 h 811"/>
                      <a:gd name="T38" fmla="*/ 268 w 460"/>
                      <a:gd name="T39" fmla="*/ 787 h 811"/>
                      <a:gd name="T40" fmla="*/ 188 w 460"/>
                      <a:gd name="T41" fmla="*/ 748 h 811"/>
                      <a:gd name="T42" fmla="*/ 119 w 460"/>
                      <a:gd name="T43" fmla="*/ 692 h 811"/>
                      <a:gd name="T44" fmla="*/ 63 w 460"/>
                      <a:gd name="T45" fmla="*/ 623 h 811"/>
                      <a:gd name="T46" fmla="*/ 23 w 460"/>
                      <a:gd name="T47" fmla="*/ 542 h 811"/>
                      <a:gd name="T48" fmla="*/ 3 w 460"/>
                      <a:gd name="T49" fmla="*/ 453 h 811"/>
                      <a:gd name="T50" fmla="*/ 3 w 460"/>
                      <a:gd name="T51" fmla="*/ 358 h 811"/>
                      <a:gd name="T52" fmla="*/ 23 w 460"/>
                      <a:gd name="T53" fmla="*/ 268 h 811"/>
                      <a:gd name="T54" fmla="*/ 63 w 460"/>
                      <a:gd name="T55" fmla="*/ 188 h 811"/>
                      <a:gd name="T56" fmla="*/ 119 w 460"/>
                      <a:gd name="T57" fmla="*/ 118 h 811"/>
                      <a:gd name="T58" fmla="*/ 188 w 460"/>
                      <a:gd name="T59" fmla="*/ 63 h 811"/>
                      <a:gd name="T60" fmla="*/ 267 w 460"/>
                      <a:gd name="T61" fmla="*/ 24 h 811"/>
                      <a:gd name="T62" fmla="*/ 356 w 460"/>
                      <a:gd name="T63" fmla="*/ 3 h 8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</a:cxnLst>
                    <a:rect l="0" t="0" r="r" b="b"/>
                    <a:pathLst>
                      <a:path w="460" h="811">
                        <a:moveTo>
                          <a:pt x="352" y="113"/>
                        </a:moveTo>
                        <a:lnTo>
                          <a:pt x="316" y="122"/>
                        </a:lnTo>
                        <a:lnTo>
                          <a:pt x="282" y="135"/>
                        </a:lnTo>
                        <a:lnTo>
                          <a:pt x="252" y="152"/>
                        </a:lnTo>
                        <a:lnTo>
                          <a:pt x="222" y="172"/>
                        </a:lnTo>
                        <a:lnTo>
                          <a:pt x="196" y="195"/>
                        </a:lnTo>
                        <a:lnTo>
                          <a:pt x="171" y="224"/>
                        </a:lnTo>
                        <a:lnTo>
                          <a:pt x="150" y="256"/>
                        </a:lnTo>
                        <a:lnTo>
                          <a:pt x="132" y="289"/>
                        </a:lnTo>
                        <a:lnTo>
                          <a:pt x="119" y="326"/>
                        </a:lnTo>
                        <a:lnTo>
                          <a:pt x="112" y="365"/>
                        </a:lnTo>
                        <a:lnTo>
                          <a:pt x="109" y="406"/>
                        </a:lnTo>
                        <a:lnTo>
                          <a:pt x="112" y="446"/>
                        </a:lnTo>
                        <a:lnTo>
                          <a:pt x="119" y="484"/>
                        </a:lnTo>
                        <a:lnTo>
                          <a:pt x="132" y="521"/>
                        </a:lnTo>
                        <a:lnTo>
                          <a:pt x="150" y="554"/>
                        </a:lnTo>
                        <a:lnTo>
                          <a:pt x="171" y="586"/>
                        </a:lnTo>
                        <a:lnTo>
                          <a:pt x="196" y="615"/>
                        </a:lnTo>
                        <a:lnTo>
                          <a:pt x="222" y="638"/>
                        </a:lnTo>
                        <a:lnTo>
                          <a:pt x="252" y="658"/>
                        </a:lnTo>
                        <a:lnTo>
                          <a:pt x="282" y="675"/>
                        </a:lnTo>
                        <a:lnTo>
                          <a:pt x="316" y="688"/>
                        </a:lnTo>
                        <a:lnTo>
                          <a:pt x="352" y="697"/>
                        </a:lnTo>
                        <a:lnTo>
                          <a:pt x="352" y="113"/>
                        </a:lnTo>
                        <a:close/>
                        <a:moveTo>
                          <a:pt x="404" y="0"/>
                        </a:moveTo>
                        <a:lnTo>
                          <a:pt x="406" y="0"/>
                        </a:lnTo>
                        <a:lnTo>
                          <a:pt x="423" y="3"/>
                        </a:lnTo>
                        <a:lnTo>
                          <a:pt x="438" y="10"/>
                        </a:lnTo>
                        <a:lnTo>
                          <a:pt x="449" y="22"/>
                        </a:lnTo>
                        <a:lnTo>
                          <a:pt x="458" y="37"/>
                        </a:lnTo>
                        <a:lnTo>
                          <a:pt x="460" y="54"/>
                        </a:lnTo>
                        <a:lnTo>
                          <a:pt x="460" y="756"/>
                        </a:lnTo>
                        <a:lnTo>
                          <a:pt x="458" y="773"/>
                        </a:lnTo>
                        <a:lnTo>
                          <a:pt x="449" y="789"/>
                        </a:lnTo>
                        <a:lnTo>
                          <a:pt x="438" y="801"/>
                        </a:lnTo>
                        <a:lnTo>
                          <a:pt x="423" y="808"/>
                        </a:lnTo>
                        <a:lnTo>
                          <a:pt x="406" y="811"/>
                        </a:lnTo>
                        <a:lnTo>
                          <a:pt x="358" y="808"/>
                        </a:lnTo>
                        <a:lnTo>
                          <a:pt x="313" y="801"/>
                        </a:lnTo>
                        <a:lnTo>
                          <a:pt x="268" y="787"/>
                        </a:lnTo>
                        <a:lnTo>
                          <a:pt x="227" y="770"/>
                        </a:lnTo>
                        <a:lnTo>
                          <a:pt x="188" y="748"/>
                        </a:lnTo>
                        <a:lnTo>
                          <a:pt x="152" y="721"/>
                        </a:lnTo>
                        <a:lnTo>
                          <a:pt x="119" y="692"/>
                        </a:lnTo>
                        <a:lnTo>
                          <a:pt x="89" y="659"/>
                        </a:lnTo>
                        <a:lnTo>
                          <a:pt x="63" y="623"/>
                        </a:lnTo>
                        <a:lnTo>
                          <a:pt x="41" y="584"/>
                        </a:lnTo>
                        <a:lnTo>
                          <a:pt x="23" y="542"/>
                        </a:lnTo>
                        <a:lnTo>
                          <a:pt x="11" y="498"/>
                        </a:lnTo>
                        <a:lnTo>
                          <a:pt x="3" y="453"/>
                        </a:lnTo>
                        <a:lnTo>
                          <a:pt x="0" y="406"/>
                        </a:lnTo>
                        <a:lnTo>
                          <a:pt x="3" y="358"/>
                        </a:lnTo>
                        <a:lnTo>
                          <a:pt x="11" y="313"/>
                        </a:lnTo>
                        <a:lnTo>
                          <a:pt x="23" y="268"/>
                        </a:lnTo>
                        <a:lnTo>
                          <a:pt x="41" y="227"/>
                        </a:lnTo>
                        <a:lnTo>
                          <a:pt x="63" y="188"/>
                        </a:lnTo>
                        <a:lnTo>
                          <a:pt x="89" y="151"/>
                        </a:lnTo>
                        <a:lnTo>
                          <a:pt x="119" y="118"/>
                        </a:lnTo>
                        <a:lnTo>
                          <a:pt x="152" y="89"/>
                        </a:lnTo>
                        <a:lnTo>
                          <a:pt x="188" y="63"/>
                        </a:lnTo>
                        <a:lnTo>
                          <a:pt x="226" y="41"/>
                        </a:lnTo>
                        <a:lnTo>
                          <a:pt x="267" y="24"/>
                        </a:lnTo>
                        <a:lnTo>
                          <a:pt x="311" y="10"/>
                        </a:lnTo>
                        <a:lnTo>
                          <a:pt x="356" y="3"/>
                        </a:lnTo>
                        <a:lnTo>
                          <a:pt x="404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3" name="Freeform 23"/>
                  <p:cNvSpPr>
                    <a:spLocks noEditPoints="1"/>
                  </p:cNvSpPr>
                  <p:nvPr/>
                </p:nvSpPr>
                <p:spPr bwMode="auto">
                  <a:xfrm>
                    <a:off x="8420100" y="5292725"/>
                    <a:ext cx="182563" cy="322263"/>
                  </a:xfrm>
                  <a:custGeom>
                    <a:avLst/>
                    <a:gdLst>
                      <a:gd name="T0" fmla="*/ 109 w 460"/>
                      <a:gd name="T1" fmla="*/ 697 h 811"/>
                      <a:gd name="T2" fmla="*/ 178 w 460"/>
                      <a:gd name="T3" fmla="*/ 675 h 811"/>
                      <a:gd name="T4" fmla="*/ 238 w 460"/>
                      <a:gd name="T5" fmla="*/ 638 h 811"/>
                      <a:gd name="T6" fmla="*/ 290 w 460"/>
                      <a:gd name="T7" fmla="*/ 586 h 811"/>
                      <a:gd name="T8" fmla="*/ 328 w 460"/>
                      <a:gd name="T9" fmla="*/ 521 h 811"/>
                      <a:gd name="T10" fmla="*/ 349 w 460"/>
                      <a:gd name="T11" fmla="*/ 446 h 811"/>
                      <a:gd name="T12" fmla="*/ 349 w 460"/>
                      <a:gd name="T13" fmla="*/ 365 h 811"/>
                      <a:gd name="T14" fmla="*/ 328 w 460"/>
                      <a:gd name="T15" fmla="*/ 289 h 811"/>
                      <a:gd name="T16" fmla="*/ 290 w 460"/>
                      <a:gd name="T17" fmla="*/ 224 h 811"/>
                      <a:gd name="T18" fmla="*/ 238 w 460"/>
                      <a:gd name="T19" fmla="*/ 172 h 811"/>
                      <a:gd name="T20" fmla="*/ 178 w 460"/>
                      <a:gd name="T21" fmla="*/ 135 h 811"/>
                      <a:gd name="T22" fmla="*/ 109 w 460"/>
                      <a:gd name="T23" fmla="*/ 113 h 811"/>
                      <a:gd name="T24" fmla="*/ 56 w 460"/>
                      <a:gd name="T25" fmla="*/ 0 h 811"/>
                      <a:gd name="T26" fmla="*/ 148 w 460"/>
                      <a:gd name="T27" fmla="*/ 10 h 811"/>
                      <a:gd name="T28" fmla="*/ 232 w 460"/>
                      <a:gd name="T29" fmla="*/ 41 h 811"/>
                      <a:gd name="T30" fmla="*/ 308 w 460"/>
                      <a:gd name="T31" fmla="*/ 89 h 811"/>
                      <a:gd name="T32" fmla="*/ 341 w 460"/>
                      <a:gd name="T33" fmla="*/ 118 h 811"/>
                      <a:gd name="T34" fmla="*/ 396 w 460"/>
                      <a:gd name="T35" fmla="*/ 188 h 811"/>
                      <a:gd name="T36" fmla="*/ 436 w 460"/>
                      <a:gd name="T37" fmla="*/ 268 h 811"/>
                      <a:gd name="T38" fmla="*/ 457 w 460"/>
                      <a:gd name="T39" fmla="*/ 358 h 811"/>
                      <a:gd name="T40" fmla="*/ 457 w 460"/>
                      <a:gd name="T41" fmla="*/ 453 h 811"/>
                      <a:gd name="T42" fmla="*/ 436 w 460"/>
                      <a:gd name="T43" fmla="*/ 542 h 811"/>
                      <a:gd name="T44" fmla="*/ 396 w 460"/>
                      <a:gd name="T45" fmla="*/ 623 h 811"/>
                      <a:gd name="T46" fmla="*/ 341 w 460"/>
                      <a:gd name="T47" fmla="*/ 692 h 811"/>
                      <a:gd name="T48" fmla="*/ 272 w 460"/>
                      <a:gd name="T49" fmla="*/ 748 h 811"/>
                      <a:gd name="T50" fmla="*/ 191 w 460"/>
                      <a:gd name="T51" fmla="*/ 787 h 811"/>
                      <a:gd name="T52" fmla="*/ 101 w 460"/>
                      <a:gd name="T53" fmla="*/ 808 h 811"/>
                      <a:gd name="T54" fmla="*/ 37 w 460"/>
                      <a:gd name="T55" fmla="*/ 808 h 811"/>
                      <a:gd name="T56" fmla="*/ 11 w 460"/>
                      <a:gd name="T57" fmla="*/ 789 h 811"/>
                      <a:gd name="T58" fmla="*/ 0 w 460"/>
                      <a:gd name="T59" fmla="*/ 756 h 811"/>
                      <a:gd name="T60" fmla="*/ 2 w 460"/>
                      <a:gd name="T61" fmla="*/ 37 h 811"/>
                      <a:gd name="T62" fmla="*/ 22 w 460"/>
                      <a:gd name="T63" fmla="*/ 10 h 811"/>
                      <a:gd name="T64" fmla="*/ 54 w 460"/>
                      <a:gd name="T65" fmla="*/ 0 h 8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</a:cxnLst>
                    <a:rect l="0" t="0" r="r" b="b"/>
                    <a:pathLst>
                      <a:path w="460" h="811">
                        <a:moveTo>
                          <a:pt x="109" y="113"/>
                        </a:moveTo>
                        <a:lnTo>
                          <a:pt x="109" y="697"/>
                        </a:lnTo>
                        <a:lnTo>
                          <a:pt x="144" y="688"/>
                        </a:lnTo>
                        <a:lnTo>
                          <a:pt x="178" y="675"/>
                        </a:lnTo>
                        <a:lnTo>
                          <a:pt x="209" y="658"/>
                        </a:lnTo>
                        <a:lnTo>
                          <a:pt x="238" y="638"/>
                        </a:lnTo>
                        <a:lnTo>
                          <a:pt x="264" y="615"/>
                        </a:lnTo>
                        <a:lnTo>
                          <a:pt x="290" y="586"/>
                        </a:lnTo>
                        <a:lnTo>
                          <a:pt x="311" y="554"/>
                        </a:lnTo>
                        <a:lnTo>
                          <a:pt x="328" y="521"/>
                        </a:lnTo>
                        <a:lnTo>
                          <a:pt x="340" y="484"/>
                        </a:lnTo>
                        <a:lnTo>
                          <a:pt x="349" y="446"/>
                        </a:lnTo>
                        <a:lnTo>
                          <a:pt x="351" y="406"/>
                        </a:lnTo>
                        <a:lnTo>
                          <a:pt x="349" y="365"/>
                        </a:lnTo>
                        <a:lnTo>
                          <a:pt x="340" y="326"/>
                        </a:lnTo>
                        <a:lnTo>
                          <a:pt x="328" y="289"/>
                        </a:lnTo>
                        <a:lnTo>
                          <a:pt x="311" y="256"/>
                        </a:lnTo>
                        <a:lnTo>
                          <a:pt x="290" y="224"/>
                        </a:lnTo>
                        <a:lnTo>
                          <a:pt x="264" y="195"/>
                        </a:lnTo>
                        <a:lnTo>
                          <a:pt x="238" y="172"/>
                        </a:lnTo>
                        <a:lnTo>
                          <a:pt x="209" y="152"/>
                        </a:lnTo>
                        <a:lnTo>
                          <a:pt x="178" y="135"/>
                        </a:lnTo>
                        <a:lnTo>
                          <a:pt x="144" y="122"/>
                        </a:lnTo>
                        <a:lnTo>
                          <a:pt x="109" y="113"/>
                        </a:lnTo>
                        <a:close/>
                        <a:moveTo>
                          <a:pt x="54" y="0"/>
                        </a:moveTo>
                        <a:lnTo>
                          <a:pt x="56" y="0"/>
                        </a:lnTo>
                        <a:lnTo>
                          <a:pt x="102" y="2"/>
                        </a:lnTo>
                        <a:lnTo>
                          <a:pt x="148" y="10"/>
                        </a:lnTo>
                        <a:lnTo>
                          <a:pt x="191" y="23"/>
                        </a:lnTo>
                        <a:lnTo>
                          <a:pt x="232" y="41"/>
                        </a:lnTo>
                        <a:lnTo>
                          <a:pt x="272" y="63"/>
                        </a:lnTo>
                        <a:lnTo>
                          <a:pt x="308" y="89"/>
                        </a:lnTo>
                        <a:lnTo>
                          <a:pt x="340" y="118"/>
                        </a:lnTo>
                        <a:lnTo>
                          <a:pt x="341" y="118"/>
                        </a:lnTo>
                        <a:lnTo>
                          <a:pt x="371" y="152"/>
                        </a:lnTo>
                        <a:lnTo>
                          <a:pt x="396" y="188"/>
                        </a:lnTo>
                        <a:lnTo>
                          <a:pt x="418" y="227"/>
                        </a:lnTo>
                        <a:lnTo>
                          <a:pt x="436" y="268"/>
                        </a:lnTo>
                        <a:lnTo>
                          <a:pt x="449" y="313"/>
                        </a:lnTo>
                        <a:lnTo>
                          <a:pt x="457" y="358"/>
                        </a:lnTo>
                        <a:lnTo>
                          <a:pt x="460" y="406"/>
                        </a:lnTo>
                        <a:lnTo>
                          <a:pt x="457" y="453"/>
                        </a:lnTo>
                        <a:lnTo>
                          <a:pt x="449" y="498"/>
                        </a:lnTo>
                        <a:lnTo>
                          <a:pt x="436" y="542"/>
                        </a:lnTo>
                        <a:lnTo>
                          <a:pt x="418" y="584"/>
                        </a:lnTo>
                        <a:lnTo>
                          <a:pt x="396" y="623"/>
                        </a:lnTo>
                        <a:lnTo>
                          <a:pt x="371" y="659"/>
                        </a:lnTo>
                        <a:lnTo>
                          <a:pt x="341" y="692"/>
                        </a:lnTo>
                        <a:lnTo>
                          <a:pt x="308" y="721"/>
                        </a:lnTo>
                        <a:lnTo>
                          <a:pt x="272" y="748"/>
                        </a:lnTo>
                        <a:lnTo>
                          <a:pt x="232" y="770"/>
                        </a:lnTo>
                        <a:lnTo>
                          <a:pt x="191" y="787"/>
                        </a:lnTo>
                        <a:lnTo>
                          <a:pt x="147" y="801"/>
                        </a:lnTo>
                        <a:lnTo>
                          <a:pt x="101" y="808"/>
                        </a:lnTo>
                        <a:lnTo>
                          <a:pt x="54" y="811"/>
                        </a:lnTo>
                        <a:lnTo>
                          <a:pt x="37" y="808"/>
                        </a:lnTo>
                        <a:lnTo>
                          <a:pt x="22" y="801"/>
                        </a:lnTo>
                        <a:lnTo>
                          <a:pt x="11" y="789"/>
                        </a:lnTo>
                        <a:lnTo>
                          <a:pt x="2" y="773"/>
                        </a:lnTo>
                        <a:lnTo>
                          <a:pt x="0" y="756"/>
                        </a:lnTo>
                        <a:lnTo>
                          <a:pt x="0" y="54"/>
                        </a:lnTo>
                        <a:lnTo>
                          <a:pt x="2" y="37"/>
                        </a:lnTo>
                        <a:lnTo>
                          <a:pt x="11" y="22"/>
                        </a:lnTo>
                        <a:lnTo>
                          <a:pt x="22" y="10"/>
                        </a:lnTo>
                        <a:lnTo>
                          <a:pt x="37" y="3"/>
                        </a:lnTo>
                        <a:lnTo>
                          <a:pt x="54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4" name="Freeform 24"/>
                  <p:cNvSpPr>
                    <a:spLocks/>
                  </p:cNvSpPr>
                  <p:nvPr/>
                </p:nvSpPr>
                <p:spPr bwMode="auto">
                  <a:xfrm>
                    <a:off x="7375525" y="4870450"/>
                    <a:ext cx="1071563" cy="384175"/>
                  </a:xfrm>
                  <a:custGeom>
                    <a:avLst/>
                    <a:gdLst>
                      <a:gd name="T0" fmla="*/ 1437 w 2699"/>
                      <a:gd name="T1" fmla="*/ 2 h 966"/>
                      <a:gd name="T2" fmla="*/ 1609 w 2699"/>
                      <a:gd name="T3" fmla="*/ 23 h 966"/>
                      <a:gd name="T4" fmla="*/ 1776 w 2699"/>
                      <a:gd name="T5" fmla="*/ 64 h 966"/>
                      <a:gd name="T6" fmla="*/ 1938 w 2699"/>
                      <a:gd name="T7" fmla="*/ 124 h 966"/>
                      <a:gd name="T8" fmla="*/ 2092 w 2699"/>
                      <a:gd name="T9" fmla="*/ 203 h 966"/>
                      <a:gd name="T10" fmla="*/ 2235 w 2699"/>
                      <a:gd name="T11" fmla="*/ 299 h 966"/>
                      <a:gd name="T12" fmla="*/ 2362 w 2699"/>
                      <a:gd name="T13" fmla="*/ 409 h 966"/>
                      <a:gd name="T14" fmla="*/ 2477 w 2699"/>
                      <a:gd name="T15" fmla="*/ 533 h 966"/>
                      <a:gd name="T16" fmla="*/ 2576 w 2699"/>
                      <a:gd name="T17" fmla="*/ 668 h 966"/>
                      <a:gd name="T18" fmla="*/ 2659 w 2699"/>
                      <a:gd name="T19" fmla="*/ 815 h 966"/>
                      <a:gd name="T20" fmla="*/ 2699 w 2699"/>
                      <a:gd name="T21" fmla="*/ 909 h 966"/>
                      <a:gd name="T22" fmla="*/ 2691 w 2699"/>
                      <a:gd name="T23" fmla="*/ 940 h 966"/>
                      <a:gd name="T24" fmla="*/ 2666 w 2699"/>
                      <a:gd name="T25" fmla="*/ 962 h 966"/>
                      <a:gd name="T26" fmla="*/ 2637 w 2699"/>
                      <a:gd name="T27" fmla="*/ 966 h 966"/>
                      <a:gd name="T28" fmla="*/ 2612 w 2699"/>
                      <a:gd name="T29" fmla="*/ 956 h 966"/>
                      <a:gd name="T30" fmla="*/ 2595 w 2699"/>
                      <a:gd name="T31" fmla="*/ 933 h 966"/>
                      <a:gd name="T32" fmla="*/ 2525 w 2699"/>
                      <a:gd name="T33" fmla="*/ 793 h 966"/>
                      <a:gd name="T34" fmla="*/ 2441 w 2699"/>
                      <a:gd name="T35" fmla="*/ 662 h 966"/>
                      <a:gd name="T36" fmla="*/ 2342 w 2699"/>
                      <a:gd name="T37" fmla="*/ 543 h 966"/>
                      <a:gd name="T38" fmla="*/ 2229 w 2699"/>
                      <a:gd name="T39" fmla="*/ 434 h 966"/>
                      <a:gd name="T40" fmla="*/ 2106 w 2699"/>
                      <a:gd name="T41" fmla="*/ 339 h 966"/>
                      <a:gd name="T42" fmla="*/ 1966 w 2699"/>
                      <a:gd name="T43" fmla="*/ 258 h 966"/>
                      <a:gd name="T44" fmla="*/ 1820 w 2699"/>
                      <a:gd name="T45" fmla="*/ 193 h 966"/>
                      <a:gd name="T46" fmla="*/ 1668 w 2699"/>
                      <a:gd name="T47" fmla="*/ 147 h 966"/>
                      <a:gd name="T48" fmla="*/ 1511 w 2699"/>
                      <a:gd name="T49" fmla="*/ 118 h 966"/>
                      <a:gd name="T50" fmla="*/ 1350 w 2699"/>
                      <a:gd name="T51" fmla="*/ 109 h 966"/>
                      <a:gd name="T52" fmla="*/ 1188 w 2699"/>
                      <a:gd name="T53" fmla="*/ 118 h 966"/>
                      <a:gd name="T54" fmla="*/ 1031 w 2699"/>
                      <a:gd name="T55" fmla="*/ 146 h 966"/>
                      <a:gd name="T56" fmla="*/ 878 w 2699"/>
                      <a:gd name="T57" fmla="*/ 192 h 966"/>
                      <a:gd name="T58" fmla="*/ 733 w 2699"/>
                      <a:gd name="T59" fmla="*/ 257 h 966"/>
                      <a:gd name="T60" fmla="*/ 594 w 2699"/>
                      <a:gd name="T61" fmla="*/ 339 h 966"/>
                      <a:gd name="T62" fmla="*/ 469 w 2699"/>
                      <a:gd name="T63" fmla="*/ 434 h 966"/>
                      <a:gd name="T64" fmla="*/ 356 w 2699"/>
                      <a:gd name="T65" fmla="*/ 542 h 966"/>
                      <a:gd name="T66" fmla="*/ 258 w 2699"/>
                      <a:gd name="T67" fmla="*/ 662 h 966"/>
                      <a:gd name="T68" fmla="*/ 173 w 2699"/>
                      <a:gd name="T69" fmla="*/ 793 h 966"/>
                      <a:gd name="T70" fmla="*/ 104 w 2699"/>
                      <a:gd name="T71" fmla="*/ 933 h 966"/>
                      <a:gd name="T72" fmla="*/ 82 w 2699"/>
                      <a:gd name="T73" fmla="*/ 958 h 966"/>
                      <a:gd name="T74" fmla="*/ 50 w 2699"/>
                      <a:gd name="T75" fmla="*/ 966 h 966"/>
                      <a:gd name="T76" fmla="*/ 18 w 2699"/>
                      <a:gd name="T77" fmla="*/ 953 h 966"/>
                      <a:gd name="T78" fmla="*/ 1 w 2699"/>
                      <a:gd name="T79" fmla="*/ 924 h 966"/>
                      <a:gd name="T80" fmla="*/ 4 w 2699"/>
                      <a:gd name="T81" fmla="*/ 892 h 966"/>
                      <a:gd name="T82" fmla="*/ 79 w 2699"/>
                      <a:gd name="T83" fmla="*/ 740 h 966"/>
                      <a:gd name="T84" fmla="*/ 170 w 2699"/>
                      <a:gd name="T85" fmla="*/ 599 h 966"/>
                      <a:gd name="T86" fmla="*/ 277 w 2699"/>
                      <a:gd name="T87" fmla="*/ 469 h 966"/>
                      <a:gd name="T88" fmla="*/ 399 w 2699"/>
                      <a:gd name="T89" fmla="*/ 352 h 966"/>
                      <a:gd name="T90" fmla="*/ 533 w 2699"/>
                      <a:gd name="T91" fmla="*/ 249 h 966"/>
                      <a:gd name="T92" fmla="*/ 683 w 2699"/>
                      <a:gd name="T93" fmla="*/ 161 h 966"/>
                      <a:gd name="T94" fmla="*/ 840 w 2699"/>
                      <a:gd name="T95" fmla="*/ 91 h 966"/>
                      <a:gd name="T96" fmla="*/ 1005 w 2699"/>
                      <a:gd name="T97" fmla="*/ 40 h 966"/>
                      <a:gd name="T98" fmla="*/ 1175 w 2699"/>
                      <a:gd name="T99" fmla="*/ 11 h 966"/>
                      <a:gd name="T100" fmla="*/ 1350 w 2699"/>
                      <a:gd name="T101" fmla="*/ 0 h 96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</a:cxnLst>
                    <a:rect l="0" t="0" r="r" b="b"/>
                    <a:pathLst>
                      <a:path w="2699" h="966">
                        <a:moveTo>
                          <a:pt x="1350" y="0"/>
                        </a:moveTo>
                        <a:lnTo>
                          <a:pt x="1437" y="2"/>
                        </a:lnTo>
                        <a:lnTo>
                          <a:pt x="1523" y="11"/>
                        </a:lnTo>
                        <a:lnTo>
                          <a:pt x="1609" y="23"/>
                        </a:lnTo>
                        <a:lnTo>
                          <a:pt x="1693" y="41"/>
                        </a:lnTo>
                        <a:lnTo>
                          <a:pt x="1776" y="64"/>
                        </a:lnTo>
                        <a:lnTo>
                          <a:pt x="1858" y="91"/>
                        </a:lnTo>
                        <a:lnTo>
                          <a:pt x="1938" y="124"/>
                        </a:lnTo>
                        <a:lnTo>
                          <a:pt x="2016" y="161"/>
                        </a:lnTo>
                        <a:lnTo>
                          <a:pt x="2092" y="203"/>
                        </a:lnTo>
                        <a:lnTo>
                          <a:pt x="2166" y="249"/>
                        </a:lnTo>
                        <a:lnTo>
                          <a:pt x="2235" y="299"/>
                        </a:lnTo>
                        <a:lnTo>
                          <a:pt x="2300" y="352"/>
                        </a:lnTo>
                        <a:lnTo>
                          <a:pt x="2362" y="409"/>
                        </a:lnTo>
                        <a:lnTo>
                          <a:pt x="2422" y="469"/>
                        </a:lnTo>
                        <a:lnTo>
                          <a:pt x="2477" y="533"/>
                        </a:lnTo>
                        <a:lnTo>
                          <a:pt x="2528" y="599"/>
                        </a:lnTo>
                        <a:lnTo>
                          <a:pt x="2576" y="668"/>
                        </a:lnTo>
                        <a:lnTo>
                          <a:pt x="2619" y="740"/>
                        </a:lnTo>
                        <a:lnTo>
                          <a:pt x="2659" y="815"/>
                        </a:lnTo>
                        <a:lnTo>
                          <a:pt x="2694" y="892"/>
                        </a:lnTo>
                        <a:lnTo>
                          <a:pt x="2699" y="909"/>
                        </a:lnTo>
                        <a:lnTo>
                          <a:pt x="2698" y="924"/>
                        </a:lnTo>
                        <a:lnTo>
                          <a:pt x="2691" y="940"/>
                        </a:lnTo>
                        <a:lnTo>
                          <a:pt x="2681" y="953"/>
                        </a:lnTo>
                        <a:lnTo>
                          <a:pt x="2666" y="962"/>
                        </a:lnTo>
                        <a:lnTo>
                          <a:pt x="2652" y="966"/>
                        </a:lnTo>
                        <a:lnTo>
                          <a:pt x="2637" y="966"/>
                        </a:lnTo>
                        <a:lnTo>
                          <a:pt x="2625" y="962"/>
                        </a:lnTo>
                        <a:lnTo>
                          <a:pt x="2612" y="956"/>
                        </a:lnTo>
                        <a:lnTo>
                          <a:pt x="2602" y="946"/>
                        </a:lnTo>
                        <a:lnTo>
                          <a:pt x="2595" y="933"/>
                        </a:lnTo>
                        <a:lnTo>
                          <a:pt x="2562" y="862"/>
                        </a:lnTo>
                        <a:lnTo>
                          <a:pt x="2525" y="793"/>
                        </a:lnTo>
                        <a:lnTo>
                          <a:pt x="2485" y="727"/>
                        </a:lnTo>
                        <a:lnTo>
                          <a:pt x="2441" y="662"/>
                        </a:lnTo>
                        <a:lnTo>
                          <a:pt x="2393" y="601"/>
                        </a:lnTo>
                        <a:lnTo>
                          <a:pt x="2342" y="543"/>
                        </a:lnTo>
                        <a:lnTo>
                          <a:pt x="2287" y="487"/>
                        </a:lnTo>
                        <a:lnTo>
                          <a:pt x="2229" y="434"/>
                        </a:lnTo>
                        <a:lnTo>
                          <a:pt x="2169" y="386"/>
                        </a:lnTo>
                        <a:lnTo>
                          <a:pt x="2106" y="339"/>
                        </a:lnTo>
                        <a:lnTo>
                          <a:pt x="2037" y="296"/>
                        </a:lnTo>
                        <a:lnTo>
                          <a:pt x="1966" y="258"/>
                        </a:lnTo>
                        <a:lnTo>
                          <a:pt x="1894" y="223"/>
                        </a:lnTo>
                        <a:lnTo>
                          <a:pt x="1820" y="193"/>
                        </a:lnTo>
                        <a:lnTo>
                          <a:pt x="1745" y="167"/>
                        </a:lnTo>
                        <a:lnTo>
                          <a:pt x="1668" y="147"/>
                        </a:lnTo>
                        <a:lnTo>
                          <a:pt x="1590" y="130"/>
                        </a:lnTo>
                        <a:lnTo>
                          <a:pt x="1511" y="118"/>
                        </a:lnTo>
                        <a:lnTo>
                          <a:pt x="1430" y="111"/>
                        </a:lnTo>
                        <a:lnTo>
                          <a:pt x="1350" y="109"/>
                        </a:lnTo>
                        <a:lnTo>
                          <a:pt x="1268" y="111"/>
                        </a:lnTo>
                        <a:lnTo>
                          <a:pt x="1188" y="118"/>
                        </a:lnTo>
                        <a:lnTo>
                          <a:pt x="1109" y="130"/>
                        </a:lnTo>
                        <a:lnTo>
                          <a:pt x="1031" y="146"/>
                        </a:lnTo>
                        <a:lnTo>
                          <a:pt x="954" y="167"/>
                        </a:lnTo>
                        <a:lnTo>
                          <a:pt x="878" y="192"/>
                        </a:lnTo>
                        <a:lnTo>
                          <a:pt x="804" y="223"/>
                        </a:lnTo>
                        <a:lnTo>
                          <a:pt x="733" y="257"/>
                        </a:lnTo>
                        <a:lnTo>
                          <a:pt x="662" y="296"/>
                        </a:lnTo>
                        <a:lnTo>
                          <a:pt x="594" y="339"/>
                        </a:lnTo>
                        <a:lnTo>
                          <a:pt x="530" y="385"/>
                        </a:lnTo>
                        <a:lnTo>
                          <a:pt x="469" y="434"/>
                        </a:lnTo>
                        <a:lnTo>
                          <a:pt x="411" y="487"/>
                        </a:lnTo>
                        <a:lnTo>
                          <a:pt x="356" y="542"/>
                        </a:lnTo>
                        <a:lnTo>
                          <a:pt x="306" y="601"/>
                        </a:lnTo>
                        <a:lnTo>
                          <a:pt x="258" y="662"/>
                        </a:lnTo>
                        <a:lnTo>
                          <a:pt x="214" y="727"/>
                        </a:lnTo>
                        <a:lnTo>
                          <a:pt x="173" y="793"/>
                        </a:lnTo>
                        <a:lnTo>
                          <a:pt x="136" y="862"/>
                        </a:lnTo>
                        <a:lnTo>
                          <a:pt x="104" y="933"/>
                        </a:lnTo>
                        <a:lnTo>
                          <a:pt x="95" y="948"/>
                        </a:lnTo>
                        <a:lnTo>
                          <a:pt x="82" y="958"/>
                        </a:lnTo>
                        <a:lnTo>
                          <a:pt x="67" y="965"/>
                        </a:lnTo>
                        <a:lnTo>
                          <a:pt x="50" y="966"/>
                        </a:lnTo>
                        <a:lnTo>
                          <a:pt x="33" y="962"/>
                        </a:lnTo>
                        <a:lnTo>
                          <a:pt x="18" y="953"/>
                        </a:lnTo>
                        <a:lnTo>
                          <a:pt x="8" y="940"/>
                        </a:lnTo>
                        <a:lnTo>
                          <a:pt x="1" y="924"/>
                        </a:lnTo>
                        <a:lnTo>
                          <a:pt x="0" y="908"/>
                        </a:lnTo>
                        <a:lnTo>
                          <a:pt x="4" y="892"/>
                        </a:lnTo>
                        <a:lnTo>
                          <a:pt x="39" y="815"/>
                        </a:lnTo>
                        <a:lnTo>
                          <a:pt x="79" y="740"/>
                        </a:lnTo>
                        <a:lnTo>
                          <a:pt x="123" y="668"/>
                        </a:lnTo>
                        <a:lnTo>
                          <a:pt x="170" y="599"/>
                        </a:lnTo>
                        <a:lnTo>
                          <a:pt x="222" y="533"/>
                        </a:lnTo>
                        <a:lnTo>
                          <a:pt x="277" y="469"/>
                        </a:lnTo>
                        <a:lnTo>
                          <a:pt x="336" y="408"/>
                        </a:lnTo>
                        <a:lnTo>
                          <a:pt x="399" y="352"/>
                        </a:lnTo>
                        <a:lnTo>
                          <a:pt x="464" y="299"/>
                        </a:lnTo>
                        <a:lnTo>
                          <a:pt x="533" y="249"/>
                        </a:lnTo>
                        <a:lnTo>
                          <a:pt x="607" y="203"/>
                        </a:lnTo>
                        <a:lnTo>
                          <a:pt x="683" y="161"/>
                        </a:lnTo>
                        <a:lnTo>
                          <a:pt x="761" y="124"/>
                        </a:lnTo>
                        <a:lnTo>
                          <a:pt x="840" y="91"/>
                        </a:lnTo>
                        <a:lnTo>
                          <a:pt x="922" y="63"/>
                        </a:lnTo>
                        <a:lnTo>
                          <a:pt x="1005" y="40"/>
                        </a:lnTo>
                        <a:lnTo>
                          <a:pt x="1090" y="23"/>
                        </a:lnTo>
                        <a:lnTo>
                          <a:pt x="1175" y="11"/>
                        </a:lnTo>
                        <a:lnTo>
                          <a:pt x="1262" y="2"/>
                        </a:lnTo>
                        <a:lnTo>
                          <a:pt x="1350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75" name="Freeform 25"/>
                  <p:cNvSpPr>
                    <a:spLocks noEditPoints="1"/>
                  </p:cNvSpPr>
                  <p:nvPr/>
                </p:nvSpPr>
                <p:spPr bwMode="auto">
                  <a:xfrm>
                    <a:off x="7834313" y="5940425"/>
                    <a:ext cx="153988" cy="155575"/>
                  </a:xfrm>
                  <a:custGeom>
                    <a:avLst/>
                    <a:gdLst>
                      <a:gd name="T0" fmla="*/ 173 w 390"/>
                      <a:gd name="T1" fmla="*/ 112 h 391"/>
                      <a:gd name="T2" fmla="*/ 135 w 390"/>
                      <a:gd name="T3" fmla="*/ 134 h 391"/>
                      <a:gd name="T4" fmla="*/ 116 w 390"/>
                      <a:gd name="T5" fmla="*/ 162 h 391"/>
                      <a:gd name="T6" fmla="*/ 109 w 390"/>
                      <a:gd name="T7" fmla="*/ 196 h 391"/>
                      <a:gd name="T8" fmla="*/ 116 w 390"/>
                      <a:gd name="T9" fmla="*/ 229 h 391"/>
                      <a:gd name="T10" fmla="*/ 134 w 390"/>
                      <a:gd name="T11" fmla="*/ 256 h 391"/>
                      <a:gd name="T12" fmla="*/ 147 w 390"/>
                      <a:gd name="T13" fmla="*/ 267 h 391"/>
                      <a:gd name="T14" fmla="*/ 178 w 390"/>
                      <a:gd name="T15" fmla="*/ 280 h 391"/>
                      <a:gd name="T16" fmla="*/ 213 w 390"/>
                      <a:gd name="T17" fmla="*/ 280 h 391"/>
                      <a:gd name="T18" fmla="*/ 243 w 390"/>
                      <a:gd name="T19" fmla="*/ 266 h 391"/>
                      <a:gd name="T20" fmla="*/ 270 w 390"/>
                      <a:gd name="T21" fmla="*/ 239 h 391"/>
                      <a:gd name="T22" fmla="*/ 282 w 390"/>
                      <a:gd name="T23" fmla="*/ 196 h 391"/>
                      <a:gd name="T24" fmla="*/ 270 w 390"/>
                      <a:gd name="T25" fmla="*/ 152 h 391"/>
                      <a:gd name="T26" fmla="*/ 239 w 390"/>
                      <a:gd name="T27" fmla="*/ 122 h 391"/>
                      <a:gd name="T28" fmla="*/ 196 w 390"/>
                      <a:gd name="T29" fmla="*/ 110 h 391"/>
                      <a:gd name="T30" fmla="*/ 227 w 390"/>
                      <a:gd name="T31" fmla="*/ 3 h 391"/>
                      <a:gd name="T32" fmla="*/ 285 w 390"/>
                      <a:gd name="T33" fmla="*/ 22 h 391"/>
                      <a:gd name="T34" fmla="*/ 333 w 390"/>
                      <a:gd name="T35" fmla="*/ 57 h 391"/>
                      <a:gd name="T36" fmla="*/ 352 w 390"/>
                      <a:gd name="T37" fmla="*/ 80 h 391"/>
                      <a:gd name="T38" fmla="*/ 381 w 390"/>
                      <a:gd name="T39" fmla="*/ 134 h 391"/>
                      <a:gd name="T40" fmla="*/ 390 w 390"/>
                      <a:gd name="T41" fmla="*/ 196 h 391"/>
                      <a:gd name="T42" fmla="*/ 381 w 390"/>
                      <a:gd name="T43" fmla="*/ 257 h 391"/>
                      <a:gd name="T44" fmla="*/ 352 w 390"/>
                      <a:gd name="T45" fmla="*/ 311 h 391"/>
                      <a:gd name="T46" fmla="*/ 311 w 390"/>
                      <a:gd name="T47" fmla="*/ 353 h 391"/>
                      <a:gd name="T48" fmla="*/ 257 w 390"/>
                      <a:gd name="T49" fmla="*/ 380 h 391"/>
                      <a:gd name="T50" fmla="*/ 195 w 390"/>
                      <a:gd name="T51" fmla="*/ 391 h 391"/>
                      <a:gd name="T52" fmla="*/ 134 w 390"/>
                      <a:gd name="T53" fmla="*/ 380 h 391"/>
                      <a:gd name="T54" fmla="*/ 81 w 390"/>
                      <a:gd name="T55" fmla="*/ 353 h 391"/>
                      <a:gd name="T56" fmla="*/ 57 w 390"/>
                      <a:gd name="T57" fmla="*/ 333 h 391"/>
                      <a:gd name="T58" fmla="*/ 21 w 390"/>
                      <a:gd name="T59" fmla="*/ 285 h 391"/>
                      <a:gd name="T60" fmla="*/ 2 w 390"/>
                      <a:gd name="T61" fmla="*/ 227 h 391"/>
                      <a:gd name="T62" fmla="*/ 2 w 390"/>
                      <a:gd name="T63" fmla="*/ 164 h 391"/>
                      <a:gd name="T64" fmla="*/ 21 w 390"/>
                      <a:gd name="T65" fmla="*/ 106 h 391"/>
                      <a:gd name="T66" fmla="*/ 57 w 390"/>
                      <a:gd name="T67" fmla="*/ 57 h 391"/>
                      <a:gd name="T68" fmla="*/ 106 w 390"/>
                      <a:gd name="T69" fmla="*/ 22 h 391"/>
                      <a:gd name="T70" fmla="*/ 164 w 390"/>
                      <a:gd name="T71" fmla="*/ 3 h 3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</a:cxnLst>
                    <a:rect l="0" t="0" r="r" b="b"/>
                    <a:pathLst>
                      <a:path w="390" h="391">
                        <a:moveTo>
                          <a:pt x="196" y="110"/>
                        </a:moveTo>
                        <a:lnTo>
                          <a:pt x="173" y="112"/>
                        </a:lnTo>
                        <a:lnTo>
                          <a:pt x="153" y="122"/>
                        </a:lnTo>
                        <a:lnTo>
                          <a:pt x="135" y="134"/>
                        </a:lnTo>
                        <a:lnTo>
                          <a:pt x="124" y="147"/>
                        </a:lnTo>
                        <a:lnTo>
                          <a:pt x="116" y="162"/>
                        </a:lnTo>
                        <a:lnTo>
                          <a:pt x="111" y="178"/>
                        </a:lnTo>
                        <a:lnTo>
                          <a:pt x="109" y="196"/>
                        </a:lnTo>
                        <a:lnTo>
                          <a:pt x="111" y="214"/>
                        </a:lnTo>
                        <a:lnTo>
                          <a:pt x="116" y="229"/>
                        </a:lnTo>
                        <a:lnTo>
                          <a:pt x="124" y="244"/>
                        </a:lnTo>
                        <a:lnTo>
                          <a:pt x="134" y="256"/>
                        </a:lnTo>
                        <a:lnTo>
                          <a:pt x="135" y="257"/>
                        </a:lnTo>
                        <a:lnTo>
                          <a:pt x="147" y="267"/>
                        </a:lnTo>
                        <a:lnTo>
                          <a:pt x="162" y="275"/>
                        </a:lnTo>
                        <a:lnTo>
                          <a:pt x="178" y="280"/>
                        </a:lnTo>
                        <a:lnTo>
                          <a:pt x="196" y="282"/>
                        </a:lnTo>
                        <a:lnTo>
                          <a:pt x="213" y="280"/>
                        </a:lnTo>
                        <a:lnTo>
                          <a:pt x="229" y="275"/>
                        </a:lnTo>
                        <a:lnTo>
                          <a:pt x="243" y="266"/>
                        </a:lnTo>
                        <a:lnTo>
                          <a:pt x="256" y="256"/>
                        </a:lnTo>
                        <a:lnTo>
                          <a:pt x="270" y="239"/>
                        </a:lnTo>
                        <a:lnTo>
                          <a:pt x="278" y="219"/>
                        </a:lnTo>
                        <a:lnTo>
                          <a:pt x="282" y="196"/>
                        </a:lnTo>
                        <a:lnTo>
                          <a:pt x="278" y="172"/>
                        </a:lnTo>
                        <a:lnTo>
                          <a:pt x="270" y="152"/>
                        </a:lnTo>
                        <a:lnTo>
                          <a:pt x="256" y="134"/>
                        </a:lnTo>
                        <a:lnTo>
                          <a:pt x="239" y="122"/>
                        </a:lnTo>
                        <a:lnTo>
                          <a:pt x="218" y="112"/>
                        </a:lnTo>
                        <a:lnTo>
                          <a:pt x="196" y="110"/>
                        </a:lnTo>
                        <a:close/>
                        <a:moveTo>
                          <a:pt x="196" y="0"/>
                        </a:moveTo>
                        <a:lnTo>
                          <a:pt x="227" y="3"/>
                        </a:lnTo>
                        <a:lnTo>
                          <a:pt x="256" y="11"/>
                        </a:lnTo>
                        <a:lnTo>
                          <a:pt x="285" y="22"/>
                        </a:lnTo>
                        <a:lnTo>
                          <a:pt x="310" y="38"/>
                        </a:lnTo>
                        <a:lnTo>
                          <a:pt x="333" y="57"/>
                        </a:lnTo>
                        <a:lnTo>
                          <a:pt x="333" y="58"/>
                        </a:lnTo>
                        <a:lnTo>
                          <a:pt x="352" y="80"/>
                        </a:lnTo>
                        <a:lnTo>
                          <a:pt x="368" y="106"/>
                        </a:lnTo>
                        <a:lnTo>
                          <a:pt x="381" y="134"/>
                        </a:lnTo>
                        <a:lnTo>
                          <a:pt x="388" y="164"/>
                        </a:lnTo>
                        <a:lnTo>
                          <a:pt x="390" y="196"/>
                        </a:lnTo>
                        <a:lnTo>
                          <a:pt x="388" y="227"/>
                        </a:lnTo>
                        <a:lnTo>
                          <a:pt x="381" y="257"/>
                        </a:lnTo>
                        <a:lnTo>
                          <a:pt x="368" y="285"/>
                        </a:lnTo>
                        <a:lnTo>
                          <a:pt x="352" y="311"/>
                        </a:lnTo>
                        <a:lnTo>
                          <a:pt x="333" y="333"/>
                        </a:lnTo>
                        <a:lnTo>
                          <a:pt x="311" y="353"/>
                        </a:lnTo>
                        <a:lnTo>
                          <a:pt x="285" y="369"/>
                        </a:lnTo>
                        <a:lnTo>
                          <a:pt x="257" y="380"/>
                        </a:lnTo>
                        <a:lnTo>
                          <a:pt x="227" y="388"/>
                        </a:lnTo>
                        <a:lnTo>
                          <a:pt x="195" y="391"/>
                        </a:lnTo>
                        <a:lnTo>
                          <a:pt x="164" y="388"/>
                        </a:lnTo>
                        <a:lnTo>
                          <a:pt x="134" y="380"/>
                        </a:lnTo>
                        <a:lnTo>
                          <a:pt x="106" y="369"/>
                        </a:lnTo>
                        <a:lnTo>
                          <a:pt x="81" y="353"/>
                        </a:lnTo>
                        <a:lnTo>
                          <a:pt x="57" y="333"/>
                        </a:lnTo>
                        <a:lnTo>
                          <a:pt x="57" y="333"/>
                        </a:lnTo>
                        <a:lnTo>
                          <a:pt x="37" y="311"/>
                        </a:lnTo>
                        <a:lnTo>
                          <a:pt x="21" y="285"/>
                        </a:lnTo>
                        <a:lnTo>
                          <a:pt x="10" y="257"/>
                        </a:lnTo>
                        <a:lnTo>
                          <a:pt x="2" y="227"/>
                        </a:lnTo>
                        <a:lnTo>
                          <a:pt x="0" y="196"/>
                        </a:lnTo>
                        <a:lnTo>
                          <a:pt x="2" y="164"/>
                        </a:lnTo>
                        <a:lnTo>
                          <a:pt x="10" y="134"/>
                        </a:lnTo>
                        <a:lnTo>
                          <a:pt x="21" y="106"/>
                        </a:lnTo>
                        <a:lnTo>
                          <a:pt x="37" y="80"/>
                        </a:lnTo>
                        <a:lnTo>
                          <a:pt x="57" y="57"/>
                        </a:lnTo>
                        <a:lnTo>
                          <a:pt x="80" y="38"/>
                        </a:lnTo>
                        <a:lnTo>
                          <a:pt x="106" y="22"/>
                        </a:lnTo>
                        <a:lnTo>
                          <a:pt x="134" y="11"/>
                        </a:lnTo>
                        <a:lnTo>
                          <a:pt x="164" y="3"/>
                        </a:lnTo>
                        <a:lnTo>
                          <a:pt x="196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</p:grpSp>
            <p:grpSp>
              <p:nvGrpSpPr>
                <p:cNvPr id="66" name="Group 46"/>
                <p:cNvGrpSpPr/>
                <p:nvPr/>
              </p:nvGrpSpPr>
              <p:grpSpPr>
                <a:xfrm>
                  <a:off x="8210874" y="2049396"/>
                  <a:ext cx="556613" cy="557369"/>
                  <a:chOff x="3359151" y="3932238"/>
                  <a:chExt cx="1166813" cy="1168400"/>
                </a:xfrm>
                <a:solidFill>
                  <a:schemeClr val="bg1"/>
                </a:solidFill>
              </p:grpSpPr>
              <p:sp>
                <p:nvSpPr>
                  <p:cNvPr id="67" name="Freeform 20"/>
                  <p:cNvSpPr>
                    <a:spLocks noEditPoints="1"/>
                  </p:cNvSpPr>
                  <p:nvPr/>
                </p:nvSpPr>
                <p:spPr bwMode="auto">
                  <a:xfrm>
                    <a:off x="3359151" y="3932238"/>
                    <a:ext cx="1166813" cy="1168400"/>
                  </a:xfrm>
                  <a:custGeom>
                    <a:avLst/>
                    <a:gdLst>
                      <a:gd name="T0" fmla="*/ 312 w 735"/>
                      <a:gd name="T1" fmla="*/ 28 h 736"/>
                      <a:gd name="T2" fmla="*/ 209 w 735"/>
                      <a:gd name="T3" fmla="*/ 61 h 736"/>
                      <a:gd name="T4" fmla="*/ 125 w 735"/>
                      <a:gd name="T5" fmla="*/ 123 h 736"/>
                      <a:gd name="T6" fmla="*/ 63 w 735"/>
                      <a:gd name="T7" fmla="*/ 210 h 736"/>
                      <a:gd name="T8" fmla="*/ 28 w 735"/>
                      <a:gd name="T9" fmla="*/ 312 h 736"/>
                      <a:gd name="T10" fmla="*/ 28 w 735"/>
                      <a:gd name="T11" fmla="*/ 424 h 736"/>
                      <a:gd name="T12" fmla="*/ 63 w 735"/>
                      <a:gd name="T13" fmla="*/ 527 h 736"/>
                      <a:gd name="T14" fmla="*/ 125 w 735"/>
                      <a:gd name="T15" fmla="*/ 611 h 736"/>
                      <a:gd name="T16" fmla="*/ 209 w 735"/>
                      <a:gd name="T17" fmla="*/ 675 h 736"/>
                      <a:gd name="T18" fmla="*/ 312 w 735"/>
                      <a:gd name="T19" fmla="*/ 708 h 736"/>
                      <a:gd name="T20" fmla="*/ 424 w 735"/>
                      <a:gd name="T21" fmla="*/ 708 h 736"/>
                      <a:gd name="T22" fmla="*/ 526 w 735"/>
                      <a:gd name="T23" fmla="*/ 675 h 736"/>
                      <a:gd name="T24" fmla="*/ 612 w 735"/>
                      <a:gd name="T25" fmla="*/ 611 h 736"/>
                      <a:gd name="T26" fmla="*/ 675 w 735"/>
                      <a:gd name="T27" fmla="*/ 527 h 736"/>
                      <a:gd name="T28" fmla="*/ 708 w 735"/>
                      <a:gd name="T29" fmla="*/ 424 h 736"/>
                      <a:gd name="T30" fmla="*/ 708 w 735"/>
                      <a:gd name="T31" fmla="*/ 312 h 736"/>
                      <a:gd name="T32" fmla="*/ 675 w 735"/>
                      <a:gd name="T33" fmla="*/ 210 h 736"/>
                      <a:gd name="T34" fmla="*/ 612 w 735"/>
                      <a:gd name="T35" fmla="*/ 123 h 736"/>
                      <a:gd name="T36" fmla="*/ 526 w 735"/>
                      <a:gd name="T37" fmla="*/ 61 h 736"/>
                      <a:gd name="T38" fmla="*/ 424 w 735"/>
                      <a:gd name="T39" fmla="*/ 28 h 736"/>
                      <a:gd name="T40" fmla="*/ 369 w 735"/>
                      <a:gd name="T41" fmla="*/ 0 h 736"/>
                      <a:gd name="T42" fmla="*/ 484 w 735"/>
                      <a:gd name="T43" fmla="*/ 19 h 736"/>
                      <a:gd name="T44" fmla="*/ 585 w 735"/>
                      <a:gd name="T45" fmla="*/ 72 h 736"/>
                      <a:gd name="T46" fmla="*/ 664 w 735"/>
                      <a:gd name="T47" fmla="*/ 151 h 736"/>
                      <a:gd name="T48" fmla="*/ 717 w 735"/>
                      <a:gd name="T49" fmla="*/ 252 h 736"/>
                      <a:gd name="T50" fmla="*/ 735 w 735"/>
                      <a:gd name="T51" fmla="*/ 367 h 736"/>
                      <a:gd name="T52" fmla="*/ 717 w 735"/>
                      <a:gd name="T53" fmla="*/ 485 h 736"/>
                      <a:gd name="T54" fmla="*/ 664 w 735"/>
                      <a:gd name="T55" fmla="*/ 586 h 736"/>
                      <a:gd name="T56" fmla="*/ 585 w 735"/>
                      <a:gd name="T57" fmla="*/ 664 h 736"/>
                      <a:gd name="T58" fmla="*/ 484 w 735"/>
                      <a:gd name="T59" fmla="*/ 718 h 736"/>
                      <a:gd name="T60" fmla="*/ 369 w 735"/>
                      <a:gd name="T61" fmla="*/ 736 h 736"/>
                      <a:gd name="T62" fmla="*/ 251 w 735"/>
                      <a:gd name="T63" fmla="*/ 718 h 736"/>
                      <a:gd name="T64" fmla="*/ 151 w 735"/>
                      <a:gd name="T65" fmla="*/ 664 h 736"/>
                      <a:gd name="T66" fmla="*/ 72 w 735"/>
                      <a:gd name="T67" fmla="*/ 586 h 736"/>
                      <a:gd name="T68" fmla="*/ 19 w 735"/>
                      <a:gd name="T69" fmla="*/ 485 h 736"/>
                      <a:gd name="T70" fmla="*/ 0 w 735"/>
                      <a:gd name="T71" fmla="*/ 367 h 736"/>
                      <a:gd name="T72" fmla="*/ 19 w 735"/>
                      <a:gd name="T73" fmla="*/ 252 h 736"/>
                      <a:gd name="T74" fmla="*/ 72 w 735"/>
                      <a:gd name="T75" fmla="*/ 151 h 736"/>
                      <a:gd name="T76" fmla="*/ 151 w 735"/>
                      <a:gd name="T77" fmla="*/ 72 h 736"/>
                      <a:gd name="T78" fmla="*/ 251 w 735"/>
                      <a:gd name="T79" fmla="*/ 19 h 736"/>
                      <a:gd name="T80" fmla="*/ 369 w 735"/>
                      <a:gd name="T81" fmla="*/ 0 h 73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</a:cxnLst>
                    <a:rect l="0" t="0" r="r" b="b"/>
                    <a:pathLst>
                      <a:path w="735" h="736">
                        <a:moveTo>
                          <a:pt x="369" y="22"/>
                        </a:moveTo>
                        <a:lnTo>
                          <a:pt x="312" y="28"/>
                        </a:lnTo>
                        <a:lnTo>
                          <a:pt x="259" y="41"/>
                        </a:lnTo>
                        <a:lnTo>
                          <a:pt x="209" y="61"/>
                        </a:lnTo>
                        <a:lnTo>
                          <a:pt x="165" y="90"/>
                        </a:lnTo>
                        <a:lnTo>
                          <a:pt x="125" y="123"/>
                        </a:lnTo>
                        <a:lnTo>
                          <a:pt x="90" y="164"/>
                        </a:lnTo>
                        <a:lnTo>
                          <a:pt x="63" y="210"/>
                        </a:lnTo>
                        <a:lnTo>
                          <a:pt x="41" y="259"/>
                        </a:lnTo>
                        <a:lnTo>
                          <a:pt x="28" y="312"/>
                        </a:lnTo>
                        <a:lnTo>
                          <a:pt x="24" y="367"/>
                        </a:lnTo>
                        <a:lnTo>
                          <a:pt x="28" y="424"/>
                        </a:lnTo>
                        <a:lnTo>
                          <a:pt x="41" y="477"/>
                        </a:lnTo>
                        <a:lnTo>
                          <a:pt x="63" y="527"/>
                        </a:lnTo>
                        <a:lnTo>
                          <a:pt x="90" y="571"/>
                        </a:lnTo>
                        <a:lnTo>
                          <a:pt x="125" y="611"/>
                        </a:lnTo>
                        <a:lnTo>
                          <a:pt x="165" y="646"/>
                        </a:lnTo>
                        <a:lnTo>
                          <a:pt x="209" y="675"/>
                        </a:lnTo>
                        <a:lnTo>
                          <a:pt x="259" y="696"/>
                        </a:lnTo>
                        <a:lnTo>
                          <a:pt x="312" y="708"/>
                        </a:lnTo>
                        <a:lnTo>
                          <a:pt x="369" y="712"/>
                        </a:lnTo>
                        <a:lnTo>
                          <a:pt x="424" y="708"/>
                        </a:lnTo>
                        <a:lnTo>
                          <a:pt x="477" y="696"/>
                        </a:lnTo>
                        <a:lnTo>
                          <a:pt x="526" y="675"/>
                        </a:lnTo>
                        <a:lnTo>
                          <a:pt x="572" y="646"/>
                        </a:lnTo>
                        <a:lnTo>
                          <a:pt x="612" y="611"/>
                        </a:lnTo>
                        <a:lnTo>
                          <a:pt x="645" y="571"/>
                        </a:lnTo>
                        <a:lnTo>
                          <a:pt x="675" y="527"/>
                        </a:lnTo>
                        <a:lnTo>
                          <a:pt x="695" y="477"/>
                        </a:lnTo>
                        <a:lnTo>
                          <a:pt x="708" y="424"/>
                        </a:lnTo>
                        <a:lnTo>
                          <a:pt x="713" y="367"/>
                        </a:lnTo>
                        <a:lnTo>
                          <a:pt x="708" y="312"/>
                        </a:lnTo>
                        <a:lnTo>
                          <a:pt x="695" y="259"/>
                        </a:lnTo>
                        <a:lnTo>
                          <a:pt x="675" y="210"/>
                        </a:lnTo>
                        <a:lnTo>
                          <a:pt x="645" y="164"/>
                        </a:lnTo>
                        <a:lnTo>
                          <a:pt x="612" y="123"/>
                        </a:lnTo>
                        <a:lnTo>
                          <a:pt x="572" y="90"/>
                        </a:lnTo>
                        <a:lnTo>
                          <a:pt x="526" y="61"/>
                        </a:lnTo>
                        <a:lnTo>
                          <a:pt x="477" y="41"/>
                        </a:lnTo>
                        <a:lnTo>
                          <a:pt x="424" y="28"/>
                        </a:lnTo>
                        <a:lnTo>
                          <a:pt x="369" y="22"/>
                        </a:lnTo>
                        <a:close/>
                        <a:moveTo>
                          <a:pt x="369" y="0"/>
                        </a:moveTo>
                        <a:lnTo>
                          <a:pt x="427" y="6"/>
                        </a:lnTo>
                        <a:lnTo>
                          <a:pt x="484" y="19"/>
                        </a:lnTo>
                        <a:lnTo>
                          <a:pt x="537" y="41"/>
                        </a:lnTo>
                        <a:lnTo>
                          <a:pt x="585" y="72"/>
                        </a:lnTo>
                        <a:lnTo>
                          <a:pt x="627" y="109"/>
                        </a:lnTo>
                        <a:lnTo>
                          <a:pt x="664" y="151"/>
                        </a:lnTo>
                        <a:lnTo>
                          <a:pt x="695" y="198"/>
                        </a:lnTo>
                        <a:lnTo>
                          <a:pt x="717" y="252"/>
                        </a:lnTo>
                        <a:lnTo>
                          <a:pt x="731" y="309"/>
                        </a:lnTo>
                        <a:lnTo>
                          <a:pt x="735" y="367"/>
                        </a:lnTo>
                        <a:lnTo>
                          <a:pt x="731" y="428"/>
                        </a:lnTo>
                        <a:lnTo>
                          <a:pt x="717" y="485"/>
                        </a:lnTo>
                        <a:lnTo>
                          <a:pt x="695" y="538"/>
                        </a:lnTo>
                        <a:lnTo>
                          <a:pt x="664" y="586"/>
                        </a:lnTo>
                        <a:lnTo>
                          <a:pt x="627" y="628"/>
                        </a:lnTo>
                        <a:lnTo>
                          <a:pt x="585" y="664"/>
                        </a:lnTo>
                        <a:lnTo>
                          <a:pt x="537" y="696"/>
                        </a:lnTo>
                        <a:lnTo>
                          <a:pt x="484" y="718"/>
                        </a:lnTo>
                        <a:lnTo>
                          <a:pt x="427" y="730"/>
                        </a:lnTo>
                        <a:lnTo>
                          <a:pt x="369" y="736"/>
                        </a:lnTo>
                        <a:lnTo>
                          <a:pt x="308" y="730"/>
                        </a:lnTo>
                        <a:lnTo>
                          <a:pt x="251" y="718"/>
                        </a:lnTo>
                        <a:lnTo>
                          <a:pt x="198" y="696"/>
                        </a:lnTo>
                        <a:lnTo>
                          <a:pt x="151" y="664"/>
                        </a:lnTo>
                        <a:lnTo>
                          <a:pt x="108" y="628"/>
                        </a:lnTo>
                        <a:lnTo>
                          <a:pt x="72" y="586"/>
                        </a:lnTo>
                        <a:lnTo>
                          <a:pt x="41" y="538"/>
                        </a:lnTo>
                        <a:lnTo>
                          <a:pt x="19" y="485"/>
                        </a:lnTo>
                        <a:lnTo>
                          <a:pt x="6" y="428"/>
                        </a:lnTo>
                        <a:lnTo>
                          <a:pt x="0" y="367"/>
                        </a:lnTo>
                        <a:lnTo>
                          <a:pt x="6" y="309"/>
                        </a:lnTo>
                        <a:lnTo>
                          <a:pt x="19" y="252"/>
                        </a:lnTo>
                        <a:lnTo>
                          <a:pt x="41" y="198"/>
                        </a:lnTo>
                        <a:lnTo>
                          <a:pt x="72" y="151"/>
                        </a:lnTo>
                        <a:lnTo>
                          <a:pt x="108" y="109"/>
                        </a:lnTo>
                        <a:lnTo>
                          <a:pt x="151" y="72"/>
                        </a:lnTo>
                        <a:lnTo>
                          <a:pt x="198" y="41"/>
                        </a:lnTo>
                        <a:lnTo>
                          <a:pt x="251" y="19"/>
                        </a:lnTo>
                        <a:lnTo>
                          <a:pt x="308" y="6"/>
                        </a:lnTo>
                        <a:lnTo>
                          <a:pt x="369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  <p:sp>
                <p:nvSpPr>
                  <p:cNvPr id="68" name="Freeform 21"/>
                  <p:cNvSpPr>
                    <a:spLocks/>
                  </p:cNvSpPr>
                  <p:nvPr/>
                </p:nvSpPr>
                <p:spPr bwMode="auto">
                  <a:xfrm>
                    <a:off x="3505201" y="4224338"/>
                    <a:ext cx="649288" cy="582613"/>
                  </a:xfrm>
                  <a:custGeom>
                    <a:avLst/>
                    <a:gdLst>
                      <a:gd name="T0" fmla="*/ 313 w 409"/>
                      <a:gd name="T1" fmla="*/ 3 h 367"/>
                      <a:gd name="T2" fmla="*/ 379 w 409"/>
                      <a:gd name="T3" fmla="*/ 31 h 367"/>
                      <a:gd name="T4" fmla="*/ 409 w 409"/>
                      <a:gd name="T5" fmla="*/ 59 h 367"/>
                      <a:gd name="T6" fmla="*/ 409 w 409"/>
                      <a:gd name="T7" fmla="*/ 66 h 367"/>
                      <a:gd name="T8" fmla="*/ 403 w 409"/>
                      <a:gd name="T9" fmla="*/ 73 h 367"/>
                      <a:gd name="T10" fmla="*/ 394 w 409"/>
                      <a:gd name="T11" fmla="*/ 73 h 367"/>
                      <a:gd name="T12" fmla="*/ 366 w 409"/>
                      <a:gd name="T13" fmla="*/ 49 h 367"/>
                      <a:gd name="T14" fmla="*/ 308 w 409"/>
                      <a:gd name="T15" fmla="*/ 26 h 367"/>
                      <a:gd name="T16" fmla="*/ 244 w 409"/>
                      <a:gd name="T17" fmla="*/ 26 h 367"/>
                      <a:gd name="T18" fmla="*/ 187 w 409"/>
                      <a:gd name="T19" fmla="*/ 49 h 367"/>
                      <a:gd name="T20" fmla="*/ 143 w 409"/>
                      <a:gd name="T21" fmla="*/ 95 h 367"/>
                      <a:gd name="T22" fmla="*/ 123 w 409"/>
                      <a:gd name="T23" fmla="*/ 137 h 367"/>
                      <a:gd name="T24" fmla="*/ 337 w 409"/>
                      <a:gd name="T25" fmla="*/ 139 h 367"/>
                      <a:gd name="T26" fmla="*/ 344 w 409"/>
                      <a:gd name="T27" fmla="*/ 145 h 367"/>
                      <a:gd name="T28" fmla="*/ 344 w 409"/>
                      <a:gd name="T29" fmla="*/ 154 h 367"/>
                      <a:gd name="T30" fmla="*/ 337 w 409"/>
                      <a:gd name="T31" fmla="*/ 159 h 367"/>
                      <a:gd name="T32" fmla="*/ 117 w 409"/>
                      <a:gd name="T33" fmla="*/ 161 h 367"/>
                      <a:gd name="T34" fmla="*/ 115 w 409"/>
                      <a:gd name="T35" fmla="*/ 183 h 367"/>
                      <a:gd name="T36" fmla="*/ 117 w 409"/>
                      <a:gd name="T37" fmla="*/ 207 h 367"/>
                      <a:gd name="T38" fmla="*/ 291 w 409"/>
                      <a:gd name="T39" fmla="*/ 207 h 367"/>
                      <a:gd name="T40" fmla="*/ 299 w 409"/>
                      <a:gd name="T41" fmla="*/ 214 h 367"/>
                      <a:gd name="T42" fmla="*/ 299 w 409"/>
                      <a:gd name="T43" fmla="*/ 224 h 367"/>
                      <a:gd name="T44" fmla="*/ 291 w 409"/>
                      <a:gd name="T45" fmla="*/ 229 h 367"/>
                      <a:gd name="T46" fmla="*/ 123 w 409"/>
                      <a:gd name="T47" fmla="*/ 231 h 367"/>
                      <a:gd name="T48" fmla="*/ 143 w 409"/>
                      <a:gd name="T49" fmla="*/ 273 h 367"/>
                      <a:gd name="T50" fmla="*/ 187 w 409"/>
                      <a:gd name="T51" fmla="*/ 317 h 367"/>
                      <a:gd name="T52" fmla="*/ 244 w 409"/>
                      <a:gd name="T53" fmla="*/ 341 h 367"/>
                      <a:gd name="T54" fmla="*/ 308 w 409"/>
                      <a:gd name="T55" fmla="*/ 341 h 367"/>
                      <a:gd name="T56" fmla="*/ 337 w 409"/>
                      <a:gd name="T57" fmla="*/ 332 h 367"/>
                      <a:gd name="T58" fmla="*/ 390 w 409"/>
                      <a:gd name="T59" fmla="*/ 297 h 367"/>
                      <a:gd name="T60" fmla="*/ 398 w 409"/>
                      <a:gd name="T61" fmla="*/ 293 h 367"/>
                      <a:gd name="T62" fmla="*/ 407 w 409"/>
                      <a:gd name="T63" fmla="*/ 297 h 367"/>
                      <a:gd name="T64" fmla="*/ 409 w 409"/>
                      <a:gd name="T65" fmla="*/ 306 h 367"/>
                      <a:gd name="T66" fmla="*/ 407 w 409"/>
                      <a:gd name="T67" fmla="*/ 314 h 367"/>
                      <a:gd name="T68" fmla="*/ 346 w 409"/>
                      <a:gd name="T69" fmla="*/ 354 h 367"/>
                      <a:gd name="T70" fmla="*/ 277 w 409"/>
                      <a:gd name="T71" fmla="*/ 367 h 367"/>
                      <a:gd name="T72" fmla="*/ 207 w 409"/>
                      <a:gd name="T73" fmla="*/ 354 h 367"/>
                      <a:gd name="T74" fmla="*/ 146 w 409"/>
                      <a:gd name="T75" fmla="*/ 314 h 367"/>
                      <a:gd name="T76" fmla="*/ 106 w 409"/>
                      <a:gd name="T77" fmla="*/ 255 h 367"/>
                      <a:gd name="T78" fmla="*/ 99 w 409"/>
                      <a:gd name="T79" fmla="*/ 231 h 367"/>
                      <a:gd name="T80" fmla="*/ 7 w 409"/>
                      <a:gd name="T81" fmla="*/ 229 h 367"/>
                      <a:gd name="T82" fmla="*/ 2 w 409"/>
                      <a:gd name="T83" fmla="*/ 224 h 367"/>
                      <a:gd name="T84" fmla="*/ 2 w 409"/>
                      <a:gd name="T85" fmla="*/ 214 h 367"/>
                      <a:gd name="T86" fmla="*/ 7 w 409"/>
                      <a:gd name="T87" fmla="*/ 209 h 367"/>
                      <a:gd name="T88" fmla="*/ 95 w 409"/>
                      <a:gd name="T89" fmla="*/ 207 h 367"/>
                      <a:gd name="T90" fmla="*/ 93 w 409"/>
                      <a:gd name="T91" fmla="*/ 183 h 367"/>
                      <a:gd name="T92" fmla="*/ 95 w 409"/>
                      <a:gd name="T93" fmla="*/ 161 h 367"/>
                      <a:gd name="T94" fmla="*/ 53 w 409"/>
                      <a:gd name="T95" fmla="*/ 159 h 367"/>
                      <a:gd name="T96" fmla="*/ 48 w 409"/>
                      <a:gd name="T97" fmla="*/ 154 h 367"/>
                      <a:gd name="T98" fmla="*/ 48 w 409"/>
                      <a:gd name="T99" fmla="*/ 145 h 367"/>
                      <a:gd name="T100" fmla="*/ 53 w 409"/>
                      <a:gd name="T101" fmla="*/ 139 h 367"/>
                      <a:gd name="T102" fmla="*/ 99 w 409"/>
                      <a:gd name="T103" fmla="*/ 137 h 367"/>
                      <a:gd name="T104" fmla="*/ 106 w 409"/>
                      <a:gd name="T105" fmla="*/ 114 h 367"/>
                      <a:gd name="T106" fmla="*/ 146 w 409"/>
                      <a:gd name="T107" fmla="*/ 55 h 367"/>
                      <a:gd name="T108" fmla="*/ 207 w 409"/>
                      <a:gd name="T109" fmla="*/ 14 h 367"/>
                      <a:gd name="T110" fmla="*/ 277 w 409"/>
                      <a:gd name="T111" fmla="*/ 0 h 36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</a:cxnLst>
                    <a:rect l="0" t="0" r="r" b="b"/>
                    <a:pathLst>
                      <a:path w="409" h="367">
                        <a:moveTo>
                          <a:pt x="277" y="0"/>
                        </a:moveTo>
                        <a:lnTo>
                          <a:pt x="313" y="3"/>
                        </a:lnTo>
                        <a:lnTo>
                          <a:pt x="346" y="14"/>
                        </a:lnTo>
                        <a:lnTo>
                          <a:pt x="379" y="31"/>
                        </a:lnTo>
                        <a:lnTo>
                          <a:pt x="407" y="55"/>
                        </a:lnTo>
                        <a:lnTo>
                          <a:pt x="409" y="59"/>
                        </a:lnTo>
                        <a:lnTo>
                          <a:pt x="409" y="62"/>
                        </a:lnTo>
                        <a:lnTo>
                          <a:pt x="409" y="66"/>
                        </a:lnTo>
                        <a:lnTo>
                          <a:pt x="407" y="70"/>
                        </a:lnTo>
                        <a:lnTo>
                          <a:pt x="403" y="73"/>
                        </a:lnTo>
                        <a:lnTo>
                          <a:pt x="398" y="73"/>
                        </a:lnTo>
                        <a:lnTo>
                          <a:pt x="394" y="73"/>
                        </a:lnTo>
                        <a:lnTo>
                          <a:pt x="390" y="70"/>
                        </a:lnTo>
                        <a:lnTo>
                          <a:pt x="366" y="49"/>
                        </a:lnTo>
                        <a:lnTo>
                          <a:pt x="337" y="35"/>
                        </a:lnTo>
                        <a:lnTo>
                          <a:pt x="308" y="26"/>
                        </a:lnTo>
                        <a:lnTo>
                          <a:pt x="277" y="24"/>
                        </a:lnTo>
                        <a:lnTo>
                          <a:pt x="244" y="26"/>
                        </a:lnTo>
                        <a:lnTo>
                          <a:pt x="214" y="35"/>
                        </a:lnTo>
                        <a:lnTo>
                          <a:pt x="187" y="49"/>
                        </a:lnTo>
                        <a:lnTo>
                          <a:pt x="163" y="70"/>
                        </a:lnTo>
                        <a:lnTo>
                          <a:pt x="143" y="95"/>
                        </a:lnTo>
                        <a:lnTo>
                          <a:pt x="128" y="123"/>
                        </a:lnTo>
                        <a:lnTo>
                          <a:pt x="123" y="137"/>
                        </a:lnTo>
                        <a:lnTo>
                          <a:pt x="333" y="137"/>
                        </a:lnTo>
                        <a:lnTo>
                          <a:pt x="337" y="139"/>
                        </a:lnTo>
                        <a:lnTo>
                          <a:pt x="341" y="141"/>
                        </a:lnTo>
                        <a:lnTo>
                          <a:pt x="344" y="145"/>
                        </a:lnTo>
                        <a:lnTo>
                          <a:pt x="344" y="150"/>
                        </a:lnTo>
                        <a:lnTo>
                          <a:pt x="344" y="154"/>
                        </a:lnTo>
                        <a:lnTo>
                          <a:pt x="341" y="158"/>
                        </a:lnTo>
                        <a:lnTo>
                          <a:pt x="337" y="159"/>
                        </a:lnTo>
                        <a:lnTo>
                          <a:pt x="333" y="161"/>
                        </a:lnTo>
                        <a:lnTo>
                          <a:pt x="117" y="161"/>
                        </a:lnTo>
                        <a:lnTo>
                          <a:pt x="117" y="172"/>
                        </a:lnTo>
                        <a:lnTo>
                          <a:pt x="115" y="183"/>
                        </a:lnTo>
                        <a:lnTo>
                          <a:pt x="117" y="196"/>
                        </a:lnTo>
                        <a:lnTo>
                          <a:pt x="117" y="207"/>
                        </a:lnTo>
                        <a:lnTo>
                          <a:pt x="288" y="207"/>
                        </a:lnTo>
                        <a:lnTo>
                          <a:pt x="291" y="207"/>
                        </a:lnTo>
                        <a:lnTo>
                          <a:pt x="295" y="211"/>
                        </a:lnTo>
                        <a:lnTo>
                          <a:pt x="299" y="214"/>
                        </a:lnTo>
                        <a:lnTo>
                          <a:pt x="299" y="218"/>
                        </a:lnTo>
                        <a:lnTo>
                          <a:pt x="299" y="224"/>
                        </a:lnTo>
                        <a:lnTo>
                          <a:pt x="295" y="227"/>
                        </a:lnTo>
                        <a:lnTo>
                          <a:pt x="291" y="229"/>
                        </a:lnTo>
                        <a:lnTo>
                          <a:pt x="288" y="229"/>
                        </a:lnTo>
                        <a:lnTo>
                          <a:pt x="123" y="231"/>
                        </a:lnTo>
                        <a:lnTo>
                          <a:pt x="128" y="246"/>
                        </a:lnTo>
                        <a:lnTo>
                          <a:pt x="143" y="273"/>
                        </a:lnTo>
                        <a:lnTo>
                          <a:pt x="163" y="297"/>
                        </a:lnTo>
                        <a:lnTo>
                          <a:pt x="187" y="317"/>
                        </a:lnTo>
                        <a:lnTo>
                          <a:pt x="214" y="332"/>
                        </a:lnTo>
                        <a:lnTo>
                          <a:pt x="244" y="341"/>
                        </a:lnTo>
                        <a:lnTo>
                          <a:pt x="277" y="345"/>
                        </a:lnTo>
                        <a:lnTo>
                          <a:pt x="308" y="341"/>
                        </a:lnTo>
                        <a:lnTo>
                          <a:pt x="337" y="332"/>
                        </a:lnTo>
                        <a:lnTo>
                          <a:pt x="337" y="332"/>
                        </a:lnTo>
                        <a:lnTo>
                          <a:pt x="366" y="317"/>
                        </a:lnTo>
                        <a:lnTo>
                          <a:pt x="390" y="297"/>
                        </a:lnTo>
                        <a:lnTo>
                          <a:pt x="394" y="295"/>
                        </a:lnTo>
                        <a:lnTo>
                          <a:pt x="398" y="293"/>
                        </a:lnTo>
                        <a:lnTo>
                          <a:pt x="403" y="295"/>
                        </a:lnTo>
                        <a:lnTo>
                          <a:pt x="407" y="297"/>
                        </a:lnTo>
                        <a:lnTo>
                          <a:pt x="409" y="301"/>
                        </a:lnTo>
                        <a:lnTo>
                          <a:pt x="409" y="306"/>
                        </a:lnTo>
                        <a:lnTo>
                          <a:pt x="409" y="310"/>
                        </a:lnTo>
                        <a:lnTo>
                          <a:pt x="407" y="314"/>
                        </a:lnTo>
                        <a:lnTo>
                          <a:pt x="379" y="336"/>
                        </a:lnTo>
                        <a:lnTo>
                          <a:pt x="346" y="354"/>
                        </a:lnTo>
                        <a:lnTo>
                          <a:pt x="313" y="363"/>
                        </a:lnTo>
                        <a:lnTo>
                          <a:pt x="277" y="367"/>
                        </a:lnTo>
                        <a:lnTo>
                          <a:pt x="240" y="363"/>
                        </a:lnTo>
                        <a:lnTo>
                          <a:pt x="207" y="354"/>
                        </a:lnTo>
                        <a:lnTo>
                          <a:pt x="174" y="337"/>
                        </a:lnTo>
                        <a:lnTo>
                          <a:pt x="146" y="314"/>
                        </a:lnTo>
                        <a:lnTo>
                          <a:pt x="124" y="286"/>
                        </a:lnTo>
                        <a:lnTo>
                          <a:pt x="106" y="255"/>
                        </a:lnTo>
                        <a:lnTo>
                          <a:pt x="103" y="242"/>
                        </a:lnTo>
                        <a:lnTo>
                          <a:pt x="99" y="231"/>
                        </a:lnTo>
                        <a:lnTo>
                          <a:pt x="13" y="231"/>
                        </a:lnTo>
                        <a:lnTo>
                          <a:pt x="7" y="229"/>
                        </a:lnTo>
                        <a:lnTo>
                          <a:pt x="4" y="227"/>
                        </a:lnTo>
                        <a:lnTo>
                          <a:pt x="2" y="224"/>
                        </a:lnTo>
                        <a:lnTo>
                          <a:pt x="0" y="218"/>
                        </a:lnTo>
                        <a:lnTo>
                          <a:pt x="2" y="214"/>
                        </a:lnTo>
                        <a:lnTo>
                          <a:pt x="4" y="211"/>
                        </a:lnTo>
                        <a:lnTo>
                          <a:pt x="7" y="209"/>
                        </a:lnTo>
                        <a:lnTo>
                          <a:pt x="13" y="207"/>
                        </a:lnTo>
                        <a:lnTo>
                          <a:pt x="95" y="207"/>
                        </a:lnTo>
                        <a:lnTo>
                          <a:pt x="93" y="196"/>
                        </a:lnTo>
                        <a:lnTo>
                          <a:pt x="93" y="183"/>
                        </a:lnTo>
                        <a:lnTo>
                          <a:pt x="93" y="172"/>
                        </a:lnTo>
                        <a:lnTo>
                          <a:pt x="95" y="161"/>
                        </a:lnTo>
                        <a:lnTo>
                          <a:pt x="59" y="161"/>
                        </a:lnTo>
                        <a:lnTo>
                          <a:pt x="53" y="159"/>
                        </a:lnTo>
                        <a:lnTo>
                          <a:pt x="49" y="158"/>
                        </a:lnTo>
                        <a:lnTo>
                          <a:pt x="48" y="154"/>
                        </a:lnTo>
                        <a:lnTo>
                          <a:pt x="46" y="150"/>
                        </a:lnTo>
                        <a:lnTo>
                          <a:pt x="48" y="145"/>
                        </a:lnTo>
                        <a:lnTo>
                          <a:pt x="49" y="141"/>
                        </a:lnTo>
                        <a:lnTo>
                          <a:pt x="53" y="139"/>
                        </a:lnTo>
                        <a:lnTo>
                          <a:pt x="59" y="137"/>
                        </a:lnTo>
                        <a:lnTo>
                          <a:pt x="99" y="137"/>
                        </a:lnTo>
                        <a:lnTo>
                          <a:pt x="103" y="126"/>
                        </a:lnTo>
                        <a:lnTo>
                          <a:pt x="106" y="114"/>
                        </a:lnTo>
                        <a:lnTo>
                          <a:pt x="124" y="82"/>
                        </a:lnTo>
                        <a:lnTo>
                          <a:pt x="146" y="55"/>
                        </a:lnTo>
                        <a:lnTo>
                          <a:pt x="174" y="31"/>
                        </a:lnTo>
                        <a:lnTo>
                          <a:pt x="207" y="14"/>
                        </a:lnTo>
                        <a:lnTo>
                          <a:pt x="240" y="3"/>
                        </a:lnTo>
                        <a:lnTo>
                          <a:pt x="277" y="0"/>
                        </a:lnTo>
                        <a:close/>
                      </a:path>
                    </a:pathLst>
                  </a:custGeom>
                  <a:grpFill/>
                  <a:ln w="0">
                    <a:noFill/>
                    <a:prstDash val="solid"/>
                    <a:round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/>
                  </a:p>
                </p:txBody>
              </p:sp>
            </p:grpSp>
          </p:grpSp>
        </p:grpSp>
        <p:pic>
          <p:nvPicPr>
            <p:cNvPr id="48" name="Resim 47"/>
            <p:cNvPicPr>
              <a:picLocks noChangeAspect="1"/>
            </p:cNvPicPr>
            <p:nvPr/>
          </p:nvPicPr>
          <p:blipFill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b="-32"/>
            <a:stretch/>
          </p:blipFill>
          <p:spPr>
            <a:xfrm>
              <a:off x="5501124" y="1396739"/>
              <a:ext cx="2709534" cy="4630488"/>
            </a:xfrm>
            <a:prstGeom prst="rect">
              <a:avLst/>
            </a:prstGeom>
          </p:spPr>
        </p:pic>
      </p:grpSp>
      <p:sp>
        <p:nvSpPr>
          <p:cNvPr id="49" name="Oval 48"/>
          <p:cNvSpPr/>
          <p:nvPr/>
        </p:nvSpPr>
        <p:spPr>
          <a:xfrm>
            <a:off x="8380412" y="4800600"/>
            <a:ext cx="2248595" cy="685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04393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985720"/>
            <a:ext cx="12188825" cy="5262680"/>
          </a:xfrm>
          <a:prstGeom prst="rect">
            <a:avLst/>
          </a:prstGeom>
          <a:solidFill>
            <a:srgbClr val="29AA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reeform 4"/>
          <p:cNvSpPr/>
          <p:nvPr/>
        </p:nvSpPr>
        <p:spPr>
          <a:xfrm>
            <a:off x="-11107" y="1142372"/>
            <a:ext cx="10672289" cy="5122755"/>
          </a:xfrm>
          <a:custGeom>
            <a:avLst/>
            <a:gdLst>
              <a:gd name="connsiteX0" fmla="*/ 366909 w 7495504"/>
              <a:gd name="connsiteY0" fmla="*/ 3457306 h 4546443"/>
              <a:gd name="connsiteX1" fmla="*/ 1229551 w 7495504"/>
              <a:gd name="connsiteY1" fmla="*/ 4268189 h 4546443"/>
              <a:gd name="connsiteX2" fmla="*/ 7026502 w 7495504"/>
              <a:gd name="connsiteY2" fmla="*/ 4268189 h 4546443"/>
              <a:gd name="connsiteX3" fmla="*/ 7009249 w 7495504"/>
              <a:gd name="connsiteY3" fmla="*/ 955646 h 4546443"/>
              <a:gd name="connsiteX4" fmla="*/ 5870562 w 7495504"/>
              <a:gd name="connsiteY4" fmla="*/ 144763 h 4546443"/>
              <a:gd name="connsiteX5" fmla="*/ 366909 w 7495504"/>
              <a:gd name="connsiteY5" fmla="*/ 3457306 h 4546443"/>
              <a:gd name="connsiteX0" fmla="*/ 366909 w 7495504"/>
              <a:gd name="connsiteY0" fmla="*/ 3457306 h 4546443"/>
              <a:gd name="connsiteX1" fmla="*/ 1229551 w 7495504"/>
              <a:gd name="connsiteY1" fmla="*/ 4268189 h 4546443"/>
              <a:gd name="connsiteX2" fmla="*/ 7026502 w 7495504"/>
              <a:gd name="connsiteY2" fmla="*/ 4268189 h 4546443"/>
              <a:gd name="connsiteX3" fmla="*/ 7009249 w 7495504"/>
              <a:gd name="connsiteY3" fmla="*/ 955646 h 4546443"/>
              <a:gd name="connsiteX4" fmla="*/ 5870562 w 7495504"/>
              <a:gd name="connsiteY4" fmla="*/ 144763 h 4546443"/>
              <a:gd name="connsiteX5" fmla="*/ 366909 w 7495504"/>
              <a:gd name="connsiteY5" fmla="*/ 3457306 h 4546443"/>
              <a:gd name="connsiteX0" fmla="*/ 0 w 7128595"/>
              <a:gd name="connsiteY0" fmla="*/ 3457306 h 4546443"/>
              <a:gd name="connsiteX1" fmla="*/ 862642 w 7128595"/>
              <a:gd name="connsiteY1" fmla="*/ 4268189 h 4546443"/>
              <a:gd name="connsiteX2" fmla="*/ 6659593 w 7128595"/>
              <a:gd name="connsiteY2" fmla="*/ 4268189 h 4546443"/>
              <a:gd name="connsiteX3" fmla="*/ 6642340 w 7128595"/>
              <a:gd name="connsiteY3" fmla="*/ 955646 h 4546443"/>
              <a:gd name="connsiteX4" fmla="*/ 5503653 w 7128595"/>
              <a:gd name="connsiteY4" fmla="*/ 144763 h 4546443"/>
              <a:gd name="connsiteX5" fmla="*/ 0 w 7128595"/>
              <a:gd name="connsiteY5" fmla="*/ 3457306 h 4546443"/>
              <a:gd name="connsiteX0" fmla="*/ 0 w 7128595"/>
              <a:gd name="connsiteY0" fmla="*/ 3457306 h 4268189"/>
              <a:gd name="connsiteX1" fmla="*/ 862642 w 7128595"/>
              <a:gd name="connsiteY1" fmla="*/ 4268189 h 4268189"/>
              <a:gd name="connsiteX2" fmla="*/ 6659593 w 7128595"/>
              <a:gd name="connsiteY2" fmla="*/ 4268189 h 4268189"/>
              <a:gd name="connsiteX3" fmla="*/ 6642340 w 7128595"/>
              <a:gd name="connsiteY3" fmla="*/ 955646 h 4268189"/>
              <a:gd name="connsiteX4" fmla="*/ 5503653 w 7128595"/>
              <a:gd name="connsiteY4" fmla="*/ 144763 h 4268189"/>
              <a:gd name="connsiteX5" fmla="*/ 0 w 7128595"/>
              <a:gd name="connsiteY5" fmla="*/ 3457306 h 4268189"/>
              <a:gd name="connsiteX0" fmla="*/ 0 w 7128595"/>
              <a:gd name="connsiteY0" fmla="*/ 3312543 h 4123426"/>
              <a:gd name="connsiteX1" fmla="*/ 862642 w 7128595"/>
              <a:gd name="connsiteY1" fmla="*/ 4123426 h 4123426"/>
              <a:gd name="connsiteX2" fmla="*/ 6659593 w 7128595"/>
              <a:gd name="connsiteY2" fmla="*/ 4123426 h 4123426"/>
              <a:gd name="connsiteX3" fmla="*/ 6642340 w 7128595"/>
              <a:gd name="connsiteY3" fmla="*/ 810883 h 4123426"/>
              <a:gd name="connsiteX4" fmla="*/ 5503653 w 7128595"/>
              <a:gd name="connsiteY4" fmla="*/ 0 h 4123426"/>
              <a:gd name="connsiteX5" fmla="*/ 0 w 7128595"/>
              <a:gd name="connsiteY5" fmla="*/ 3312543 h 4123426"/>
              <a:gd name="connsiteX0" fmla="*/ 0 w 6659593"/>
              <a:gd name="connsiteY0" fmla="*/ 3312543 h 4123426"/>
              <a:gd name="connsiteX1" fmla="*/ 862642 w 6659593"/>
              <a:gd name="connsiteY1" fmla="*/ 4123426 h 4123426"/>
              <a:gd name="connsiteX2" fmla="*/ 6659593 w 6659593"/>
              <a:gd name="connsiteY2" fmla="*/ 4123426 h 4123426"/>
              <a:gd name="connsiteX3" fmla="*/ 6642340 w 6659593"/>
              <a:gd name="connsiteY3" fmla="*/ 810883 h 4123426"/>
              <a:gd name="connsiteX4" fmla="*/ 5503653 w 6659593"/>
              <a:gd name="connsiteY4" fmla="*/ 0 h 4123426"/>
              <a:gd name="connsiteX5" fmla="*/ 0 w 6659593"/>
              <a:gd name="connsiteY5" fmla="*/ 3312543 h 4123426"/>
              <a:gd name="connsiteX0" fmla="*/ 0 w 7088996"/>
              <a:gd name="connsiteY0" fmla="*/ 3373894 h 4396922"/>
              <a:gd name="connsiteX1" fmla="*/ 862642 w 7088996"/>
              <a:gd name="connsiteY1" fmla="*/ 4184777 h 4396922"/>
              <a:gd name="connsiteX2" fmla="*/ 6659593 w 7088996"/>
              <a:gd name="connsiteY2" fmla="*/ 4184777 h 4396922"/>
              <a:gd name="connsiteX3" fmla="*/ 6659593 w 7088996"/>
              <a:gd name="connsiteY3" fmla="*/ 1320807 h 4396922"/>
              <a:gd name="connsiteX4" fmla="*/ 5503653 w 7088996"/>
              <a:gd name="connsiteY4" fmla="*/ 61351 h 4396922"/>
              <a:gd name="connsiteX5" fmla="*/ 0 w 7088996"/>
              <a:gd name="connsiteY5" fmla="*/ 3373894 h 4396922"/>
              <a:gd name="connsiteX0" fmla="*/ 0 w 7088996"/>
              <a:gd name="connsiteY0" fmla="*/ 3312543 h 4335571"/>
              <a:gd name="connsiteX1" fmla="*/ 862642 w 7088996"/>
              <a:gd name="connsiteY1" fmla="*/ 4123426 h 4335571"/>
              <a:gd name="connsiteX2" fmla="*/ 6659593 w 7088996"/>
              <a:gd name="connsiteY2" fmla="*/ 4123426 h 4335571"/>
              <a:gd name="connsiteX3" fmla="*/ 6659593 w 7088996"/>
              <a:gd name="connsiteY3" fmla="*/ 1259456 h 4335571"/>
              <a:gd name="connsiteX4" fmla="*/ 5503653 w 7088996"/>
              <a:gd name="connsiteY4" fmla="*/ 0 h 4335571"/>
              <a:gd name="connsiteX5" fmla="*/ 0 w 7088996"/>
              <a:gd name="connsiteY5" fmla="*/ 3312543 h 4335571"/>
              <a:gd name="connsiteX0" fmla="*/ 0 w 6659593"/>
              <a:gd name="connsiteY0" fmla="*/ 3312543 h 4335571"/>
              <a:gd name="connsiteX1" fmla="*/ 862642 w 6659593"/>
              <a:gd name="connsiteY1" fmla="*/ 4123426 h 4335571"/>
              <a:gd name="connsiteX2" fmla="*/ 6659593 w 6659593"/>
              <a:gd name="connsiteY2" fmla="*/ 4123426 h 4335571"/>
              <a:gd name="connsiteX3" fmla="*/ 6659593 w 6659593"/>
              <a:gd name="connsiteY3" fmla="*/ 1259456 h 4335571"/>
              <a:gd name="connsiteX4" fmla="*/ 5503653 w 6659593"/>
              <a:gd name="connsiteY4" fmla="*/ 0 h 4335571"/>
              <a:gd name="connsiteX5" fmla="*/ 0 w 6659593"/>
              <a:gd name="connsiteY5" fmla="*/ 3312543 h 4335571"/>
              <a:gd name="connsiteX0" fmla="*/ 0 w 6659593"/>
              <a:gd name="connsiteY0" fmla="*/ 3312543 h 4123426"/>
              <a:gd name="connsiteX1" fmla="*/ 862642 w 6659593"/>
              <a:gd name="connsiteY1" fmla="*/ 4123426 h 4123426"/>
              <a:gd name="connsiteX2" fmla="*/ 6659593 w 6659593"/>
              <a:gd name="connsiteY2" fmla="*/ 4123426 h 4123426"/>
              <a:gd name="connsiteX3" fmla="*/ 6659593 w 6659593"/>
              <a:gd name="connsiteY3" fmla="*/ 1259456 h 4123426"/>
              <a:gd name="connsiteX4" fmla="*/ 5503653 w 6659593"/>
              <a:gd name="connsiteY4" fmla="*/ 0 h 4123426"/>
              <a:gd name="connsiteX5" fmla="*/ 0 w 6659593"/>
              <a:gd name="connsiteY5" fmla="*/ 3312543 h 4123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659593" h="4123426">
                <a:moveTo>
                  <a:pt x="0" y="3312543"/>
                </a:moveTo>
                <a:lnTo>
                  <a:pt x="862642" y="4123426"/>
                </a:lnTo>
                <a:lnTo>
                  <a:pt x="6659593" y="4123426"/>
                </a:lnTo>
                <a:lnTo>
                  <a:pt x="6659593" y="1259456"/>
                </a:lnTo>
                <a:lnTo>
                  <a:pt x="5503653" y="0"/>
                </a:lnTo>
                <a:cubicBezTo>
                  <a:pt x="4393721" y="342181"/>
                  <a:pt x="1834551" y="2208362"/>
                  <a:pt x="0" y="3312543"/>
                </a:cubicBezTo>
                <a:close/>
              </a:path>
            </a:pathLst>
          </a:custGeom>
          <a:solidFill>
            <a:schemeClr val="tx1">
              <a:alpha val="18000"/>
            </a:schemeClr>
          </a:solidFill>
          <a:ln>
            <a:noFill/>
          </a:ln>
          <a:scene3d>
            <a:camera prst="orthographicFront">
              <a:rot lat="21299999" lon="10800006" rev="21599984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up 8"/>
          <p:cNvGrpSpPr/>
          <p:nvPr/>
        </p:nvGrpSpPr>
        <p:grpSpPr>
          <a:xfrm>
            <a:off x="1304919" y="145026"/>
            <a:ext cx="9367370" cy="6705600"/>
            <a:chOff x="1293812" y="152400"/>
            <a:chExt cx="9367370" cy="6705600"/>
          </a:xfrm>
        </p:grpSpPr>
        <p:grpSp>
          <p:nvGrpSpPr>
            <p:cNvPr id="106" name="Group 105"/>
            <p:cNvGrpSpPr/>
            <p:nvPr/>
          </p:nvGrpSpPr>
          <p:grpSpPr>
            <a:xfrm>
              <a:off x="1293812" y="152400"/>
              <a:ext cx="9367370" cy="6705600"/>
              <a:chOff x="3732212" y="1908867"/>
              <a:chExt cx="3419706" cy="2579313"/>
            </a:xfrm>
            <a:solidFill>
              <a:srgbClr val="6E4996"/>
            </a:solidFill>
          </p:grpSpPr>
          <p:grpSp>
            <p:nvGrpSpPr>
              <p:cNvPr id="107" name="Group 106"/>
              <p:cNvGrpSpPr/>
              <p:nvPr/>
            </p:nvGrpSpPr>
            <p:grpSpPr>
              <a:xfrm>
                <a:off x="4661027" y="3962401"/>
                <a:ext cx="1524000" cy="525779"/>
                <a:chOff x="4661027" y="3962401"/>
                <a:chExt cx="1524000" cy="525779"/>
              </a:xfrm>
              <a:grpFill/>
            </p:grpSpPr>
            <p:sp>
              <p:nvSpPr>
                <p:cNvPr id="110" name="Freeform 109"/>
                <p:cNvSpPr/>
                <p:nvPr/>
              </p:nvSpPr>
              <p:spPr>
                <a:xfrm>
                  <a:off x="5003189" y="3962401"/>
                  <a:ext cx="839677" cy="457200"/>
                </a:xfrm>
                <a:custGeom>
                  <a:avLst/>
                  <a:gdLst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600200 w 1600200"/>
                    <a:gd name="connsiteY2" fmla="*/ 914400 h 914400"/>
                    <a:gd name="connsiteX3" fmla="*/ 0 w 1600200"/>
                    <a:gd name="connsiteY3" fmla="*/ 914400 h 914400"/>
                    <a:gd name="connsiteX4" fmla="*/ 0 w 1600200"/>
                    <a:gd name="connsiteY4" fmla="*/ 0 h 914400"/>
                    <a:gd name="connsiteX0" fmla="*/ 3325 w 1603525"/>
                    <a:gd name="connsiteY0" fmla="*/ 0 h 914400"/>
                    <a:gd name="connsiteX1" fmla="*/ 1603525 w 1603525"/>
                    <a:gd name="connsiteY1" fmla="*/ 0 h 914400"/>
                    <a:gd name="connsiteX2" fmla="*/ 1603525 w 1603525"/>
                    <a:gd name="connsiteY2" fmla="*/ 914400 h 914400"/>
                    <a:gd name="connsiteX3" fmla="*/ 3325 w 1603525"/>
                    <a:gd name="connsiteY3" fmla="*/ 914400 h 914400"/>
                    <a:gd name="connsiteX4" fmla="*/ 0 w 1603525"/>
                    <a:gd name="connsiteY4" fmla="*/ 441406 h 914400"/>
                    <a:gd name="connsiteX5" fmla="*/ 3325 w 1603525"/>
                    <a:gd name="connsiteY5" fmla="*/ 0 h 914400"/>
                    <a:gd name="connsiteX0" fmla="*/ 1108 w 1601308"/>
                    <a:gd name="connsiteY0" fmla="*/ 0 h 914400"/>
                    <a:gd name="connsiteX1" fmla="*/ 1601308 w 1601308"/>
                    <a:gd name="connsiteY1" fmla="*/ 0 h 914400"/>
                    <a:gd name="connsiteX2" fmla="*/ 1601308 w 1601308"/>
                    <a:gd name="connsiteY2" fmla="*/ 914400 h 914400"/>
                    <a:gd name="connsiteX3" fmla="*/ 1108 w 1601308"/>
                    <a:gd name="connsiteY3" fmla="*/ 914400 h 914400"/>
                    <a:gd name="connsiteX4" fmla="*/ 150183 w 1601308"/>
                    <a:gd name="connsiteY4" fmla="*/ 441406 h 914400"/>
                    <a:gd name="connsiteX5" fmla="*/ 1108 w 1601308"/>
                    <a:gd name="connsiteY5" fmla="*/ 0 h 914400"/>
                    <a:gd name="connsiteX0" fmla="*/ 1108 w 1601308"/>
                    <a:gd name="connsiteY0" fmla="*/ 0 h 914400"/>
                    <a:gd name="connsiteX1" fmla="*/ 1601308 w 1601308"/>
                    <a:gd name="connsiteY1" fmla="*/ 0 h 914400"/>
                    <a:gd name="connsiteX2" fmla="*/ 1601308 w 1601308"/>
                    <a:gd name="connsiteY2" fmla="*/ 914400 h 914400"/>
                    <a:gd name="connsiteX3" fmla="*/ 1108 w 1601308"/>
                    <a:gd name="connsiteY3" fmla="*/ 914400 h 914400"/>
                    <a:gd name="connsiteX4" fmla="*/ 73983 w 1601308"/>
                    <a:gd name="connsiteY4" fmla="*/ 441406 h 914400"/>
                    <a:gd name="connsiteX5" fmla="*/ 1108 w 1601308"/>
                    <a:gd name="connsiteY5" fmla="*/ 0 h 914400"/>
                    <a:gd name="connsiteX0" fmla="*/ 1108 w 1601308"/>
                    <a:gd name="connsiteY0" fmla="*/ 0 h 914400"/>
                    <a:gd name="connsiteX1" fmla="*/ 1601308 w 1601308"/>
                    <a:gd name="connsiteY1" fmla="*/ 0 h 914400"/>
                    <a:gd name="connsiteX2" fmla="*/ 1601308 w 1601308"/>
                    <a:gd name="connsiteY2" fmla="*/ 914400 h 914400"/>
                    <a:gd name="connsiteX3" fmla="*/ 1108 w 1601308"/>
                    <a:gd name="connsiteY3" fmla="*/ 914400 h 914400"/>
                    <a:gd name="connsiteX4" fmla="*/ 73983 w 1601308"/>
                    <a:gd name="connsiteY4" fmla="*/ 441406 h 914400"/>
                    <a:gd name="connsiteX5" fmla="*/ 1108 w 1601308"/>
                    <a:gd name="connsiteY5" fmla="*/ 0 h 914400"/>
                    <a:gd name="connsiteX0" fmla="*/ 1108 w 1601308"/>
                    <a:gd name="connsiteY0" fmla="*/ 0 h 914400"/>
                    <a:gd name="connsiteX1" fmla="*/ 1601308 w 1601308"/>
                    <a:gd name="connsiteY1" fmla="*/ 0 h 914400"/>
                    <a:gd name="connsiteX2" fmla="*/ 1601308 w 1601308"/>
                    <a:gd name="connsiteY2" fmla="*/ 914400 h 914400"/>
                    <a:gd name="connsiteX3" fmla="*/ 1108 w 1601308"/>
                    <a:gd name="connsiteY3" fmla="*/ 914400 h 914400"/>
                    <a:gd name="connsiteX4" fmla="*/ 73983 w 1601308"/>
                    <a:gd name="connsiteY4" fmla="*/ 441406 h 914400"/>
                    <a:gd name="connsiteX5" fmla="*/ 1108 w 1601308"/>
                    <a:gd name="connsiteY5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600200 w 1600200"/>
                    <a:gd name="connsiteY2" fmla="*/ 914400 h 914400"/>
                    <a:gd name="connsiteX3" fmla="*/ 0 w 1600200"/>
                    <a:gd name="connsiteY3" fmla="*/ 914400 h 914400"/>
                    <a:gd name="connsiteX4" fmla="*/ 72875 w 1600200"/>
                    <a:gd name="connsiteY4" fmla="*/ 441406 h 914400"/>
                    <a:gd name="connsiteX5" fmla="*/ 0 w 1600200"/>
                    <a:gd name="connsiteY5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960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1490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1490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266699 w 2035185"/>
                    <a:gd name="connsiteY0" fmla="*/ 443622 h 916616"/>
                    <a:gd name="connsiteX1" fmla="*/ 1794024 w 2035185"/>
                    <a:gd name="connsiteY1" fmla="*/ 2216 h 916616"/>
                    <a:gd name="connsiteX2" fmla="*/ 1713668 w 2035185"/>
                    <a:gd name="connsiteY2" fmla="*/ 456922 h 916616"/>
                    <a:gd name="connsiteX3" fmla="*/ 1794024 w 2035185"/>
                    <a:gd name="connsiteY3" fmla="*/ 916616 h 916616"/>
                    <a:gd name="connsiteX4" fmla="*/ 193824 w 2035185"/>
                    <a:gd name="connsiteY4" fmla="*/ 916616 h 916616"/>
                    <a:gd name="connsiteX5" fmla="*/ 266699 w 2035185"/>
                    <a:gd name="connsiteY5" fmla="*/ 443622 h 916616"/>
                    <a:gd name="connsiteX0" fmla="*/ 253307 w 1780633"/>
                    <a:gd name="connsiteY0" fmla="*/ 76617 h 549611"/>
                    <a:gd name="connsiteX1" fmla="*/ 1700276 w 1780633"/>
                    <a:gd name="connsiteY1" fmla="*/ 89917 h 549611"/>
                    <a:gd name="connsiteX2" fmla="*/ 1780632 w 1780633"/>
                    <a:gd name="connsiteY2" fmla="*/ 549611 h 549611"/>
                    <a:gd name="connsiteX3" fmla="*/ 180432 w 1780633"/>
                    <a:gd name="connsiteY3" fmla="*/ 549611 h 549611"/>
                    <a:gd name="connsiteX4" fmla="*/ 253307 w 1780633"/>
                    <a:gd name="connsiteY4" fmla="*/ 76617 h 549611"/>
                    <a:gd name="connsiteX0" fmla="*/ 72874 w 1600198"/>
                    <a:gd name="connsiteY0" fmla="*/ 76615 h 549609"/>
                    <a:gd name="connsiteX1" fmla="*/ 1519843 w 1600198"/>
                    <a:gd name="connsiteY1" fmla="*/ 89915 h 549609"/>
                    <a:gd name="connsiteX2" fmla="*/ 1600199 w 1600198"/>
                    <a:gd name="connsiteY2" fmla="*/ 549609 h 549609"/>
                    <a:gd name="connsiteX3" fmla="*/ -1 w 1600198"/>
                    <a:gd name="connsiteY3" fmla="*/ 549609 h 549609"/>
                    <a:gd name="connsiteX4" fmla="*/ 72874 w 1600198"/>
                    <a:gd name="connsiteY4" fmla="*/ 76615 h 549609"/>
                    <a:gd name="connsiteX0" fmla="*/ 72876 w 1600202"/>
                    <a:gd name="connsiteY0" fmla="*/ 76617 h 549611"/>
                    <a:gd name="connsiteX1" fmla="*/ 1519845 w 1600202"/>
                    <a:gd name="connsiteY1" fmla="*/ 89917 h 549611"/>
                    <a:gd name="connsiteX2" fmla="*/ 1600201 w 1600202"/>
                    <a:gd name="connsiteY2" fmla="*/ 549611 h 549611"/>
                    <a:gd name="connsiteX3" fmla="*/ 1 w 1600202"/>
                    <a:gd name="connsiteY3" fmla="*/ 549611 h 549611"/>
                    <a:gd name="connsiteX4" fmla="*/ 72876 w 1600202"/>
                    <a:gd name="connsiteY4" fmla="*/ 76617 h 549611"/>
                    <a:gd name="connsiteX0" fmla="*/ 72874 w 1600198"/>
                    <a:gd name="connsiteY0" fmla="*/ 1 h 472995"/>
                    <a:gd name="connsiteX1" fmla="*/ 1519843 w 1600198"/>
                    <a:gd name="connsiteY1" fmla="*/ 13301 h 472995"/>
                    <a:gd name="connsiteX2" fmla="*/ 1600199 w 1600198"/>
                    <a:gd name="connsiteY2" fmla="*/ 472995 h 472995"/>
                    <a:gd name="connsiteX3" fmla="*/ -1 w 1600198"/>
                    <a:gd name="connsiteY3" fmla="*/ 472995 h 472995"/>
                    <a:gd name="connsiteX4" fmla="*/ 72874 w 1600198"/>
                    <a:gd name="connsiteY4" fmla="*/ 1 h 472995"/>
                    <a:gd name="connsiteX0" fmla="*/ 148512 w 1600202"/>
                    <a:gd name="connsiteY0" fmla="*/ 15745 h 459695"/>
                    <a:gd name="connsiteX1" fmla="*/ 1519845 w 1600202"/>
                    <a:gd name="connsiteY1" fmla="*/ 1 h 459695"/>
                    <a:gd name="connsiteX2" fmla="*/ 1600201 w 1600202"/>
                    <a:gd name="connsiteY2" fmla="*/ 459695 h 459695"/>
                    <a:gd name="connsiteX3" fmla="*/ 1 w 1600202"/>
                    <a:gd name="connsiteY3" fmla="*/ 459695 h 459695"/>
                    <a:gd name="connsiteX4" fmla="*/ 148512 w 1600202"/>
                    <a:gd name="connsiteY4" fmla="*/ 15745 h 459695"/>
                    <a:gd name="connsiteX0" fmla="*/ 148510 w 1600198"/>
                    <a:gd name="connsiteY0" fmla="*/ 1221 h 445171"/>
                    <a:gd name="connsiteX1" fmla="*/ 1447235 w 1600198"/>
                    <a:gd name="connsiteY1" fmla="*/ 0 h 445171"/>
                    <a:gd name="connsiteX2" fmla="*/ 1600199 w 1600198"/>
                    <a:gd name="connsiteY2" fmla="*/ 445171 h 445171"/>
                    <a:gd name="connsiteX3" fmla="*/ -1 w 1600198"/>
                    <a:gd name="connsiteY3" fmla="*/ 445171 h 445171"/>
                    <a:gd name="connsiteX4" fmla="*/ 148510 w 1600198"/>
                    <a:gd name="connsiteY4" fmla="*/ 1221 h 44517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600198" h="445171">
                      <a:moveTo>
                        <a:pt x="148510" y="1221"/>
                      </a:moveTo>
                      <a:lnTo>
                        <a:pt x="1447235" y="0"/>
                      </a:lnTo>
                      <a:lnTo>
                        <a:pt x="1600199" y="445171"/>
                      </a:lnTo>
                      <a:lnTo>
                        <a:pt x="-1" y="445171"/>
                      </a:lnTo>
                      <a:lnTo>
                        <a:pt x="148510" y="122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49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898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48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797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746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696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645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594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4661027" y="4411980"/>
                  <a:ext cx="1524000" cy="76200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49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898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48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797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746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696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645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594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/>
                </a:p>
              </p:txBody>
            </p:sp>
          </p:grpSp>
          <p:sp>
            <p:nvSpPr>
              <p:cNvPr id="108" name="Rounded Rectangle 107"/>
              <p:cNvSpPr/>
              <p:nvPr/>
            </p:nvSpPr>
            <p:spPr>
              <a:xfrm>
                <a:off x="3732212" y="1908867"/>
                <a:ext cx="3419706" cy="2087497"/>
              </a:xfrm>
              <a:prstGeom prst="roundRect">
                <a:avLst>
                  <a:gd name="adj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60949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21898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82848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43797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304746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65696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426645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87594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/>
              </a:p>
            </p:txBody>
          </p:sp>
          <p:sp>
            <p:nvSpPr>
              <p:cNvPr id="109" name="Rectangle 108"/>
              <p:cNvSpPr/>
              <p:nvPr/>
            </p:nvSpPr>
            <p:spPr>
              <a:xfrm>
                <a:off x="3865445" y="2043471"/>
                <a:ext cx="3153240" cy="181828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60949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21898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82848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43797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304746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65696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426645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87594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/>
              </a:p>
            </p:txBody>
          </p:sp>
        </p:grpSp>
        <p:pic>
          <p:nvPicPr>
            <p:cNvPr id="8" name="Resim 7"/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596482" y="430160"/>
              <a:ext cx="8699744" cy="488265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5240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985720"/>
            <a:ext cx="12188825" cy="52626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reeform 4"/>
          <p:cNvSpPr/>
          <p:nvPr/>
        </p:nvSpPr>
        <p:spPr>
          <a:xfrm>
            <a:off x="-11107" y="1142372"/>
            <a:ext cx="10672289" cy="5122755"/>
          </a:xfrm>
          <a:custGeom>
            <a:avLst/>
            <a:gdLst>
              <a:gd name="connsiteX0" fmla="*/ 366909 w 7495504"/>
              <a:gd name="connsiteY0" fmla="*/ 3457306 h 4546443"/>
              <a:gd name="connsiteX1" fmla="*/ 1229551 w 7495504"/>
              <a:gd name="connsiteY1" fmla="*/ 4268189 h 4546443"/>
              <a:gd name="connsiteX2" fmla="*/ 7026502 w 7495504"/>
              <a:gd name="connsiteY2" fmla="*/ 4268189 h 4546443"/>
              <a:gd name="connsiteX3" fmla="*/ 7009249 w 7495504"/>
              <a:gd name="connsiteY3" fmla="*/ 955646 h 4546443"/>
              <a:gd name="connsiteX4" fmla="*/ 5870562 w 7495504"/>
              <a:gd name="connsiteY4" fmla="*/ 144763 h 4546443"/>
              <a:gd name="connsiteX5" fmla="*/ 366909 w 7495504"/>
              <a:gd name="connsiteY5" fmla="*/ 3457306 h 4546443"/>
              <a:gd name="connsiteX0" fmla="*/ 366909 w 7495504"/>
              <a:gd name="connsiteY0" fmla="*/ 3457306 h 4546443"/>
              <a:gd name="connsiteX1" fmla="*/ 1229551 w 7495504"/>
              <a:gd name="connsiteY1" fmla="*/ 4268189 h 4546443"/>
              <a:gd name="connsiteX2" fmla="*/ 7026502 w 7495504"/>
              <a:gd name="connsiteY2" fmla="*/ 4268189 h 4546443"/>
              <a:gd name="connsiteX3" fmla="*/ 7009249 w 7495504"/>
              <a:gd name="connsiteY3" fmla="*/ 955646 h 4546443"/>
              <a:gd name="connsiteX4" fmla="*/ 5870562 w 7495504"/>
              <a:gd name="connsiteY4" fmla="*/ 144763 h 4546443"/>
              <a:gd name="connsiteX5" fmla="*/ 366909 w 7495504"/>
              <a:gd name="connsiteY5" fmla="*/ 3457306 h 4546443"/>
              <a:gd name="connsiteX0" fmla="*/ 0 w 7128595"/>
              <a:gd name="connsiteY0" fmla="*/ 3457306 h 4546443"/>
              <a:gd name="connsiteX1" fmla="*/ 862642 w 7128595"/>
              <a:gd name="connsiteY1" fmla="*/ 4268189 h 4546443"/>
              <a:gd name="connsiteX2" fmla="*/ 6659593 w 7128595"/>
              <a:gd name="connsiteY2" fmla="*/ 4268189 h 4546443"/>
              <a:gd name="connsiteX3" fmla="*/ 6642340 w 7128595"/>
              <a:gd name="connsiteY3" fmla="*/ 955646 h 4546443"/>
              <a:gd name="connsiteX4" fmla="*/ 5503653 w 7128595"/>
              <a:gd name="connsiteY4" fmla="*/ 144763 h 4546443"/>
              <a:gd name="connsiteX5" fmla="*/ 0 w 7128595"/>
              <a:gd name="connsiteY5" fmla="*/ 3457306 h 4546443"/>
              <a:gd name="connsiteX0" fmla="*/ 0 w 7128595"/>
              <a:gd name="connsiteY0" fmla="*/ 3457306 h 4268189"/>
              <a:gd name="connsiteX1" fmla="*/ 862642 w 7128595"/>
              <a:gd name="connsiteY1" fmla="*/ 4268189 h 4268189"/>
              <a:gd name="connsiteX2" fmla="*/ 6659593 w 7128595"/>
              <a:gd name="connsiteY2" fmla="*/ 4268189 h 4268189"/>
              <a:gd name="connsiteX3" fmla="*/ 6642340 w 7128595"/>
              <a:gd name="connsiteY3" fmla="*/ 955646 h 4268189"/>
              <a:gd name="connsiteX4" fmla="*/ 5503653 w 7128595"/>
              <a:gd name="connsiteY4" fmla="*/ 144763 h 4268189"/>
              <a:gd name="connsiteX5" fmla="*/ 0 w 7128595"/>
              <a:gd name="connsiteY5" fmla="*/ 3457306 h 4268189"/>
              <a:gd name="connsiteX0" fmla="*/ 0 w 7128595"/>
              <a:gd name="connsiteY0" fmla="*/ 3312543 h 4123426"/>
              <a:gd name="connsiteX1" fmla="*/ 862642 w 7128595"/>
              <a:gd name="connsiteY1" fmla="*/ 4123426 h 4123426"/>
              <a:gd name="connsiteX2" fmla="*/ 6659593 w 7128595"/>
              <a:gd name="connsiteY2" fmla="*/ 4123426 h 4123426"/>
              <a:gd name="connsiteX3" fmla="*/ 6642340 w 7128595"/>
              <a:gd name="connsiteY3" fmla="*/ 810883 h 4123426"/>
              <a:gd name="connsiteX4" fmla="*/ 5503653 w 7128595"/>
              <a:gd name="connsiteY4" fmla="*/ 0 h 4123426"/>
              <a:gd name="connsiteX5" fmla="*/ 0 w 7128595"/>
              <a:gd name="connsiteY5" fmla="*/ 3312543 h 4123426"/>
              <a:gd name="connsiteX0" fmla="*/ 0 w 6659593"/>
              <a:gd name="connsiteY0" fmla="*/ 3312543 h 4123426"/>
              <a:gd name="connsiteX1" fmla="*/ 862642 w 6659593"/>
              <a:gd name="connsiteY1" fmla="*/ 4123426 h 4123426"/>
              <a:gd name="connsiteX2" fmla="*/ 6659593 w 6659593"/>
              <a:gd name="connsiteY2" fmla="*/ 4123426 h 4123426"/>
              <a:gd name="connsiteX3" fmla="*/ 6642340 w 6659593"/>
              <a:gd name="connsiteY3" fmla="*/ 810883 h 4123426"/>
              <a:gd name="connsiteX4" fmla="*/ 5503653 w 6659593"/>
              <a:gd name="connsiteY4" fmla="*/ 0 h 4123426"/>
              <a:gd name="connsiteX5" fmla="*/ 0 w 6659593"/>
              <a:gd name="connsiteY5" fmla="*/ 3312543 h 4123426"/>
              <a:gd name="connsiteX0" fmla="*/ 0 w 7088996"/>
              <a:gd name="connsiteY0" fmla="*/ 3373894 h 4396922"/>
              <a:gd name="connsiteX1" fmla="*/ 862642 w 7088996"/>
              <a:gd name="connsiteY1" fmla="*/ 4184777 h 4396922"/>
              <a:gd name="connsiteX2" fmla="*/ 6659593 w 7088996"/>
              <a:gd name="connsiteY2" fmla="*/ 4184777 h 4396922"/>
              <a:gd name="connsiteX3" fmla="*/ 6659593 w 7088996"/>
              <a:gd name="connsiteY3" fmla="*/ 1320807 h 4396922"/>
              <a:gd name="connsiteX4" fmla="*/ 5503653 w 7088996"/>
              <a:gd name="connsiteY4" fmla="*/ 61351 h 4396922"/>
              <a:gd name="connsiteX5" fmla="*/ 0 w 7088996"/>
              <a:gd name="connsiteY5" fmla="*/ 3373894 h 4396922"/>
              <a:gd name="connsiteX0" fmla="*/ 0 w 7088996"/>
              <a:gd name="connsiteY0" fmla="*/ 3312543 h 4335571"/>
              <a:gd name="connsiteX1" fmla="*/ 862642 w 7088996"/>
              <a:gd name="connsiteY1" fmla="*/ 4123426 h 4335571"/>
              <a:gd name="connsiteX2" fmla="*/ 6659593 w 7088996"/>
              <a:gd name="connsiteY2" fmla="*/ 4123426 h 4335571"/>
              <a:gd name="connsiteX3" fmla="*/ 6659593 w 7088996"/>
              <a:gd name="connsiteY3" fmla="*/ 1259456 h 4335571"/>
              <a:gd name="connsiteX4" fmla="*/ 5503653 w 7088996"/>
              <a:gd name="connsiteY4" fmla="*/ 0 h 4335571"/>
              <a:gd name="connsiteX5" fmla="*/ 0 w 7088996"/>
              <a:gd name="connsiteY5" fmla="*/ 3312543 h 4335571"/>
              <a:gd name="connsiteX0" fmla="*/ 0 w 6659593"/>
              <a:gd name="connsiteY0" fmla="*/ 3312543 h 4335571"/>
              <a:gd name="connsiteX1" fmla="*/ 862642 w 6659593"/>
              <a:gd name="connsiteY1" fmla="*/ 4123426 h 4335571"/>
              <a:gd name="connsiteX2" fmla="*/ 6659593 w 6659593"/>
              <a:gd name="connsiteY2" fmla="*/ 4123426 h 4335571"/>
              <a:gd name="connsiteX3" fmla="*/ 6659593 w 6659593"/>
              <a:gd name="connsiteY3" fmla="*/ 1259456 h 4335571"/>
              <a:gd name="connsiteX4" fmla="*/ 5503653 w 6659593"/>
              <a:gd name="connsiteY4" fmla="*/ 0 h 4335571"/>
              <a:gd name="connsiteX5" fmla="*/ 0 w 6659593"/>
              <a:gd name="connsiteY5" fmla="*/ 3312543 h 4335571"/>
              <a:gd name="connsiteX0" fmla="*/ 0 w 6659593"/>
              <a:gd name="connsiteY0" fmla="*/ 3312543 h 4123426"/>
              <a:gd name="connsiteX1" fmla="*/ 862642 w 6659593"/>
              <a:gd name="connsiteY1" fmla="*/ 4123426 h 4123426"/>
              <a:gd name="connsiteX2" fmla="*/ 6659593 w 6659593"/>
              <a:gd name="connsiteY2" fmla="*/ 4123426 h 4123426"/>
              <a:gd name="connsiteX3" fmla="*/ 6659593 w 6659593"/>
              <a:gd name="connsiteY3" fmla="*/ 1259456 h 4123426"/>
              <a:gd name="connsiteX4" fmla="*/ 5503653 w 6659593"/>
              <a:gd name="connsiteY4" fmla="*/ 0 h 4123426"/>
              <a:gd name="connsiteX5" fmla="*/ 0 w 6659593"/>
              <a:gd name="connsiteY5" fmla="*/ 3312543 h 4123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659593" h="4123426">
                <a:moveTo>
                  <a:pt x="0" y="3312543"/>
                </a:moveTo>
                <a:lnTo>
                  <a:pt x="862642" y="4123426"/>
                </a:lnTo>
                <a:lnTo>
                  <a:pt x="6659593" y="4123426"/>
                </a:lnTo>
                <a:lnTo>
                  <a:pt x="6659593" y="1259456"/>
                </a:lnTo>
                <a:lnTo>
                  <a:pt x="5503653" y="0"/>
                </a:lnTo>
                <a:cubicBezTo>
                  <a:pt x="4393721" y="342181"/>
                  <a:pt x="1834551" y="2208362"/>
                  <a:pt x="0" y="3312543"/>
                </a:cubicBezTo>
                <a:close/>
              </a:path>
            </a:pathLst>
          </a:custGeom>
          <a:solidFill>
            <a:schemeClr val="tx1">
              <a:alpha val="18000"/>
            </a:schemeClr>
          </a:solidFill>
          <a:ln>
            <a:noFill/>
          </a:ln>
          <a:scene3d>
            <a:camera prst="orthographicFront">
              <a:rot lat="21299999" lon="10800006" rev="21599984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" name="Grup 3"/>
          <p:cNvGrpSpPr/>
          <p:nvPr/>
        </p:nvGrpSpPr>
        <p:grpSpPr>
          <a:xfrm>
            <a:off x="1293812" y="152400"/>
            <a:ext cx="9367370" cy="6705600"/>
            <a:chOff x="1293812" y="152400"/>
            <a:chExt cx="9367370" cy="6705600"/>
          </a:xfrm>
        </p:grpSpPr>
        <p:grpSp>
          <p:nvGrpSpPr>
            <p:cNvPr id="106" name="Group 105"/>
            <p:cNvGrpSpPr/>
            <p:nvPr/>
          </p:nvGrpSpPr>
          <p:grpSpPr>
            <a:xfrm>
              <a:off x="1293812" y="152400"/>
              <a:ext cx="9367370" cy="6705600"/>
              <a:chOff x="3732212" y="1908867"/>
              <a:chExt cx="3419706" cy="2579313"/>
            </a:xfrm>
            <a:solidFill>
              <a:srgbClr val="6E4996"/>
            </a:solidFill>
          </p:grpSpPr>
          <p:grpSp>
            <p:nvGrpSpPr>
              <p:cNvPr id="107" name="Group 106"/>
              <p:cNvGrpSpPr/>
              <p:nvPr/>
            </p:nvGrpSpPr>
            <p:grpSpPr>
              <a:xfrm>
                <a:off x="4661027" y="3962401"/>
                <a:ext cx="1524000" cy="525779"/>
                <a:chOff x="4661027" y="3962401"/>
                <a:chExt cx="1524000" cy="525779"/>
              </a:xfrm>
              <a:grpFill/>
            </p:grpSpPr>
            <p:sp>
              <p:nvSpPr>
                <p:cNvPr id="110" name="Freeform 109"/>
                <p:cNvSpPr/>
                <p:nvPr/>
              </p:nvSpPr>
              <p:spPr>
                <a:xfrm>
                  <a:off x="5003189" y="3962401"/>
                  <a:ext cx="839677" cy="457200"/>
                </a:xfrm>
                <a:custGeom>
                  <a:avLst/>
                  <a:gdLst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600200 w 1600200"/>
                    <a:gd name="connsiteY2" fmla="*/ 914400 h 914400"/>
                    <a:gd name="connsiteX3" fmla="*/ 0 w 1600200"/>
                    <a:gd name="connsiteY3" fmla="*/ 914400 h 914400"/>
                    <a:gd name="connsiteX4" fmla="*/ 0 w 1600200"/>
                    <a:gd name="connsiteY4" fmla="*/ 0 h 914400"/>
                    <a:gd name="connsiteX0" fmla="*/ 3325 w 1603525"/>
                    <a:gd name="connsiteY0" fmla="*/ 0 h 914400"/>
                    <a:gd name="connsiteX1" fmla="*/ 1603525 w 1603525"/>
                    <a:gd name="connsiteY1" fmla="*/ 0 h 914400"/>
                    <a:gd name="connsiteX2" fmla="*/ 1603525 w 1603525"/>
                    <a:gd name="connsiteY2" fmla="*/ 914400 h 914400"/>
                    <a:gd name="connsiteX3" fmla="*/ 3325 w 1603525"/>
                    <a:gd name="connsiteY3" fmla="*/ 914400 h 914400"/>
                    <a:gd name="connsiteX4" fmla="*/ 0 w 1603525"/>
                    <a:gd name="connsiteY4" fmla="*/ 441406 h 914400"/>
                    <a:gd name="connsiteX5" fmla="*/ 3325 w 1603525"/>
                    <a:gd name="connsiteY5" fmla="*/ 0 h 914400"/>
                    <a:gd name="connsiteX0" fmla="*/ 1108 w 1601308"/>
                    <a:gd name="connsiteY0" fmla="*/ 0 h 914400"/>
                    <a:gd name="connsiteX1" fmla="*/ 1601308 w 1601308"/>
                    <a:gd name="connsiteY1" fmla="*/ 0 h 914400"/>
                    <a:gd name="connsiteX2" fmla="*/ 1601308 w 1601308"/>
                    <a:gd name="connsiteY2" fmla="*/ 914400 h 914400"/>
                    <a:gd name="connsiteX3" fmla="*/ 1108 w 1601308"/>
                    <a:gd name="connsiteY3" fmla="*/ 914400 h 914400"/>
                    <a:gd name="connsiteX4" fmla="*/ 150183 w 1601308"/>
                    <a:gd name="connsiteY4" fmla="*/ 441406 h 914400"/>
                    <a:gd name="connsiteX5" fmla="*/ 1108 w 1601308"/>
                    <a:gd name="connsiteY5" fmla="*/ 0 h 914400"/>
                    <a:gd name="connsiteX0" fmla="*/ 1108 w 1601308"/>
                    <a:gd name="connsiteY0" fmla="*/ 0 h 914400"/>
                    <a:gd name="connsiteX1" fmla="*/ 1601308 w 1601308"/>
                    <a:gd name="connsiteY1" fmla="*/ 0 h 914400"/>
                    <a:gd name="connsiteX2" fmla="*/ 1601308 w 1601308"/>
                    <a:gd name="connsiteY2" fmla="*/ 914400 h 914400"/>
                    <a:gd name="connsiteX3" fmla="*/ 1108 w 1601308"/>
                    <a:gd name="connsiteY3" fmla="*/ 914400 h 914400"/>
                    <a:gd name="connsiteX4" fmla="*/ 73983 w 1601308"/>
                    <a:gd name="connsiteY4" fmla="*/ 441406 h 914400"/>
                    <a:gd name="connsiteX5" fmla="*/ 1108 w 1601308"/>
                    <a:gd name="connsiteY5" fmla="*/ 0 h 914400"/>
                    <a:gd name="connsiteX0" fmla="*/ 1108 w 1601308"/>
                    <a:gd name="connsiteY0" fmla="*/ 0 h 914400"/>
                    <a:gd name="connsiteX1" fmla="*/ 1601308 w 1601308"/>
                    <a:gd name="connsiteY1" fmla="*/ 0 h 914400"/>
                    <a:gd name="connsiteX2" fmla="*/ 1601308 w 1601308"/>
                    <a:gd name="connsiteY2" fmla="*/ 914400 h 914400"/>
                    <a:gd name="connsiteX3" fmla="*/ 1108 w 1601308"/>
                    <a:gd name="connsiteY3" fmla="*/ 914400 h 914400"/>
                    <a:gd name="connsiteX4" fmla="*/ 73983 w 1601308"/>
                    <a:gd name="connsiteY4" fmla="*/ 441406 h 914400"/>
                    <a:gd name="connsiteX5" fmla="*/ 1108 w 1601308"/>
                    <a:gd name="connsiteY5" fmla="*/ 0 h 914400"/>
                    <a:gd name="connsiteX0" fmla="*/ 1108 w 1601308"/>
                    <a:gd name="connsiteY0" fmla="*/ 0 h 914400"/>
                    <a:gd name="connsiteX1" fmla="*/ 1601308 w 1601308"/>
                    <a:gd name="connsiteY1" fmla="*/ 0 h 914400"/>
                    <a:gd name="connsiteX2" fmla="*/ 1601308 w 1601308"/>
                    <a:gd name="connsiteY2" fmla="*/ 914400 h 914400"/>
                    <a:gd name="connsiteX3" fmla="*/ 1108 w 1601308"/>
                    <a:gd name="connsiteY3" fmla="*/ 914400 h 914400"/>
                    <a:gd name="connsiteX4" fmla="*/ 73983 w 1601308"/>
                    <a:gd name="connsiteY4" fmla="*/ 441406 h 914400"/>
                    <a:gd name="connsiteX5" fmla="*/ 1108 w 1601308"/>
                    <a:gd name="connsiteY5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600200 w 1600200"/>
                    <a:gd name="connsiteY2" fmla="*/ 914400 h 914400"/>
                    <a:gd name="connsiteX3" fmla="*/ 0 w 1600200"/>
                    <a:gd name="connsiteY3" fmla="*/ 914400 h 914400"/>
                    <a:gd name="connsiteX4" fmla="*/ 72875 w 1600200"/>
                    <a:gd name="connsiteY4" fmla="*/ 441406 h 914400"/>
                    <a:gd name="connsiteX5" fmla="*/ 0 w 1600200"/>
                    <a:gd name="connsiteY5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960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1490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1490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266699 w 2035185"/>
                    <a:gd name="connsiteY0" fmla="*/ 443622 h 916616"/>
                    <a:gd name="connsiteX1" fmla="*/ 1794024 w 2035185"/>
                    <a:gd name="connsiteY1" fmla="*/ 2216 h 916616"/>
                    <a:gd name="connsiteX2" fmla="*/ 1713668 w 2035185"/>
                    <a:gd name="connsiteY2" fmla="*/ 456922 h 916616"/>
                    <a:gd name="connsiteX3" fmla="*/ 1794024 w 2035185"/>
                    <a:gd name="connsiteY3" fmla="*/ 916616 h 916616"/>
                    <a:gd name="connsiteX4" fmla="*/ 193824 w 2035185"/>
                    <a:gd name="connsiteY4" fmla="*/ 916616 h 916616"/>
                    <a:gd name="connsiteX5" fmla="*/ 266699 w 2035185"/>
                    <a:gd name="connsiteY5" fmla="*/ 443622 h 916616"/>
                    <a:gd name="connsiteX0" fmla="*/ 253307 w 1780633"/>
                    <a:gd name="connsiteY0" fmla="*/ 76617 h 549611"/>
                    <a:gd name="connsiteX1" fmla="*/ 1700276 w 1780633"/>
                    <a:gd name="connsiteY1" fmla="*/ 89917 h 549611"/>
                    <a:gd name="connsiteX2" fmla="*/ 1780632 w 1780633"/>
                    <a:gd name="connsiteY2" fmla="*/ 549611 h 549611"/>
                    <a:gd name="connsiteX3" fmla="*/ 180432 w 1780633"/>
                    <a:gd name="connsiteY3" fmla="*/ 549611 h 549611"/>
                    <a:gd name="connsiteX4" fmla="*/ 253307 w 1780633"/>
                    <a:gd name="connsiteY4" fmla="*/ 76617 h 549611"/>
                    <a:gd name="connsiteX0" fmla="*/ 72874 w 1600198"/>
                    <a:gd name="connsiteY0" fmla="*/ 76615 h 549609"/>
                    <a:gd name="connsiteX1" fmla="*/ 1519843 w 1600198"/>
                    <a:gd name="connsiteY1" fmla="*/ 89915 h 549609"/>
                    <a:gd name="connsiteX2" fmla="*/ 1600199 w 1600198"/>
                    <a:gd name="connsiteY2" fmla="*/ 549609 h 549609"/>
                    <a:gd name="connsiteX3" fmla="*/ -1 w 1600198"/>
                    <a:gd name="connsiteY3" fmla="*/ 549609 h 549609"/>
                    <a:gd name="connsiteX4" fmla="*/ 72874 w 1600198"/>
                    <a:gd name="connsiteY4" fmla="*/ 76615 h 549609"/>
                    <a:gd name="connsiteX0" fmla="*/ 72876 w 1600202"/>
                    <a:gd name="connsiteY0" fmla="*/ 76617 h 549611"/>
                    <a:gd name="connsiteX1" fmla="*/ 1519845 w 1600202"/>
                    <a:gd name="connsiteY1" fmla="*/ 89917 h 549611"/>
                    <a:gd name="connsiteX2" fmla="*/ 1600201 w 1600202"/>
                    <a:gd name="connsiteY2" fmla="*/ 549611 h 549611"/>
                    <a:gd name="connsiteX3" fmla="*/ 1 w 1600202"/>
                    <a:gd name="connsiteY3" fmla="*/ 549611 h 549611"/>
                    <a:gd name="connsiteX4" fmla="*/ 72876 w 1600202"/>
                    <a:gd name="connsiteY4" fmla="*/ 76617 h 549611"/>
                    <a:gd name="connsiteX0" fmla="*/ 72874 w 1600198"/>
                    <a:gd name="connsiteY0" fmla="*/ 1 h 472995"/>
                    <a:gd name="connsiteX1" fmla="*/ 1519843 w 1600198"/>
                    <a:gd name="connsiteY1" fmla="*/ 13301 h 472995"/>
                    <a:gd name="connsiteX2" fmla="*/ 1600199 w 1600198"/>
                    <a:gd name="connsiteY2" fmla="*/ 472995 h 472995"/>
                    <a:gd name="connsiteX3" fmla="*/ -1 w 1600198"/>
                    <a:gd name="connsiteY3" fmla="*/ 472995 h 472995"/>
                    <a:gd name="connsiteX4" fmla="*/ 72874 w 1600198"/>
                    <a:gd name="connsiteY4" fmla="*/ 1 h 472995"/>
                    <a:gd name="connsiteX0" fmla="*/ 148512 w 1600202"/>
                    <a:gd name="connsiteY0" fmla="*/ 15745 h 459695"/>
                    <a:gd name="connsiteX1" fmla="*/ 1519845 w 1600202"/>
                    <a:gd name="connsiteY1" fmla="*/ 1 h 459695"/>
                    <a:gd name="connsiteX2" fmla="*/ 1600201 w 1600202"/>
                    <a:gd name="connsiteY2" fmla="*/ 459695 h 459695"/>
                    <a:gd name="connsiteX3" fmla="*/ 1 w 1600202"/>
                    <a:gd name="connsiteY3" fmla="*/ 459695 h 459695"/>
                    <a:gd name="connsiteX4" fmla="*/ 148512 w 1600202"/>
                    <a:gd name="connsiteY4" fmla="*/ 15745 h 459695"/>
                    <a:gd name="connsiteX0" fmla="*/ 148510 w 1600198"/>
                    <a:gd name="connsiteY0" fmla="*/ 1221 h 445171"/>
                    <a:gd name="connsiteX1" fmla="*/ 1447235 w 1600198"/>
                    <a:gd name="connsiteY1" fmla="*/ 0 h 445171"/>
                    <a:gd name="connsiteX2" fmla="*/ 1600199 w 1600198"/>
                    <a:gd name="connsiteY2" fmla="*/ 445171 h 445171"/>
                    <a:gd name="connsiteX3" fmla="*/ -1 w 1600198"/>
                    <a:gd name="connsiteY3" fmla="*/ 445171 h 445171"/>
                    <a:gd name="connsiteX4" fmla="*/ 148510 w 1600198"/>
                    <a:gd name="connsiteY4" fmla="*/ 1221 h 44517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600198" h="445171">
                      <a:moveTo>
                        <a:pt x="148510" y="1221"/>
                      </a:moveTo>
                      <a:lnTo>
                        <a:pt x="1447235" y="0"/>
                      </a:lnTo>
                      <a:lnTo>
                        <a:pt x="1600199" y="445171"/>
                      </a:lnTo>
                      <a:lnTo>
                        <a:pt x="-1" y="445171"/>
                      </a:lnTo>
                      <a:lnTo>
                        <a:pt x="148510" y="122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49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898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48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797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746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696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645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594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4661027" y="4411980"/>
                  <a:ext cx="1524000" cy="76200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49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898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48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797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746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696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645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594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/>
                </a:p>
              </p:txBody>
            </p:sp>
          </p:grpSp>
          <p:sp>
            <p:nvSpPr>
              <p:cNvPr id="108" name="Rounded Rectangle 107"/>
              <p:cNvSpPr/>
              <p:nvPr/>
            </p:nvSpPr>
            <p:spPr>
              <a:xfrm>
                <a:off x="3732212" y="1908867"/>
                <a:ext cx="3419706" cy="2087497"/>
              </a:xfrm>
              <a:prstGeom prst="roundRect">
                <a:avLst>
                  <a:gd name="adj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60949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21898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82848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43797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304746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65696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426645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87594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/>
              </a:p>
            </p:txBody>
          </p:sp>
          <p:sp>
            <p:nvSpPr>
              <p:cNvPr id="109" name="Rectangle 108"/>
              <p:cNvSpPr/>
              <p:nvPr/>
            </p:nvSpPr>
            <p:spPr>
              <a:xfrm>
                <a:off x="3865445" y="2043471"/>
                <a:ext cx="3153240" cy="181828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60949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21898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82848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43797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304746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65696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426645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87594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/>
              </a:p>
            </p:txBody>
          </p:sp>
        </p:grpSp>
        <p:pic>
          <p:nvPicPr>
            <p:cNvPr id="2" name="Resim 1"/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522412" y="480449"/>
              <a:ext cx="8839200" cy="474900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80032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985720"/>
            <a:ext cx="12188825" cy="526268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reeform 4"/>
          <p:cNvSpPr/>
          <p:nvPr/>
        </p:nvSpPr>
        <p:spPr>
          <a:xfrm>
            <a:off x="-11107" y="1142372"/>
            <a:ext cx="10672289" cy="5122755"/>
          </a:xfrm>
          <a:custGeom>
            <a:avLst/>
            <a:gdLst>
              <a:gd name="connsiteX0" fmla="*/ 366909 w 7495504"/>
              <a:gd name="connsiteY0" fmla="*/ 3457306 h 4546443"/>
              <a:gd name="connsiteX1" fmla="*/ 1229551 w 7495504"/>
              <a:gd name="connsiteY1" fmla="*/ 4268189 h 4546443"/>
              <a:gd name="connsiteX2" fmla="*/ 7026502 w 7495504"/>
              <a:gd name="connsiteY2" fmla="*/ 4268189 h 4546443"/>
              <a:gd name="connsiteX3" fmla="*/ 7009249 w 7495504"/>
              <a:gd name="connsiteY3" fmla="*/ 955646 h 4546443"/>
              <a:gd name="connsiteX4" fmla="*/ 5870562 w 7495504"/>
              <a:gd name="connsiteY4" fmla="*/ 144763 h 4546443"/>
              <a:gd name="connsiteX5" fmla="*/ 366909 w 7495504"/>
              <a:gd name="connsiteY5" fmla="*/ 3457306 h 4546443"/>
              <a:gd name="connsiteX0" fmla="*/ 366909 w 7495504"/>
              <a:gd name="connsiteY0" fmla="*/ 3457306 h 4546443"/>
              <a:gd name="connsiteX1" fmla="*/ 1229551 w 7495504"/>
              <a:gd name="connsiteY1" fmla="*/ 4268189 h 4546443"/>
              <a:gd name="connsiteX2" fmla="*/ 7026502 w 7495504"/>
              <a:gd name="connsiteY2" fmla="*/ 4268189 h 4546443"/>
              <a:gd name="connsiteX3" fmla="*/ 7009249 w 7495504"/>
              <a:gd name="connsiteY3" fmla="*/ 955646 h 4546443"/>
              <a:gd name="connsiteX4" fmla="*/ 5870562 w 7495504"/>
              <a:gd name="connsiteY4" fmla="*/ 144763 h 4546443"/>
              <a:gd name="connsiteX5" fmla="*/ 366909 w 7495504"/>
              <a:gd name="connsiteY5" fmla="*/ 3457306 h 4546443"/>
              <a:gd name="connsiteX0" fmla="*/ 0 w 7128595"/>
              <a:gd name="connsiteY0" fmla="*/ 3457306 h 4546443"/>
              <a:gd name="connsiteX1" fmla="*/ 862642 w 7128595"/>
              <a:gd name="connsiteY1" fmla="*/ 4268189 h 4546443"/>
              <a:gd name="connsiteX2" fmla="*/ 6659593 w 7128595"/>
              <a:gd name="connsiteY2" fmla="*/ 4268189 h 4546443"/>
              <a:gd name="connsiteX3" fmla="*/ 6642340 w 7128595"/>
              <a:gd name="connsiteY3" fmla="*/ 955646 h 4546443"/>
              <a:gd name="connsiteX4" fmla="*/ 5503653 w 7128595"/>
              <a:gd name="connsiteY4" fmla="*/ 144763 h 4546443"/>
              <a:gd name="connsiteX5" fmla="*/ 0 w 7128595"/>
              <a:gd name="connsiteY5" fmla="*/ 3457306 h 4546443"/>
              <a:gd name="connsiteX0" fmla="*/ 0 w 7128595"/>
              <a:gd name="connsiteY0" fmla="*/ 3457306 h 4268189"/>
              <a:gd name="connsiteX1" fmla="*/ 862642 w 7128595"/>
              <a:gd name="connsiteY1" fmla="*/ 4268189 h 4268189"/>
              <a:gd name="connsiteX2" fmla="*/ 6659593 w 7128595"/>
              <a:gd name="connsiteY2" fmla="*/ 4268189 h 4268189"/>
              <a:gd name="connsiteX3" fmla="*/ 6642340 w 7128595"/>
              <a:gd name="connsiteY3" fmla="*/ 955646 h 4268189"/>
              <a:gd name="connsiteX4" fmla="*/ 5503653 w 7128595"/>
              <a:gd name="connsiteY4" fmla="*/ 144763 h 4268189"/>
              <a:gd name="connsiteX5" fmla="*/ 0 w 7128595"/>
              <a:gd name="connsiteY5" fmla="*/ 3457306 h 4268189"/>
              <a:gd name="connsiteX0" fmla="*/ 0 w 7128595"/>
              <a:gd name="connsiteY0" fmla="*/ 3312543 h 4123426"/>
              <a:gd name="connsiteX1" fmla="*/ 862642 w 7128595"/>
              <a:gd name="connsiteY1" fmla="*/ 4123426 h 4123426"/>
              <a:gd name="connsiteX2" fmla="*/ 6659593 w 7128595"/>
              <a:gd name="connsiteY2" fmla="*/ 4123426 h 4123426"/>
              <a:gd name="connsiteX3" fmla="*/ 6642340 w 7128595"/>
              <a:gd name="connsiteY3" fmla="*/ 810883 h 4123426"/>
              <a:gd name="connsiteX4" fmla="*/ 5503653 w 7128595"/>
              <a:gd name="connsiteY4" fmla="*/ 0 h 4123426"/>
              <a:gd name="connsiteX5" fmla="*/ 0 w 7128595"/>
              <a:gd name="connsiteY5" fmla="*/ 3312543 h 4123426"/>
              <a:gd name="connsiteX0" fmla="*/ 0 w 6659593"/>
              <a:gd name="connsiteY0" fmla="*/ 3312543 h 4123426"/>
              <a:gd name="connsiteX1" fmla="*/ 862642 w 6659593"/>
              <a:gd name="connsiteY1" fmla="*/ 4123426 h 4123426"/>
              <a:gd name="connsiteX2" fmla="*/ 6659593 w 6659593"/>
              <a:gd name="connsiteY2" fmla="*/ 4123426 h 4123426"/>
              <a:gd name="connsiteX3" fmla="*/ 6642340 w 6659593"/>
              <a:gd name="connsiteY3" fmla="*/ 810883 h 4123426"/>
              <a:gd name="connsiteX4" fmla="*/ 5503653 w 6659593"/>
              <a:gd name="connsiteY4" fmla="*/ 0 h 4123426"/>
              <a:gd name="connsiteX5" fmla="*/ 0 w 6659593"/>
              <a:gd name="connsiteY5" fmla="*/ 3312543 h 4123426"/>
              <a:gd name="connsiteX0" fmla="*/ 0 w 7088996"/>
              <a:gd name="connsiteY0" fmla="*/ 3373894 h 4396922"/>
              <a:gd name="connsiteX1" fmla="*/ 862642 w 7088996"/>
              <a:gd name="connsiteY1" fmla="*/ 4184777 h 4396922"/>
              <a:gd name="connsiteX2" fmla="*/ 6659593 w 7088996"/>
              <a:gd name="connsiteY2" fmla="*/ 4184777 h 4396922"/>
              <a:gd name="connsiteX3" fmla="*/ 6659593 w 7088996"/>
              <a:gd name="connsiteY3" fmla="*/ 1320807 h 4396922"/>
              <a:gd name="connsiteX4" fmla="*/ 5503653 w 7088996"/>
              <a:gd name="connsiteY4" fmla="*/ 61351 h 4396922"/>
              <a:gd name="connsiteX5" fmla="*/ 0 w 7088996"/>
              <a:gd name="connsiteY5" fmla="*/ 3373894 h 4396922"/>
              <a:gd name="connsiteX0" fmla="*/ 0 w 7088996"/>
              <a:gd name="connsiteY0" fmla="*/ 3312543 h 4335571"/>
              <a:gd name="connsiteX1" fmla="*/ 862642 w 7088996"/>
              <a:gd name="connsiteY1" fmla="*/ 4123426 h 4335571"/>
              <a:gd name="connsiteX2" fmla="*/ 6659593 w 7088996"/>
              <a:gd name="connsiteY2" fmla="*/ 4123426 h 4335571"/>
              <a:gd name="connsiteX3" fmla="*/ 6659593 w 7088996"/>
              <a:gd name="connsiteY3" fmla="*/ 1259456 h 4335571"/>
              <a:gd name="connsiteX4" fmla="*/ 5503653 w 7088996"/>
              <a:gd name="connsiteY4" fmla="*/ 0 h 4335571"/>
              <a:gd name="connsiteX5" fmla="*/ 0 w 7088996"/>
              <a:gd name="connsiteY5" fmla="*/ 3312543 h 4335571"/>
              <a:gd name="connsiteX0" fmla="*/ 0 w 6659593"/>
              <a:gd name="connsiteY0" fmla="*/ 3312543 h 4335571"/>
              <a:gd name="connsiteX1" fmla="*/ 862642 w 6659593"/>
              <a:gd name="connsiteY1" fmla="*/ 4123426 h 4335571"/>
              <a:gd name="connsiteX2" fmla="*/ 6659593 w 6659593"/>
              <a:gd name="connsiteY2" fmla="*/ 4123426 h 4335571"/>
              <a:gd name="connsiteX3" fmla="*/ 6659593 w 6659593"/>
              <a:gd name="connsiteY3" fmla="*/ 1259456 h 4335571"/>
              <a:gd name="connsiteX4" fmla="*/ 5503653 w 6659593"/>
              <a:gd name="connsiteY4" fmla="*/ 0 h 4335571"/>
              <a:gd name="connsiteX5" fmla="*/ 0 w 6659593"/>
              <a:gd name="connsiteY5" fmla="*/ 3312543 h 4335571"/>
              <a:gd name="connsiteX0" fmla="*/ 0 w 6659593"/>
              <a:gd name="connsiteY0" fmla="*/ 3312543 h 4123426"/>
              <a:gd name="connsiteX1" fmla="*/ 862642 w 6659593"/>
              <a:gd name="connsiteY1" fmla="*/ 4123426 h 4123426"/>
              <a:gd name="connsiteX2" fmla="*/ 6659593 w 6659593"/>
              <a:gd name="connsiteY2" fmla="*/ 4123426 h 4123426"/>
              <a:gd name="connsiteX3" fmla="*/ 6659593 w 6659593"/>
              <a:gd name="connsiteY3" fmla="*/ 1259456 h 4123426"/>
              <a:gd name="connsiteX4" fmla="*/ 5503653 w 6659593"/>
              <a:gd name="connsiteY4" fmla="*/ 0 h 4123426"/>
              <a:gd name="connsiteX5" fmla="*/ 0 w 6659593"/>
              <a:gd name="connsiteY5" fmla="*/ 3312543 h 4123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659593" h="4123426">
                <a:moveTo>
                  <a:pt x="0" y="3312543"/>
                </a:moveTo>
                <a:lnTo>
                  <a:pt x="862642" y="4123426"/>
                </a:lnTo>
                <a:lnTo>
                  <a:pt x="6659593" y="4123426"/>
                </a:lnTo>
                <a:lnTo>
                  <a:pt x="6659593" y="1259456"/>
                </a:lnTo>
                <a:lnTo>
                  <a:pt x="5503653" y="0"/>
                </a:lnTo>
                <a:cubicBezTo>
                  <a:pt x="4393721" y="342181"/>
                  <a:pt x="1834551" y="2208362"/>
                  <a:pt x="0" y="3312543"/>
                </a:cubicBezTo>
                <a:close/>
              </a:path>
            </a:pathLst>
          </a:custGeom>
          <a:solidFill>
            <a:schemeClr val="tx1">
              <a:alpha val="18000"/>
            </a:schemeClr>
          </a:solidFill>
          <a:ln>
            <a:noFill/>
          </a:ln>
          <a:scene3d>
            <a:camera prst="orthographicFront">
              <a:rot lat="21299999" lon="10800006" rev="21599984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" name="Grup 3"/>
          <p:cNvGrpSpPr/>
          <p:nvPr/>
        </p:nvGrpSpPr>
        <p:grpSpPr>
          <a:xfrm>
            <a:off x="1293812" y="152400"/>
            <a:ext cx="9367370" cy="6705600"/>
            <a:chOff x="1293812" y="152400"/>
            <a:chExt cx="9367370" cy="6705600"/>
          </a:xfrm>
        </p:grpSpPr>
        <p:grpSp>
          <p:nvGrpSpPr>
            <p:cNvPr id="106" name="Group 105"/>
            <p:cNvGrpSpPr/>
            <p:nvPr/>
          </p:nvGrpSpPr>
          <p:grpSpPr>
            <a:xfrm>
              <a:off x="1293812" y="152400"/>
              <a:ext cx="9367370" cy="6705600"/>
              <a:chOff x="3732212" y="1908867"/>
              <a:chExt cx="3419706" cy="2579313"/>
            </a:xfrm>
            <a:solidFill>
              <a:srgbClr val="6E4996"/>
            </a:solidFill>
          </p:grpSpPr>
          <p:grpSp>
            <p:nvGrpSpPr>
              <p:cNvPr id="107" name="Group 106"/>
              <p:cNvGrpSpPr/>
              <p:nvPr/>
            </p:nvGrpSpPr>
            <p:grpSpPr>
              <a:xfrm>
                <a:off x="4661027" y="3962401"/>
                <a:ext cx="1524000" cy="525779"/>
                <a:chOff x="4661027" y="3962401"/>
                <a:chExt cx="1524000" cy="525779"/>
              </a:xfrm>
              <a:grpFill/>
            </p:grpSpPr>
            <p:sp>
              <p:nvSpPr>
                <p:cNvPr id="110" name="Freeform 109"/>
                <p:cNvSpPr/>
                <p:nvPr/>
              </p:nvSpPr>
              <p:spPr>
                <a:xfrm>
                  <a:off x="5003189" y="3962401"/>
                  <a:ext cx="839677" cy="457200"/>
                </a:xfrm>
                <a:custGeom>
                  <a:avLst/>
                  <a:gdLst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600200 w 1600200"/>
                    <a:gd name="connsiteY2" fmla="*/ 914400 h 914400"/>
                    <a:gd name="connsiteX3" fmla="*/ 0 w 1600200"/>
                    <a:gd name="connsiteY3" fmla="*/ 914400 h 914400"/>
                    <a:gd name="connsiteX4" fmla="*/ 0 w 1600200"/>
                    <a:gd name="connsiteY4" fmla="*/ 0 h 914400"/>
                    <a:gd name="connsiteX0" fmla="*/ 3325 w 1603525"/>
                    <a:gd name="connsiteY0" fmla="*/ 0 h 914400"/>
                    <a:gd name="connsiteX1" fmla="*/ 1603525 w 1603525"/>
                    <a:gd name="connsiteY1" fmla="*/ 0 h 914400"/>
                    <a:gd name="connsiteX2" fmla="*/ 1603525 w 1603525"/>
                    <a:gd name="connsiteY2" fmla="*/ 914400 h 914400"/>
                    <a:gd name="connsiteX3" fmla="*/ 3325 w 1603525"/>
                    <a:gd name="connsiteY3" fmla="*/ 914400 h 914400"/>
                    <a:gd name="connsiteX4" fmla="*/ 0 w 1603525"/>
                    <a:gd name="connsiteY4" fmla="*/ 441406 h 914400"/>
                    <a:gd name="connsiteX5" fmla="*/ 3325 w 1603525"/>
                    <a:gd name="connsiteY5" fmla="*/ 0 h 914400"/>
                    <a:gd name="connsiteX0" fmla="*/ 1108 w 1601308"/>
                    <a:gd name="connsiteY0" fmla="*/ 0 h 914400"/>
                    <a:gd name="connsiteX1" fmla="*/ 1601308 w 1601308"/>
                    <a:gd name="connsiteY1" fmla="*/ 0 h 914400"/>
                    <a:gd name="connsiteX2" fmla="*/ 1601308 w 1601308"/>
                    <a:gd name="connsiteY2" fmla="*/ 914400 h 914400"/>
                    <a:gd name="connsiteX3" fmla="*/ 1108 w 1601308"/>
                    <a:gd name="connsiteY3" fmla="*/ 914400 h 914400"/>
                    <a:gd name="connsiteX4" fmla="*/ 150183 w 1601308"/>
                    <a:gd name="connsiteY4" fmla="*/ 441406 h 914400"/>
                    <a:gd name="connsiteX5" fmla="*/ 1108 w 1601308"/>
                    <a:gd name="connsiteY5" fmla="*/ 0 h 914400"/>
                    <a:gd name="connsiteX0" fmla="*/ 1108 w 1601308"/>
                    <a:gd name="connsiteY0" fmla="*/ 0 h 914400"/>
                    <a:gd name="connsiteX1" fmla="*/ 1601308 w 1601308"/>
                    <a:gd name="connsiteY1" fmla="*/ 0 h 914400"/>
                    <a:gd name="connsiteX2" fmla="*/ 1601308 w 1601308"/>
                    <a:gd name="connsiteY2" fmla="*/ 914400 h 914400"/>
                    <a:gd name="connsiteX3" fmla="*/ 1108 w 1601308"/>
                    <a:gd name="connsiteY3" fmla="*/ 914400 h 914400"/>
                    <a:gd name="connsiteX4" fmla="*/ 73983 w 1601308"/>
                    <a:gd name="connsiteY4" fmla="*/ 441406 h 914400"/>
                    <a:gd name="connsiteX5" fmla="*/ 1108 w 1601308"/>
                    <a:gd name="connsiteY5" fmla="*/ 0 h 914400"/>
                    <a:gd name="connsiteX0" fmla="*/ 1108 w 1601308"/>
                    <a:gd name="connsiteY0" fmla="*/ 0 h 914400"/>
                    <a:gd name="connsiteX1" fmla="*/ 1601308 w 1601308"/>
                    <a:gd name="connsiteY1" fmla="*/ 0 h 914400"/>
                    <a:gd name="connsiteX2" fmla="*/ 1601308 w 1601308"/>
                    <a:gd name="connsiteY2" fmla="*/ 914400 h 914400"/>
                    <a:gd name="connsiteX3" fmla="*/ 1108 w 1601308"/>
                    <a:gd name="connsiteY3" fmla="*/ 914400 h 914400"/>
                    <a:gd name="connsiteX4" fmla="*/ 73983 w 1601308"/>
                    <a:gd name="connsiteY4" fmla="*/ 441406 h 914400"/>
                    <a:gd name="connsiteX5" fmla="*/ 1108 w 1601308"/>
                    <a:gd name="connsiteY5" fmla="*/ 0 h 914400"/>
                    <a:gd name="connsiteX0" fmla="*/ 1108 w 1601308"/>
                    <a:gd name="connsiteY0" fmla="*/ 0 h 914400"/>
                    <a:gd name="connsiteX1" fmla="*/ 1601308 w 1601308"/>
                    <a:gd name="connsiteY1" fmla="*/ 0 h 914400"/>
                    <a:gd name="connsiteX2" fmla="*/ 1601308 w 1601308"/>
                    <a:gd name="connsiteY2" fmla="*/ 914400 h 914400"/>
                    <a:gd name="connsiteX3" fmla="*/ 1108 w 1601308"/>
                    <a:gd name="connsiteY3" fmla="*/ 914400 h 914400"/>
                    <a:gd name="connsiteX4" fmla="*/ 73983 w 1601308"/>
                    <a:gd name="connsiteY4" fmla="*/ 441406 h 914400"/>
                    <a:gd name="connsiteX5" fmla="*/ 1108 w 1601308"/>
                    <a:gd name="connsiteY5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600200 w 1600200"/>
                    <a:gd name="connsiteY2" fmla="*/ 914400 h 914400"/>
                    <a:gd name="connsiteX3" fmla="*/ 0 w 1600200"/>
                    <a:gd name="connsiteY3" fmla="*/ 914400 h 914400"/>
                    <a:gd name="connsiteX4" fmla="*/ 72875 w 1600200"/>
                    <a:gd name="connsiteY4" fmla="*/ 441406 h 914400"/>
                    <a:gd name="connsiteX5" fmla="*/ 0 w 1600200"/>
                    <a:gd name="connsiteY5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960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1490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1490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266699 w 2035185"/>
                    <a:gd name="connsiteY0" fmla="*/ 443622 h 916616"/>
                    <a:gd name="connsiteX1" fmla="*/ 1794024 w 2035185"/>
                    <a:gd name="connsiteY1" fmla="*/ 2216 h 916616"/>
                    <a:gd name="connsiteX2" fmla="*/ 1713668 w 2035185"/>
                    <a:gd name="connsiteY2" fmla="*/ 456922 h 916616"/>
                    <a:gd name="connsiteX3" fmla="*/ 1794024 w 2035185"/>
                    <a:gd name="connsiteY3" fmla="*/ 916616 h 916616"/>
                    <a:gd name="connsiteX4" fmla="*/ 193824 w 2035185"/>
                    <a:gd name="connsiteY4" fmla="*/ 916616 h 916616"/>
                    <a:gd name="connsiteX5" fmla="*/ 266699 w 2035185"/>
                    <a:gd name="connsiteY5" fmla="*/ 443622 h 916616"/>
                    <a:gd name="connsiteX0" fmla="*/ 253307 w 1780633"/>
                    <a:gd name="connsiteY0" fmla="*/ 76617 h 549611"/>
                    <a:gd name="connsiteX1" fmla="*/ 1700276 w 1780633"/>
                    <a:gd name="connsiteY1" fmla="*/ 89917 h 549611"/>
                    <a:gd name="connsiteX2" fmla="*/ 1780632 w 1780633"/>
                    <a:gd name="connsiteY2" fmla="*/ 549611 h 549611"/>
                    <a:gd name="connsiteX3" fmla="*/ 180432 w 1780633"/>
                    <a:gd name="connsiteY3" fmla="*/ 549611 h 549611"/>
                    <a:gd name="connsiteX4" fmla="*/ 253307 w 1780633"/>
                    <a:gd name="connsiteY4" fmla="*/ 76617 h 549611"/>
                    <a:gd name="connsiteX0" fmla="*/ 72874 w 1600198"/>
                    <a:gd name="connsiteY0" fmla="*/ 76615 h 549609"/>
                    <a:gd name="connsiteX1" fmla="*/ 1519843 w 1600198"/>
                    <a:gd name="connsiteY1" fmla="*/ 89915 h 549609"/>
                    <a:gd name="connsiteX2" fmla="*/ 1600199 w 1600198"/>
                    <a:gd name="connsiteY2" fmla="*/ 549609 h 549609"/>
                    <a:gd name="connsiteX3" fmla="*/ -1 w 1600198"/>
                    <a:gd name="connsiteY3" fmla="*/ 549609 h 549609"/>
                    <a:gd name="connsiteX4" fmla="*/ 72874 w 1600198"/>
                    <a:gd name="connsiteY4" fmla="*/ 76615 h 549609"/>
                    <a:gd name="connsiteX0" fmla="*/ 72876 w 1600202"/>
                    <a:gd name="connsiteY0" fmla="*/ 76617 h 549611"/>
                    <a:gd name="connsiteX1" fmla="*/ 1519845 w 1600202"/>
                    <a:gd name="connsiteY1" fmla="*/ 89917 h 549611"/>
                    <a:gd name="connsiteX2" fmla="*/ 1600201 w 1600202"/>
                    <a:gd name="connsiteY2" fmla="*/ 549611 h 549611"/>
                    <a:gd name="connsiteX3" fmla="*/ 1 w 1600202"/>
                    <a:gd name="connsiteY3" fmla="*/ 549611 h 549611"/>
                    <a:gd name="connsiteX4" fmla="*/ 72876 w 1600202"/>
                    <a:gd name="connsiteY4" fmla="*/ 76617 h 549611"/>
                    <a:gd name="connsiteX0" fmla="*/ 72874 w 1600198"/>
                    <a:gd name="connsiteY0" fmla="*/ 1 h 472995"/>
                    <a:gd name="connsiteX1" fmla="*/ 1519843 w 1600198"/>
                    <a:gd name="connsiteY1" fmla="*/ 13301 h 472995"/>
                    <a:gd name="connsiteX2" fmla="*/ 1600199 w 1600198"/>
                    <a:gd name="connsiteY2" fmla="*/ 472995 h 472995"/>
                    <a:gd name="connsiteX3" fmla="*/ -1 w 1600198"/>
                    <a:gd name="connsiteY3" fmla="*/ 472995 h 472995"/>
                    <a:gd name="connsiteX4" fmla="*/ 72874 w 1600198"/>
                    <a:gd name="connsiteY4" fmla="*/ 1 h 472995"/>
                    <a:gd name="connsiteX0" fmla="*/ 148512 w 1600202"/>
                    <a:gd name="connsiteY0" fmla="*/ 15745 h 459695"/>
                    <a:gd name="connsiteX1" fmla="*/ 1519845 w 1600202"/>
                    <a:gd name="connsiteY1" fmla="*/ 1 h 459695"/>
                    <a:gd name="connsiteX2" fmla="*/ 1600201 w 1600202"/>
                    <a:gd name="connsiteY2" fmla="*/ 459695 h 459695"/>
                    <a:gd name="connsiteX3" fmla="*/ 1 w 1600202"/>
                    <a:gd name="connsiteY3" fmla="*/ 459695 h 459695"/>
                    <a:gd name="connsiteX4" fmla="*/ 148512 w 1600202"/>
                    <a:gd name="connsiteY4" fmla="*/ 15745 h 459695"/>
                    <a:gd name="connsiteX0" fmla="*/ 148510 w 1600198"/>
                    <a:gd name="connsiteY0" fmla="*/ 1221 h 445171"/>
                    <a:gd name="connsiteX1" fmla="*/ 1447235 w 1600198"/>
                    <a:gd name="connsiteY1" fmla="*/ 0 h 445171"/>
                    <a:gd name="connsiteX2" fmla="*/ 1600199 w 1600198"/>
                    <a:gd name="connsiteY2" fmla="*/ 445171 h 445171"/>
                    <a:gd name="connsiteX3" fmla="*/ -1 w 1600198"/>
                    <a:gd name="connsiteY3" fmla="*/ 445171 h 445171"/>
                    <a:gd name="connsiteX4" fmla="*/ 148510 w 1600198"/>
                    <a:gd name="connsiteY4" fmla="*/ 1221 h 44517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600198" h="445171">
                      <a:moveTo>
                        <a:pt x="148510" y="1221"/>
                      </a:moveTo>
                      <a:lnTo>
                        <a:pt x="1447235" y="0"/>
                      </a:lnTo>
                      <a:lnTo>
                        <a:pt x="1600199" y="445171"/>
                      </a:lnTo>
                      <a:lnTo>
                        <a:pt x="-1" y="445171"/>
                      </a:lnTo>
                      <a:lnTo>
                        <a:pt x="148510" y="122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49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898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48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797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746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696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645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594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4661027" y="4411980"/>
                  <a:ext cx="1524000" cy="76200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49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898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48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797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746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696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645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594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/>
                </a:p>
              </p:txBody>
            </p:sp>
          </p:grpSp>
          <p:sp>
            <p:nvSpPr>
              <p:cNvPr id="108" name="Rounded Rectangle 107"/>
              <p:cNvSpPr/>
              <p:nvPr/>
            </p:nvSpPr>
            <p:spPr>
              <a:xfrm>
                <a:off x="3732212" y="1908867"/>
                <a:ext cx="3419706" cy="2087497"/>
              </a:xfrm>
              <a:prstGeom prst="roundRect">
                <a:avLst>
                  <a:gd name="adj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60949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21898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82848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43797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304746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65696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426645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87594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/>
              </a:p>
            </p:txBody>
          </p:sp>
          <p:sp>
            <p:nvSpPr>
              <p:cNvPr id="109" name="Rectangle 108"/>
              <p:cNvSpPr/>
              <p:nvPr/>
            </p:nvSpPr>
            <p:spPr>
              <a:xfrm>
                <a:off x="3865445" y="2043471"/>
                <a:ext cx="3153240" cy="181828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60949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21898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82848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43797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304746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65696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426645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87594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/>
              </a:p>
            </p:txBody>
          </p:sp>
        </p:grpSp>
        <p:pic>
          <p:nvPicPr>
            <p:cNvPr id="2" name="Resim 1"/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27494"/>
            <a:stretch/>
          </p:blipFill>
          <p:spPr>
            <a:xfrm>
              <a:off x="1558690" y="419614"/>
              <a:ext cx="8837613" cy="489256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62563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985720"/>
            <a:ext cx="12188825" cy="526268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reeform 4"/>
          <p:cNvSpPr/>
          <p:nvPr/>
        </p:nvSpPr>
        <p:spPr>
          <a:xfrm>
            <a:off x="-11107" y="1142372"/>
            <a:ext cx="10672289" cy="5122755"/>
          </a:xfrm>
          <a:custGeom>
            <a:avLst/>
            <a:gdLst>
              <a:gd name="connsiteX0" fmla="*/ 366909 w 7495504"/>
              <a:gd name="connsiteY0" fmla="*/ 3457306 h 4546443"/>
              <a:gd name="connsiteX1" fmla="*/ 1229551 w 7495504"/>
              <a:gd name="connsiteY1" fmla="*/ 4268189 h 4546443"/>
              <a:gd name="connsiteX2" fmla="*/ 7026502 w 7495504"/>
              <a:gd name="connsiteY2" fmla="*/ 4268189 h 4546443"/>
              <a:gd name="connsiteX3" fmla="*/ 7009249 w 7495504"/>
              <a:gd name="connsiteY3" fmla="*/ 955646 h 4546443"/>
              <a:gd name="connsiteX4" fmla="*/ 5870562 w 7495504"/>
              <a:gd name="connsiteY4" fmla="*/ 144763 h 4546443"/>
              <a:gd name="connsiteX5" fmla="*/ 366909 w 7495504"/>
              <a:gd name="connsiteY5" fmla="*/ 3457306 h 4546443"/>
              <a:gd name="connsiteX0" fmla="*/ 366909 w 7495504"/>
              <a:gd name="connsiteY0" fmla="*/ 3457306 h 4546443"/>
              <a:gd name="connsiteX1" fmla="*/ 1229551 w 7495504"/>
              <a:gd name="connsiteY1" fmla="*/ 4268189 h 4546443"/>
              <a:gd name="connsiteX2" fmla="*/ 7026502 w 7495504"/>
              <a:gd name="connsiteY2" fmla="*/ 4268189 h 4546443"/>
              <a:gd name="connsiteX3" fmla="*/ 7009249 w 7495504"/>
              <a:gd name="connsiteY3" fmla="*/ 955646 h 4546443"/>
              <a:gd name="connsiteX4" fmla="*/ 5870562 w 7495504"/>
              <a:gd name="connsiteY4" fmla="*/ 144763 h 4546443"/>
              <a:gd name="connsiteX5" fmla="*/ 366909 w 7495504"/>
              <a:gd name="connsiteY5" fmla="*/ 3457306 h 4546443"/>
              <a:gd name="connsiteX0" fmla="*/ 0 w 7128595"/>
              <a:gd name="connsiteY0" fmla="*/ 3457306 h 4546443"/>
              <a:gd name="connsiteX1" fmla="*/ 862642 w 7128595"/>
              <a:gd name="connsiteY1" fmla="*/ 4268189 h 4546443"/>
              <a:gd name="connsiteX2" fmla="*/ 6659593 w 7128595"/>
              <a:gd name="connsiteY2" fmla="*/ 4268189 h 4546443"/>
              <a:gd name="connsiteX3" fmla="*/ 6642340 w 7128595"/>
              <a:gd name="connsiteY3" fmla="*/ 955646 h 4546443"/>
              <a:gd name="connsiteX4" fmla="*/ 5503653 w 7128595"/>
              <a:gd name="connsiteY4" fmla="*/ 144763 h 4546443"/>
              <a:gd name="connsiteX5" fmla="*/ 0 w 7128595"/>
              <a:gd name="connsiteY5" fmla="*/ 3457306 h 4546443"/>
              <a:gd name="connsiteX0" fmla="*/ 0 w 7128595"/>
              <a:gd name="connsiteY0" fmla="*/ 3457306 h 4268189"/>
              <a:gd name="connsiteX1" fmla="*/ 862642 w 7128595"/>
              <a:gd name="connsiteY1" fmla="*/ 4268189 h 4268189"/>
              <a:gd name="connsiteX2" fmla="*/ 6659593 w 7128595"/>
              <a:gd name="connsiteY2" fmla="*/ 4268189 h 4268189"/>
              <a:gd name="connsiteX3" fmla="*/ 6642340 w 7128595"/>
              <a:gd name="connsiteY3" fmla="*/ 955646 h 4268189"/>
              <a:gd name="connsiteX4" fmla="*/ 5503653 w 7128595"/>
              <a:gd name="connsiteY4" fmla="*/ 144763 h 4268189"/>
              <a:gd name="connsiteX5" fmla="*/ 0 w 7128595"/>
              <a:gd name="connsiteY5" fmla="*/ 3457306 h 4268189"/>
              <a:gd name="connsiteX0" fmla="*/ 0 w 7128595"/>
              <a:gd name="connsiteY0" fmla="*/ 3312543 h 4123426"/>
              <a:gd name="connsiteX1" fmla="*/ 862642 w 7128595"/>
              <a:gd name="connsiteY1" fmla="*/ 4123426 h 4123426"/>
              <a:gd name="connsiteX2" fmla="*/ 6659593 w 7128595"/>
              <a:gd name="connsiteY2" fmla="*/ 4123426 h 4123426"/>
              <a:gd name="connsiteX3" fmla="*/ 6642340 w 7128595"/>
              <a:gd name="connsiteY3" fmla="*/ 810883 h 4123426"/>
              <a:gd name="connsiteX4" fmla="*/ 5503653 w 7128595"/>
              <a:gd name="connsiteY4" fmla="*/ 0 h 4123426"/>
              <a:gd name="connsiteX5" fmla="*/ 0 w 7128595"/>
              <a:gd name="connsiteY5" fmla="*/ 3312543 h 4123426"/>
              <a:gd name="connsiteX0" fmla="*/ 0 w 6659593"/>
              <a:gd name="connsiteY0" fmla="*/ 3312543 h 4123426"/>
              <a:gd name="connsiteX1" fmla="*/ 862642 w 6659593"/>
              <a:gd name="connsiteY1" fmla="*/ 4123426 h 4123426"/>
              <a:gd name="connsiteX2" fmla="*/ 6659593 w 6659593"/>
              <a:gd name="connsiteY2" fmla="*/ 4123426 h 4123426"/>
              <a:gd name="connsiteX3" fmla="*/ 6642340 w 6659593"/>
              <a:gd name="connsiteY3" fmla="*/ 810883 h 4123426"/>
              <a:gd name="connsiteX4" fmla="*/ 5503653 w 6659593"/>
              <a:gd name="connsiteY4" fmla="*/ 0 h 4123426"/>
              <a:gd name="connsiteX5" fmla="*/ 0 w 6659593"/>
              <a:gd name="connsiteY5" fmla="*/ 3312543 h 4123426"/>
              <a:gd name="connsiteX0" fmla="*/ 0 w 7088996"/>
              <a:gd name="connsiteY0" fmla="*/ 3373894 h 4396922"/>
              <a:gd name="connsiteX1" fmla="*/ 862642 w 7088996"/>
              <a:gd name="connsiteY1" fmla="*/ 4184777 h 4396922"/>
              <a:gd name="connsiteX2" fmla="*/ 6659593 w 7088996"/>
              <a:gd name="connsiteY2" fmla="*/ 4184777 h 4396922"/>
              <a:gd name="connsiteX3" fmla="*/ 6659593 w 7088996"/>
              <a:gd name="connsiteY3" fmla="*/ 1320807 h 4396922"/>
              <a:gd name="connsiteX4" fmla="*/ 5503653 w 7088996"/>
              <a:gd name="connsiteY4" fmla="*/ 61351 h 4396922"/>
              <a:gd name="connsiteX5" fmla="*/ 0 w 7088996"/>
              <a:gd name="connsiteY5" fmla="*/ 3373894 h 4396922"/>
              <a:gd name="connsiteX0" fmla="*/ 0 w 7088996"/>
              <a:gd name="connsiteY0" fmla="*/ 3312543 h 4335571"/>
              <a:gd name="connsiteX1" fmla="*/ 862642 w 7088996"/>
              <a:gd name="connsiteY1" fmla="*/ 4123426 h 4335571"/>
              <a:gd name="connsiteX2" fmla="*/ 6659593 w 7088996"/>
              <a:gd name="connsiteY2" fmla="*/ 4123426 h 4335571"/>
              <a:gd name="connsiteX3" fmla="*/ 6659593 w 7088996"/>
              <a:gd name="connsiteY3" fmla="*/ 1259456 h 4335571"/>
              <a:gd name="connsiteX4" fmla="*/ 5503653 w 7088996"/>
              <a:gd name="connsiteY4" fmla="*/ 0 h 4335571"/>
              <a:gd name="connsiteX5" fmla="*/ 0 w 7088996"/>
              <a:gd name="connsiteY5" fmla="*/ 3312543 h 4335571"/>
              <a:gd name="connsiteX0" fmla="*/ 0 w 6659593"/>
              <a:gd name="connsiteY0" fmla="*/ 3312543 h 4335571"/>
              <a:gd name="connsiteX1" fmla="*/ 862642 w 6659593"/>
              <a:gd name="connsiteY1" fmla="*/ 4123426 h 4335571"/>
              <a:gd name="connsiteX2" fmla="*/ 6659593 w 6659593"/>
              <a:gd name="connsiteY2" fmla="*/ 4123426 h 4335571"/>
              <a:gd name="connsiteX3" fmla="*/ 6659593 w 6659593"/>
              <a:gd name="connsiteY3" fmla="*/ 1259456 h 4335571"/>
              <a:gd name="connsiteX4" fmla="*/ 5503653 w 6659593"/>
              <a:gd name="connsiteY4" fmla="*/ 0 h 4335571"/>
              <a:gd name="connsiteX5" fmla="*/ 0 w 6659593"/>
              <a:gd name="connsiteY5" fmla="*/ 3312543 h 4335571"/>
              <a:gd name="connsiteX0" fmla="*/ 0 w 6659593"/>
              <a:gd name="connsiteY0" fmla="*/ 3312543 h 4123426"/>
              <a:gd name="connsiteX1" fmla="*/ 862642 w 6659593"/>
              <a:gd name="connsiteY1" fmla="*/ 4123426 h 4123426"/>
              <a:gd name="connsiteX2" fmla="*/ 6659593 w 6659593"/>
              <a:gd name="connsiteY2" fmla="*/ 4123426 h 4123426"/>
              <a:gd name="connsiteX3" fmla="*/ 6659593 w 6659593"/>
              <a:gd name="connsiteY3" fmla="*/ 1259456 h 4123426"/>
              <a:gd name="connsiteX4" fmla="*/ 5503653 w 6659593"/>
              <a:gd name="connsiteY4" fmla="*/ 0 h 4123426"/>
              <a:gd name="connsiteX5" fmla="*/ 0 w 6659593"/>
              <a:gd name="connsiteY5" fmla="*/ 3312543 h 4123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659593" h="4123426">
                <a:moveTo>
                  <a:pt x="0" y="3312543"/>
                </a:moveTo>
                <a:lnTo>
                  <a:pt x="862642" y="4123426"/>
                </a:lnTo>
                <a:lnTo>
                  <a:pt x="6659593" y="4123426"/>
                </a:lnTo>
                <a:lnTo>
                  <a:pt x="6659593" y="1259456"/>
                </a:lnTo>
                <a:lnTo>
                  <a:pt x="5503653" y="0"/>
                </a:lnTo>
                <a:cubicBezTo>
                  <a:pt x="4393721" y="342181"/>
                  <a:pt x="1834551" y="2208362"/>
                  <a:pt x="0" y="3312543"/>
                </a:cubicBezTo>
                <a:close/>
              </a:path>
            </a:pathLst>
          </a:custGeom>
          <a:solidFill>
            <a:schemeClr val="tx1">
              <a:alpha val="18000"/>
            </a:schemeClr>
          </a:solidFill>
          <a:ln>
            <a:noFill/>
          </a:ln>
          <a:scene3d>
            <a:camera prst="orthographicFront">
              <a:rot lat="21299999" lon="10800006" rev="21599984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up 6"/>
          <p:cNvGrpSpPr/>
          <p:nvPr/>
        </p:nvGrpSpPr>
        <p:grpSpPr>
          <a:xfrm>
            <a:off x="1293812" y="152400"/>
            <a:ext cx="9367370" cy="6705600"/>
            <a:chOff x="1293812" y="152400"/>
            <a:chExt cx="9367370" cy="6705600"/>
          </a:xfrm>
        </p:grpSpPr>
        <p:grpSp>
          <p:nvGrpSpPr>
            <p:cNvPr id="106" name="Group 105"/>
            <p:cNvGrpSpPr/>
            <p:nvPr/>
          </p:nvGrpSpPr>
          <p:grpSpPr>
            <a:xfrm>
              <a:off x="1293812" y="152400"/>
              <a:ext cx="9367370" cy="6705600"/>
              <a:chOff x="3732212" y="1908867"/>
              <a:chExt cx="3419706" cy="2579313"/>
            </a:xfrm>
            <a:solidFill>
              <a:srgbClr val="6E4996"/>
            </a:solidFill>
          </p:grpSpPr>
          <p:grpSp>
            <p:nvGrpSpPr>
              <p:cNvPr id="107" name="Group 106"/>
              <p:cNvGrpSpPr/>
              <p:nvPr/>
            </p:nvGrpSpPr>
            <p:grpSpPr>
              <a:xfrm>
                <a:off x="4661027" y="3962401"/>
                <a:ext cx="1524000" cy="525779"/>
                <a:chOff x="4661027" y="3962401"/>
                <a:chExt cx="1524000" cy="525779"/>
              </a:xfrm>
              <a:grpFill/>
            </p:grpSpPr>
            <p:sp>
              <p:nvSpPr>
                <p:cNvPr id="110" name="Freeform 109"/>
                <p:cNvSpPr/>
                <p:nvPr/>
              </p:nvSpPr>
              <p:spPr>
                <a:xfrm>
                  <a:off x="5003189" y="3962401"/>
                  <a:ext cx="839677" cy="457200"/>
                </a:xfrm>
                <a:custGeom>
                  <a:avLst/>
                  <a:gdLst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600200 w 1600200"/>
                    <a:gd name="connsiteY2" fmla="*/ 914400 h 914400"/>
                    <a:gd name="connsiteX3" fmla="*/ 0 w 1600200"/>
                    <a:gd name="connsiteY3" fmla="*/ 914400 h 914400"/>
                    <a:gd name="connsiteX4" fmla="*/ 0 w 1600200"/>
                    <a:gd name="connsiteY4" fmla="*/ 0 h 914400"/>
                    <a:gd name="connsiteX0" fmla="*/ 3325 w 1603525"/>
                    <a:gd name="connsiteY0" fmla="*/ 0 h 914400"/>
                    <a:gd name="connsiteX1" fmla="*/ 1603525 w 1603525"/>
                    <a:gd name="connsiteY1" fmla="*/ 0 h 914400"/>
                    <a:gd name="connsiteX2" fmla="*/ 1603525 w 1603525"/>
                    <a:gd name="connsiteY2" fmla="*/ 914400 h 914400"/>
                    <a:gd name="connsiteX3" fmla="*/ 3325 w 1603525"/>
                    <a:gd name="connsiteY3" fmla="*/ 914400 h 914400"/>
                    <a:gd name="connsiteX4" fmla="*/ 0 w 1603525"/>
                    <a:gd name="connsiteY4" fmla="*/ 441406 h 914400"/>
                    <a:gd name="connsiteX5" fmla="*/ 3325 w 1603525"/>
                    <a:gd name="connsiteY5" fmla="*/ 0 h 914400"/>
                    <a:gd name="connsiteX0" fmla="*/ 1108 w 1601308"/>
                    <a:gd name="connsiteY0" fmla="*/ 0 h 914400"/>
                    <a:gd name="connsiteX1" fmla="*/ 1601308 w 1601308"/>
                    <a:gd name="connsiteY1" fmla="*/ 0 h 914400"/>
                    <a:gd name="connsiteX2" fmla="*/ 1601308 w 1601308"/>
                    <a:gd name="connsiteY2" fmla="*/ 914400 h 914400"/>
                    <a:gd name="connsiteX3" fmla="*/ 1108 w 1601308"/>
                    <a:gd name="connsiteY3" fmla="*/ 914400 h 914400"/>
                    <a:gd name="connsiteX4" fmla="*/ 150183 w 1601308"/>
                    <a:gd name="connsiteY4" fmla="*/ 441406 h 914400"/>
                    <a:gd name="connsiteX5" fmla="*/ 1108 w 1601308"/>
                    <a:gd name="connsiteY5" fmla="*/ 0 h 914400"/>
                    <a:gd name="connsiteX0" fmla="*/ 1108 w 1601308"/>
                    <a:gd name="connsiteY0" fmla="*/ 0 h 914400"/>
                    <a:gd name="connsiteX1" fmla="*/ 1601308 w 1601308"/>
                    <a:gd name="connsiteY1" fmla="*/ 0 h 914400"/>
                    <a:gd name="connsiteX2" fmla="*/ 1601308 w 1601308"/>
                    <a:gd name="connsiteY2" fmla="*/ 914400 h 914400"/>
                    <a:gd name="connsiteX3" fmla="*/ 1108 w 1601308"/>
                    <a:gd name="connsiteY3" fmla="*/ 914400 h 914400"/>
                    <a:gd name="connsiteX4" fmla="*/ 73983 w 1601308"/>
                    <a:gd name="connsiteY4" fmla="*/ 441406 h 914400"/>
                    <a:gd name="connsiteX5" fmla="*/ 1108 w 1601308"/>
                    <a:gd name="connsiteY5" fmla="*/ 0 h 914400"/>
                    <a:gd name="connsiteX0" fmla="*/ 1108 w 1601308"/>
                    <a:gd name="connsiteY0" fmla="*/ 0 h 914400"/>
                    <a:gd name="connsiteX1" fmla="*/ 1601308 w 1601308"/>
                    <a:gd name="connsiteY1" fmla="*/ 0 h 914400"/>
                    <a:gd name="connsiteX2" fmla="*/ 1601308 w 1601308"/>
                    <a:gd name="connsiteY2" fmla="*/ 914400 h 914400"/>
                    <a:gd name="connsiteX3" fmla="*/ 1108 w 1601308"/>
                    <a:gd name="connsiteY3" fmla="*/ 914400 h 914400"/>
                    <a:gd name="connsiteX4" fmla="*/ 73983 w 1601308"/>
                    <a:gd name="connsiteY4" fmla="*/ 441406 h 914400"/>
                    <a:gd name="connsiteX5" fmla="*/ 1108 w 1601308"/>
                    <a:gd name="connsiteY5" fmla="*/ 0 h 914400"/>
                    <a:gd name="connsiteX0" fmla="*/ 1108 w 1601308"/>
                    <a:gd name="connsiteY0" fmla="*/ 0 h 914400"/>
                    <a:gd name="connsiteX1" fmla="*/ 1601308 w 1601308"/>
                    <a:gd name="connsiteY1" fmla="*/ 0 h 914400"/>
                    <a:gd name="connsiteX2" fmla="*/ 1601308 w 1601308"/>
                    <a:gd name="connsiteY2" fmla="*/ 914400 h 914400"/>
                    <a:gd name="connsiteX3" fmla="*/ 1108 w 1601308"/>
                    <a:gd name="connsiteY3" fmla="*/ 914400 h 914400"/>
                    <a:gd name="connsiteX4" fmla="*/ 73983 w 1601308"/>
                    <a:gd name="connsiteY4" fmla="*/ 441406 h 914400"/>
                    <a:gd name="connsiteX5" fmla="*/ 1108 w 1601308"/>
                    <a:gd name="connsiteY5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600200 w 1600200"/>
                    <a:gd name="connsiteY2" fmla="*/ 914400 h 914400"/>
                    <a:gd name="connsiteX3" fmla="*/ 0 w 1600200"/>
                    <a:gd name="connsiteY3" fmla="*/ 914400 h 914400"/>
                    <a:gd name="connsiteX4" fmla="*/ 72875 w 1600200"/>
                    <a:gd name="connsiteY4" fmla="*/ 441406 h 914400"/>
                    <a:gd name="connsiteX5" fmla="*/ 0 w 1600200"/>
                    <a:gd name="connsiteY5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960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1490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1490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266699 w 2035185"/>
                    <a:gd name="connsiteY0" fmla="*/ 443622 h 916616"/>
                    <a:gd name="connsiteX1" fmla="*/ 1794024 w 2035185"/>
                    <a:gd name="connsiteY1" fmla="*/ 2216 h 916616"/>
                    <a:gd name="connsiteX2" fmla="*/ 1713668 w 2035185"/>
                    <a:gd name="connsiteY2" fmla="*/ 456922 h 916616"/>
                    <a:gd name="connsiteX3" fmla="*/ 1794024 w 2035185"/>
                    <a:gd name="connsiteY3" fmla="*/ 916616 h 916616"/>
                    <a:gd name="connsiteX4" fmla="*/ 193824 w 2035185"/>
                    <a:gd name="connsiteY4" fmla="*/ 916616 h 916616"/>
                    <a:gd name="connsiteX5" fmla="*/ 266699 w 2035185"/>
                    <a:gd name="connsiteY5" fmla="*/ 443622 h 916616"/>
                    <a:gd name="connsiteX0" fmla="*/ 253307 w 1780633"/>
                    <a:gd name="connsiteY0" fmla="*/ 76617 h 549611"/>
                    <a:gd name="connsiteX1" fmla="*/ 1700276 w 1780633"/>
                    <a:gd name="connsiteY1" fmla="*/ 89917 h 549611"/>
                    <a:gd name="connsiteX2" fmla="*/ 1780632 w 1780633"/>
                    <a:gd name="connsiteY2" fmla="*/ 549611 h 549611"/>
                    <a:gd name="connsiteX3" fmla="*/ 180432 w 1780633"/>
                    <a:gd name="connsiteY3" fmla="*/ 549611 h 549611"/>
                    <a:gd name="connsiteX4" fmla="*/ 253307 w 1780633"/>
                    <a:gd name="connsiteY4" fmla="*/ 76617 h 549611"/>
                    <a:gd name="connsiteX0" fmla="*/ 72874 w 1600198"/>
                    <a:gd name="connsiteY0" fmla="*/ 76615 h 549609"/>
                    <a:gd name="connsiteX1" fmla="*/ 1519843 w 1600198"/>
                    <a:gd name="connsiteY1" fmla="*/ 89915 h 549609"/>
                    <a:gd name="connsiteX2" fmla="*/ 1600199 w 1600198"/>
                    <a:gd name="connsiteY2" fmla="*/ 549609 h 549609"/>
                    <a:gd name="connsiteX3" fmla="*/ -1 w 1600198"/>
                    <a:gd name="connsiteY3" fmla="*/ 549609 h 549609"/>
                    <a:gd name="connsiteX4" fmla="*/ 72874 w 1600198"/>
                    <a:gd name="connsiteY4" fmla="*/ 76615 h 549609"/>
                    <a:gd name="connsiteX0" fmla="*/ 72876 w 1600202"/>
                    <a:gd name="connsiteY0" fmla="*/ 76617 h 549611"/>
                    <a:gd name="connsiteX1" fmla="*/ 1519845 w 1600202"/>
                    <a:gd name="connsiteY1" fmla="*/ 89917 h 549611"/>
                    <a:gd name="connsiteX2" fmla="*/ 1600201 w 1600202"/>
                    <a:gd name="connsiteY2" fmla="*/ 549611 h 549611"/>
                    <a:gd name="connsiteX3" fmla="*/ 1 w 1600202"/>
                    <a:gd name="connsiteY3" fmla="*/ 549611 h 549611"/>
                    <a:gd name="connsiteX4" fmla="*/ 72876 w 1600202"/>
                    <a:gd name="connsiteY4" fmla="*/ 76617 h 549611"/>
                    <a:gd name="connsiteX0" fmla="*/ 72874 w 1600198"/>
                    <a:gd name="connsiteY0" fmla="*/ 1 h 472995"/>
                    <a:gd name="connsiteX1" fmla="*/ 1519843 w 1600198"/>
                    <a:gd name="connsiteY1" fmla="*/ 13301 h 472995"/>
                    <a:gd name="connsiteX2" fmla="*/ 1600199 w 1600198"/>
                    <a:gd name="connsiteY2" fmla="*/ 472995 h 472995"/>
                    <a:gd name="connsiteX3" fmla="*/ -1 w 1600198"/>
                    <a:gd name="connsiteY3" fmla="*/ 472995 h 472995"/>
                    <a:gd name="connsiteX4" fmla="*/ 72874 w 1600198"/>
                    <a:gd name="connsiteY4" fmla="*/ 1 h 472995"/>
                    <a:gd name="connsiteX0" fmla="*/ 148512 w 1600202"/>
                    <a:gd name="connsiteY0" fmla="*/ 15745 h 459695"/>
                    <a:gd name="connsiteX1" fmla="*/ 1519845 w 1600202"/>
                    <a:gd name="connsiteY1" fmla="*/ 1 h 459695"/>
                    <a:gd name="connsiteX2" fmla="*/ 1600201 w 1600202"/>
                    <a:gd name="connsiteY2" fmla="*/ 459695 h 459695"/>
                    <a:gd name="connsiteX3" fmla="*/ 1 w 1600202"/>
                    <a:gd name="connsiteY3" fmla="*/ 459695 h 459695"/>
                    <a:gd name="connsiteX4" fmla="*/ 148512 w 1600202"/>
                    <a:gd name="connsiteY4" fmla="*/ 15745 h 459695"/>
                    <a:gd name="connsiteX0" fmla="*/ 148510 w 1600198"/>
                    <a:gd name="connsiteY0" fmla="*/ 1221 h 445171"/>
                    <a:gd name="connsiteX1" fmla="*/ 1447235 w 1600198"/>
                    <a:gd name="connsiteY1" fmla="*/ 0 h 445171"/>
                    <a:gd name="connsiteX2" fmla="*/ 1600199 w 1600198"/>
                    <a:gd name="connsiteY2" fmla="*/ 445171 h 445171"/>
                    <a:gd name="connsiteX3" fmla="*/ -1 w 1600198"/>
                    <a:gd name="connsiteY3" fmla="*/ 445171 h 445171"/>
                    <a:gd name="connsiteX4" fmla="*/ 148510 w 1600198"/>
                    <a:gd name="connsiteY4" fmla="*/ 1221 h 44517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600198" h="445171">
                      <a:moveTo>
                        <a:pt x="148510" y="1221"/>
                      </a:moveTo>
                      <a:lnTo>
                        <a:pt x="1447235" y="0"/>
                      </a:lnTo>
                      <a:lnTo>
                        <a:pt x="1600199" y="445171"/>
                      </a:lnTo>
                      <a:lnTo>
                        <a:pt x="-1" y="445171"/>
                      </a:lnTo>
                      <a:lnTo>
                        <a:pt x="148510" y="122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49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898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48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797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746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696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645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594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4661027" y="4411980"/>
                  <a:ext cx="1524000" cy="76200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49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898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48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797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746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696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645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594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/>
                </a:p>
              </p:txBody>
            </p:sp>
          </p:grpSp>
          <p:sp>
            <p:nvSpPr>
              <p:cNvPr id="108" name="Rounded Rectangle 107"/>
              <p:cNvSpPr/>
              <p:nvPr/>
            </p:nvSpPr>
            <p:spPr>
              <a:xfrm>
                <a:off x="3732212" y="1908867"/>
                <a:ext cx="3419706" cy="2087497"/>
              </a:xfrm>
              <a:prstGeom prst="roundRect">
                <a:avLst>
                  <a:gd name="adj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60949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21898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82848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43797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304746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65696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426645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87594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/>
              </a:p>
            </p:txBody>
          </p:sp>
          <p:sp>
            <p:nvSpPr>
              <p:cNvPr id="109" name="Rectangle 108"/>
              <p:cNvSpPr/>
              <p:nvPr/>
            </p:nvSpPr>
            <p:spPr>
              <a:xfrm>
                <a:off x="3865445" y="2043471"/>
                <a:ext cx="3153240" cy="181828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60949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21898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82848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43797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304746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65696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426645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87594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/>
              </a:p>
            </p:txBody>
          </p:sp>
        </p:grpSp>
        <p:pic>
          <p:nvPicPr>
            <p:cNvPr id="6" name="Resim 5"/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27507" b="10746"/>
            <a:stretch/>
          </p:blipFill>
          <p:spPr>
            <a:xfrm>
              <a:off x="1559484" y="413565"/>
              <a:ext cx="8836025" cy="484423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05941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985720"/>
            <a:ext cx="12188825" cy="5262680"/>
          </a:xfrm>
          <a:prstGeom prst="rect">
            <a:avLst/>
          </a:prstGeom>
          <a:solidFill>
            <a:srgbClr val="29AAC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reeform 4"/>
          <p:cNvSpPr/>
          <p:nvPr/>
        </p:nvSpPr>
        <p:spPr>
          <a:xfrm>
            <a:off x="-11107" y="1142372"/>
            <a:ext cx="10672289" cy="5122755"/>
          </a:xfrm>
          <a:custGeom>
            <a:avLst/>
            <a:gdLst>
              <a:gd name="connsiteX0" fmla="*/ 366909 w 7495504"/>
              <a:gd name="connsiteY0" fmla="*/ 3457306 h 4546443"/>
              <a:gd name="connsiteX1" fmla="*/ 1229551 w 7495504"/>
              <a:gd name="connsiteY1" fmla="*/ 4268189 h 4546443"/>
              <a:gd name="connsiteX2" fmla="*/ 7026502 w 7495504"/>
              <a:gd name="connsiteY2" fmla="*/ 4268189 h 4546443"/>
              <a:gd name="connsiteX3" fmla="*/ 7009249 w 7495504"/>
              <a:gd name="connsiteY3" fmla="*/ 955646 h 4546443"/>
              <a:gd name="connsiteX4" fmla="*/ 5870562 w 7495504"/>
              <a:gd name="connsiteY4" fmla="*/ 144763 h 4546443"/>
              <a:gd name="connsiteX5" fmla="*/ 366909 w 7495504"/>
              <a:gd name="connsiteY5" fmla="*/ 3457306 h 4546443"/>
              <a:gd name="connsiteX0" fmla="*/ 366909 w 7495504"/>
              <a:gd name="connsiteY0" fmla="*/ 3457306 h 4546443"/>
              <a:gd name="connsiteX1" fmla="*/ 1229551 w 7495504"/>
              <a:gd name="connsiteY1" fmla="*/ 4268189 h 4546443"/>
              <a:gd name="connsiteX2" fmla="*/ 7026502 w 7495504"/>
              <a:gd name="connsiteY2" fmla="*/ 4268189 h 4546443"/>
              <a:gd name="connsiteX3" fmla="*/ 7009249 w 7495504"/>
              <a:gd name="connsiteY3" fmla="*/ 955646 h 4546443"/>
              <a:gd name="connsiteX4" fmla="*/ 5870562 w 7495504"/>
              <a:gd name="connsiteY4" fmla="*/ 144763 h 4546443"/>
              <a:gd name="connsiteX5" fmla="*/ 366909 w 7495504"/>
              <a:gd name="connsiteY5" fmla="*/ 3457306 h 4546443"/>
              <a:gd name="connsiteX0" fmla="*/ 0 w 7128595"/>
              <a:gd name="connsiteY0" fmla="*/ 3457306 h 4546443"/>
              <a:gd name="connsiteX1" fmla="*/ 862642 w 7128595"/>
              <a:gd name="connsiteY1" fmla="*/ 4268189 h 4546443"/>
              <a:gd name="connsiteX2" fmla="*/ 6659593 w 7128595"/>
              <a:gd name="connsiteY2" fmla="*/ 4268189 h 4546443"/>
              <a:gd name="connsiteX3" fmla="*/ 6642340 w 7128595"/>
              <a:gd name="connsiteY3" fmla="*/ 955646 h 4546443"/>
              <a:gd name="connsiteX4" fmla="*/ 5503653 w 7128595"/>
              <a:gd name="connsiteY4" fmla="*/ 144763 h 4546443"/>
              <a:gd name="connsiteX5" fmla="*/ 0 w 7128595"/>
              <a:gd name="connsiteY5" fmla="*/ 3457306 h 4546443"/>
              <a:gd name="connsiteX0" fmla="*/ 0 w 7128595"/>
              <a:gd name="connsiteY0" fmla="*/ 3457306 h 4268189"/>
              <a:gd name="connsiteX1" fmla="*/ 862642 w 7128595"/>
              <a:gd name="connsiteY1" fmla="*/ 4268189 h 4268189"/>
              <a:gd name="connsiteX2" fmla="*/ 6659593 w 7128595"/>
              <a:gd name="connsiteY2" fmla="*/ 4268189 h 4268189"/>
              <a:gd name="connsiteX3" fmla="*/ 6642340 w 7128595"/>
              <a:gd name="connsiteY3" fmla="*/ 955646 h 4268189"/>
              <a:gd name="connsiteX4" fmla="*/ 5503653 w 7128595"/>
              <a:gd name="connsiteY4" fmla="*/ 144763 h 4268189"/>
              <a:gd name="connsiteX5" fmla="*/ 0 w 7128595"/>
              <a:gd name="connsiteY5" fmla="*/ 3457306 h 4268189"/>
              <a:gd name="connsiteX0" fmla="*/ 0 w 7128595"/>
              <a:gd name="connsiteY0" fmla="*/ 3312543 h 4123426"/>
              <a:gd name="connsiteX1" fmla="*/ 862642 w 7128595"/>
              <a:gd name="connsiteY1" fmla="*/ 4123426 h 4123426"/>
              <a:gd name="connsiteX2" fmla="*/ 6659593 w 7128595"/>
              <a:gd name="connsiteY2" fmla="*/ 4123426 h 4123426"/>
              <a:gd name="connsiteX3" fmla="*/ 6642340 w 7128595"/>
              <a:gd name="connsiteY3" fmla="*/ 810883 h 4123426"/>
              <a:gd name="connsiteX4" fmla="*/ 5503653 w 7128595"/>
              <a:gd name="connsiteY4" fmla="*/ 0 h 4123426"/>
              <a:gd name="connsiteX5" fmla="*/ 0 w 7128595"/>
              <a:gd name="connsiteY5" fmla="*/ 3312543 h 4123426"/>
              <a:gd name="connsiteX0" fmla="*/ 0 w 6659593"/>
              <a:gd name="connsiteY0" fmla="*/ 3312543 h 4123426"/>
              <a:gd name="connsiteX1" fmla="*/ 862642 w 6659593"/>
              <a:gd name="connsiteY1" fmla="*/ 4123426 h 4123426"/>
              <a:gd name="connsiteX2" fmla="*/ 6659593 w 6659593"/>
              <a:gd name="connsiteY2" fmla="*/ 4123426 h 4123426"/>
              <a:gd name="connsiteX3" fmla="*/ 6642340 w 6659593"/>
              <a:gd name="connsiteY3" fmla="*/ 810883 h 4123426"/>
              <a:gd name="connsiteX4" fmla="*/ 5503653 w 6659593"/>
              <a:gd name="connsiteY4" fmla="*/ 0 h 4123426"/>
              <a:gd name="connsiteX5" fmla="*/ 0 w 6659593"/>
              <a:gd name="connsiteY5" fmla="*/ 3312543 h 4123426"/>
              <a:gd name="connsiteX0" fmla="*/ 0 w 7088996"/>
              <a:gd name="connsiteY0" fmla="*/ 3373894 h 4396922"/>
              <a:gd name="connsiteX1" fmla="*/ 862642 w 7088996"/>
              <a:gd name="connsiteY1" fmla="*/ 4184777 h 4396922"/>
              <a:gd name="connsiteX2" fmla="*/ 6659593 w 7088996"/>
              <a:gd name="connsiteY2" fmla="*/ 4184777 h 4396922"/>
              <a:gd name="connsiteX3" fmla="*/ 6659593 w 7088996"/>
              <a:gd name="connsiteY3" fmla="*/ 1320807 h 4396922"/>
              <a:gd name="connsiteX4" fmla="*/ 5503653 w 7088996"/>
              <a:gd name="connsiteY4" fmla="*/ 61351 h 4396922"/>
              <a:gd name="connsiteX5" fmla="*/ 0 w 7088996"/>
              <a:gd name="connsiteY5" fmla="*/ 3373894 h 4396922"/>
              <a:gd name="connsiteX0" fmla="*/ 0 w 7088996"/>
              <a:gd name="connsiteY0" fmla="*/ 3312543 h 4335571"/>
              <a:gd name="connsiteX1" fmla="*/ 862642 w 7088996"/>
              <a:gd name="connsiteY1" fmla="*/ 4123426 h 4335571"/>
              <a:gd name="connsiteX2" fmla="*/ 6659593 w 7088996"/>
              <a:gd name="connsiteY2" fmla="*/ 4123426 h 4335571"/>
              <a:gd name="connsiteX3" fmla="*/ 6659593 w 7088996"/>
              <a:gd name="connsiteY3" fmla="*/ 1259456 h 4335571"/>
              <a:gd name="connsiteX4" fmla="*/ 5503653 w 7088996"/>
              <a:gd name="connsiteY4" fmla="*/ 0 h 4335571"/>
              <a:gd name="connsiteX5" fmla="*/ 0 w 7088996"/>
              <a:gd name="connsiteY5" fmla="*/ 3312543 h 4335571"/>
              <a:gd name="connsiteX0" fmla="*/ 0 w 6659593"/>
              <a:gd name="connsiteY0" fmla="*/ 3312543 h 4335571"/>
              <a:gd name="connsiteX1" fmla="*/ 862642 w 6659593"/>
              <a:gd name="connsiteY1" fmla="*/ 4123426 h 4335571"/>
              <a:gd name="connsiteX2" fmla="*/ 6659593 w 6659593"/>
              <a:gd name="connsiteY2" fmla="*/ 4123426 h 4335571"/>
              <a:gd name="connsiteX3" fmla="*/ 6659593 w 6659593"/>
              <a:gd name="connsiteY3" fmla="*/ 1259456 h 4335571"/>
              <a:gd name="connsiteX4" fmla="*/ 5503653 w 6659593"/>
              <a:gd name="connsiteY4" fmla="*/ 0 h 4335571"/>
              <a:gd name="connsiteX5" fmla="*/ 0 w 6659593"/>
              <a:gd name="connsiteY5" fmla="*/ 3312543 h 4335571"/>
              <a:gd name="connsiteX0" fmla="*/ 0 w 6659593"/>
              <a:gd name="connsiteY0" fmla="*/ 3312543 h 4123426"/>
              <a:gd name="connsiteX1" fmla="*/ 862642 w 6659593"/>
              <a:gd name="connsiteY1" fmla="*/ 4123426 h 4123426"/>
              <a:gd name="connsiteX2" fmla="*/ 6659593 w 6659593"/>
              <a:gd name="connsiteY2" fmla="*/ 4123426 h 4123426"/>
              <a:gd name="connsiteX3" fmla="*/ 6659593 w 6659593"/>
              <a:gd name="connsiteY3" fmla="*/ 1259456 h 4123426"/>
              <a:gd name="connsiteX4" fmla="*/ 5503653 w 6659593"/>
              <a:gd name="connsiteY4" fmla="*/ 0 h 4123426"/>
              <a:gd name="connsiteX5" fmla="*/ 0 w 6659593"/>
              <a:gd name="connsiteY5" fmla="*/ 3312543 h 4123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659593" h="4123426">
                <a:moveTo>
                  <a:pt x="0" y="3312543"/>
                </a:moveTo>
                <a:lnTo>
                  <a:pt x="862642" y="4123426"/>
                </a:lnTo>
                <a:lnTo>
                  <a:pt x="6659593" y="4123426"/>
                </a:lnTo>
                <a:lnTo>
                  <a:pt x="6659593" y="1259456"/>
                </a:lnTo>
                <a:lnTo>
                  <a:pt x="5503653" y="0"/>
                </a:lnTo>
                <a:cubicBezTo>
                  <a:pt x="4393721" y="342181"/>
                  <a:pt x="1834551" y="2208362"/>
                  <a:pt x="0" y="3312543"/>
                </a:cubicBezTo>
                <a:close/>
              </a:path>
            </a:pathLst>
          </a:custGeom>
          <a:solidFill>
            <a:schemeClr val="tx1">
              <a:alpha val="18000"/>
            </a:schemeClr>
          </a:solidFill>
          <a:ln>
            <a:noFill/>
          </a:ln>
          <a:scene3d>
            <a:camera prst="orthographicFront">
              <a:rot lat="21299999" lon="10800006" rev="21599984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" name="Grup 3"/>
          <p:cNvGrpSpPr/>
          <p:nvPr/>
        </p:nvGrpSpPr>
        <p:grpSpPr>
          <a:xfrm>
            <a:off x="1293812" y="152400"/>
            <a:ext cx="9367370" cy="6705600"/>
            <a:chOff x="1293812" y="152400"/>
            <a:chExt cx="9367370" cy="6705600"/>
          </a:xfrm>
        </p:grpSpPr>
        <p:grpSp>
          <p:nvGrpSpPr>
            <p:cNvPr id="106" name="Group 105"/>
            <p:cNvGrpSpPr/>
            <p:nvPr/>
          </p:nvGrpSpPr>
          <p:grpSpPr>
            <a:xfrm>
              <a:off x="1293812" y="152400"/>
              <a:ext cx="9367370" cy="6705600"/>
              <a:chOff x="3732212" y="1908867"/>
              <a:chExt cx="3419706" cy="2579313"/>
            </a:xfrm>
            <a:solidFill>
              <a:srgbClr val="6E4996"/>
            </a:solidFill>
          </p:grpSpPr>
          <p:grpSp>
            <p:nvGrpSpPr>
              <p:cNvPr id="107" name="Group 106"/>
              <p:cNvGrpSpPr/>
              <p:nvPr/>
            </p:nvGrpSpPr>
            <p:grpSpPr>
              <a:xfrm>
                <a:off x="4661027" y="3962401"/>
                <a:ext cx="1524000" cy="525779"/>
                <a:chOff x="4661027" y="3962401"/>
                <a:chExt cx="1524000" cy="525779"/>
              </a:xfrm>
              <a:grpFill/>
            </p:grpSpPr>
            <p:sp>
              <p:nvSpPr>
                <p:cNvPr id="110" name="Freeform 109"/>
                <p:cNvSpPr/>
                <p:nvPr/>
              </p:nvSpPr>
              <p:spPr>
                <a:xfrm>
                  <a:off x="5003189" y="3962401"/>
                  <a:ext cx="839677" cy="457200"/>
                </a:xfrm>
                <a:custGeom>
                  <a:avLst/>
                  <a:gdLst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600200 w 1600200"/>
                    <a:gd name="connsiteY2" fmla="*/ 914400 h 914400"/>
                    <a:gd name="connsiteX3" fmla="*/ 0 w 1600200"/>
                    <a:gd name="connsiteY3" fmla="*/ 914400 h 914400"/>
                    <a:gd name="connsiteX4" fmla="*/ 0 w 1600200"/>
                    <a:gd name="connsiteY4" fmla="*/ 0 h 914400"/>
                    <a:gd name="connsiteX0" fmla="*/ 3325 w 1603525"/>
                    <a:gd name="connsiteY0" fmla="*/ 0 h 914400"/>
                    <a:gd name="connsiteX1" fmla="*/ 1603525 w 1603525"/>
                    <a:gd name="connsiteY1" fmla="*/ 0 h 914400"/>
                    <a:gd name="connsiteX2" fmla="*/ 1603525 w 1603525"/>
                    <a:gd name="connsiteY2" fmla="*/ 914400 h 914400"/>
                    <a:gd name="connsiteX3" fmla="*/ 3325 w 1603525"/>
                    <a:gd name="connsiteY3" fmla="*/ 914400 h 914400"/>
                    <a:gd name="connsiteX4" fmla="*/ 0 w 1603525"/>
                    <a:gd name="connsiteY4" fmla="*/ 441406 h 914400"/>
                    <a:gd name="connsiteX5" fmla="*/ 3325 w 1603525"/>
                    <a:gd name="connsiteY5" fmla="*/ 0 h 914400"/>
                    <a:gd name="connsiteX0" fmla="*/ 1108 w 1601308"/>
                    <a:gd name="connsiteY0" fmla="*/ 0 h 914400"/>
                    <a:gd name="connsiteX1" fmla="*/ 1601308 w 1601308"/>
                    <a:gd name="connsiteY1" fmla="*/ 0 h 914400"/>
                    <a:gd name="connsiteX2" fmla="*/ 1601308 w 1601308"/>
                    <a:gd name="connsiteY2" fmla="*/ 914400 h 914400"/>
                    <a:gd name="connsiteX3" fmla="*/ 1108 w 1601308"/>
                    <a:gd name="connsiteY3" fmla="*/ 914400 h 914400"/>
                    <a:gd name="connsiteX4" fmla="*/ 150183 w 1601308"/>
                    <a:gd name="connsiteY4" fmla="*/ 441406 h 914400"/>
                    <a:gd name="connsiteX5" fmla="*/ 1108 w 1601308"/>
                    <a:gd name="connsiteY5" fmla="*/ 0 h 914400"/>
                    <a:gd name="connsiteX0" fmla="*/ 1108 w 1601308"/>
                    <a:gd name="connsiteY0" fmla="*/ 0 h 914400"/>
                    <a:gd name="connsiteX1" fmla="*/ 1601308 w 1601308"/>
                    <a:gd name="connsiteY1" fmla="*/ 0 h 914400"/>
                    <a:gd name="connsiteX2" fmla="*/ 1601308 w 1601308"/>
                    <a:gd name="connsiteY2" fmla="*/ 914400 h 914400"/>
                    <a:gd name="connsiteX3" fmla="*/ 1108 w 1601308"/>
                    <a:gd name="connsiteY3" fmla="*/ 914400 h 914400"/>
                    <a:gd name="connsiteX4" fmla="*/ 73983 w 1601308"/>
                    <a:gd name="connsiteY4" fmla="*/ 441406 h 914400"/>
                    <a:gd name="connsiteX5" fmla="*/ 1108 w 1601308"/>
                    <a:gd name="connsiteY5" fmla="*/ 0 h 914400"/>
                    <a:gd name="connsiteX0" fmla="*/ 1108 w 1601308"/>
                    <a:gd name="connsiteY0" fmla="*/ 0 h 914400"/>
                    <a:gd name="connsiteX1" fmla="*/ 1601308 w 1601308"/>
                    <a:gd name="connsiteY1" fmla="*/ 0 h 914400"/>
                    <a:gd name="connsiteX2" fmla="*/ 1601308 w 1601308"/>
                    <a:gd name="connsiteY2" fmla="*/ 914400 h 914400"/>
                    <a:gd name="connsiteX3" fmla="*/ 1108 w 1601308"/>
                    <a:gd name="connsiteY3" fmla="*/ 914400 h 914400"/>
                    <a:gd name="connsiteX4" fmla="*/ 73983 w 1601308"/>
                    <a:gd name="connsiteY4" fmla="*/ 441406 h 914400"/>
                    <a:gd name="connsiteX5" fmla="*/ 1108 w 1601308"/>
                    <a:gd name="connsiteY5" fmla="*/ 0 h 914400"/>
                    <a:gd name="connsiteX0" fmla="*/ 1108 w 1601308"/>
                    <a:gd name="connsiteY0" fmla="*/ 0 h 914400"/>
                    <a:gd name="connsiteX1" fmla="*/ 1601308 w 1601308"/>
                    <a:gd name="connsiteY1" fmla="*/ 0 h 914400"/>
                    <a:gd name="connsiteX2" fmla="*/ 1601308 w 1601308"/>
                    <a:gd name="connsiteY2" fmla="*/ 914400 h 914400"/>
                    <a:gd name="connsiteX3" fmla="*/ 1108 w 1601308"/>
                    <a:gd name="connsiteY3" fmla="*/ 914400 h 914400"/>
                    <a:gd name="connsiteX4" fmla="*/ 73983 w 1601308"/>
                    <a:gd name="connsiteY4" fmla="*/ 441406 h 914400"/>
                    <a:gd name="connsiteX5" fmla="*/ 1108 w 1601308"/>
                    <a:gd name="connsiteY5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600200 w 1600200"/>
                    <a:gd name="connsiteY2" fmla="*/ 914400 h 914400"/>
                    <a:gd name="connsiteX3" fmla="*/ 0 w 1600200"/>
                    <a:gd name="connsiteY3" fmla="*/ 914400 h 914400"/>
                    <a:gd name="connsiteX4" fmla="*/ 72875 w 1600200"/>
                    <a:gd name="connsiteY4" fmla="*/ 441406 h 914400"/>
                    <a:gd name="connsiteX5" fmla="*/ 0 w 1600200"/>
                    <a:gd name="connsiteY5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960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1490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1490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266699 w 2035185"/>
                    <a:gd name="connsiteY0" fmla="*/ 443622 h 916616"/>
                    <a:gd name="connsiteX1" fmla="*/ 1794024 w 2035185"/>
                    <a:gd name="connsiteY1" fmla="*/ 2216 h 916616"/>
                    <a:gd name="connsiteX2" fmla="*/ 1713668 w 2035185"/>
                    <a:gd name="connsiteY2" fmla="*/ 456922 h 916616"/>
                    <a:gd name="connsiteX3" fmla="*/ 1794024 w 2035185"/>
                    <a:gd name="connsiteY3" fmla="*/ 916616 h 916616"/>
                    <a:gd name="connsiteX4" fmla="*/ 193824 w 2035185"/>
                    <a:gd name="connsiteY4" fmla="*/ 916616 h 916616"/>
                    <a:gd name="connsiteX5" fmla="*/ 266699 w 2035185"/>
                    <a:gd name="connsiteY5" fmla="*/ 443622 h 916616"/>
                    <a:gd name="connsiteX0" fmla="*/ 253307 w 1780633"/>
                    <a:gd name="connsiteY0" fmla="*/ 76617 h 549611"/>
                    <a:gd name="connsiteX1" fmla="*/ 1700276 w 1780633"/>
                    <a:gd name="connsiteY1" fmla="*/ 89917 h 549611"/>
                    <a:gd name="connsiteX2" fmla="*/ 1780632 w 1780633"/>
                    <a:gd name="connsiteY2" fmla="*/ 549611 h 549611"/>
                    <a:gd name="connsiteX3" fmla="*/ 180432 w 1780633"/>
                    <a:gd name="connsiteY3" fmla="*/ 549611 h 549611"/>
                    <a:gd name="connsiteX4" fmla="*/ 253307 w 1780633"/>
                    <a:gd name="connsiteY4" fmla="*/ 76617 h 549611"/>
                    <a:gd name="connsiteX0" fmla="*/ 72874 w 1600198"/>
                    <a:gd name="connsiteY0" fmla="*/ 76615 h 549609"/>
                    <a:gd name="connsiteX1" fmla="*/ 1519843 w 1600198"/>
                    <a:gd name="connsiteY1" fmla="*/ 89915 h 549609"/>
                    <a:gd name="connsiteX2" fmla="*/ 1600199 w 1600198"/>
                    <a:gd name="connsiteY2" fmla="*/ 549609 h 549609"/>
                    <a:gd name="connsiteX3" fmla="*/ -1 w 1600198"/>
                    <a:gd name="connsiteY3" fmla="*/ 549609 h 549609"/>
                    <a:gd name="connsiteX4" fmla="*/ 72874 w 1600198"/>
                    <a:gd name="connsiteY4" fmla="*/ 76615 h 549609"/>
                    <a:gd name="connsiteX0" fmla="*/ 72876 w 1600202"/>
                    <a:gd name="connsiteY0" fmla="*/ 76617 h 549611"/>
                    <a:gd name="connsiteX1" fmla="*/ 1519845 w 1600202"/>
                    <a:gd name="connsiteY1" fmla="*/ 89917 h 549611"/>
                    <a:gd name="connsiteX2" fmla="*/ 1600201 w 1600202"/>
                    <a:gd name="connsiteY2" fmla="*/ 549611 h 549611"/>
                    <a:gd name="connsiteX3" fmla="*/ 1 w 1600202"/>
                    <a:gd name="connsiteY3" fmla="*/ 549611 h 549611"/>
                    <a:gd name="connsiteX4" fmla="*/ 72876 w 1600202"/>
                    <a:gd name="connsiteY4" fmla="*/ 76617 h 549611"/>
                    <a:gd name="connsiteX0" fmla="*/ 72874 w 1600198"/>
                    <a:gd name="connsiteY0" fmla="*/ 1 h 472995"/>
                    <a:gd name="connsiteX1" fmla="*/ 1519843 w 1600198"/>
                    <a:gd name="connsiteY1" fmla="*/ 13301 h 472995"/>
                    <a:gd name="connsiteX2" fmla="*/ 1600199 w 1600198"/>
                    <a:gd name="connsiteY2" fmla="*/ 472995 h 472995"/>
                    <a:gd name="connsiteX3" fmla="*/ -1 w 1600198"/>
                    <a:gd name="connsiteY3" fmla="*/ 472995 h 472995"/>
                    <a:gd name="connsiteX4" fmla="*/ 72874 w 1600198"/>
                    <a:gd name="connsiteY4" fmla="*/ 1 h 472995"/>
                    <a:gd name="connsiteX0" fmla="*/ 148512 w 1600202"/>
                    <a:gd name="connsiteY0" fmla="*/ 15745 h 459695"/>
                    <a:gd name="connsiteX1" fmla="*/ 1519845 w 1600202"/>
                    <a:gd name="connsiteY1" fmla="*/ 1 h 459695"/>
                    <a:gd name="connsiteX2" fmla="*/ 1600201 w 1600202"/>
                    <a:gd name="connsiteY2" fmla="*/ 459695 h 459695"/>
                    <a:gd name="connsiteX3" fmla="*/ 1 w 1600202"/>
                    <a:gd name="connsiteY3" fmla="*/ 459695 h 459695"/>
                    <a:gd name="connsiteX4" fmla="*/ 148512 w 1600202"/>
                    <a:gd name="connsiteY4" fmla="*/ 15745 h 459695"/>
                    <a:gd name="connsiteX0" fmla="*/ 148510 w 1600198"/>
                    <a:gd name="connsiteY0" fmla="*/ 1221 h 445171"/>
                    <a:gd name="connsiteX1" fmla="*/ 1447235 w 1600198"/>
                    <a:gd name="connsiteY1" fmla="*/ 0 h 445171"/>
                    <a:gd name="connsiteX2" fmla="*/ 1600199 w 1600198"/>
                    <a:gd name="connsiteY2" fmla="*/ 445171 h 445171"/>
                    <a:gd name="connsiteX3" fmla="*/ -1 w 1600198"/>
                    <a:gd name="connsiteY3" fmla="*/ 445171 h 445171"/>
                    <a:gd name="connsiteX4" fmla="*/ 148510 w 1600198"/>
                    <a:gd name="connsiteY4" fmla="*/ 1221 h 44517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600198" h="445171">
                      <a:moveTo>
                        <a:pt x="148510" y="1221"/>
                      </a:moveTo>
                      <a:lnTo>
                        <a:pt x="1447235" y="0"/>
                      </a:lnTo>
                      <a:lnTo>
                        <a:pt x="1600199" y="445171"/>
                      </a:lnTo>
                      <a:lnTo>
                        <a:pt x="-1" y="445171"/>
                      </a:lnTo>
                      <a:lnTo>
                        <a:pt x="148510" y="122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49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898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48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797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746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696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645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594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4661027" y="4411980"/>
                  <a:ext cx="1524000" cy="76200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49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898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48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797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746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696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645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594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/>
                </a:p>
              </p:txBody>
            </p:sp>
          </p:grpSp>
          <p:sp>
            <p:nvSpPr>
              <p:cNvPr id="108" name="Rounded Rectangle 107"/>
              <p:cNvSpPr/>
              <p:nvPr/>
            </p:nvSpPr>
            <p:spPr>
              <a:xfrm>
                <a:off x="3732212" y="1908867"/>
                <a:ext cx="3419706" cy="2087497"/>
              </a:xfrm>
              <a:prstGeom prst="roundRect">
                <a:avLst>
                  <a:gd name="adj" fmla="val 0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60949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21898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82848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43797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304746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65696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426645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87594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/>
              </a:p>
            </p:txBody>
          </p:sp>
          <p:sp>
            <p:nvSpPr>
              <p:cNvPr id="109" name="Rectangle 108"/>
              <p:cNvSpPr/>
              <p:nvPr/>
            </p:nvSpPr>
            <p:spPr>
              <a:xfrm>
                <a:off x="3865445" y="2043471"/>
                <a:ext cx="3153240" cy="181828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60949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21898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82848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43797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304746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65696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426645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87594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/>
              </a:p>
            </p:txBody>
          </p:sp>
        </p:grpSp>
        <p:pic>
          <p:nvPicPr>
            <p:cNvPr id="2" name="Resim 1"/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574131" y="413455"/>
              <a:ext cx="8863681" cy="484343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89807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Rectangle 2"/>
          <p:cNvSpPr/>
          <p:nvPr/>
        </p:nvSpPr>
        <p:spPr>
          <a:xfrm>
            <a:off x="0" y="3910353"/>
            <a:ext cx="12188825" cy="3253204"/>
          </a:xfrm>
          <a:prstGeom prst="rect">
            <a:avLst/>
          </a:prstGeom>
          <a:solidFill>
            <a:srgbClr val="01B6E5">
              <a:alpha val="6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98299" y="4887619"/>
            <a:ext cx="10360501" cy="1823669"/>
          </a:xfrm>
        </p:spPr>
        <p:txBody>
          <a:bodyPr>
            <a:noAutofit/>
          </a:bodyPr>
          <a:lstStyle/>
          <a:p>
            <a:r>
              <a:rPr lang="tr-TR" sz="6000" b="1" dirty="0" smtClean="0">
                <a:solidFill>
                  <a:schemeClr val="bg1"/>
                </a:solidFill>
              </a:rPr>
              <a:t>Doktorlar neden e-Nabız kullanmalı?</a:t>
            </a:r>
            <a:endParaRPr lang="en-US" sz="6000" b="1" dirty="0">
              <a:solidFill>
                <a:schemeClr val="bg1"/>
              </a:solidFill>
            </a:endParaRPr>
          </a:p>
        </p:txBody>
      </p:sp>
      <p:grpSp>
        <p:nvGrpSpPr>
          <p:cNvPr id="147" name="Group 146"/>
          <p:cNvGrpSpPr/>
          <p:nvPr/>
        </p:nvGrpSpPr>
        <p:grpSpPr>
          <a:xfrm>
            <a:off x="4296196" y="382927"/>
            <a:ext cx="3596433" cy="4408581"/>
            <a:chOff x="4175967" y="1458819"/>
            <a:chExt cx="3596433" cy="4408581"/>
          </a:xfrm>
        </p:grpSpPr>
        <p:grpSp>
          <p:nvGrpSpPr>
            <p:cNvPr id="148" name="Group 147"/>
            <p:cNvGrpSpPr/>
            <p:nvPr/>
          </p:nvGrpSpPr>
          <p:grpSpPr>
            <a:xfrm>
              <a:off x="5099471" y="1458819"/>
              <a:ext cx="1749425" cy="4283075"/>
              <a:chOff x="1903413" y="1431925"/>
              <a:chExt cx="1749425" cy="4283075"/>
            </a:xfrm>
          </p:grpSpPr>
          <p:sp>
            <p:nvSpPr>
              <p:cNvPr id="150" name="Freeform 6"/>
              <p:cNvSpPr>
                <a:spLocks/>
              </p:cNvSpPr>
              <p:nvPr/>
            </p:nvSpPr>
            <p:spPr bwMode="auto">
              <a:xfrm>
                <a:off x="2427288" y="2919413"/>
                <a:ext cx="774700" cy="1474787"/>
              </a:xfrm>
              <a:custGeom>
                <a:avLst/>
                <a:gdLst/>
                <a:ahLst/>
                <a:cxnLst>
                  <a:cxn ang="0">
                    <a:pos x="403" y="0"/>
                  </a:cxn>
                  <a:cxn ang="0">
                    <a:pos x="404" y="1"/>
                  </a:cxn>
                  <a:cxn ang="0">
                    <a:pos x="409" y="4"/>
                  </a:cxn>
                  <a:cxn ang="0">
                    <a:pos x="415" y="8"/>
                  </a:cxn>
                  <a:cxn ang="0">
                    <a:pos x="423" y="11"/>
                  </a:cxn>
                  <a:cxn ang="0">
                    <a:pos x="432" y="14"/>
                  </a:cxn>
                  <a:cxn ang="0">
                    <a:pos x="440" y="17"/>
                  </a:cxn>
                  <a:cxn ang="0">
                    <a:pos x="449" y="17"/>
                  </a:cxn>
                  <a:cxn ang="0">
                    <a:pos x="488" y="861"/>
                  </a:cxn>
                  <a:cxn ang="0">
                    <a:pos x="109" y="929"/>
                  </a:cxn>
                  <a:cxn ang="0">
                    <a:pos x="0" y="33"/>
                  </a:cxn>
                  <a:cxn ang="0">
                    <a:pos x="18" y="18"/>
                  </a:cxn>
                  <a:cxn ang="0">
                    <a:pos x="88" y="18"/>
                  </a:cxn>
                  <a:cxn ang="0">
                    <a:pos x="119" y="18"/>
                  </a:cxn>
                  <a:cxn ang="0">
                    <a:pos x="154" y="17"/>
                  </a:cxn>
                  <a:cxn ang="0">
                    <a:pos x="193" y="15"/>
                  </a:cxn>
                  <a:cxn ang="0">
                    <a:pos x="233" y="14"/>
                  </a:cxn>
                  <a:cxn ang="0">
                    <a:pos x="274" y="12"/>
                  </a:cxn>
                  <a:cxn ang="0">
                    <a:pos x="317" y="9"/>
                  </a:cxn>
                  <a:cxn ang="0">
                    <a:pos x="360" y="5"/>
                  </a:cxn>
                  <a:cxn ang="0">
                    <a:pos x="403" y="0"/>
                  </a:cxn>
                </a:cxnLst>
                <a:rect l="0" t="0" r="r" b="b"/>
                <a:pathLst>
                  <a:path w="488" h="929">
                    <a:moveTo>
                      <a:pt x="403" y="0"/>
                    </a:moveTo>
                    <a:lnTo>
                      <a:pt x="404" y="1"/>
                    </a:lnTo>
                    <a:lnTo>
                      <a:pt x="409" y="4"/>
                    </a:lnTo>
                    <a:lnTo>
                      <a:pt x="415" y="8"/>
                    </a:lnTo>
                    <a:lnTo>
                      <a:pt x="423" y="11"/>
                    </a:lnTo>
                    <a:lnTo>
                      <a:pt x="432" y="14"/>
                    </a:lnTo>
                    <a:lnTo>
                      <a:pt x="440" y="17"/>
                    </a:lnTo>
                    <a:lnTo>
                      <a:pt x="449" y="17"/>
                    </a:lnTo>
                    <a:lnTo>
                      <a:pt x="488" y="861"/>
                    </a:lnTo>
                    <a:lnTo>
                      <a:pt x="109" y="929"/>
                    </a:lnTo>
                    <a:lnTo>
                      <a:pt x="0" y="33"/>
                    </a:lnTo>
                    <a:lnTo>
                      <a:pt x="18" y="18"/>
                    </a:lnTo>
                    <a:lnTo>
                      <a:pt x="88" y="18"/>
                    </a:lnTo>
                    <a:lnTo>
                      <a:pt x="119" y="18"/>
                    </a:lnTo>
                    <a:lnTo>
                      <a:pt x="154" y="17"/>
                    </a:lnTo>
                    <a:lnTo>
                      <a:pt x="193" y="15"/>
                    </a:lnTo>
                    <a:lnTo>
                      <a:pt x="233" y="14"/>
                    </a:lnTo>
                    <a:lnTo>
                      <a:pt x="274" y="12"/>
                    </a:lnTo>
                    <a:lnTo>
                      <a:pt x="317" y="9"/>
                    </a:lnTo>
                    <a:lnTo>
                      <a:pt x="360" y="5"/>
                    </a:lnTo>
                    <a:lnTo>
                      <a:pt x="403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37" name="Freeform 7"/>
              <p:cNvSpPr>
                <a:spLocks/>
              </p:cNvSpPr>
              <p:nvPr/>
            </p:nvSpPr>
            <p:spPr bwMode="auto">
              <a:xfrm>
                <a:off x="2427288" y="2919413"/>
                <a:ext cx="774700" cy="1474787"/>
              </a:xfrm>
              <a:custGeom>
                <a:avLst/>
                <a:gdLst/>
                <a:ahLst/>
                <a:cxnLst>
                  <a:cxn ang="0">
                    <a:pos x="403" y="0"/>
                  </a:cxn>
                  <a:cxn ang="0">
                    <a:pos x="404" y="1"/>
                  </a:cxn>
                  <a:cxn ang="0">
                    <a:pos x="409" y="4"/>
                  </a:cxn>
                  <a:cxn ang="0">
                    <a:pos x="415" y="8"/>
                  </a:cxn>
                  <a:cxn ang="0">
                    <a:pos x="423" y="11"/>
                  </a:cxn>
                  <a:cxn ang="0">
                    <a:pos x="432" y="14"/>
                  </a:cxn>
                  <a:cxn ang="0">
                    <a:pos x="440" y="17"/>
                  </a:cxn>
                  <a:cxn ang="0">
                    <a:pos x="449" y="17"/>
                  </a:cxn>
                  <a:cxn ang="0">
                    <a:pos x="488" y="861"/>
                  </a:cxn>
                  <a:cxn ang="0">
                    <a:pos x="109" y="929"/>
                  </a:cxn>
                  <a:cxn ang="0">
                    <a:pos x="0" y="33"/>
                  </a:cxn>
                  <a:cxn ang="0">
                    <a:pos x="18" y="18"/>
                  </a:cxn>
                  <a:cxn ang="0">
                    <a:pos x="88" y="18"/>
                  </a:cxn>
                  <a:cxn ang="0">
                    <a:pos x="119" y="18"/>
                  </a:cxn>
                  <a:cxn ang="0">
                    <a:pos x="154" y="17"/>
                  </a:cxn>
                  <a:cxn ang="0">
                    <a:pos x="193" y="15"/>
                  </a:cxn>
                  <a:cxn ang="0">
                    <a:pos x="233" y="14"/>
                  </a:cxn>
                  <a:cxn ang="0">
                    <a:pos x="274" y="12"/>
                  </a:cxn>
                  <a:cxn ang="0">
                    <a:pos x="317" y="9"/>
                  </a:cxn>
                  <a:cxn ang="0">
                    <a:pos x="360" y="5"/>
                  </a:cxn>
                  <a:cxn ang="0">
                    <a:pos x="403" y="0"/>
                  </a:cxn>
                </a:cxnLst>
                <a:rect l="0" t="0" r="r" b="b"/>
                <a:pathLst>
                  <a:path w="488" h="929">
                    <a:moveTo>
                      <a:pt x="403" y="0"/>
                    </a:moveTo>
                    <a:lnTo>
                      <a:pt x="404" y="1"/>
                    </a:lnTo>
                    <a:lnTo>
                      <a:pt x="409" y="4"/>
                    </a:lnTo>
                    <a:lnTo>
                      <a:pt x="415" y="8"/>
                    </a:lnTo>
                    <a:lnTo>
                      <a:pt x="423" y="11"/>
                    </a:lnTo>
                    <a:lnTo>
                      <a:pt x="432" y="14"/>
                    </a:lnTo>
                    <a:lnTo>
                      <a:pt x="440" y="17"/>
                    </a:lnTo>
                    <a:lnTo>
                      <a:pt x="449" y="17"/>
                    </a:lnTo>
                    <a:lnTo>
                      <a:pt x="488" y="861"/>
                    </a:lnTo>
                    <a:lnTo>
                      <a:pt x="109" y="929"/>
                    </a:lnTo>
                    <a:lnTo>
                      <a:pt x="0" y="33"/>
                    </a:lnTo>
                    <a:lnTo>
                      <a:pt x="18" y="18"/>
                    </a:lnTo>
                    <a:lnTo>
                      <a:pt x="88" y="18"/>
                    </a:lnTo>
                    <a:lnTo>
                      <a:pt x="119" y="18"/>
                    </a:lnTo>
                    <a:lnTo>
                      <a:pt x="154" y="17"/>
                    </a:lnTo>
                    <a:lnTo>
                      <a:pt x="193" y="15"/>
                    </a:lnTo>
                    <a:lnTo>
                      <a:pt x="233" y="14"/>
                    </a:lnTo>
                    <a:lnTo>
                      <a:pt x="274" y="12"/>
                    </a:lnTo>
                    <a:lnTo>
                      <a:pt x="317" y="9"/>
                    </a:lnTo>
                    <a:lnTo>
                      <a:pt x="360" y="5"/>
                    </a:lnTo>
                    <a:lnTo>
                      <a:pt x="403" y="0"/>
                    </a:lnTo>
                    <a:close/>
                  </a:path>
                </a:pathLst>
              </a:custGeom>
              <a:solidFill>
                <a:srgbClr val="FEFE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38" name="Freeform 8"/>
              <p:cNvSpPr>
                <a:spLocks/>
              </p:cNvSpPr>
              <p:nvPr/>
            </p:nvSpPr>
            <p:spPr bwMode="auto">
              <a:xfrm>
                <a:off x="2249488" y="4138613"/>
                <a:ext cx="1035050" cy="1538287"/>
              </a:xfrm>
              <a:custGeom>
                <a:avLst/>
                <a:gdLst/>
                <a:ahLst/>
                <a:cxnLst>
                  <a:cxn ang="0">
                    <a:pos x="652" y="4"/>
                  </a:cxn>
                  <a:cxn ang="0">
                    <a:pos x="651" y="25"/>
                  </a:cxn>
                  <a:cxn ang="0">
                    <a:pos x="649" y="65"/>
                  </a:cxn>
                  <a:cxn ang="0">
                    <a:pos x="645" y="120"/>
                  </a:cxn>
                  <a:cxn ang="0">
                    <a:pos x="641" y="185"/>
                  </a:cxn>
                  <a:cxn ang="0">
                    <a:pos x="635" y="259"/>
                  </a:cxn>
                  <a:cxn ang="0">
                    <a:pos x="620" y="416"/>
                  </a:cxn>
                  <a:cxn ang="0">
                    <a:pos x="611" y="491"/>
                  </a:cxn>
                  <a:cxn ang="0">
                    <a:pos x="594" y="608"/>
                  </a:cxn>
                  <a:cxn ang="0">
                    <a:pos x="575" y="716"/>
                  </a:cxn>
                  <a:cxn ang="0">
                    <a:pos x="561" y="779"/>
                  </a:cxn>
                  <a:cxn ang="0">
                    <a:pos x="550" y="833"/>
                  </a:cxn>
                  <a:cxn ang="0">
                    <a:pos x="541" y="875"/>
                  </a:cxn>
                  <a:cxn ang="0">
                    <a:pos x="534" y="901"/>
                  </a:cxn>
                  <a:cxn ang="0">
                    <a:pos x="532" y="911"/>
                  </a:cxn>
                  <a:cxn ang="0">
                    <a:pos x="149" y="919"/>
                  </a:cxn>
                  <a:cxn ang="0">
                    <a:pos x="148" y="915"/>
                  </a:cxn>
                  <a:cxn ang="0">
                    <a:pos x="143" y="900"/>
                  </a:cxn>
                  <a:cxn ang="0">
                    <a:pos x="134" y="874"/>
                  </a:cxn>
                  <a:cxn ang="0">
                    <a:pos x="124" y="837"/>
                  </a:cxn>
                  <a:cxn ang="0">
                    <a:pos x="110" y="784"/>
                  </a:cxn>
                  <a:cxn ang="0">
                    <a:pos x="87" y="674"/>
                  </a:cxn>
                  <a:cxn ang="0">
                    <a:pos x="69" y="578"/>
                  </a:cxn>
                  <a:cxn ang="0">
                    <a:pos x="50" y="462"/>
                  </a:cxn>
                  <a:cxn ang="0">
                    <a:pos x="30" y="324"/>
                  </a:cxn>
                  <a:cxn ang="0">
                    <a:pos x="11" y="163"/>
                  </a:cxn>
                  <a:cxn ang="0">
                    <a:pos x="3" y="74"/>
                  </a:cxn>
                  <a:cxn ang="0">
                    <a:pos x="25" y="76"/>
                  </a:cxn>
                  <a:cxn ang="0">
                    <a:pos x="66" y="76"/>
                  </a:cxn>
                  <a:cxn ang="0">
                    <a:pos x="192" y="77"/>
                  </a:cxn>
                  <a:cxn ang="0">
                    <a:pos x="268" y="75"/>
                  </a:cxn>
                  <a:cxn ang="0">
                    <a:pos x="350" y="69"/>
                  </a:cxn>
                  <a:cxn ang="0">
                    <a:pos x="433" y="60"/>
                  </a:cxn>
                  <a:cxn ang="0">
                    <a:pos x="513" y="45"/>
                  </a:cxn>
                  <a:cxn ang="0">
                    <a:pos x="588" y="26"/>
                  </a:cxn>
                  <a:cxn ang="0">
                    <a:pos x="652" y="0"/>
                  </a:cxn>
                </a:cxnLst>
                <a:rect l="0" t="0" r="r" b="b"/>
                <a:pathLst>
                  <a:path w="652" h="969">
                    <a:moveTo>
                      <a:pt x="652" y="0"/>
                    </a:moveTo>
                    <a:lnTo>
                      <a:pt x="652" y="4"/>
                    </a:lnTo>
                    <a:lnTo>
                      <a:pt x="652" y="12"/>
                    </a:lnTo>
                    <a:lnTo>
                      <a:pt x="651" y="25"/>
                    </a:lnTo>
                    <a:lnTo>
                      <a:pt x="650" y="43"/>
                    </a:lnTo>
                    <a:lnTo>
                      <a:pt x="649" y="65"/>
                    </a:lnTo>
                    <a:lnTo>
                      <a:pt x="648" y="90"/>
                    </a:lnTo>
                    <a:lnTo>
                      <a:pt x="645" y="120"/>
                    </a:lnTo>
                    <a:lnTo>
                      <a:pt x="643" y="152"/>
                    </a:lnTo>
                    <a:lnTo>
                      <a:pt x="641" y="185"/>
                    </a:lnTo>
                    <a:lnTo>
                      <a:pt x="639" y="221"/>
                    </a:lnTo>
                    <a:lnTo>
                      <a:pt x="635" y="259"/>
                    </a:lnTo>
                    <a:lnTo>
                      <a:pt x="629" y="337"/>
                    </a:lnTo>
                    <a:lnTo>
                      <a:pt x="620" y="416"/>
                    </a:lnTo>
                    <a:lnTo>
                      <a:pt x="616" y="454"/>
                    </a:lnTo>
                    <a:lnTo>
                      <a:pt x="611" y="491"/>
                    </a:lnTo>
                    <a:lnTo>
                      <a:pt x="606" y="531"/>
                    </a:lnTo>
                    <a:lnTo>
                      <a:pt x="594" y="608"/>
                    </a:lnTo>
                    <a:lnTo>
                      <a:pt x="581" y="681"/>
                    </a:lnTo>
                    <a:lnTo>
                      <a:pt x="575" y="716"/>
                    </a:lnTo>
                    <a:lnTo>
                      <a:pt x="568" y="748"/>
                    </a:lnTo>
                    <a:lnTo>
                      <a:pt x="561" y="779"/>
                    </a:lnTo>
                    <a:lnTo>
                      <a:pt x="556" y="807"/>
                    </a:lnTo>
                    <a:lnTo>
                      <a:pt x="550" y="833"/>
                    </a:lnTo>
                    <a:lnTo>
                      <a:pt x="545" y="856"/>
                    </a:lnTo>
                    <a:lnTo>
                      <a:pt x="541" y="875"/>
                    </a:lnTo>
                    <a:lnTo>
                      <a:pt x="537" y="890"/>
                    </a:lnTo>
                    <a:lnTo>
                      <a:pt x="534" y="901"/>
                    </a:lnTo>
                    <a:lnTo>
                      <a:pt x="533" y="909"/>
                    </a:lnTo>
                    <a:lnTo>
                      <a:pt x="532" y="911"/>
                    </a:lnTo>
                    <a:lnTo>
                      <a:pt x="349" y="969"/>
                    </a:lnTo>
                    <a:lnTo>
                      <a:pt x="149" y="919"/>
                    </a:lnTo>
                    <a:lnTo>
                      <a:pt x="148" y="918"/>
                    </a:lnTo>
                    <a:lnTo>
                      <a:pt x="148" y="915"/>
                    </a:lnTo>
                    <a:lnTo>
                      <a:pt x="145" y="909"/>
                    </a:lnTo>
                    <a:lnTo>
                      <a:pt x="143" y="900"/>
                    </a:lnTo>
                    <a:lnTo>
                      <a:pt x="139" y="889"/>
                    </a:lnTo>
                    <a:lnTo>
                      <a:pt x="134" y="874"/>
                    </a:lnTo>
                    <a:lnTo>
                      <a:pt x="129" y="857"/>
                    </a:lnTo>
                    <a:lnTo>
                      <a:pt x="124" y="837"/>
                    </a:lnTo>
                    <a:lnTo>
                      <a:pt x="117" y="812"/>
                    </a:lnTo>
                    <a:lnTo>
                      <a:pt x="110" y="784"/>
                    </a:lnTo>
                    <a:lnTo>
                      <a:pt x="102" y="752"/>
                    </a:lnTo>
                    <a:lnTo>
                      <a:pt x="87" y="674"/>
                    </a:lnTo>
                    <a:lnTo>
                      <a:pt x="78" y="628"/>
                    </a:lnTo>
                    <a:lnTo>
                      <a:pt x="69" y="578"/>
                    </a:lnTo>
                    <a:lnTo>
                      <a:pt x="60" y="522"/>
                    </a:lnTo>
                    <a:lnTo>
                      <a:pt x="50" y="462"/>
                    </a:lnTo>
                    <a:lnTo>
                      <a:pt x="40" y="396"/>
                    </a:lnTo>
                    <a:lnTo>
                      <a:pt x="30" y="324"/>
                    </a:lnTo>
                    <a:lnTo>
                      <a:pt x="21" y="247"/>
                    </a:lnTo>
                    <a:lnTo>
                      <a:pt x="11" y="163"/>
                    </a:lnTo>
                    <a:lnTo>
                      <a:pt x="0" y="74"/>
                    </a:lnTo>
                    <a:lnTo>
                      <a:pt x="3" y="74"/>
                    </a:lnTo>
                    <a:lnTo>
                      <a:pt x="12" y="75"/>
                    </a:lnTo>
                    <a:lnTo>
                      <a:pt x="25" y="76"/>
                    </a:lnTo>
                    <a:lnTo>
                      <a:pt x="43" y="76"/>
                    </a:lnTo>
                    <a:lnTo>
                      <a:pt x="66" y="76"/>
                    </a:lnTo>
                    <a:lnTo>
                      <a:pt x="93" y="77"/>
                    </a:lnTo>
                    <a:lnTo>
                      <a:pt x="192" y="77"/>
                    </a:lnTo>
                    <a:lnTo>
                      <a:pt x="229" y="76"/>
                    </a:lnTo>
                    <a:lnTo>
                      <a:pt x="268" y="75"/>
                    </a:lnTo>
                    <a:lnTo>
                      <a:pt x="308" y="72"/>
                    </a:lnTo>
                    <a:lnTo>
                      <a:pt x="350" y="69"/>
                    </a:lnTo>
                    <a:lnTo>
                      <a:pt x="391" y="65"/>
                    </a:lnTo>
                    <a:lnTo>
                      <a:pt x="433" y="60"/>
                    </a:lnTo>
                    <a:lnTo>
                      <a:pt x="473" y="53"/>
                    </a:lnTo>
                    <a:lnTo>
                      <a:pt x="513" y="45"/>
                    </a:lnTo>
                    <a:lnTo>
                      <a:pt x="551" y="36"/>
                    </a:lnTo>
                    <a:lnTo>
                      <a:pt x="588" y="26"/>
                    </a:lnTo>
                    <a:lnTo>
                      <a:pt x="621" y="14"/>
                    </a:lnTo>
                    <a:lnTo>
                      <a:pt x="652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103B6A">
                      <a:shade val="30000"/>
                      <a:satMod val="115000"/>
                    </a:srgbClr>
                  </a:gs>
                  <a:gs pos="50000">
                    <a:srgbClr val="103B6A">
                      <a:shade val="67500"/>
                      <a:satMod val="115000"/>
                    </a:srgbClr>
                  </a:gs>
                  <a:gs pos="100000">
                    <a:srgbClr val="103B6A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39" name="Freeform 9"/>
              <p:cNvSpPr>
                <a:spLocks/>
              </p:cNvSpPr>
              <p:nvPr/>
            </p:nvSpPr>
            <p:spPr bwMode="auto">
              <a:xfrm>
                <a:off x="2709863" y="4581525"/>
                <a:ext cx="250825" cy="1095375"/>
              </a:xfrm>
              <a:custGeom>
                <a:avLst/>
                <a:gdLst/>
                <a:ahLst/>
                <a:cxnLst>
                  <a:cxn ang="0">
                    <a:pos x="158" y="0"/>
                  </a:cxn>
                  <a:cxn ang="0">
                    <a:pos x="158" y="2"/>
                  </a:cxn>
                  <a:cxn ang="0">
                    <a:pos x="154" y="6"/>
                  </a:cxn>
                  <a:cxn ang="0">
                    <a:pos x="149" y="12"/>
                  </a:cxn>
                  <a:cxn ang="0">
                    <a:pos x="140" y="19"/>
                  </a:cxn>
                  <a:cxn ang="0">
                    <a:pos x="129" y="27"/>
                  </a:cxn>
                  <a:cxn ang="0">
                    <a:pos x="114" y="36"/>
                  </a:cxn>
                  <a:cxn ang="0">
                    <a:pos x="96" y="42"/>
                  </a:cxn>
                  <a:cxn ang="0">
                    <a:pos x="69" y="690"/>
                  </a:cxn>
                  <a:cxn ang="0">
                    <a:pos x="44" y="687"/>
                  </a:cxn>
                  <a:cxn ang="0">
                    <a:pos x="64" y="47"/>
                  </a:cxn>
                  <a:cxn ang="0">
                    <a:pos x="62" y="47"/>
                  </a:cxn>
                  <a:cxn ang="0">
                    <a:pos x="56" y="45"/>
                  </a:cxn>
                  <a:cxn ang="0">
                    <a:pos x="48" y="44"/>
                  </a:cxn>
                  <a:cxn ang="0">
                    <a:pos x="37" y="40"/>
                  </a:cxn>
                  <a:cxn ang="0">
                    <a:pos x="25" y="36"/>
                  </a:cxn>
                  <a:cxn ang="0">
                    <a:pos x="12" y="30"/>
                  </a:cxn>
                  <a:cxn ang="0">
                    <a:pos x="0" y="22"/>
                  </a:cxn>
                  <a:cxn ang="0">
                    <a:pos x="3" y="22"/>
                  </a:cxn>
                  <a:cxn ang="0">
                    <a:pos x="12" y="22"/>
                  </a:cxn>
                  <a:cxn ang="0">
                    <a:pos x="24" y="22"/>
                  </a:cxn>
                  <a:cxn ang="0">
                    <a:pos x="40" y="20"/>
                  </a:cxn>
                  <a:cxn ang="0">
                    <a:pos x="58" y="19"/>
                  </a:cxn>
                  <a:cxn ang="0">
                    <a:pos x="79" y="17"/>
                  </a:cxn>
                  <a:cxn ang="0">
                    <a:pos x="100" y="13"/>
                  </a:cxn>
                  <a:cxn ang="0">
                    <a:pos x="121" y="10"/>
                  </a:cxn>
                  <a:cxn ang="0">
                    <a:pos x="140" y="6"/>
                  </a:cxn>
                  <a:cxn ang="0">
                    <a:pos x="158" y="0"/>
                  </a:cxn>
                </a:cxnLst>
                <a:rect l="0" t="0" r="r" b="b"/>
                <a:pathLst>
                  <a:path w="158" h="690">
                    <a:moveTo>
                      <a:pt x="158" y="0"/>
                    </a:moveTo>
                    <a:lnTo>
                      <a:pt x="158" y="2"/>
                    </a:lnTo>
                    <a:lnTo>
                      <a:pt x="154" y="6"/>
                    </a:lnTo>
                    <a:lnTo>
                      <a:pt x="149" y="12"/>
                    </a:lnTo>
                    <a:lnTo>
                      <a:pt x="140" y="19"/>
                    </a:lnTo>
                    <a:lnTo>
                      <a:pt x="129" y="27"/>
                    </a:lnTo>
                    <a:lnTo>
                      <a:pt x="114" y="36"/>
                    </a:lnTo>
                    <a:lnTo>
                      <a:pt x="96" y="42"/>
                    </a:lnTo>
                    <a:lnTo>
                      <a:pt x="69" y="690"/>
                    </a:lnTo>
                    <a:lnTo>
                      <a:pt x="44" y="687"/>
                    </a:lnTo>
                    <a:lnTo>
                      <a:pt x="64" y="47"/>
                    </a:lnTo>
                    <a:lnTo>
                      <a:pt x="62" y="47"/>
                    </a:lnTo>
                    <a:lnTo>
                      <a:pt x="56" y="45"/>
                    </a:lnTo>
                    <a:lnTo>
                      <a:pt x="48" y="44"/>
                    </a:lnTo>
                    <a:lnTo>
                      <a:pt x="37" y="40"/>
                    </a:lnTo>
                    <a:lnTo>
                      <a:pt x="25" y="36"/>
                    </a:lnTo>
                    <a:lnTo>
                      <a:pt x="12" y="30"/>
                    </a:lnTo>
                    <a:lnTo>
                      <a:pt x="0" y="22"/>
                    </a:lnTo>
                    <a:lnTo>
                      <a:pt x="3" y="22"/>
                    </a:lnTo>
                    <a:lnTo>
                      <a:pt x="12" y="22"/>
                    </a:lnTo>
                    <a:lnTo>
                      <a:pt x="24" y="22"/>
                    </a:lnTo>
                    <a:lnTo>
                      <a:pt x="40" y="20"/>
                    </a:lnTo>
                    <a:lnTo>
                      <a:pt x="58" y="19"/>
                    </a:lnTo>
                    <a:lnTo>
                      <a:pt x="79" y="17"/>
                    </a:lnTo>
                    <a:lnTo>
                      <a:pt x="100" y="13"/>
                    </a:lnTo>
                    <a:lnTo>
                      <a:pt x="121" y="10"/>
                    </a:lnTo>
                    <a:lnTo>
                      <a:pt x="140" y="6"/>
                    </a:lnTo>
                    <a:lnTo>
                      <a:pt x="158" y="0"/>
                    </a:lnTo>
                    <a:close/>
                  </a:path>
                </a:pathLst>
              </a:custGeom>
              <a:solidFill>
                <a:srgbClr val="00000C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40" name="Freeform 10"/>
              <p:cNvSpPr>
                <a:spLocks/>
              </p:cNvSpPr>
              <p:nvPr/>
            </p:nvSpPr>
            <p:spPr bwMode="auto">
              <a:xfrm>
                <a:off x="2352676" y="5518150"/>
                <a:ext cx="895350" cy="196850"/>
              </a:xfrm>
              <a:custGeom>
                <a:avLst/>
                <a:gdLst/>
                <a:ahLst/>
                <a:cxnLst>
                  <a:cxn ang="0">
                    <a:pos x="137" y="0"/>
                  </a:cxn>
                  <a:cxn ang="0">
                    <a:pos x="157" y="1"/>
                  </a:cxn>
                  <a:cxn ang="0">
                    <a:pos x="180" y="5"/>
                  </a:cxn>
                  <a:cxn ang="0">
                    <a:pos x="205" y="12"/>
                  </a:cxn>
                  <a:cxn ang="0">
                    <a:pos x="231" y="22"/>
                  </a:cxn>
                  <a:cxn ang="0">
                    <a:pos x="260" y="35"/>
                  </a:cxn>
                  <a:cxn ang="0">
                    <a:pos x="292" y="52"/>
                  </a:cxn>
                  <a:cxn ang="0">
                    <a:pos x="293" y="51"/>
                  </a:cxn>
                  <a:cxn ang="0">
                    <a:pos x="296" y="49"/>
                  </a:cxn>
                  <a:cxn ang="0">
                    <a:pos x="302" y="46"/>
                  </a:cxn>
                  <a:cxn ang="0">
                    <a:pos x="310" y="41"/>
                  </a:cxn>
                  <a:cxn ang="0">
                    <a:pos x="319" y="36"/>
                  </a:cxn>
                  <a:cxn ang="0">
                    <a:pos x="330" y="30"/>
                  </a:cxn>
                  <a:cxn ang="0">
                    <a:pos x="342" y="24"/>
                  </a:cxn>
                  <a:cxn ang="0">
                    <a:pos x="356" y="19"/>
                  </a:cxn>
                  <a:cxn ang="0">
                    <a:pos x="370" y="13"/>
                  </a:cxn>
                  <a:cxn ang="0">
                    <a:pos x="385" y="8"/>
                  </a:cxn>
                  <a:cxn ang="0">
                    <a:pos x="401" y="5"/>
                  </a:cxn>
                  <a:cxn ang="0">
                    <a:pos x="417" y="1"/>
                  </a:cxn>
                  <a:cxn ang="0">
                    <a:pos x="433" y="1"/>
                  </a:cxn>
                  <a:cxn ang="0">
                    <a:pos x="450" y="1"/>
                  </a:cxn>
                  <a:cxn ang="0">
                    <a:pos x="466" y="3"/>
                  </a:cxn>
                  <a:cxn ang="0">
                    <a:pos x="482" y="8"/>
                  </a:cxn>
                  <a:cxn ang="0">
                    <a:pos x="496" y="14"/>
                  </a:cxn>
                  <a:cxn ang="0">
                    <a:pos x="511" y="24"/>
                  </a:cxn>
                  <a:cxn ang="0">
                    <a:pos x="524" y="37"/>
                  </a:cxn>
                  <a:cxn ang="0">
                    <a:pos x="537" y="54"/>
                  </a:cxn>
                  <a:cxn ang="0">
                    <a:pos x="547" y="73"/>
                  </a:cxn>
                  <a:cxn ang="0">
                    <a:pos x="556" y="96"/>
                  </a:cxn>
                  <a:cxn ang="0">
                    <a:pos x="564" y="124"/>
                  </a:cxn>
                  <a:cxn ang="0">
                    <a:pos x="0" y="124"/>
                  </a:cxn>
                  <a:cxn ang="0">
                    <a:pos x="0" y="123"/>
                  </a:cxn>
                  <a:cxn ang="0">
                    <a:pos x="1" y="120"/>
                  </a:cxn>
                  <a:cxn ang="0">
                    <a:pos x="1" y="115"/>
                  </a:cxn>
                  <a:cxn ang="0">
                    <a:pos x="3" y="109"/>
                  </a:cxn>
                  <a:cxn ang="0">
                    <a:pos x="6" y="100"/>
                  </a:cxn>
                  <a:cxn ang="0">
                    <a:pos x="9" y="91"/>
                  </a:cxn>
                  <a:cxn ang="0">
                    <a:pos x="13" y="82"/>
                  </a:cxn>
                  <a:cxn ang="0">
                    <a:pos x="18" y="72"/>
                  </a:cxn>
                  <a:cxn ang="0">
                    <a:pos x="24" y="62"/>
                  </a:cxn>
                  <a:cxn ang="0">
                    <a:pos x="31" y="51"/>
                  </a:cxn>
                  <a:cxn ang="0">
                    <a:pos x="39" y="41"/>
                  </a:cxn>
                  <a:cxn ang="0">
                    <a:pos x="48" y="32"/>
                  </a:cxn>
                  <a:cxn ang="0">
                    <a:pos x="59" y="23"/>
                  </a:cxn>
                  <a:cxn ang="0">
                    <a:pos x="71" y="15"/>
                  </a:cxn>
                  <a:cxn ang="0">
                    <a:pos x="85" y="9"/>
                  </a:cxn>
                  <a:cxn ang="0">
                    <a:pos x="101" y="4"/>
                  </a:cxn>
                  <a:cxn ang="0">
                    <a:pos x="118" y="1"/>
                  </a:cxn>
                  <a:cxn ang="0">
                    <a:pos x="137" y="0"/>
                  </a:cxn>
                </a:cxnLst>
                <a:rect l="0" t="0" r="r" b="b"/>
                <a:pathLst>
                  <a:path w="564" h="124">
                    <a:moveTo>
                      <a:pt x="137" y="0"/>
                    </a:moveTo>
                    <a:lnTo>
                      <a:pt x="157" y="1"/>
                    </a:lnTo>
                    <a:lnTo>
                      <a:pt x="180" y="5"/>
                    </a:lnTo>
                    <a:lnTo>
                      <a:pt x="205" y="12"/>
                    </a:lnTo>
                    <a:lnTo>
                      <a:pt x="231" y="22"/>
                    </a:lnTo>
                    <a:lnTo>
                      <a:pt x="260" y="35"/>
                    </a:lnTo>
                    <a:lnTo>
                      <a:pt x="292" y="52"/>
                    </a:lnTo>
                    <a:lnTo>
                      <a:pt x="293" y="51"/>
                    </a:lnTo>
                    <a:lnTo>
                      <a:pt x="296" y="49"/>
                    </a:lnTo>
                    <a:lnTo>
                      <a:pt x="302" y="46"/>
                    </a:lnTo>
                    <a:lnTo>
                      <a:pt x="310" y="41"/>
                    </a:lnTo>
                    <a:lnTo>
                      <a:pt x="319" y="36"/>
                    </a:lnTo>
                    <a:lnTo>
                      <a:pt x="330" y="30"/>
                    </a:lnTo>
                    <a:lnTo>
                      <a:pt x="342" y="24"/>
                    </a:lnTo>
                    <a:lnTo>
                      <a:pt x="356" y="19"/>
                    </a:lnTo>
                    <a:lnTo>
                      <a:pt x="370" y="13"/>
                    </a:lnTo>
                    <a:lnTo>
                      <a:pt x="385" y="8"/>
                    </a:lnTo>
                    <a:lnTo>
                      <a:pt x="401" y="5"/>
                    </a:lnTo>
                    <a:lnTo>
                      <a:pt x="417" y="1"/>
                    </a:lnTo>
                    <a:lnTo>
                      <a:pt x="433" y="1"/>
                    </a:lnTo>
                    <a:lnTo>
                      <a:pt x="450" y="1"/>
                    </a:lnTo>
                    <a:lnTo>
                      <a:pt x="466" y="3"/>
                    </a:lnTo>
                    <a:lnTo>
                      <a:pt x="482" y="8"/>
                    </a:lnTo>
                    <a:lnTo>
                      <a:pt x="496" y="14"/>
                    </a:lnTo>
                    <a:lnTo>
                      <a:pt x="511" y="24"/>
                    </a:lnTo>
                    <a:lnTo>
                      <a:pt x="524" y="37"/>
                    </a:lnTo>
                    <a:lnTo>
                      <a:pt x="537" y="54"/>
                    </a:lnTo>
                    <a:lnTo>
                      <a:pt x="547" y="73"/>
                    </a:lnTo>
                    <a:lnTo>
                      <a:pt x="556" y="96"/>
                    </a:lnTo>
                    <a:lnTo>
                      <a:pt x="564" y="124"/>
                    </a:lnTo>
                    <a:lnTo>
                      <a:pt x="0" y="124"/>
                    </a:lnTo>
                    <a:lnTo>
                      <a:pt x="0" y="123"/>
                    </a:lnTo>
                    <a:lnTo>
                      <a:pt x="1" y="120"/>
                    </a:lnTo>
                    <a:lnTo>
                      <a:pt x="1" y="115"/>
                    </a:lnTo>
                    <a:lnTo>
                      <a:pt x="3" y="109"/>
                    </a:lnTo>
                    <a:lnTo>
                      <a:pt x="6" y="100"/>
                    </a:lnTo>
                    <a:lnTo>
                      <a:pt x="9" y="91"/>
                    </a:lnTo>
                    <a:lnTo>
                      <a:pt x="13" y="82"/>
                    </a:lnTo>
                    <a:lnTo>
                      <a:pt x="18" y="72"/>
                    </a:lnTo>
                    <a:lnTo>
                      <a:pt x="24" y="62"/>
                    </a:lnTo>
                    <a:lnTo>
                      <a:pt x="31" y="51"/>
                    </a:lnTo>
                    <a:lnTo>
                      <a:pt x="39" y="41"/>
                    </a:lnTo>
                    <a:lnTo>
                      <a:pt x="48" y="32"/>
                    </a:lnTo>
                    <a:lnTo>
                      <a:pt x="59" y="23"/>
                    </a:lnTo>
                    <a:lnTo>
                      <a:pt x="71" y="15"/>
                    </a:lnTo>
                    <a:lnTo>
                      <a:pt x="85" y="9"/>
                    </a:lnTo>
                    <a:lnTo>
                      <a:pt x="101" y="4"/>
                    </a:lnTo>
                    <a:lnTo>
                      <a:pt x="118" y="1"/>
                    </a:lnTo>
                    <a:lnTo>
                      <a:pt x="137" y="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41" name="Freeform 11"/>
              <p:cNvSpPr>
                <a:spLocks/>
              </p:cNvSpPr>
              <p:nvPr/>
            </p:nvSpPr>
            <p:spPr bwMode="auto">
              <a:xfrm>
                <a:off x="3309938" y="4060825"/>
                <a:ext cx="301625" cy="250825"/>
              </a:xfrm>
              <a:custGeom>
                <a:avLst/>
                <a:gdLst/>
                <a:ahLst/>
                <a:cxnLst>
                  <a:cxn ang="0">
                    <a:pos x="189" y="0"/>
                  </a:cxn>
                  <a:cxn ang="0">
                    <a:pos x="190" y="23"/>
                  </a:cxn>
                  <a:cxn ang="0">
                    <a:pos x="190" y="45"/>
                  </a:cxn>
                  <a:cxn ang="0">
                    <a:pos x="187" y="66"/>
                  </a:cxn>
                  <a:cxn ang="0">
                    <a:pos x="181" y="86"/>
                  </a:cxn>
                  <a:cxn ang="0">
                    <a:pos x="173" y="104"/>
                  </a:cxn>
                  <a:cxn ang="0">
                    <a:pos x="163" y="120"/>
                  </a:cxn>
                  <a:cxn ang="0">
                    <a:pos x="151" y="134"/>
                  </a:cxn>
                  <a:cxn ang="0">
                    <a:pos x="136" y="145"/>
                  </a:cxn>
                  <a:cxn ang="0">
                    <a:pos x="121" y="153"/>
                  </a:cxn>
                  <a:cxn ang="0">
                    <a:pos x="102" y="157"/>
                  </a:cxn>
                  <a:cxn ang="0">
                    <a:pos x="82" y="158"/>
                  </a:cxn>
                  <a:cxn ang="0">
                    <a:pos x="64" y="156"/>
                  </a:cxn>
                  <a:cxn ang="0">
                    <a:pos x="49" y="150"/>
                  </a:cxn>
                  <a:cxn ang="0">
                    <a:pos x="37" y="142"/>
                  </a:cxn>
                  <a:cxn ang="0">
                    <a:pos x="26" y="132"/>
                  </a:cxn>
                  <a:cxn ang="0">
                    <a:pos x="18" y="121"/>
                  </a:cxn>
                  <a:cxn ang="0">
                    <a:pos x="12" y="111"/>
                  </a:cxn>
                  <a:cxn ang="0">
                    <a:pos x="7" y="99"/>
                  </a:cxn>
                  <a:cxn ang="0">
                    <a:pos x="4" y="89"/>
                  </a:cxn>
                  <a:cxn ang="0">
                    <a:pos x="2" y="80"/>
                  </a:cxn>
                  <a:cxn ang="0">
                    <a:pos x="1" y="73"/>
                  </a:cxn>
                  <a:cxn ang="0">
                    <a:pos x="0" y="68"/>
                  </a:cxn>
                  <a:cxn ang="0">
                    <a:pos x="0" y="66"/>
                  </a:cxn>
                  <a:cxn ang="0">
                    <a:pos x="189" y="0"/>
                  </a:cxn>
                </a:cxnLst>
                <a:rect l="0" t="0" r="r" b="b"/>
                <a:pathLst>
                  <a:path w="190" h="158">
                    <a:moveTo>
                      <a:pt x="189" y="0"/>
                    </a:moveTo>
                    <a:lnTo>
                      <a:pt x="190" y="23"/>
                    </a:lnTo>
                    <a:lnTo>
                      <a:pt x="190" y="45"/>
                    </a:lnTo>
                    <a:lnTo>
                      <a:pt x="187" y="66"/>
                    </a:lnTo>
                    <a:lnTo>
                      <a:pt x="181" y="86"/>
                    </a:lnTo>
                    <a:lnTo>
                      <a:pt x="173" y="104"/>
                    </a:lnTo>
                    <a:lnTo>
                      <a:pt x="163" y="120"/>
                    </a:lnTo>
                    <a:lnTo>
                      <a:pt x="151" y="134"/>
                    </a:lnTo>
                    <a:lnTo>
                      <a:pt x="136" y="145"/>
                    </a:lnTo>
                    <a:lnTo>
                      <a:pt x="121" y="153"/>
                    </a:lnTo>
                    <a:lnTo>
                      <a:pt x="102" y="157"/>
                    </a:lnTo>
                    <a:lnTo>
                      <a:pt x="82" y="158"/>
                    </a:lnTo>
                    <a:lnTo>
                      <a:pt x="64" y="156"/>
                    </a:lnTo>
                    <a:lnTo>
                      <a:pt x="49" y="150"/>
                    </a:lnTo>
                    <a:lnTo>
                      <a:pt x="37" y="142"/>
                    </a:lnTo>
                    <a:lnTo>
                      <a:pt x="26" y="132"/>
                    </a:lnTo>
                    <a:lnTo>
                      <a:pt x="18" y="121"/>
                    </a:lnTo>
                    <a:lnTo>
                      <a:pt x="12" y="111"/>
                    </a:lnTo>
                    <a:lnTo>
                      <a:pt x="7" y="99"/>
                    </a:lnTo>
                    <a:lnTo>
                      <a:pt x="4" y="89"/>
                    </a:lnTo>
                    <a:lnTo>
                      <a:pt x="2" y="80"/>
                    </a:lnTo>
                    <a:lnTo>
                      <a:pt x="1" y="73"/>
                    </a:lnTo>
                    <a:lnTo>
                      <a:pt x="0" y="68"/>
                    </a:lnTo>
                    <a:lnTo>
                      <a:pt x="0" y="66"/>
                    </a:lnTo>
                    <a:lnTo>
                      <a:pt x="189" y="0"/>
                    </a:lnTo>
                    <a:close/>
                  </a:path>
                </a:pathLst>
              </a:custGeom>
              <a:solidFill>
                <a:srgbClr val="FFC89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42" name="Freeform 12"/>
              <p:cNvSpPr>
                <a:spLocks/>
              </p:cNvSpPr>
              <p:nvPr/>
            </p:nvSpPr>
            <p:spPr bwMode="auto">
              <a:xfrm>
                <a:off x="1982788" y="1431925"/>
                <a:ext cx="1381125" cy="1333500"/>
              </a:xfrm>
              <a:custGeom>
                <a:avLst/>
                <a:gdLst/>
                <a:ahLst/>
                <a:cxnLst>
                  <a:cxn ang="0">
                    <a:pos x="433" y="1"/>
                  </a:cxn>
                  <a:cxn ang="0">
                    <a:pos x="513" y="12"/>
                  </a:cxn>
                  <a:cxn ang="0">
                    <a:pos x="593" y="38"/>
                  </a:cxn>
                  <a:cxn ang="0">
                    <a:pos x="665" y="76"/>
                  </a:cxn>
                  <a:cxn ang="0">
                    <a:pos x="725" y="128"/>
                  </a:cxn>
                  <a:cxn ang="0">
                    <a:pos x="776" y="190"/>
                  </a:cxn>
                  <a:cxn ang="0">
                    <a:pos x="816" y="259"/>
                  </a:cxn>
                  <a:cxn ang="0">
                    <a:pos x="846" y="333"/>
                  </a:cxn>
                  <a:cxn ang="0">
                    <a:pos x="864" y="408"/>
                  </a:cxn>
                  <a:cxn ang="0">
                    <a:pos x="870" y="482"/>
                  </a:cxn>
                  <a:cxn ang="0">
                    <a:pos x="865" y="552"/>
                  </a:cxn>
                  <a:cxn ang="0">
                    <a:pos x="846" y="616"/>
                  </a:cxn>
                  <a:cxn ang="0">
                    <a:pos x="810" y="682"/>
                  </a:cxn>
                  <a:cxn ang="0">
                    <a:pos x="761" y="738"/>
                  </a:cxn>
                  <a:cxn ang="0">
                    <a:pos x="704" y="782"/>
                  </a:cxn>
                  <a:cxn ang="0">
                    <a:pos x="639" y="813"/>
                  </a:cxn>
                  <a:cxn ang="0">
                    <a:pos x="566" y="833"/>
                  </a:cxn>
                  <a:cxn ang="0">
                    <a:pos x="489" y="840"/>
                  </a:cxn>
                  <a:cxn ang="0">
                    <a:pos x="410" y="834"/>
                  </a:cxn>
                  <a:cxn ang="0">
                    <a:pos x="330" y="814"/>
                  </a:cxn>
                  <a:cxn ang="0">
                    <a:pos x="248" y="780"/>
                  </a:cxn>
                  <a:cxn ang="0">
                    <a:pos x="174" y="731"/>
                  </a:cxn>
                  <a:cxn ang="0">
                    <a:pos x="111" y="672"/>
                  </a:cxn>
                  <a:cxn ang="0">
                    <a:pos x="61" y="604"/>
                  </a:cxn>
                  <a:cxn ang="0">
                    <a:pos x="25" y="530"/>
                  </a:cxn>
                  <a:cxn ang="0">
                    <a:pos x="4" y="450"/>
                  </a:cxn>
                  <a:cxn ang="0">
                    <a:pos x="1" y="369"/>
                  </a:cxn>
                  <a:cxn ang="0">
                    <a:pos x="15" y="287"/>
                  </a:cxn>
                  <a:cxn ang="0">
                    <a:pos x="47" y="209"/>
                  </a:cxn>
                  <a:cxn ang="0">
                    <a:pos x="91" y="144"/>
                  </a:cxn>
                  <a:cxn ang="0">
                    <a:pos x="145" y="90"/>
                  </a:cxn>
                  <a:cxn ang="0">
                    <a:pos x="208" y="49"/>
                  </a:cxn>
                  <a:cxn ang="0">
                    <a:pos x="279" y="19"/>
                  </a:cxn>
                  <a:cxn ang="0">
                    <a:pos x="354" y="4"/>
                  </a:cxn>
                </a:cxnLst>
                <a:rect l="0" t="0" r="r" b="b"/>
                <a:pathLst>
                  <a:path w="870" h="840">
                    <a:moveTo>
                      <a:pt x="393" y="0"/>
                    </a:moveTo>
                    <a:lnTo>
                      <a:pt x="433" y="1"/>
                    </a:lnTo>
                    <a:lnTo>
                      <a:pt x="473" y="4"/>
                    </a:lnTo>
                    <a:lnTo>
                      <a:pt x="513" y="12"/>
                    </a:lnTo>
                    <a:lnTo>
                      <a:pt x="553" y="23"/>
                    </a:lnTo>
                    <a:lnTo>
                      <a:pt x="593" y="38"/>
                    </a:lnTo>
                    <a:lnTo>
                      <a:pt x="630" y="55"/>
                    </a:lnTo>
                    <a:lnTo>
                      <a:pt x="665" y="76"/>
                    </a:lnTo>
                    <a:lnTo>
                      <a:pt x="696" y="101"/>
                    </a:lnTo>
                    <a:lnTo>
                      <a:pt x="725" y="128"/>
                    </a:lnTo>
                    <a:lnTo>
                      <a:pt x="752" y="158"/>
                    </a:lnTo>
                    <a:lnTo>
                      <a:pt x="776" y="190"/>
                    </a:lnTo>
                    <a:lnTo>
                      <a:pt x="798" y="224"/>
                    </a:lnTo>
                    <a:lnTo>
                      <a:pt x="816" y="259"/>
                    </a:lnTo>
                    <a:lnTo>
                      <a:pt x="833" y="296"/>
                    </a:lnTo>
                    <a:lnTo>
                      <a:pt x="846" y="333"/>
                    </a:lnTo>
                    <a:lnTo>
                      <a:pt x="857" y="370"/>
                    </a:lnTo>
                    <a:lnTo>
                      <a:pt x="864" y="408"/>
                    </a:lnTo>
                    <a:lnTo>
                      <a:pt x="869" y="446"/>
                    </a:lnTo>
                    <a:lnTo>
                      <a:pt x="870" y="482"/>
                    </a:lnTo>
                    <a:lnTo>
                      <a:pt x="869" y="518"/>
                    </a:lnTo>
                    <a:lnTo>
                      <a:pt x="865" y="552"/>
                    </a:lnTo>
                    <a:lnTo>
                      <a:pt x="857" y="585"/>
                    </a:lnTo>
                    <a:lnTo>
                      <a:pt x="846" y="616"/>
                    </a:lnTo>
                    <a:lnTo>
                      <a:pt x="829" y="650"/>
                    </a:lnTo>
                    <a:lnTo>
                      <a:pt x="810" y="682"/>
                    </a:lnTo>
                    <a:lnTo>
                      <a:pt x="787" y="712"/>
                    </a:lnTo>
                    <a:lnTo>
                      <a:pt x="761" y="738"/>
                    </a:lnTo>
                    <a:lnTo>
                      <a:pt x="734" y="762"/>
                    </a:lnTo>
                    <a:lnTo>
                      <a:pt x="704" y="782"/>
                    </a:lnTo>
                    <a:lnTo>
                      <a:pt x="672" y="799"/>
                    </a:lnTo>
                    <a:lnTo>
                      <a:pt x="639" y="813"/>
                    </a:lnTo>
                    <a:lnTo>
                      <a:pt x="603" y="825"/>
                    </a:lnTo>
                    <a:lnTo>
                      <a:pt x="566" y="833"/>
                    </a:lnTo>
                    <a:lnTo>
                      <a:pt x="529" y="838"/>
                    </a:lnTo>
                    <a:lnTo>
                      <a:pt x="489" y="840"/>
                    </a:lnTo>
                    <a:lnTo>
                      <a:pt x="450" y="838"/>
                    </a:lnTo>
                    <a:lnTo>
                      <a:pt x="410" y="834"/>
                    </a:lnTo>
                    <a:lnTo>
                      <a:pt x="370" y="825"/>
                    </a:lnTo>
                    <a:lnTo>
                      <a:pt x="330" y="814"/>
                    </a:lnTo>
                    <a:lnTo>
                      <a:pt x="289" y="799"/>
                    </a:lnTo>
                    <a:lnTo>
                      <a:pt x="248" y="780"/>
                    </a:lnTo>
                    <a:lnTo>
                      <a:pt x="210" y="757"/>
                    </a:lnTo>
                    <a:lnTo>
                      <a:pt x="174" y="731"/>
                    </a:lnTo>
                    <a:lnTo>
                      <a:pt x="141" y="703"/>
                    </a:lnTo>
                    <a:lnTo>
                      <a:pt x="111" y="672"/>
                    </a:lnTo>
                    <a:lnTo>
                      <a:pt x="84" y="639"/>
                    </a:lnTo>
                    <a:lnTo>
                      <a:pt x="61" y="604"/>
                    </a:lnTo>
                    <a:lnTo>
                      <a:pt x="41" y="568"/>
                    </a:lnTo>
                    <a:lnTo>
                      <a:pt x="25" y="530"/>
                    </a:lnTo>
                    <a:lnTo>
                      <a:pt x="12" y="491"/>
                    </a:lnTo>
                    <a:lnTo>
                      <a:pt x="4" y="450"/>
                    </a:lnTo>
                    <a:lnTo>
                      <a:pt x="0" y="410"/>
                    </a:lnTo>
                    <a:lnTo>
                      <a:pt x="1" y="369"/>
                    </a:lnTo>
                    <a:lnTo>
                      <a:pt x="6" y="328"/>
                    </a:lnTo>
                    <a:lnTo>
                      <a:pt x="15" y="287"/>
                    </a:lnTo>
                    <a:lnTo>
                      <a:pt x="30" y="246"/>
                    </a:lnTo>
                    <a:lnTo>
                      <a:pt x="47" y="209"/>
                    </a:lnTo>
                    <a:lnTo>
                      <a:pt x="67" y="175"/>
                    </a:lnTo>
                    <a:lnTo>
                      <a:pt x="91" y="144"/>
                    </a:lnTo>
                    <a:lnTo>
                      <a:pt x="117" y="116"/>
                    </a:lnTo>
                    <a:lnTo>
                      <a:pt x="145" y="90"/>
                    </a:lnTo>
                    <a:lnTo>
                      <a:pt x="176" y="68"/>
                    </a:lnTo>
                    <a:lnTo>
                      <a:pt x="208" y="49"/>
                    </a:lnTo>
                    <a:lnTo>
                      <a:pt x="243" y="32"/>
                    </a:lnTo>
                    <a:lnTo>
                      <a:pt x="279" y="19"/>
                    </a:lnTo>
                    <a:lnTo>
                      <a:pt x="316" y="10"/>
                    </a:lnTo>
                    <a:lnTo>
                      <a:pt x="354" y="4"/>
                    </a:lnTo>
                    <a:lnTo>
                      <a:pt x="393" y="0"/>
                    </a:lnTo>
                    <a:close/>
                  </a:path>
                </a:pathLst>
              </a:custGeom>
              <a:solidFill>
                <a:srgbClr val="FFC89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43" name="Freeform 13"/>
              <p:cNvSpPr>
                <a:spLocks/>
              </p:cNvSpPr>
              <p:nvPr/>
            </p:nvSpPr>
            <p:spPr bwMode="auto">
              <a:xfrm>
                <a:off x="3309938" y="4060825"/>
                <a:ext cx="301625" cy="250825"/>
              </a:xfrm>
              <a:custGeom>
                <a:avLst/>
                <a:gdLst/>
                <a:ahLst/>
                <a:cxnLst>
                  <a:cxn ang="0">
                    <a:pos x="189" y="0"/>
                  </a:cxn>
                  <a:cxn ang="0">
                    <a:pos x="190" y="21"/>
                  </a:cxn>
                  <a:cxn ang="0">
                    <a:pos x="190" y="40"/>
                  </a:cxn>
                  <a:cxn ang="0">
                    <a:pos x="180" y="45"/>
                  </a:cxn>
                  <a:cxn ang="0">
                    <a:pos x="166" y="51"/>
                  </a:cxn>
                  <a:cxn ang="0">
                    <a:pos x="150" y="57"/>
                  </a:cxn>
                  <a:cxn ang="0">
                    <a:pos x="132" y="64"/>
                  </a:cxn>
                  <a:cxn ang="0">
                    <a:pos x="112" y="69"/>
                  </a:cxn>
                  <a:cxn ang="0">
                    <a:pos x="90" y="74"/>
                  </a:cxn>
                  <a:cxn ang="0">
                    <a:pos x="68" y="76"/>
                  </a:cxn>
                  <a:cxn ang="0">
                    <a:pos x="46" y="77"/>
                  </a:cxn>
                  <a:cxn ang="0">
                    <a:pos x="46" y="87"/>
                  </a:cxn>
                  <a:cxn ang="0">
                    <a:pos x="47" y="93"/>
                  </a:cxn>
                  <a:cxn ang="0">
                    <a:pos x="48" y="101"/>
                  </a:cxn>
                  <a:cxn ang="0">
                    <a:pos x="51" y="109"/>
                  </a:cxn>
                  <a:cxn ang="0">
                    <a:pos x="54" y="118"/>
                  </a:cxn>
                  <a:cxn ang="0">
                    <a:pos x="59" y="126"/>
                  </a:cxn>
                  <a:cxn ang="0">
                    <a:pos x="66" y="134"/>
                  </a:cxn>
                  <a:cxn ang="0">
                    <a:pos x="74" y="140"/>
                  </a:cxn>
                  <a:cxn ang="0">
                    <a:pos x="84" y="146"/>
                  </a:cxn>
                  <a:cxn ang="0">
                    <a:pos x="96" y="149"/>
                  </a:cxn>
                  <a:cxn ang="0">
                    <a:pos x="112" y="150"/>
                  </a:cxn>
                  <a:cxn ang="0">
                    <a:pos x="129" y="149"/>
                  </a:cxn>
                  <a:cxn ang="0">
                    <a:pos x="114" y="155"/>
                  </a:cxn>
                  <a:cxn ang="0">
                    <a:pos x="98" y="157"/>
                  </a:cxn>
                  <a:cxn ang="0">
                    <a:pos x="82" y="158"/>
                  </a:cxn>
                  <a:cxn ang="0">
                    <a:pos x="64" y="156"/>
                  </a:cxn>
                  <a:cxn ang="0">
                    <a:pos x="49" y="150"/>
                  </a:cxn>
                  <a:cxn ang="0">
                    <a:pos x="37" y="142"/>
                  </a:cxn>
                  <a:cxn ang="0">
                    <a:pos x="26" y="132"/>
                  </a:cxn>
                  <a:cxn ang="0">
                    <a:pos x="18" y="121"/>
                  </a:cxn>
                  <a:cxn ang="0">
                    <a:pos x="12" y="111"/>
                  </a:cxn>
                  <a:cxn ang="0">
                    <a:pos x="7" y="99"/>
                  </a:cxn>
                  <a:cxn ang="0">
                    <a:pos x="4" y="89"/>
                  </a:cxn>
                  <a:cxn ang="0">
                    <a:pos x="2" y="80"/>
                  </a:cxn>
                  <a:cxn ang="0">
                    <a:pos x="1" y="73"/>
                  </a:cxn>
                  <a:cxn ang="0">
                    <a:pos x="0" y="68"/>
                  </a:cxn>
                  <a:cxn ang="0">
                    <a:pos x="0" y="66"/>
                  </a:cxn>
                  <a:cxn ang="0">
                    <a:pos x="189" y="0"/>
                  </a:cxn>
                </a:cxnLst>
                <a:rect l="0" t="0" r="r" b="b"/>
                <a:pathLst>
                  <a:path w="190" h="158">
                    <a:moveTo>
                      <a:pt x="189" y="0"/>
                    </a:moveTo>
                    <a:lnTo>
                      <a:pt x="190" y="21"/>
                    </a:lnTo>
                    <a:lnTo>
                      <a:pt x="190" y="40"/>
                    </a:lnTo>
                    <a:lnTo>
                      <a:pt x="180" y="45"/>
                    </a:lnTo>
                    <a:lnTo>
                      <a:pt x="166" y="51"/>
                    </a:lnTo>
                    <a:lnTo>
                      <a:pt x="150" y="57"/>
                    </a:lnTo>
                    <a:lnTo>
                      <a:pt x="132" y="64"/>
                    </a:lnTo>
                    <a:lnTo>
                      <a:pt x="112" y="69"/>
                    </a:lnTo>
                    <a:lnTo>
                      <a:pt x="90" y="74"/>
                    </a:lnTo>
                    <a:lnTo>
                      <a:pt x="68" y="76"/>
                    </a:lnTo>
                    <a:lnTo>
                      <a:pt x="46" y="77"/>
                    </a:lnTo>
                    <a:lnTo>
                      <a:pt x="46" y="87"/>
                    </a:lnTo>
                    <a:lnTo>
                      <a:pt x="47" y="93"/>
                    </a:lnTo>
                    <a:lnTo>
                      <a:pt x="48" y="101"/>
                    </a:lnTo>
                    <a:lnTo>
                      <a:pt x="51" y="109"/>
                    </a:lnTo>
                    <a:lnTo>
                      <a:pt x="54" y="118"/>
                    </a:lnTo>
                    <a:lnTo>
                      <a:pt x="59" y="126"/>
                    </a:lnTo>
                    <a:lnTo>
                      <a:pt x="66" y="134"/>
                    </a:lnTo>
                    <a:lnTo>
                      <a:pt x="74" y="140"/>
                    </a:lnTo>
                    <a:lnTo>
                      <a:pt x="84" y="146"/>
                    </a:lnTo>
                    <a:lnTo>
                      <a:pt x="96" y="149"/>
                    </a:lnTo>
                    <a:lnTo>
                      <a:pt x="112" y="150"/>
                    </a:lnTo>
                    <a:lnTo>
                      <a:pt x="129" y="149"/>
                    </a:lnTo>
                    <a:lnTo>
                      <a:pt x="114" y="155"/>
                    </a:lnTo>
                    <a:lnTo>
                      <a:pt x="98" y="157"/>
                    </a:lnTo>
                    <a:lnTo>
                      <a:pt x="82" y="158"/>
                    </a:lnTo>
                    <a:lnTo>
                      <a:pt x="64" y="156"/>
                    </a:lnTo>
                    <a:lnTo>
                      <a:pt x="49" y="150"/>
                    </a:lnTo>
                    <a:lnTo>
                      <a:pt x="37" y="142"/>
                    </a:lnTo>
                    <a:lnTo>
                      <a:pt x="26" y="132"/>
                    </a:lnTo>
                    <a:lnTo>
                      <a:pt x="18" y="121"/>
                    </a:lnTo>
                    <a:lnTo>
                      <a:pt x="12" y="111"/>
                    </a:lnTo>
                    <a:lnTo>
                      <a:pt x="7" y="99"/>
                    </a:lnTo>
                    <a:lnTo>
                      <a:pt x="4" y="89"/>
                    </a:lnTo>
                    <a:lnTo>
                      <a:pt x="2" y="80"/>
                    </a:lnTo>
                    <a:lnTo>
                      <a:pt x="1" y="73"/>
                    </a:lnTo>
                    <a:lnTo>
                      <a:pt x="0" y="68"/>
                    </a:lnTo>
                    <a:lnTo>
                      <a:pt x="0" y="66"/>
                    </a:lnTo>
                    <a:lnTo>
                      <a:pt x="189" y="0"/>
                    </a:lnTo>
                    <a:close/>
                  </a:path>
                </a:pathLst>
              </a:custGeom>
              <a:solidFill>
                <a:srgbClr val="E69343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44" name="Freeform 14"/>
              <p:cNvSpPr>
                <a:spLocks/>
              </p:cNvSpPr>
              <p:nvPr/>
            </p:nvSpPr>
            <p:spPr bwMode="auto">
              <a:xfrm>
                <a:off x="2112963" y="1509713"/>
                <a:ext cx="1203325" cy="1160462"/>
              </a:xfrm>
              <a:custGeom>
                <a:avLst/>
                <a:gdLst/>
                <a:ahLst/>
                <a:cxnLst>
                  <a:cxn ang="0">
                    <a:pos x="368" y="0"/>
                  </a:cxn>
                  <a:cxn ang="0">
                    <a:pos x="443" y="9"/>
                  </a:cxn>
                  <a:cxn ang="0">
                    <a:pos x="517" y="33"/>
                  </a:cxn>
                  <a:cxn ang="0">
                    <a:pos x="582" y="69"/>
                  </a:cxn>
                  <a:cxn ang="0">
                    <a:pos x="638" y="117"/>
                  </a:cxn>
                  <a:cxn ang="0">
                    <a:pos x="684" y="176"/>
                  </a:cxn>
                  <a:cxn ang="0">
                    <a:pos x="718" y="240"/>
                  </a:cxn>
                  <a:cxn ang="0">
                    <a:pos x="743" y="309"/>
                  </a:cxn>
                  <a:cxn ang="0">
                    <a:pos x="756" y="379"/>
                  </a:cxn>
                  <a:cxn ang="0">
                    <a:pos x="757" y="446"/>
                  </a:cxn>
                  <a:cxn ang="0">
                    <a:pos x="747" y="508"/>
                  </a:cxn>
                  <a:cxn ang="0">
                    <a:pos x="722" y="568"/>
                  </a:cxn>
                  <a:cxn ang="0">
                    <a:pos x="682" y="625"/>
                  </a:cxn>
                  <a:cxn ang="0">
                    <a:pos x="632" y="669"/>
                  </a:cxn>
                  <a:cxn ang="0">
                    <a:pos x="573" y="702"/>
                  </a:cxn>
                  <a:cxn ang="0">
                    <a:pos x="507" y="723"/>
                  </a:cxn>
                  <a:cxn ang="0">
                    <a:pos x="437" y="731"/>
                  </a:cxn>
                  <a:cxn ang="0">
                    <a:pos x="363" y="727"/>
                  </a:cxn>
                  <a:cxn ang="0">
                    <a:pos x="288" y="710"/>
                  </a:cxn>
                  <a:cxn ang="0">
                    <a:pos x="213" y="678"/>
                  </a:cxn>
                  <a:cxn ang="0">
                    <a:pos x="145" y="632"/>
                  </a:cxn>
                  <a:cxn ang="0">
                    <a:pos x="88" y="577"/>
                  </a:cxn>
                  <a:cxn ang="0">
                    <a:pos x="44" y="512"/>
                  </a:cxn>
                  <a:cxn ang="0">
                    <a:pos x="15" y="441"/>
                  </a:cxn>
                  <a:cxn ang="0">
                    <a:pos x="1" y="366"/>
                  </a:cxn>
                  <a:cxn ang="0">
                    <a:pos x="3" y="290"/>
                  </a:cxn>
                  <a:cxn ang="0">
                    <a:pos x="25" y="214"/>
                  </a:cxn>
                  <a:cxn ang="0">
                    <a:pos x="61" y="149"/>
                  </a:cxn>
                  <a:cxn ang="0">
                    <a:pos x="107" y="95"/>
                  </a:cxn>
                  <a:cxn ang="0">
                    <a:pos x="163" y="52"/>
                  </a:cxn>
                  <a:cxn ang="0">
                    <a:pos x="226" y="22"/>
                  </a:cxn>
                  <a:cxn ang="0">
                    <a:pos x="295" y="5"/>
                  </a:cxn>
                </a:cxnLst>
                <a:rect l="0" t="0" r="r" b="b"/>
                <a:pathLst>
                  <a:path w="758" h="731">
                    <a:moveTo>
                      <a:pt x="331" y="0"/>
                    </a:moveTo>
                    <a:lnTo>
                      <a:pt x="368" y="0"/>
                    </a:lnTo>
                    <a:lnTo>
                      <a:pt x="405" y="3"/>
                    </a:lnTo>
                    <a:lnTo>
                      <a:pt x="443" y="9"/>
                    </a:lnTo>
                    <a:lnTo>
                      <a:pt x="480" y="19"/>
                    </a:lnTo>
                    <a:lnTo>
                      <a:pt x="517" y="33"/>
                    </a:lnTo>
                    <a:lnTo>
                      <a:pt x="551" y="50"/>
                    </a:lnTo>
                    <a:lnTo>
                      <a:pt x="582" y="69"/>
                    </a:lnTo>
                    <a:lnTo>
                      <a:pt x="611" y="92"/>
                    </a:lnTo>
                    <a:lnTo>
                      <a:pt x="638" y="117"/>
                    </a:lnTo>
                    <a:lnTo>
                      <a:pt x="661" y="146"/>
                    </a:lnTo>
                    <a:lnTo>
                      <a:pt x="684" y="176"/>
                    </a:lnTo>
                    <a:lnTo>
                      <a:pt x="702" y="207"/>
                    </a:lnTo>
                    <a:lnTo>
                      <a:pt x="718" y="240"/>
                    </a:lnTo>
                    <a:lnTo>
                      <a:pt x="732" y="275"/>
                    </a:lnTo>
                    <a:lnTo>
                      <a:pt x="743" y="309"/>
                    </a:lnTo>
                    <a:lnTo>
                      <a:pt x="751" y="344"/>
                    </a:lnTo>
                    <a:lnTo>
                      <a:pt x="756" y="379"/>
                    </a:lnTo>
                    <a:lnTo>
                      <a:pt x="758" y="413"/>
                    </a:lnTo>
                    <a:lnTo>
                      <a:pt x="757" y="446"/>
                    </a:lnTo>
                    <a:lnTo>
                      <a:pt x="754" y="478"/>
                    </a:lnTo>
                    <a:lnTo>
                      <a:pt x="747" y="508"/>
                    </a:lnTo>
                    <a:lnTo>
                      <a:pt x="738" y="537"/>
                    </a:lnTo>
                    <a:lnTo>
                      <a:pt x="722" y="568"/>
                    </a:lnTo>
                    <a:lnTo>
                      <a:pt x="703" y="598"/>
                    </a:lnTo>
                    <a:lnTo>
                      <a:pt x="682" y="625"/>
                    </a:lnTo>
                    <a:lnTo>
                      <a:pt x="658" y="649"/>
                    </a:lnTo>
                    <a:lnTo>
                      <a:pt x="632" y="669"/>
                    </a:lnTo>
                    <a:lnTo>
                      <a:pt x="603" y="687"/>
                    </a:lnTo>
                    <a:lnTo>
                      <a:pt x="573" y="702"/>
                    </a:lnTo>
                    <a:lnTo>
                      <a:pt x="541" y="714"/>
                    </a:lnTo>
                    <a:lnTo>
                      <a:pt x="507" y="723"/>
                    </a:lnTo>
                    <a:lnTo>
                      <a:pt x="473" y="729"/>
                    </a:lnTo>
                    <a:lnTo>
                      <a:pt x="437" y="731"/>
                    </a:lnTo>
                    <a:lnTo>
                      <a:pt x="401" y="731"/>
                    </a:lnTo>
                    <a:lnTo>
                      <a:pt x="363" y="727"/>
                    </a:lnTo>
                    <a:lnTo>
                      <a:pt x="326" y="721"/>
                    </a:lnTo>
                    <a:lnTo>
                      <a:pt x="288" y="710"/>
                    </a:lnTo>
                    <a:lnTo>
                      <a:pt x="252" y="696"/>
                    </a:lnTo>
                    <a:lnTo>
                      <a:pt x="213" y="678"/>
                    </a:lnTo>
                    <a:lnTo>
                      <a:pt x="178" y="657"/>
                    </a:lnTo>
                    <a:lnTo>
                      <a:pt x="145" y="632"/>
                    </a:lnTo>
                    <a:lnTo>
                      <a:pt x="115" y="605"/>
                    </a:lnTo>
                    <a:lnTo>
                      <a:pt x="88" y="577"/>
                    </a:lnTo>
                    <a:lnTo>
                      <a:pt x="65" y="545"/>
                    </a:lnTo>
                    <a:lnTo>
                      <a:pt x="44" y="512"/>
                    </a:lnTo>
                    <a:lnTo>
                      <a:pt x="27" y="477"/>
                    </a:lnTo>
                    <a:lnTo>
                      <a:pt x="15" y="441"/>
                    </a:lnTo>
                    <a:lnTo>
                      <a:pt x="6" y="404"/>
                    </a:lnTo>
                    <a:lnTo>
                      <a:pt x="1" y="366"/>
                    </a:lnTo>
                    <a:lnTo>
                      <a:pt x="0" y="329"/>
                    </a:lnTo>
                    <a:lnTo>
                      <a:pt x="3" y="290"/>
                    </a:lnTo>
                    <a:lnTo>
                      <a:pt x="12" y="252"/>
                    </a:lnTo>
                    <a:lnTo>
                      <a:pt x="25" y="214"/>
                    </a:lnTo>
                    <a:lnTo>
                      <a:pt x="42" y="180"/>
                    </a:lnTo>
                    <a:lnTo>
                      <a:pt x="61" y="149"/>
                    </a:lnTo>
                    <a:lnTo>
                      <a:pt x="83" y="121"/>
                    </a:lnTo>
                    <a:lnTo>
                      <a:pt x="107" y="95"/>
                    </a:lnTo>
                    <a:lnTo>
                      <a:pt x="134" y="72"/>
                    </a:lnTo>
                    <a:lnTo>
                      <a:pt x="163" y="52"/>
                    </a:lnTo>
                    <a:lnTo>
                      <a:pt x="194" y="36"/>
                    </a:lnTo>
                    <a:lnTo>
                      <a:pt x="226" y="22"/>
                    </a:lnTo>
                    <a:lnTo>
                      <a:pt x="261" y="12"/>
                    </a:lnTo>
                    <a:lnTo>
                      <a:pt x="295" y="5"/>
                    </a:lnTo>
                    <a:lnTo>
                      <a:pt x="331" y="0"/>
                    </a:lnTo>
                    <a:close/>
                  </a:path>
                </a:pathLst>
              </a:custGeom>
              <a:solidFill>
                <a:srgbClr val="FFDCAA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45" name="Freeform 15"/>
              <p:cNvSpPr>
                <a:spLocks/>
              </p:cNvSpPr>
              <p:nvPr/>
            </p:nvSpPr>
            <p:spPr bwMode="auto">
              <a:xfrm>
                <a:off x="1982788" y="1460500"/>
                <a:ext cx="1187450" cy="1073150"/>
              </a:xfrm>
              <a:custGeom>
                <a:avLst/>
                <a:gdLst/>
                <a:ahLst/>
                <a:cxnLst>
                  <a:cxn ang="0">
                    <a:pos x="429" y="1"/>
                  </a:cxn>
                  <a:cxn ang="0">
                    <a:pos x="510" y="12"/>
                  </a:cxn>
                  <a:cxn ang="0">
                    <a:pos x="590" y="38"/>
                  </a:cxn>
                  <a:cxn ang="0">
                    <a:pos x="650" y="68"/>
                  </a:cxn>
                  <a:cxn ang="0">
                    <a:pos x="696" y="103"/>
                  </a:cxn>
                  <a:cxn ang="0">
                    <a:pos x="732" y="140"/>
                  </a:cxn>
                  <a:cxn ang="0">
                    <a:pos x="747" y="189"/>
                  </a:cxn>
                  <a:cxn ang="0">
                    <a:pos x="734" y="238"/>
                  </a:cxn>
                  <a:cxn ang="0">
                    <a:pos x="711" y="277"/>
                  </a:cxn>
                  <a:cxn ang="0">
                    <a:pos x="678" y="307"/>
                  </a:cxn>
                  <a:cxn ang="0">
                    <a:pos x="637" y="329"/>
                  </a:cxn>
                  <a:cxn ang="0">
                    <a:pos x="590" y="343"/>
                  </a:cxn>
                  <a:cxn ang="0">
                    <a:pos x="540" y="352"/>
                  </a:cxn>
                  <a:cxn ang="0">
                    <a:pos x="488" y="356"/>
                  </a:cxn>
                  <a:cxn ang="0">
                    <a:pos x="410" y="355"/>
                  </a:cxn>
                  <a:cxn ang="0">
                    <a:pos x="361" y="351"/>
                  </a:cxn>
                  <a:cxn ang="0">
                    <a:pos x="317" y="345"/>
                  </a:cxn>
                  <a:cxn ang="0">
                    <a:pos x="280" y="338"/>
                  </a:cxn>
                  <a:cxn ang="0">
                    <a:pos x="250" y="333"/>
                  </a:cxn>
                  <a:cxn ang="0">
                    <a:pos x="231" y="329"/>
                  </a:cxn>
                  <a:cxn ang="0">
                    <a:pos x="225" y="327"/>
                  </a:cxn>
                  <a:cxn ang="0">
                    <a:pos x="239" y="403"/>
                  </a:cxn>
                  <a:cxn ang="0">
                    <a:pos x="240" y="470"/>
                  </a:cxn>
                  <a:cxn ang="0">
                    <a:pos x="232" y="527"/>
                  </a:cxn>
                  <a:cxn ang="0">
                    <a:pos x="216" y="577"/>
                  </a:cxn>
                  <a:cxn ang="0">
                    <a:pos x="195" y="616"/>
                  </a:cxn>
                  <a:cxn ang="0">
                    <a:pos x="170" y="647"/>
                  </a:cxn>
                  <a:cxn ang="0">
                    <a:pos x="145" y="668"/>
                  </a:cxn>
                  <a:cxn ang="0">
                    <a:pos x="103" y="645"/>
                  </a:cxn>
                  <a:cxn ang="0">
                    <a:pos x="55" y="577"/>
                  </a:cxn>
                  <a:cxn ang="0">
                    <a:pos x="22" y="501"/>
                  </a:cxn>
                  <a:cxn ang="0">
                    <a:pos x="3" y="421"/>
                  </a:cxn>
                  <a:cxn ang="0">
                    <a:pos x="1" y="338"/>
                  </a:cxn>
                  <a:cxn ang="0">
                    <a:pos x="15" y="276"/>
                  </a:cxn>
                  <a:cxn ang="0">
                    <a:pos x="43" y="209"/>
                  </a:cxn>
                  <a:cxn ang="0">
                    <a:pos x="88" y="144"/>
                  </a:cxn>
                  <a:cxn ang="0">
                    <a:pos x="142" y="90"/>
                  </a:cxn>
                  <a:cxn ang="0">
                    <a:pos x="205" y="49"/>
                  </a:cxn>
                  <a:cxn ang="0">
                    <a:pos x="275" y="20"/>
                  </a:cxn>
                  <a:cxn ang="0">
                    <a:pos x="351" y="4"/>
                  </a:cxn>
                </a:cxnLst>
                <a:rect l="0" t="0" r="r" b="b"/>
                <a:pathLst>
                  <a:path w="748" h="676">
                    <a:moveTo>
                      <a:pt x="389" y="0"/>
                    </a:moveTo>
                    <a:lnTo>
                      <a:pt x="429" y="1"/>
                    </a:lnTo>
                    <a:lnTo>
                      <a:pt x="470" y="4"/>
                    </a:lnTo>
                    <a:lnTo>
                      <a:pt x="510" y="12"/>
                    </a:lnTo>
                    <a:lnTo>
                      <a:pt x="550" y="23"/>
                    </a:lnTo>
                    <a:lnTo>
                      <a:pt x="590" y="38"/>
                    </a:lnTo>
                    <a:lnTo>
                      <a:pt x="622" y="53"/>
                    </a:lnTo>
                    <a:lnTo>
                      <a:pt x="650" y="68"/>
                    </a:lnTo>
                    <a:lnTo>
                      <a:pt x="675" y="85"/>
                    </a:lnTo>
                    <a:lnTo>
                      <a:pt x="696" y="103"/>
                    </a:lnTo>
                    <a:lnTo>
                      <a:pt x="715" y="121"/>
                    </a:lnTo>
                    <a:lnTo>
                      <a:pt x="732" y="140"/>
                    </a:lnTo>
                    <a:lnTo>
                      <a:pt x="748" y="161"/>
                    </a:lnTo>
                    <a:lnTo>
                      <a:pt x="747" y="189"/>
                    </a:lnTo>
                    <a:lnTo>
                      <a:pt x="743" y="215"/>
                    </a:lnTo>
                    <a:lnTo>
                      <a:pt x="734" y="238"/>
                    </a:lnTo>
                    <a:lnTo>
                      <a:pt x="724" y="259"/>
                    </a:lnTo>
                    <a:lnTo>
                      <a:pt x="711" y="277"/>
                    </a:lnTo>
                    <a:lnTo>
                      <a:pt x="695" y="293"/>
                    </a:lnTo>
                    <a:lnTo>
                      <a:pt x="678" y="307"/>
                    </a:lnTo>
                    <a:lnTo>
                      <a:pt x="658" y="319"/>
                    </a:lnTo>
                    <a:lnTo>
                      <a:pt x="637" y="329"/>
                    </a:lnTo>
                    <a:lnTo>
                      <a:pt x="614" y="337"/>
                    </a:lnTo>
                    <a:lnTo>
                      <a:pt x="590" y="343"/>
                    </a:lnTo>
                    <a:lnTo>
                      <a:pt x="566" y="349"/>
                    </a:lnTo>
                    <a:lnTo>
                      <a:pt x="540" y="352"/>
                    </a:lnTo>
                    <a:lnTo>
                      <a:pt x="514" y="355"/>
                    </a:lnTo>
                    <a:lnTo>
                      <a:pt x="488" y="356"/>
                    </a:lnTo>
                    <a:lnTo>
                      <a:pt x="435" y="356"/>
                    </a:lnTo>
                    <a:lnTo>
                      <a:pt x="410" y="355"/>
                    </a:lnTo>
                    <a:lnTo>
                      <a:pt x="385" y="353"/>
                    </a:lnTo>
                    <a:lnTo>
                      <a:pt x="361" y="351"/>
                    </a:lnTo>
                    <a:lnTo>
                      <a:pt x="339" y="347"/>
                    </a:lnTo>
                    <a:lnTo>
                      <a:pt x="317" y="345"/>
                    </a:lnTo>
                    <a:lnTo>
                      <a:pt x="298" y="342"/>
                    </a:lnTo>
                    <a:lnTo>
                      <a:pt x="280" y="338"/>
                    </a:lnTo>
                    <a:lnTo>
                      <a:pt x="264" y="335"/>
                    </a:lnTo>
                    <a:lnTo>
                      <a:pt x="250" y="333"/>
                    </a:lnTo>
                    <a:lnTo>
                      <a:pt x="239" y="330"/>
                    </a:lnTo>
                    <a:lnTo>
                      <a:pt x="231" y="329"/>
                    </a:lnTo>
                    <a:lnTo>
                      <a:pt x="226" y="328"/>
                    </a:lnTo>
                    <a:lnTo>
                      <a:pt x="225" y="327"/>
                    </a:lnTo>
                    <a:lnTo>
                      <a:pt x="233" y="366"/>
                    </a:lnTo>
                    <a:lnTo>
                      <a:pt x="239" y="403"/>
                    </a:lnTo>
                    <a:lnTo>
                      <a:pt x="241" y="437"/>
                    </a:lnTo>
                    <a:lnTo>
                      <a:pt x="240" y="470"/>
                    </a:lnTo>
                    <a:lnTo>
                      <a:pt x="237" y="500"/>
                    </a:lnTo>
                    <a:lnTo>
                      <a:pt x="232" y="527"/>
                    </a:lnTo>
                    <a:lnTo>
                      <a:pt x="225" y="553"/>
                    </a:lnTo>
                    <a:lnTo>
                      <a:pt x="216" y="577"/>
                    </a:lnTo>
                    <a:lnTo>
                      <a:pt x="207" y="597"/>
                    </a:lnTo>
                    <a:lnTo>
                      <a:pt x="195" y="616"/>
                    </a:lnTo>
                    <a:lnTo>
                      <a:pt x="183" y="632"/>
                    </a:lnTo>
                    <a:lnTo>
                      <a:pt x="170" y="647"/>
                    </a:lnTo>
                    <a:lnTo>
                      <a:pt x="158" y="658"/>
                    </a:lnTo>
                    <a:lnTo>
                      <a:pt x="145" y="668"/>
                    </a:lnTo>
                    <a:lnTo>
                      <a:pt x="133" y="676"/>
                    </a:lnTo>
                    <a:lnTo>
                      <a:pt x="103" y="645"/>
                    </a:lnTo>
                    <a:lnTo>
                      <a:pt x="77" y="613"/>
                    </a:lnTo>
                    <a:lnTo>
                      <a:pt x="55" y="577"/>
                    </a:lnTo>
                    <a:lnTo>
                      <a:pt x="37" y="540"/>
                    </a:lnTo>
                    <a:lnTo>
                      <a:pt x="22" y="501"/>
                    </a:lnTo>
                    <a:lnTo>
                      <a:pt x="11" y="461"/>
                    </a:lnTo>
                    <a:lnTo>
                      <a:pt x="3" y="421"/>
                    </a:lnTo>
                    <a:lnTo>
                      <a:pt x="0" y="379"/>
                    </a:lnTo>
                    <a:lnTo>
                      <a:pt x="1" y="338"/>
                    </a:lnTo>
                    <a:lnTo>
                      <a:pt x="7" y="307"/>
                    </a:lnTo>
                    <a:lnTo>
                      <a:pt x="15" y="276"/>
                    </a:lnTo>
                    <a:lnTo>
                      <a:pt x="26" y="246"/>
                    </a:lnTo>
                    <a:lnTo>
                      <a:pt x="43" y="209"/>
                    </a:lnTo>
                    <a:lnTo>
                      <a:pt x="64" y="175"/>
                    </a:lnTo>
                    <a:lnTo>
                      <a:pt x="88" y="144"/>
                    </a:lnTo>
                    <a:lnTo>
                      <a:pt x="114" y="116"/>
                    </a:lnTo>
                    <a:lnTo>
                      <a:pt x="142" y="90"/>
                    </a:lnTo>
                    <a:lnTo>
                      <a:pt x="173" y="68"/>
                    </a:lnTo>
                    <a:lnTo>
                      <a:pt x="205" y="49"/>
                    </a:lnTo>
                    <a:lnTo>
                      <a:pt x="239" y="33"/>
                    </a:lnTo>
                    <a:lnTo>
                      <a:pt x="275" y="20"/>
                    </a:lnTo>
                    <a:lnTo>
                      <a:pt x="312" y="10"/>
                    </a:lnTo>
                    <a:lnTo>
                      <a:pt x="351" y="4"/>
                    </a:lnTo>
                    <a:lnTo>
                      <a:pt x="389" y="0"/>
                    </a:lnTo>
                    <a:close/>
                  </a:path>
                </a:pathLst>
              </a:custGeom>
              <a:solidFill>
                <a:srgbClr val="E69343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46" name="Freeform 16"/>
              <p:cNvSpPr>
                <a:spLocks/>
              </p:cNvSpPr>
              <p:nvPr/>
            </p:nvSpPr>
            <p:spPr bwMode="auto">
              <a:xfrm>
                <a:off x="1984376" y="1431925"/>
                <a:ext cx="1192213" cy="1081087"/>
              </a:xfrm>
              <a:custGeom>
                <a:avLst/>
                <a:gdLst/>
                <a:ahLst/>
                <a:cxnLst>
                  <a:cxn ang="0">
                    <a:pos x="432" y="1"/>
                  </a:cxn>
                  <a:cxn ang="0">
                    <a:pos x="512" y="12"/>
                  </a:cxn>
                  <a:cxn ang="0">
                    <a:pos x="592" y="38"/>
                  </a:cxn>
                  <a:cxn ang="0">
                    <a:pos x="652" y="68"/>
                  </a:cxn>
                  <a:cxn ang="0">
                    <a:pos x="698" y="103"/>
                  </a:cxn>
                  <a:cxn ang="0">
                    <a:pos x="734" y="140"/>
                  </a:cxn>
                  <a:cxn ang="0">
                    <a:pos x="749" y="189"/>
                  </a:cxn>
                  <a:cxn ang="0">
                    <a:pos x="737" y="238"/>
                  </a:cxn>
                  <a:cxn ang="0">
                    <a:pos x="713" y="277"/>
                  </a:cxn>
                  <a:cxn ang="0">
                    <a:pos x="680" y="307"/>
                  </a:cxn>
                  <a:cxn ang="0">
                    <a:pos x="639" y="329"/>
                  </a:cxn>
                  <a:cxn ang="0">
                    <a:pos x="592" y="343"/>
                  </a:cxn>
                  <a:cxn ang="0">
                    <a:pos x="542" y="352"/>
                  </a:cxn>
                  <a:cxn ang="0">
                    <a:pos x="490" y="356"/>
                  </a:cxn>
                  <a:cxn ang="0">
                    <a:pos x="412" y="355"/>
                  </a:cxn>
                  <a:cxn ang="0">
                    <a:pos x="364" y="351"/>
                  </a:cxn>
                  <a:cxn ang="0">
                    <a:pos x="319" y="345"/>
                  </a:cxn>
                  <a:cxn ang="0">
                    <a:pos x="282" y="338"/>
                  </a:cxn>
                  <a:cxn ang="0">
                    <a:pos x="252" y="333"/>
                  </a:cxn>
                  <a:cxn ang="0">
                    <a:pos x="233" y="329"/>
                  </a:cxn>
                  <a:cxn ang="0">
                    <a:pos x="227" y="327"/>
                  </a:cxn>
                  <a:cxn ang="0">
                    <a:pos x="241" y="404"/>
                  </a:cxn>
                  <a:cxn ang="0">
                    <a:pos x="244" y="471"/>
                  </a:cxn>
                  <a:cxn ang="0">
                    <a:pos x="237" y="528"/>
                  </a:cxn>
                  <a:cxn ang="0">
                    <a:pos x="223" y="576"/>
                  </a:cxn>
                  <a:cxn ang="0">
                    <a:pos x="202" y="614"/>
                  </a:cxn>
                  <a:cxn ang="0">
                    <a:pos x="179" y="644"/>
                  </a:cxn>
                  <a:cxn ang="0">
                    <a:pos x="154" y="665"/>
                  </a:cxn>
                  <a:cxn ang="0">
                    <a:pos x="129" y="678"/>
                  </a:cxn>
                  <a:cxn ang="0">
                    <a:pos x="90" y="648"/>
                  </a:cxn>
                  <a:cxn ang="0">
                    <a:pos x="44" y="576"/>
                  </a:cxn>
                  <a:cxn ang="0">
                    <a:pos x="14" y="496"/>
                  </a:cxn>
                  <a:cxn ang="0">
                    <a:pos x="0" y="414"/>
                  </a:cxn>
                  <a:cxn ang="0">
                    <a:pos x="5" y="329"/>
                  </a:cxn>
                  <a:cxn ang="0">
                    <a:pos x="29" y="246"/>
                  </a:cxn>
                  <a:cxn ang="0">
                    <a:pos x="66" y="175"/>
                  </a:cxn>
                  <a:cxn ang="0">
                    <a:pos x="116" y="116"/>
                  </a:cxn>
                  <a:cxn ang="0">
                    <a:pos x="175" y="68"/>
                  </a:cxn>
                  <a:cxn ang="0">
                    <a:pos x="242" y="32"/>
                  </a:cxn>
                  <a:cxn ang="0">
                    <a:pos x="315" y="10"/>
                  </a:cxn>
                  <a:cxn ang="0">
                    <a:pos x="392" y="0"/>
                  </a:cxn>
                </a:cxnLst>
                <a:rect l="0" t="0" r="r" b="b"/>
                <a:pathLst>
                  <a:path w="751" h="681">
                    <a:moveTo>
                      <a:pt x="392" y="0"/>
                    </a:moveTo>
                    <a:lnTo>
                      <a:pt x="432" y="1"/>
                    </a:lnTo>
                    <a:lnTo>
                      <a:pt x="472" y="4"/>
                    </a:lnTo>
                    <a:lnTo>
                      <a:pt x="512" y="12"/>
                    </a:lnTo>
                    <a:lnTo>
                      <a:pt x="552" y="23"/>
                    </a:lnTo>
                    <a:lnTo>
                      <a:pt x="592" y="38"/>
                    </a:lnTo>
                    <a:lnTo>
                      <a:pt x="624" y="53"/>
                    </a:lnTo>
                    <a:lnTo>
                      <a:pt x="652" y="68"/>
                    </a:lnTo>
                    <a:lnTo>
                      <a:pt x="677" y="85"/>
                    </a:lnTo>
                    <a:lnTo>
                      <a:pt x="698" y="103"/>
                    </a:lnTo>
                    <a:lnTo>
                      <a:pt x="717" y="121"/>
                    </a:lnTo>
                    <a:lnTo>
                      <a:pt x="734" y="140"/>
                    </a:lnTo>
                    <a:lnTo>
                      <a:pt x="751" y="161"/>
                    </a:lnTo>
                    <a:lnTo>
                      <a:pt x="749" y="189"/>
                    </a:lnTo>
                    <a:lnTo>
                      <a:pt x="745" y="215"/>
                    </a:lnTo>
                    <a:lnTo>
                      <a:pt x="737" y="238"/>
                    </a:lnTo>
                    <a:lnTo>
                      <a:pt x="726" y="259"/>
                    </a:lnTo>
                    <a:lnTo>
                      <a:pt x="713" y="277"/>
                    </a:lnTo>
                    <a:lnTo>
                      <a:pt x="697" y="293"/>
                    </a:lnTo>
                    <a:lnTo>
                      <a:pt x="680" y="307"/>
                    </a:lnTo>
                    <a:lnTo>
                      <a:pt x="660" y="319"/>
                    </a:lnTo>
                    <a:lnTo>
                      <a:pt x="639" y="329"/>
                    </a:lnTo>
                    <a:lnTo>
                      <a:pt x="616" y="337"/>
                    </a:lnTo>
                    <a:lnTo>
                      <a:pt x="592" y="343"/>
                    </a:lnTo>
                    <a:lnTo>
                      <a:pt x="568" y="349"/>
                    </a:lnTo>
                    <a:lnTo>
                      <a:pt x="542" y="352"/>
                    </a:lnTo>
                    <a:lnTo>
                      <a:pt x="516" y="355"/>
                    </a:lnTo>
                    <a:lnTo>
                      <a:pt x="490" y="356"/>
                    </a:lnTo>
                    <a:lnTo>
                      <a:pt x="438" y="356"/>
                    </a:lnTo>
                    <a:lnTo>
                      <a:pt x="412" y="355"/>
                    </a:lnTo>
                    <a:lnTo>
                      <a:pt x="388" y="353"/>
                    </a:lnTo>
                    <a:lnTo>
                      <a:pt x="364" y="351"/>
                    </a:lnTo>
                    <a:lnTo>
                      <a:pt x="341" y="347"/>
                    </a:lnTo>
                    <a:lnTo>
                      <a:pt x="319" y="345"/>
                    </a:lnTo>
                    <a:lnTo>
                      <a:pt x="300" y="342"/>
                    </a:lnTo>
                    <a:lnTo>
                      <a:pt x="282" y="338"/>
                    </a:lnTo>
                    <a:lnTo>
                      <a:pt x="266" y="335"/>
                    </a:lnTo>
                    <a:lnTo>
                      <a:pt x="252" y="333"/>
                    </a:lnTo>
                    <a:lnTo>
                      <a:pt x="242" y="330"/>
                    </a:lnTo>
                    <a:lnTo>
                      <a:pt x="233" y="329"/>
                    </a:lnTo>
                    <a:lnTo>
                      <a:pt x="229" y="328"/>
                    </a:lnTo>
                    <a:lnTo>
                      <a:pt x="227" y="327"/>
                    </a:lnTo>
                    <a:lnTo>
                      <a:pt x="236" y="367"/>
                    </a:lnTo>
                    <a:lnTo>
                      <a:pt x="241" y="404"/>
                    </a:lnTo>
                    <a:lnTo>
                      <a:pt x="244" y="438"/>
                    </a:lnTo>
                    <a:lnTo>
                      <a:pt x="244" y="471"/>
                    </a:lnTo>
                    <a:lnTo>
                      <a:pt x="242" y="500"/>
                    </a:lnTo>
                    <a:lnTo>
                      <a:pt x="237" y="528"/>
                    </a:lnTo>
                    <a:lnTo>
                      <a:pt x="230" y="553"/>
                    </a:lnTo>
                    <a:lnTo>
                      <a:pt x="223" y="576"/>
                    </a:lnTo>
                    <a:lnTo>
                      <a:pt x="213" y="596"/>
                    </a:lnTo>
                    <a:lnTo>
                      <a:pt x="202" y="614"/>
                    </a:lnTo>
                    <a:lnTo>
                      <a:pt x="191" y="631"/>
                    </a:lnTo>
                    <a:lnTo>
                      <a:pt x="179" y="644"/>
                    </a:lnTo>
                    <a:lnTo>
                      <a:pt x="166" y="656"/>
                    </a:lnTo>
                    <a:lnTo>
                      <a:pt x="154" y="665"/>
                    </a:lnTo>
                    <a:lnTo>
                      <a:pt x="142" y="672"/>
                    </a:lnTo>
                    <a:lnTo>
                      <a:pt x="129" y="678"/>
                    </a:lnTo>
                    <a:lnTo>
                      <a:pt x="118" y="681"/>
                    </a:lnTo>
                    <a:lnTo>
                      <a:pt x="90" y="648"/>
                    </a:lnTo>
                    <a:lnTo>
                      <a:pt x="65" y="613"/>
                    </a:lnTo>
                    <a:lnTo>
                      <a:pt x="44" y="576"/>
                    </a:lnTo>
                    <a:lnTo>
                      <a:pt x="27" y="536"/>
                    </a:lnTo>
                    <a:lnTo>
                      <a:pt x="14" y="496"/>
                    </a:lnTo>
                    <a:lnTo>
                      <a:pt x="5" y="455"/>
                    </a:lnTo>
                    <a:lnTo>
                      <a:pt x="0" y="414"/>
                    </a:lnTo>
                    <a:lnTo>
                      <a:pt x="0" y="372"/>
                    </a:lnTo>
                    <a:lnTo>
                      <a:pt x="5" y="329"/>
                    </a:lnTo>
                    <a:lnTo>
                      <a:pt x="14" y="288"/>
                    </a:lnTo>
                    <a:lnTo>
                      <a:pt x="29" y="246"/>
                    </a:lnTo>
                    <a:lnTo>
                      <a:pt x="46" y="209"/>
                    </a:lnTo>
                    <a:lnTo>
                      <a:pt x="66" y="175"/>
                    </a:lnTo>
                    <a:lnTo>
                      <a:pt x="90" y="144"/>
                    </a:lnTo>
                    <a:lnTo>
                      <a:pt x="116" y="116"/>
                    </a:lnTo>
                    <a:lnTo>
                      <a:pt x="144" y="90"/>
                    </a:lnTo>
                    <a:lnTo>
                      <a:pt x="175" y="68"/>
                    </a:lnTo>
                    <a:lnTo>
                      <a:pt x="207" y="49"/>
                    </a:lnTo>
                    <a:lnTo>
                      <a:pt x="242" y="32"/>
                    </a:lnTo>
                    <a:lnTo>
                      <a:pt x="278" y="19"/>
                    </a:lnTo>
                    <a:lnTo>
                      <a:pt x="315" y="10"/>
                    </a:lnTo>
                    <a:lnTo>
                      <a:pt x="353" y="4"/>
                    </a:lnTo>
                    <a:lnTo>
                      <a:pt x="392" y="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47" name="Freeform 17"/>
              <p:cNvSpPr>
                <a:spLocks/>
              </p:cNvSpPr>
              <p:nvPr/>
            </p:nvSpPr>
            <p:spPr bwMode="auto">
              <a:xfrm>
                <a:off x="1903413" y="2932113"/>
                <a:ext cx="417513" cy="1444625"/>
              </a:xfrm>
              <a:custGeom>
                <a:avLst/>
                <a:gdLst/>
                <a:ahLst/>
                <a:cxnLst>
                  <a:cxn ang="0">
                    <a:pos x="189" y="0"/>
                  </a:cxn>
                  <a:cxn ang="0">
                    <a:pos x="261" y="367"/>
                  </a:cxn>
                  <a:cxn ang="0">
                    <a:pos x="261" y="370"/>
                  </a:cxn>
                  <a:cxn ang="0">
                    <a:pos x="260" y="378"/>
                  </a:cxn>
                  <a:cxn ang="0">
                    <a:pos x="259" y="391"/>
                  </a:cxn>
                  <a:cxn ang="0">
                    <a:pos x="257" y="409"/>
                  </a:cxn>
                  <a:cxn ang="0">
                    <a:pos x="256" y="430"/>
                  </a:cxn>
                  <a:cxn ang="0">
                    <a:pos x="254" y="455"/>
                  </a:cxn>
                  <a:cxn ang="0">
                    <a:pos x="252" y="483"/>
                  </a:cxn>
                  <a:cxn ang="0">
                    <a:pos x="251" y="513"/>
                  </a:cxn>
                  <a:cxn ang="0">
                    <a:pos x="250" y="546"/>
                  </a:cxn>
                  <a:cxn ang="0">
                    <a:pos x="248" y="579"/>
                  </a:cxn>
                  <a:cxn ang="0">
                    <a:pos x="248" y="615"/>
                  </a:cxn>
                  <a:cxn ang="0">
                    <a:pos x="248" y="723"/>
                  </a:cxn>
                  <a:cxn ang="0">
                    <a:pos x="249" y="758"/>
                  </a:cxn>
                  <a:cxn ang="0">
                    <a:pos x="252" y="791"/>
                  </a:cxn>
                  <a:cxn ang="0">
                    <a:pos x="254" y="824"/>
                  </a:cxn>
                  <a:cxn ang="0">
                    <a:pos x="258" y="854"/>
                  </a:cxn>
                  <a:cxn ang="0">
                    <a:pos x="263" y="881"/>
                  </a:cxn>
                  <a:cxn ang="0">
                    <a:pos x="261" y="882"/>
                  </a:cxn>
                  <a:cxn ang="0">
                    <a:pos x="254" y="883"/>
                  </a:cxn>
                  <a:cxn ang="0">
                    <a:pos x="243" y="885"/>
                  </a:cxn>
                  <a:cxn ang="0">
                    <a:pos x="229" y="888"/>
                  </a:cxn>
                  <a:cxn ang="0">
                    <a:pos x="211" y="891"/>
                  </a:cxn>
                  <a:cxn ang="0">
                    <a:pos x="189" y="894"/>
                  </a:cxn>
                  <a:cxn ang="0">
                    <a:pos x="165" y="899"/>
                  </a:cxn>
                  <a:cxn ang="0">
                    <a:pos x="139" y="902"/>
                  </a:cxn>
                  <a:cxn ang="0">
                    <a:pos x="109" y="904"/>
                  </a:cxn>
                  <a:cxn ang="0">
                    <a:pos x="78" y="907"/>
                  </a:cxn>
                  <a:cxn ang="0">
                    <a:pos x="46" y="909"/>
                  </a:cxn>
                  <a:cxn ang="0">
                    <a:pos x="11" y="910"/>
                  </a:cxn>
                  <a:cxn ang="0">
                    <a:pos x="11" y="908"/>
                  </a:cxn>
                  <a:cxn ang="0">
                    <a:pos x="10" y="899"/>
                  </a:cxn>
                  <a:cxn ang="0">
                    <a:pos x="9" y="887"/>
                  </a:cxn>
                  <a:cxn ang="0">
                    <a:pos x="7" y="870"/>
                  </a:cxn>
                  <a:cxn ang="0">
                    <a:pos x="5" y="849"/>
                  </a:cxn>
                  <a:cxn ang="0">
                    <a:pos x="3" y="825"/>
                  </a:cxn>
                  <a:cxn ang="0">
                    <a:pos x="2" y="796"/>
                  </a:cxn>
                  <a:cxn ang="0">
                    <a:pos x="0" y="765"/>
                  </a:cxn>
                  <a:cxn ang="0">
                    <a:pos x="0" y="695"/>
                  </a:cxn>
                  <a:cxn ang="0">
                    <a:pos x="1" y="657"/>
                  </a:cxn>
                  <a:cxn ang="0">
                    <a:pos x="2" y="617"/>
                  </a:cxn>
                  <a:cxn ang="0">
                    <a:pos x="6" y="575"/>
                  </a:cxn>
                  <a:cxn ang="0">
                    <a:pos x="10" y="533"/>
                  </a:cxn>
                  <a:cxn ang="0">
                    <a:pos x="16" y="490"/>
                  </a:cxn>
                  <a:cxn ang="0">
                    <a:pos x="24" y="447"/>
                  </a:cxn>
                  <a:cxn ang="0">
                    <a:pos x="34" y="403"/>
                  </a:cxn>
                  <a:cxn ang="0">
                    <a:pos x="45" y="360"/>
                  </a:cxn>
                  <a:cxn ang="0">
                    <a:pos x="59" y="314"/>
                  </a:cxn>
                  <a:cxn ang="0">
                    <a:pos x="73" y="274"/>
                  </a:cxn>
                  <a:cxn ang="0">
                    <a:pos x="85" y="238"/>
                  </a:cxn>
                  <a:cxn ang="0">
                    <a:pos x="98" y="206"/>
                  </a:cxn>
                  <a:cxn ang="0">
                    <a:pos x="109" y="178"/>
                  </a:cxn>
                  <a:cxn ang="0">
                    <a:pos x="120" y="154"/>
                  </a:cxn>
                  <a:cxn ang="0">
                    <a:pos x="130" y="132"/>
                  </a:cxn>
                  <a:cxn ang="0">
                    <a:pos x="139" y="113"/>
                  </a:cxn>
                  <a:cxn ang="0">
                    <a:pos x="148" y="96"/>
                  </a:cxn>
                  <a:cxn ang="0">
                    <a:pos x="156" y="81"/>
                  </a:cxn>
                  <a:cxn ang="0">
                    <a:pos x="170" y="53"/>
                  </a:cxn>
                  <a:cxn ang="0">
                    <a:pos x="175" y="40"/>
                  </a:cxn>
                  <a:cxn ang="0">
                    <a:pos x="180" y="28"/>
                  </a:cxn>
                  <a:cxn ang="0">
                    <a:pos x="185" y="14"/>
                  </a:cxn>
                  <a:cxn ang="0">
                    <a:pos x="189" y="0"/>
                  </a:cxn>
                </a:cxnLst>
                <a:rect l="0" t="0" r="r" b="b"/>
                <a:pathLst>
                  <a:path w="263" h="910">
                    <a:moveTo>
                      <a:pt x="189" y="0"/>
                    </a:moveTo>
                    <a:lnTo>
                      <a:pt x="261" y="367"/>
                    </a:lnTo>
                    <a:lnTo>
                      <a:pt x="261" y="370"/>
                    </a:lnTo>
                    <a:lnTo>
                      <a:pt x="260" y="378"/>
                    </a:lnTo>
                    <a:lnTo>
                      <a:pt x="259" y="391"/>
                    </a:lnTo>
                    <a:lnTo>
                      <a:pt x="257" y="409"/>
                    </a:lnTo>
                    <a:lnTo>
                      <a:pt x="256" y="430"/>
                    </a:lnTo>
                    <a:lnTo>
                      <a:pt x="254" y="455"/>
                    </a:lnTo>
                    <a:lnTo>
                      <a:pt x="252" y="483"/>
                    </a:lnTo>
                    <a:lnTo>
                      <a:pt x="251" y="513"/>
                    </a:lnTo>
                    <a:lnTo>
                      <a:pt x="250" y="546"/>
                    </a:lnTo>
                    <a:lnTo>
                      <a:pt x="248" y="579"/>
                    </a:lnTo>
                    <a:lnTo>
                      <a:pt x="248" y="615"/>
                    </a:lnTo>
                    <a:lnTo>
                      <a:pt x="248" y="723"/>
                    </a:lnTo>
                    <a:lnTo>
                      <a:pt x="249" y="758"/>
                    </a:lnTo>
                    <a:lnTo>
                      <a:pt x="252" y="791"/>
                    </a:lnTo>
                    <a:lnTo>
                      <a:pt x="254" y="824"/>
                    </a:lnTo>
                    <a:lnTo>
                      <a:pt x="258" y="854"/>
                    </a:lnTo>
                    <a:lnTo>
                      <a:pt x="263" y="881"/>
                    </a:lnTo>
                    <a:lnTo>
                      <a:pt x="261" y="882"/>
                    </a:lnTo>
                    <a:lnTo>
                      <a:pt x="254" y="883"/>
                    </a:lnTo>
                    <a:lnTo>
                      <a:pt x="243" y="885"/>
                    </a:lnTo>
                    <a:lnTo>
                      <a:pt x="229" y="888"/>
                    </a:lnTo>
                    <a:lnTo>
                      <a:pt x="211" y="891"/>
                    </a:lnTo>
                    <a:lnTo>
                      <a:pt x="189" y="894"/>
                    </a:lnTo>
                    <a:lnTo>
                      <a:pt x="165" y="899"/>
                    </a:lnTo>
                    <a:lnTo>
                      <a:pt x="139" y="902"/>
                    </a:lnTo>
                    <a:lnTo>
                      <a:pt x="109" y="904"/>
                    </a:lnTo>
                    <a:lnTo>
                      <a:pt x="78" y="907"/>
                    </a:lnTo>
                    <a:lnTo>
                      <a:pt x="46" y="909"/>
                    </a:lnTo>
                    <a:lnTo>
                      <a:pt x="11" y="910"/>
                    </a:lnTo>
                    <a:lnTo>
                      <a:pt x="11" y="908"/>
                    </a:lnTo>
                    <a:lnTo>
                      <a:pt x="10" y="899"/>
                    </a:lnTo>
                    <a:lnTo>
                      <a:pt x="9" y="887"/>
                    </a:lnTo>
                    <a:lnTo>
                      <a:pt x="7" y="870"/>
                    </a:lnTo>
                    <a:lnTo>
                      <a:pt x="5" y="849"/>
                    </a:lnTo>
                    <a:lnTo>
                      <a:pt x="3" y="825"/>
                    </a:lnTo>
                    <a:lnTo>
                      <a:pt x="2" y="796"/>
                    </a:lnTo>
                    <a:lnTo>
                      <a:pt x="0" y="765"/>
                    </a:lnTo>
                    <a:lnTo>
                      <a:pt x="0" y="695"/>
                    </a:lnTo>
                    <a:lnTo>
                      <a:pt x="1" y="657"/>
                    </a:lnTo>
                    <a:lnTo>
                      <a:pt x="2" y="617"/>
                    </a:lnTo>
                    <a:lnTo>
                      <a:pt x="6" y="575"/>
                    </a:lnTo>
                    <a:lnTo>
                      <a:pt x="10" y="533"/>
                    </a:lnTo>
                    <a:lnTo>
                      <a:pt x="16" y="490"/>
                    </a:lnTo>
                    <a:lnTo>
                      <a:pt x="24" y="447"/>
                    </a:lnTo>
                    <a:lnTo>
                      <a:pt x="34" y="403"/>
                    </a:lnTo>
                    <a:lnTo>
                      <a:pt x="45" y="360"/>
                    </a:lnTo>
                    <a:lnTo>
                      <a:pt x="59" y="314"/>
                    </a:lnTo>
                    <a:lnTo>
                      <a:pt x="73" y="274"/>
                    </a:lnTo>
                    <a:lnTo>
                      <a:pt x="85" y="238"/>
                    </a:lnTo>
                    <a:lnTo>
                      <a:pt x="98" y="206"/>
                    </a:lnTo>
                    <a:lnTo>
                      <a:pt x="109" y="178"/>
                    </a:lnTo>
                    <a:lnTo>
                      <a:pt x="120" y="154"/>
                    </a:lnTo>
                    <a:lnTo>
                      <a:pt x="130" y="132"/>
                    </a:lnTo>
                    <a:lnTo>
                      <a:pt x="139" y="113"/>
                    </a:lnTo>
                    <a:lnTo>
                      <a:pt x="148" y="96"/>
                    </a:lnTo>
                    <a:lnTo>
                      <a:pt x="156" y="81"/>
                    </a:lnTo>
                    <a:lnTo>
                      <a:pt x="170" y="53"/>
                    </a:lnTo>
                    <a:lnTo>
                      <a:pt x="175" y="40"/>
                    </a:lnTo>
                    <a:lnTo>
                      <a:pt x="180" y="28"/>
                    </a:lnTo>
                    <a:lnTo>
                      <a:pt x="185" y="14"/>
                    </a:lnTo>
                    <a:lnTo>
                      <a:pt x="189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C6EDFF">
                      <a:shade val="67500"/>
                      <a:satMod val="115000"/>
                    </a:srgbClr>
                  </a:gs>
                  <a:gs pos="100000">
                    <a:srgbClr val="C6EDFF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48" name="Freeform 18"/>
              <p:cNvSpPr>
                <a:spLocks/>
              </p:cNvSpPr>
              <p:nvPr/>
            </p:nvSpPr>
            <p:spPr bwMode="auto">
              <a:xfrm>
                <a:off x="2647951" y="2933700"/>
                <a:ext cx="269875" cy="166687"/>
              </a:xfrm>
              <a:custGeom>
                <a:avLst/>
                <a:gdLst/>
                <a:ahLst/>
                <a:cxnLst>
                  <a:cxn ang="0">
                    <a:pos x="170" y="0"/>
                  </a:cxn>
                  <a:cxn ang="0">
                    <a:pos x="134" y="102"/>
                  </a:cxn>
                  <a:cxn ang="0">
                    <a:pos x="88" y="105"/>
                  </a:cxn>
                  <a:cxn ang="0">
                    <a:pos x="0" y="9"/>
                  </a:cxn>
                  <a:cxn ang="0">
                    <a:pos x="39" y="7"/>
                  </a:cxn>
                  <a:cxn ang="0">
                    <a:pos x="81" y="5"/>
                  </a:cxn>
                  <a:cxn ang="0">
                    <a:pos x="125" y="3"/>
                  </a:cxn>
                  <a:cxn ang="0">
                    <a:pos x="170" y="0"/>
                  </a:cxn>
                </a:cxnLst>
                <a:rect l="0" t="0" r="r" b="b"/>
                <a:pathLst>
                  <a:path w="170" h="105">
                    <a:moveTo>
                      <a:pt x="170" y="0"/>
                    </a:moveTo>
                    <a:lnTo>
                      <a:pt x="134" y="102"/>
                    </a:lnTo>
                    <a:lnTo>
                      <a:pt x="88" y="105"/>
                    </a:lnTo>
                    <a:lnTo>
                      <a:pt x="0" y="9"/>
                    </a:lnTo>
                    <a:lnTo>
                      <a:pt x="39" y="7"/>
                    </a:lnTo>
                    <a:lnTo>
                      <a:pt x="81" y="5"/>
                    </a:lnTo>
                    <a:lnTo>
                      <a:pt x="125" y="3"/>
                    </a:lnTo>
                    <a:lnTo>
                      <a:pt x="170" y="0"/>
                    </a:lnTo>
                    <a:close/>
                  </a:path>
                </a:pathLst>
              </a:custGeom>
              <a:solidFill>
                <a:srgbClr val="DA0000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49" name="Freeform 19"/>
              <p:cNvSpPr>
                <a:spLocks/>
              </p:cNvSpPr>
              <p:nvPr/>
            </p:nvSpPr>
            <p:spPr bwMode="auto">
              <a:xfrm>
                <a:off x="2249488" y="4233863"/>
                <a:ext cx="696913" cy="652462"/>
              </a:xfrm>
              <a:custGeom>
                <a:avLst/>
                <a:gdLst/>
                <a:ahLst/>
                <a:cxnLst>
                  <a:cxn ang="0">
                    <a:pos x="430" y="0"/>
                  </a:cxn>
                  <a:cxn ang="0">
                    <a:pos x="430" y="47"/>
                  </a:cxn>
                  <a:cxn ang="0">
                    <a:pos x="431" y="92"/>
                  </a:cxn>
                  <a:cxn ang="0">
                    <a:pos x="434" y="137"/>
                  </a:cxn>
                  <a:cxn ang="0">
                    <a:pos x="437" y="178"/>
                  </a:cxn>
                  <a:cxn ang="0">
                    <a:pos x="439" y="219"/>
                  </a:cxn>
                  <a:cxn ang="0">
                    <a:pos x="439" y="258"/>
                  </a:cxn>
                  <a:cxn ang="0">
                    <a:pos x="437" y="275"/>
                  </a:cxn>
                  <a:cxn ang="0">
                    <a:pos x="434" y="294"/>
                  </a:cxn>
                  <a:cxn ang="0">
                    <a:pos x="431" y="312"/>
                  </a:cxn>
                  <a:cxn ang="0">
                    <a:pos x="427" y="330"/>
                  </a:cxn>
                  <a:cxn ang="0">
                    <a:pos x="422" y="347"/>
                  </a:cxn>
                  <a:cxn ang="0">
                    <a:pos x="417" y="363"/>
                  </a:cxn>
                  <a:cxn ang="0">
                    <a:pos x="413" y="377"/>
                  </a:cxn>
                  <a:cxn ang="0">
                    <a:pos x="409" y="386"/>
                  </a:cxn>
                  <a:cxn ang="0">
                    <a:pos x="407" y="394"/>
                  </a:cxn>
                  <a:cxn ang="0">
                    <a:pos x="404" y="394"/>
                  </a:cxn>
                  <a:cxn ang="0">
                    <a:pos x="397" y="395"/>
                  </a:cxn>
                  <a:cxn ang="0">
                    <a:pos x="384" y="396"/>
                  </a:cxn>
                  <a:cxn ang="0">
                    <a:pos x="369" y="397"/>
                  </a:cxn>
                  <a:cxn ang="0">
                    <a:pos x="349" y="399"/>
                  </a:cxn>
                  <a:cxn ang="0">
                    <a:pos x="327" y="401"/>
                  </a:cxn>
                  <a:cxn ang="0">
                    <a:pos x="302" y="403"/>
                  </a:cxn>
                  <a:cxn ang="0">
                    <a:pos x="274" y="404"/>
                  </a:cxn>
                  <a:cxn ang="0">
                    <a:pos x="244" y="407"/>
                  </a:cxn>
                  <a:cxn ang="0">
                    <a:pos x="213" y="408"/>
                  </a:cxn>
                  <a:cxn ang="0">
                    <a:pos x="181" y="409"/>
                  </a:cxn>
                  <a:cxn ang="0">
                    <a:pos x="116" y="411"/>
                  </a:cxn>
                  <a:cxn ang="0">
                    <a:pos x="84" y="411"/>
                  </a:cxn>
                  <a:cxn ang="0">
                    <a:pos x="52" y="410"/>
                  </a:cxn>
                  <a:cxn ang="0">
                    <a:pos x="43" y="354"/>
                  </a:cxn>
                  <a:cxn ang="0">
                    <a:pos x="35" y="295"/>
                  </a:cxn>
                  <a:cxn ang="0">
                    <a:pos x="26" y="231"/>
                  </a:cxn>
                  <a:cxn ang="0">
                    <a:pos x="18" y="163"/>
                  </a:cxn>
                  <a:cxn ang="0">
                    <a:pos x="9" y="91"/>
                  </a:cxn>
                  <a:cxn ang="0">
                    <a:pos x="0" y="14"/>
                  </a:cxn>
                  <a:cxn ang="0">
                    <a:pos x="3" y="14"/>
                  </a:cxn>
                  <a:cxn ang="0">
                    <a:pos x="12" y="15"/>
                  </a:cxn>
                  <a:cxn ang="0">
                    <a:pos x="25" y="15"/>
                  </a:cxn>
                  <a:cxn ang="0">
                    <a:pos x="43" y="16"/>
                  </a:cxn>
                  <a:cxn ang="0">
                    <a:pos x="66" y="16"/>
                  </a:cxn>
                  <a:cxn ang="0">
                    <a:pos x="93" y="17"/>
                  </a:cxn>
                  <a:cxn ang="0">
                    <a:pos x="190" y="17"/>
                  </a:cxn>
                  <a:cxn ang="0">
                    <a:pos x="228" y="16"/>
                  </a:cxn>
                  <a:cxn ang="0">
                    <a:pos x="266" y="15"/>
                  </a:cxn>
                  <a:cxn ang="0">
                    <a:pos x="307" y="12"/>
                  </a:cxn>
                  <a:cxn ang="0">
                    <a:pos x="348" y="9"/>
                  </a:cxn>
                  <a:cxn ang="0">
                    <a:pos x="389" y="5"/>
                  </a:cxn>
                  <a:cxn ang="0">
                    <a:pos x="430" y="0"/>
                  </a:cxn>
                </a:cxnLst>
                <a:rect l="0" t="0" r="r" b="b"/>
                <a:pathLst>
                  <a:path w="439" h="411">
                    <a:moveTo>
                      <a:pt x="430" y="0"/>
                    </a:moveTo>
                    <a:lnTo>
                      <a:pt x="430" y="47"/>
                    </a:lnTo>
                    <a:lnTo>
                      <a:pt x="431" y="92"/>
                    </a:lnTo>
                    <a:lnTo>
                      <a:pt x="434" y="137"/>
                    </a:lnTo>
                    <a:lnTo>
                      <a:pt x="437" y="178"/>
                    </a:lnTo>
                    <a:lnTo>
                      <a:pt x="439" y="219"/>
                    </a:lnTo>
                    <a:lnTo>
                      <a:pt x="439" y="258"/>
                    </a:lnTo>
                    <a:lnTo>
                      <a:pt x="437" y="275"/>
                    </a:lnTo>
                    <a:lnTo>
                      <a:pt x="434" y="294"/>
                    </a:lnTo>
                    <a:lnTo>
                      <a:pt x="431" y="312"/>
                    </a:lnTo>
                    <a:lnTo>
                      <a:pt x="427" y="330"/>
                    </a:lnTo>
                    <a:lnTo>
                      <a:pt x="422" y="347"/>
                    </a:lnTo>
                    <a:lnTo>
                      <a:pt x="417" y="363"/>
                    </a:lnTo>
                    <a:lnTo>
                      <a:pt x="413" y="377"/>
                    </a:lnTo>
                    <a:lnTo>
                      <a:pt x="409" y="386"/>
                    </a:lnTo>
                    <a:lnTo>
                      <a:pt x="407" y="394"/>
                    </a:lnTo>
                    <a:lnTo>
                      <a:pt x="404" y="394"/>
                    </a:lnTo>
                    <a:lnTo>
                      <a:pt x="397" y="395"/>
                    </a:lnTo>
                    <a:lnTo>
                      <a:pt x="384" y="396"/>
                    </a:lnTo>
                    <a:lnTo>
                      <a:pt x="369" y="397"/>
                    </a:lnTo>
                    <a:lnTo>
                      <a:pt x="349" y="399"/>
                    </a:lnTo>
                    <a:lnTo>
                      <a:pt x="327" y="401"/>
                    </a:lnTo>
                    <a:lnTo>
                      <a:pt x="302" y="403"/>
                    </a:lnTo>
                    <a:lnTo>
                      <a:pt x="274" y="404"/>
                    </a:lnTo>
                    <a:lnTo>
                      <a:pt x="244" y="407"/>
                    </a:lnTo>
                    <a:lnTo>
                      <a:pt x="213" y="408"/>
                    </a:lnTo>
                    <a:lnTo>
                      <a:pt x="181" y="409"/>
                    </a:lnTo>
                    <a:lnTo>
                      <a:pt x="116" y="411"/>
                    </a:lnTo>
                    <a:lnTo>
                      <a:pt x="84" y="411"/>
                    </a:lnTo>
                    <a:lnTo>
                      <a:pt x="52" y="410"/>
                    </a:lnTo>
                    <a:lnTo>
                      <a:pt x="43" y="354"/>
                    </a:lnTo>
                    <a:lnTo>
                      <a:pt x="35" y="295"/>
                    </a:lnTo>
                    <a:lnTo>
                      <a:pt x="26" y="231"/>
                    </a:lnTo>
                    <a:lnTo>
                      <a:pt x="18" y="163"/>
                    </a:lnTo>
                    <a:lnTo>
                      <a:pt x="9" y="91"/>
                    </a:lnTo>
                    <a:lnTo>
                      <a:pt x="0" y="14"/>
                    </a:lnTo>
                    <a:lnTo>
                      <a:pt x="3" y="14"/>
                    </a:lnTo>
                    <a:lnTo>
                      <a:pt x="12" y="15"/>
                    </a:lnTo>
                    <a:lnTo>
                      <a:pt x="25" y="15"/>
                    </a:lnTo>
                    <a:lnTo>
                      <a:pt x="43" y="16"/>
                    </a:lnTo>
                    <a:lnTo>
                      <a:pt x="66" y="16"/>
                    </a:lnTo>
                    <a:lnTo>
                      <a:pt x="93" y="17"/>
                    </a:lnTo>
                    <a:lnTo>
                      <a:pt x="190" y="17"/>
                    </a:lnTo>
                    <a:lnTo>
                      <a:pt x="228" y="16"/>
                    </a:lnTo>
                    <a:lnTo>
                      <a:pt x="266" y="15"/>
                    </a:lnTo>
                    <a:lnTo>
                      <a:pt x="307" y="12"/>
                    </a:lnTo>
                    <a:lnTo>
                      <a:pt x="348" y="9"/>
                    </a:lnTo>
                    <a:lnTo>
                      <a:pt x="389" y="5"/>
                    </a:lnTo>
                    <a:lnTo>
                      <a:pt x="430" y="0"/>
                    </a:lnTo>
                    <a:close/>
                  </a:path>
                </a:pathLst>
              </a:custGeom>
              <a:solidFill>
                <a:srgbClr val="00000C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50" name="Freeform 20"/>
              <p:cNvSpPr>
                <a:spLocks/>
              </p:cNvSpPr>
              <p:nvPr/>
            </p:nvSpPr>
            <p:spPr bwMode="auto">
              <a:xfrm>
                <a:off x="2867026" y="4138613"/>
                <a:ext cx="417513" cy="712787"/>
              </a:xfrm>
              <a:custGeom>
                <a:avLst/>
                <a:gdLst/>
                <a:ahLst/>
                <a:cxnLst>
                  <a:cxn ang="0">
                    <a:pos x="263" y="0"/>
                  </a:cxn>
                  <a:cxn ang="0">
                    <a:pos x="263" y="4"/>
                  </a:cxn>
                  <a:cxn ang="0">
                    <a:pos x="263" y="12"/>
                  </a:cxn>
                  <a:cxn ang="0">
                    <a:pos x="262" y="25"/>
                  </a:cxn>
                  <a:cxn ang="0">
                    <a:pos x="261" y="43"/>
                  </a:cxn>
                  <a:cxn ang="0">
                    <a:pos x="260" y="66"/>
                  </a:cxn>
                  <a:cxn ang="0">
                    <a:pos x="259" y="91"/>
                  </a:cxn>
                  <a:cxn ang="0">
                    <a:pos x="256" y="121"/>
                  </a:cxn>
                  <a:cxn ang="0">
                    <a:pos x="254" y="152"/>
                  </a:cxn>
                  <a:cxn ang="0">
                    <a:pos x="252" y="187"/>
                  </a:cxn>
                  <a:cxn ang="0">
                    <a:pos x="249" y="224"/>
                  </a:cxn>
                  <a:cxn ang="0">
                    <a:pos x="246" y="261"/>
                  </a:cxn>
                  <a:cxn ang="0">
                    <a:pos x="243" y="300"/>
                  </a:cxn>
                  <a:cxn ang="0">
                    <a:pos x="239" y="340"/>
                  </a:cxn>
                  <a:cxn ang="0">
                    <a:pos x="231" y="419"/>
                  </a:cxn>
                  <a:cxn ang="0">
                    <a:pos x="204" y="424"/>
                  </a:cxn>
                  <a:cxn ang="0">
                    <a:pos x="174" y="430"/>
                  </a:cxn>
                  <a:cxn ang="0">
                    <a:pos x="140" y="437"/>
                  </a:cxn>
                  <a:cxn ang="0">
                    <a:pos x="101" y="443"/>
                  </a:cxn>
                  <a:cxn ang="0">
                    <a:pos x="59" y="449"/>
                  </a:cxn>
                  <a:cxn ang="0">
                    <a:pos x="58" y="446"/>
                  </a:cxn>
                  <a:cxn ang="0">
                    <a:pos x="55" y="441"/>
                  </a:cxn>
                  <a:cxn ang="0">
                    <a:pos x="53" y="432"/>
                  </a:cxn>
                  <a:cxn ang="0">
                    <a:pos x="49" y="419"/>
                  </a:cxn>
                  <a:cxn ang="0">
                    <a:pos x="45" y="405"/>
                  </a:cxn>
                  <a:cxn ang="0">
                    <a:pos x="40" y="388"/>
                  </a:cxn>
                  <a:cxn ang="0">
                    <a:pos x="36" y="369"/>
                  </a:cxn>
                  <a:cxn ang="0">
                    <a:pos x="32" y="350"/>
                  </a:cxn>
                  <a:cxn ang="0">
                    <a:pos x="29" y="329"/>
                  </a:cxn>
                  <a:cxn ang="0">
                    <a:pos x="20" y="258"/>
                  </a:cxn>
                  <a:cxn ang="0">
                    <a:pos x="13" y="191"/>
                  </a:cxn>
                  <a:cxn ang="0">
                    <a:pos x="5" y="126"/>
                  </a:cxn>
                  <a:cxn ang="0">
                    <a:pos x="0" y="65"/>
                  </a:cxn>
                  <a:cxn ang="0">
                    <a:pos x="41" y="60"/>
                  </a:cxn>
                  <a:cxn ang="0">
                    <a:pos x="82" y="53"/>
                  </a:cxn>
                  <a:cxn ang="0">
                    <a:pos x="122" y="46"/>
                  </a:cxn>
                  <a:cxn ang="0">
                    <a:pos x="161" y="37"/>
                  </a:cxn>
                  <a:cxn ang="0">
                    <a:pos x="198" y="26"/>
                  </a:cxn>
                  <a:cxn ang="0">
                    <a:pos x="232" y="14"/>
                  </a:cxn>
                  <a:cxn ang="0">
                    <a:pos x="263" y="0"/>
                  </a:cxn>
                </a:cxnLst>
                <a:rect l="0" t="0" r="r" b="b"/>
                <a:pathLst>
                  <a:path w="263" h="449">
                    <a:moveTo>
                      <a:pt x="263" y="0"/>
                    </a:moveTo>
                    <a:lnTo>
                      <a:pt x="263" y="4"/>
                    </a:lnTo>
                    <a:lnTo>
                      <a:pt x="263" y="12"/>
                    </a:lnTo>
                    <a:lnTo>
                      <a:pt x="262" y="25"/>
                    </a:lnTo>
                    <a:lnTo>
                      <a:pt x="261" y="43"/>
                    </a:lnTo>
                    <a:lnTo>
                      <a:pt x="260" y="66"/>
                    </a:lnTo>
                    <a:lnTo>
                      <a:pt x="259" y="91"/>
                    </a:lnTo>
                    <a:lnTo>
                      <a:pt x="256" y="121"/>
                    </a:lnTo>
                    <a:lnTo>
                      <a:pt x="254" y="152"/>
                    </a:lnTo>
                    <a:lnTo>
                      <a:pt x="252" y="187"/>
                    </a:lnTo>
                    <a:lnTo>
                      <a:pt x="249" y="224"/>
                    </a:lnTo>
                    <a:lnTo>
                      <a:pt x="246" y="261"/>
                    </a:lnTo>
                    <a:lnTo>
                      <a:pt x="243" y="300"/>
                    </a:lnTo>
                    <a:lnTo>
                      <a:pt x="239" y="340"/>
                    </a:lnTo>
                    <a:lnTo>
                      <a:pt x="231" y="419"/>
                    </a:lnTo>
                    <a:lnTo>
                      <a:pt x="204" y="424"/>
                    </a:lnTo>
                    <a:lnTo>
                      <a:pt x="174" y="430"/>
                    </a:lnTo>
                    <a:lnTo>
                      <a:pt x="140" y="437"/>
                    </a:lnTo>
                    <a:lnTo>
                      <a:pt x="101" y="443"/>
                    </a:lnTo>
                    <a:lnTo>
                      <a:pt x="59" y="449"/>
                    </a:lnTo>
                    <a:lnTo>
                      <a:pt x="58" y="446"/>
                    </a:lnTo>
                    <a:lnTo>
                      <a:pt x="55" y="441"/>
                    </a:lnTo>
                    <a:lnTo>
                      <a:pt x="53" y="432"/>
                    </a:lnTo>
                    <a:lnTo>
                      <a:pt x="49" y="419"/>
                    </a:lnTo>
                    <a:lnTo>
                      <a:pt x="45" y="405"/>
                    </a:lnTo>
                    <a:lnTo>
                      <a:pt x="40" y="388"/>
                    </a:lnTo>
                    <a:lnTo>
                      <a:pt x="36" y="369"/>
                    </a:lnTo>
                    <a:lnTo>
                      <a:pt x="32" y="350"/>
                    </a:lnTo>
                    <a:lnTo>
                      <a:pt x="29" y="329"/>
                    </a:lnTo>
                    <a:lnTo>
                      <a:pt x="20" y="258"/>
                    </a:lnTo>
                    <a:lnTo>
                      <a:pt x="13" y="191"/>
                    </a:lnTo>
                    <a:lnTo>
                      <a:pt x="5" y="126"/>
                    </a:lnTo>
                    <a:lnTo>
                      <a:pt x="0" y="65"/>
                    </a:lnTo>
                    <a:lnTo>
                      <a:pt x="41" y="60"/>
                    </a:lnTo>
                    <a:lnTo>
                      <a:pt x="82" y="53"/>
                    </a:lnTo>
                    <a:lnTo>
                      <a:pt x="122" y="46"/>
                    </a:lnTo>
                    <a:lnTo>
                      <a:pt x="161" y="37"/>
                    </a:lnTo>
                    <a:lnTo>
                      <a:pt x="198" y="26"/>
                    </a:lnTo>
                    <a:lnTo>
                      <a:pt x="232" y="14"/>
                    </a:lnTo>
                    <a:lnTo>
                      <a:pt x="263" y="0"/>
                    </a:lnTo>
                    <a:close/>
                  </a:path>
                </a:pathLst>
              </a:custGeom>
              <a:solidFill>
                <a:srgbClr val="00000C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51" name="Freeform 21"/>
              <p:cNvSpPr>
                <a:spLocks/>
              </p:cNvSpPr>
              <p:nvPr/>
            </p:nvSpPr>
            <p:spPr bwMode="auto">
              <a:xfrm>
                <a:off x="2787651" y="3070225"/>
                <a:ext cx="230188" cy="973137"/>
              </a:xfrm>
              <a:custGeom>
                <a:avLst/>
                <a:gdLst/>
                <a:ahLst/>
                <a:cxnLst>
                  <a:cxn ang="0">
                    <a:pos x="41" y="0"/>
                  </a:cxn>
                  <a:cxn ang="0">
                    <a:pos x="53" y="36"/>
                  </a:cxn>
                  <a:cxn ang="0">
                    <a:pos x="63" y="75"/>
                  </a:cxn>
                  <a:cxn ang="0">
                    <a:pos x="73" y="114"/>
                  </a:cxn>
                  <a:cxn ang="0">
                    <a:pos x="82" y="153"/>
                  </a:cxn>
                  <a:cxn ang="0">
                    <a:pos x="91" y="194"/>
                  </a:cxn>
                  <a:cxn ang="0">
                    <a:pos x="100" y="233"/>
                  </a:cxn>
                  <a:cxn ang="0">
                    <a:pos x="107" y="271"/>
                  </a:cxn>
                  <a:cxn ang="0">
                    <a:pos x="113" y="308"/>
                  </a:cxn>
                  <a:cxn ang="0">
                    <a:pos x="119" y="344"/>
                  </a:cxn>
                  <a:cxn ang="0">
                    <a:pos x="125" y="378"/>
                  </a:cxn>
                  <a:cxn ang="0">
                    <a:pos x="130" y="409"/>
                  </a:cxn>
                  <a:cxn ang="0">
                    <a:pos x="134" y="438"/>
                  </a:cxn>
                  <a:cxn ang="0">
                    <a:pos x="137" y="462"/>
                  </a:cxn>
                  <a:cxn ang="0">
                    <a:pos x="141" y="484"/>
                  </a:cxn>
                  <a:cxn ang="0">
                    <a:pos x="142" y="501"/>
                  </a:cxn>
                  <a:cxn ang="0">
                    <a:pos x="144" y="514"/>
                  </a:cxn>
                  <a:cxn ang="0">
                    <a:pos x="145" y="523"/>
                  </a:cxn>
                  <a:cxn ang="0">
                    <a:pos x="145" y="525"/>
                  </a:cxn>
                  <a:cxn ang="0">
                    <a:pos x="74" y="613"/>
                  </a:cxn>
                  <a:cxn ang="0">
                    <a:pos x="0" y="530"/>
                  </a:cxn>
                  <a:cxn ang="0">
                    <a:pos x="2" y="500"/>
                  </a:cxn>
                  <a:cxn ang="0">
                    <a:pos x="4" y="468"/>
                  </a:cxn>
                  <a:cxn ang="0">
                    <a:pos x="4" y="433"/>
                  </a:cxn>
                  <a:cxn ang="0">
                    <a:pos x="5" y="398"/>
                  </a:cxn>
                  <a:cxn ang="0">
                    <a:pos x="6" y="361"/>
                  </a:cxn>
                  <a:cxn ang="0">
                    <a:pos x="6" y="252"/>
                  </a:cxn>
                  <a:cxn ang="0">
                    <a:pos x="5" y="217"/>
                  </a:cxn>
                  <a:cxn ang="0">
                    <a:pos x="5" y="182"/>
                  </a:cxn>
                  <a:cxn ang="0">
                    <a:pos x="4" y="149"/>
                  </a:cxn>
                  <a:cxn ang="0">
                    <a:pos x="4" y="119"/>
                  </a:cxn>
                  <a:cxn ang="0">
                    <a:pos x="3" y="91"/>
                  </a:cxn>
                  <a:cxn ang="0">
                    <a:pos x="2" y="67"/>
                  </a:cxn>
                  <a:cxn ang="0">
                    <a:pos x="2" y="45"/>
                  </a:cxn>
                  <a:cxn ang="0">
                    <a:pos x="1" y="28"/>
                  </a:cxn>
                  <a:cxn ang="0">
                    <a:pos x="0" y="15"/>
                  </a:cxn>
                  <a:cxn ang="0">
                    <a:pos x="0" y="5"/>
                  </a:cxn>
                  <a:cxn ang="0">
                    <a:pos x="41" y="0"/>
                  </a:cxn>
                </a:cxnLst>
                <a:rect l="0" t="0" r="r" b="b"/>
                <a:pathLst>
                  <a:path w="145" h="613">
                    <a:moveTo>
                      <a:pt x="41" y="0"/>
                    </a:moveTo>
                    <a:lnTo>
                      <a:pt x="53" y="36"/>
                    </a:lnTo>
                    <a:lnTo>
                      <a:pt x="63" y="75"/>
                    </a:lnTo>
                    <a:lnTo>
                      <a:pt x="73" y="114"/>
                    </a:lnTo>
                    <a:lnTo>
                      <a:pt x="82" y="153"/>
                    </a:lnTo>
                    <a:lnTo>
                      <a:pt x="91" y="194"/>
                    </a:lnTo>
                    <a:lnTo>
                      <a:pt x="100" y="233"/>
                    </a:lnTo>
                    <a:lnTo>
                      <a:pt x="107" y="271"/>
                    </a:lnTo>
                    <a:lnTo>
                      <a:pt x="113" y="308"/>
                    </a:lnTo>
                    <a:lnTo>
                      <a:pt x="119" y="344"/>
                    </a:lnTo>
                    <a:lnTo>
                      <a:pt x="125" y="378"/>
                    </a:lnTo>
                    <a:lnTo>
                      <a:pt x="130" y="409"/>
                    </a:lnTo>
                    <a:lnTo>
                      <a:pt x="134" y="438"/>
                    </a:lnTo>
                    <a:lnTo>
                      <a:pt x="137" y="462"/>
                    </a:lnTo>
                    <a:lnTo>
                      <a:pt x="141" y="484"/>
                    </a:lnTo>
                    <a:lnTo>
                      <a:pt x="142" y="501"/>
                    </a:lnTo>
                    <a:lnTo>
                      <a:pt x="144" y="514"/>
                    </a:lnTo>
                    <a:lnTo>
                      <a:pt x="145" y="523"/>
                    </a:lnTo>
                    <a:lnTo>
                      <a:pt x="145" y="525"/>
                    </a:lnTo>
                    <a:lnTo>
                      <a:pt x="74" y="613"/>
                    </a:lnTo>
                    <a:lnTo>
                      <a:pt x="0" y="530"/>
                    </a:lnTo>
                    <a:lnTo>
                      <a:pt x="2" y="500"/>
                    </a:lnTo>
                    <a:lnTo>
                      <a:pt x="4" y="468"/>
                    </a:lnTo>
                    <a:lnTo>
                      <a:pt x="4" y="433"/>
                    </a:lnTo>
                    <a:lnTo>
                      <a:pt x="5" y="398"/>
                    </a:lnTo>
                    <a:lnTo>
                      <a:pt x="6" y="361"/>
                    </a:lnTo>
                    <a:lnTo>
                      <a:pt x="6" y="252"/>
                    </a:lnTo>
                    <a:lnTo>
                      <a:pt x="5" y="217"/>
                    </a:lnTo>
                    <a:lnTo>
                      <a:pt x="5" y="182"/>
                    </a:lnTo>
                    <a:lnTo>
                      <a:pt x="4" y="149"/>
                    </a:lnTo>
                    <a:lnTo>
                      <a:pt x="4" y="119"/>
                    </a:lnTo>
                    <a:lnTo>
                      <a:pt x="3" y="91"/>
                    </a:lnTo>
                    <a:lnTo>
                      <a:pt x="2" y="67"/>
                    </a:lnTo>
                    <a:lnTo>
                      <a:pt x="2" y="45"/>
                    </a:lnTo>
                    <a:lnTo>
                      <a:pt x="1" y="28"/>
                    </a:lnTo>
                    <a:lnTo>
                      <a:pt x="0" y="15"/>
                    </a:lnTo>
                    <a:lnTo>
                      <a:pt x="0" y="5"/>
                    </a:lnTo>
                    <a:lnTo>
                      <a:pt x="41" y="0"/>
                    </a:lnTo>
                    <a:close/>
                  </a:path>
                </a:pathLst>
              </a:custGeom>
              <a:solidFill>
                <a:srgbClr val="DA0000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52" name="Freeform 22"/>
              <p:cNvSpPr>
                <a:spLocks/>
              </p:cNvSpPr>
              <p:nvPr/>
            </p:nvSpPr>
            <p:spPr bwMode="auto">
              <a:xfrm>
                <a:off x="2198688" y="2932113"/>
                <a:ext cx="758825" cy="1920875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22" y="1"/>
                  </a:cxn>
                  <a:cxn ang="0">
                    <a:pos x="52" y="4"/>
                  </a:cxn>
                  <a:cxn ang="0">
                    <a:pos x="89" y="6"/>
                  </a:cxn>
                  <a:cxn ang="0">
                    <a:pos x="127" y="9"/>
                  </a:cxn>
                  <a:cxn ang="0">
                    <a:pos x="162" y="10"/>
                  </a:cxn>
                  <a:cxn ang="0">
                    <a:pos x="169" y="15"/>
                  </a:cxn>
                  <a:cxn ang="0">
                    <a:pos x="186" y="30"/>
                  </a:cxn>
                  <a:cxn ang="0">
                    <a:pos x="212" y="51"/>
                  </a:cxn>
                  <a:cxn ang="0">
                    <a:pos x="244" y="78"/>
                  </a:cxn>
                  <a:cxn ang="0">
                    <a:pos x="280" y="109"/>
                  </a:cxn>
                  <a:cxn ang="0">
                    <a:pos x="334" y="155"/>
                  </a:cxn>
                  <a:cxn ang="0">
                    <a:pos x="380" y="195"/>
                  </a:cxn>
                  <a:cxn ang="0">
                    <a:pos x="403" y="216"/>
                  </a:cxn>
                  <a:cxn ang="0">
                    <a:pos x="416" y="228"/>
                  </a:cxn>
                  <a:cxn ang="0">
                    <a:pos x="439" y="266"/>
                  </a:cxn>
                  <a:cxn ang="0">
                    <a:pos x="455" y="318"/>
                  </a:cxn>
                  <a:cxn ang="0">
                    <a:pos x="467" y="385"/>
                  </a:cxn>
                  <a:cxn ang="0">
                    <a:pos x="474" y="460"/>
                  </a:cxn>
                  <a:cxn ang="0">
                    <a:pos x="477" y="543"/>
                  </a:cxn>
                  <a:cxn ang="0">
                    <a:pos x="478" y="632"/>
                  </a:cxn>
                  <a:cxn ang="0">
                    <a:pos x="475" y="723"/>
                  </a:cxn>
                  <a:cxn ang="0">
                    <a:pos x="471" y="858"/>
                  </a:cxn>
                  <a:cxn ang="0">
                    <a:pos x="466" y="945"/>
                  </a:cxn>
                  <a:cxn ang="0">
                    <a:pos x="462" y="1025"/>
                  </a:cxn>
                  <a:cxn ang="0">
                    <a:pos x="459" y="1081"/>
                  </a:cxn>
                  <a:cxn ang="0">
                    <a:pos x="452" y="1122"/>
                  </a:cxn>
                  <a:cxn ang="0">
                    <a:pos x="443" y="1159"/>
                  </a:cxn>
                  <a:cxn ang="0">
                    <a:pos x="434" y="1187"/>
                  </a:cxn>
                  <a:cxn ang="0">
                    <a:pos x="429" y="1195"/>
                  </a:cxn>
                  <a:cxn ang="0">
                    <a:pos x="407" y="1197"/>
                  </a:cxn>
                  <a:cxn ang="0">
                    <a:pos x="370" y="1201"/>
                  </a:cxn>
                  <a:cxn ang="0">
                    <a:pos x="319" y="1204"/>
                  </a:cxn>
                  <a:cxn ang="0">
                    <a:pos x="258" y="1207"/>
                  </a:cxn>
                  <a:cxn ang="0">
                    <a:pos x="191" y="1210"/>
                  </a:cxn>
                  <a:cxn ang="0">
                    <a:pos x="89" y="1209"/>
                  </a:cxn>
                  <a:cxn ang="0">
                    <a:pos x="23" y="1204"/>
                  </a:cxn>
                  <a:cxn ang="0">
                    <a:pos x="22" y="1192"/>
                  </a:cxn>
                  <a:cxn ang="0">
                    <a:pos x="21" y="1160"/>
                  </a:cxn>
                  <a:cxn ang="0">
                    <a:pos x="19" y="1110"/>
                  </a:cxn>
                  <a:cxn ang="0">
                    <a:pos x="16" y="1045"/>
                  </a:cxn>
                  <a:cxn ang="0">
                    <a:pos x="13" y="970"/>
                  </a:cxn>
                  <a:cxn ang="0">
                    <a:pos x="10" y="885"/>
                  </a:cxn>
                  <a:cxn ang="0">
                    <a:pos x="7" y="795"/>
                  </a:cxn>
                  <a:cxn ang="0">
                    <a:pos x="4" y="705"/>
                  </a:cxn>
                  <a:cxn ang="0">
                    <a:pos x="1" y="570"/>
                  </a:cxn>
                  <a:cxn ang="0">
                    <a:pos x="0" y="382"/>
                  </a:cxn>
                  <a:cxn ang="0">
                    <a:pos x="3" y="328"/>
                  </a:cxn>
                  <a:cxn ang="0">
                    <a:pos x="7" y="235"/>
                  </a:cxn>
                  <a:cxn ang="0">
                    <a:pos x="8" y="155"/>
                  </a:cxn>
                  <a:cxn ang="0">
                    <a:pos x="7" y="89"/>
                  </a:cxn>
                  <a:cxn ang="0">
                    <a:pos x="5" y="41"/>
                  </a:cxn>
                  <a:cxn ang="0">
                    <a:pos x="3" y="10"/>
                  </a:cxn>
                  <a:cxn ang="0">
                    <a:pos x="3" y="0"/>
                  </a:cxn>
                </a:cxnLst>
                <a:rect l="0" t="0" r="r" b="b"/>
                <a:pathLst>
                  <a:path w="478" h="1210">
                    <a:moveTo>
                      <a:pt x="3" y="0"/>
                    </a:moveTo>
                    <a:lnTo>
                      <a:pt x="5" y="0"/>
                    </a:lnTo>
                    <a:lnTo>
                      <a:pt x="12" y="1"/>
                    </a:lnTo>
                    <a:lnTo>
                      <a:pt x="22" y="1"/>
                    </a:lnTo>
                    <a:lnTo>
                      <a:pt x="35" y="3"/>
                    </a:lnTo>
                    <a:lnTo>
                      <a:pt x="52" y="4"/>
                    </a:lnTo>
                    <a:lnTo>
                      <a:pt x="70" y="6"/>
                    </a:lnTo>
                    <a:lnTo>
                      <a:pt x="89" y="6"/>
                    </a:lnTo>
                    <a:lnTo>
                      <a:pt x="107" y="8"/>
                    </a:lnTo>
                    <a:lnTo>
                      <a:pt x="127" y="9"/>
                    </a:lnTo>
                    <a:lnTo>
                      <a:pt x="145" y="10"/>
                    </a:lnTo>
                    <a:lnTo>
                      <a:pt x="162" y="10"/>
                    </a:lnTo>
                    <a:lnTo>
                      <a:pt x="164" y="11"/>
                    </a:lnTo>
                    <a:lnTo>
                      <a:pt x="169" y="15"/>
                    </a:lnTo>
                    <a:lnTo>
                      <a:pt x="176" y="21"/>
                    </a:lnTo>
                    <a:lnTo>
                      <a:pt x="186" y="30"/>
                    </a:lnTo>
                    <a:lnTo>
                      <a:pt x="198" y="40"/>
                    </a:lnTo>
                    <a:lnTo>
                      <a:pt x="212" y="51"/>
                    </a:lnTo>
                    <a:lnTo>
                      <a:pt x="228" y="65"/>
                    </a:lnTo>
                    <a:lnTo>
                      <a:pt x="244" y="78"/>
                    </a:lnTo>
                    <a:lnTo>
                      <a:pt x="262" y="94"/>
                    </a:lnTo>
                    <a:lnTo>
                      <a:pt x="280" y="109"/>
                    </a:lnTo>
                    <a:lnTo>
                      <a:pt x="316" y="140"/>
                    </a:lnTo>
                    <a:lnTo>
                      <a:pt x="334" y="155"/>
                    </a:lnTo>
                    <a:lnTo>
                      <a:pt x="350" y="169"/>
                    </a:lnTo>
                    <a:lnTo>
                      <a:pt x="380" y="195"/>
                    </a:lnTo>
                    <a:lnTo>
                      <a:pt x="392" y="206"/>
                    </a:lnTo>
                    <a:lnTo>
                      <a:pt x="403" y="216"/>
                    </a:lnTo>
                    <a:lnTo>
                      <a:pt x="411" y="223"/>
                    </a:lnTo>
                    <a:lnTo>
                      <a:pt x="416" y="228"/>
                    </a:lnTo>
                    <a:lnTo>
                      <a:pt x="428" y="245"/>
                    </a:lnTo>
                    <a:lnTo>
                      <a:pt x="439" y="266"/>
                    </a:lnTo>
                    <a:lnTo>
                      <a:pt x="448" y="290"/>
                    </a:lnTo>
                    <a:lnTo>
                      <a:pt x="455" y="318"/>
                    </a:lnTo>
                    <a:lnTo>
                      <a:pt x="462" y="350"/>
                    </a:lnTo>
                    <a:lnTo>
                      <a:pt x="467" y="385"/>
                    </a:lnTo>
                    <a:lnTo>
                      <a:pt x="471" y="421"/>
                    </a:lnTo>
                    <a:lnTo>
                      <a:pt x="474" y="460"/>
                    </a:lnTo>
                    <a:lnTo>
                      <a:pt x="476" y="501"/>
                    </a:lnTo>
                    <a:lnTo>
                      <a:pt x="477" y="543"/>
                    </a:lnTo>
                    <a:lnTo>
                      <a:pt x="478" y="588"/>
                    </a:lnTo>
                    <a:lnTo>
                      <a:pt x="478" y="632"/>
                    </a:lnTo>
                    <a:lnTo>
                      <a:pt x="477" y="678"/>
                    </a:lnTo>
                    <a:lnTo>
                      <a:pt x="475" y="723"/>
                    </a:lnTo>
                    <a:lnTo>
                      <a:pt x="472" y="814"/>
                    </a:lnTo>
                    <a:lnTo>
                      <a:pt x="471" y="858"/>
                    </a:lnTo>
                    <a:lnTo>
                      <a:pt x="468" y="903"/>
                    </a:lnTo>
                    <a:lnTo>
                      <a:pt x="466" y="945"/>
                    </a:lnTo>
                    <a:lnTo>
                      <a:pt x="464" y="986"/>
                    </a:lnTo>
                    <a:lnTo>
                      <a:pt x="462" y="1025"/>
                    </a:lnTo>
                    <a:lnTo>
                      <a:pt x="461" y="1061"/>
                    </a:lnTo>
                    <a:lnTo>
                      <a:pt x="459" y="1081"/>
                    </a:lnTo>
                    <a:lnTo>
                      <a:pt x="456" y="1102"/>
                    </a:lnTo>
                    <a:lnTo>
                      <a:pt x="452" y="1122"/>
                    </a:lnTo>
                    <a:lnTo>
                      <a:pt x="448" y="1142"/>
                    </a:lnTo>
                    <a:lnTo>
                      <a:pt x="443" y="1159"/>
                    </a:lnTo>
                    <a:lnTo>
                      <a:pt x="439" y="1174"/>
                    </a:lnTo>
                    <a:lnTo>
                      <a:pt x="434" y="1187"/>
                    </a:lnTo>
                    <a:lnTo>
                      <a:pt x="431" y="1195"/>
                    </a:lnTo>
                    <a:lnTo>
                      <a:pt x="429" y="1195"/>
                    </a:lnTo>
                    <a:lnTo>
                      <a:pt x="421" y="1196"/>
                    </a:lnTo>
                    <a:lnTo>
                      <a:pt x="407" y="1197"/>
                    </a:lnTo>
                    <a:lnTo>
                      <a:pt x="391" y="1199"/>
                    </a:lnTo>
                    <a:lnTo>
                      <a:pt x="370" y="1201"/>
                    </a:lnTo>
                    <a:lnTo>
                      <a:pt x="346" y="1202"/>
                    </a:lnTo>
                    <a:lnTo>
                      <a:pt x="319" y="1204"/>
                    </a:lnTo>
                    <a:lnTo>
                      <a:pt x="289" y="1206"/>
                    </a:lnTo>
                    <a:lnTo>
                      <a:pt x="258" y="1207"/>
                    </a:lnTo>
                    <a:lnTo>
                      <a:pt x="225" y="1209"/>
                    </a:lnTo>
                    <a:lnTo>
                      <a:pt x="191" y="1210"/>
                    </a:lnTo>
                    <a:lnTo>
                      <a:pt x="122" y="1210"/>
                    </a:lnTo>
                    <a:lnTo>
                      <a:pt x="89" y="1209"/>
                    </a:lnTo>
                    <a:lnTo>
                      <a:pt x="55" y="1206"/>
                    </a:lnTo>
                    <a:lnTo>
                      <a:pt x="23" y="1204"/>
                    </a:lnTo>
                    <a:lnTo>
                      <a:pt x="23" y="1201"/>
                    </a:lnTo>
                    <a:lnTo>
                      <a:pt x="22" y="1192"/>
                    </a:lnTo>
                    <a:lnTo>
                      <a:pt x="22" y="1179"/>
                    </a:lnTo>
                    <a:lnTo>
                      <a:pt x="21" y="1160"/>
                    </a:lnTo>
                    <a:lnTo>
                      <a:pt x="20" y="1137"/>
                    </a:lnTo>
                    <a:lnTo>
                      <a:pt x="19" y="1110"/>
                    </a:lnTo>
                    <a:lnTo>
                      <a:pt x="17" y="1079"/>
                    </a:lnTo>
                    <a:lnTo>
                      <a:pt x="16" y="1045"/>
                    </a:lnTo>
                    <a:lnTo>
                      <a:pt x="15" y="1008"/>
                    </a:lnTo>
                    <a:lnTo>
                      <a:pt x="13" y="970"/>
                    </a:lnTo>
                    <a:lnTo>
                      <a:pt x="12" y="928"/>
                    </a:lnTo>
                    <a:lnTo>
                      <a:pt x="10" y="885"/>
                    </a:lnTo>
                    <a:lnTo>
                      <a:pt x="8" y="841"/>
                    </a:lnTo>
                    <a:lnTo>
                      <a:pt x="7" y="795"/>
                    </a:lnTo>
                    <a:lnTo>
                      <a:pt x="5" y="750"/>
                    </a:lnTo>
                    <a:lnTo>
                      <a:pt x="4" y="705"/>
                    </a:lnTo>
                    <a:lnTo>
                      <a:pt x="3" y="659"/>
                    </a:lnTo>
                    <a:lnTo>
                      <a:pt x="1" y="570"/>
                    </a:lnTo>
                    <a:lnTo>
                      <a:pt x="0" y="529"/>
                    </a:lnTo>
                    <a:lnTo>
                      <a:pt x="0" y="382"/>
                    </a:lnTo>
                    <a:lnTo>
                      <a:pt x="2" y="353"/>
                    </a:lnTo>
                    <a:lnTo>
                      <a:pt x="3" y="328"/>
                    </a:lnTo>
                    <a:lnTo>
                      <a:pt x="5" y="280"/>
                    </a:lnTo>
                    <a:lnTo>
                      <a:pt x="7" y="235"/>
                    </a:lnTo>
                    <a:lnTo>
                      <a:pt x="7" y="192"/>
                    </a:lnTo>
                    <a:lnTo>
                      <a:pt x="8" y="155"/>
                    </a:lnTo>
                    <a:lnTo>
                      <a:pt x="7" y="119"/>
                    </a:lnTo>
                    <a:lnTo>
                      <a:pt x="7" y="89"/>
                    </a:lnTo>
                    <a:lnTo>
                      <a:pt x="7" y="63"/>
                    </a:lnTo>
                    <a:lnTo>
                      <a:pt x="5" y="41"/>
                    </a:lnTo>
                    <a:lnTo>
                      <a:pt x="4" y="23"/>
                    </a:lnTo>
                    <a:lnTo>
                      <a:pt x="3" y="10"/>
                    </a:lnTo>
                    <a:lnTo>
                      <a:pt x="3" y="2"/>
                    </a:lnTo>
                    <a:lnTo>
                      <a:pt x="3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C6EDFF">
                      <a:shade val="67500"/>
                      <a:satMod val="115000"/>
                    </a:srgbClr>
                  </a:gs>
                  <a:gs pos="100000">
                    <a:srgbClr val="C6EDFF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53" name="Freeform 23"/>
              <p:cNvSpPr>
                <a:spLocks/>
              </p:cNvSpPr>
              <p:nvPr/>
            </p:nvSpPr>
            <p:spPr bwMode="auto">
              <a:xfrm>
                <a:off x="1965326" y="4335463"/>
                <a:ext cx="344488" cy="207962"/>
              </a:xfrm>
              <a:custGeom>
                <a:avLst/>
                <a:gdLst/>
                <a:ahLst/>
                <a:cxnLst>
                  <a:cxn ang="0">
                    <a:pos x="210" y="0"/>
                  </a:cxn>
                  <a:cxn ang="0">
                    <a:pos x="211" y="1"/>
                  </a:cxn>
                  <a:cxn ang="0">
                    <a:pos x="212" y="6"/>
                  </a:cxn>
                  <a:cxn ang="0">
                    <a:pos x="213" y="11"/>
                  </a:cxn>
                  <a:cxn ang="0">
                    <a:pos x="214" y="19"/>
                  </a:cxn>
                  <a:cxn ang="0">
                    <a:pos x="216" y="29"/>
                  </a:cxn>
                  <a:cxn ang="0">
                    <a:pos x="217" y="41"/>
                  </a:cxn>
                  <a:cxn ang="0">
                    <a:pos x="217" y="52"/>
                  </a:cxn>
                  <a:cxn ang="0">
                    <a:pos x="216" y="64"/>
                  </a:cxn>
                  <a:cxn ang="0">
                    <a:pos x="214" y="76"/>
                  </a:cxn>
                  <a:cxn ang="0">
                    <a:pos x="210" y="87"/>
                  </a:cxn>
                  <a:cxn ang="0">
                    <a:pos x="204" y="99"/>
                  </a:cxn>
                  <a:cxn ang="0">
                    <a:pos x="197" y="109"/>
                  </a:cxn>
                  <a:cxn ang="0">
                    <a:pos x="187" y="117"/>
                  </a:cxn>
                  <a:cxn ang="0">
                    <a:pos x="174" y="124"/>
                  </a:cxn>
                  <a:cxn ang="0">
                    <a:pos x="159" y="128"/>
                  </a:cxn>
                  <a:cxn ang="0">
                    <a:pos x="136" y="131"/>
                  </a:cxn>
                  <a:cxn ang="0">
                    <a:pos x="115" y="129"/>
                  </a:cxn>
                  <a:cxn ang="0">
                    <a:pos x="96" y="124"/>
                  </a:cxn>
                  <a:cxn ang="0">
                    <a:pos x="79" y="117"/>
                  </a:cxn>
                  <a:cxn ang="0">
                    <a:pos x="64" y="107"/>
                  </a:cxn>
                  <a:cxn ang="0">
                    <a:pos x="50" y="96"/>
                  </a:cxn>
                  <a:cxn ang="0">
                    <a:pos x="38" y="84"/>
                  </a:cxn>
                  <a:cxn ang="0">
                    <a:pos x="27" y="72"/>
                  </a:cxn>
                  <a:cxn ang="0">
                    <a:pos x="19" y="60"/>
                  </a:cxn>
                  <a:cxn ang="0">
                    <a:pos x="12" y="49"/>
                  </a:cxn>
                  <a:cxn ang="0">
                    <a:pos x="0" y="24"/>
                  </a:cxn>
                  <a:cxn ang="0">
                    <a:pos x="2" y="24"/>
                  </a:cxn>
                  <a:cxn ang="0">
                    <a:pos x="9" y="24"/>
                  </a:cxn>
                  <a:cxn ang="0">
                    <a:pos x="21" y="23"/>
                  </a:cxn>
                  <a:cxn ang="0">
                    <a:pos x="35" y="22"/>
                  </a:cxn>
                  <a:cxn ang="0">
                    <a:pos x="53" y="20"/>
                  </a:cxn>
                  <a:cxn ang="0">
                    <a:pos x="72" y="19"/>
                  </a:cxn>
                  <a:cxn ang="0">
                    <a:pos x="93" y="17"/>
                  </a:cxn>
                  <a:cxn ang="0">
                    <a:pos x="114" y="15"/>
                  </a:cxn>
                  <a:cxn ang="0">
                    <a:pos x="141" y="11"/>
                  </a:cxn>
                  <a:cxn ang="0">
                    <a:pos x="163" y="9"/>
                  </a:cxn>
                  <a:cxn ang="0">
                    <a:pos x="181" y="6"/>
                  </a:cxn>
                  <a:cxn ang="0">
                    <a:pos x="195" y="4"/>
                  </a:cxn>
                  <a:cxn ang="0">
                    <a:pos x="204" y="1"/>
                  </a:cxn>
                  <a:cxn ang="0">
                    <a:pos x="209" y="1"/>
                  </a:cxn>
                  <a:cxn ang="0">
                    <a:pos x="210" y="0"/>
                  </a:cxn>
                </a:cxnLst>
                <a:rect l="0" t="0" r="r" b="b"/>
                <a:pathLst>
                  <a:path w="217" h="131">
                    <a:moveTo>
                      <a:pt x="210" y="0"/>
                    </a:moveTo>
                    <a:lnTo>
                      <a:pt x="211" y="1"/>
                    </a:lnTo>
                    <a:lnTo>
                      <a:pt x="212" y="6"/>
                    </a:lnTo>
                    <a:lnTo>
                      <a:pt x="213" y="11"/>
                    </a:lnTo>
                    <a:lnTo>
                      <a:pt x="214" y="19"/>
                    </a:lnTo>
                    <a:lnTo>
                      <a:pt x="216" y="29"/>
                    </a:lnTo>
                    <a:lnTo>
                      <a:pt x="217" y="41"/>
                    </a:lnTo>
                    <a:lnTo>
                      <a:pt x="217" y="52"/>
                    </a:lnTo>
                    <a:lnTo>
                      <a:pt x="216" y="64"/>
                    </a:lnTo>
                    <a:lnTo>
                      <a:pt x="214" y="76"/>
                    </a:lnTo>
                    <a:lnTo>
                      <a:pt x="210" y="87"/>
                    </a:lnTo>
                    <a:lnTo>
                      <a:pt x="204" y="99"/>
                    </a:lnTo>
                    <a:lnTo>
                      <a:pt x="197" y="109"/>
                    </a:lnTo>
                    <a:lnTo>
                      <a:pt x="187" y="117"/>
                    </a:lnTo>
                    <a:lnTo>
                      <a:pt x="174" y="124"/>
                    </a:lnTo>
                    <a:lnTo>
                      <a:pt x="159" y="128"/>
                    </a:lnTo>
                    <a:lnTo>
                      <a:pt x="136" y="131"/>
                    </a:lnTo>
                    <a:lnTo>
                      <a:pt x="115" y="129"/>
                    </a:lnTo>
                    <a:lnTo>
                      <a:pt x="96" y="124"/>
                    </a:lnTo>
                    <a:lnTo>
                      <a:pt x="79" y="117"/>
                    </a:lnTo>
                    <a:lnTo>
                      <a:pt x="64" y="107"/>
                    </a:lnTo>
                    <a:lnTo>
                      <a:pt x="50" y="96"/>
                    </a:lnTo>
                    <a:lnTo>
                      <a:pt x="38" y="84"/>
                    </a:lnTo>
                    <a:lnTo>
                      <a:pt x="27" y="72"/>
                    </a:lnTo>
                    <a:lnTo>
                      <a:pt x="19" y="60"/>
                    </a:lnTo>
                    <a:lnTo>
                      <a:pt x="12" y="49"/>
                    </a:lnTo>
                    <a:lnTo>
                      <a:pt x="0" y="24"/>
                    </a:lnTo>
                    <a:lnTo>
                      <a:pt x="2" y="24"/>
                    </a:lnTo>
                    <a:lnTo>
                      <a:pt x="9" y="24"/>
                    </a:lnTo>
                    <a:lnTo>
                      <a:pt x="21" y="23"/>
                    </a:lnTo>
                    <a:lnTo>
                      <a:pt x="35" y="22"/>
                    </a:lnTo>
                    <a:lnTo>
                      <a:pt x="53" y="20"/>
                    </a:lnTo>
                    <a:lnTo>
                      <a:pt x="72" y="19"/>
                    </a:lnTo>
                    <a:lnTo>
                      <a:pt x="93" y="17"/>
                    </a:lnTo>
                    <a:lnTo>
                      <a:pt x="114" y="15"/>
                    </a:lnTo>
                    <a:lnTo>
                      <a:pt x="141" y="11"/>
                    </a:lnTo>
                    <a:lnTo>
                      <a:pt x="163" y="9"/>
                    </a:lnTo>
                    <a:lnTo>
                      <a:pt x="181" y="6"/>
                    </a:lnTo>
                    <a:lnTo>
                      <a:pt x="195" y="4"/>
                    </a:lnTo>
                    <a:lnTo>
                      <a:pt x="204" y="1"/>
                    </a:lnTo>
                    <a:lnTo>
                      <a:pt x="209" y="1"/>
                    </a:lnTo>
                    <a:lnTo>
                      <a:pt x="210" y="0"/>
                    </a:lnTo>
                    <a:close/>
                  </a:path>
                </a:pathLst>
              </a:custGeom>
              <a:solidFill>
                <a:srgbClr val="FFC89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54" name="Freeform 24"/>
              <p:cNvSpPr>
                <a:spLocks/>
              </p:cNvSpPr>
              <p:nvPr/>
            </p:nvSpPr>
            <p:spPr bwMode="auto">
              <a:xfrm>
                <a:off x="2846388" y="2884488"/>
                <a:ext cx="806450" cy="1933575"/>
              </a:xfrm>
              <a:custGeom>
                <a:avLst/>
                <a:gdLst/>
                <a:ahLst/>
                <a:cxnLst>
                  <a:cxn ang="0">
                    <a:pos x="281" y="1"/>
                  </a:cxn>
                  <a:cxn ang="0">
                    <a:pos x="290" y="16"/>
                  </a:cxn>
                  <a:cxn ang="0">
                    <a:pos x="307" y="42"/>
                  </a:cxn>
                  <a:cxn ang="0">
                    <a:pos x="328" y="79"/>
                  </a:cxn>
                  <a:cxn ang="0">
                    <a:pos x="354" y="125"/>
                  </a:cxn>
                  <a:cxn ang="0">
                    <a:pos x="381" y="178"/>
                  </a:cxn>
                  <a:cxn ang="0">
                    <a:pos x="420" y="270"/>
                  </a:cxn>
                  <a:cxn ang="0">
                    <a:pos x="452" y="370"/>
                  </a:cxn>
                  <a:cxn ang="0">
                    <a:pos x="476" y="475"/>
                  </a:cxn>
                  <a:cxn ang="0">
                    <a:pos x="494" y="579"/>
                  </a:cxn>
                  <a:cxn ang="0">
                    <a:pos x="505" y="676"/>
                  </a:cxn>
                  <a:cxn ang="0">
                    <a:pos x="508" y="763"/>
                  </a:cxn>
                  <a:cxn ang="0">
                    <a:pos x="499" y="766"/>
                  </a:cxn>
                  <a:cxn ang="0">
                    <a:pos x="477" y="771"/>
                  </a:cxn>
                  <a:cxn ang="0">
                    <a:pos x="445" y="780"/>
                  </a:cxn>
                  <a:cxn ang="0">
                    <a:pos x="408" y="789"/>
                  </a:cxn>
                  <a:cxn ang="0">
                    <a:pos x="370" y="797"/>
                  </a:cxn>
                  <a:cxn ang="0">
                    <a:pos x="352" y="811"/>
                  </a:cxn>
                  <a:cxn ang="0">
                    <a:pos x="353" y="860"/>
                  </a:cxn>
                  <a:cxn ang="0">
                    <a:pos x="352" y="909"/>
                  </a:cxn>
                  <a:cxn ang="0">
                    <a:pos x="349" y="967"/>
                  </a:cxn>
                  <a:cxn ang="0">
                    <a:pos x="345" y="1016"/>
                  </a:cxn>
                  <a:cxn ang="0">
                    <a:pos x="339" y="1078"/>
                  </a:cxn>
                  <a:cxn ang="0">
                    <a:pos x="333" y="1117"/>
                  </a:cxn>
                  <a:cxn ang="0">
                    <a:pos x="329" y="1149"/>
                  </a:cxn>
                  <a:cxn ang="0">
                    <a:pos x="326" y="1167"/>
                  </a:cxn>
                  <a:cxn ang="0">
                    <a:pos x="324" y="1170"/>
                  </a:cxn>
                  <a:cxn ang="0">
                    <a:pos x="308" y="1175"/>
                  </a:cxn>
                  <a:cxn ang="0">
                    <a:pos x="275" y="1183"/>
                  </a:cxn>
                  <a:cxn ang="0">
                    <a:pos x="226" y="1194"/>
                  </a:cxn>
                  <a:cxn ang="0">
                    <a:pos x="162" y="1205"/>
                  </a:cxn>
                  <a:cxn ang="0">
                    <a:pos x="82" y="1218"/>
                  </a:cxn>
                  <a:cxn ang="0">
                    <a:pos x="79" y="1209"/>
                  </a:cxn>
                  <a:cxn ang="0">
                    <a:pos x="72" y="1188"/>
                  </a:cxn>
                  <a:cxn ang="0">
                    <a:pos x="63" y="1157"/>
                  </a:cxn>
                  <a:cxn ang="0">
                    <a:pos x="56" y="1118"/>
                  </a:cxn>
                  <a:cxn ang="0">
                    <a:pos x="42" y="1013"/>
                  </a:cxn>
                  <a:cxn ang="0">
                    <a:pos x="26" y="857"/>
                  </a:cxn>
                  <a:cxn ang="0">
                    <a:pos x="13" y="720"/>
                  </a:cxn>
                  <a:cxn ang="0">
                    <a:pos x="6" y="601"/>
                  </a:cxn>
                  <a:cxn ang="0">
                    <a:pos x="2" y="500"/>
                  </a:cxn>
                  <a:cxn ang="0">
                    <a:pos x="0" y="417"/>
                  </a:cxn>
                  <a:cxn ang="0">
                    <a:pos x="1" y="351"/>
                  </a:cxn>
                  <a:cxn ang="0">
                    <a:pos x="3" y="303"/>
                  </a:cxn>
                  <a:cxn ang="0">
                    <a:pos x="5" y="272"/>
                  </a:cxn>
                  <a:cxn ang="0">
                    <a:pos x="8" y="258"/>
                  </a:cxn>
                  <a:cxn ang="0">
                    <a:pos x="20" y="230"/>
                  </a:cxn>
                  <a:cxn ang="0">
                    <a:pos x="38" y="194"/>
                  </a:cxn>
                  <a:cxn ang="0">
                    <a:pos x="59" y="155"/>
                  </a:cxn>
                  <a:cxn ang="0">
                    <a:pos x="93" y="97"/>
                  </a:cxn>
                  <a:cxn ang="0">
                    <a:pos x="113" y="64"/>
                  </a:cxn>
                  <a:cxn ang="0">
                    <a:pos x="129" y="39"/>
                  </a:cxn>
                  <a:cxn ang="0">
                    <a:pos x="138" y="24"/>
                  </a:cxn>
                  <a:cxn ang="0">
                    <a:pos x="280" y="0"/>
                  </a:cxn>
                </a:cxnLst>
                <a:rect l="0" t="0" r="r" b="b"/>
                <a:pathLst>
                  <a:path w="508" h="1218">
                    <a:moveTo>
                      <a:pt x="280" y="0"/>
                    </a:moveTo>
                    <a:lnTo>
                      <a:pt x="281" y="1"/>
                    </a:lnTo>
                    <a:lnTo>
                      <a:pt x="285" y="7"/>
                    </a:lnTo>
                    <a:lnTo>
                      <a:pt x="290" y="16"/>
                    </a:lnTo>
                    <a:lnTo>
                      <a:pt x="298" y="27"/>
                    </a:lnTo>
                    <a:lnTo>
                      <a:pt x="307" y="42"/>
                    </a:lnTo>
                    <a:lnTo>
                      <a:pt x="317" y="59"/>
                    </a:lnTo>
                    <a:lnTo>
                      <a:pt x="328" y="79"/>
                    </a:lnTo>
                    <a:lnTo>
                      <a:pt x="341" y="101"/>
                    </a:lnTo>
                    <a:lnTo>
                      <a:pt x="354" y="125"/>
                    </a:lnTo>
                    <a:lnTo>
                      <a:pt x="367" y="151"/>
                    </a:lnTo>
                    <a:lnTo>
                      <a:pt x="381" y="178"/>
                    </a:lnTo>
                    <a:lnTo>
                      <a:pt x="402" y="222"/>
                    </a:lnTo>
                    <a:lnTo>
                      <a:pt x="420" y="270"/>
                    </a:lnTo>
                    <a:lnTo>
                      <a:pt x="437" y="319"/>
                    </a:lnTo>
                    <a:lnTo>
                      <a:pt x="452" y="370"/>
                    </a:lnTo>
                    <a:lnTo>
                      <a:pt x="465" y="423"/>
                    </a:lnTo>
                    <a:lnTo>
                      <a:pt x="476" y="475"/>
                    </a:lnTo>
                    <a:lnTo>
                      <a:pt x="486" y="528"/>
                    </a:lnTo>
                    <a:lnTo>
                      <a:pt x="494" y="579"/>
                    </a:lnTo>
                    <a:lnTo>
                      <a:pt x="501" y="629"/>
                    </a:lnTo>
                    <a:lnTo>
                      <a:pt x="505" y="676"/>
                    </a:lnTo>
                    <a:lnTo>
                      <a:pt x="508" y="721"/>
                    </a:lnTo>
                    <a:lnTo>
                      <a:pt x="508" y="763"/>
                    </a:lnTo>
                    <a:lnTo>
                      <a:pt x="505" y="764"/>
                    </a:lnTo>
                    <a:lnTo>
                      <a:pt x="499" y="766"/>
                    </a:lnTo>
                    <a:lnTo>
                      <a:pt x="490" y="768"/>
                    </a:lnTo>
                    <a:lnTo>
                      <a:pt x="477" y="771"/>
                    </a:lnTo>
                    <a:lnTo>
                      <a:pt x="462" y="776"/>
                    </a:lnTo>
                    <a:lnTo>
                      <a:pt x="445" y="780"/>
                    </a:lnTo>
                    <a:lnTo>
                      <a:pt x="427" y="785"/>
                    </a:lnTo>
                    <a:lnTo>
                      <a:pt x="408" y="789"/>
                    </a:lnTo>
                    <a:lnTo>
                      <a:pt x="389" y="794"/>
                    </a:lnTo>
                    <a:lnTo>
                      <a:pt x="370" y="797"/>
                    </a:lnTo>
                    <a:lnTo>
                      <a:pt x="352" y="800"/>
                    </a:lnTo>
                    <a:lnTo>
                      <a:pt x="352" y="811"/>
                    </a:lnTo>
                    <a:lnTo>
                      <a:pt x="353" y="823"/>
                    </a:lnTo>
                    <a:lnTo>
                      <a:pt x="353" y="860"/>
                    </a:lnTo>
                    <a:lnTo>
                      <a:pt x="352" y="884"/>
                    </a:lnTo>
                    <a:lnTo>
                      <a:pt x="352" y="909"/>
                    </a:lnTo>
                    <a:lnTo>
                      <a:pt x="350" y="938"/>
                    </a:lnTo>
                    <a:lnTo>
                      <a:pt x="349" y="967"/>
                    </a:lnTo>
                    <a:lnTo>
                      <a:pt x="347" y="998"/>
                    </a:lnTo>
                    <a:lnTo>
                      <a:pt x="345" y="1016"/>
                    </a:lnTo>
                    <a:lnTo>
                      <a:pt x="344" y="1037"/>
                    </a:lnTo>
                    <a:lnTo>
                      <a:pt x="339" y="1078"/>
                    </a:lnTo>
                    <a:lnTo>
                      <a:pt x="335" y="1098"/>
                    </a:lnTo>
                    <a:lnTo>
                      <a:pt x="333" y="1117"/>
                    </a:lnTo>
                    <a:lnTo>
                      <a:pt x="331" y="1134"/>
                    </a:lnTo>
                    <a:lnTo>
                      <a:pt x="329" y="1149"/>
                    </a:lnTo>
                    <a:lnTo>
                      <a:pt x="327" y="1159"/>
                    </a:lnTo>
                    <a:lnTo>
                      <a:pt x="326" y="1167"/>
                    </a:lnTo>
                    <a:lnTo>
                      <a:pt x="326" y="1169"/>
                    </a:lnTo>
                    <a:lnTo>
                      <a:pt x="324" y="1170"/>
                    </a:lnTo>
                    <a:lnTo>
                      <a:pt x="317" y="1172"/>
                    </a:lnTo>
                    <a:lnTo>
                      <a:pt x="308" y="1175"/>
                    </a:lnTo>
                    <a:lnTo>
                      <a:pt x="293" y="1178"/>
                    </a:lnTo>
                    <a:lnTo>
                      <a:pt x="275" y="1183"/>
                    </a:lnTo>
                    <a:lnTo>
                      <a:pt x="253" y="1188"/>
                    </a:lnTo>
                    <a:lnTo>
                      <a:pt x="226" y="1194"/>
                    </a:lnTo>
                    <a:lnTo>
                      <a:pt x="196" y="1200"/>
                    </a:lnTo>
                    <a:lnTo>
                      <a:pt x="162" y="1205"/>
                    </a:lnTo>
                    <a:lnTo>
                      <a:pt x="124" y="1212"/>
                    </a:lnTo>
                    <a:lnTo>
                      <a:pt x="82" y="1218"/>
                    </a:lnTo>
                    <a:lnTo>
                      <a:pt x="81" y="1215"/>
                    </a:lnTo>
                    <a:lnTo>
                      <a:pt x="79" y="1209"/>
                    </a:lnTo>
                    <a:lnTo>
                      <a:pt x="76" y="1200"/>
                    </a:lnTo>
                    <a:lnTo>
                      <a:pt x="72" y="1188"/>
                    </a:lnTo>
                    <a:lnTo>
                      <a:pt x="68" y="1173"/>
                    </a:lnTo>
                    <a:lnTo>
                      <a:pt x="63" y="1157"/>
                    </a:lnTo>
                    <a:lnTo>
                      <a:pt x="59" y="1138"/>
                    </a:lnTo>
                    <a:lnTo>
                      <a:pt x="56" y="1118"/>
                    </a:lnTo>
                    <a:lnTo>
                      <a:pt x="53" y="1098"/>
                    </a:lnTo>
                    <a:lnTo>
                      <a:pt x="42" y="1013"/>
                    </a:lnTo>
                    <a:lnTo>
                      <a:pt x="33" y="933"/>
                    </a:lnTo>
                    <a:lnTo>
                      <a:pt x="26" y="857"/>
                    </a:lnTo>
                    <a:lnTo>
                      <a:pt x="19" y="786"/>
                    </a:lnTo>
                    <a:lnTo>
                      <a:pt x="13" y="720"/>
                    </a:lnTo>
                    <a:lnTo>
                      <a:pt x="9" y="658"/>
                    </a:lnTo>
                    <a:lnTo>
                      <a:pt x="6" y="601"/>
                    </a:lnTo>
                    <a:lnTo>
                      <a:pt x="4" y="548"/>
                    </a:lnTo>
                    <a:lnTo>
                      <a:pt x="2" y="500"/>
                    </a:lnTo>
                    <a:lnTo>
                      <a:pt x="1" y="456"/>
                    </a:lnTo>
                    <a:lnTo>
                      <a:pt x="0" y="417"/>
                    </a:lnTo>
                    <a:lnTo>
                      <a:pt x="0" y="382"/>
                    </a:lnTo>
                    <a:lnTo>
                      <a:pt x="1" y="351"/>
                    </a:lnTo>
                    <a:lnTo>
                      <a:pt x="2" y="325"/>
                    </a:lnTo>
                    <a:lnTo>
                      <a:pt x="3" y="303"/>
                    </a:lnTo>
                    <a:lnTo>
                      <a:pt x="4" y="285"/>
                    </a:lnTo>
                    <a:lnTo>
                      <a:pt x="5" y="272"/>
                    </a:lnTo>
                    <a:lnTo>
                      <a:pt x="7" y="263"/>
                    </a:lnTo>
                    <a:lnTo>
                      <a:pt x="8" y="258"/>
                    </a:lnTo>
                    <a:lnTo>
                      <a:pt x="13" y="245"/>
                    </a:lnTo>
                    <a:lnTo>
                      <a:pt x="20" y="230"/>
                    </a:lnTo>
                    <a:lnTo>
                      <a:pt x="29" y="212"/>
                    </a:lnTo>
                    <a:lnTo>
                      <a:pt x="38" y="194"/>
                    </a:lnTo>
                    <a:lnTo>
                      <a:pt x="49" y="175"/>
                    </a:lnTo>
                    <a:lnTo>
                      <a:pt x="59" y="155"/>
                    </a:lnTo>
                    <a:lnTo>
                      <a:pt x="82" y="116"/>
                    </a:lnTo>
                    <a:lnTo>
                      <a:pt x="93" y="97"/>
                    </a:lnTo>
                    <a:lnTo>
                      <a:pt x="104" y="80"/>
                    </a:lnTo>
                    <a:lnTo>
                      <a:pt x="113" y="64"/>
                    </a:lnTo>
                    <a:lnTo>
                      <a:pt x="122" y="50"/>
                    </a:lnTo>
                    <a:lnTo>
                      <a:pt x="129" y="39"/>
                    </a:lnTo>
                    <a:lnTo>
                      <a:pt x="134" y="30"/>
                    </a:lnTo>
                    <a:lnTo>
                      <a:pt x="138" y="24"/>
                    </a:lnTo>
                    <a:lnTo>
                      <a:pt x="139" y="22"/>
                    </a:lnTo>
                    <a:lnTo>
                      <a:pt x="280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C6EDFF">
                      <a:shade val="67500"/>
                      <a:satMod val="115000"/>
                    </a:srgbClr>
                  </a:gs>
                  <a:gs pos="100000">
                    <a:srgbClr val="C6EDFF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55" name="Freeform 25"/>
              <p:cNvSpPr>
                <a:spLocks/>
              </p:cNvSpPr>
              <p:nvPr/>
            </p:nvSpPr>
            <p:spPr bwMode="auto">
              <a:xfrm>
                <a:off x="1965326" y="4335463"/>
                <a:ext cx="338138" cy="207962"/>
              </a:xfrm>
              <a:custGeom>
                <a:avLst/>
                <a:gdLst/>
                <a:ahLst/>
                <a:cxnLst>
                  <a:cxn ang="0">
                    <a:pos x="210" y="0"/>
                  </a:cxn>
                  <a:cxn ang="0">
                    <a:pos x="210" y="1"/>
                  </a:cxn>
                  <a:cxn ang="0">
                    <a:pos x="211" y="2"/>
                  </a:cxn>
                  <a:cxn ang="0">
                    <a:pos x="212" y="5"/>
                  </a:cxn>
                  <a:cxn ang="0">
                    <a:pos x="213" y="9"/>
                  </a:cxn>
                  <a:cxn ang="0">
                    <a:pos x="200" y="14"/>
                  </a:cxn>
                  <a:cxn ang="0">
                    <a:pos x="183" y="19"/>
                  </a:cxn>
                  <a:cxn ang="0">
                    <a:pos x="163" y="25"/>
                  </a:cxn>
                  <a:cxn ang="0">
                    <a:pos x="139" y="32"/>
                  </a:cxn>
                  <a:cxn ang="0">
                    <a:pos x="112" y="37"/>
                  </a:cxn>
                  <a:cxn ang="0">
                    <a:pos x="82" y="42"/>
                  </a:cxn>
                  <a:cxn ang="0">
                    <a:pos x="50" y="44"/>
                  </a:cxn>
                  <a:cxn ang="0">
                    <a:pos x="51" y="46"/>
                  </a:cxn>
                  <a:cxn ang="0">
                    <a:pos x="53" y="50"/>
                  </a:cxn>
                  <a:cxn ang="0">
                    <a:pos x="56" y="57"/>
                  </a:cxn>
                  <a:cxn ang="0">
                    <a:pos x="61" y="65"/>
                  </a:cxn>
                  <a:cxn ang="0">
                    <a:pos x="68" y="75"/>
                  </a:cxn>
                  <a:cxn ang="0">
                    <a:pos x="77" y="85"/>
                  </a:cxn>
                  <a:cxn ang="0">
                    <a:pos x="88" y="96"/>
                  </a:cxn>
                  <a:cxn ang="0">
                    <a:pos x="102" y="105"/>
                  </a:cxn>
                  <a:cxn ang="0">
                    <a:pos x="118" y="114"/>
                  </a:cxn>
                  <a:cxn ang="0">
                    <a:pos x="138" y="122"/>
                  </a:cxn>
                  <a:cxn ang="0">
                    <a:pos x="160" y="128"/>
                  </a:cxn>
                  <a:cxn ang="0">
                    <a:pos x="159" y="128"/>
                  </a:cxn>
                  <a:cxn ang="0">
                    <a:pos x="159" y="128"/>
                  </a:cxn>
                  <a:cxn ang="0">
                    <a:pos x="159" y="128"/>
                  </a:cxn>
                  <a:cxn ang="0">
                    <a:pos x="136" y="131"/>
                  </a:cxn>
                  <a:cxn ang="0">
                    <a:pos x="115" y="129"/>
                  </a:cxn>
                  <a:cxn ang="0">
                    <a:pos x="96" y="124"/>
                  </a:cxn>
                  <a:cxn ang="0">
                    <a:pos x="79" y="117"/>
                  </a:cxn>
                  <a:cxn ang="0">
                    <a:pos x="64" y="107"/>
                  </a:cxn>
                  <a:cxn ang="0">
                    <a:pos x="50" y="96"/>
                  </a:cxn>
                  <a:cxn ang="0">
                    <a:pos x="38" y="84"/>
                  </a:cxn>
                  <a:cxn ang="0">
                    <a:pos x="27" y="72"/>
                  </a:cxn>
                  <a:cxn ang="0">
                    <a:pos x="19" y="60"/>
                  </a:cxn>
                  <a:cxn ang="0">
                    <a:pos x="12" y="49"/>
                  </a:cxn>
                  <a:cxn ang="0">
                    <a:pos x="0" y="24"/>
                  </a:cxn>
                  <a:cxn ang="0">
                    <a:pos x="2" y="24"/>
                  </a:cxn>
                  <a:cxn ang="0">
                    <a:pos x="9" y="24"/>
                  </a:cxn>
                  <a:cxn ang="0">
                    <a:pos x="21" y="23"/>
                  </a:cxn>
                  <a:cxn ang="0">
                    <a:pos x="35" y="22"/>
                  </a:cxn>
                  <a:cxn ang="0">
                    <a:pos x="53" y="20"/>
                  </a:cxn>
                  <a:cxn ang="0">
                    <a:pos x="72" y="19"/>
                  </a:cxn>
                  <a:cxn ang="0">
                    <a:pos x="93" y="17"/>
                  </a:cxn>
                  <a:cxn ang="0">
                    <a:pos x="114" y="15"/>
                  </a:cxn>
                  <a:cxn ang="0">
                    <a:pos x="141" y="11"/>
                  </a:cxn>
                  <a:cxn ang="0">
                    <a:pos x="163" y="9"/>
                  </a:cxn>
                  <a:cxn ang="0">
                    <a:pos x="181" y="6"/>
                  </a:cxn>
                  <a:cxn ang="0">
                    <a:pos x="195" y="4"/>
                  </a:cxn>
                  <a:cxn ang="0">
                    <a:pos x="204" y="1"/>
                  </a:cxn>
                  <a:cxn ang="0">
                    <a:pos x="209" y="1"/>
                  </a:cxn>
                  <a:cxn ang="0">
                    <a:pos x="210" y="0"/>
                  </a:cxn>
                </a:cxnLst>
                <a:rect l="0" t="0" r="r" b="b"/>
                <a:pathLst>
                  <a:path w="213" h="131">
                    <a:moveTo>
                      <a:pt x="210" y="0"/>
                    </a:moveTo>
                    <a:lnTo>
                      <a:pt x="210" y="1"/>
                    </a:lnTo>
                    <a:lnTo>
                      <a:pt x="211" y="2"/>
                    </a:lnTo>
                    <a:lnTo>
                      <a:pt x="212" y="5"/>
                    </a:lnTo>
                    <a:lnTo>
                      <a:pt x="213" y="9"/>
                    </a:lnTo>
                    <a:lnTo>
                      <a:pt x="200" y="14"/>
                    </a:lnTo>
                    <a:lnTo>
                      <a:pt x="183" y="19"/>
                    </a:lnTo>
                    <a:lnTo>
                      <a:pt x="163" y="25"/>
                    </a:lnTo>
                    <a:lnTo>
                      <a:pt x="139" y="32"/>
                    </a:lnTo>
                    <a:lnTo>
                      <a:pt x="112" y="37"/>
                    </a:lnTo>
                    <a:lnTo>
                      <a:pt x="82" y="42"/>
                    </a:lnTo>
                    <a:lnTo>
                      <a:pt x="50" y="44"/>
                    </a:lnTo>
                    <a:lnTo>
                      <a:pt x="51" y="46"/>
                    </a:lnTo>
                    <a:lnTo>
                      <a:pt x="53" y="50"/>
                    </a:lnTo>
                    <a:lnTo>
                      <a:pt x="56" y="57"/>
                    </a:lnTo>
                    <a:lnTo>
                      <a:pt x="61" y="65"/>
                    </a:lnTo>
                    <a:lnTo>
                      <a:pt x="68" y="75"/>
                    </a:lnTo>
                    <a:lnTo>
                      <a:pt x="77" y="85"/>
                    </a:lnTo>
                    <a:lnTo>
                      <a:pt x="88" y="96"/>
                    </a:lnTo>
                    <a:lnTo>
                      <a:pt x="102" y="105"/>
                    </a:lnTo>
                    <a:lnTo>
                      <a:pt x="118" y="114"/>
                    </a:lnTo>
                    <a:lnTo>
                      <a:pt x="138" y="122"/>
                    </a:lnTo>
                    <a:lnTo>
                      <a:pt x="160" y="128"/>
                    </a:lnTo>
                    <a:lnTo>
                      <a:pt x="159" y="128"/>
                    </a:lnTo>
                    <a:lnTo>
                      <a:pt x="159" y="128"/>
                    </a:lnTo>
                    <a:lnTo>
                      <a:pt x="159" y="128"/>
                    </a:lnTo>
                    <a:lnTo>
                      <a:pt x="136" y="131"/>
                    </a:lnTo>
                    <a:lnTo>
                      <a:pt x="115" y="129"/>
                    </a:lnTo>
                    <a:lnTo>
                      <a:pt x="96" y="124"/>
                    </a:lnTo>
                    <a:lnTo>
                      <a:pt x="79" y="117"/>
                    </a:lnTo>
                    <a:lnTo>
                      <a:pt x="64" y="107"/>
                    </a:lnTo>
                    <a:lnTo>
                      <a:pt x="50" y="96"/>
                    </a:lnTo>
                    <a:lnTo>
                      <a:pt x="38" y="84"/>
                    </a:lnTo>
                    <a:lnTo>
                      <a:pt x="27" y="72"/>
                    </a:lnTo>
                    <a:lnTo>
                      <a:pt x="19" y="60"/>
                    </a:lnTo>
                    <a:lnTo>
                      <a:pt x="12" y="49"/>
                    </a:lnTo>
                    <a:lnTo>
                      <a:pt x="0" y="24"/>
                    </a:lnTo>
                    <a:lnTo>
                      <a:pt x="2" y="24"/>
                    </a:lnTo>
                    <a:lnTo>
                      <a:pt x="9" y="24"/>
                    </a:lnTo>
                    <a:lnTo>
                      <a:pt x="21" y="23"/>
                    </a:lnTo>
                    <a:lnTo>
                      <a:pt x="35" y="22"/>
                    </a:lnTo>
                    <a:lnTo>
                      <a:pt x="53" y="20"/>
                    </a:lnTo>
                    <a:lnTo>
                      <a:pt x="72" y="19"/>
                    </a:lnTo>
                    <a:lnTo>
                      <a:pt x="93" y="17"/>
                    </a:lnTo>
                    <a:lnTo>
                      <a:pt x="114" y="15"/>
                    </a:lnTo>
                    <a:lnTo>
                      <a:pt x="141" y="11"/>
                    </a:lnTo>
                    <a:lnTo>
                      <a:pt x="163" y="9"/>
                    </a:lnTo>
                    <a:lnTo>
                      <a:pt x="181" y="6"/>
                    </a:lnTo>
                    <a:lnTo>
                      <a:pt x="195" y="4"/>
                    </a:lnTo>
                    <a:lnTo>
                      <a:pt x="204" y="1"/>
                    </a:lnTo>
                    <a:lnTo>
                      <a:pt x="209" y="1"/>
                    </a:lnTo>
                    <a:lnTo>
                      <a:pt x="210" y="0"/>
                    </a:lnTo>
                    <a:close/>
                  </a:path>
                </a:pathLst>
              </a:custGeom>
              <a:solidFill>
                <a:srgbClr val="E69343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56" name="Freeform 26"/>
              <p:cNvSpPr>
                <a:spLocks/>
              </p:cNvSpPr>
              <p:nvPr/>
            </p:nvSpPr>
            <p:spPr bwMode="auto">
              <a:xfrm>
                <a:off x="3298826" y="3433763"/>
                <a:ext cx="144463" cy="72072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3" y="6"/>
                  </a:cxn>
                  <a:cxn ang="0">
                    <a:pos x="6" y="15"/>
                  </a:cxn>
                  <a:cxn ang="0">
                    <a:pos x="11" y="28"/>
                  </a:cxn>
                  <a:cxn ang="0">
                    <a:pos x="17" y="44"/>
                  </a:cxn>
                  <a:cxn ang="0">
                    <a:pos x="23" y="64"/>
                  </a:cxn>
                  <a:cxn ang="0">
                    <a:pos x="31" y="88"/>
                  </a:cxn>
                  <a:cxn ang="0">
                    <a:pos x="38" y="117"/>
                  </a:cxn>
                  <a:cxn ang="0">
                    <a:pos x="46" y="150"/>
                  </a:cxn>
                  <a:cxn ang="0">
                    <a:pos x="55" y="188"/>
                  </a:cxn>
                  <a:cxn ang="0">
                    <a:pos x="63" y="230"/>
                  </a:cxn>
                  <a:cxn ang="0">
                    <a:pos x="71" y="277"/>
                  </a:cxn>
                  <a:cxn ang="0">
                    <a:pos x="78" y="330"/>
                  </a:cxn>
                  <a:cxn ang="0">
                    <a:pos x="85" y="387"/>
                  </a:cxn>
                  <a:cxn ang="0">
                    <a:pos x="91" y="449"/>
                  </a:cxn>
                  <a:cxn ang="0">
                    <a:pos x="67" y="454"/>
                  </a:cxn>
                  <a:cxn ang="0">
                    <a:pos x="67" y="452"/>
                  </a:cxn>
                  <a:cxn ang="0">
                    <a:pos x="66" y="443"/>
                  </a:cxn>
                  <a:cxn ang="0">
                    <a:pos x="65" y="431"/>
                  </a:cxn>
                  <a:cxn ang="0">
                    <a:pos x="64" y="414"/>
                  </a:cxn>
                  <a:cxn ang="0">
                    <a:pos x="63" y="394"/>
                  </a:cxn>
                  <a:cxn ang="0">
                    <a:pos x="61" y="369"/>
                  </a:cxn>
                  <a:cxn ang="0">
                    <a:pos x="59" y="342"/>
                  </a:cxn>
                  <a:cxn ang="0">
                    <a:pos x="55" y="312"/>
                  </a:cxn>
                  <a:cxn ang="0">
                    <a:pos x="52" y="280"/>
                  </a:cxn>
                  <a:cxn ang="0">
                    <a:pos x="48" y="246"/>
                  </a:cxn>
                  <a:cxn ang="0">
                    <a:pos x="43" y="212"/>
                  </a:cxn>
                  <a:cxn ang="0">
                    <a:pos x="38" y="176"/>
                  </a:cxn>
                  <a:cxn ang="0">
                    <a:pos x="25" y="104"/>
                  </a:cxn>
                  <a:cxn ang="0">
                    <a:pos x="18" y="68"/>
                  </a:cxn>
                  <a:cxn ang="0">
                    <a:pos x="9" y="33"/>
                  </a:cxn>
                  <a:cxn ang="0">
                    <a:pos x="0" y="0"/>
                  </a:cxn>
                </a:cxnLst>
                <a:rect l="0" t="0" r="r" b="b"/>
                <a:pathLst>
                  <a:path w="91" h="454">
                    <a:moveTo>
                      <a:pt x="0" y="0"/>
                    </a:moveTo>
                    <a:lnTo>
                      <a:pt x="3" y="6"/>
                    </a:lnTo>
                    <a:lnTo>
                      <a:pt x="6" y="15"/>
                    </a:lnTo>
                    <a:lnTo>
                      <a:pt x="11" y="28"/>
                    </a:lnTo>
                    <a:lnTo>
                      <a:pt x="17" y="44"/>
                    </a:lnTo>
                    <a:lnTo>
                      <a:pt x="23" y="64"/>
                    </a:lnTo>
                    <a:lnTo>
                      <a:pt x="31" y="88"/>
                    </a:lnTo>
                    <a:lnTo>
                      <a:pt x="38" y="117"/>
                    </a:lnTo>
                    <a:lnTo>
                      <a:pt x="46" y="150"/>
                    </a:lnTo>
                    <a:lnTo>
                      <a:pt x="55" y="188"/>
                    </a:lnTo>
                    <a:lnTo>
                      <a:pt x="63" y="230"/>
                    </a:lnTo>
                    <a:lnTo>
                      <a:pt x="71" y="277"/>
                    </a:lnTo>
                    <a:lnTo>
                      <a:pt x="78" y="330"/>
                    </a:lnTo>
                    <a:lnTo>
                      <a:pt x="85" y="387"/>
                    </a:lnTo>
                    <a:lnTo>
                      <a:pt x="91" y="449"/>
                    </a:lnTo>
                    <a:lnTo>
                      <a:pt x="67" y="454"/>
                    </a:lnTo>
                    <a:lnTo>
                      <a:pt x="67" y="452"/>
                    </a:lnTo>
                    <a:lnTo>
                      <a:pt x="66" y="443"/>
                    </a:lnTo>
                    <a:lnTo>
                      <a:pt x="65" y="431"/>
                    </a:lnTo>
                    <a:lnTo>
                      <a:pt x="64" y="414"/>
                    </a:lnTo>
                    <a:lnTo>
                      <a:pt x="63" y="394"/>
                    </a:lnTo>
                    <a:lnTo>
                      <a:pt x="61" y="369"/>
                    </a:lnTo>
                    <a:lnTo>
                      <a:pt x="59" y="342"/>
                    </a:lnTo>
                    <a:lnTo>
                      <a:pt x="55" y="312"/>
                    </a:lnTo>
                    <a:lnTo>
                      <a:pt x="52" y="280"/>
                    </a:lnTo>
                    <a:lnTo>
                      <a:pt x="48" y="246"/>
                    </a:lnTo>
                    <a:lnTo>
                      <a:pt x="43" y="212"/>
                    </a:lnTo>
                    <a:lnTo>
                      <a:pt x="38" y="176"/>
                    </a:lnTo>
                    <a:lnTo>
                      <a:pt x="25" y="104"/>
                    </a:lnTo>
                    <a:lnTo>
                      <a:pt x="18" y="68"/>
                    </a:lnTo>
                    <a:lnTo>
                      <a:pt x="9" y="33"/>
                    </a:lnTo>
                    <a:lnTo>
                      <a:pt x="0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75B8E9">
                      <a:shade val="30000"/>
                      <a:satMod val="115000"/>
                    </a:srgbClr>
                  </a:gs>
                  <a:gs pos="50000">
                    <a:srgbClr val="75B8E9">
                      <a:shade val="67500"/>
                      <a:satMod val="115000"/>
                    </a:srgbClr>
                  </a:gs>
                  <a:gs pos="100000">
                    <a:srgbClr val="75B8E9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57" name="Freeform 27"/>
              <p:cNvSpPr>
                <a:spLocks/>
              </p:cNvSpPr>
              <p:nvPr/>
            </p:nvSpPr>
            <p:spPr bwMode="auto">
              <a:xfrm>
                <a:off x="2268538" y="3500438"/>
                <a:ext cx="57150" cy="836612"/>
              </a:xfrm>
              <a:custGeom>
                <a:avLst/>
                <a:gdLst/>
                <a:ahLst/>
                <a:cxnLst>
                  <a:cxn ang="0">
                    <a:pos x="36" y="0"/>
                  </a:cxn>
                  <a:cxn ang="0">
                    <a:pos x="31" y="44"/>
                  </a:cxn>
                  <a:cxn ang="0">
                    <a:pos x="27" y="132"/>
                  </a:cxn>
                  <a:cxn ang="0">
                    <a:pos x="25" y="176"/>
                  </a:cxn>
                  <a:cxn ang="0">
                    <a:pos x="24" y="219"/>
                  </a:cxn>
                  <a:cxn ang="0">
                    <a:pos x="24" y="300"/>
                  </a:cxn>
                  <a:cxn ang="0">
                    <a:pos x="25" y="337"/>
                  </a:cxn>
                  <a:cxn ang="0">
                    <a:pos x="26" y="372"/>
                  </a:cxn>
                  <a:cxn ang="0">
                    <a:pos x="27" y="405"/>
                  </a:cxn>
                  <a:cxn ang="0">
                    <a:pos x="28" y="434"/>
                  </a:cxn>
                  <a:cxn ang="0">
                    <a:pos x="29" y="460"/>
                  </a:cxn>
                  <a:cxn ang="0">
                    <a:pos x="31" y="482"/>
                  </a:cxn>
                  <a:cxn ang="0">
                    <a:pos x="31" y="500"/>
                  </a:cxn>
                  <a:cxn ang="0">
                    <a:pos x="32" y="513"/>
                  </a:cxn>
                  <a:cxn ang="0">
                    <a:pos x="33" y="521"/>
                  </a:cxn>
                  <a:cxn ang="0">
                    <a:pos x="33" y="523"/>
                  </a:cxn>
                  <a:cxn ang="0">
                    <a:pos x="9" y="527"/>
                  </a:cxn>
                  <a:cxn ang="0">
                    <a:pos x="4" y="464"/>
                  </a:cxn>
                  <a:cxn ang="0">
                    <a:pos x="2" y="406"/>
                  </a:cxn>
                  <a:cxn ang="0">
                    <a:pos x="0" y="350"/>
                  </a:cxn>
                  <a:cxn ang="0">
                    <a:pos x="0" y="299"/>
                  </a:cxn>
                  <a:cxn ang="0">
                    <a:pos x="2" y="252"/>
                  </a:cxn>
                  <a:cxn ang="0">
                    <a:pos x="4" y="208"/>
                  </a:cxn>
                  <a:cxn ang="0">
                    <a:pos x="8" y="169"/>
                  </a:cxn>
                  <a:cxn ang="0">
                    <a:pos x="11" y="134"/>
                  </a:cxn>
                  <a:cxn ang="0">
                    <a:pos x="15" y="103"/>
                  </a:cxn>
                  <a:cxn ang="0">
                    <a:pos x="19" y="76"/>
                  </a:cxn>
                  <a:cxn ang="0">
                    <a:pos x="23" y="52"/>
                  </a:cxn>
                  <a:cxn ang="0">
                    <a:pos x="27" y="33"/>
                  </a:cxn>
                  <a:cxn ang="0">
                    <a:pos x="31" y="18"/>
                  </a:cxn>
                  <a:cxn ang="0">
                    <a:pos x="33" y="8"/>
                  </a:cxn>
                  <a:cxn ang="0">
                    <a:pos x="35" y="2"/>
                  </a:cxn>
                  <a:cxn ang="0">
                    <a:pos x="36" y="0"/>
                  </a:cxn>
                </a:cxnLst>
                <a:rect l="0" t="0" r="r" b="b"/>
                <a:pathLst>
                  <a:path w="36" h="527">
                    <a:moveTo>
                      <a:pt x="36" y="0"/>
                    </a:moveTo>
                    <a:lnTo>
                      <a:pt x="31" y="44"/>
                    </a:lnTo>
                    <a:lnTo>
                      <a:pt x="27" y="132"/>
                    </a:lnTo>
                    <a:lnTo>
                      <a:pt x="25" y="176"/>
                    </a:lnTo>
                    <a:lnTo>
                      <a:pt x="24" y="219"/>
                    </a:lnTo>
                    <a:lnTo>
                      <a:pt x="24" y="300"/>
                    </a:lnTo>
                    <a:lnTo>
                      <a:pt x="25" y="337"/>
                    </a:lnTo>
                    <a:lnTo>
                      <a:pt x="26" y="372"/>
                    </a:lnTo>
                    <a:lnTo>
                      <a:pt x="27" y="405"/>
                    </a:lnTo>
                    <a:lnTo>
                      <a:pt x="28" y="434"/>
                    </a:lnTo>
                    <a:lnTo>
                      <a:pt x="29" y="460"/>
                    </a:lnTo>
                    <a:lnTo>
                      <a:pt x="31" y="482"/>
                    </a:lnTo>
                    <a:lnTo>
                      <a:pt x="31" y="500"/>
                    </a:lnTo>
                    <a:lnTo>
                      <a:pt x="32" y="513"/>
                    </a:lnTo>
                    <a:lnTo>
                      <a:pt x="33" y="521"/>
                    </a:lnTo>
                    <a:lnTo>
                      <a:pt x="33" y="523"/>
                    </a:lnTo>
                    <a:lnTo>
                      <a:pt x="9" y="527"/>
                    </a:lnTo>
                    <a:lnTo>
                      <a:pt x="4" y="464"/>
                    </a:lnTo>
                    <a:lnTo>
                      <a:pt x="2" y="406"/>
                    </a:lnTo>
                    <a:lnTo>
                      <a:pt x="0" y="350"/>
                    </a:lnTo>
                    <a:lnTo>
                      <a:pt x="0" y="299"/>
                    </a:lnTo>
                    <a:lnTo>
                      <a:pt x="2" y="252"/>
                    </a:lnTo>
                    <a:lnTo>
                      <a:pt x="4" y="208"/>
                    </a:lnTo>
                    <a:lnTo>
                      <a:pt x="8" y="169"/>
                    </a:lnTo>
                    <a:lnTo>
                      <a:pt x="11" y="134"/>
                    </a:lnTo>
                    <a:lnTo>
                      <a:pt x="15" y="103"/>
                    </a:lnTo>
                    <a:lnTo>
                      <a:pt x="19" y="76"/>
                    </a:lnTo>
                    <a:lnTo>
                      <a:pt x="23" y="52"/>
                    </a:lnTo>
                    <a:lnTo>
                      <a:pt x="27" y="33"/>
                    </a:lnTo>
                    <a:lnTo>
                      <a:pt x="31" y="18"/>
                    </a:lnTo>
                    <a:lnTo>
                      <a:pt x="33" y="8"/>
                    </a:lnTo>
                    <a:lnTo>
                      <a:pt x="35" y="2"/>
                    </a:lnTo>
                    <a:lnTo>
                      <a:pt x="36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75B8E9">
                      <a:shade val="30000"/>
                      <a:satMod val="115000"/>
                    </a:srgbClr>
                  </a:gs>
                  <a:gs pos="50000">
                    <a:srgbClr val="75B8E9">
                      <a:shade val="67500"/>
                      <a:satMod val="115000"/>
                    </a:srgbClr>
                  </a:gs>
                  <a:gs pos="100000">
                    <a:srgbClr val="75B8E9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58" name="Freeform 28"/>
              <p:cNvSpPr>
                <a:spLocks/>
              </p:cNvSpPr>
              <p:nvPr/>
            </p:nvSpPr>
            <p:spPr bwMode="auto">
              <a:xfrm>
                <a:off x="2185988" y="1514475"/>
                <a:ext cx="874713" cy="409575"/>
              </a:xfrm>
              <a:custGeom>
                <a:avLst/>
                <a:gdLst/>
                <a:ahLst/>
                <a:cxnLst>
                  <a:cxn ang="0">
                    <a:pos x="405" y="1"/>
                  </a:cxn>
                  <a:cxn ang="0">
                    <a:pos x="422" y="5"/>
                  </a:cxn>
                  <a:cxn ang="0">
                    <a:pos x="450" y="14"/>
                  </a:cxn>
                  <a:cxn ang="0">
                    <a:pos x="483" y="28"/>
                  </a:cxn>
                  <a:cxn ang="0">
                    <a:pos x="515" y="48"/>
                  </a:cxn>
                  <a:cxn ang="0">
                    <a:pos x="540" y="76"/>
                  </a:cxn>
                  <a:cxn ang="0">
                    <a:pos x="551" y="104"/>
                  </a:cxn>
                  <a:cxn ang="0">
                    <a:pos x="551" y="129"/>
                  </a:cxn>
                  <a:cxn ang="0">
                    <a:pos x="545" y="157"/>
                  </a:cxn>
                  <a:cxn ang="0">
                    <a:pos x="531" y="185"/>
                  </a:cxn>
                  <a:cxn ang="0">
                    <a:pos x="506" y="211"/>
                  </a:cxn>
                  <a:cxn ang="0">
                    <a:pos x="471" y="232"/>
                  </a:cxn>
                  <a:cxn ang="0">
                    <a:pos x="424" y="249"/>
                  </a:cxn>
                  <a:cxn ang="0">
                    <a:pos x="363" y="257"/>
                  </a:cxn>
                  <a:cxn ang="0">
                    <a:pos x="275" y="257"/>
                  </a:cxn>
                  <a:cxn ang="0">
                    <a:pos x="198" y="249"/>
                  </a:cxn>
                  <a:cxn ang="0">
                    <a:pos x="134" y="235"/>
                  </a:cxn>
                  <a:cxn ang="0">
                    <a:pos x="82" y="218"/>
                  </a:cxn>
                  <a:cxn ang="0">
                    <a:pos x="42" y="201"/>
                  </a:cxn>
                  <a:cxn ang="0">
                    <a:pos x="15" y="187"/>
                  </a:cxn>
                  <a:cxn ang="0">
                    <a:pos x="2" y="179"/>
                  </a:cxn>
                  <a:cxn ang="0">
                    <a:pos x="41" y="184"/>
                  </a:cxn>
                  <a:cxn ang="0">
                    <a:pos x="114" y="186"/>
                  </a:cxn>
                  <a:cxn ang="0">
                    <a:pos x="178" y="179"/>
                  </a:cxn>
                  <a:cxn ang="0">
                    <a:pos x="232" y="164"/>
                  </a:cxn>
                  <a:cxn ang="0">
                    <a:pos x="277" y="142"/>
                  </a:cxn>
                  <a:cxn ang="0">
                    <a:pos x="314" y="117"/>
                  </a:cxn>
                  <a:cxn ang="0">
                    <a:pos x="344" y="90"/>
                  </a:cxn>
                  <a:cxn ang="0">
                    <a:pos x="366" y="63"/>
                  </a:cxn>
                  <a:cxn ang="0">
                    <a:pos x="383" y="38"/>
                  </a:cxn>
                  <a:cxn ang="0">
                    <a:pos x="394" y="19"/>
                  </a:cxn>
                  <a:cxn ang="0">
                    <a:pos x="401" y="5"/>
                  </a:cxn>
                  <a:cxn ang="0">
                    <a:pos x="402" y="0"/>
                  </a:cxn>
                </a:cxnLst>
                <a:rect l="0" t="0" r="r" b="b"/>
                <a:pathLst>
                  <a:path w="551" h="258">
                    <a:moveTo>
                      <a:pt x="402" y="0"/>
                    </a:moveTo>
                    <a:lnTo>
                      <a:pt x="405" y="1"/>
                    </a:lnTo>
                    <a:lnTo>
                      <a:pt x="411" y="2"/>
                    </a:lnTo>
                    <a:lnTo>
                      <a:pt x="422" y="5"/>
                    </a:lnTo>
                    <a:lnTo>
                      <a:pt x="435" y="8"/>
                    </a:lnTo>
                    <a:lnTo>
                      <a:pt x="450" y="14"/>
                    </a:lnTo>
                    <a:lnTo>
                      <a:pt x="466" y="20"/>
                    </a:lnTo>
                    <a:lnTo>
                      <a:pt x="483" y="28"/>
                    </a:lnTo>
                    <a:lnTo>
                      <a:pt x="500" y="38"/>
                    </a:lnTo>
                    <a:lnTo>
                      <a:pt x="515" y="48"/>
                    </a:lnTo>
                    <a:lnTo>
                      <a:pt x="529" y="61"/>
                    </a:lnTo>
                    <a:lnTo>
                      <a:pt x="540" y="76"/>
                    </a:lnTo>
                    <a:lnTo>
                      <a:pt x="547" y="92"/>
                    </a:lnTo>
                    <a:lnTo>
                      <a:pt x="551" y="104"/>
                    </a:lnTo>
                    <a:lnTo>
                      <a:pt x="551" y="116"/>
                    </a:lnTo>
                    <a:lnTo>
                      <a:pt x="551" y="129"/>
                    </a:lnTo>
                    <a:lnTo>
                      <a:pt x="549" y="143"/>
                    </a:lnTo>
                    <a:lnTo>
                      <a:pt x="545" y="157"/>
                    </a:lnTo>
                    <a:lnTo>
                      <a:pt x="539" y="171"/>
                    </a:lnTo>
                    <a:lnTo>
                      <a:pt x="531" y="185"/>
                    </a:lnTo>
                    <a:lnTo>
                      <a:pt x="520" y="198"/>
                    </a:lnTo>
                    <a:lnTo>
                      <a:pt x="506" y="211"/>
                    </a:lnTo>
                    <a:lnTo>
                      <a:pt x="490" y="222"/>
                    </a:lnTo>
                    <a:lnTo>
                      <a:pt x="471" y="232"/>
                    </a:lnTo>
                    <a:lnTo>
                      <a:pt x="449" y="241"/>
                    </a:lnTo>
                    <a:lnTo>
                      <a:pt x="424" y="249"/>
                    </a:lnTo>
                    <a:lnTo>
                      <a:pt x="395" y="254"/>
                    </a:lnTo>
                    <a:lnTo>
                      <a:pt x="363" y="257"/>
                    </a:lnTo>
                    <a:lnTo>
                      <a:pt x="318" y="258"/>
                    </a:lnTo>
                    <a:lnTo>
                      <a:pt x="275" y="257"/>
                    </a:lnTo>
                    <a:lnTo>
                      <a:pt x="235" y="254"/>
                    </a:lnTo>
                    <a:lnTo>
                      <a:pt x="198" y="249"/>
                    </a:lnTo>
                    <a:lnTo>
                      <a:pt x="165" y="242"/>
                    </a:lnTo>
                    <a:lnTo>
                      <a:pt x="134" y="235"/>
                    </a:lnTo>
                    <a:lnTo>
                      <a:pt x="106" y="227"/>
                    </a:lnTo>
                    <a:lnTo>
                      <a:pt x="82" y="218"/>
                    </a:lnTo>
                    <a:lnTo>
                      <a:pt x="61" y="209"/>
                    </a:lnTo>
                    <a:lnTo>
                      <a:pt x="42" y="201"/>
                    </a:lnTo>
                    <a:lnTo>
                      <a:pt x="27" y="194"/>
                    </a:lnTo>
                    <a:lnTo>
                      <a:pt x="15" y="187"/>
                    </a:lnTo>
                    <a:lnTo>
                      <a:pt x="6" y="182"/>
                    </a:lnTo>
                    <a:lnTo>
                      <a:pt x="2" y="179"/>
                    </a:lnTo>
                    <a:lnTo>
                      <a:pt x="0" y="178"/>
                    </a:lnTo>
                    <a:lnTo>
                      <a:pt x="41" y="184"/>
                    </a:lnTo>
                    <a:lnTo>
                      <a:pt x="79" y="186"/>
                    </a:lnTo>
                    <a:lnTo>
                      <a:pt x="114" y="186"/>
                    </a:lnTo>
                    <a:lnTo>
                      <a:pt x="147" y="184"/>
                    </a:lnTo>
                    <a:lnTo>
                      <a:pt x="178" y="179"/>
                    </a:lnTo>
                    <a:lnTo>
                      <a:pt x="206" y="172"/>
                    </a:lnTo>
                    <a:lnTo>
                      <a:pt x="232" y="164"/>
                    </a:lnTo>
                    <a:lnTo>
                      <a:pt x="256" y="153"/>
                    </a:lnTo>
                    <a:lnTo>
                      <a:pt x="277" y="142"/>
                    </a:lnTo>
                    <a:lnTo>
                      <a:pt x="297" y="130"/>
                    </a:lnTo>
                    <a:lnTo>
                      <a:pt x="314" y="117"/>
                    </a:lnTo>
                    <a:lnTo>
                      <a:pt x="330" y="103"/>
                    </a:lnTo>
                    <a:lnTo>
                      <a:pt x="344" y="90"/>
                    </a:lnTo>
                    <a:lnTo>
                      <a:pt x="356" y="76"/>
                    </a:lnTo>
                    <a:lnTo>
                      <a:pt x="366" y="63"/>
                    </a:lnTo>
                    <a:lnTo>
                      <a:pt x="375" y="50"/>
                    </a:lnTo>
                    <a:lnTo>
                      <a:pt x="383" y="38"/>
                    </a:lnTo>
                    <a:lnTo>
                      <a:pt x="389" y="28"/>
                    </a:lnTo>
                    <a:lnTo>
                      <a:pt x="394" y="19"/>
                    </a:lnTo>
                    <a:lnTo>
                      <a:pt x="398" y="11"/>
                    </a:lnTo>
                    <a:lnTo>
                      <a:pt x="401" y="5"/>
                    </a:lnTo>
                    <a:lnTo>
                      <a:pt x="401" y="2"/>
                    </a:lnTo>
                    <a:lnTo>
                      <a:pt x="402" y="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59" name="Freeform 29"/>
              <p:cNvSpPr>
                <a:spLocks noEditPoints="1"/>
              </p:cNvSpPr>
              <p:nvPr/>
            </p:nvSpPr>
            <p:spPr bwMode="auto">
              <a:xfrm>
                <a:off x="2728913" y="1689100"/>
                <a:ext cx="331788" cy="238125"/>
              </a:xfrm>
              <a:custGeom>
                <a:avLst/>
                <a:gdLst/>
                <a:ahLst/>
                <a:cxnLst>
                  <a:cxn ang="0">
                    <a:pos x="1" y="150"/>
                  </a:cxn>
                  <a:cxn ang="0">
                    <a:pos x="0" y="150"/>
                  </a:cxn>
                  <a:cxn ang="0">
                    <a:pos x="1" y="150"/>
                  </a:cxn>
                  <a:cxn ang="0">
                    <a:pos x="207" y="0"/>
                  </a:cxn>
                  <a:cxn ang="0">
                    <a:pos x="207" y="1"/>
                  </a:cxn>
                  <a:cxn ang="0">
                    <a:pos x="208" y="4"/>
                  </a:cxn>
                  <a:cxn ang="0">
                    <a:pos x="209" y="9"/>
                  </a:cxn>
                  <a:cxn ang="0">
                    <a:pos x="209" y="15"/>
                  </a:cxn>
                  <a:cxn ang="0">
                    <a:pos x="209" y="31"/>
                  </a:cxn>
                  <a:cxn ang="0">
                    <a:pos x="209" y="40"/>
                  </a:cxn>
                  <a:cxn ang="0">
                    <a:pos x="206" y="50"/>
                  </a:cxn>
                  <a:cxn ang="0">
                    <a:pos x="204" y="60"/>
                  </a:cxn>
                  <a:cxn ang="0">
                    <a:pos x="199" y="71"/>
                  </a:cxn>
                  <a:cxn ang="0">
                    <a:pos x="193" y="82"/>
                  </a:cxn>
                  <a:cxn ang="0">
                    <a:pos x="186" y="93"/>
                  </a:cxn>
                  <a:cxn ang="0">
                    <a:pos x="176" y="103"/>
                  </a:cxn>
                  <a:cxn ang="0">
                    <a:pos x="164" y="112"/>
                  </a:cxn>
                  <a:cxn ang="0">
                    <a:pos x="150" y="122"/>
                  </a:cxn>
                  <a:cxn ang="0">
                    <a:pos x="132" y="130"/>
                  </a:cxn>
                  <a:cxn ang="0">
                    <a:pos x="113" y="137"/>
                  </a:cxn>
                  <a:cxn ang="0">
                    <a:pos x="89" y="143"/>
                  </a:cxn>
                  <a:cxn ang="0">
                    <a:pos x="63" y="147"/>
                  </a:cxn>
                  <a:cxn ang="0">
                    <a:pos x="33" y="149"/>
                  </a:cxn>
                  <a:cxn ang="0">
                    <a:pos x="1" y="150"/>
                  </a:cxn>
                  <a:cxn ang="0">
                    <a:pos x="7" y="149"/>
                  </a:cxn>
                  <a:cxn ang="0">
                    <a:pos x="15" y="149"/>
                  </a:cxn>
                  <a:cxn ang="0">
                    <a:pos x="27" y="148"/>
                  </a:cxn>
                  <a:cxn ang="0">
                    <a:pos x="40" y="145"/>
                  </a:cxn>
                  <a:cxn ang="0">
                    <a:pos x="55" y="143"/>
                  </a:cxn>
                  <a:cxn ang="0">
                    <a:pos x="71" y="139"/>
                  </a:cxn>
                  <a:cxn ang="0">
                    <a:pos x="88" y="134"/>
                  </a:cxn>
                  <a:cxn ang="0">
                    <a:pos x="106" y="128"/>
                  </a:cxn>
                  <a:cxn ang="0">
                    <a:pos x="123" y="121"/>
                  </a:cxn>
                  <a:cxn ang="0">
                    <a:pos x="140" y="112"/>
                  </a:cxn>
                  <a:cxn ang="0">
                    <a:pos x="156" y="101"/>
                  </a:cxn>
                  <a:cxn ang="0">
                    <a:pos x="171" y="90"/>
                  </a:cxn>
                  <a:cxn ang="0">
                    <a:pos x="183" y="76"/>
                  </a:cxn>
                  <a:cxn ang="0">
                    <a:pos x="194" y="60"/>
                  </a:cxn>
                  <a:cxn ang="0">
                    <a:pos x="201" y="42"/>
                  </a:cxn>
                  <a:cxn ang="0">
                    <a:pos x="206" y="22"/>
                  </a:cxn>
                  <a:cxn ang="0">
                    <a:pos x="207" y="0"/>
                  </a:cxn>
                </a:cxnLst>
                <a:rect l="0" t="0" r="r" b="b"/>
                <a:pathLst>
                  <a:path w="209" h="150">
                    <a:moveTo>
                      <a:pt x="1" y="150"/>
                    </a:moveTo>
                    <a:lnTo>
                      <a:pt x="0" y="150"/>
                    </a:lnTo>
                    <a:lnTo>
                      <a:pt x="1" y="150"/>
                    </a:lnTo>
                    <a:close/>
                    <a:moveTo>
                      <a:pt x="207" y="0"/>
                    </a:moveTo>
                    <a:lnTo>
                      <a:pt x="207" y="1"/>
                    </a:lnTo>
                    <a:lnTo>
                      <a:pt x="208" y="4"/>
                    </a:lnTo>
                    <a:lnTo>
                      <a:pt x="209" y="9"/>
                    </a:lnTo>
                    <a:lnTo>
                      <a:pt x="209" y="15"/>
                    </a:lnTo>
                    <a:lnTo>
                      <a:pt x="209" y="31"/>
                    </a:lnTo>
                    <a:lnTo>
                      <a:pt x="209" y="40"/>
                    </a:lnTo>
                    <a:lnTo>
                      <a:pt x="206" y="50"/>
                    </a:lnTo>
                    <a:lnTo>
                      <a:pt x="204" y="60"/>
                    </a:lnTo>
                    <a:lnTo>
                      <a:pt x="199" y="71"/>
                    </a:lnTo>
                    <a:lnTo>
                      <a:pt x="193" y="82"/>
                    </a:lnTo>
                    <a:lnTo>
                      <a:pt x="186" y="93"/>
                    </a:lnTo>
                    <a:lnTo>
                      <a:pt x="176" y="103"/>
                    </a:lnTo>
                    <a:lnTo>
                      <a:pt x="164" y="112"/>
                    </a:lnTo>
                    <a:lnTo>
                      <a:pt x="150" y="122"/>
                    </a:lnTo>
                    <a:lnTo>
                      <a:pt x="132" y="130"/>
                    </a:lnTo>
                    <a:lnTo>
                      <a:pt x="113" y="137"/>
                    </a:lnTo>
                    <a:lnTo>
                      <a:pt x="89" y="143"/>
                    </a:lnTo>
                    <a:lnTo>
                      <a:pt x="63" y="147"/>
                    </a:lnTo>
                    <a:lnTo>
                      <a:pt x="33" y="149"/>
                    </a:lnTo>
                    <a:lnTo>
                      <a:pt x="1" y="150"/>
                    </a:lnTo>
                    <a:lnTo>
                      <a:pt x="7" y="149"/>
                    </a:lnTo>
                    <a:lnTo>
                      <a:pt x="15" y="149"/>
                    </a:lnTo>
                    <a:lnTo>
                      <a:pt x="27" y="148"/>
                    </a:lnTo>
                    <a:lnTo>
                      <a:pt x="40" y="145"/>
                    </a:lnTo>
                    <a:lnTo>
                      <a:pt x="55" y="143"/>
                    </a:lnTo>
                    <a:lnTo>
                      <a:pt x="71" y="139"/>
                    </a:lnTo>
                    <a:lnTo>
                      <a:pt x="88" y="134"/>
                    </a:lnTo>
                    <a:lnTo>
                      <a:pt x="106" y="128"/>
                    </a:lnTo>
                    <a:lnTo>
                      <a:pt x="123" y="121"/>
                    </a:lnTo>
                    <a:lnTo>
                      <a:pt x="140" y="112"/>
                    </a:lnTo>
                    <a:lnTo>
                      <a:pt x="156" y="101"/>
                    </a:lnTo>
                    <a:lnTo>
                      <a:pt x="171" y="90"/>
                    </a:lnTo>
                    <a:lnTo>
                      <a:pt x="183" y="76"/>
                    </a:lnTo>
                    <a:lnTo>
                      <a:pt x="194" y="60"/>
                    </a:lnTo>
                    <a:lnTo>
                      <a:pt x="201" y="42"/>
                    </a:lnTo>
                    <a:lnTo>
                      <a:pt x="206" y="22"/>
                    </a:lnTo>
                    <a:lnTo>
                      <a:pt x="207" y="0"/>
                    </a:lnTo>
                    <a:close/>
                  </a:path>
                </a:pathLst>
              </a:custGeom>
              <a:solidFill>
                <a:srgbClr val="A6B8B7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60" name="Freeform 30"/>
              <p:cNvSpPr>
                <a:spLocks/>
              </p:cNvSpPr>
              <p:nvPr/>
            </p:nvSpPr>
            <p:spPr bwMode="auto">
              <a:xfrm>
                <a:off x="3225801" y="1836738"/>
                <a:ext cx="88900" cy="47466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" y="1"/>
                  </a:cxn>
                  <a:cxn ang="0">
                    <a:pos x="5" y="6"/>
                  </a:cxn>
                  <a:cxn ang="0">
                    <a:pos x="10" y="15"/>
                  </a:cxn>
                  <a:cxn ang="0">
                    <a:pos x="16" y="26"/>
                  </a:cxn>
                  <a:cxn ang="0">
                    <a:pos x="24" y="41"/>
                  </a:cxn>
                  <a:cxn ang="0">
                    <a:pos x="31" y="58"/>
                  </a:cxn>
                  <a:cxn ang="0">
                    <a:pos x="38" y="78"/>
                  </a:cxn>
                  <a:cxn ang="0">
                    <a:pos x="45" y="102"/>
                  </a:cxn>
                  <a:cxn ang="0">
                    <a:pos x="51" y="128"/>
                  </a:cxn>
                  <a:cxn ang="0">
                    <a:pos x="55" y="157"/>
                  </a:cxn>
                  <a:cxn ang="0">
                    <a:pos x="56" y="189"/>
                  </a:cxn>
                  <a:cxn ang="0">
                    <a:pos x="55" y="223"/>
                  </a:cxn>
                  <a:cxn ang="0">
                    <a:pos x="51" y="260"/>
                  </a:cxn>
                  <a:cxn ang="0">
                    <a:pos x="44" y="299"/>
                  </a:cxn>
                  <a:cxn ang="0">
                    <a:pos x="44" y="297"/>
                  </a:cxn>
                  <a:cxn ang="0">
                    <a:pos x="46" y="289"/>
                  </a:cxn>
                  <a:cxn ang="0">
                    <a:pos x="46" y="277"/>
                  </a:cxn>
                  <a:cxn ang="0">
                    <a:pos x="47" y="261"/>
                  </a:cxn>
                  <a:cxn ang="0">
                    <a:pos x="48" y="240"/>
                  </a:cxn>
                  <a:cxn ang="0">
                    <a:pos x="48" y="218"/>
                  </a:cxn>
                  <a:cxn ang="0">
                    <a:pos x="47" y="191"/>
                  </a:cxn>
                  <a:cxn ang="0">
                    <a:pos x="45" y="163"/>
                  </a:cxn>
                  <a:cxn ang="0">
                    <a:pos x="40" y="132"/>
                  </a:cxn>
                  <a:cxn ang="0">
                    <a:pos x="34" y="101"/>
                  </a:cxn>
                  <a:cxn ang="0">
                    <a:pos x="25" y="67"/>
                  </a:cxn>
                  <a:cxn ang="0">
                    <a:pos x="14" y="33"/>
                  </a:cxn>
                  <a:cxn ang="0">
                    <a:pos x="0" y="0"/>
                  </a:cxn>
                </a:cxnLst>
                <a:rect l="0" t="0" r="r" b="b"/>
                <a:pathLst>
                  <a:path w="56" h="299">
                    <a:moveTo>
                      <a:pt x="0" y="0"/>
                    </a:moveTo>
                    <a:lnTo>
                      <a:pt x="1" y="1"/>
                    </a:lnTo>
                    <a:lnTo>
                      <a:pt x="5" y="6"/>
                    </a:lnTo>
                    <a:lnTo>
                      <a:pt x="10" y="15"/>
                    </a:lnTo>
                    <a:lnTo>
                      <a:pt x="16" y="26"/>
                    </a:lnTo>
                    <a:lnTo>
                      <a:pt x="24" y="41"/>
                    </a:lnTo>
                    <a:lnTo>
                      <a:pt x="31" y="58"/>
                    </a:lnTo>
                    <a:lnTo>
                      <a:pt x="38" y="78"/>
                    </a:lnTo>
                    <a:lnTo>
                      <a:pt x="45" y="102"/>
                    </a:lnTo>
                    <a:lnTo>
                      <a:pt x="51" y="128"/>
                    </a:lnTo>
                    <a:lnTo>
                      <a:pt x="55" y="157"/>
                    </a:lnTo>
                    <a:lnTo>
                      <a:pt x="56" y="189"/>
                    </a:lnTo>
                    <a:lnTo>
                      <a:pt x="55" y="223"/>
                    </a:lnTo>
                    <a:lnTo>
                      <a:pt x="51" y="260"/>
                    </a:lnTo>
                    <a:lnTo>
                      <a:pt x="44" y="299"/>
                    </a:lnTo>
                    <a:lnTo>
                      <a:pt x="44" y="297"/>
                    </a:lnTo>
                    <a:lnTo>
                      <a:pt x="46" y="289"/>
                    </a:lnTo>
                    <a:lnTo>
                      <a:pt x="46" y="277"/>
                    </a:lnTo>
                    <a:lnTo>
                      <a:pt x="47" y="261"/>
                    </a:lnTo>
                    <a:lnTo>
                      <a:pt x="48" y="240"/>
                    </a:lnTo>
                    <a:lnTo>
                      <a:pt x="48" y="218"/>
                    </a:lnTo>
                    <a:lnTo>
                      <a:pt x="47" y="191"/>
                    </a:lnTo>
                    <a:lnTo>
                      <a:pt x="45" y="163"/>
                    </a:lnTo>
                    <a:lnTo>
                      <a:pt x="40" y="132"/>
                    </a:lnTo>
                    <a:lnTo>
                      <a:pt x="34" y="101"/>
                    </a:lnTo>
                    <a:lnTo>
                      <a:pt x="25" y="67"/>
                    </a:lnTo>
                    <a:lnTo>
                      <a:pt x="14" y="3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61" name="Freeform 31"/>
              <p:cNvSpPr>
                <a:spLocks/>
              </p:cNvSpPr>
              <p:nvPr/>
            </p:nvSpPr>
            <p:spPr bwMode="auto">
              <a:xfrm>
                <a:off x="2295526" y="2940050"/>
                <a:ext cx="636588" cy="184150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" y="1"/>
                  </a:cxn>
                  <a:cxn ang="0">
                    <a:pos x="15" y="1"/>
                  </a:cxn>
                  <a:cxn ang="0">
                    <a:pos x="113" y="144"/>
                  </a:cxn>
                  <a:cxn ang="0">
                    <a:pos x="173" y="150"/>
                  </a:cxn>
                  <a:cxn ang="0">
                    <a:pos x="148" y="189"/>
                  </a:cxn>
                  <a:cxn ang="0">
                    <a:pos x="362" y="348"/>
                  </a:cxn>
                  <a:cxn ang="0">
                    <a:pos x="362" y="351"/>
                  </a:cxn>
                  <a:cxn ang="0">
                    <a:pos x="363" y="359"/>
                  </a:cxn>
                  <a:cxn ang="0">
                    <a:pos x="364" y="372"/>
                  </a:cxn>
                  <a:cxn ang="0">
                    <a:pos x="365" y="389"/>
                  </a:cxn>
                  <a:cxn ang="0">
                    <a:pos x="367" y="411"/>
                  </a:cxn>
                  <a:cxn ang="0">
                    <a:pos x="369" y="437"/>
                  </a:cxn>
                  <a:cxn ang="0">
                    <a:pos x="371" y="465"/>
                  </a:cxn>
                  <a:cxn ang="0">
                    <a:pos x="373" y="497"/>
                  </a:cxn>
                  <a:cxn ang="0">
                    <a:pos x="376" y="530"/>
                  </a:cxn>
                  <a:cxn ang="0">
                    <a:pos x="378" y="566"/>
                  </a:cxn>
                  <a:cxn ang="0">
                    <a:pos x="381" y="604"/>
                  </a:cxn>
                  <a:cxn ang="0">
                    <a:pos x="383" y="642"/>
                  </a:cxn>
                  <a:cxn ang="0">
                    <a:pos x="391" y="763"/>
                  </a:cxn>
                  <a:cxn ang="0">
                    <a:pos x="393" y="802"/>
                  </a:cxn>
                  <a:cxn ang="0">
                    <a:pos x="395" y="841"/>
                  </a:cxn>
                  <a:cxn ang="0">
                    <a:pos x="397" y="879"/>
                  </a:cxn>
                  <a:cxn ang="0">
                    <a:pos x="398" y="916"/>
                  </a:cxn>
                  <a:cxn ang="0">
                    <a:pos x="400" y="950"/>
                  </a:cxn>
                  <a:cxn ang="0">
                    <a:pos x="401" y="982"/>
                  </a:cxn>
                  <a:cxn ang="0">
                    <a:pos x="401" y="1037"/>
                  </a:cxn>
                  <a:cxn ang="0">
                    <a:pos x="400" y="1056"/>
                  </a:cxn>
                  <a:cxn ang="0">
                    <a:pos x="397" y="1083"/>
                  </a:cxn>
                  <a:cxn ang="0">
                    <a:pos x="392" y="1111"/>
                  </a:cxn>
                  <a:cxn ang="0">
                    <a:pos x="387" y="1137"/>
                  </a:cxn>
                  <a:cxn ang="0">
                    <a:pos x="380" y="1160"/>
                  </a:cxn>
                  <a:cxn ang="0">
                    <a:pos x="379" y="1138"/>
                  </a:cxn>
                  <a:cxn ang="0">
                    <a:pos x="378" y="1110"/>
                  </a:cxn>
                  <a:cxn ang="0">
                    <a:pos x="378" y="1079"/>
                  </a:cxn>
                  <a:cxn ang="0">
                    <a:pos x="377" y="1043"/>
                  </a:cxn>
                  <a:cxn ang="0">
                    <a:pos x="375" y="1003"/>
                  </a:cxn>
                  <a:cxn ang="0">
                    <a:pos x="374" y="961"/>
                  </a:cxn>
                  <a:cxn ang="0">
                    <a:pos x="373" y="915"/>
                  </a:cxn>
                  <a:cxn ang="0">
                    <a:pos x="371" y="868"/>
                  </a:cxn>
                  <a:cxn ang="0">
                    <a:pos x="369" y="820"/>
                  </a:cxn>
                  <a:cxn ang="0">
                    <a:pos x="367" y="771"/>
                  </a:cxn>
                  <a:cxn ang="0">
                    <a:pos x="364" y="721"/>
                  </a:cxn>
                  <a:cxn ang="0">
                    <a:pos x="363" y="672"/>
                  </a:cxn>
                  <a:cxn ang="0">
                    <a:pos x="360" y="623"/>
                  </a:cxn>
                  <a:cxn ang="0">
                    <a:pos x="358" y="577"/>
                  </a:cxn>
                  <a:cxn ang="0">
                    <a:pos x="355" y="532"/>
                  </a:cxn>
                  <a:cxn ang="0">
                    <a:pos x="352" y="489"/>
                  </a:cxn>
                  <a:cxn ang="0">
                    <a:pos x="350" y="450"/>
                  </a:cxn>
                  <a:cxn ang="0">
                    <a:pos x="346" y="415"/>
                  </a:cxn>
                  <a:cxn ang="0">
                    <a:pos x="344" y="383"/>
                  </a:cxn>
                  <a:cxn ang="0">
                    <a:pos x="341" y="356"/>
                  </a:cxn>
                  <a:cxn ang="0">
                    <a:pos x="134" y="194"/>
                  </a:cxn>
                  <a:cxn ang="0">
                    <a:pos x="151" y="161"/>
                  </a:cxn>
                  <a:cxn ang="0">
                    <a:pos x="100" y="156"/>
                  </a:cxn>
                  <a:cxn ang="0">
                    <a:pos x="0" y="0"/>
                  </a:cxn>
                </a:cxnLst>
                <a:rect l="0" t="0" r="r" b="b"/>
                <a:pathLst>
                  <a:path w="401" h="1160">
                    <a:moveTo>
                      <a:pt x="0" y="0"/>
                    </a:moveTo>
                    <a:lnTo>
                      <a:pt x="5" y="1"/>
                    </a:lnTo>
                    <a:lnTo>
                      <a:pt x="15" y="1"/>
                    </a:lnTo>
                    <a:lnTo>
                      <a:pt x="113" y="144"/>
                    </a:lnTo>
                    <a:lnTo>
                      <a:pt x="173" y="150"/>
                    </a:lnTo>
                    <a:lnTo>
                      <a:pt x="148" y="189"/>
                    </a:lnTo>
                    <a:lnTo>
                      <a:pt x="362" y="348"/>
                    </a:lnTo>
                    <a:lnTo>
                      <a:pt x="362" y="351"/>
                    </a:lnTo>
                    <a:lnTo>
                      <a:pt x="363" y="359"/>
                    </a:lnTo>
                    <a:lnTo>
                      <a:pt x="364" y="372"/>
                    </a:lnTo>
                    <a:lnTo>
                      <a:pt x="365" y="389"/>
                    </a:lnTo>
                    <a:lnTo>
                      <a:pt x="367" y="411"/>
                    </a:lnTo>
                    <a:lnTo>
                      <a:pt x="369" y="437"/>
                    </a:lnTo>
                    <a:lnTo>
                      <a:pt x="371" y="465"/>
                    </a:lnTo>
                    <a:lnTo>
                      <a:pt x="373" y="497"/>
                    </a:lnTo>
                    <a:lnTo>
                      <a:pt x="376" y="530"/>
                    </a:lnTo>
                    <a:lnTo>
                      <a:pt x="378" y="566"/>
                    </a:lnTo>
                    <a:lnTo>
                      <a:pt x="381" y="604"/>
                    </a:lnTo>
                    <a:lnTo>
                      <a:pt x="383" y="642"/>
                    </a:lnTo>
                    <a:lnTo>
                      <a:pt x="391" y="763"/>
                    </a:lnTo>
                    <a:lnTo>
                      <a:pt x="393" y="802"/>
                    </a:lnTo>
                    <a:lnTo>
                      <a:pt x="395" y="841"/>
                    </a:lnTo>
                    <a:lnTo>
                      <a:pt x="397" y="879"/>
                    </a:lnTo>
                    <a:lnTo>
                      <a:pt x="398" y="916"/>
                    </a:lnTo>
                    <a:lnTo>
                      <a:pt x="400" y="950"/>
                    </a:lnTo>
                    <a:lnTo>
                      <a:pt x="401" y="982"/>
                    </a:lnTo>
                    <a:lnTo>
                      <a:pt x="401" y="1037"/>
                    </a:lnTo>
                    <a:lnTo>
                      <a:pt x="400" y="1056"/>
                    </a:lnTo>
                    <a:lnTo>
                      <a:pt x="397" y="1083"/>
                    </a:lnTo>
                    <a:lnTo>
                      <a:pt x="392" y="1111"/>
                    </a:lnTo>
                    <a:lnTo>
                      <a:pt x="387" y="1137"/>
                    </a:lnTo>
                    <a:lnTo>
                      <a:pt x="380" y="1160"/>
                    </a:lnTo>
                    <a:lnTo>
                      <a:pt x="379" y="1138"/>
                    </a:lnTo>
                    <a:lnTo>
                      <a:pt x="378" y="1110"/>
                    </a:lnTo>
                    <a:lnTo>
                      <a:pt x="378" y="1079"/>
                    </a:lnTo>
                    <a:lnTo>
                      <a:pt x="377" y="1043"/>
                    </a:lnTo>
                    <a:lnTo>
                      <a:pt x="375" y="1003"/>
                    </a:lnTo>
                    <a:lnTo>
                      <a:pt x="374" y="961"/>
                    </a:lnTo>
                    <a:lnTo>
                      <a:pt x="373" y="915"/>
                    </a:lnTo>
                    <a:lnTo>
                      <a:pt x="371" y="868"/>
                    </a:lnTo>
                    <a:lnTo>
                      <a:pt x="369" y="820"/>
                    </a:lnTo>
                    <a:lnTo>
                      <a:pt x="367" y="771"/>
                    </a:lnTo>
                    <a:lnTo>
                      <a:pt x="364" y="721"/>
                    </a:lnTo>
                    <a:lnTo>
                      <a:pt x="363" y="672"/>
                    </a:lnTo>
                    <a:lnTo>
                      <a:pt x="360" y="623"/>
                    </a:lnTo>
                    <a:lnTo>
                      <a:pt x="358" y="577"/>
                    </a:lnTo>
                    <a:lnTo>
                      <a:pt x="355" y="532"/>
                    </a:lnTo>
                    <a:lnTo>
                      <a:pt x="352" y="489"/>
                    </a:lnTo>
                    <a:lnTo>
                      <a:pt x="350" y="450"/>
                    </a:lnTo>
                    <a:lnTo>
                      <a:pt x="346" y="415"/>
                    </a:lnTo>
                    <a:lnTo>
                      <a:pt x="344" y="383"/>
                    </a:lnTo>
                    <a:lnTo>
                      <a:pt x="341" y="356"/>
                    </a:lnTo>
                    <a:lnTo>
                      <a:pt x="134" y="194"/>
                    </a:lnTo>
                    <a:lnTo>
                      <a:pt x="151" y="161"/>
                    </a:lnTo>
                    <a:lnTo>
                      <a:pt x="100" y="156"/>
                    </a:lnTo>
                    <a:lnTo>
                      <a:pt x="0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75B8E9">
                      <a:shade val="30000"/>
                      <a:satMod val="115000"/>
                    </a:srgbClr>
                  </a:gs>
                  <a:gs pos="50000">
                    <a:srgbClr val="75B8E9">
                      <a:shade val="67500"/>
                      <a:satMod val="115000"/>
                    </a:srgbClr>
                  </a:gs>
                  <a:gs pos="100000">
                    <a:srgbClr val="75B8E9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62" name="Freeform 32"/>
              <p:cNvSpPr>
                <a:spLocks/>
              </p:cNvSpPr>
              <p:nvPr/>
            </p:nvSpPr>
            <p:spPr bwMode="auto">
              <a:xfrm>
                <a:off x="2862263" y="2892425"/>
                <a:ext cx="381000" cy="617537"/>
              </a:xfrm>
              <a:custGeom>
                <a:avLst/>
                <a:gdLst/>
                <a:ahLst/>
                <a:cxnLst>
                  <a:cxn ang="0">
                    <a:pos x="240" y="0"/>
                  </a:cxn>
                  <a:cxn ang="0">
                    <a:pos x="209" y="158"/>
                  </a:cxn>
                  <a:cxn ang="0">
                    <a:pos x="165" y="166"/>
                  </a:cxn>
                  <a:cxn ang="0">
                    <a:pos x="195" y="189"/>
                  </a:cxn>
                  <a:cxn ang="0">
                    <a:pos x="2" y="389"/>
                  </a:cxn>
                  <a:cxn ang="0">
                    <a:pos x="0" y="370"/>
                  </a:cxn>
                  <a:cxn ang="0">
                    <a:pos x="180" y="192"/>
                  </a:cxn>
                  <a:cxn ang="0">
                    <a:pos x="136" y="161"/>
                  </a:cxn>
                  <a:cxn ang="0">
                    <a:pos x="197" y="148"/>
                  </a:cxn>
                  <a:cxn ang="0">
                    <a:pos x="227" y="2"/>
                  </a:cxn>
                  <a:cxn ang="0">
                    <a:pos x="240" y="0"/>
                  </a:cxn>
                </a:cxnLst>
                <a:rect l="0" t="0" r="r" b="b"/>
                <a:pathLst>
                  <a:path w="240" h="389">
                    <a:moveTo>
                      <a:pt x="240" y="0"/>
                    </a:moveTo>
                    <a:lnTo>
                      <a:pt x="209" y="158"/>
                    </a:lnTo>
                    <a:lnTo>
                      <a:pt x="165" y="166"/>
                    </a:lnTo>
                    <a:lnTo>
                      <a:pt x="195" y="189"/>
                    </a:lnTo>
                    <a:lnTo>
                      <a:pt x="2" y="389"/>
                    </a:lnTo>
                    <a:lnTo>
                      <a:pt x="0" y="370"/>
                    </a:lnTo>
                    <a:lnTo>
                      <a:pt x="180" y="192"/>
                    </a:lnTo>
                    <a:lnTo>
                      <a:pt x="136" y="161"/>
                    </a:lnTo>
                    <a:lnTo>
                      <a:pt x="197" y="148"/>
                    </a:lnTo>
                    <a:lnTo>
                      <a:pt x="227" y="2"/>
                    </a:lnTo>
                    <a:lnTo>
                      <a:pt x="240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rgbClr val="75B8E9">
                      <a:shade val="30000"/>
                      <a:satMod val="115000"/>
                    </a:srgbClr>
                  </a:gs>
                  <a:gs pos="50000">
                    <a:srgbClr val="75B8E9">
                      <a:shade val="67500"/>
                      <a:satMod val="115000"/>
                    </a:srgbClr>
                  </a:gs>
                  <a:gs pos="100000">
                    <a:srgbClr val="75B8E9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63" name="Freeform 33"/>
              <p:cNvSpPr>
                <a:spLocks/>
              </p:cNvSpPr>
              <p:nvPr/>
            </p:nvSpPr>
            <p:spPr bwMode="auto">
              <a:xfrm>
                <a:off x="2824163" y="3260725"/>
                <a:ext cx="42863" cy="23653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2" y="21"/>
                  </a:cxn>
                  <a:cxn ang="0">
                    <a:pos x="27" y="141"/>
                  </a:cxn>
                  <a:cxn ang="0">
                    <a:pos x="9" y="149"/>
                  </a:cxn>
                  <a:cxn ang="0">
                    <a:pos x="0" y="0"/>
                  </a:cxn>
                </a:cxnLst>
                <a:rect l="0" t="0" r="r" b="b"/>
                <a:pathLst>
                  <a:path w="27" h="149">
                    <a:moveTo>
                      <a:pt x="0" y="0"/>
                    </a:moveTo>
                    <a:lnTo>
                      <a:pt x="22" y="21"/>
                    </a:lnTo>
                    <a:lnTo>
                      <a:pt x="27" y="141"/>
                    </a:lnTo>
                    <a:lnTo>
                      <a:pt x="9" y="14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5B8E9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64" name="Freeform 34"/>
              <p:cNvSpPr>
                <a:spLocks/>
              </p:cNvSpPr>
              <p:nvPr/>
            </p:nvSpPr>
            <p:spPr bwMode="auto">
              <a:xfrm>
                <a:off x="3086101" y="2890838"/>
                <a:ext cx="112713" cy="706437"/>
              </a:xfrm>
              <a:custGeom>
                <a:avLst/>
                <a:gdLst/>
                <a:ahLst/>
                <a:cxnLst>
                  <a:cxn ang="0">
                    <a:pos x="62" y="0"/>
                  </a:cxn>
                  <a:cxn ang="0">
                    <a:pos x="65" y="0"/>
                  </a:cxn>
                  <a:cxn ang="0">
                    <a:pos x="66" y="1"/>
                  </a:cxn>
                  <a:cxn ang="0">
                    <a:pos x="67" y="2"/>
                  </a:cxn>
                  <a:cxn ang="0">
                    <a:pos x="69" y="3"/>
                  </a:cxn>
                  <a:cxn ang="0">
                    <a:pos x="69" y="5"/>
                  </a:cxn>
                  <a:cxn ang="0">
                    <a:pos x="70" y="5"/>
                  </a:cxn>
                  <a:cxn ang="0">
                    <a:pos x="70" y="17"/>
                  </a:cxn>
                  <a:cxn ang="0">
                    <a:pos x="71" y="30"/>
                  </a:cxn>
                  <a:cxn ang="0">
                    <a:pos x="71" y="70"/>
                  </a:cxn>
                  <a:cxn ang="0">
                    <a:pos x="70" y="95"/>
                  </a:cxn>
                  <a:cxn ang="0">
                    <a:pos x="69" y="123"/>
                  </a:cxn>
                  <a:cxn ang="0">
                    <a:pos x="68" y="154"/>
                  </a:cxn>
                  <a:cxn ang="0">
                    <a:pos x="66" y="186"/>
                  </a:cxn>
                  <a:cxn ang="0">
                    <a:pos x="63" y="220"/>
                  </a:cxn>
                  <a:cxn ang="0">
                    <a:pos x="60" y="254"/>
                  </a:cxn>
                  <a:cxn ang="0">
                    <a:pos x="56" y="289"/>
                  </a:cxn>
                  <a:cxn ang="0">
                    <a:pos x="51" y="322"/>
                  </a:cxn>
                  <a:cxn ang="0">
                    <a:pos x="44" y="356"/>
                  </a:cxn>
                  <a:cxn ang="0">
                    <a:pos x="37" y="388"/>
                  </a:cxn>
                  <a:cxn ang="0">
                    <a:pos x="28" y="418"/>
                  </a:cxn>
                  <a:cxn ang="0">
                    <a:pos x="18" y="445"/>
                  </a:cxn>
                  <a:cxn ang="0">
                    <a:pos x="0" y="442"/>
                  </a:cxn>
                  <a:cxn ang="0">
                    <a:pos x="3" y="438"/>
                  </a:cxn>
                  <a:cxn ang="0">
                    <a:pos x="8" y="420"/>
                  </a:cxn>
                  <a:cxn ang="0">
                    <a:pos x="12" y="407"/>
                  </a:cxn>
                  <a:cxn ang="0">
                    <a:pos x="21" y="371"/>
                  </a:cxn>
                  <a:cxn ang="0">
                    <a:pos x="26" y="348"/>
                  </a:cxn>
                  <a:cxn ang="0">
                    <a:pos x="32" y="320"/>
                  </a:cxn>
                  <a:cxn ang="0">
                    <a:pos x="36" y="289"/>
                  </a:cxn>
                  <a:cxn ang="0">
                    <a:pos x="41" y="253"/>
                  </a:cxn>
                  <a:cxn ang="0">
                    <a:pos x="45" y="213"/>
                  </a:cxn>
                  <a:cxn ang="0">
                    <a:pos x="49" y="169"/>
                  </a:cxn>
                  <a:cxn ang="0">
                    <a:pos x="52" y="121"/>
                  </a:cxn>
                  <a:cxn ang="0">
                    <a:pos x="54" y="67"/>
                  </a:cxn>
                  <a:cxn ang="0">
                    <a:pos x="55" y="9"/>
                  </a:cxn>
                  <a:cxn ang="0">
                    <a:pos x="55" y="6"/>
                  </a:cxn>
                  <a:cxn ang="0">
                    <a:pos x="56" y="5"/>
                  </a:cxn>
                  <a:cxn ang="0">
                    <a:pos x="58" y="2"/>
                  </a:cxn>
                  <a:cxn ang="0">
                    <a:pos x="60" y="1"/>
                  </a:cxn>
                  <a:cxn ang="0">
                    <a:pos x="62" y="0"/>
                  </a:cxn>
                </a:cxnLst>
                <a:rect l="0" t="0" r="r" b="b"/>
                <a:pathLst>
                  <a:path w="71" h="445">
                    <a:moveTo>
                      <a:pt x="62" y="0"/>
                    </a:moveTo>
                    <a:lnTo>
                      <a:pt x="65" y="0"/>
                    </a:lnTo>
                    <a:lnTo>
                      <a:pt x="66" y="1"/>
                    </a:lnTo>
                    <a:lnTo>
                      <a:pt x="67" y="2"/>
                    </a:lnTo>
                    <a:lnTo>
                      <a:pt x="69" y="3"/>
                    </a:lnTo>
                    <a:lnTo>
                      <a:pt x="69" y="5"/>
                    </a:lnTo>
                    <a:lnTo>
                      <a:pt x="70" y="5"/>
                    </a:lnTo>
                    <a:lnTo>
                      <a:pt x="70" y="17"/>
                    </a:lnTo>
                    <a:lnTo>
                      <a:pt x="71" y="30"/>
                    </a:lnTo>
                    <a:lnTo>
                      <a:pt x="71" y="70"/>
                    </a:lnTo>
                    <a:lnTo>
                      <a:pt x="70" y="95"/>
                    </a:lnTo>
                    <a:lnTo>
                      <a:pt x="69" y="123"/>
                    </a:lnTo>
                    <a:lnTo>
                      <a:pt x="68" y="154"/>
                    </a:lnTo>
                    <a:lnTo>
                      <a:pt x="66" y="186"/>
                    </a:lnTo>
                    <a:lnTo>
                      <a:pt x="63" y="220"/>
                    </a:lnTo>
                    <a:lnTo>
                      <a:pt x="60" y="254"/>
                    </a:lnTo>
                    <a:lnTo>
                      <a:pt x="56" y="289"/>
                    </a:lnTo>
                    <a:lnTo>
                      <a:pt x="51" y="322"/>
                    </a:lnTo>
                    <a:lnTo>
                      <a:pt x="44" y="356"/>
                    </a:lnTo>
                    <a:lnTo>
                      <a:pt x="37" y="388"/>
                    </a:lnTo>
                    <a:lnTo>
                      <a:pt x="28" y="418"/>
                    </a:lnTo>
                    <a:lnTo>
                      <a:pt x="18" y="445"/>
                    </a:lnTo>
                    <a:lnTo>
                      <a:pt x="0" y="442"/>
                    </a:lnTo>
                    <a:lnTo>
                      <a:pt x="3" y="438"/>
                    </a:lnTo>
                    <a:lnTo>
                      <a:pt x="8" y="420"/>
                    </a:lnTo>
                    <a:lnTo>
                      <a:pt x="12" y="407"/>
                    </a:lnTo>
                    <a:lnTo>
                      <a:pt x="21" y="371"/>
                    </a:lnTo>
                    <a:lnTo>
                      <a:pt x="26" y="348"/>
                    </a:lnTo>
                    <a:lnTo>
                      <a:pt x="32" y="320"/>
                    </a:lnTo>
                    <a:lnTo>
                      <a:pt x="36" y="289"/>
                    </a:lnTo>
                    <a:lnTo>
                      <a:pt x="41" y="253"/>
                    </a:lnTo>
                    <a:lnTo>
                      <a:pt x="45" y="213"/>
                    </a:lnTo>
                    <a:lnTo>
                      <a:pt x="49" y="169"/>
                    </a:lnTo>
                    <a:lnTo>
                      <a:pt x="52" y="121"/>
                    </a:lnTo>
                    <a:lnTo>
                      <a:pt x="54" y="67"/>
                    </a:lnTo>
                    <a:lnTo>
                      <a:pt x="55" y="9"/>
                    </a:lnTo>
                    <a:lnTo>
                      <a:pt x="55" y="6"/>
                    </a:lnTo>
                    <a:lnTo>
                      <a:pt x="56" y="5"/>
                    </a:lnTo>
                    <a:lnTo>
                      <a:pt x="58" y="2"/>
                    </a:lnTo>
                    <a:lnTo>
                      <a:pt x="60" y="1"/>
                    </a:lnTo>
                    <a:lnTo>
                      <a:pt x="62" y="0"/>
                    </a:lnTo>
                    <a:close/>
                  </a:path>
                </a:pathLst>
              </a:custGeom>
              <a:solidFill>
                <a:srgbClr val="000002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65" name="Freeform 35"/>
              <p:cNvSpPr>
                <a:spLocks/>
              </p:cNvSpPr>
              <p:nvPr/>
            </p:nvSpPr>
            <p:spPr bwMode="auto">
              <a:xfrm>
                <a:off x="2997201" y="3535363"/>
                <a:ext cx="185738" cy="184150"/>
              </a:xfrm>
              <a:custGeom>
                <a:avLst/>
                <a:gdLst/>
                <a:ahLst/>
                <a:cxnLst>
                  <a:cxn ang="0">
                    <a:pos x="59" y="0"/>
                  </a:cxn>
                  <a:cxn ang="0">
                    <a:pos x="74" y="2"/>
                  </a:cxn>
                  <a:cxn ang="0">
                    <a:pos x="88" y="9"/>
                  </a:cxn>
                  <a:cxn ang="0">
                    <a:pos x="100" y="17"/>
                  </a:cxn>
                  <a:cxn ang="0">
                    <a:pos x="109" y="29"/>
                  </a:cxn>
                  <a:cxn ang="0">
                    <a:pos x="114" y="43"/>
                  </a:cxn>
                  <a:cxn ang="0">
                    <a:pos x="117" y="59"/>
                  </a:cxn>
                  <a:cxn ang="0">
                    <a:pos x="114" y="74"/>
                  </a:cxn>
                  <a:cxn ang="0">
                    <a:pos x="109" y="87"/>
                  </a:cxn>
                  <a:cxn ang="0">
                    <a:pos x="100" y="100"/>
                  </a:cxn>
                  <a:cxn ang="0">
                    <a:pos x="88" y="109"/>
                  </a:cxn>
                  <a:cxn ang="0">
                    <a:pos x="74" y="114"/>
                  </a:cxn>
                  <a:cxn ang="0">
                    <a:pos x="59" y="116"/>
                  </a:cxn>
                  <a:cxn ang="0">
                    <a:pos x="43" y="114"/>
                  </a:cxn>
                  <a:cxn ang="0">
                    <a:pos x="29" y="109"/>
                  </a:cxn>
                  <a:cxn ang="0">
                    <a:pos x="18" y="100"/>
                  </a:cxn>
                  <a:cxn ang="0">
                    <a:pos x="9" y="87"/>
                  </a:cxn>
                  <a:cxn ang="0">
                    <a:pos x="3" y="74"/>
                  </a:cxn>
                  <a:cxn ang="0">
                    <a:pos x="0" y="59"/>
                  </a:cxn>
                  <a:cxn ang="0">
                    <a:pos x="3" y="43"/>
                  </a:cxn>
                  <a:cxn ang="0">
                    <a:pos x="9" y="29"/>
                  </a:cxn>
                  <a:cxn ang="0">
                    <a:pos x="18" y="17"/>
                  </a:cxn>
                  <a:cxn ang="0">
                    <a:pos x="29" y="9"/>
                  </a:cxn>
                  <a:cxn ang="0">
                    <a:pos x="43" y="2"/>
                  </a:cxn>
                  <a:cxn ang="0">
                    <a:pos x="59" y="0"/>
                  </a:cxn>
                </a:cxnLst>
                <a:rect l="0" t="0" r="r" b="b"/>
                <a:pathLst>
                  <a:path w="117" h="116">
                    <a:moveTo>
                      <a:pt x="59" y="0"/>
                    </a:moveTo>
                    <a:lnTo>
                      <a:pt x="74" y="2"/>
                    </a:lnTo>
                    <a:lnTo>
                      <a:pt x="88" y="9"/>
                    </a:lnTo>
                    <a:lnTo>
                      <a:pt x="100" y="17"/>
                    </a:lnTo>
                    <a:lnTo>
                      <a:pt x="109" y="29"/>
                    </a:lnTo>
                    <a:lnTo>
                      <a:pt x="114" y="43"/>
                    </a:lnTo>
                    <a:lnTo>
                      <a:pt x="117" y="59"/>
                    </a:lnTo>
                    <a:lnTo>
                      <a:pt x="114" y="74"/>
                    </a:lnTo>
                    <a:lnTo>
                      <a:pt x="109" y="87"/>
                    </a:lnTo>
                    <a:lnTo>
                      <a:pt x="100" y="100"/>
                    </a:lnTo>
                    <a:lnTo>
                      <a:pt x="88" y="109"/>
                    </a:lnTo>
                    <a:lnTo>
                      <a:pt x="74" y="114"/>
                    </a:lnTo>
                    <a:lnTo>
                      <a:pt x="59" y="116"/>
                    </a:lnTo>
                    <a:lnTo>
                      <a:pt x="43" y="114"/>
                    </a:lnTo>
                    <a:lnTo>
                      <a:pt x="29" y="109"/>
                    </a:lnTo>
                    <a:lnTo>
                      <a:pt x="18" y="100"/>
                    </a:lnTo>
                    <a:lnTo>
                      <a:pt x="9" y="87"/>
                    </a:lnTo>
                    <a:lnTo>
                      <a:pt x="3" y="74"/>
                    </a:lnTo>
                    <a:lnTo>
                      <a:pt x="0" y="59"/>
                    </a:lnTo>
                    <a:lnTo>
                      <a:pt x="3" y="43"/>
                    </a:lnTo>
                    <a:lnTo>
                      <a:pt x="9" y="29"/>
                    </a:lnTo>
                    <a:lnTo>
                      <a:pt x="18" y="17"/>
                    </a:lnTo>
                    <a:lnTo>
                      <a:pt x="29" y="9"/>
                    </a:lnTo>
                    <a:lnTo>
                      <a:pt x="43" y="2"/>
                    </a:lnTo>
                    <a:lnTo>
                      <a:pt x="59" y="0"/>
                    </a:lnTo>
                    <a:close/>
                  </a:path>
                </a:pathLst>
              </a:custGeom>
              <a:solidFill>
                <a:srgbClr val="B5C5C4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66" name="Freeform 36"/>
              <p:cNvSpPr>
                <a:spLocks noEditPoints="1"/>
              </p:cNvSpPr>
              <p:nvPr/>
            </p:nvSpPr>
            <p:spPr bwMode="auto">
              <a:xfrm>
                <a:off x="2987676" y="3524250"/>
                <a:ext cx="204788" cy="206375"/>
              </a:xfrm>
              <a:custGeom>
                <a:avLst/>
                <a:gdLst/>
                <a:ahLst/>
                <a:cxnLst>
                  <a:cxn ang="0">
                    <a:pos x="65" y="14"/>
                  </a:cxn>
                  <a:cxn ang="0">
                    <a:pos x="51" y="16"/>
                  </a:cxn>
                  <a:cxn ang="0">
                    <a:pos x="38" y="21"/>
                  </a:cxn>
                  <a:cxn ang="0">
                    <a:pos x="28" y="29"/>
                  </a:cxn>
                  <a:cxn ang="0">
                    <a:pos x="20" y="39"/>
                  </a:cxn>
                  <a:cxn ang="0">
                    <a:pos x="15" y="52"/>
                  </a:cxn>
                  <a:cxn ang="0">
                    <a:pos x="13" y="66"/>
                  </a:cxn>
                  <a:cxn ang="0">
                    <a:pos x="15" y="79"/>
                  </a:cxn>
                  <a:cxn ang="0">
                    <a:pos x="20" y="91"/>
                  </a:cxn>
                  <a:cxn ang="0">
                    <a:pos x="28" y="102"/>
                  </a:cxn>
                  <a:cxn ang="0">
                    <a:pos x="38" y="109"/>
                  </a:cxn>
                  <a:cxn ang="0">
                    <a:pos x="51" y="115"/>
                  </a:cxn>
                  <a:cxn ang="0">
                    <a:pos x="65" y="116"/>
                  </a:cxn>
                  <a:cxn ang="0">
                    <a:pos x="78" y="115"/>
                  </a:cxn>
                  <a:cxn ang="0">
                    <a:pos x="90" y="109"/>
                  </a:cxn>
                  <a:cxn ang="0">
                    <a:pos x="101" y="102"/>
                  </a:cxn>
                  <a:cxn ang="0">
                    <a:pos x="108" y="91"/>
                  </a:cxn>
                  <a:cxn ang="0">
                    <a:pos x="114" y="79"/>
                  </a:cxn>
                  <a:cxn ang="0">
                    <a:pos x="115" y="66"/>
                  </a:cxn>
                  <a:cxn ang="0">
                    <a:pos x="114" y="52"/>
                  </a:cxn>
                  <a:cxn ang="0">
                    <a:pos x="108" y="39"/>
                  </a:cxn>
                  <a:cxn ang="0">
                    <a:pos x="101" y="29"/>
                  </a:cxn>
                  <a:cxn ang="0">
                    <a:pos x="90" y="21"/>
                  </a:cxn>
                  <a:cxn ang="0">
                    <a:pos x="78" y="16"/>
                  </a:cxn>
                  <a:cxn ang="0">
                    <a:pos x="65" y="14"/>
                  </a:cxn>
                  <a:cxn ang="0">
                    <a:pos x="65" y="0"/>
                  </a:cxn>
                  <a:cxn ang="0">
                    <a:pos x="82" y="3"/>
                  </a:cxn>
                  <a:cxn ang="0">
                    <a:pos x="97" y="9"/>
                  </a:cxn>
                  <a:cxn ang="0">
                    <a:pos x="110" y="19"/>
                  </a:cxn>
                  <a:cxn ang="0">
                    <a:pos x="120" y="32"/>
                  </a:cxn>
                  <a:cxn ang="0">
                    <a:pos x="127" y="48"/>
                  </a:cxn>
                  <a:cxn ang="0">
                    <a:pos x="129" y="66"/>
                  </a:cxn>
                  <a:cxn ang="0">
                    <a:pos x="127" y="83"/>
                  </a:cxn>
                  <a:cxn ang="0">
                    <a:pos x="120" y="98"/>
                  </a:cxn>
                  <a:cxn ang="0">
                    <a:pos x="110" y="111"/>
                  </a:cxn>
                  <a:cxn ang="0">
                    <a:pos x="97" y="121"/>
                  </a:cxn>
                  <a:cxn ang="0">
                    <a:pos x="82" y="128"/>
                  </a:cxn>
                  <a:cxn ang="0">
                    <a:pos x="65" y="130"/>
                  </a:cxn>
                  <a:cxn ang="0">
                    <a:pos x="47" y="128"/>
                  </a:cxn>
                  <a:cxn ang="0">
                    <a:pos x="32" y="121"/>
                  </a:cxn>
                  <a:cxn ang="0">
                    <a:pos x="19" y="111"/>
                  </a:cxn>
                  <a:cxn ang="0">
                    <a:pos x="9" y="98"/>
                  </a:cxn>
                  <a:cxn ang="0">
                    <a:pos x="2" y="83"/>
                  </a:cxn>
                  <a:cxn ang="0">
                    <a:pos x="0" y="66"/>
                  </a:cxn>
                  <a:cxn ang="0">
                    <a:pos x="2" y="48"/>
                  </a:cxn>
                  <a:cxn ang="0">
                    <a:pos x="9" y="32"/>
                  </a:cxn>
                  <a:cxn ang="0">
                    <a:pos x="19" y="19"/>
                  </a:cxn>
                  <a:cxn ang="0">
                    <a:pos x="32" y="9"/>
                  </a:cxn>
                  <a:cxn ang="0">
                    <a:pos x="47" y="3"/>
                  </a:cxn>
                  <a:cxn ang="0">
                    <a:pos x="65" y="0"/>
                  </a:cxn>
                </a:cxnLst>
                <a:rect l="0" t="0" r="r" b="b"/>
                <a:pathLst>
                  <a:path w="129" h="130">
                    <a:moveTo>
                      <a:pt x="65" y="14"/>
                    </a:moveTo>
                    <a:lnTo>
                      <a:pt x="51" y="16"/>
                    </a:lnTo>
                    <a:lnTo>
                      <a:pt x="38" y="21"/>
                    </a:lnTo>
                    <a:lnTo>
                      <a:pt x="28" y="29"/>
                    </a:lnTo>
                    <a:lnTo>
                      <a:pt x="20" y="39"/>
                    </a:lnTo>
                    <a:lnTo>
                      <a:pt x="15" y="52"/>
                    </a:lnTo>
                    <a:lnTo>
                      <a:pt x="13" y="66"/>
                    </a:lnTo>
                    <a:lnTo>
                      <a:pt x="15" y="79"/>
                    </a:lnTo>
                    <a:lnTo>
                      <a:pt x="20" y="91"/>
                    </a:lnTo>
                    <a:lnTo>
                      <a:pt x="28" y="102"/>
                    </a:lnTo>
                    <a:lnTo>
                      <a:pt x="38" y="109"/>
                    </a:lnTo>
                    <a:lnTo>
                      <a:pt x="51" y="115"/>
                    </a:lnTo>
                    <a:lnTo>
                      <a:pt x="65" y="116"/>
                    </a:lnTo>
                    <a:lnTo>
                      <a:pt x="78" y="115"/>
                    </a:lnTo>
                    <a:lnTo>
                      <a:pt x="90" y="109"/>
                    </a:lnTo>
                    <a:lnTo>
                      <a:pt x="101" y="102"/>
                    </a:lnTo>
                    <a:lnTo>
                      <a:pt x="108" y="91"/>
                    </a:lnTo>
                    <a:lnTo>
                      <a:pt x="114" y="79"/>
                    </a:lnTo>
                    <a:lnTo>
                      <a:pt x="115" y="66"/>
                    </a:lnTo>
                    <a:lnTo>
                      <a:pt x="114" y="52"/>
                    </a:lnTo>
                    <a:lnTo>
                      <a:pt x="108" y="39"/>
                    </a:lnTo>
                    <a:lnTo>
                      <a:pt x="101" y="29"/>
                    </a:lnTo>
                    <a:lnTo>
                      <a:pt x="90" y="21"/>
                    </a:lnTo>
                    <a:lnTo>
                      <a:pt x="78" y="16"/>
                    </a:lnTo>
                    <a:lnTo>
                      <a:pt x="65" y="14"/>
                    </a:lnTo>
                    <a:close/>
                    <a:moveTo>
                      <a:pt x="65" y="0"/>
                    </a:moveTo>
                    <a:lnTo>
                      <a:pt x="82" y="3"/>
                    </a:lnTo>
                    <a:lnTo>
                      <a:pt x="97" y="9"/>
                    </a:lnTo>
                    <a:lnTo>
                      <a:pt x="110" y="19"/>
                    </a:lnTo>
                    <a:lnTo>
                      <a:pt x="120" y="32"/>
                    </a:lnTo>
                    <a:lnTo>
                      <a:pt x="127" y="48"/>
                    </a:lnTo>
                    <a:lnTo>
                      <a:pt x="129" y="66"/>
                    </a:lnTo>
                    <a:lnTo>
                      <a:pt x="127" y="83"/>
                    </a:lnTo>
                    <a:lnTo>
                      <a:pt x="120" y="98"/>
                    </a:lnTo>
                    <a:lnTo>
                      <a:pt x="110" y="111"/>
                    </a:lnTo>
                    <a:lnTo>
                      <a:pt x="97" y="121"/>
                    </a:lnTo>
                    <a:lnTo>
                      <a:pt x="82" y="128"/>
                    </a:lnTo>
                    <a:lnTo>
                      <a:pt x="65" y="130"/>
                    </a:lnTo>
                    <a:lnTo>
                      <a:pt x="47" y="128"/>
                    </a:lnTo>
                    <a:lnTo>
                      <a:pt x="32" y="121"/>
                    </a:lnTo>
                    <a:lnTo>
                      <a:pt x="19" y="111"/>
                    </a:lnTo>
                    <a:lnTo>
                      <a:pt x="9" y="98"/>
                    </a:lnTo>
                    <a:lnTo>
                      <a:pt x="2" y="83"/>
                    </a:lnTo>
                    <a:lnTo>
                      <a:pt x="0" y="66"/>
                    </a:lnTo>
                    <a:lnTo>
                      <a:pt x="2" y="48"/>
                    </a:lnTo>
                    <a:lnTo>
                      <a:pt x="9" y="32"/>
                    </a:lnTo>
                    <a:lnTo>
                      <a:pt x="19" y="19"/>
                    </a:lnTo>
                    <a:lnTo>
                      <a:pt x="32" y="9"/>
                    </a:lnTo>
                    <a:lnTo>
                      <a:pt x="47" y="3"/>
                    </a:lnTo>
                    <a:lnTo>
                      <a:pt x="65" y="0"/>
                    </a:lnTo>
                    <a:close/>
                  </a:path>
                </a:pathLst>
              </a:custGeom>
              <a:solidFill>
                <a:srgbClr val="000002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67" name="Freeform 37"/>
              <p:cNvSpPr>
                <a:spLocks/>
              </p:cNvSpPr>
              <p:nvPr/>
            </p:nvSpPr>
            <p:spPr bwMode="auto">
              <a:xfrm>
                <a:off x="2317751" y="2932113"/>
                <a:ext cx="341313" cy="654050"/>
              </a:xfrm>
              <a:custGeom>
                <a:avLst/>
                <a:gdLst/>
                <a:ahLst/>
                <a:cxnLst>
                  <a:cxn ang="0">
                    <a:pos x="9" y="0"/>
                  </a:cxn>
                  <a:cxn ang="0">
                    <a:pos x="14" y="2"/>
                  </a:cxn>
                  <a:cxn ang="0">
                    <a:pos x="16" y="6"/>
                  </a:cxn>
                  <a:cxn ang="0">
                    <a:pos x="17" y="18"/>
                  </a:cxn>
                  <a:cxn ang="0">
                    <a:pos x="21" y="48"/>
                  </a:cxn>
                  <a:cxn ang="0">
                    <a:pos x="32" y="95"/>
                  </a:cxn>
                  <a:cxn ang="0">
                    <a:pos x="51" y="155"/>
                  </a:cxn>
                  <a:cxn ang="0">
                    <a:pos x="83" y="225"/>
                  </a:cxn>
                  <a:cxn ang="0">
                    <a:pos x="106" y="263"/>
                  </a:cxn>
                  <a:cxn ang="0">
                    <a:pos x="121" y="260"/>
                  </a:cxn>
                  <a:cxn ang="0">
                    <a:pos x="143" y="259"/>
                  </a:cxn>
                  <a:cxn ang="0">
                    <a:pos x="168" y="263"/>
                  </a:cxn>
                  <a:cxn ang="0">
                    <a:pos x="189" y="277"/>
                  </a:cxn>
                  <a:cxn ang="0">
                    <a:pos x="201" y="298"/>
                  </a:cxn>
                  <a:cxn ang="0">
                    <a:pos x="210" y="331"/>
                  </a:cxn>
                  <a:cxn ang="0">
                    <a:pos x="196" y="353"/>
                  </a:cxn>
                  <a:cxn ang="0">
                    <a:pos x="188" y="325"/>
                  </a:cxn>
                  <a:cxn ang="0">
                    <a:pos x="178" y="302"/>
                  </a:cxn>
                  <a:cxn ang="0">
                    <a:pos x="164" y="287"/>
                  </a:cxn>
                  <a:cxn ang="0">
                    <a:pos x="143" y="282"/>
                  </a:cxn>
                  <a:cxn ang="0">
                    <a:pos x="122" y="285"/>
                  </a:cxn>
                  <a:cxn ang="0">
                    <a:pos x="96" y="291"/>
                  </a:cxn>
                  <a:cxn ang="0">
                    <a:pos x="71" y="304"/>
                  </a:cxn>
                  <a:cxn ang="0">
                    <a:pos x="52" y="322"/>
                  </a:cxn>
                  <a:cxn ang="0">
                    <a:pos x="42" y="347"/>
                  </a:cxn>
                  <a:cxn ang="0">
                    <a:pos x="44" y="369"/>
                  </a:cxn>
                  <a:cxn ang="0">
                    <a:pos x="54" y="402"/>
                  </a:cxn>
                  <a:cxn ang="0">
                    <a:pos x="32" y="398"/>
                  </a:cxn>
                  <a:cxn ang="0">
                    <a:pos x="23" y="376"/>
                  </a:cxn>
                  <a:cxn ang="0">
                    <a:pos x="19" y="351"/>
                  </a:cxn>
                  <a:cxn ang="0">
                    <a:pos x="23" y="323"/>
                  </a:cxn>
                  <a:cxn ang="0">
                    <a:pos x="38" y="300"/>
                  </a:cxn>
                  <a:cxn ang="0">
                    <a:pos x="58" y="283"/>
                  </a:cxn>
                  <a:cxn ang="0">
                    <a:pos x="77" y="272"/>
                  </a:cxn>
                  <a:cxn ang="0">
                    <a:pos x="81" y="261"/>
                  </a:cxn>
                  <a:cxn ang="0">
                    <a:pos x="69" y="240"/>
                  </a:cxn>
                  <a:cxn ang="0">
                    <a:pos x="55" y="206"/>
                  </a:cxn>
                  <a:cxn ang="0">
                    <a:pos x="37" y="164"/>
                  </a:cxn>
                  <a:cxn ang="0">
                    <a:pos x="20" y="115"/>
                  </a:cxn>
                  <a:cxn ang="0">
                    <a:pos x="7" y="62"/>
                  </a:cxn>
                  <a:cxn ang="0">
                    <a:pos x="0" y="7"/>
                  </a:cxn>
                  <a:cxn ang="0">
                    <a:pos x="0" y="4"/>
                  </a:cxn>
                  <a:cxn ang="0">
                    <a:pos x="6" y="0"/>
                  </a:cxn>
                </a:cxnLst>
                <a:rect l="0" t="0" r="r" b="b"/>
                <a:pathLst>
                  <a:path w="215" h="412">
                    <a:moveTo>
                      <a:pt x="6" y="0"/>
                    </a:moveTo>
                    <a:lnTo>
                      <a:pt x="9" y="0"/>
                    </a:lnTo>
                    <a:lnTo>
                      <a:pt x="12" y="1"/>
                    </a:lnTo>
                    <a:lnTo>
                      <a:pt x="14" y="2"/>
                    </a:lnTo>
                    <a:lnTo>
                      <a:pt x="15" y="6"/>
                    </a:lnTo>
                    <a:lnTo>
                      <a:pt x="16" y="6"/>
                    </a:lnTo>
                    <a:lnTo>
                      <a:pt x="16" y="10"/>
                    </a:lnTo>
                    <a:lnTo>
                      <a:pt x="17" y="18"/>
                    </a:lnTo>
                    <a:lnTo>
                      <a:pt x="19" y="31"/>
                    </a:lnTo>
                    <a:lnTo>
                      <a:pt x="21" y="48"/>
                    </a:lnTo>
                    <a:lnTo>
                      <a:pt x="26" y="69"/>
                    </a:lnTo>
                    <a:lnTo>
                      <a:pt x="32" y="95"/>
                    </a:lnTo>
                    <a:lnTo>
                      <a:pt x="41" y="123"/>
                    </a:lnTo>
                    <a:lnTo>
                      <a:pt x="51" y="155"/>
                    </a:lnTo>
                    <a:lnTo>
                      <a:pt x="65" y="188"/>
                    </a:lnTo>
                    <a:lnTo>
                      <a:pt x="83" y="225"/>
                    </a:lnTo>
                    <a:lnTo>
                      <a:pt x="104" y="263"/>
                    </a:lnTo>
                    <a:lnTo>
                      <a:pt x="106" y="263"/>
                    </a:lnTo>
                    <a:lnTo>
                      <a:pt x="112" y="261"/>
                    </a:lnTo>
                    <a:lnTo>
                      <a:pt x="121" y="260"/>
                    </a:lnTo>
                    <a:lnTo>
                      <a:pt x="132" y="259"/>
                    </a:lnTo>
                    <a:lnTo>
                      <a:pt x="143" y="259"/>
                    </a:lnTo>
                    <a:lnTo>
                      <a:pt x="155" y="261"/>
                    </a:lnTo>
                    <a:lnTo>
                      <a:pt x="168" y="263"/>
                    </a:lnTo>
                    <a:lnTo>
                      <a:pt x="179" y="269"/>
                    </a:lnTo>
                    <a:lnTo>
                      <a:pt x="189" y="277"/>
                    </a:lnTo>
                    <a:lnTo>
                      <a:pt x="197" y="287"/>
                    </a:lnTo>
                    <a:lnTo>
                      <a:pt x="201" y="298"/>
                    </a:lnTo>
                    <a:lnTo>
                      <a:pt x="206" y="312"/>
                    </a:lnTo>
                    <a:lnTo>
                      <a:pt x="210" y="331"/>
                    </a:lnTo>
                    <a:lnTo>
                      <a:pt x="215" y="352"/>
                    </a:lnTo>
                    <a:lnTo>
                      <a:pt x="196" y="353"/>
                    </a:lnTo>
                    <a:lnTo>
                      <a:pt x="192" y="339"/>
                    </a:lnTo>
                    <a:lnTo>
                      <a:pt x="188" y="325"/>
                    </a:lnTo>
                    <a:lnTo>
                      <a:pt x="184" y="313"/>
                    </a:lnTo>
                    <a:lnTo>
                      <a:pt x="178" y="302"/>
                    </a:lnTo>
                    <a:lnTo>
                      <a:pt x="172" y="293"/>
                    </a:lnTo>
                    <a:lnTo>
                      <a:pt x="164" y="287"/>
                    </a:lnTo>
                    <a:lnTo>
                      <a:pt x="155" y="283"/>
                    </a:lnTo>
                    <a:lnTo>
                      <a:pt x="143" y="282"/>
                    </a:lnTo>
                    <a:lnTo>
                      <a:pt x="133" y="283"/>
                    </a:lnTo>
                    <a:lnTo>
                      <a:pt x="122" y="285"/>
                    </a:lnTo>
                    <a:lnTo>
                      <a:pt x="109" y="287"/>
                    </a:lnTo>
                    <a:lnTo>
                      <a:pt x="96" y="291"/>
                    </a:lnTo>
                    <a:lnTo>
                      <a:pt x="83" y="297"/>
                    </a:lnTo>
                    <a:lnTo>
                      <a:pt x="71" y="304"/>
                    </a:lnTo>
                    <a:lnTo>
                      <a:pt x="60" y="312"/>
                    </a:lnTo>
                    <a:lnTo>
                      <a:pt x="52" y="322"/>
                    </a:lnTo>
                    <a:lnTo>
                      <a:pt x="46" y="333"/>
                    </a:lnTo>
                    <a:lnTo>
                      <a:pt x="42" y="347"/>
                    </a:lnTo>
                    <a:lnTo>
                      <a:pt x="42" y="357"/>
                    </a:lnTo>
                    <a:lnTo>
                      <a:pt x="44" y="369"/>
                    </a:lnTo>
                    <a:lnTo>
                      <a:pt x="48" y="384"/>
                    </a:lnTo>
                    <a:lnTo>
                      <a:pt x="54" y="402"/>
                    </a:lnTo>
                    <a:lnTo>
                      <a:pt x="37" y="412"/>
                    </a:lnTo>
                    <a:lnTo>
                      <a:pt x="32" y="398"/>
                    </a:lnTo>
                    <a:lnTo>
                      <a:pt x="27" y="386"/>
                    </a:lnTo>
                    <a:lnTo>
                      <a:pt x="23" y="376"/>
                    </a:lnTo>
                    <a:lnTo>
                      <a:pt x="21" y="367"/>
                    </a:lnTo>
                    <a:lnTo>
                      <a:pt x="19" y="351"/>
                    </a:lnTo>
                    <a:lnTo>
                      <a:pt x="19" y="336"/>
                    </a:lnTo>
                    <a:lnTo>
                      <a:pt x="23" y="323"/>
                    </a:lnTo>
                    <a:lnTo>
                      <a:pt x="30" y="311"/>
                    </a:lnTo>
                    <a:lnTo>
                      <a:pt x="38" y="300"/>
                    </a:lnTo>
                    <a:lnTo>
                      <a:pt x="48" y="291"/>
                    </a:lnTo>
                    <a:lnTo>
                      <a:pt x="58" y="283"/>
                    </a:lnTo>
                    <a:lnTo>
                      <a:pt x="68" y="277"/>
                    </a:lnTo>
                    <a:lnTo>
                      <a:pt x="77" y="272"/>
                    </a:lnTo>
                    <a:lnTo>
                      <a:pt x="85" y="269"/>
                    </a:lnTo>
                    <a:lnTo>
                      <a:pt x="81" y="261"/>
                    </a:lnTo>
                    <a:lnTo>
                      <a:pt x="76" y="252"/>
                    </a:lnTo>
                    <a:lnTo>
                      <a:pt x="69" y="240"/>
                    </a:lnTo>
                    <a:lnTo>
                      <a:pt x="62" y="224"/>
                    </a:lnTo>
                    <a:lnTo>
                      <a:pt x="55" y="206"/>
                    </a:lnTo>
                    <a:lnTo>
                      <a:pt x="46" y="186"/>
                    </a:lnTo>
                    <a:lnTo>
                      <a:pt x="37" y="164"/>
                    </a:lnTo>
                    <a:lnTo>
                      <a:pt x="28" y="140"/>
                    </a:lnTo>
                    <a:lnTo>
                      <a:pt x="20" y="115"/>
                    </a:lnTo>
                    <a:lnTo>
                      <a:pt x="14" y="89"/>
                    </a:lnTo>
                    <a:lnTo>
                      <a:pt x="7" y="62"/>
                    </a:lnTo>
                    <a:lnTo>
                      <a:pt x="3" y="34"/>
                    </a:lnTo>
                    <a:lnTo>
                      <a:pt x="0" y="7"/>
                    </a:lnTo>
                    <a:lnTo>
                      <a:pt x="0" y="5"/>
                    </a:lnTo>
                    <a:lnTo>
                      <a:pt x="0" y="4"/>
                    </a:lnTo>
                    <a:lnTo>
                      <a:pt x="1" y="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000002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68" name="Freeform 38"/>
              <p:cNvSpPr>
                <a:spLocks/>
              </p:cNvSpPr>
              <p:nvPr/>
            </p:nvSpPr>
            <p:spPr bwMode="auto">
              <a:xfrm>
                <a:off x="2376488" y="3490913"/>
                <a:ext cx="419100" cy="646112"/>
              </a:xfrm>
              <a:custGeom>
                <a:avLst/>
                <a:gdLst/>
                <a:ahLst/>
                <a:cxnLst>
                  <a:cxn ang="0">
                    <a:pos x="184" y="25"/>
                  </a:cxn>
                  <a:cxn ang="0">
                    <a:pos x="194" y="83"/>
                  </a:cxn>
                  <a:cxn ang="0">
                    <a:pos x="209" y="176"/>
                  </a:cxn>
                  <a:cxn ang="0">
                    <a:pos x="217" y="233"/>
                  </a:cxn>
                  <a:cxn ang="0">
                    <a:pos x="222" y="281"/>
                  </a:cxn>
                  <a:cxn ang="0">
                    <a:pos x="226" y="313"/>
                  </a:cxn>
                  <a:cxn ang="0">
                    <a:pos x="222" y="344"/>
                  </a:cxn>
                  <a:cxn ang="0">
                    <a:pos x="230" y="356"/>
                  </a:cxn>
                  <a:cxn ang="0">
                    <a:pos x="261" y="347"/>
                  </a:cxn>
                  <a:cxn ang="0">
                    <a:pos x="262" y="363"/>
                  </a:cxn>
                  <a:cxn ang="0">
                    <a:pos x="246" y="368"/>
                  </a:cxn>
                  <a:cxn ang="0">
                    <a:pos x="220" y="372"/>
                  </a:cxn>
                  <a:cxn ang="0">
                    <a:pos x="189" y="385"/>
                  </a:cxn>
                  <a:cxn ang="0">
                    <a:pos x="155" y="402"/>
                  </a:cxn>
                  <a:cxn ang="0">
                    <a:pos x="133" y="390"/>
                  </a:cxn>
                  <a:cxn ang="0">
                    <a:pos x="141" y="389"/>
                  </a:cxn>
                  <a:cxn ang="0">
                    <a:pos x="159" y="382"/>
                  </a:cxn>
                  <a:cxn ang="0">
                    <a:pos x="181" y="369"/>
                  </a:cxn>
                  <a:cxn ang="0">
                    <a:pos x="157" y="358"/>
                  </a:cxn>
                  <a:cxn ang="0">
                    <a:pos x="134" y="338"/>
                  </a:cxn>
                  <a:cxn ang="0">
                    <a:pos x="110" y="301"/>
                  </a:cxn>
                  <a:cxn ang="0">
                    <a:pos x="81" y="245"/>
                  </a:cxn>
                  <a:cxn ang="0">
                    <a:pos x="50" y="180"/>
                  </a:cxn>
                  <a:cxn ang="0">
                    <a:pos x="23" y="116"/>
                  </a:cxn>
                  <a:cxn ang="0">
                    <a:pos x="0" y="60"/>
                  </a:cxn>
                  <a:cxn ang="0">
                    <a:pos x="24" y="72"/>
                  </a:cxn>
                  <a:cxn ang="0">
                    <a:pos x="44" y="119"/>
                  </a:cxn>
                  <a:cxn ang="0">
                    <a:pos x="66" y="169"/>
                  </a:cxn>
                  <a:cxn ang="0">
                    <a:pos x="88" y="218"/>
                  </a:cxn>
                  <a:cxn ang="0">
                    <a:pos x="109" y="261"/>
                  </a:cxn>
                  <a:cxn ang="0">
                    <a:pos x="132" y="305"/>
                  </a:cxn>
                  <a:cxn ang="0">
                    <a:pos x="161" y="339"/>
                  </a:cxn>
                  <a:cxn ang="0">
                    <a:pos x="196" y="356"/>
                  </a:cxn>
                  <a:cxn ang="0">
                    <a:pos x="204" y="347"/>
                  </a:cxn>
                  <a:cxn ang="0">
                    <a:pos x="208" y="330"/>
                  </a:cxn>
                  <a:cxn ang="0">
                    <a:pos x="207" y="299"/>
                  </a:cxn>
                  <a:cxn ang="0">
                    <a:pos x="203" y="258"/>
                  </a:cxn>
                  <a:cxn ang="0">
                    <a:pos x="196" y="212"/>
                  </a:cxn>
                  <a:cxn ang="0">
                    <a:pos x="188" y="165"/>
                  </a:cxn>
                  <a:cxn ang="0">
                    <a:pos x="180" y="121"/>
                  </a:cxn>
                  <a:cxn ang="0">
                    <a:pos x="173" y="85"/>
                  </a:cxn>
                  <a:cxn ang="0">
                    <a:pos x="166" y="48"/>
                  </a:cxn>
                  <a:cxn ang="0">
                    <a:pos x="159" y="1"/>
                  </a:cxn>
                </a:cxnLst>
                <a:rect l="0" t="0" r="r" b="b"/>
                <a:pathLst>
                  <a:path w="264" h="407">
                    <a:moveTo>
                      <a:pt x="178" y="0"/>
                    </a:moveTo>
                    <a:lnTo>
                      <a:pt x="184" y="25"/>
                    </a:lnTo>
                    <a:lnTo>
                      <a:pt x="189" y="54"/>
                    </a:lnTo>
                    <a:lnTo>
                      <a:pt x="194" y="83"/>
                    </a:lnTo>
                    <a:lnTo>
                      <a:pt x="204" y="146"/>
                    </a:lnTo>
                    <a:lnTo>
                      <a:pt x="209" y="176"/>
                    </a:lnTo>
                    <a:lnTo>
                      <a:pt x="213" y="205"/>
                    </a:lnTo>
                    <a:lnTo>
                      <a:pt x="217" y="233"/>
                    </a:lnTo>
                    <a:lnTo>
                      <a:pt x="219" y="258"/>
                    </a:lnTo>
                    <a:lnTo>
                      <a:pt x="222" y="281"/>
                    </a:lnTo>
                    <a:lnTo>
                      <a:pt x="224" y="299"/>
                    </a:lnTo>
                    <a:lnTo>
                      <a:pt x="226" y="313"/>
                    </a:lnTo>
                    <a:lnTo>
                      <a:pt x="225" y="330"/>
                    </a:lnTo>
                    <a:lnTo>
                      <a:pt x="222" y="344"/>
                    </a:lnTo>
                    <a:lnTo>
                      <a:pt x="216" y="358"/>
                    </a:lnTo>
                    <a:lnTo>
                      <a:pt x="230" y="356"/>
                    </a:lnTo>
                    <a:lnTo>
                      <a:pt x="245" y="353"/>
                    </a:lnTo>
                    <a:lnTo>
                      <a:pt x="261" y="347"/>
                    </a:lnTo>
                    <a:lnTo>
                      <a:pt x="264" y="362"/>
                    </a:lnTo>
                    <a:lnTo>
                      <a:pt x="262" y="363"/>
                    </a:lnTo>
                    <a:lnTo>
                      <a:pt x="256" y="366"/>
                    </a:lnTo>
                    <a:lnTo>
                      <a:pt x="246" y="368"/>
                    </a:lnTo>
                    <a:lnTo>
                      <a:pt x="235" y="371"/>
                    </a:lnTo>
                    <a:lnTo>
                      <a:pt x="220" y="372"/>
                    </a:lnTo>
                    <a:lnTo>
                      <a:pt x="204" y="372"/>
                    </a:lnTo>
                    <a:lnTo>
                      <a:pt x="189" y="385"/>
                    </a:lnTo>
                    <a:lnTo>
                      <a:pt x="172" y="394"/>
                    </a:lnTo>
                    <a:lnTo>
                      <a:pt x="155" y="402"/>
                    </a:lnTo>
                    <a:lnTo>
                      <a:pt x="140" y="407"/>
                    </a:lnTo>
                    <a:lnTo>
                      <a:pt x="133" y="390"/>
                    </a:lnTo>
                    <a:lnTo>
                      <a:pt x="135" y="390"/>
                    </a:lnTo>
                    <a:lnTo>
                      <a:pt x="141" y="389"/>
                    </a:lnTo>
                    <a:lnTo>
                      <a:pt x="149" y="386"/>
                    </a:lnTo>
                    <a:lnTo>
                      <a:pt x="159" y="382"/>
                    </a:lnTo>
                    <a:lnTo>
                      <a:pt x="170" y="376"/>
                    </a:lnTo>
                    <a:lnTo>
                      <a:pt x="181" y="369"/>
                    </a:lnTo>
                    <a:lnTo>
                      <a:pt x="169" y="365"/>
                    </a:lnTo>
                    <a:lnTo>
                      <a:pt x="157" y="358"/>
                    </a:lnTo>
                    <a:lnTo>
                      <a:pt x="145" y="349"/>
                    </a:lnTo>
                    <a:lnTo>
                      <a:pt x="134" y="338"/>
                    </a:lnTo>
                    <a:lnTo>
                      <a:pt x="123" y="324"/>
                    </a:lnTo>
                    <a:lnTo>
                      <a:pt x="110" y="301"/>
                    </a:lnTo>
                    <a:lnTo>
                      <a:pt x="95" y="274"/>
                    </a:lnTo>
                    <a:lnTo>
                      <a:pt x="81" y="245"/>
                    </a:lnTo>
                    <a:lnTo>
                      <a:pt x="66" y="213"/>
                    </a:lnTo>
                    <a:lnTo>
                      <a:pt x="50" y="180"/>
                    </a:lnTo>
                    <a:lnTo>
                      <a:pt x="36" y="147"/>
                    </a:lnTo>
                    <a:lnTo>
                      <a:pt x="23" y="116"/>
                    </a:lnTo>
                    <a:lnTo>
                      <a:pt x="11" y="87"/>
                    </a:lnTo>
                    <a:lnTo>
                      <a:pt x="0" y="60"/>
                    </a:lnTo>
                    <a:lnTo>
                      <a:pt x="17" y="50"/>
                    </a:lnTo>
                    <a:lnTo>
                      <a:pt x="24" y="72"/>
                    </a:lnTo>
                    <a:lnTo>
                      <a:pt x="33" y="95"/>
                    </a:lnTo>
                    <a:lnTo>
                      <a:pt x="44" y="119"/>
                    </a:lnTo>
                    <a:lnTo>
                      <a:pt x="54" y="145"/>
                    </a:lnTo>
                    <a:lnTo>
                      <a:pt x="66" y="169"/>
                    </a:lnTo>
                    <a:lnTo>
                      <a:pt x="77" y="195"/>
                    </a:lnTo>
                    <a:lnTo>
                      <a:pt x="88" y="218"/>
                    </a:lnTo>
                    <a:lnTo>
                      <a:pt x="99" y="240"/>
                    </a:lnTo>
                    <a:lnTo>
                      <a:pt x="109" y="261"/>
                    </a:lnTo>
                    <a:lnTo>
                      <a:pt x="126" y="294"/>
                    </a:lnTo>
                    <a:lnTo>
                      <a:pt x="132" y="305"/>
                    </a:lnTo>
                    <a:lnTo>
                      <a:pt x="146" y="325"/>
                    </a:lnTo>
                    <a:lnTo>
                      <a:pt x="161" y="339"/>
                    </a:lnTo>
                    <a:lnTo>
                      <a:pt x="177" y="350"/>
                    </a:lnTo>
                    <a:lnTo>
                      <a:pt x="196" y="356"/>
                    </a:lnTo>
                    <a:lnTo>
                      <a:pt x="202" y="350"/>
                    </a:lnTo>
                    <a:lnTo>
                      <a:pt x="204" y="347"/>
                    </a:lnTo>
                    <a:lnTo>
                      <a:pt x="207" y="340"/>
                    </a:lnTo>
                    <a:lnTo>
                      <a:pt x="208" y="330"/>
                    </a:lnTo>
                    <a:lnTo>
                      <a:pt x="208" y="316"/>
                    </a:lnTo>
                    <a:lnTo>
                      <a:pt x="207" y="299"/>
                    </a:lnTo>
                    <a:lnTo>
                      <a:pt x="205" y="280"/>
                    </a:lnTo>
                    <a:lnTo>
                      <a:pt x="203" y="258"/>
                    </a:lnTo>
                    <a:lnTo>
                      <a:pt x="200" y="236"/>
                    </a:lnTo>
                    <a:lnTo>
                      <a:pt x="196" y="212"/>
                    </a:lnTo>
                    <a:lnTo>
                      <a:pt x="192" y="189"/>
                    </a:lnTo>
                    <a:lnTo>
                      <a:pt x="188" y="165"/>
                    </a:lnTo>
                    <a:lnTo>
                      <a:pt x="184" y="142"/>
                    </a:lnTo>
                    <a:lnTo>
                      <a:pt x="180" y="121"/>
                    </a:lnTo>
                    <a:lnTo>
                      <a:pt x="177" y="102"/>
                    </a:lnTo>
                    <a:lnTo>
                      <a:pt x="173" y="85"/>
                    </a:lnTo>
                    <a:lnTo>
                      <a:pt x="170" y="71"/>
                    </a:lnTo>
                    <a:lnTo>
                      <a:pt x="166" y="48"/>
                    </a:lnTo>
                    <a:lnTo>
                      <a:pt x="163" y="24"/>
                    </a:lnTo>
                    <a:lnTo>
                      <a:pt x="159" y="1"/>
                    </a:lnTo>
                    <a:lnTo>
                      <a:pt x="178" y="0"/>
                    </a:lnTo>
                    <a:close/>
                  </a:path>
                </a:pathLst>
              </a:custGeom>
              <a:solidFill>
                <a:srgbClr val="8CA19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69" name="Freeform 39"/>
              <p:cNvSpPr>
                <a:spLocks/>
              </p:cNvSpPr>
              <p:nvPr/>
            </p:nvSpPr>
            <p:spPr bwMode="auto">
              <a:xfrm>
                <a:off x="2781301" y="4010025"/>
                <a:ext cx="82550" cy="68262"/>
              </a:xfrm>
              <a:custGeom>
                <a:avLst/>
                <a:gdLst/>
                <a:ahLst/>
                <a:cxnLst>
                  <a:cxn ang="0">
                    <a:pos x="40" y="0"/>
                  </a:cxn>
                  <a:cxn ang="0">
                    <a:pos x="45" y="2"/>
                  </a:cxn>
                  <a:cxn ang="0">
                    <a:pos x="48" y="5"/>
                  </a:cxn>
                  <a:cxn ang="0">
                    <a:pos x="50" y="12"/>
                  </a:cxn>
                  <a:cxn ang="0">
                    <a:pos x="52" y="20"/>
                  </a:cxn>
                  <a:cxn ang="0">
                    <a:pos x="52" y="30"/>
                  </a:cxn>
                  <a:cxn ang="0">
                    <a:pos x="49" y="33"/>
                  </a:cxn>
                  <a:cxn ang="0">
                    <a:pos x="45" y="35"/>
                  </a:cxn>
                  <a:cxn ang="0">
                    <a:pos x="40" y="37"/>
                  </a:cxn>
                  <a:cxn ang="0">
                    <a:pos x="31" y="40"/>
                  </a:cxn>
                  <a:cxn ang="0">
                    <a:pos x="22" y="41"/>
                  </a:cxn>
                  <a:cxn ang="0">
                    <a:pos x="15" y="43"/>
                  </a:cxn>
                  <a:cxn ang="0">
                    <a:pos x="13" y="43"/>
                  </a:cxn>
                  <a:cxn ang="0">
                    <a:pos x="10" y="42"/>
                  </a:cxn>
                  <a:cxn ang="0">
                    <a:pos x="8" y="41"/>
                  </a:cxn>
                  <a:cxn ang="0">
                    <a:pos x="7" y="40"/>
                  </a:cxn>
                  <a:cxn ang="0">
                    <a:pos x="7" y="39"/>
                  </a:cxn>
                  <a:cxn ang="0">
                    <a:pos x="0" y="19"/>
                  </a:cxn>
                  <a:cxn ang="0">
                    <a:pos x="0" y="17"/>
                  </a:cxn>
                  <a:cxn ang="0">
                    <a:pos x="1" y="15"/>
                  </a:cxn>
                  <a:cxn ang="0">
                    <a:pos x="1" y="13"/>
                  </a:cxn>
                  <a:cxn ang="0">
                    <a:pos x="3" y="12"/>
                  </a:cxn>
                  <a:cxn ang="0">
                    <a:pos x="5" y="11"/>
                  </a:cxn>
                  <a:cxn ang="0">
                    <a:pos x="8" y="9"/>
                  </a:cxn>
                  <a:cxn ang="0">
                    <a:pos x="12" y="8"/>
                  </a:cxn>
                  <a:cxn ang="0">
                    <a:pos x="22" y="3"/>
                  </a:cxn>
                  <a:cxn ang="0">
                    <a:pos x="32" y="1"/>
                  </a:cxn>
                  <a:cxn ang="0">
                    <a:pos x="40" y="0"/>
                  </a:cxn>
                </a:cxnLst>
                <a:rect l="0" t="0" r="r" b="b"/>
                <a:pathLst>
                  <a:path w="52" h="43">
                    <a:moveTo>
                      <a:pt x="40" y="0"/>
                    </a:moveTo>
                    <a:lnTo>
                      <a:pt x="45" y="2"/>
                    </a:lnTo>
                    <a:lnTo>
                      <a:pt x="48" y="5"/>
                    </a:lnTo>
                    <a:lnTo>
                      <a:pt x="50" y="12"/>
                    </a:lnTo>
                    <a:lnTo>
                      <a:pt x="52" y="20"/>
                    </a:lnTo>
                    <a:lnTo>
                      <a:pt x="52" y="30"/>
                    </a:lnTo>
                    <a:lnTo>
                      <a:pt x="49" y="33"/>
                    </a:lnTo>
                    <a:lnTo>
                      <a:pt x="45" y="35"/>
                    </a:lnTo>
                    <a:lnTo>
                      <a:pt x="40" y="37"/>
                    </a:lnTo>
                    <a:lnTo>
                      <a:pt x="31" y="40"/>
                    </a:lnTo>
                    <a:lnTo>
                      <a:pt x="22" y="41"/>
                    </a:lnTo>
                    <a:lnTo>
                      <a:pt x="15" y="43"/>
                    </a:lnTo>
                    <a:lnTo>
                      <a:pt x="13" y="43"/>
                    </a:lnTo>
                    <a:lnTo>
                      <a:pt x="10" y="42"/>
                    </a:lnTo>
                    <a:lnTo>
                      <a:pt x="8" y="41"/>
                    </a:lnTo>
                    <a:lnTo>
                      <a:pt x="7" y="40"/>
                    </a:lnTo>
                    <a:lnTo>
                      <a:pt x="7" y="39"/>
                    </a:lnTo>
                    <a:lnTo>
                      <a:pt x="0" y="19"/>
                    </a:lnTo>
                    <a:lnTo>
                      <a:pt x="0" y="17"/>
                    </a:lnTo>
                    <a:lnTo>
                      <a:pt x="1" y="15"/>
                    </a:lnTo>
                    <a:lnTo>
                      <a:pt x="1" y="13"/>
                    </a:lnTo>
                    <a:lnTo>
                      <a:pt x="3" y="12"/>
                    </a:lnTo>
                    <a:lnTo>
                      <a:pt x="5" y="11"/>
                    </a:lnTo>
                    <a:lnTo>
                      <a:pt x="8" y="9"/>
                    </a:lnTo>
                    <a:lnTo>
                      <a:pt x="12" y="8"/>
                    </a:lnTo>
                    <a:lnTo>
                      <a:pt x="22" y="3"/>
                    </a:lnTo>
                    <a:lnTo>
                      <a:pt x="32" y="1"/>
                    </a:lnTo>
                    <a:lnTo>
                      <a:pt x="40" y="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70" name="Freeform 40"/>
              <p:cNvSpPr>
                <a:spLocks/>
              </p:cNvSpPr>
              <p:nvPr/>
            </p:nvSpPr>
            <p:spPr bwMode="auto">
              <a:xfrm>
                <a:off x="2535238" y="4095750"/>
                <a:ext cx="80963" cy="65087"/>
              </a:xfrm>
              <a:custGeom>
                <a:avLst/>
                <a:gdLst/>
                <a:ahLst/>
                <a:cxnLst>
                  <a:cxn ang="0">
                    <a:pos x="37" y="0"/>
                  </a:cxn>
                  <a:cxn ang="0">
                    <a:pos x="41" y="0"/>
                  </a:cxn>
                  <a:cxn ang="0">
                    <a:pos x="44" y="2"/>
                  </a:cxn>
                  <a:cxn ang="0">
                    <a:pos x="45" y="4"/>
                  </a:cxn>
                  <a:cxn ang="0">
                    <a:pos x="45" y="4"/>
                  </a:cxn>
                  <a:cxn ang="0">
                    <a:pos x="45" y="5"/>
                  </a:cxn>
                  <a:cxn ang="0">
                    <a:pos x="51" y="26"/>
                  </a:cxn>
                  <a:cxn ang="0">
                    <a:pos x="50" y="31"/>
                  </a:cxn>
                  <a:cxn ang="0">
                    <a:pos x="49" y="32"/>
                  </a:cxn>
                  <a:cxn ang="0">
                    <a:pos x="46" y="33"/>
                  </a:cxn>
                  <a:cxn ang="0">
                    <a:pos x="43" y="35"/>
                  </a:cxn>
                  <a:cxn ang="0">
                    <a:pos x="39" y="35"/>
                  </a:cxn>
                  <a:cxn ang="0">
                    <a:pos x="31" y="38"/>
                  </a:cxn>
                  <a:cxn ang="0">
                    <a:pos x="22" y="40"/>
                  </a:cxn>
                  <a:cxn ang="0">
                    <a:pos x="15" y="41"/>
                  </a:cxn>
                  <a:cxn ang="0">
                    <a:pos x="9" y="41"/>
                  </a:cxn>
                  <a:cxn ang="0">
                    <a:pos x="5" y="40"/>
                  </a:cxn>
                  <a:cxn ang="0">
                    <a:pos x="2" y="35"/>
                  </a:cxn>
                  <a:cxn ang="0">
                    <a:pos x="0" y="30"/>
                  </a:cxn>
                  <a:cxn ang="0">
                    <a:pos x="0" y="22"/>
                  </a:cxn>
                  <a:cxn ang="0">
                    <a:pos x="0" y="16"/>
                  </a:cxn>
                  <a:cxn ang="0">
                    <a:pos x="0" y="11"/>
                  </a:cxn>
                  <a:cxn ang="0">
                    <a:pos x="3" y="8"/>
                  </a:cxn>
                  <a:cxn ang="0">
                    <a:pos x="7" y="6"/>
                  </a:cxn>
                  <a:cxn ang="0">
                    <a:pos x="13" y="4"/>
                  </a:cxn>
                  <a:cxn ang="0">
                    <a:pos x="21" y="3"/>
                  </a:cxn>
                  <a:cxn ang="0">
                    <a:pos x="30" y="1"/>
                  </a:cxn>
                  <a:cxn ang="0">
                    <a:pos x="37" y="0"/>
                  </a:cxn>
                </a:cxnLst>
                <a:rect l="0" t="0" r="r" b="b"/>
                <a:pathLst>
                  <a:path w="51" h="41">
                    <a:moveTo>
                      <a:pt x="37" y="0"/>
                    </a:moveTo>
                    <a:lnTo>
                      <a:pt x="41" y="0"/>
                    </a:lnTo>
                    <a:lnTo>
                      <a:pt x="44" y="2"/>
                    </a:lnTo>
                    <a:lnTo>
                      <a:pt x="45" y="4"/>
                    </a:lnTo>
                    <a:lnTo>
                      <a:pt x="45" y="4"/>
                    </a:lnTo>
                    <a:lnTo>
                      <a:pt x="45" y="5"/>
                    </a:lnTo>
                    <a:lnTo>
                      <a:pt x="51" y="26"/>
                    </a:lnTo>
                    <a:lnTo>
                      <a:pt x="50" y="31"/>
                    </a:lnTo>
                    <a:lnTo>
                      <a:pt x="49" y="32"/>
                    </a:lnTo>
                    <a:lnTo>
                      <a:pt x="46" y="33"/>
                    </a:lnTo>
                    <a:lnTo>
                      <a:pt x="43" y="35"/>
                    </a:lnTo>
                    <a:lnTo>
                      <a:pt x="39" y="35"/>
                    </a:lnTo>
                    <a:lnTo>
                      <a:pt x="31" y="38"/>
                    </a:lnTo>
                    <a:lnTo>
                      <a:pt x="22" y="40"/>
                    </a:lnTo>
                    <a:lnTo>
                      <a:pt x="15" y="41"/>
                    </a:lnTo>
                    <a:lnTo>
                      <a:pt x="9" y="41"/>
                    </a:lnTo>
                    <a:lnTo>
                      <a:pt x="5" y="40"/>
                    </a:lnTo>
                    <a:lnTo>
                      <a:pt x="2" y="35"/>
                    </a:lnTo>
                    <a:lnTo>
                      <a:pt x="0" y="30"/>
                    </a:lnTo>
                    <a:lnTo>
                      <a:pt x="0" y="22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3" y="8"/>
                    </a:lnTo>
                    <a:lnTo>
                      <a:pt x="7" y="6"/>
                    </a:lnTo>
                    <a:lnTo>
                      <a:pt x="13" y="4"/>
                    </a:lnTo>
                    <a:lnTo>
                      <a:pt x="21" y="3"/>
                    </a:lnTo>
                    <a:lnTo>
                      <a:pt x="30" y="1"/>
                    </a:lnTo>
                    <a:lnTo>
                      <a:pt x="37" y="0"/>
                    </a:lnTo>
                    <a:close/>
                  </a:path>
                </a:pathLst>
              </a:custGeom>
              <a:solidFill>
                <a:srgbClr val="000000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71" name="Freeform 41"/>
              <p:cNvSpPr>
                <a:spLocks noEditPoints="1"/>
              </p:cNvSpPr>
              <p:nvPr/>
            </p:nvSpPr>
            <p:spPr bwMode="auto">
              <a:xfrm>
                <a:off x="2616201" y="4014788"/>
                <a:ext cx="147638" cy="50800"/>
              </a:xfrm>
              <a:custGeom>
                <a:avLst/>
                <a:gdLst/>
                <a:ahLst/>
                <a:cxnLst>
                  <a:cxn ang="0">
                    <a:pos x="3" y="5"/>
                  </a:cxn>
                  <a:cxn ang="0">
                    <a:pos x="5" y="5"/>
                  </a:cxn>
                  <a:cxn ang="0">
                    <a:pos x="11" y="10"/>
                  </a:cxn>
                  <a:cxn ang="0">
                    <a:pos x="19" y="15"/>
                  </a:cxn>
                  <a:cxn ang="0">
                    <a:pos x="30" y="20"/>
                  </a:cxn>
                  <a:cxn ang="0">
                    <a:pos x="42" y="24"/>
                  </a:cxn>
                  <a:cxn ang="0">
                    <a:pos x="57" y="27"/>
                  </a:cxn>
                  <a:cxn ang="0">
                    <a:pos x="74" y="27"/>
                  </a:cxn>
                  <a:cxn ang="0">
                    <a:pos x="93" y="23"/>
                  </a:cxn>
                  <a:cxn ang="0">
                    <a:pos x="91" y="23"/>
                  </a:cxn>
                  <a:cxn ang="0">
                    <a:pos x="87" y="25"/>
                  </a:cxn>
                  <a:cxn ang="0">
                    <a:pos x="80" y="28"/>
                  </a:cxn>
                  <a:cxn ang="0">
                    <a:pos x="71" y="30"/>
                  </a:cxn>
                  <a:cxn ang="0">
                    <a:pos x="61" y="32"/>
                  </a:cxn>
                  <a:cxn ang="0">
                    <a:pos x="50" y="31"/>
                  </a:cxn>
                  <a:cxn ang="0">
                    <a:pos x="38" y="28"/>
                  </a:cxn>
                  <a:cxn ang="0">
                    <a:pos x="25" y="23"/>
                  </a:cxn>
                  <a:cxn ang="0">
                    <a:pos x="12" y="14"/>
                  </a:cxn>
                  <a:cxn ang="0">
                    <a:pos x="3" y="5"/>
                  </a:cxn>
                  <a:cxn ang="0">
                    <a:pos x="0" y="0"/>
                  </a:cxn>
                  <a:cxn ang="0">
                    <a:pos x="3" y="5"/>
                  </a:cxn>
                  <a:cxn ang="0">
                    <a:pos x="1" y="2"/>
                  </a:cxn>
                  <a:cxn ang="0">
                    <a:pos x="0" y="0"/>
                  </a:cxn>
                </a:cxnLst>
                <a:rect l="0" t="0" r="r" b="b"/>
                <a:pathLst>
                  <a:path w="93" h="32">
                    <a:moveTo>
                      <a:pt x="3" y="5"/>
                    </a:moveTo>
                    <a:lnTo>
                      <a:pt x="5" y="5"/>
                    </a:lnTo>
                    <a:lnTo>
                      <a:pt x="11" y="10"/>
                    </a:lnTo>
                    <a:lnTo>
                      <a:pt x="19" y="15"/>
                    </a:lnTo>
                    <a:lnTo>
                      <a:pt x="30" y="20"/>
                    </a:lnTo>
                    <a:lnTo>
                      <a:pt x="42" y="24"/>
                    </a:lnTo>
                    <a:lnTo>
                      <a:pt x="57" y="27"/>
                    </a:lnTo>
                    <a:lnTo>
                      <a:pt x="74" y="27"/>
                    </a:lnTo>
                    <a:lnTo>
                      <a:pt x="93" y="23"/>
                    </a:lnTo>
                    <a:lnTo>
                      <a:pt x="91" y="23"/>
                    </a:lnTo>
                    <a:lnTo>
                      <a:pt x="87" y="25"/>
                    </a:lnTo>
                    <a:lnTo>
                      <a:pt x="80" y="28"/>
                    </a:lnTo>
                    <a:lnTo>
                      <a:pt x="71" y="30"/>
                    </a:lnTo>
                    <a:lnTo>
                      <a:pt x="61" y="32"/>
                    </a:lnTo>
                    <a:lnTo>
                      <a:pt x="50" y="31"/>
                    </a:lnTo>
                    <a:lnTo>
                      <a:pt x="38" y="28"/>
                    </a:lnTo>
                    <a:lnTo>
                      <a:pt x="25" y="23"/>
                    </a:lnTo>
                    <a:lnTo>
                      <a:pt x="12" y="14"/>
                    </a:lnTo>
                    <a:lnTo>
                      <a:pt x="3" y="5"/>
                    </a:lnTo>
                    <a:close/>
                    <a:moveTo>
                      <a:pt x="0" y="0"/>
                    </a:moveTo>
                    <a:lnTo>
                      <a:pt x="3" y="5"/>
                    </a:lnTo>
                    <a:lnTo>
                      <a:pt x="1" y="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8EFE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sp>
          <p:nvSpPr>
            <p:cNvPr id="149" name="Oval 148"/>
            <p:cNvSpPr/>
            <p:nvPr/>
          </p:nvSpPr>
          <p:spPr>
            <a:xfrm flipV="1">
              <a:off x="4175967" y="5585940"/>
              <a:ext cx="3596433" cy="28146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95000"/>
                    <a:lumOff val="5000"/>
                    <a:alpha val="31000"/>
                  </a:schemeClr>
                </a:gs>
                <a:gs pos="100000">
                  <a:sysClr val="window" lastClr="FFFFFF">
                    <a:alpha val="0"/>
                    <a:lumMod val="100000"/>
                  </a:sysClr>
                </a:gs>
              </a:gsLst>
              <a:path path="shape">
                <a:fillToRect l="50000" t="50000" r="50000" b="50000"/>
              </a:path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151" name="watermark" hidden="1"/>
          <p:cNvGrpSpPr/>
          <p:nvPr/>
        </p:nvGrpSpPr>
        <p:grpSpPr>
          <a:xfrm>
            <a:off x="3289470" y="618385"/>
            <a:ext cx="5500687" cy="4386926"/>
            <a:chOff x="600868" y="1073630"/>
            <a:chExt cx="5500687" cy="4386926"/>
          </a:xfrm>
        </p:grpSpPr>
        <p:grpSp>
          <p:nvGrpSpPr>
            <p:cNvPr id="152" name="Group 4" hidden="1"/>
            <p:cNvGrpSpPr>
              <a:grpSpLocks noChangeAspect="1"/>
            </p:cNvGrpSpPr>
            <p:nvPr/>
          </p:nvGrpSpPr>
          <p:grpSpPr bwMode="auto">
            <a:xfrm rot="19800000">
              <a:off x="600868" y="2712588"/>
              <a:ext cx="5500687" cy="1068387"/>
              <a:chOff x="831" y="1208"/>
              <a:chExt cx="3465" cy="673"/>
            </a:xfrm>
            <a:solidFill>
              <a:schemeClr val="bg1">
                <a:lumMod val="50000"/>
                <a:alpha val="18000"/>
              </a:schemeClr>
            </a:solidFill>
          </p:grpSpPr>
          <p:sp>
            <p:nvSpPr>
              <p:cNvPr id="221" name="Freeform 5" hidden="1"/>
              <p:cNvSpPr>
                <a:spLocks/>
              </p:cNvSpPr>
              <p:nvPr/>
            </p:nvSpPr>
            <p:spPr bwMode="auto">
              <a:xfrm>
                <a:off x="1489" y="1435"/>
                <a:ext cx="301" cy="379"/>
              </a:xfrm>
              <a:custGeom>
                <a:avLst/>
                <a:gdLst>
                  <a:gd name="T0" fmla="*/ 65 w 127"/>
                  <a:gd name="T1" fmla="*/ 159 h 159"/>
                  <a:gd name="T2" fmla="*/ 0 w 127"/>
                  <a:gd name="T3" fmla="*/ 131 h 159"/>
                  <a:gd name="T4" fmla="*/ 24 w 127"/>
                  <a:gd name="T5" fmla="*/ 109 h 159"/>
                  <a:gd name="T6" fmla="*/ 63 w 127"/>
                  <a:gd name="T7" fmla="*/ 129 h 159"/>
                  <a:gd name="T8" fmla="*/ 88 w 127"/>
                  <a:gd name="T9" fmla="*/ 114 h 159"/>
                  <a:gd name="T10" fmla="*/ 74 w 127"/>
                  <a:gd name="T11" fmla="*/ 100 h 159"/>
                  <a:gd name="T12" fmla="*/ 47 w 127"/>
                  <a:gd name="T13" fmla="*/ 93 h 159"/>
                  <a:gd name="T14" fmla="*/ 7 w 127"/>
                  <a:gd name="T15" fmla="*/ 50 h 159"/>
                  <a:gd name="T16" fmla="*/ 65 w 127"/>
                  <a:gd name="T17" fmla="*/ 0 h 159"/>
                  <a:gd name="T18" fmla="*/ 123 w 127"/>
                  <a:gd name="T19" fmla="*/ 24 h 159"/>
                  <a:gd name="T20" fmla="*/ 98 w 127"/>
                  <a:gd name="T21" fmla="*/ 45 h 159"/>
                  <a:gd name="T22" fmla="*/ 66 w 127"/>
                  <a:gd name="T23" fmla="*/ 30 h 159"/>
                  <a:gd name="T24" fmla="*/ 45 w 127"/>
                  <a:gd name="T25" fmla="*/ 45 h 159"/>
                  <a:gd name="T26" fmla="*/ 66 w 127"/>
                  <a:gd name="T27" fmla="*/ 59 h 159"/>
                  <a:gd name="T28" fmla="*/ 88 w 127"/>
                  <a:gd name="T29" fmla="*/ 65 h 159"/>
                  <a:gd name="T30" fmla="*/ 127 w 127"/>
                  <a:gd name="T31" fmla="*/ 109 h 159"/>
                  <a:gd name="T32" fmla="*/ 65 w 127"/>
                  <a:gd name="T33" fmla="*/ 159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7" h="159">
                    <a:moveTo>
                      <a:pt x="65" y="159"/>
                    </a:moveTo>
                    <a:cubicBezTo>
                      <a:pt x="38" y="159"/>
                      <a:pt x="15" y="152"/>
                      <a:pt x="0" y="131"/>
                    </a:cubicBezTo>
                    <a:cubicBezTo>
                      <a:pt x="24" y="109"/>
                      <a:pt x="24" y="109"/>
                      <a:pt x="24" y="109"/>
                    </a:cubicBezTo>
                    <a:cubicBezTo>
                      <a:pt x="32" y="121"/>
                      <a:pt x="47" y="129"/>
                      <a:pt x="63" y="129"/>
                    </a:cubicBezTo>
                    <a:cubicBezTo>
                      <a:pt x="75" y="129"/>
                      <a:pt x="88" y="125"/>
                      <a:pt x="88" y="114"/>
                    </a:cubicBezTo>
                    <a:cubicBezTo>
                      <a:pt x="88" y="106"/>
                      <a:pt x="81" y="103"/>
                      <a:pt x="74" y="100"/>
                    </a:cubicBezTo>
                    <a:cubicBezTo>
                      <a:pt x="70" y="99"/>
                      <a:pt x="52" y="94"/>
                      <a:pt x="47" y="93"/>
                    </a:cubicBezTo>
                    <a:cubicBezTo>
                      <a:pt x="25" y="87"/>
                      <a:pt x="7" y="76"/>
                      <a:pt x="7" y="50"/>
                    </a:cubicBezTo>
                    <a:cubicBezTo>
                      <a:pt x="7" y="21"/>
                      <a:pt x="31" y="0"/>
                      <a:pt x="65" y="0"/>
                    </a:cubicBezTo>
                    <a:cubicBezTo>
                      <a:pt x="92" y="0"/>
                      <a:pt x="111" y="7"/>
                      <a:pt x="123" y="24"/>
                    </a:cubicBezTo>
                    <a:cubicBezTo>
                      <a:pt x="98" y="45"/>
                      <a:pt x="98" y="45"/>
                      <a:pt x="98" y="45"/>
                    </a:cubicBezTo>
                    <a:cubicBezTo>
                      <a:pt x="91" y="35"/>
                      <a:pt x="78" y="30"/>
                      <a:pt x="66" y="30"/>
                    </a:cubicBezTo>
                    <a:cubicBezTo>
                      <a:pt x="55" y="30"/>
                      <a:pt x="45" y="35"/>
                      <a:pt x="45" y="45"/>
                    </a:cubicBezTo>
                    <a:cubicBezTo>
                      <a:pt x="45" y="55"/>
                      <a:pt x="54" y="56"/>
                      <a:pt x="66" y="59"/>
                    </a:cubicBezTo>
                    <a:cubicBezTo>
                      <a:pt x="69" y="61"/>
                      <a:pt x="85" y="64"/>
                      <a:pt x="88" y="65"/>
                    </a:cubicBezTo>
                    <a:cubicBezTo>
                      <a:pt x="111" y="72"/>
                      <a:pt x="127" y="84"/>
                      <a:pt x="127" y="109"/>
                    </a:cubicBezTo>
                    <a:cubicBezTo>
                      <a:pt x="127" y="142"/>
                      <a:pt x="97" y="159"/>
                      <a:pt x="65" y="1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22" name="Freeform 6" hidden="1"/>
              <p:cNvSpPr>
                <a:spLocks/>
              </p:cNvSpPr>
              <p:nvPr/>
            </p:nvSpPr>
            <p:spPr bwMode="auto">
              <a:xfrm>
                <a:off x="1806" y="1439"/>
                <a:ext cx="131" cy="375"/>
              </a:xfrm>
              <a:custGeom>
                <a:avLst/>
                <a:gdLst>
                  <a:gd name="T0" fmla="*/ 32 w 55"/>
                  <a:gd name="T1" fmla="*/ 157 h 157"/>
                  <a:gd name="T2" fmla="*/ 0 w 55"/>
                  <a:gd name="T3" fmla="*/ 126 h 157"/>
                  <a:gd name="T4" fmla="*/ 0 w 55"/>
                  <a:gd name="T5" fmla="*/ 0 h 157"/>
                  <a:gd name="T6" fmla="*/ 36 w 55"/>
                  <a:gd name="T7" fmla="*/ 0 h 157"/>
                  <a:gd name="T8" fmla="*/ 36 w 55"/>
                  <a:gd name="T9" fmla="*/ 117 h 157"/>
                  <a:gd name="T10" fmla="*/ 45 w 55"/>
                  <a:gd name="T11" fmla="*/ 126 h 157"/>
                  <a:gd name="T12" fmla="*/ 55 w 55"/>
                  <a:gd name="T13" fmla="*/ 125 h 157"/>
                  <a:gd name="T14" fmla="*/ 55 w 55"/>
                  <a:gd name="T15" fmla="*/ 153 h 157"/>
                  <a:gd name="T16" fmla="*/ 32 w 55"/>
                  <a:gd name="T17" fmla="*/ 15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157">
                    <a:moveTo>
                      <a:pt x="32" y="157"/>
                    </a:moveTo>
                    <a:cubicBezTo>
                      <a:pt x="8" y="157"/>
                      <a:pt x="0" y="141"/>
                      <a:pt x="0" y="12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117"/>
                      <a:pt x="36" y="117"/>
                      <a:pt x="36" y="117"/>
                    </a:cubicBezTo>
                    <a:cubicBezTo>
                      <a:pt x="36" y="122"/>
                      <a:pt x="38" y="126"/>
                      <a:pt x="45" y="126"/>
                    </a:cubicBezTo>
                    <a:cubicBezTo>
                      <a:pt x="48" y="126"/>
                      <a:pt x="51" y="125"/>
                      <a:pt x="55" y="125"/>
                    </a:cubicBezTo>
                    <a:cubicBezTo>
                      <a:pt x="55" y="153"/>
                      <a:pt x="55" y="153"/>
                      <a:pt x="55" y="153"/>
                    </a:cubicBezTo>
                    <a:cubicBezTo>
                      <a:pt x="49" y="155"/>
                      <a:pt x="40" y="157"/>
                      <a:pt x="32" y="1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23" name="Freeform 7" hidden="1"/>
              <p:cNvSpPr>
                <a:spLocks noEditPoints="1"/>
              </p:cNvSpPr>
              <p:nvPr/>
            </p:nvSpPr>
            <p:spPr bwMode="auto">
              <a:xfrm>
                <a:off x="1951" y="1437"/>
                <a:ext cx="85" cy="370"/>
              </a:xfrm>
              <a:custGeom>
                <a:avLst/>
                <a:gdLst>
                  <a:gd name="T0" fmla="*/ 0 w 85"/>
                  <a:gd name="T1" fmla="*/ 65 h 370"/>
                  <a:gd name="T2" fmla="*/ 0 w 85"/>
                  <a:gd name="T3" fmla="*/ 0 h 370"/>
                  <a:gd name="T4" fmla="*/ 85 w 85"/>
                  <a:gd name="T5" fmla="*/ 0 h 370"/>
                  <a:gd name="T6" fmla="*/ 85 w 85"/>
                  <a:gd name="T7" fmla="*/ 65 h 370"/>
                  <a:gd name="T8" fmla="*/ 0 w 85"/>
                  <a:gd name="T9" fmla="*/ 65 h 370"/>
                  <a:gd name="T10" fmla="*/ 0 w 85"/>
                  <a:gd name="T11" fmla="*/ 370 h 370"/>
                  <a:gd name="T12" fmla="*/ 0 w 85"/>
                  <a:gd name="T13" fmla="*/ 100 h 370"/>
                  <a:gd name="T14" fmla="*/ 85 w 85"/>
                  <a:gd name="T15" fmla="*/ 100 h 370"/>
                  <a:gd name="T16" fmla="*/ 85 w 85"/>
                  <a:gd name="T17" fmla="*/ 370 h 370"/>
                  <a:gd name="T18" fmla="*/ 0 w 85"/>
                  <a:gd name="T19" fmla="*/ 370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5" h="370">
                    <a:moveTo>
                      <a:pt x="0" y="65"/>
                    </a:moveTo>
                    <a:lnTo>
                      <a:pt x="0" y="0"/>
                    </a:lnTo>
                    <a:lnTo>
                      <a:pt x="85" y="0"/>
                    </a:lnTo>
                    <a:lnTo>
                      <a:pt x="85" y="65"/>
                    </a:lnTo>
                    <a:lnTo>
                      <a:pt x="0" y="65"/>
                    </a:lnTo>
                    <a:close/>
                    <a:moveTo>
                      <a:pt x="0" y="370"/>
                    </a:moveTo>
                    <a:lnTo>
                      <a:pt x="0" y="100"/>
                    </a:lnTo>
                    <a:lnTo>
                      <a:pt x="85" y="100"/>
                    </a:lnTo>
                    <a:lnTo>
                      <a:pt x="85" y="370"/>
                    </a:lnTo>
                    <a:lnTo>
                      <a:pt x="0" y="37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24" name="Freeform 8" hidden="1"/>
              <p:cNvSpPr>
                <a:spLocks noEditPoints="1"/>
              </p:cNvSpPr>
              <p:nvPr/>
            </p:nvSpPr>
            <p:spPr bwMode="auto">
              <a:xfrm>
                <a:off x="2057" y="1439"/>
                <a:ext cx="258" cy="375"/>
              </a:xfrm>
              <a:custGeom>
                <a:avLst/>
                <a:gdLst>
                  <a:gd name="T0" fmla="*/ 75 w 109"/>
                  <a:gd name="T1" fmla="*/ 154 h 157"/>
                  <a:gd name="T2" fmla="*/ 75 w 109"/>
                  <a:gd name="T3" fmla="*/ 141 h 157"/>
                  <a:gd name="T4" fmla="*/ 74 w 109"/>
                  <a:gd name="T5" fmla="*/ 141 h 157"/>
                  <a:gd name="T6" fmla="*/ 42 w 109"/>
                  <a:gd name="T7" fmla="*/ 157 h 157"/>
                  <a:gd name="T8" fmla="*/ 0 w 109"/>
                  <a:gd name="T9" fmla="*/ 115 h 157"/>
                  <a:gd name="T10" fmla="*/ 0 w 109"/>
                  <a:gd name="T11" fmla="*/ 81 h 157"/>
                  <a:gd name="T12" fmla="*/ 45 w 109"/>
                  <a:gd name="T13" fmla="*/ 38 h 157"/>
                  <a:gd name="T14" fmla="*/ 73 w 109"/>
                  <a:gd name="T15" fmla="*/ 51 h 157"/>
                  <a:gd name="T16" fmla="*/ 74 w 109"/>
                  <a:gd name="T17" fmla="*/ 51 h 157"/>
                  <a:gd name="T18" fmla="*/ 74 w 109"/>
                  <a:gd name="T19" fmla="*/ 0 h 157"/>
                  <a:gd name="T20" fmla="*/ 109 w 109"/>
                  <a:gd name="T21" fmla="*/ 0 h 157"/>
                  <a:gd name="T22" fmla="*/ 109 w 109"/>
                  <a:gd name="T23" fmla="*/ 154 h 157"/>
                  <a:gd name="T24" fmla="*/ 75 w 109"/>
                  <a:gd name="T25" fmla="*/ 154 h 157"/>
                  <a:gd name="T26" fmla="*/ 74 w 109"/>
                  <a:gd name="T27" fmla="*/ 83 h 157"/>
                  <a:gd name="T28" fmla="*/ 54 w 109"/>
                  <a:gd name="T29" fmla="*/ 65 h 157"/>
                  <a:gd name="T30" fmla="*/ 36 w 109"/>
                  <a:gd name="T31" fmla="*/ 84 h 157"/>
                  <a:gd name="T32" fmla="*/ 36 w 109"/>
                  <a:gd name="T33" fmla="*/ 111 h 157"/>
                  <a:gd name="T34" fmla="*/ 55 w 109"/>
                  <a:gd name="T35" fmla="*/ 129 h 157"/>
                  <a:gd name="T36" fmla="*/ 74 w 109"/>
                  <a:gd name="T37" fmla="*/ 110 h 157"/>
                  <a:gd name="T38" fmla="*/ 74 w 109"/>
                  <a:gd name="T39" fmla="*/ 83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9" h="157">
                    <a:moveTo>
                      <a:pt x="75" y="154"/>
                    </a:moveTo>
                    <a:cubicBezTo>
                      <a:pt x="75" y="141"/>
                      <a:pt x="75" y="141"/>
                      <a:pt x="75" y="141"/>
                    </a:cubicBezTo>
                    <a:cubicBezTo>
                      <a:pt x="74" y="141"/>
                      <a:pt x="74" y="141"/>
                      <a:pt x="74" y="141"/>
                    </a:cubicBezTo>
                    <a:cubicBezTo>
                      <a:pt x="67" y="151"/>
                      <a:pt x="53" y="157"/>
                      <a:pt x="42" y="157"/>
                    </a:cubicBezTo>
                    <a:cubicBezTo>
                      <a:pt x="17" y="157"/>
                      <a:pt x="0" y="141"/>
                      <a:pt x="0" y="115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54"/>
                      <a:pt x="20" y="38"/>
                      <a:pt x="45" y="38"/>
                    </a:cubicBezTo>
                    <a:cubicBezTo>
                      <a:pt x="56" y="38"/>
                      <a:pt x="67" y="43"/>
                      <a:pt x="73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109" y="0"/>
                      <a:pt x="109" y="0"/>
                      <a:pt x="109" y="0"/>
                    </a:cubicBezTo>
                    <a:cubicBezTo>
                      <a:pt x="109" y="154"/>
                      <a:pt x="109" y="154"/>
                      <a:pt x="109" y="154"/>
                    </a:cubicBezTo>
                    <a:lnTo>
                      <a:pt x="75" y="154"/>
                    </a:lnTo>
                    <a:close/>
                    <a:moveTo>
                      <a:pt x="74" y="83"/>
                    </a:moveTo>
                    <a:cubicBezTo>
                      <a:pt x="74" y="70"/>
                      <a:pt x="64" y="65"/>
                      <a:pt x="54" y="65"/>
                    </a:cubicBezTo>
                    <a:cubicBezTo>
                      <a:pt x="46" y="65"/>
                      <a:pt x="36" y="70"/>
                      <a:pt x="36" y="84"/>
                    </a:cubicBezTo>
                    <a:cubicBezTo>
                      <a:pt x="36" y="111"/>
                      <a:pt x="36" y="111"/>
                      <a:pt x="36" y="111"/>
                    </a:cubicBezTo>
                    <a:cubicBezTo>
                      <a:pt x="36" y="123"/>
                      <a:pt x="44" y="129"/>
                      <a:pt x="55" y="129"/>
                    </a:cubicBezTo>
                    <a:cubicBezTo>
                      <a:pt x="64" y="129"/>
                      <a:pt x="74" y="124"/>
                      <a:pt x="74" y="110"/>
                    </a:cubicBezTo>
                    <a:lnTo>
                      <a:pt x="74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25" name="Freeform 9" hidden="1"/>
              <p:cNvSpPr>
                <a:spLocks noEditPoints="1"/>
              </p:cNvSpPr>
              <p:nvPr/>
            </p:nvSpPr>
            <p:spPr bwMode="auto">
              <a:xfrm>
                <a:off x="2337" y="1530"/>
                <a:ext cx="253" cy="284"/>
              </a:xfrm>
              <a:custGeom>
                <a:avLst/>
                <a:gdLst>
                  <a:gd name="T0" fmla="*/ 37 w 107"/>
                  <a:gd name="T1" fmla="*/ 71 h 119"/>
                  <a:gd name="T2" fmla="*/ 37 w 107"/>
                  <a:gd name="T3" fmla="*/ 74 h 119"/>
                  <a:gd name="T4" fmla="*/ 63 w 107"/>
                  <a:gd name="T5" fmla="*/ 92 h 119"/>
                  <a:gd name="T6" fmla="*/ 90 w 107"/>
                  <a:gd name="T7" fmla="*/ 84 h 119"/>
                  <a:gd name="T8" fmla="*/ 101 w 107"/>
                  <a:gd name="T9" fmla="*/ 109 h 119"/>
                  <a:gd name="T10" fmla="*/ 57 w 107"/>
                  <a:gd name="T11" fmla="*/ 119 h 119"/>
                  <a:gd name="T12" fmla="*/ 0 w 107"/>
                  <a:gd name="T13" fmla="*/ 73 h 119"/>
                  <a:gd name="T14" fmla="*/ 0 w 107"/>
                  <a:gd name="T15" fmla="*/ 50 h 119"/>
                  <a:gd name="T16" fmla="*/ 55 w 107"/>
                  <a:gd name="T17" fmla="*/ 0 h 119"/>
                  <a:gd name="T18" fmla="*/ 107 w 107"/>
                  <a:gd name="T19" fmla="*/ 43 h 119"/>
                  <a:gd name="T20" fmla="*/ 107 w 107"/>
                  <a:gd name="T21" fmla="*/ 71 h 119"/>
                  <a:gd name="T22" fmla="*/ 37 w 107"/>
                  <a:gd name="T23" fmla="*/ 71 h 119"/>
                  <a:gd name="T24" fmla="*/ 73 w 107"/>
                  <a:gd name="T25" fmla="*/ 44 h 119"/>
                  <a:gd name="T26" fmla="*/ 55 w 107"/>
                  <a:gd name="T27" fmla="*/ 27 h 119"/>
                  <a:gd name="T28" fmla="*/ 37 w 107"/>
                  <a:gd name="T29" fmla="*/ 46 h 119"/>
                  <a:gd name="T30" fmla="*/ 37 w 107"/>
                  <a:gd name="T31" fmla="*/ 50 h 119"/>
                  <a:gd name="T32" fmla="*/ 73 w 107"/>
                  <a:gd name="T33" fmla="*/ 50 h 119"/>
                  <a:gd name="T34" fmla="*/ 73 w 107"/>
                  <a:gd name="T35" fmla="*/ 44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7" h="119">
                    <a:moveTo>
                      <a:pt x="37" y="71"/>
                    </a:moveTo>
                    <a:cubicBezTo>
                      <a:pt x="37" y="74"/>
                      <a:pt x="37" y="74"/>
                      <a:pt x="37" y="74"/>
                    </a:cubicBezTo>
                    <a:cubicBezTo>
                      <a:pt x="37" y="86"/>
                      <a:pt x="51" y="92"/>
                      <a:pt x="63" y="92"/>
                    </a:cubicBezTo>
                    <a:cubicBezTo>
                      <a:pt x="73" y="92"/>
                      <a:pt x="85" y="86"/>
                      <a:pt x="90" y="84"/>
                    </a:cubicBezTo>
                    <a:cubicBezTo>
                      <a:pt x="101" y="109"/>
                      <a:pt x="101" y="109"/>
                      <a:pt x="101" y="109"/>
                    </a:cubicBezTo>
                    <a:cubicBezTo>
                      <a:pt x="90" y="115"/>
                      <a:pt x="78" y="119"/>
                      <a:pt x="57" y="119"/>
                    </a:cubicBezTo>
                    <a:cubicBezTo>
                      <a:pt x="30" y="119"/>
                      <a:pt x="0" y="105"/>
                      <a:pt x="0" y="73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16"/>
                      <a:pt x="28" y="0"/>
                      <a:pt x="55" y="0"/>
                    </a:cubicBezTo>
                    <a:cubicBezTo>
                      <a:pt x="81" y="0"/>
                      <a:pt x="107" y="15"/>
                      <a:pt x="107" y="43"/>
                    </a:cubicBezTo>
                    <a:cubicBezTo>
                      <a:pt x="107" y="71"/>
                      <a:pt x="107" y="71"/>
                      <a:pt x="107" y="71"/>
                    </a:cubicBezTo>
                    <a:lnTo>
                      <a:pt x="37" y="71"/>
                    </a:lnTo>
                    <a:close/>
                    <a:moveTo>
                      <a:pt x="73" y="44"/>
                    </a:moveTo>
                    <a:cubicBezTo>
                      <a:pt x="73" y="32"/>
                      <a:pt x="64" y="27"/>
                      <a:pt x="55" y="27"/>
                    </a:cubicBezTo>
                    <a:cubicBezTo>
                      <a:pt x="45" y="27"/>
                      <a:pt x="37" y="33"/>
                      <a:pt x="37" y="46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73" y="50"/>
                      <a:pt x="73" y="50"/>
                      <a:pt x="73" y="50"/>
                    </a:cubicBezTo>
                    <a:lnTo>
                      <a:pt x="73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26" name="Freeform 10" hidden="1"/>
              <p:cNvSpPr>
                <a:spLocks/>
              </p:cNvSpPr>
              <p:nvPr/>
            </p:nvSpPr>
            <p:spPr bwMode="auto">
              <a:xfrm>
                <a:off x="2609" y="1439"/>
                <a:ext cx="367" cy="368"/>
              </a:xfrm>
              <a:custGeom>
                <a:avLst/>
                <a:gdLst>
                  <a:gd name="T0" fmla="*/ 284 w 367"/>
                  <a:gd name="T1" fmla="*/ 368 h 368"/>
                  <a:gd name="T2" fmla="*/ 284 w 367"/>
                  <a:gd name="T3" fmla="*/ 134 h 368"/>
                  <a:gd name="T4" fmla="*/ 281 w 367"/>
                  <a:gd name="T5" fmla="*/ 134 h 368"/>
                  <a:gd name="T6" fmla="*/ 215 w 367"/>
                  <a:gd name="T7" fmla="*/ 320 h 368"/>
                  <a:gd name="T8" fmla="*/ 151 w 367"/>
                  <a:gd name="T9" fmla="*/ 320 h 368"/>
                  <a:gd name="T10" fmla="*/ 85 w 367"/>
                  <a:gd name="T11" fmla="*/ 137 h 368"/>
                  <a:gd name="T12" fmla="*/ 85 w 367"/>
                  <a:gd name="T13" fmla="*/ 137 h 368"/>
                  <a:gd name="T14" fmla="*/ 85 w 367"/>
                  <a:gd name="T15" fmla="*/ 368 h 368"/>
                  <a:gd name="T16" fmla="*/ 0 w 367"/>
                  <a:gd name="T17" fmla="*/ 368 h 368"/>
                  <a:gd name="T18" fmla="*/ 0 w 367"/>
                  <a:gd name="T19" fmla="*/ 0 h 368"/>
                  <a:gd name="T20" fmla="*/ 113 w 367"/>
                  <a:gd name="T21" fmla="*/ 0 h 368"/>
                  <a:gd name="T22" fmla="*/ 184 w 367"/>
                  <a:gd name="T23" fmla="*/ 191 h 368"/>
                  <a:gd name="T24" fmla="*/ 253 w 367"/>
                  <a:gd name="T25" fmla="*/ 0 h 368"/>
                  <a:gd name="T26" fmla="*/ 367 w 367"/>
                  <a:gd name="T27" fmla="*/ 0 h 368"/>
                  <a:gd name="T28" fmla="*/ 367 w 367"/>
                  <a:gd name="T29" fmla="*/ 368 h 368"/>
                  <a:gd name="T30" fmla="*/ 284 w 367"/>
                  <a:gd name="T31" fmla="*/ 368 h 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67" h="368">
                    <a:moveTo>
                      <a:pt x="284" y="368"/>
                    </a:moveTo>
                    <a:lnTo>
                      <a:pt x="284" y="134"/>
                    </a:lnTo>
                    <a:lnTo>
                      <a:pt x="281" y="134"/>
                    </a:lnTo>
                    <a:lnTo>
                      <a:pt x="215" y="320"/>
                    </a:lnTo>
                    <a:lnTo>
                      <a:pt x="151" y="320"/>
                    </a:lnTo>
                    <a:lnTo>
                      <a:pt x="85" y="137"/>
                    </a:lnTo>
                    <a:lnTo>
                      <a:pt x="85" y="137"/>
                    </a:lnTo>
                    <a:lnTo>
                      <a:pt x="85" y="368"/>
                    </a:lnTo>
                    <a:lnTo>
                      <a:pt x="0" y="368"/>
                    </a:lnTo>
                    <a:lnTo>
                      <a:pt x="0" y="0"/>
                    </a:lnTo>
                    <a:lnTo>
                      <a:pt x="113" y="0"/>
                    </a:lnTo>
                    <a:lnTo>
                      <a:pt x="184" y="191"/>
                    </a:lnTo>
                    <a:lnTo>
                      <a:pt x="253" y="0"/>
                    </a:lnTo>
                    <a:lnTo>
                      <a:pt x="367" y="0"/>
                    </a:lnTo>
                    <a:lnTo>
                      <a:pt x="367" y="368"/>
                    </a:lnTo>
                    <a:lnTo>
                      <a:pt x="284" y="36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27" name="Freeform 11" hidden="1"/>
              <p:cNvSpPr>
                <a:spLocks noEditPoints="1"/>
              </p:cNvSpPr>
              <p:nvPr/>
            </p:nvSpPr>
            <p:spPr bwMode="auto">
              <a:xfrm>
                <a:off x="2999" y="1530"/>
                <a:ext cx="258" cy="284"/>
              </a:xfrm>
              <a:custGeom>
                <a:avLst/>
                <a:gdLst>
                  <a:gd name="T0" fmla="*/ 55 w 109"/>
                  <a:gd name="T1" fmla="*/ 119 h 119"/>
                  <a:gd name="T2" fmla="*/ 0 w 109"/>
                  <a:gd name="T3" fmla="*/ 73 h 119"/>
                  <a:gd name="T4" fmla="*/ 0 w 109"/>
                  <a:gd name="T5" fmla="*/ 49 h 119"/>
                  <a:gd name="T6" fmla="*/ 54 w 109"/>
                  <a:gd name="T7" fmla="*/ 0 h 119"/>
                  <a:gd name="T8" fmla="*/ 109 w 109"/>
                  <a:gd name="T9" fmla="*/ 48 h 119"/>
                  <a:gd name="T10" fmla="*/ 109 w 109"/>
                  <a:gd name="T11" fmla="*/ 72 h 119"/>
                  <a:gd name="T12" fmla="*/ 55 w 109"/>
                  <a:gd name="T13" fmla="*/ 119 h 119"/>
                  <a:gd name="T14" fmla="*/ 73 w 109"/>
                  <a:gd name="T15" fmla="*/ 46 h 119"/>
                  <a:gd name="T16" fmla="*/ 55 w 109"/>
                  <a:gd name="T17" fmla="*/ 28 h 119"/>
                  <a:gd name="T18" fmla="*/ 36 w 109"/>
                  <a:gd name="T19" fmla="*/ 46 h 119"/>
                  <a:gd name="T20" fmla="*/ 36 w 109"/>
                  <a:gd name="T21" fmla="*/ 74 h 119"/>
                  <a:gd name="T22" fmla="*/ 55 w 109"/>
                  <a:gd name="T23" fmla="*/ 92 h 119"/>
                  <a:gd name="T24" fmla="*/ 73 w 109"/>
                  <a:gd name="T25" fmla="*/ 74 h 119"/>
                  <a:gd name="T26" fmla="*/ 73 w 109"/>
                  <a:gd name="T27" fmla="*/ 46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9" h="119">
                    <a:moveTo>
                      <a:pt x="55" y="119"/>
                    </a:moveTo>
                    <a:cubicBezTo>
                      <a:pt x="28" y="119"/>
                      <a:pt x="0" y="107"/>
                      <a:pt x="0" y="73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0" y="16"/>
                      <a:pt x="28" y="0"/>
                      <a:pt x="54" y="0"/>
                    </a:cubicBezTo>
                    <a:cubicBezTo>
                      <a:pt x="81" y="0"/>
                      <a:pt x="109" y="15"/>
                      <a:pt x="109" y="48"/>
                    </a:cubicBezTo>
                    <a:cubicBezTo>
                      <a:pt x="109" y="72"/>
                      <a:pt x="109" y="72"/>
                      <a:pt x="109" y="72"/>
                    </a:cubicBezTo>
                    <a:cubicBezTo>
                      <a:pt x="109" y="105"/>
                      <a:pt x="81" y="119"/>
                      <a:pt x="55" y="119"/>
                    </a:cubicBezTo>
                    <a:close/>
                    <a:moveTo>
                      <a:pt x="73" y="46"/>
                    </a:moveTo>
                    <a:cubicBezTo>
                      <a:pt x="73" y="35"/>
                      <a:pt x="65" y="28"/>
                      <a:pt x="55" y="28"/>
                    </a:cubicBezTo>
                    <a:cubicBezTo>
                      <a:pt x="44" y="28"/>
                      <a:pt x="36" y="34"/>
                      <a:pt x="36" y="46"/>
                    </a:cubicBezTo>
                    <a:cubicBezTo>
                      <a:pt x="36" y="74"/>
                      <a:pt x="36" y="74"/>
                      <a:pt x="36" y="74"/>
                    </a:cubicBezTo>
                    <a:cubicBezTo>
                      <a:pt x="36" y="85"/>
                      <a:pt x="44" y="92"/>
                      <a:pt x="55" y="92"/>
                    </a:cubicBezTo>
                    <a:cubicBezTo>
                      <a:pt x="65" y="92"/>
                      <a:pt x="73" y="86"/>
                      <a:pt x="73" y="74"/>
                    </a:cubicBezTo>
                    <a:lnTo>
                      <a:pt x="73" y="4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28" name="Freeform 12" hidden="1"/>
              <p:cNvSpPr>
                <a:spLocks noEditPoints="1"/>
              </p:cNvSpPr>
              <p:nvPr/>
            </p:nvSpPr>
            <p:spPr bwMode="auto">
              <a:xfrm>
                <a:off x="3279" y="1439"/>
                <a:ext cx="258" cy="375"/>
              </a:xfrm>
              <a:custGeom>
                <a:avLst/>
                <a:gdLst>
                  <a:gd name="T0" fmla="*/ 74 w 109"/>
                  <a:gd name="T1" fmla="*/ 154 h 157"/>
                  <a:gd name="T2" fmla="*/ 74 w 109"/>
                  <a:gd name="T3" fmla="*/ 141 h 157"/>
                  <a:gd name="T4" fmla="*/ 73 w 109"/>
                  <a:gd name="T5" fmla="*/ 141 h 157"/>
                  <a:gd name="T6" fmla="*/ 42 w 109"/>
                  <a:gd name="T7" fmla="*/ 157 h 157"/>
                  <a:gd name="T8" fmla="*/ 0 w 109"/>
                  <a:gd name="T9" fmla="*/ 115 h 157"/>
                  <a:gd name="T10" fmla="*/ 0 w 109"/>
                  <a:gd name="T11" fmla="*/ 81 h 157"/>
                  <a:gd name="T12" fmla="*/ 44 w 109"/>
                  <a:gd name="T13" fmla="*/ 38 h 157"/>
                  <a:gd name="T14" fmla="*/ 73 w 109"/>
                  <a:gd name="T15" fmla="*/ 51 h 157"/>
                  <a:gd name="T16" fmla="*/ 73 w 109"/>
                  <a:gd name="T17" fmla="*/ 51 h 157"/>
                  <a:gd name="T18" fmla="*/ 73 w 109"/>
                  <a:gd name="T19" fmla="*/ 0 h 157"/>
                  <a:gd name="T20" fmla="*/ 109 w 109"/>
                  <a:gd name="T21" fmla="*/ 0 h 157"/>
                  <a:gd name="T22" fmla="*/ 109 w 109"/>
                  <a:gd name="T23" fmla="*/ 154 h 157"/>
                  <a:gd name="T24" fmla="*/ 74 w 109"/>
                  <a:gd name="T25" fmla="*/ 154 h 157"/>
                  <a:gd name="T26" fmla="*/ 73 w 109"/>
                  <a:gd name="T27" fmla="*/ 83 h 157"/>
                  <a:gd name="T28" fmla="*/ 54 w 109"/>
                  <a:gd name="T29" fmla="*/ 65 h 157"/>
                  <a:gd name="T30" fmla="*/ 35 w 109"/>
                  <a:gd name="T31" fmla="*/ 84 h 157"/>
                  <a:gd name="T32" fmla="*/ 35 w 109"/>
                  <a:gd name="T33" fmla="*/ 111 h 157"/>
                  <a:gd name="T34" fmla="*/ 54 w 109"/>
                  <a:gd name="T35" fmla="*/ 129 h 157"/>
                  <a:gd name="T36" fmla="*/ 73 w 109"/>
                  <a:gd name="T37" fmla="*/ 110 h 157"/>
                  <a:gd name="T38" fmla="*/ 73 w 109"/>
                  <a:gd name="T39" fmla="*/ 83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9" h="157">
                    <a:moveTo>
                      <a:pt x="74" y="154"/>
                    </a:moveTo>
                    <a:cubicBezTo>
                      <a:pt x="74" y="141"/>
                      <a:pt x="74" y="141"/>
                      <a:pt x="74" y="141"/>
                    </a:cubicBezTo>
                    <a:cubicBezTo>
                      <a:pt x="73" y="141"/>
                      <a:pt x="73" y="141"/>
                      <a:pt x="73" y="141"/>
                    </a:cubicBezTo>
                    <a:cubicBezTo>
                      <a:pt x="66" y="151"/>
                      <a:pt x="53" y="157"/>
                      <a:pt x="42" y="157"/>
                    </a:cubicBezTo>
                    <a:cubicBezTo>
                      <a:pt x="16" y="157"/>
                      <a:pt x="0" y="141"/>
                      <a:pt x="0" y="115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54"/>
                      <a:pt x="19" y="38"/>
                      <a:pt x="44" y="38"/>
                    </a:cubicBezTo>
                    <a:cubicBezTo>
                      <a:pt x="55" y="38"/>
                      <a:pt x="66" y="43"/>
                      <a:pt x="73" y="51"/>
                    </a:cubicBezTo>
                    <a:cubicBezTo>
                      <a:pt x="73" y="51"/>
                      <a:pt x="73" y="51"/>
                      <a:pt x="73" y="51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109" y="0"/>
                      <a:pt x="109" y="0"/>
                      <a:pt x="109" y="0"/>
                    </a:cubicBezTo>
                    <a:cubicBezTo>
                      <a:pt x="109" y="154"/>
                      <a:pt x="109" y="154"/>
                      <a:pt x="109" y="154"/>
                    </a:cubicBezTo>
                    <a:lnTo>
                      <a:pt x="74" y="154"/>
                    </a:lnTo>
                    <a:close/>
                    <a:moveTo>
                      <a:pt x="73" y="83"/>
                    </a:moveTo>
                    <a:cubicBezTo>
                      <a:pt x="73" y="70"/>
                      <a:pt x="63" y="65"/>
                      <a:pt x="54" y="65"/>
                    </a:cubicBezTo>
                    <a:cubicBezTo>
                      <a:pt x="45" y="65"/>
                      <a:pt x="35" y="70"/>
                      <a:pt x="35" y="84"/>
                    </a:cubicBezTo>
                    <a:cubicBezTo>
                      <a:pt x="35" y="111"/>
                      <a:pt x="35" y="111"/>
                      <a:pt x="35" y="111"/>
                    </a:cubicBezTo>
                    <a:cubicBezTo>
                      <a:pt x="35" y="123"/>
                      <a:pt x="44" y="129"/>
                      <a:pt x="54" y="129"/>
                    </a:cubicBezTo>
                    <a:cubicBezTo>
                      <a:pt x="63" y="129"/>
                      <a:pt x="73" y="124"/>
                      <a:pt x="73" y="110"/>
                    </a:cubicBezTo>
                    <a:lnTo>
                      <a:pt x="73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29" name="Freeform 13" hidden="1"/>
              <p:cNvSpPr>
                <a:spLocks noEditPoints="1"/>
              </p:cNvSpPr>
              <p:nvPr/>
            </p:nvSpPr>
            <p:spPr bwMode="auto">
              <a:xfrm>
                <a:off x="3553" y="1530"/>
                <a:ext cx="253" cy="284"/>
              </a:xfrm>
              <a:custGeom>
                <a:avLst/>
                <a:gdLst>
                  <a:gd name="T0" fmla="*/ 36 w 107"/>
                  <a:gd name="T1" fmla="*/ 71 h 119"/>
                  <a:gd name="T2" fmla="*/ 36 w 107"/>
                  <a:gd name="T3" fmla="*/ 74 h 119"/>
                  <a:gd name="T4" fmla="*/ 62 w 107"/>
                  <a:gd name="T5" fmla="*/ 92 h 119"/>
                  <a:gd name="T6" fmla="*/ 90 w 107"/>
                  <a:gd name="T7" fmla="*/ 84 h 119"/>
                  <a:gd name="T8" fmla="*/ 101 w 107"/>
                  <a:gd name="T9" fmla="*/ 109 h 119"/>
                  <a:gd name="T10" fmla="*/ 56 w 107"/>
                  <a:gd name="T11" fmla="*/ 119 h 119"/>
                  <a:gd name="T12" fmla="*/ 0 w 107"/>
                  <a:gd name="T13" fmla="*/ 73 h 119"/>
                  <a:gd name="T14" fmla="*/ 0 w 107"/>
                  <a:gd name="T15" fmla="*/ 50 h 119"/>
                  <a:gd name="T16" fmla="*/ 54 w 107"/>
                  <a:gd name="T17" fmla="*/ 0 h 119"/>
                  <a:gd name="T18" fmla="*/ 107 w 107"/>
                  <a:gd name="T19" fmla="*/ 43 h 119"/>
                  <a:gd name="T20" fmla="*/ 107 w 107"/>
                  <a:gd name="T21" fmla="*/ 71 h 119"/>
                  <a:gd name="T22" fmla="*/ 36 w 107"/>
                  <a:gd name="T23" fmla="*/ 71 h 119"/>
                  <a:gd name="T24" fmla="*/ 72 w 107"/>
                  <a:gd name="T25" fmla="*/ 44 h 119"/>
                  <a:gd name="T26" fmla="*/ 55 w 107"/>
                  <a:gd name="T27" fmla="*/ 27 h 119"/>
                  <a:gd name="T28" fmla="*/ 36 w 107"/>
                  <a:gd name="T29" fmla="*/ 46 h 119"/>
                  <a:gd name="T30" fmla="*/ 36 w 107"/>
                  <a:gd name="T31" fmla="*/ 50 h 119"/>
                  <a:gd name="T32" fmla="*/ 72 w 107"/>
                  <a:gd name="T33" fmla="*/ 50 h 119"/>
                  <a:gd name="T34" fmla="*/ 72 w 107"/>
                  <a:gd name="T35" fmla="*/ 44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7" h="119">
                    <a:moveTo>
                      <a:pt x="36" y="71"/>
                    </a:moveTo>
                    <a:cubicBezTo>
                      <a:pt x="36" y="74"/>
                      <a:pt x="36" y="74"/>
                      <a:pt x="36" y="74"/>
                    </a:cubicBezTo>
                    <a:cubicBezTo>
                      <a:pt x="36" y="86"/>
                      <a:pt x="51" y="92"/>
                      <a:pt x="62" y="92"/>
                    </a:cubicBezTo>
                    <a:cubicBezTo>
                      <a:pt x="73" y="92"/>
                      <a:pt x="85" y="86"/>
                      <a:pt x="90" y="84"/>
                    </a:cubicBezTo>
                    <a:cubicBezTo>
                      <a:pt x="101" y="109"/>
                      <a:pt x="101" y="109"/>
                      <a:pt x="101" y="109"/>
                    </a:cubicBezTo>
                    <a:cubicBezTo>
                      <a:pt x="89" y="115"/>
                      <a:pt x="78" y="119"/>
                      <a:pt x="56" y="119"/>
                    </a:cubicBezTo>
                    <a:cubicBezTo>
                      <a:pt x="29" y="119"/>
                      <a:pt x="0" y="105"/>
                      <a:pt x="0" y="73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16"/>
                      <a:pt x="27" y="0"/>
                      <a:pt x="54" y="0"/>
                    </a:cubicBezTo>
                    <a:cubicBezTo>
                      <a:pt x="81" y="0"/>
                      <a:pt x="107" y="15"/>
                      <a:pt x="107" y="43"/>
                    </a:cubicBezTo>
                    <a:cubicBezTo>
                      <a:pt x="107" y="71"/>
                      <a:pt x="107" y="71"/>
                      <a:pt x="107" y="71"/>
                    </a:cubicBezTo>
                    <a:lnTo>
                      <a:pt x="36" y="71"/>
                    </a:lnTo>
                    <a:close/>
                    <a:moveTo>
                      <a:pt x="72" y="44"/>
                    </a:moveTo>
                    <a:cubicBezTo>
                      <a:pt x="72" y="32"/>
                      <a:pt x="64" y="27"/>
                      <a:pt x="55" y="27"/>
                    </a:cubicBezTo>
                    <a:cubicBezTo>
                      <a:pt x="45" y="27"/>
                      <a:pt x="36" y="33"/>
                      <a:pt x="36" y="46"/>
                    </a:cubicBezTo>
                    <a:cubicBezTo>
                      <a:pt x="36" y="50"/>
                      <a:pt x="36" y="50"/>
                      <a:pt x="36" y="50"/>
                    </a:cubicBezTo>
                    <a:cubicBezTo>
                      <a:pt x="72" y="50"/>
                      <a:pt x="72" y="50"/>
                      <a:pt x="72" y="50"/>
                    </a:cubicBezTo>
                    <a:lnTo>
                      <a:pt x="72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30" name="Freeform 14" hidden="1"/>
              <p:cNvSpPr>
                <a:spLocks/>
              </p:cNvSpPr>
              <p:nvPr/>
            </p:nvSpPr>
            <p:spPr bwMode="auto">
              <a:xfrm>
                <a:off x="3821" y="1439"/>
                <a:ext cx="130" cy="375"/>
              </a:xfrm>
              <a:custGeom>
                <a:avLst/>
                <a:gdLst>
                  <a:gd name="T0" fmla="*/ 32 w 55"/>
                  <a:gd name="T1" fmla="*/ 157 h 157"/>
                  <a:gd name="T2" fmla="*/ 0 w 55"/>
                  <a:gd name="T3" fmla="*/ 126 h 157"/>
                  <a:gd name="T4" fmla="*/ 0 w 55"/>
                  <a:gd name="T5" fmla="*/ 0 h 157"/>
                  <a:gd name="T6" fmla="*/ 36 w 55"/>
                  <a:gd name="T7" fmla="*/ 0 h 157"/>
                  <a:gd name="T8" fmla="*/ 36 w 55"/>
                  <a:gd name="T9" fmla="*/ 117 h 157"/>
                  <a:gd name="T10" fmla="*/ 45 w 55"/>
                  <a:gd name="T11" fmla="*/ 126 h 157"/>
                  <a:gd name="T12" fmla="*/ 55 w 55"/>
                  <a:gd name="T13" fmla="*/ 125 h 157"/>
                  <a:gd name="T14" fmla="*/ 55 w 55"/>
                  <a:gd name="T15" fmla="*/ 153 h 157"/>
                  <a:gd name="T16" fmla="*/ 32 w 55"/>
                  <a:gd name="T17" fmla="*/ 15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157">
                    <a:moveTo>
                      <a:pt x="32" y="157"/>
                    </a:moveTo>
                    <a:cubicBezTo>
                      <a:pt x="8" y="157"/>
                      <a:pt x="0" y="141"/>
                      <a:pt x="0" y="12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117"/>
                      <a:pt x="36" y="117"/>
                      <a:pt x="36" y="117"/>
                    </a:cubicBezTo>
                    <a:cubicBezTo>
                      <a:pt x="36" y="122"/>
                      <a:pt x="38" y="126"/>
                      <a:pt x="45" y="126"/>
                    </a:cubicBezTo>
                    <a:cubicBezTo>
                      <a:pt x="48" y="126"/>
                      <a:pt x="51" y="125"/>
                      <a:pt x="55" y="125"/>
                    </a:cubicBezTo>
                    <a:cubicBezTo>
                      <a:pt x="55" y="153"/>
                      <a:pt x="55" y="153"/>
                      <a:pt x="55" y="153"/>
                    </a:cubicBezTo>
                    <a:cubicBezTo>
                      <a:pt x="49" y="155"/>
                      <a:pt x="40" y="157"/>
                      <a:pt x="32" y="1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31" name="Rectangle 15" hidden="1"/>
              <p:cNvSpPr>
                <a:spLocks noChangeArrowheads="1"/>
              </p:cNvSpPr>
              <p:nvPr/>
            </p:nvSpPr>
            <p:spPr bwMode="auto">
              <a:xfrm>
                <a:off x="3963" y="1786"/>
                <a:ext cx="16" cy="2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32" name="Freeform 16" hidden="1"/>
              <p:cNvSpPr>
                <a:spLocks/>
              </p:cNvSpPr>
              <p:nvPr/>
            </p:nvSpPr>
            <p:spPr bwMode="auto">
              <a:xfrm>
                <a:off x="3993" y="1712"/>
                <a:ext cx="74" cy="98"/>
              </a:xfrm>
              <a:custGeom>
                <a:avLst/>
                <a:gdLst>
                  <a:gd name="T0" fmla="*/ 16 w 31"/>
                  <a:gd name="T1" fmla="*/ 41 h 41"/>
                  <a:gd name="T2" fmla="*/ 0 w 31"/>
                  <a:gd name="T3" fmla="*/ 26 h 41"/>
                  <a:gd name="T4" fmla="*/ 0 w 31"/>
                  <a:gd name="T5" fmla="*/ 16 h 41"/>
                  <a:gd name="T6" fmla="*/ 16 w 31"/>
                  <a:gd name="T7" fmla="*/ 0 h 41"/>
                  <a:gd name="T8" fmla="*/ 31 w 31"/>
                  <a:gd name="T9" fmla="*/ 13 h 41"/>
                  <a:gd name="T10" fmla="*/ 31 w 31"/>
                  <a:gd name="T11" fmla="*/ 14 h 41"/>
                  <a:gd name="T12" fmla="*/ 26 w 31"/>
                  <a:gd name="T13" fmla="*/ 14 h 41"/>
                  <a:gd name="T14" fmla="*/ 26 w 31"/>
                  <a:gd name="T15" fmla="*/ 13 h 41"/>
                  <a:gd name="T16" fmla="*/ 16 w 31"/>
                  <a:gd name="T17" fmla="*/ 5 h 41"/>
                  <a:gd name="T18" fmla="*/ 6 w 31"/>
                  <a:gd name="T19" fmla="*/ 16 h 41"/>
                  <a:gd name="T20" fmla="*/ 6 w 31"/>
                  <a:gd name="T21" fmla="*/ 25 h 41"/>
                  <a:gd name="T22" fmla="*/ 16 w 31"/>
                  <a:gd name="T23" fmla="*/ 36 h 41"/>
                  <a:gd name="T24" fmla="*/ 26 w 31"/>
                  <a:gd name="T25" fmla="*/ 29 h 41"/>
                  <a:gd name="T26" fmla="*/ 26 w 31"/>
                  <a:gd name="T27" fmla="*/ 27 h 41"/>
                  <a:gd name="T28" fmla="*/ 31 w 31"/>
                  <a:gd name="T29" fmla="*/ 27 h 41"/>
                  <a:gd name="T30" fmla="*/ 31 w 31"/>
                  <a:gd name="T31" fmla="*/ 28 h 41"/>
                  <a:gd name="T32" fmla="*/ 16 w 31"/>
                  <a:gd name="T33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1" h="41">
                    <a:moveTo>
                      <a:pt x="16" y="41"/>
                    </a:moveTo>
                    <a:cubicBezTo>
                      <a:pt x="6" y="41"/>
                      <a:pt x="0" y="36"/>
                      <a:pt x="0" y="2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6"/>
                      <a:pt x="7" y="0"/>
                      <a:pt x="16" y="0"/>
                    </a:cubicBezTo>
                    <a:cubicBezTo>
                      <a:pt x="26" y="0"/>
                      <a:pt x="31" y="6"/>
                      <a:pt x="31" y="13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0"/>
                      <a:pt x="23" y="5"/>
                      <a:pt x="16" y="5"/>
                    </a:cubicBezTo>
                    <a:cubicBezTo>
                      <a:pt x="10" y="5"/>
                      <a:pt x="6" y="10"/>
                      <a:pt x="6" y="16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6" y="32"/>
                      <a:pt x="9" y="36"/>
                      <a:pt x="16" y="36"/>
                    </a:cubicBezTo>
                    <a:cubicBezTo>
                      <a:pt x="23" y="36"/>
                      <a:pt x="26" y="32"/>
                      <a:pt x="26" y="29"/>
                    </a:cubicBezTo>
                    <a:cubicBezTo>
                      <a:pt x="26" y="27"/>
                      <a:pt x="26" y="27"/>
                      <a:pt x="26" y="27"/>
                    </a:cubicBezTo>
                    <a:cubicBezTo>
                      <a:pt x="31" y="27"/>
                      <a:pt x="31" y="27"/>
                      <a:pt x="31" y="27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1" y="36"/>
                      <a:pt x="26" y="41"/>
                      <a:pt x="16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33" name="Freeform 17" hidden="1"/>
              <p:cNvSpPr>
                <a:spLocks noEditPoints="1"/>
              </p:cNvSpPr>
              <p:nvPr/>
            </p:nvSpPr>
            <p:spPr bwMode="auto">
              <a:xfrm>
                <a:off x="4076" y="1712"/>
                <a:ext cx="76" cy="98"/>
              </a:xfrm>
              <a:custGeom>
                <a:avLst/>
                <a:gdLst>
                  <a:gd name="T0" fmla="*/ 16 w 32"/>
                  <a:gd name="T1" fmla="*/ 41 h 41"/>
                  <a:gd name="T2" fmla="*/ 0 w 32"/>
                  <a:gd name="T3" fmla="*/ 26 h 41"/>
                  <a:gd name="T4" fmla="*/ 0 w 32"/>
                  <a:gd name="T5" fmla="*/ 16 h 41"/>
                  <a:gd name="T6" fmla="*/ 16 w 32"/>
                  <a:gd name="T7" fmla="*/ 0 h 41"/>
                  <a:gd name="T8" fmla="*/ 32 w 32"/>
                  <a:gd name="T9" fmla="*/ 16 h 41"/>
                  <a:gd name="T10" fmla="*/ 32 w 32"/>
                  <a:gd name="T11" fmla="*/ 25 h 41"/>
                  <a:gd name="T12" fmla="*/ 16 w 32"/>
                  <a:gd name="T13" fmla="*/ 41 h 41"/>
                  <a:gd name="T14" fmla="*/ 26 w 32"/>
                  <a:gd name="T15" fmla="*/ 16 h 41"/>
                  <a:gd name="T16" fmla="*/ 16 w 32"/>
                  <a:gd name="T17" fmla="*/ 5 h 41"/>
                  <a:gd name="T18" fmla="*/ 6 w 32"/>
                  <a:gd name="T19" fmla="*/ 16 h 41"/>
                  <a:gd name="T20" fmla="*/ 6 w 32"/>
                  <a:gd name="T21" fmla="*/ 26 h 41"/>
                  <a:gd name="T22" fmla="*/ 16 w 32"/>
                  <a:gd name="T23" fmla="*/ 36 h 41"/>
                  <a:gd name="T24" fmla="*/ 26 w 32"/>
                  <a:gd name="T25" fmla="*/ 25 h 41"/>
                  <a:gd name="T26" fmla="*/ 26 w 32"/>
                  <a:gd name="T27" fmla="*/ 16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2" h="41">
                    <a:moveTo>
                      <a:pt x="16" y="41"/>
                    </a:moveTo>
                    <a:cubicBezTo>
                      <a:pt x="6" y="41"/>
                      <a:pt x="0" y="36"/>
                      <a:pt x="0" y="2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6"/>
                      <a:pt x="7" y="0"/>
                      <a:pt x="16" y="0"/>
                    </a:cubicBezTo>
                    <a:cubicBezTo>
                      <a:pt x="26" y="0"/>
                      <a:pt x="32" y="6"/>
                      <a:pt x="32" y="16"/>
                    </a:cubicBezTo>
                    <a:cubicBezTo>
                      <a:pt x="32" y="25"/>
                      <a:pt x="32" y="25"/>
                      <a:pt x="32" y="25"/>
                    </a:cubicBezTo>
                    <a:cubicBezTo>
                      <a:pt x="32" y="36"/>
                      <a:pt x="25" y="41"/>
                      <a:pt x="16" y="41"/>
                    </a:cubicBezTo>
                    <a:close/>
                    <a:moveTo>
                      <a:pt x="26" y="16"/>
                    </a:moveTo>
                    <a:cubicBezTo>
                      <a:pt x="26" y="10"/>
                      <a:pt x="23" y="5"/>
                      <a:pt x="16" y="5"/>
                    </a:cubicBezTo>
                    <a:cubicBezTo>
                      <a:pt x="9" y="5"/>
                      <a:pt x="6" y="10"/>
                      <a:pt x="6" y="16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6" y="32"/>
                      <a:pt x="9" y="36"/>
                      <a:pt x="16" y="36"/>
                    </a:cubicBezTo>
                    <a:cubicBezTo>
                      <a:pt x="23" y="36"/>
                      <a:pt x="26" y="32"/>
                      <a:pt x="26" y="25"/>
                    </a:cubicBezTo>
                    <a:lnTo>
                      <a:pt x="26" y="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34" name="Freeform 18" hidden="1"/>
              <p:cNvSpPr>
                <a:spLocks/>
              </p:cNvSpPr>
              <p:nvPr/>
            </p:nvSpPr>
            <p:spPr bwMode="auto">
              <a:xfrm>
                <a:off x="4166" y="1712"/>
                <a:ext cx="130" cy="95"/>
              </a:xfrm>
              <a:custGeom>
                <a:avLst/>
                <a:gdLst>
                  <a:gd name="T0" fmla="*/ 49 w 55"/>
                  <a:gd name="T1" fmla="*/ 40 h 40"/>
                  <a:gd name="T2" fmla="*/ 49 w 55"/>
                  <a:gd name="T3" fmla="*/ 15 h 40"/>
                  <a:gd name="T4" fmla="*/ 41 w 55"/>
                  <a:gd name="T5" fmla="*/ 5 h 40"/>
                  <a:gd name="T6" fmla="*/ 30 w 55"/>
                  <a:gd name="T7" fmla="*/ 17 h 40"/>
                  <a:gd name="T8" fmla="*/ 30 w 55"/>
                  <a:gd name="T9" fmla="*/ 40 h 40"/>
                  <a:gd name="T10" fmla="*/ 24 w 55"/>
                  <a:gd name="T11" fmla="*/ 40 h 40"/>
                  <a:gd name="T12" fmla="*/ 24 w 55"/>
                  <a:gd name="T13" fmla="*/ 15 h 40"/>
                  <a:gd name="T14" fmla="*/ 17 w 55"/>
                  <a:gd name="T15" fmla="*/ 5 h 40"/>
                  <a:gd name="T16" fmla="*/ 6 w 55"/>
                  <a:gd name="T17" fmla="*/ 17 h 40"/>
                  <a:gd name="T18" fmla="*/ 6 w 55"/>
                  <a:gd name="T19" fmla="*/ 40 h 40"/>
                  <a:gd name="T20" fmla="*/ 0 w 55"/>
                  <a:gd name="T21" fmla="*/ 40 h 40"/>
                  <a:gd name="T22" fmla="*/ 0 w 55"/>
                  <a:gd name="T23" fmla="*/ 1 h 40"/>
                  <a:gd name="T24" fmla="*/ 6 w 55"/>
                  <a:gd name="T25" fmla="*/ 1 h 40"/>
                  <a:gd name="T26" fmla="*/ 6 w 55"/>
                  <a:gd name="T27" fmla="*/ 7 h 40"/>
                  <a:gd name="T28" fmla="*/ 6 w 55"/>
                  <a:gd name="T29" fmla="*/ 7 h 40"/>
                  <a:gd name="T30" fmla="*/ 18 w 55"/>
                  <a:gd name="T31" fmla="*/ 0 h 40"/>
                  <a:gd name="T32" fmla="*/ 29 w 55"/>
                  <a:gd name="T33" fmla="*/ 7 h 40"/>
                  <a:gd name="T34" fmla="*/ 30 w 55"/>
                  <a:gd name="T35" fmla="*/ 7 h 40"/>
                  <a:gd name="T36" fmla="*/ 42 w 55"/>
                  <a:gd name="T37" fmla="*/ 0 h 40"/>
                  <a:gd name="T38" fmla="*/ 55 w 55"/>
                  <a:gd name="T39" fmla="*/ 13 h 40"/>
                  <a:gd name="T40" fmla="*/ 55 w 55"/>
                  <a:gd name="T41" fmla="*/ 40 h 40"/>
                  <a:gd name="T42" fmla="*/ 49 w 55"/>
                  <a:gd name="T43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5" h="40">
                    <a:moveTo>
                      <a:pt x="49" y="40"/>
                    </a:moveTo>
                    <a:cubicBezTo>
                      <a:pt x="49" y="15"/>
                      <a:pt x="49" y="15"/>
                      <a:pt x="49" y="15"/>
                    </a:cubicBezTo>
                    <a:cubicBezTo>
                      <a:pt x="49" y="9"/>
                      <a:pt x="46" y="5"/>
                      <a:pt x="41" y="5"/>
                    </a:cubicBezTo>
                    <a:cubicBezTo>
                      <a:pt x="35" y="5"/>
                      <a:pt x="30" y="11"/>
                      <a:pt x="30" y="17"/>
                    </a:cubicBezTo>
                    <a:cubicBezTo>
                      <a:pt x="30" y="40"/>
                      <a:pt x="30" y="40"/>
                      <a:pt x="30" y="40"/>
                    </a:cubicBezTo>
                    <a:cubicBezTo>
                      <a:pt x="24" y="40"/>
                      <a:pt x="24" y="40"/>
                      <a:pt x="24" y="40"/>
                    </a:cubicBezTo>
                    <a:cubicBezTo>
                      <a:pt x="24" y="15"/>
                      <a:pt x="24" y="15"/>
                      <a:pt x="24" y="15"/>
                    </a:cubicBezTo>
                    <a:cubicBezTo>
                      <a:pt x="24" y="9"/>
                      <a:pt x="21" y="5"/>
                      <a:pt x="17" y="5"/>
                    </a:cubicBezTo>
                    <a:cubicBezTo>
                      <a:pt x="12" y="5"/>
                      <a:pt x="6" y="10"/>
                      <a:pt x="6" y="17"/>
                    </a:cubicBezTo>
                    <a:cubicBezTo>
                      <a:pt x="6" y="40"/>
                      <a:pt x="6" y="40"/>
                      <a:pt x="6" y="40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9" y="3"/>
                      <a:pt x="13" y="0"/>
                      <a:pt x="18" y="0"/>
                    </a:cubicBezTo>
                    <a:cubicBezTo>
                      <a:pt x="24" y="0"/>
                      <a:pt x="28" y="3"/>
                      <a:pt x="29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3" y="3"/>
                      <a:pt x="37" y="0"/>
                      <a:pt x="42" y="0"/>
                    </a:cubicBezTo>
                    <a:cubicBezTo>
                      <a:pt x="51" y="0"/>
                      <a:pt x="55" y="6"/>
                      <a:pt x="55" y="13"/>
                    </a:cubicBezTo>
                    <a:cubicBezTo>
                      <a:pt x="55" y="40"/>
                      <a:pt x="55" y="40"/>
                      <a:pt x="55" y="40"/>
                    </a:cubicBezTo>
                    <a:lnTo>
                      <a:pt x="49" y="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35" name="Freeform 19" hidden="1"/>
              <p:cNvSpPr>
                <a:spLocks/>
              </p:cNvSpPr>
              <p:nvPr/>
            </p:nvSpPr>
            <p:spPr bwMode="auto">
              <a:xfrm>
                <a:off x="831" y="1318"/>
                <a:ext cx="530" cy="563"/>
              </a:xfrm>
              <a:custGeom>
                <a:avLst/>
                <a:gdLst>
                  <a:gd name="T0" fmla="*/ 78 w 224"/>
                  <a:gd name="T1" fmla="*/ 176 h 236"/>
                  <a:gd name="T2" fmla="*/ 50 w 224"/>
                  <a:gd name="T3" fmla="*/ 146 h 236"/>
                  <a:gd name="T4" fmla="*/ 51 w 224"/>
                  <a:gd name="T5" fmla="*/ 0 h 236"/>
                  <a:gd name="T6" fmla="*/ 45 w 224"/>
                  <a:gd name="T7" fmla="*/ 0 h 236"/>
                  <a:gd name="T8" fmla="*/ 17 w 224"/>
                  <a:gd name="T9" fmla="*/ 32 h 236"/>
                  <a:gd name="T10" fmla="*/ 24 w 224"/>
                  <a:gd name="T11" fmla="*/ 204 h 236"/>
                  <a:gd name="T12" fmla="*/ 55 w 224"/>
                  <a:gd name="T13" fmla="*/ 233 h 236"/>
                  <a:gd name="T14" fmla="*/ 204 w 224"/>
                  <a:gd name="T15" fmla="*/ 197 h 236"/>
                  <a:gd name="T16" fmla="*/ 223 w 224"/>
                  <a:gd name="T17" fmla="*/ 168 h 236"/>
                  <a:gd name="T18" fmla="*/ 224 w 224"/>
                  <a:gd name="T19" fmla="*/ 156 h 236"/>
                  <a:gd name="T20" fmla="*/ 78 w 224"/>
                  <a:gd name="T21" fmla="*/ 176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4" h="236">
                    <a:moveTo>
                      <a:pt x="78" y="176"/>
                    </a:moveTo>
                    <a:cubicBezTo>
                      <a:pt x="68" y="175"/>
                      <a:pt x="54" y="161"/>
                      <a:pt x="50" y="146"/>
                    </a:cubicBezTo>
                    <a:cubicBezTo>
                      <a:pt x="36" y="98"/>
                      <a:pt x="36" y="47"/>
                      <a:pt x="51" y="0"/>
                    </a:cubicBezTo>
                    <a:cubicBezTo>
                      <a:pt x="49" y="0"/>
                      <a:pt x="47" y="0"/>
                      <a:pt x="45" y="0"/>
                    </a:cubicBezTo>
                    <a:cubicBezTo>
                      <a:pt x="35" y="2"/>
                      <a:pt x="21" y="16"/>
                      <a:pt x="17" y="32"/>
                    </a:cubicBezTo>
                    <a:cubicBezTo>
                      <a:pt x="0" y="88"/>
                      <a:pt x="3" y="149"/>
                      <a:pt x="24" y="204"/>
                    </a:cubicBezTo>
                    <a:cubicBezTo>
                      <a:pt x="30" y="219"/>
                      <a:pt x="45" y="232"/>
                      <a:pt x="55" y="233"/>
                    </a:cubicBezTo>
                    <a:cubicBezTo>
                      <a:pt x="108" y="236"/>
                      <a:pt x="157" y="220"/>
                      <a:pt x="204" y="197"/>
                    </a:cubicBezTo>
                    <a:cubicBezTo>
                      <a:pt x="213" y="193"/>
                      <a:pt x="221" y="179"/>
                      <a:pt x="223" y="168"/>
                    </a:cubicBezTo>
                    <a:cubicBezTo>
                      <a:pt x="223" y="164"/>
                      <a:pt x="223" y="160"/>
                      <a:pt x="224" y="156"/>
                    </a:cubicBezTo>
                    <a:cubicBezTo>
                      <a:pt x="177" y="172"/>
                      <a:pt x="129" y="182"/>
                      <a:pt x="78" y="1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36" name="Freeform 20" hidden="1"/>
              <p:cNvSpPr>
                <a:spLocks/>
              </p:cNvSpPr>
              <p:nvPr/>
            </p:nvSpPr>
            <p:spPr bwMode="auto">
              <a:xfrm>
                <a:off x="952" y="1208"/>
                <a:ext cx="495" cy="482"/>
              </a:xfrm>
              <a:custGeom>
                <a:avLst/>
                <a:gdLst>
                  <a:gd name="T0" fmla="*/ 205 w 209"/>
                  <a:gd name="T1" fmla="*/ 65 h 202"/>
                  <a:gd name="T2" fmla="*/ 185 w 209"/>
                  <a:gd name="T3" fmla="*/ 38 h 202"/>
                  <a:gd name="T4" fmla="*/ 36 w 209"/>
                  <a:gd name="T5" fmla="*/ 2 h 202"/>
                  <a:gd name="T6" fmla="*/ 6 w 209"/>
                  <a:gd name="T7" fmla="*/ 30 h 202"/>
                  <a:gd name="T8" fmla="*/ 0 w 209"/>
                  <a:gd name="T9" fmla="*/ 46 h 202"/>
                  <a:gd name="T10" fmla="*/ 145 w 209"/>
                  <a:gd name="T11" fmla="*/ 69 h 202"/>
                  <a:gd name="T12" fmla="*/ 167 w 209"/>
                  <a:gd name="T13" fmla="*/ 96 h 202"/>
                  <a:gd name="T14" fmla="*/ 173 w 209"/>
                  <a:gd name="T15" fmla="*/ 202 h 202"/>
                  <a:gd name="T16" fmla="*/ 179 w 209"/>
                  <a:gd name="T17" fmla="*/ 200 h 202"/>
                  <a:gd name="T18" fmla="*/ 200 w 209"/>
                  <a:gd name="T19" fmla="*/ 174 h 202"/>
                  <a:gd name="T20" fmla="*/ 205 w 209"/>
                  <a:gd name="T21" fmla="*/ 65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9" h="202">
                    <a:moveTo>
                      <a:pt x="205" y="65"/>
                    </a:moveTo>
                    <a:cubicBezTo>
                      <a:pt x="203" y="55"/>
                      <a:pt x="194" y="42"/>
                      <a:pt x="185" y="38"/>
                    </a:cubicBezTo>
                    <a:cubicBezTo>
                      <a:pt x="138" y="16"/>
                      <a:pt x="90" y="0"/>
                      <a:pt x="36" y="2"/>
                    </a:cubicBezTo>
                    <a:cubicBezTo>
                      <a:pt x="26" y="3"/>
                      <a:pt x="12" y="15"/>
                      <a:pt x="6" y="30"/>
                    </a:cubicBezTo>
                    <a:cubicBezTo>
                      <a:pt x="4" y="35"/>
                      <a:pt x="2" y="40"/>
                      <a:pt x="0" y="46"/>
                    </a:cubicBezTo>
                    <a:cubicBezTo>
                      <a:pt x="51" y="40"/>
                      <a:pt x="99" y="51"/>
                      <a:pt x="145" y="69"/>
                    </a:cubicBezTo>
                    <a:cubicBezTo>
                      <a:pt x="155" y="73"/>
                      <a:pt x="164" y="85"/>
                      <a:pt x="167" y="96"/>
                    </a:cubicBezTo>
                    <a:cubicBezTo>
                      <a:pt x="173" y="132"/>
                      <a:pt x="175" y="166"/>
                      <a:pt x="173" y="202"/>
                    </a:cubicBezTo>
                    <a:cubicBezTo>
                      <a:pt x="175" y="201"/>
                      <a:pt x="177" y="200"/>
                      <a:pt x="179" y="200"/>
                    </a:cubicBezTo>
                    <a:cubicBezTo>
                      <a:pt x="188" y="196"/>
                      <a:pt x="198" y="184"/>
                      <a:pt x="200" y="174"/>
                    </a:cubicBezTo>
                    <a:cubicBezTo>
                      <a:pt x="208" y="137"/>
                      <a:pt x="209" y="103"/>
                      <a:pt x="205" y="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153" name="Group 4" hidden="1"/>
            <p:cNvGrpSpPr>
              <a:grpSpLocks noChangeAspect="1"/>
            </p:cNvGrpSpPr>
            <p:nvPr/>
          </p:nvGrpSpPr>
          <p:grpSpPr bwMode="auto">
            <a:xfrm rot="19800000">
              <a:off x="691169" y="1857120"/>
              <a:ext cx="3757044" cy="729723"/>
              <a:chOff x="831" y="1208"/>
              <a:chExt cx="3465" cy="673"/>
            </a:xfrm>
            <a:solidFill>
              <a:schemeClr val="bg1">
                <a:lumMod val="50000"/>
                <a:alpha val="10000"/>
              </a:schemeClr>
            </a:solidFill>
          </p:grpSpPr>
          <p:sp>
            <p:nvSpPr>
              <p:cNvPr id="205" name="Freeform 5" hidden="1"/>
              <p:cNvSpPr>
                <a:spLocks/>
              </p:cNvSpPr>
              <p:nvPr/>
            </p:nvSpPr>
            <p:spPr bwMode="auto">
              <a:xfrm>
                <a:off x="1489" y="1435"/>
                <a:ext cx="301" cy="379"/>
              </a:xfrm>
              <a:custGeom>
                <a:avLst/>
                <a:gdLst>
                  <a:gd name="T0" fmla="*/ 65 w 127"/>
                  <a:gd name="T1" fmla="*/ 159 h 159"/>
                  <a:gd name="T2" fmla="*/ 0 w 127"/>
                  <a:gd name="T3" fmla="*/ 131 h 159"/>
                  <a:gd name="T4" fmla="*/ 24 w 127"/>
                  <a:gd name="T5" fmla="*/ 109 h 159"/>
                  <a:gd name="T6" fmla="*/ 63 w 127"/>
                  <a:gd name="T7" fmla="*/ 129 h 159"/>
                  <a:gd name="T8" fmla="*/ 88 w 127"/>
                  <a:gd name="T9" fmla="*/ 114 h 159"/>
                  <a:gd name="T10" fmla="*/ 74 w 127"/>
                  <a:gd name="T11" fmla="*/ 100 h 159"/>
                  <a:gd name="T12" fmla="*/ 47 w 127"/>
                  <a:gd name="T13" fmla="*/ 93 h 159"/>
                  <a:gd name="T14" fmla="*/ 7 w 127"/>
                  <a:gd name="T15" fmla="*/ 50 h 159"/>
                  <a:gd name="T16" fmla="*/ 65 w 127"/>
                  <a:gd name="T17" fmla="*/ 0 h 159"/>
                  <a:gd name="T18" fmla="*/ 123 w 127"/>
                  <a:gd name="T19" fmla="*/ 24 h 159"/>
                  <a:gd name="T20" fmla="*/ 98 w 127"/>
                  <a:gd name="T21" fmla="*/ 45 h 159"/>
                  <a:gd name="T22" fmla="*/ 66 w 127"/>
                  <a:gd name="T23" fmla="*/ 30 h 159"/>
                  <a:gd name="T24" fmla="*/ 45 w 127"/>
                  <a:gd name="T25" fmla="*/ 45 h 159"/>
                  <a:gd name="T26" fmla="*/ 66 w 127"/>
                  <a:gd name="T27" fmla="*/ 59 h 159"/>
                  <a:gd name="T28" fmla="*/ 88 w 127"/>
                  <a:gd name="T29" fmla="*/ 65 h 159"/>
                  <a:gd name="T30" fmla="*/ 127 w 127"/>
                  <a:gd name="T31" fmla="*/ 109 h 159"/>
                  <a:gd name="T32" fmla="*/ 65 w 127"/>
                  <a:gd name="T33" fmla="*/ 159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7" h="159">
                    <a:moveTo>
                      <a:pt x="65" y="159"/>
                    </a:moveTo>
                    <a:cubicBezTo>
                      <a:pt x="38" y="159"/>
                      <a:pt x="15" y="152"/>
                      <a:pt x="0" y="131"/>
                    </a:cubicBezTo>
                    <a:cubicBezTo>
                      <a:pt x="24" y="109"/>
                      <a:pt x="24" y="109"/>
                      <a:pt x="24" y="109"/>
                    </a:cubicBezTo>
                    <a:cubicBezTo>
                      <a:pt x="32" y="121"/>
                      <a:pt x="47" y="129"/>
                      <a:pt x="63" y="129"/>
                    </a:cubicBezTo>
                    <a:cubicBezTo>
                      <a:pt x="75" y="129"/>
                      <a:pt x="88" y="125"/>
                      <a:pt x="88" y="114"/>
                    </a:cubicBezTo>
                    <a:cubicBezTo>
                      <a:pt x="88" y="106"/>
                      <a:pt x="81" y="103"/>
                      <a:pt x="74" y="100"/>
                    </a:cubicBezTo>
                    <a:cubicBezTo>
                      <a:pt x="70" y="99"/>
                      <a:pt x="52" y="94"/>
                      <a:pt x="47" y="93"/>
                    </a:cubicBezTo>
                    <a:cubicBezTo>
                      <a:pt x="25" y="87"/>
                      <a:pt x="7" y="76"/>
                      <a:pt x="7" y="50"/>
                    </a:cubicBezTo>
                    <a:cubicBezTo>
                      <a:pt x="7" y="21"/>
                      <a:pt x="31" y="0"/>
                      <a:pt x="65" y="0"/>
                    </a:cubicBezTo>
                    <a:cubicBezTo>
                      <a:pt x="92" y="0"/>
                      <a:pt x="111" y="7"/>
                      <a:pt x="123" y="24"/>
                    </a:cubicBezTo>
                    <a:cubicBezTo>
                      <a:pt x="98" y="45"/>
                      <a:pt x="98" y="45"/>
                      <a:pt x="98" y="45"/>
                    </a:cubicBezTo>
                    <a:cubicBezTo>
                      <a:pt x="91" y="35"/>
                      <a:pt x="78" y="30"/>
                      <a:pt x="66" y="30"/>
                    </a:cubicBezTo>
                    <a:cubicBezTo>
                      <a:pt x="55" y="30"/>
                      <a:pt x="45" y="35"/>
                      <a:pt x="45" y="45"/>
                    </a:cubicBezTo>
                    <a:cubicBezTo>
                      <a:pt x="45" y="55"/>
                      <a:pt x="54" y="56"/>
                      <a:pt x="66" y="59"/>
                    </a:cubicBezTo>
                    <a:cubicBezTo>
                      <a:pt x="69" y="61"/>
                      <a:pt x="85" y="64"/>
                      <a:pt x="88" y="65"/>
                    </a:cubicBezTo>
                    <a:cubicBezTo>
                      <a:pt x="111" y="72"/>
                      <a:pt x="127" y="84"/>
                      <a:pt x="127" y="109"/>
                    </a:cubicBezTo>
                    <a:cubicBezTo>
                      <a:pt x="127" y="142"/>
                      <a:pt x="97" y="159"/>
                      <a:pt x="65" y="1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6" name="Freeform 6" hidden="1"/>
              <p:cNvSpPr>
                <a:spLocks/>
              </p:cNvSpPr>
              <p:nvPr/>
            </p:nvSpPr>
            <p:spPr bwMode="auto">
              <a:xfrm>
                <a:off x="1806" y="1439"/>
                <a:ext cx="131" cy="375"/>
              </a:xfrm>
              <a:custGeom>
                <a:avLst/>
                <a:gdLst>
                  <a:gd name="T0" fmla="*/ 32 w 55"/>
                  <a:gd name="T1" fmla="*/ 157 h 157"/>
                  <a:gd name="T2" fmla="*/ 0 w 55"/>
                  <a:gd name="T3" fmla="*/ 126 h 157"/>
                  <a:gd name="T4" fmla="*/ 0 w 55"/>
                  <a:gd name="T5" fmla="*/ 0 h 157"/>
                  <a:gd name="T6" fmla="*/ 36 w 55"/>
                  <a:gd name="T7" fmla="*/ 0 h 157"/>
                  <a:gd name="T8" fmla="*/ 36 w 55"/>
                  <a:gd name="T9" fmla="*/ 117 h 157"/>
                  <a:gd name="T10" fmla="*/ 45 w 55"/>
                  <a:gd name="T11" fmla="*/ 126 h 157"/>
                  <a:gd name="T12" fmla="*/ 55 w 55"/>
                  <a:gd name="T13" fmla="*/ 125 h 157"/>
                  <a:gd name="T14" fmla="*/ 55 w 55"/>
                  <a:gd name="T15" fmla="*/ 153 h 157"/>
                  <a:gd name="T16" fmla="*/ 32 w 55"/>
                  <a:gd name="T17" fmla="*/ 15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157">
                    <a:moveTo>
                      <a:pt x="32" y="157"/>
                    </a:moveTo>
                    <a:cubicBezTo>
                      <a:pt x="8" y="157"/>
                      <a:pt x="0" y="141"/>
                      <a:pt x="0" y="12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117"/>
                      <a:pt x="36" y="117"/>
                      <a:pt x="36" y="117"/>
                    </a:cubicBezTo>
                    <a:cubicBezTo>
                      <a:pt x="36" y="122"/>
                      <a:pt x="38" y="126"/>
                      <a:pt x="45" y="126"/>
                    </a:cubicBezTo>
                    <a:cubicBezTo>
                      <a:pt x="48" y="126"/>
                      <a:pt x="51" y="125"/>
                      <a:pt x="55" y="125"/>
                    </a:cubicBezTo>
                    <a:cubicBezTo>
                      <a:pt x="55" y="153"/>
                      <a:pt x="55" y="153"/>
                      <a:pt x="55" y="153"/>
                    </a:cubicBezTo>
                    <a:cubicBezTo>
                      <a:pt x="49" y="155"/>
                      <a:pt x="40" y="157"/>
                      <a:pt x="32" y="1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7" name="Freeform 7" hidden="1"/>
              <p:cNvSpPr>
                <a:spLocks noEditPoints="1"/>
              </p:cNvSpPr>
              <p:nvPr/>
            </p:nvSpPr>
            <p:spPr bwMode="auto">
              <a:xfrm>
                <a:off x="1951" y="1437"/>
                <a:ext cx="85" cy="370"/>
              </a:xfrm>
              <a:custGeom>
                <a:avLst/>
                <a:gdLst>
                  <a:gd name="T0" fmla="*/ 0 w 85"/>
                  <a:gd name="T1" fmla="*/ 65 h 370"/>
                  <a:gd name="T2" fmla="*/ 0 w 85"/>
                  <a:gd name="T3" fmla="*/ 0 h 370"/>
                  <a:gd name="T4" fmla="*/ 85 w 85"/>
                  <a:gd name="T5" fmla="*/ 0 h 370"/>
                  <a:gd name="T6" fmla="*/ 85 w 85"/>
                  <a:gd name="T7" fmla="*/ 65 h 370"/>
                  <a:gd name="T8" fmla="*/ 0 w 85"/>
                  <a:gd name="T9" fmla="*/ 65 h 370"/>
                  <a:gd name="T10" fmla="*/ 0 w 85"/>
                  <a:gd name="T11" fmla="*/ 370 h 370"/>
                  <a:gd name="T12" fmla="*/ 0 w 85"/>
                  <a:gd name="T13" fmla="*/ 100 h 370"/>
                  <a:gd name="T14" fmla="*/ 85 w 85"/>
                  <a:gd name="T15" fmla="*/ 100 h 370"/>
                  <a:gd name="T16" fmla="*/ 85 w 85"/>
                  <a:gd name="T17" fmla="*/ 370 h 370"/>
                  <a:gd name="T18" fmla="*/ 0 w 85"/>
                  <a:gd name="T19" fmla="*/ 370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5" h="370">
                    <a:moveTo>
                      <a:pt x="0" y="65"/>
                    </a:moveTo>
                    <a:lnTo>
                      <a:pt x="0" y="0"/>
                    </a:lnTo>
                    <a:lnTo>
                      <a:pt x="85" y="0"/>
                    </a:lnTo>
                    <a:lnTo>
                      <a:pt x="85" y="65"/>
                    </a:lnTo>
                    <a:lnTo>
                      <a:pt x="0" y="65"/>
                    </a:lnTo>
                    <a:close/>
                    <a:moveTo>
                      <a:pt x="0" y="370"/>
                    </a:moveTo>
                    <a:lnTo>
                      <a:pt x="0" y="100"/>
                    </a:lnTo>
                    <a:lnTo>
                      <a:pt x="85" y="100"/>
                    </a:lnTo>
                    <a:lnTo>
                      <a:pt x="85" y="370"/>
                    </a:lnTo>
                    <a:lnTo>
                      <a:pt x="0" y="37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8" name="Freeform 8" hidden="1"/>
              <p:cNvSpPr>
                <a:spLocks noEditPoints="1"/>
              </p:cNvSpPr>
              <p:nvPr/>
            </p:nvSpPr>
            <p:spPr bwMode="auto">
              <a:xfrm>
                <a:off x="2057" y="1439"/>
                <a:ext cx="258" cy="375"/>
              </a:xfrm>
              <a:custGeom>
                <a:avLst/>
                <a:gdLst>
                  <a:gd name="T0" fmla="*/ 75 w 109"/>
                  <a:gd name="T1" fmla="*/ 154 h 157"/>
                  <a:gd name="T2" fmla="*/ 75 w 109"/>
                  <a:gd name="T3" fmla="*/ 141 h 157"/>
                  <a:gd name="T4" fmla="*/ 74 w 109"/>
                  <a:gd name="T5" fmla="*/ 141 h 157"/>
                  <a:gd name="T6" fmla="*/ 42 w 109"/>
                  <a:gd name="T7" fmla="*/ 157 h 157"/>
                  <a:gd name="T8" fmla="*/ 0 w 109"/>
                  <a:gd name="T9" fmla="*/ 115 h 157"/>
                  <a:gd name="T10" fmla="*/ 0 w 109"/>
                  <a:gd name="T11" fmla="*/ 81 h 157"/>
                  <a:gd name="T12" fmla="*/ 45 w 109"/>
                  <a:gd name="T13" fmla="*/ 38 h 157"/>
                  <a:gd name="T14" fmla="*/ 73 w 109"/>
                  <a:gd name="T15" fmla="*/ 51 h 157"/>
                  <a:gd name="T16" fmla="*/ 74 w 109"/>
                  <a:gd name="T17" fmla="*/ 51 h 157"/>
                  <a:gd name="T18" fmla="*/ 74 w 109"/>
                  <a:gd name="T19" fmla="*/ 0 h 157"/>
                  <a:gd name="T20" fmla="*/ 109 w 109"/>
                  <a:gd name="T21" fmla="*/ 0 h 157"/>
                  <a:gd name="T22" fmla="*/ 109 w 109"/>
                  <a:gd name="T23" fmla="*/ 154 h 157"/>
                  <a:gd name="T24" fmla="*/ 75 w 109"/>
                  <a:gd name="T25" fmla="*/ 154 h 157"/>
                  <a:gd name="T26" fmla="*/ 74 w 109"/>
                  <a:gd name="T27" fmla="*/ 83 h 157"/>
                  <a:gd name="T28" fmla="*/ 54 w 109"/>
                  <a:gd name="T29" fmla="*/ 65 h 157"/>
                  <a:gd name="T30" fmla="*/ 36 w 109"/>
                  <a:gd name="T31" fmla="*/ 84 h 157"/>
                  <a:gd name="T32" fmla="*/ 36 w 109"/>
                  <a:gd name="T33" fmla="*/ 111 h 157"/>
                  <a:gd name="T34" fmla="*/ 55 w 109"/>
                  <a:gd name="T35" fmla="*/ 129 h 157"/>
                  <a:gd name="T36" fmla="*/ 74 w 109"/>
                  <a:gd name="T37" fmla="*/ 110 h 157"/>
                  <a:gd name="T38" fmla="*/ 74 w 109"/>
                  <a:gd name="T39" fmla="*/ 83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9" h="157">
                    <a:moveTo>
                      <a:pt x="75" y="154"/>
                    </a:moveTo>
                    <a:cubicBezTo>
                      <a:pt x="75" y="141"/>
                      <a:pt x="75" y="141"/>
                      <a:pt x="75" y="141"/>
                    </a:cubicBezTo>
                    <a:cubicBezTo>
                      <a:pt x="74" y="141"/>
                      <a:pt x="74" y="141"/>
                      <a:pt x="74" y="141"/>
                    </a:cubicBezTo>
                    <a:cubicBezTo>
                      <a:pt x="67" y="151"/>
                      <a:pt x="53" y="157"/>
                      <a:pt x="42" y="157"/>
                    </a:cubicBezTo>
                    <a:cubicBezTo>
                      <a:pt x="17" y="157"/>
                      <a:pt x="0" y="141"/>
                      <a:pt x="0" y="115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54"/>
                      <a:pt x="20" y="38"/>
                      <a:pt x="45" y="38"/>
                    </a:cubicBezTo>
                    <a:cubicBezTo>
                      <a:pt x="56" y="38"/>
                      <a:pt x="67" y="43"/>
                      <a:pt x="73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109" y="0"/>
                      <a:pt x="109" y="0"/>
                      <a:pt x="109" y="0"/>
                    </a:cubicBezTo>
                    <a:cubicBezTo>
                      <a:pt x="109" y="154"/>
                      <a:pt x="109" y="154"/>
                      <a:pt x="109" y="154"/>
                    </a:cubicBezTo>
                    <a:lnTo>
                      <a:pt x="75" y="154"/>
                    </a:lnTo>
                    <a:close/>
                    <a:moveTo>
                      <a:pt x="74" y="83"/>
                    </a:moveTo>
                    <a:cubicBezTo>
                      <a:pt x="74" y="70"/>
                      <a:pt x="64" y="65"/>
                      <a:pt x="54" y="65"/>
                    </a:cubicBezTo>
                    <a:cubicBezTo>
                      <a:pt x="46" y="65"/>
                      <a:pt x="36" y="70"/>
                      <a:pt x="36" y="84"/>
                    </a:cubicBezTo>
                    <a:cubicBezTo>
                      <a:pt x="36" y="111"/>
                      <a:pt x="36" y="111"/>
                      <a:pt x="36" y="111"/>
                    </a:cubicBezTo>
                    <a:cubicBezTo>
                      <a:pt x="36" y="123"/>
                      <a:pt x="44" y="129"/>
                      <a:pt x="55" y="129"/>
                    </a:cubicBezTo>
                    <a:cubicBezTo>
                      <a:pt x="64" y="129"/>
                      <a:pt x="74" y="124"/>
                      <a:pt x="74" y="110"/>
                    </a:cubicBezTo>
                    <a:lnTo>
                      <a:pt x="74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9" name="Freeform 9" hidden="1"/>
              <p:cNvSpPr>
                <a:spLocks noEditPoints="1"/>
              </p:cNvSpPr>
              <p:nvPr/>
            </p:nvSpPr>
            <p:spPr bwMode="auto">
              <a:xfrm>
                <a:off x="2337" y="1530"/>
                <a:ext cx="253" cy="284"/>
              </a:xfrm>
              <a:custGeom>
                <a:avLst/>
                <a:gdLst>
                  <a:gd name="T0" fmla="*/ 37 w 107"/>
                  <a:gd name="T1" fmla="*/ 71 h 119"/>
                  <a:gd name="T2" fmla="*/ 37 w 107"/>
                  <a:gd name="T3" fmla="*/ 74 h 119"/>
                  <a:gd name="T4" fmla="*/ 63 w 107"/>
                  <a:gd name="T5" fmla="*/ 92 h 119"/>
                  <a:gd name="T6" fmla="*/ 90 w 107"/>
                  <a:gd name="T7" fmla="*/ 84 h 119"/>
                  <a:gd name="T8" fmla="*/ 101 w 107"/>
                  <a:gd name="T9" fmla="*/ 109 h 119"/>
                  <a:gd name="T10" fmla="*/ 57 w 107"/>
                  <a:gd name="T11" fmla="*/ 119 h 119"/>
                  <a:gd name="T12" fmla="*/ 0 w 107"/>
                  <a:gd name="T13" fmla="*/ 73 h 119"/>
                  <a:gd name="T14" fmla="*/ 0 w 107"/>
                  <a:gd name="T15" fmla="*/ 50 h 119"/>
                  <a:gd name="T16" fmla="*/ 55 w 107"/>
                  <a:gd name="T17" fmla="*/ 0 h 119"/>
                  <a:gd name="T18" fmla="*/ 107 w 107"/>
                  <a:gd name="T19" fmla="*/ 43 h 119"/>
                  <a:gd name="T20" fmla="*/ 107 w 107"/>
                  <a:gd name="T21" fmla="*/ 71 h 119"/>
                  <a:gd name="T22" fmla="*/ 37 w 107"/>
                  <a:gd name="T23" fmla="*/ 71 h 119"/>
                  <a:gd name="T24" fmla="*/ 73 w 107"/>
                  <a:gd name="T25" fmla="*/ 44 h 119"/>
                  <a:gd name="T26" fmla="*/ 55 w 107"/>
                  <a:gd name="T27" fmla="*/ 27 h 119"/>
                  <a:gd name="T28" fmla="*/ 37 w 107"/>
                  <a:gd name="T29" fmla="*/ 46 h 119"/>
                  <a:gd name="T30" fmla="*/ 37 w 107"/>
                  <a:gd name="T31" fmla="*/ 50 h 119"/>
                  <a:gd name="T32" fmla="*/ 73 w 107"/>
                  <a:gd name="T33" fmla="*/ 50 h 119"/>
                  <a:gd name="T34" fmla="*/ 73 w 107"/>
                  <a:gd name="T35" fmla="*/ 44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7" h="119">
                    <a:moveTo>
                      <a:pt x="37" y="71"/>
                    </a:moveTo>
                    <a:cubicBezTo>
                      <a:pt x="37" y="74"/>
                      <a:pt x="37" y="74"/>
                      <a:pt x="37" y="74"/>
                    </a:cubicBezTo>
                    <a:cubicBezTo>
                      <a:pt x="37" y="86"/>
                      <a:pt x="51" y="92"/>
                      <a:pt x="63" y="92"/>
                    </a:cubicBezTo>
                    <a:cubicBezTo>
                      <a:pt x="73" y="92"/>
                      <a:pt x="85" y="86"/>
                      <a:pt x="90" y="84"/>
                    </a:cubicBezTo>
                    <a:cubicBezTo>
                      <a:pt x="101" y="109"/>
                      <a:pt x="101" y="109"/>
                      <a:pt x="101" y="109"/>
                    </a:cubicBezTo>
                    <a:cubicBezTo>
                      <a:pt x="90" y="115"/>
                      <a:pt x="78" y="119"/>
                      <a:pt x="57" y="119"/>
                    </a:cubicBezTo>
                    <a:cubicBezTo>
                      <a:pt x="30" y="119"/>
                      <a:pt x="0" y="105"/>
                      <a:pt x="0" y="73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16"/>
                      <a:pt x="28" y="0"/>
                      <a:pt x="55" y="0"/>
                    </a:cubicBezTo>
                    <a:cubicBezTo>
                      <a:pt x="81" y="0"/>
                      <a:pt x="107" y="15"/>
                      <a:pt x="107" y="43"/>
                    </a:cubicBezTo>
                    <a:cubicBezTo>
                      <a:pt x="107" y="71"/>
                      <a:pt x="107" y="71"/>
                      <a:pt x="107" y="71"/>
                    </a:cubicBezTo>
                    <a:lnTo>
                      <a:pt x="37" y="71"/>
                    </a:lnTo>
                    <a:close/>
                    <a:moveTo>
                      <a:pt x="73" y="44"/>
                    </a:moveTo>
                    <a:cubicBezTo>
                      <a:pt x="73" y="32"/>
                      <a:pt x="64" y="27"/>
                      <a:pt x="55" y="27"/>
                    </a:cubicBezTo>
                    <a:cubicBezTo>
                      <a:pt x="45" y="27"/>
                      <a:pt x="37" y="33"/>
                      <a:pt x="37" y="46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73" y="50"/>
                      <a:pt x="73" y="50"/>
                      <a:pt x="73" y="50"/>
                    </a:cubicBezTo>
                    <a:lnTo>
                      <a:pt x="73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0" name="Freeform 10" hidden="1"/>
              <p:cNvSpPr>
                <a:spLocks/>
              </p:cNvSpPr>
              <p:nvPr/>
            </p:nvSpPr>
            <p:spPr bwMode="auto">
              <a:xfrm>
                <a:off x="2609" y="1439"/>
                <a:ext cx="367" cy="368"/>
              </a:xfrm>
              <a:custGeom>
                <a:avLst/>
                <a:gdLst>
                  <a:gd name="T0" fmla="*/ 284 w 367"/>
                  <a:gd name="T1" fmla="*/ 368 h 368"/>
                  <a:gd name="T2" fmla="*/ 284 w 367"/>
                  <a:gd name="T3" fmla="*/ 134 h 368"/>
                  <a:gd name="T4" fmla="*/ 281 w 367"/>
                  <a:gd name="T5" fmla="*/ 134 h 368"/>
                  <a:gd name="T6" fmla="*/ 215 w 367"/>
                  <a:gd name="T7" fmla="*/ 320 h 368"/>
                  <a:gd name="T8" fmla="*/ 151 w 367"/>
                  <a:gd name="T9" fmla="*/ 320 h 368"/>
                  <a:gd name="T10" fmla="*/ 85 w 367"/>
                  <a:gd name="T11" fmla="*/ 137 h 368"/>
                  <a:gd name="T12" fmla="*/ 85 w 367"/>
                  <a:gd name="T13" fmla="*/ 137 h 368"/>
                  <a:gd name="T14" fmla="*/ 85 w 367"/>
                  <a:gd name="T15" fmla="*/ 368 h 368"/>
                  <a:gd name="T16" fmla="*/ 0 w 367"/>
                  <a:gd name="T17" fmla="*/ 368 h 368"/>
                  <a:gd name="T18" fmla="*/ 0 w 367"/>
                  <a:gd name="T19" fmla="*/ 0 h 368"/>
                  <a:gd name="T20" fmla="*/ 113 w 367"/>
                  <a:gd name="T21" fmla="*/ 0 h 368"/>
                  <a:gd name="T22" fmla="*/ 184 w 367"/>
                  <a:gd name="T23" fmla="*/ 191 h 368"/>
                  <a:gd name="T24" fmla="*/ 253 w 367"/>
                  <a:gd name="T25" fmla="*/ 0 h 368"/>
                  <a:gd name="T26" fmla="*/ 367 w 367"/>
                  <a:gd name="T27" fmla="*/ 0 h 368"/>
                  <a:gd name="T28" fmla="*/ 367 w 367"/>
                  <a:gd name="T29" fmla="*/ 368 h 368"/>
                  <a:gd name="T30" fmla="*/ 284 w 367"/>
                  <a:gd name="T31" fmla="*/ 368 h 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67" h="368">
                    <a:moveTo>
                      <a:pt x="284" y="368"/>
                    </a:moveTo>
                    <a:lnTo>
                      <a:pt x="284" y="134"/>
                    </a:lnTo>
                    <a:lnTo>
                      <a:pt x="281" y="134"/>
                    </a:lnTo>
                    <a:lnTo>
                      <a:pt x="215" y="320"/>
                    </a:lnTo>
                    <a:lnTo>
                      <a:pt x="151" y="320"/>
                    </a:lnTo>
                    <a:lnTo>
                      <a:pt x="85" y="137"/>
                    </a:lnTo>
                    <a:lnTo>
                      <a:pt x="85" y="137"/>
                    </a:lnTo>
                    <a:lnTo>
                      <a:pt x="85" y="368"/>
                    </a:lnTo>
                    <a:lnTo>
                      <a:pt x="0" y="368"/>
                    </a:lnTo>
                    <a:lnTo>
                      <a:pt x="0" y="0"/>
                    </a:lnTo>
                    <a:lnTo>
                      <a:pt x="113" y="0"/>
                    </a:lnTo>
                    <a:lnTo>
                      <a:pt x="184" y="191"/>
                    </a:lnTo>
                    <a:lnTo>
                      <a:pt x="253" y="0"/>
                    </a:lnTo>
                    <a:lnTo>
                      <a:pt x="367" y="0"/>
                    </a:lnTo>
                    <a:lnTo>
                      <a:pt x="367" y="368"/>
                    </a:lnTo>
                    <a:lnTo>
                      <a:pt x="284" y="36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1" name="Freeform 11" hidden="1"/>
              <p:cNvSpPr>
                <a:spLocks noEditPoints="1"/>
              </p:cNvSpPr>
              <p:nvPr/>
            </p:nvSpPr>
            <p:spPr bwMode="auto">
              <a:xfrm>
                <a:off x="2999" y="1530"/>
                <a:ext cx="258" cy="284"/>
              </a:xfrm>
              <a:custGeom>
                <a:avLst/>
                <a:gdLst>
                  <a:gd name="T0" fmla="*/ 55 w 109"/>
                  <a:gd name="T1" fmla="*/ 119 h 119"/>
                  <a:gd name="T2" fmla="*/ 0 w 109"/>
                  <a:gd name="T3" fmla="*/ 73 h 119"/>
                  <a:gd name="T4" fmla="*/ 0 w 109"/>
                  <a:gd name="T5" fmla="*/ 49 h 119"/>
                  <a:gd name="T6" fmla="*/ 54 w 109"/>
                  <a:gd name="T7" fmla="*/ 0 h 119"/>
                  <a:gd name="T8" fmla="*/ 109 w 109"/>
                  <a:gd name="T9" fmla="*/ 48 h 119"/>
                  <a:gd name="T10" fmla="*/ 109 w 109"/>
                  <a:gd name="T11" fmla="*/ 72 h 119"/>
                  <a:gd name="T12" fmla="*/ 55 w 109"/>
                  <a:gd name="T13" fmla="*/ 119 h 119"/>
                  <a:gd name="T14" fmla="*/ 73 w 109"/>
                  <a:gd name="T15" fmla="*/ 46 h 119"/>
                  <a:gd name="T16" fmla="*/ 55 w 109"/>
                  <a:gd name="T17" fmla="*/ 28 h 119"/>
                  <a:gd name="T18" fmla="*/ 36 w 109"/>
                  <a:gd name="T19" fmla="*/ 46 h 119"/>
                  <a:gd name="T20" fmla="*/ 36 w 109"/>
                  <a:gd name="T21" fmla="*/ 74 h 119"/>
                  <a:gd name="T22" fmla="*/ 55 w 109"/>
                  <a:gd name="T23" fmla="*/ 92 h 119"/>
                  <a:gd name="T24" fmla="*/ 73 w 109"/>
                  <a:gd name="T25" fmla="*/ 74 h 119"/>
                  <a:gd name="T26" fmla="*/ 73 w 109"/>
                  <a:gd name="T27" fmla="*/ 46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9" h="119">
                    <a:moveTo>
                      <a:pt x="55" y="119"/>
                    </a:moveTo>
                    <a:cubicBezTo>
                      <a:pt x="28" y="119"/>
                      <a:pt x="0" y="107"/>
                      <a:pt x="0" y="73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0" y="16"/>
                      <a:pt x="28" y="0"/>
                      <a:pt x="54" y="0"/>
                    </a:cubicBezTo>
                    <a:cubicBezTo>
                      <a:pt x="81" y="0"/>
                      <a:pt x="109" y="15"/>
                      <a:pt x="109" y="48"/>
                    </a:cubicBezTo>
                    <a:cubicBezTo>
                      <a:pt x="109" y="72"/>
                      <a:pt x="109" y="72"/>
                      <a:pt x="109" y="72"/>
                    </a:cubicBezTo>
                    <a:cubicBezTo>
                      <a:pt x="109" y="105"/>
                      <a:pt x="81" y="119"/>
                      <a:pt x="55" y="119"/>
                    </a:cubicBezTo>
                    <a:close/>
                    <a:moveTo>
                      <a:pt x="73" y="46"/>
                    </a:moveTo>
                    <a:cubicBezTo>
                      <a:pt x="73" y="35"/>
                      <a:pt x="65" y="28"/>
                      <a:pt x="55" y="28"/>
                    </a:cubicBezTo>
                    <a:cubicBezTo>
                      <a:pt x="44" y="28"/>
                      <a:pt x="36" y="34"/>
                      <a:pt x="36" y="46"/>
                    </a:cubicBezTo>
                    <a:cubicBezTo>
                      <a:pt x="36" y="74"/>
                      <a:pt x="36" y="74"/>
                      <a:pt x="36" y="74"/>
                    </a:cubicBezTo>
                    <a:cubicBezTo>
                      <a:pt x="36" y="85"/>
                      <a:pt x="44" y="92"/>
                      <a:pt x="55" y="92"/>
                    </a:cubicBezTo>
                    <a:cubicBezTo>
                      <a:pt x="65" y="92"/>
                      <a:pt x="73" y="86"/>
                      <a:pt x="73" y="74"/>
                    </a:cubicBezTo>
                    <a:lnTo>
                      <a:pt x="73" y="4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2" name="Freeform 12" hidden="1"/>
              <p:cNvSpPr>
                <a:spLocks noEditPoints="1"/>
              </p:cNvSpPr>
              <p:nvPr/>
            </p:nvSpPr>
            <p:spPr bwMode="auto">
              <a:xfrm>
                <a:off x="3279" y="1439"/>
                <a:ext cx="258" cy="375"/>
              </a:xfrm>
              <a:custGeom>
                <a:avLst/>
                <a:gdLst>
                  <a:gd name="T0" fmla="*/ 74 w 109"/>
                  <a:gd name="T1" fmla="*/ 154 h 157"/>
                  <a:gd name="T2" fmla="*/ 74 w 109"/>
                  <a:gd name="T3" fmla="*/ 141 h 157"/>
                  <a:gd name="T4" fmla="*/ 73 w 109"/>
                  <a:gd name="T5" fmla="*/ 141 h 157"/>
                  <a:gd name="T6" fmla="*/ 42 w 109"/>
                  <a:gd name="T7" fmla="*/ 157 h 157"/>
                  <a:gd name="T8" fmla="*/ 0 w 109"/>
                  <a:gd name="T9" fmla="*/ 115 h 157"/>
                  <a:gd name="T10" fmla="*/ 0 w 109"/>
                  <a:gd name="T11" fmla="*/ 81 h 157"/>
                  <a:gd name="T12" fmla="*/ 44 w 109"/>
                  <a:gd name="T13" fmla="*/ 38 h 157"/>
                  <a:gd name="T14" fmla="*/ 73 w 109"/>
                  <a:gd name="T15" fmla="*/ 51 h 157"/>
                  <a:gd name="T16" fmla="*/ 73 w 109"/>
                  <a:gd name="T17" fmla="*/ 51 h 157"/>
                  <a:gd name="T18" fmla="*/ 73 w 109"/>
                  <a:gd name="T19" fmla="*/ 0 h 157"/>
                  <a:gd name="T20" fmla="*/ 109 w 109"/>
                  <a:gd name="T21" fmla="*/ 0 h 157"/>
                  <a:gd name="T22" fmla="*/ 109 w 109"/>
                  <a:gd name="T23" fmla="*/ 154 h 157"/>
                  <a:gd name="T24" fmla="*/ 74 w 109"/>
                  <a:gd name="T25" fmla="*/ 154 h 157"/>
                  <a:gd name="T26" fmla="*/ 73 w 109"/>
                  <a:gd name="T27" fmla="*/ 83 h 157"/>
                  <a:gd name="T28" fmla="*/ 54 w 109"/>
                  <a:gd name="T29" fmla="*/ 65 h 157"/>
                  <a:gd name="T30" fmla="*/ 35 w 109"/>
                  <a:gd name="T31" fmla="*/ 84 h 157"/>
                  <a:gd name="T32" fmla="*/ 35 w 109"/>
                  <a:gd name="T33" fmla="*/ 111 h 157"/>
                  <a:gd name="T34" fmla="*/ 54 w 109"/>
                  <a:gd name="T35" fmla="*/ 129 h 157"/>
                  <a:gd name="T36" fmla="*/ 73 w 109"/>
                  <a:gd name="T37" fmla="*/ 110 h 157"/>
                  <a:gd name="T38" fmla="*/ 73 w 109"/>
                  <a:gd name="T39" fmla="*/ 83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9" h="157">
                    <a:moveTo>
                      <a:pt x="74" y="154"/>
                    </a:moveTo>
                    <a:cubicBezTo>
                      <a:pt x="74" y="141"/>
                      <a:pt x="74" y="141"/>
                      <a:pt x="74" y="141"/>
                    </a:cubicBezTo>
                    <a:cubicBezTo>
                      <a:pt x="73" y="141"/>
                      <a:pt x="73" y="141"/>
                      <a:pt x="73" y="141"/>
                    </a:cubicBezTo>
                    <a:cubicBezTo>
                      <a:pt x="66" y="151"/>
                      <a:pt x="53" y="157"/>
                      <a:pt x="42" y="157"/>
                    </a:cubicBezTo>
                    <a:cubicBezTo>
                      <a:pt x="16" y="157"/>
                      <a:pt x="0" y="141"/>
                      <a:pt x="0" y="115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54"/>
                      <a:pt x="19" y="38"/>
                      <a:pt x="44" y="38"/>
                    </a:cubicBezTo>
                    <a:cubicBezTo>
                      <a:pt x="55" y="38"/>
                      <a:pt x="66" y="43"/>
                      <a:pt x="73" y="51"/>
                    </a:cubicBezTo>
                    <a:cubicBezTo>
                      <a:pt x="73" y="51"/>
                      <a:pt x="73" y="51"/>
                      <a:pt x="73" y="51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109" y="0"/>
                      <a:pt x="109" y="0"/>
                      <a:pt x="109" y="0"/>
                    </a:cubicBezTo>
                    <a:cubicBezTo>
                      <a:pt x="109" y="154"/>
                      <a:pt x="109" y="154"/>
                      <a:pt x="109" y="154"/>
                    </a:cubicBezTo>
                    <a:lnTo>
                      <a:pt x="74" y="154"/>
                    </a:lnTo>
                    <a:close/>
                    <a:moveTo>
                      <a:pt x="73" y="83"/>
                    </a:moveTo>
                    <a:cubicBezTo>
                      <a:pt x="73" y="70"/>
                      <a:pt x="63" y="65"/>
                      <a:pt x="54" y="65"/>
                    </a:cubicBezTo>
                    <a:cubicBezTo>
                      <a:pt x="45" y="65"/>
                      <a:pt x="35" y="70"/>
                      <a:pt x="35" y="84"/>
                    </a:cubicBezTo>
                    <a:cubicBezTo>
                      <a:pt x="35" y="111"/>
                      <a:pt x="35" y="111"/>
                      <a:pt x="35" y="111"/>
                    </a:cubicBezTo>
                    <a:cubicBezTo>
                      <a:pt x="35" y="123"/>
                      <a:pt x="44" y="129"/>
                      <a:pt x="54" y="129"/>
                    </a:cubicBezTo>
                    <a:cubicBezTo>
                      <a:pt x="63" y="129"/>
                      <a:pt x="73" y="124"/>
                      <a:pt x="73" y="110"/>
                    </a:cubicBezTo>
                    <a:lnTo>
                      <a:pt x="73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3" name="Freeform 13" hidden="1"/>
              <p:cNvSpPr>
                <a:spLocks noEditPoints="1"/>
              </p:cNvSpPr>
              <p:nvPr/>
            </p:nvSpPr>
            <p:spPr bwMode="auto">
              <a:xfrm>
                <a:off x="3553" y="1530"/>
                <a:ext cx="253" cy="284"/>
              </a:xfrm>
              <a:custGeom>
                <a:avLst/>
                <a:gdLst>
                  <a:gd name="T0" fmla="*/ 36 w 107"/>
                  <a:gd name="T1" fmla="*/ 71 h 119"/>
                  <a:gd name="T2" fmla="*/ 36 w 107"/>
                  <a:gd name="T3" fmla="*/ 74 h 119"/>
                  <a:gd name="T4" fmla="*/ 62 w 107"/>
                  <a:gd name="T5" fmla="*/ 92 h 119"/>
                  <a:gd name="T6" fmla="*/ 90 w 107"/>
                  <a:gd name="T7" fmla="*/ 84 h 119"/>
                  <a:gd name="T8" fmla="*/ 101 w 107"/>
                  <a:gd name="T9" fmla="*/ 109 h 119"/>
                  <a:gd name="T10" fmla="*/ 56 w 107"/>
                  <a:gd name="T11" fmla="*/ 119 h 119"/>
                  <a:gd name="T12" fmla="*/ 0 w 107"/>
                  <a:gd name="T13" fmla="*/ 73 h 119"/>
                  <a:gd name="T14" fmla="*/ 0 w 107"/>
                  <a:gd name="T15" fmla="*/ 50 h 119"/>
                  <a:gd name="T16" fmla="*/ 54 w 107"/>
                  <a:gd name="T17" fmla="*/ 0 h 119"/>
                  <a:gd name="T18" fmla="*/ 107 w 107"/>
                  <a:gd name="T19" fmla="*/ 43 h 119"/>
                  <a:gd name="T20" fmla="*/ 107 w 107"/>
                  <a:gd name="T21" fmla="*/ 71 h 119"/>
                  <a:gd name="T22" fmla="*/ 36 w 107"/>
                  <a:gd name="T23" fmla="*/ 71 h 119"/>
                  <a:gd name="T24" fmla="*/ 72 w 107"/>
                  <a:gd name="T25" fmla="*/ 44 h 119"/>
                  <a:gd name="T26" fmla="*/ 55 w 107"/>
                  <a:gd name="T27" fmla="*/ 27 h 119"/>
                  <a:gd name="T28" fmla="*/ 36 w 107"/>
                  <a:gd name="T29" fmla="*/ 46 h 119"/>
                  <a:gd name="T30" fmla="*/ 36 w 107"/>
                  <a:gd name="T31" fmla="*/ 50 h 119"/>
                  <a:gd name="T32" fmla="*/ 72 w 107"/>
                  <a:gd name="T33" fmla="*/ 50 h 119"/>
                  <a:gd name="T34" fmla="*/ 72 w 107"/>
                  <a:gd name="T35" fmla="*/ 44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7" h="119">
                    <a:moveTo>
                      <a:pt x="36" y="71"/>
                    </a:moveTo>
                    <a:cubicBezTo>
                      <a:pt x="36" y="74"/>
                      <a:pt x="36" y="74"/>
                      <a:pt x="36" y="74"/>
                    </a:cubicBezTo>
                    <a:cubicBezTo>
                      <a:pt x="36" y="86"/>
                      <a:pt x="51" y="92"/>
                      <a:pt x="62" y="92"/>
                    </a:cubicBezTo>
                    <a:cubicBezTo>
                      <a:pt x="73" y="92"/>
                      <a:pt x="85" y="86"/>
                      <a:pt x="90" y="84"/>
                    </a:cubicBezTo>
                    <a:cubicBezTo>
                      <a:pt x="101" y="109"/>
                      <a:pt x="101" y="109"/>
                      <a:pt x="101" y="109"/>
                    </a:cubicBezTo>
                    <a:cubicBezTo>
                      <a:pt x="89" y="115"/>
                      <a:pt x="78" y="119"/>
                      <a:pt x="56" y="119"/>
                    </a:cubicBezTo>
                    <a:cubicBezTo>
                      <a:pt x="29" y="119"/>
                      <a:pt x="0" y="105"/>
                      <a:pt x="0" y="73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16"/>
                      <a:pt x="27" y="0"/>
                      <a:pt x="54" y="0"/>
                    </a:cubicBezTo>
                    <a:cubicBezTo>
                      <a:pt x="81" y="0"/>
                      <a:pt x="107" y="15"/>
                      <a:pt x="107" y="43"/>
                    </a:cubicBezTo>
                    <a:cubicBezTo>
                      <a:pt x="107" y="71"/>
                      <a:pt x="107" y="71"/>
                      <a:pt x="107" y="71"/>
                    </a:cubicBezTo>
                    <a:lnTo>
                      <a:pt x="36" y="71"/>
                    </a:lnTo>
                    <a:close/>
                    <a:moveTo>
                      <a:pt x="72" y="44"/>
                    </a:moveTo>
                    <a:cubicBezTo>
                      <a:pt x="72" y="32"/>
                      <a:pt x="64" y="27"/>
                      <a:pt x="55" y="27"/>
                    </a:cubicBezTo>
                    <a:cubicBezTo>
                      <a:pt x="45" y="27"/>
                      <a:pt x="36" y="33"/>
                      <a:pt x="36" y="46"/>
                    </a:cubicBezTo>
                    <a:cubicBezTo>
                      <a:pt x="36" y="50"/>
                      <a:pt x="36" y="50"/>
                      <a:pt x="36" y="50"/>
                    </a:cubicBezTo>
                    <a:cubicBezTo>
                      <a:pt x="72" y="50"/>
                      <a:pt x="72" y="50"/>
                      <a:pt x="72" y="50"/>
                    </a:cubicBezTo>
                    <a:lnTo>
                      <a:pt x="72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4" name="Freeform 14" hidden="1"/>
              <p:cNvSpPr>
                <a:spLocks/>
              </p:cNvSpPr>
              <p:nvPr/>
            </p:nvSpPr>
            <p:spPr bwMode="auto">
              <a:xfrm>
                <a:off x="3821" y="1439"/>
                <a:ext cx="130" cy="375"/>
              </a:xfrm>
              <a:custGeom>
                <a:avLst/>
                <a:gdLst>
                  <a:gd name="T0" fmla="*/ 32 w 55"/>
                  <a:gd name="T1" fmla="*/ 157 h 157"/>
                  <a:gd name="T2" fmla="*/ 0 w 55"/>
                  <a:gd name="T3" fmla="*/ 126 h 157"/>
                  <a:gd name="T4" fmla="*/ 0 w 55"/>
                  <a:gd name="T5" fmla="*/ 0 h 157"/>
                  <a:gd name="T6" fmla="*/ 36 w 55"/>
                  <a:gd name="T7" fmla="*/ 0 h 157"/>
                  <a:gd name="T8" fmla="*/ 36 w 55"/>
                  <a:gd name="T9" fmla="*/ 117 h 157"/>
                  <a:gd name="T10" fmla="*/ 45 w 55"/>
                  <a:gd name="T11" fmla="*/ 126 h 157"/>
                  <a:gd name="T12" fmla="*/ 55 w 55"/>
                  <a:gd name="T13" fmla="*/ 125 h 157"/>
                  <a:gd name="T14" fmla="*/ 55 w 55"/>
                  <a:gd name="T15" fmla="*/ 153 h 157"/>
                  <a:gd name="T16" fmla="*/ 32 w 55"/>
                  <a:gd name="T17" fmla="*/ 15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157">
                    <a:moveTo>
                      <a:pt x="32" y="157"/>
                    </a:moveTo>
                    <a:cubicBezTo>
                      <a:pt x="8" y="157"/>
                      <a:pt x="0" y="141"/>
                      <a:pt x="0" y="12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117"/>
                      <a:pt x="36" y="117"/>
                      <a:pt x="36" y="117"/>
                    </a:cubicBezTo>
                    <a:cubicBezTo>
                      <a:pt x="36" y="122"/>
                      <a:pt x="38" y="126"/>
                      <a:pt x="45" y="126"/>
                    </a:cubicBezTo>
                    <a:cubicBezTo>
                      <a:pt x="48" y="126"/>
                      <a:pt x="51" y="125"/>
                      <a:pt x="55" y="125"/>
                    </a:cubicBezTo>
                    <a:cubicBezTo>
                      <a:pt x="55" y="153"/>
                      <a:pt x="55" y="153"/>
                      <a:pt x="55" y="153"/>
                    </a:cubicBezTo>
                    <a:cubicBezTo>
                      <a:pt x="49" y="155"/>
                      <a:pt x="40" y="157"/>
                      <a:pt x="32" y="1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5" name="Rectangle 15" hidden="1"/>
              <p:cNvSpPr>
                <a:spLocks noChangeArrowheads="1"/>
              </p:cNvSpPr>
              <p:nvPr/>
            </p:nvSpPr>
            <p:spPr bwMode="auto">
              <a:xfrm>
                <a:off x="3963" y="1786"/>
                <a:ext cx="16" cy="2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6" name="Freeform 16" hidden="1"/>
              <p:cNvSpPr>
                <a:spLocks/>
              </p:cNvSpPr>
              <p:nvPr/>
            </p:nvSpPr>
            <p:spPr bwMode="auto">
              <a:xfrm>
                <a:off x="3993" y="1712"/>
                <a:ext cx="74" cy="98"/>
              </a:xfrm>
              <a:custGeom>
                <a:avLst/>
                <a:gdLst>
                  <a:gd name="T0" fmla="*/ 16 w 31"/>
                  <a:gd name="T1" fmla="*/ 41 h 41"/>
                  <a:gd name="T2" fmla="*/ 0 w 31"/>
                  <a:gd name="T3" fmla="*/ 26 h 41"/>
                  <a:gd name="T4" fmla="*/ 0 w 31"/>
                  <a:gd name="T5" fmla="*/ 16 h 41"/>
                  <a:gd name="T6" fmla="*/ 16 w 31"/>
                  <a:gd name="T7" fmla="*/ 0 h 41"/>
                  <a:gd name="T8" fmla="*/ 31 w 31"/>
                  <a:gd name="T9" fmla="*/ 13 h 41"/>
                  <a:gd name="T10" fmla="*/ 31 w 31"/>
                  <a:gd name="T11" fmla="*/ 14 h 41"/>
                  <a:gd name="T12" fmla="*/ 26 w 31"/>
                  <a:gd name="T13" fmla="*/ 14 h 41"/>
                  <a:gd name="T14" fmla="*/ 26 w 31"/>
                  <a:gd name="T15" fmla="*/ 13 h 41"/>
                  <a:gd name="T16" fmla="*/ 16 w 31"/>
                  <a:gd name="T17" fmla="*/ 5 h 41"/>
                  <a:gd name="T18" fmla="*/ 6 w 31"/>
                  <a:gd name="T19" fmla="*/ 16 h 41"/>
                  <a:gd name="T20" fmla="*/ 6 w 31"/>
                  <a:gd name="T21" fmla="*/ 25 h 41"/>
                  <a:gd name="T22" fmla="*/ 16 w 31"/>
                  <a:gd name="T23" fmla="*/ 36 h 41"/>
                  <a:gd name="T24" fmla="*/ 26 w 31"/>
                  <a:gd name="T25" fmla="*/ 29 h 41"/>
                  <a:gd name="T26" fmla="*/ 26 w 31"/>
                  <a:gd name="T27" fmla="*/ 27 h 41"/>
                  <a:gd name="T28" fmla="*/ 31 w 31"/>
                  <a:gd name="T29" fmla="*/ 27 h 41"/>
                  <a:gd name="T30" fmla="*/ 31 w 31"/>
                  <a:gd name="T31" fmla="*/ 28 h 41"/>
                  <a:gd name="T32" fmla="*/ 16 w 31"/>
                  <a:gd name="T33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1" h="41">
                    <a:moveTo>
                      <a:pt x="16" y="41"/>
                    </a:moveTo>
                    <a:cubicBezTo>
                      <a:pt x="6" y="41"/>
                      <a:pt x="0" y="36"/>
                      <a:pt x="0" y="2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6"/>
                      <a:pt x="7" y="0"/>
                      <a:pt x="16" y="0"/>
                    </a:cubicBezTo>
                    <a:cubicBezTo>
                      <a:pt x="26" y="0"/>
                      <a:pt x="31" y="6"/>
                      <a:pt x="31" y="13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0"/>
                      <a:pt x="23" y="5"/>
                      <a:pt x="16" y="5"/>
                    </a:cubicBezTo>
                    <a:cubicBezTo>
                      <a:pt x="10" y="5"/>
                      <a:pt x="6" y="10"/>
                      <a:pt x="6" y="16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6" y="32"/>
                      <a:pt x="9" y="36"/>
                      <a:pt x="16" y="36"/>
                    </a:cubicBezTo>
                    <a:cubicBezTo>
                      <a:pt x="23" y="36"/>
                      <a:pt x="26" y="32"/>
                      <a:pt x="26" y="29"/>
                    </a:cubicBezTo>
                    <a:cubicBezTo>
                      <a:pt x="26" y="27"/>
                      <a:pt x="26" y="27"/>
                      <a:pt x="26" y="27"/>
                    </a:cubicBezTo>
                    <a:cubicBezTo>
                      <a:pt x="31" y="27"/>
                      <a:pt x="31" y="27"/>
                      <a:pt x="31" y="27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1" y="36"/>
                      <a:pt x="26" y="41"/>
                      <a:pt x="16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7" name="Freeform 17" hidden="1"/>
              <p:cNvSpPr>
                <a:spLocks noEditPoints="1"/>
              </p:cNvSpPr>
              <p:nvPr/>
            </p:nvSpPr>
            <p:spPr bwMode="auto">
              <a:xfrm>
                <a:off x="4076" y="1712"/>
                <a:ext cx="76" cy="98"/>
              </a:xfrm>
              <a:custGeom>
                <a:avLst/>
                <a:gdLst>
                  <a:gd name="T0" fmla="*/ 16 w 32"/>
                  <a:gd name="T1" fmla="*/ 41 h 41"/>
                  <a:gd name="T2" fmla="*/ 0 w 32"/>
                  <a:gd name="T3" fmla="*/ 26 h 41"/>
                  <a:gd name="T4" fmla="*/ 0 w 32"/>
                  <a:gd name="T5" fmla="*/ 16 h 41"/>
                  <a:gd name="T6" fmla="*/ 16 w 32"/>
                  <a:gd name="T7" fmla="*/ 0 h 41"/>
                  <a:gd name="T8" fmla="*/ 32 w 32"/>
                  <a:gd name="T9" fmla="*/ 16 h 41"/>
                  <a:gd name="T10" fmla="*/ 32 w 32"/>
                  <a:gd name="T11" fmla="*/ 25 h 41"/>
                  <a:gd name="T12" fmla="*/ 16 w 32"/>
                  <a:gd name="T13" fmla="*/ 41 h 41"/>
                  <a:gd name="T14" fmla="*/ 26 w 32"/>
                  <a:gd name="T15" fmla="*/ 16 h 41"/>
                  <a:gd name="T16" fmla="*/ 16 w 32"/>
                  <a:gd name="T17" fmla="*/ 5 h 41"/>
                  <a:gd name="T18" fmla="*/ 6 w 32"/>
                  <a:gd name="T19" fmla="*/ 16 h 41"/>
                  <a:gd name="T20" fmla="*/ 6 w 32"/>
                  <a:gd name="T21" fmla="*/ 26 h 41"/>
                  <a:gd name="T22" fmla="*/ 16 w 32"/>
                  <a:gd name="T23" fmla="*/ 36 h 41"/>
                  <a:gd name="T24" fmla="*/ 26 w 32"/>
                  <a:gd name="T25" fmla="*/ 25 h 41"/>
                  <a:gd name="T26" fmla="*/ 26 w 32"/>
                  <a:gd name="T27" fmla="*/ 16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2" h="41">
                    <a:moveTo>
                      <a:pt x="16" y="41"/>
                    </a:moveTo>
                    <a:cubicBezTo>
                      <a:pt x="6" y="41"/>
                      <a:pt x="0" y="36"/>
                      <a:pt x="0" y="2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6"/>
                      <a:pt x="7" y="0"/>
                      <a:pt x="16" y="0"/>
                    </a:cubicBezTo>
                    <a:cubicBezTo>
                      <a:pt x="26" y="0"/>
                      <a:pt x="32" y="6"/>
                      <a:pt x="32" y="16"/>
                    </a:cubicBezTo>
                    <a:cubicBezTo>
                      <a:pt x="32" y="25"/>
                      <a:pt x="32" y="25"/>
                      <a:pt x="32" y="25"/>
                    </a:cubicBezTo>
                    <a:cubicBezTo>
                      <a:pt x="32" y="36"/>
                      <a:pt x="25" y="41"/>
                      <a:pt x="16" y="41"/>
                    </a:cubicBezTo>
                    <a:close/>
                    <a:moveTo>
                      <a:pt x="26" y="16"/>
                    </a:moveTo>
                    <a:cubicBezTo>
                      <a:pt x="26" y="10"/>
                      <a:pt x="23" y="5"/>
                      <a:pt x="16" y="5"/>
                    </a:cubicBezTo>
                    <a:cubicBezTo>
                      <a:pt x="9" y="5"/>
                      <a:pt x="6" y="10"/>
                      <a:pt x="6" y="16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6" y="32"/>
                      <a:pt x="9" y="36"/>
                      <a:pt x="16" y="36"/>
                    </a:cubicBezTo>
                    <a:cubicBezTo>
                      <a:pt x="23" y="36"/>
                      <a:pt x="26" y="32"/>
                      <a:pt x="26" y="25"/>
                    </a:cubicBezTo>
                    <a:lnTo>
                      <a:pt x="26" y="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8" name="Freeform 18" hidden="1"/>
              <p:cNvSpPr>
                <a:spLocks/>
              </p:cNvSpPr>
              <p:nvPr/>
            </p:nvSpPr>
            <p:spPr bwMode="auto">
              <a:xfrm>
                <a:off x="4166" y="1712"/>
                <a:ext cx="130" cy="95"/>
              </a:xfrm>
              <a:custGeom>
                <a:avLst/>
                <a:gdLst>
                  <a:gd name="T0" fmla="*/ 49 w 55"/>
                  <a:gd name="T1" fmla="*/ 40 h 40"/>
                  <a:gd name="T2" fmla="*/ 49 w 55"/>
                  <a:gd name="T3" fmla="*/ 15 h 40"/>
                  <a:gd name="T4" fmla="*/ 41 w 55"/>
                  <a:gd name="T5" fmla="*/ 5 h 40"/>
                  <a:gd name="T6" fmla="*/ 30 w 55"/>
                  <a:gd name="T7" fmla="*/ 17 h 40"/>
                  <a:gd name="T8" fmla="*/ 30 w 55"/>
                  <a:gd name="T9" fmla="*/ 40 h 40"/>
                  <a:gd name="T10" fmla="*/ 24 w 55"/>
                  <a:gd name="T11" fmla="*/ 40 h 40"/>
                  <a:gd name="T12" fmla="*/ 24 w 55"/>
                  <a:gd name="T13" fmla="*/ 15 h 40"/>
                  <a:gd name="T14" fmla="*/ 17 w 55"/>
                  <a:gd name="T15" fmla="*/ 5 h 40"/>
                  <a:gd name="T16" fmla="*/ 6 w 55"/>
                  <a:gd name="T17" fmla="*/ 17 h 40"/>
                  <a:gd name="T18" fmla="*/ 6 w 55"/>
                  <a:gd name="T19" fmla="*/ 40 h 40"/>
                  <a:gd name="T20" fmla="*/ 0 w 55"/>
                  <a:gd name="T21" fmla="*/ 40 h 40"/>
                  <a:gd name="T22" fmla="*/ 0 w 55"/>
                  <a:gd name="T23" fmla="*/ 1 h 40"/>
                  <a:gd name="T24" fmla="*/ 6 w 55"/>
                  <a:gd name="T25" fmla="*/ 1 h 40"/>
                  <a:gd name="T26" fmla="*/ 6 w 55"/>
                  <a:gd name="T27" fmla="*/ 7 h 40"/>
                  <a:gd name="T28" fmla="*/ 6 w 55"/>
                  <a:gd name="T29" fmla="*/ 7 h 40"/>
                  <a:gd name="T30" fmla="*/ 18 w 55"/>
                  <a:gd name="T31" fmla="*/ 0 h 40"/>
                  <a:gd name="T32" fmla="*/ 29 w 55"/>
                  <a:gd name="T33" fmla="*/ 7 h 40"/>
                  <a:gd name="T34" fmla="*/ 30 w 55"/>
                  <a:gd name="T35" fmla="*/ 7 h 40"/>
                  <a:gd name="T36" fmla="*/ 42 w 55"/>
                  <a:gd name="T37" fmla="*/ 0 h 40"/>
                  <a:gd name="T38" fmla="*/ 55 w 55"/>
                  <a:gd name="T39" fmla="*/ 13 h 40"/>
                  <a:gd name="T40" fmla="*/ 55 w 55"/>
                  <a:gd name="T41" fmla="*/ 40 h 40"/>
                  <a:gd name="T42" fmla="*/ 49 w 55"/>
                  <a:gd name="T43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5" h="40">
                    <a:moveTo>
                      <a:pt x="49" y="40"/>
                    </a:moveTo>
                    <a:cubicBezTo>
                      <a:pt x="49" y="15"/>
                      <a:pt x="49" y="15"/>
                      <a:pt x="49" y="15"/>
                    </a:cubicBezTo>
                    <a:cubicBezTo>
                      <a:pt x="49" y="9"/>
                      <a:pt x="46" y="5"/>
                      <a:pt x="41" y="5"/>
                    </a:cubicBezTo>
                    <a:cubicBezTo>
                      <a:pt x="35" y="5"/>
                      <a:pt x="30" y="11"/>
                      <a:pt x="30" y="17"/>
                    </a:cubicBezTo>
                    <a:cubicBezTo>
                      <a:pt x="30" y="40"/>
                      <a:pt x="30" y="40"/>
                      <a:pt x="30" y="40"/>
                    </a:cubicBezTo>
                    <a:cubicBezTo>
                      <a:pt x="24" y="40"/>
                      <a:pt x="24" y="40"/>
                      <a:pt x="24" y="40"/>
                    </a:cubicBezTo>
                    <a:cubicBezTo>
                      <a:pt x="24" y="15"/>
                      <a:pt x="24" y="15"/>
                      <a:pt x="24" y="15"/>
                    </a:cubicBezTo>
                    <a:cubicBezTo>
                      <a:pt x="24" y="9"/>
                      <a:pt x="21" y="5"/>
                      <a:pt x="17" y="5"/>
                    </a:cubicBezTo>
                    <a:cubicBezTo>
                      <a:pt x="12" y="5"/>
                      <a:pt x="6" y="10"/>
                      <a:pt x="6" y="17"/>
                    </a:cubicBezTo>
                    <a:cubicBezTo>
                      <a:pt x="6" y="40"/>
                      <a:pt x="6" y="40"/>
                      <a:pt x="6" y="40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9" y="3"/>
                      <a:pt x="13" y="0"/>
                      <a:pt x="18" y="0"/>
                    </a:cubicBezTo>
                    <a:cubicBezTo>
                      <a:pt x="24" y="0"/>
                      <a:pt x="28" y="3"/>
                      <a:pt x="29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3" y="3"/>
                      <a:pt x="37" y="0"/>
                      <a:pt x="42" y="0"/>
                    </a:cubicBezTo>
                    <a:cubicBezTo>
                      <a:pt x="51" y="0"/>
                      <a:pt x="55" y="6"/>
                      <a:pt x="55" y="13"/>
                    </a:cubicBezTo>
                    <a:cubicBezTo>
                      <a:pt x="55" y="40"/>
                      <a:pt x="55" y="40"/>
                      <a:pt x="55" y="40"/>
                    </a:cubicBezTo>
                    <a:lnTo>
                      <a:pt x="49" y="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9" name="Freeform 19" hidden="1"/>
              <p:cNvSpPr>
                <a:spLocks/>
              </p:cNvSpPr>
              <p:nvPr/>
            </p:nvSpPr>
            <p:spPr bwMode="auto">
              <a:xfrm>
                <a:off x="831" y="1318"/>
                <a:ext cx="530" cy="563"/>
              </a:xfrm>
              <a:custGeom>
                <a:avLst/>
                <a:gdLst>
                  <a:gd name="T0" fmla="*/ 78 w 224"/>
                  <a:gd name="T1" fmla="*/ 176 h 236"/>
                  <a:gd name="T2" fmla="*/ 50 w 224"/>
                  <a:gd name="T3" fmla="*/ 146 h 236"/>
                  <a:gd name="T4" fmla="*/ 51 w 224"/>
                  <a:gd name="T5" fmla="*/ 0 h 236"/>
                  <a:gd name="T6" fmla="*/ 45 w 224"/>
                  <a:gd name="T7" fmla="*/ 0 h 236"/>
                  <a:gd name="T8" fmla="*/ 17 w 224"/>
                  <a:gd name="T9" fmla="*/ 32 h 236"/>
                  <a:gd name="T10" fmla="*/ 24 w 224"/>
                  <a:gd name="T11" fmla="*/ 204 h 236"/>
                  <a:gd name="T12" fmla="*/ 55 w 224"/>
                  <a:gd name="T13" fmla="*/ 233 h 236"/>
                  <a:gd name="T14" fmla="*/ 204 w 224"/>
                  <a:gd name="T15" fmla="*/ 197 h 236"/>
                  <a:gd name="T16" fmla="*/ 223 w 224"/>
                  <a:gd name="T17" fmla="*/ 168 h 236"/>
                  <a:gd name="T18" fmla="*/ 224 w 224"/>
                  <a:gd name="T19" fmla="*/ 156 h 236"/>
                  <a:gd name="T20" fmla="*/ 78 w 224"/>
                  <a:gd name="T21" fmla="*/ 176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4" h="236">
                    <a:moveTo>
                      <a:pt x="78" y="176"/>
                    </a:moveTo>
                    <a:cubicBezTo>
                      <a:pt x="68" y="175"/>
                      <a:pt x="54" y="161"/>
                      <a:pt x="50" y="146"/>
                    </a:cubicBezTo>
                    <a:cubicBezTo>
                      <a:pt x="36" y="98"/>
                      <a:pt x="36" y="47"/>
                      <a:pt x="51" y="0"/>
                    </a:cubicBezTo>
                    <a:cubicBezTo>
                      <a:pt x="49" y="0"/>
                      <a:pt x="47" y="0"/>
                      <a:pt x="45" y="0"/>
                    </a:cubicBezTo>
                    <a:cubicBezTo>
                      <a:pt x="35" y="2"/>
                      <a:pt x="21" y="16"/>
                      <a:pt x="17" y="32"/>
                    </a:cubicBezTo>
                    <a:cubicBezTo>
                      <a:pt x="0" y="88"/>
                      <a:pt x="3" y="149"/>
                      <a:pt x="24" y="204"/>
                    </a:cubicBezTo>
                    <a:cubicBezTo>
                      <a:pt x="30" y="219"/>
                      <a:pt x="45" y="232"/>
                      <a:pt x="55" y="233"/>
                    </a:cubicBezTo>
                    <a:cubicBezTo>
                      <a:pt x="108" y="236"/>
                      <a:pt x="157" y="220"/>
                      <a:pt x="204" y="197"/>
                    </a:cubicBezTo>
                    <a:cubicBezTo>
                      <a:pt x="213" y="193"/>
                      <a:pt x="221" y="179"/>
                      <a:pt x="223" y="168"/>
                    </a:cubicBezTo>
                    <a:cubicBezTo>
                      <a:pt x="223" y="164"/>
                      <a:pt x="223" y="160"/>
                      <a:pt x="224" y="156"/>
                    </a:cubicBezTo>
                    <a:cubicBezTo>
                      <a:pt x="177" y="172"/>
                      <a:pt x="129" y="182"/>
                      <a:pt x="78" y="1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20" name="Freeform 20" hidden="1"/>
              <p:cNvSpPr>
                <a:spLocks/>
              </p:cNvSpPr>
              <p:nvPr/>
            </p:nvSpPr>
            <p:spPr bwMode="auto">
              <a:xfrm>
                <a:off x="952" y="1208"/>
                <a:ext cx="495" cy="482"/>
              </a:xfrm>
              <a:custGeom>
                <a:avLst/>
                <a:gdLst>
                  <a:gd name="T0" fmla="*/ 205 w 209"/>
                  <a:gd name="T1" fmla="*/ 65 h 202"/>
                  <a:gd name="T2" fmla="*/ 185 w 209"/>
                  <a:gd name="T3" fmla="*/ 38 h 202"/>
                  <a:gd name="T4" fmla="*/ 36 w 209"/>
                  <a:gd name="T5" fmla="*/ 2 h 202"/>
                  <a:gd name="T6" fmla="*/ 6 w 209"/>
                  <a:gd name="T7" fmla="*/ 30 h 202"/>
                  <a:gd name="T8" fmla="*/ 0 w 209"/>
                  <a:gd name="T9" fmla="*/ 46 h 202"/>
                  <a:gd name="T10" fmla="*/ 145 w 209"/>
                  <a:gd name="T11" fmla="*/ 69 h 202"/>
                  <a:gd name="T12" fmla="*/ 167 w 209"/>
                  <a:gd name="T13" fmla="*/ 96 h 202"/>
                  <a:gd name="T14" fmla="*/ 173 w 209"/>
                  <a:gd name="T15" fmla="*/ 202 h 202"/>
                  <a:gd name="T16" fmla="*/ 179 w 209"/>
                  <a:gd name="T17" fmla="*/ 200 h 202"/>
                  <a:gd name="T18" fmla="*/ 200 w 209"/>
                  <a:gd name="T19" fmla="*/ 174 h 202"/>
                  <a:gd name="T20" fmla="*/ 205 w 209"/>
                  <a:gd name="T21" fmla="*/ 65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9" h="202">
                    <a:moveTo>
                      <a:pt x="205" y="65"/>
                    </a:moveTo>
                    <a:cubicBezTo>
                      <a:pt x="203" y="55"/>
                      <a:pt x="194" y="42"/>
                      <a:pt x="185" y="38"/>
                    </a:cubicBezTo>
                    <a:cubicBezTo>
                      <a:pt x="138" y="16"/>
                      <a:pt x="90" y="0"/>
                      <a:pt x="36" y="2"/>
                    </a:cubicBezTo>
                    <a:cubicBezTo>
                      <a:pt x="26" y="3"/>
                      <a:pt x="12" y="15"/>
                      <a:pt x="6" y="30"/>
                    </a:cubicBezTo>
                    <a:cubicBezTo>
                      <a:pt x="4" y="35"/>
                      <a:pt x="2" y="40"/>
                      <a:pt x="0" y="46"/>
                    </a:cubicBezTo>
                    <a:cubicBezTo>
                      <a:pt x="51" y="40"/>
                      <a:pt x="99" y="51"/>
                      <a:pt x="145" y="69"/>
                    </a:cubicBezTo>
                    <a:cubicBezTo>
                      <a:pt x="155" y="73"/>
                      <a:pt x="164" y="85"/>
                      <a:pt x="167" y="96"/>
                    </a:cubicBezTo>
                    <a:cubicBezTo>
                      <a:pt x="173" y="132"/>
                      <a:pt x="175" y="166"/>
                      <a:pt x="173" y="202"/>
                    </a:cubicBezTo>
                    <a:cubicBezTo>
                      <a:pt x="175" y="201"/>
                      <a:pt x="177" y="200"/>
                      <a:pt x="179" y="200"/>
                    </a:cubicBezTo>
                    <a:cubicBezTo>
                      <a:pt x="188" y="196"/>
                      <a:pt x="198" y="184"/>
                      <a:pt x="200" y="174"/>
                    </a:cubicBezTo>
                    <a:cubicBezTo>
                      <a:pt x="208" y="137"/>
                      <a:pt x="209" y="103"/>
                      <a:pt x="205" y="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154" name="Group 4" hidden="1"/>
            <p:cNvGrpSpPr>
              <a:grpSpLocks noChangeAspect="1"/>
            </p:cNvGrpSpPr>
            <p:nvPr/>
          </p:nvGrpSpPr>
          <p:grpSpPr bwMode="auto">
            <a:xfrm rot="19800000">
              <a:off x="2063025" y="4135972"/>
              <a:ext cx="3757044" cy="729723"/>
              <a:chOff x="831" y="1208"/>
              <a:chExt cx="3465" cy="673"/>
            </a:xfrm>
            <a:solidFill>
              <a:schemeClr val="bg1">
                <a:lumMod val="50000"/>
                <a:alpha val="10000"/>
              </a:schemeClr>
            </a:solidFill>
          </p:grpSpPr>
          <p:sp>
            <p:nvSpPr>
              <p:cNvPr id="189" name="Freeform 5" hidden="1"/>
              <p:cNvSpPr>
                <a:spLocks/>
              </p:cNvSpPr>
              <p:nvPr/>
            </p:nvSpPr>
            <p:spPr bwMode="auto">
              <a:xfrm>
                <a:off x="1489" y="1435"/>
                <a:ext cx="301" cy="379"/>
              </a:xfrm>
              <a:custGeom>
                <a:avLst/>
                <a:gdLst>
                  <a:gd name="T0" fmla="*/ 65 w 127"/>
                  <a:gd name="T1" fmla="*/ 159 h 159"/>
                  <a:gd name="T2" fmla="*/ 0 w 127"/>
                  <a:gd name="T3" fmla="*/ 131 h 159"/>
                  <a:gd name="T4" fmla="*/ 24 w 127"/>
                  <a:gd name="T5" fmla="*/ 109 h 159"/>
                  <a:gd name="T6" fmla="*/ 63 w 127"/>
                  <a:gd name="T7" fmla="*/ 129 h 159"/>
                  <a:gd name="T8" fmla="*/ 88 w 127"/>
                  <a:gd name="T9" fmla="*/ 114 h 159"/>
                  <a:gd name="T10" fmla="*/ 74 w 127"/>
                  <a:gd name="T11" fmla="*/ 100 h 159"/>
                  <a:gd name="T12" fmla="*/ 47 w 127"/>
                  <a:gd name="T13" fmla="*/ 93 h 159"/>
                  <a:gd name="T14" fmla="*/ 7 w 127"/>
                  <a:gd name="T15" fmla="*/ 50 h 159"/>
                  <a:gd name="T16" fmla="*/ 65 w 127"/>
                  <a:gd name="T17" fmla="*/ 0 h 159"/>
                  <a:gd name="T18" fmla="*/ 123 w 127"/>
                  <a:gd name="T19" fmla="*/ 24 h 159"/>
                  <a:gd name="T20" fmla="*/ 98 w 127"/>
                  <a:gd name="T21" fmla="*/ 45 h 159"/>
                  <a:gd name="T22" fmla="*/ 66 w 127"/>
                  <a:gd name="T23" fmla="*/ 30 h 159"/>
                  <a:gd name="T24" fmla="*/ 45 w 127"/>
                  <a:gd name="T25" fmla="*/ 45 h 159"/>
                  <a:gd name="T26" fmla="*/ 66 w 127"/>
                  <a:gd name="T27" fmla="*/ 59 h 159"/>
                  <a:gd name="T28" fmla="*/ 88 w 127"/>
                  <a:gd name="T29" fmla="*/ 65 h 159"/>
                  <a:gd name="T30" fmla="*/ 127 w 127"/>
                  <a:gd name="T31" fmla="*/ 109 h 159"/>
                  <a:gd name="T32" fmla="*/ 65 w 127"/>
                  <a:gd name="T33" fmla="*/ 159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7" h="159">
                    <a:moveTo>
                      <a:pt x="65" y="159"/>
                    </a:moveTo>
                    <a:cubicBezTo>
                      <a:pt x="38" y="159"/>
                      <a:pt x="15" y="152"/>
                      <a:pt x="0" y="131"/>
                    </a:cubicBezTo>
                    <a:cubicBezTo>
                      <a:pt x="24" y="109"/>
                      <a:pt x="24" y="109"/>
                      <a:pt x="24" y="109"/>
                    </a:cubicBezTo>
                    <a:cubicBezTo>
                      <a:pt x="32" y="121"/>
                      <a:pt x="47" y="129"/>
                      <a:pt x="63" y="129"/>
                    </a:cubicBezTo>
                    <a:cubicBezTo>
                      <a:pt x="75" y="129"/>
                      <a:pt x="88" y="125"/>
                      <a:pt x="88" y="114"/>
                    </a:cubicBezTo>
                    <a:cubicBezTo>
                      <a:pt x="88" y="106"/>
                      <a:pt x="81" y="103"/>
                      <a:pt x="74" y="100"/>
                    </a:cubicBezTo>
                    <a:cubicBezTo>
                      <a:pt x="70" y="99"/>
                      <a:pt x="52" y="94"/>
                      <a:pt x="47" y="93"/>
                    </a:cubicBezTo>
                    <a:cubicBezTo>
                      <a:pt x="25" y="87"/>
                      <a:pt x="7" y="76"/>
                      <a:pt x="7" y="50"/>
                    </a:cubicBezTo>
                    <a:cubicBezTo>
                      <a:pt x="7" y="21"/>
                      <a:pt x="31" y="0"/>
                      <a:pt x="65" y="0"/>
                    </a:cubicBezTo>
                    <a:cubicBezTo>
                      <a:pt x="92" y="0"/>
                      <a:pt x="111" y="7"/>
                      <a:pt x="123" y="24"/>
                    </a:cubicBezTo>
                    <a:cubicBezTo>
                      <a:pt x="98" y="45"/>
                      <a:pt x="98" y="45"/>
                      <a:pt x="98" y="45"/>
                    </a:cubicBezTo>
                    <a:cubicBezTo>
                      <a:pt x="91" y="35"/>
                      <a:pt x="78" y="30"/>
                      <a:pt x="66" y="30"/>
                    </a:cubicBezTo>
                    <a:cubicBezTo>
                      <a:pt x="55" y="30"/>
                      <a:pt x="45" y="35"/>
                      <a:pt x="45" y="45"/>
                    </a:cubicBezTo>
                    <a:cubicBezTo>
                      <a:pt x="45" y="55"/>
                      <a:pt x="54" y="56"/>
                      <a:pt x="66" y="59"/>
                    </a:cubicBezTo>
                    <a:cubicBezTo>
                      <a:pt x="69" y="61"/>
                      <a:pt x="85" y="64"/>
                      <a:pt x="88" y="65"/>
                    </a:cubicBezTo>
                    <a:cubicBezTo>
                      <a:pt x="111" y="72"/>
                      <a:pt x="127" y="84"/>
                      <a:pt x="127" y="109"/>
                    </a:cubicBezTo>
                    <a:cubicBezTo>
                      <a:pt x="127" y="142"/>
                      <a:pt x="97" y="159"/>
                      <a:pt x="65" y="1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0" name="Freeform 6" hidden="1"/>
              <p:cNvSpPr>
                <a:spLocks/>
              </p:cNvSpPr>
              <p:nvPr/>
            </p:nvSpPr>
            <p:spPr bwMode="auto">
              <a:xfrm>
                <a:off x="1806" y="1439"/>
                <a:ext cx="131" cy="375"/>
              </a:xfrm>
              <a:custGeom>
                <a:avLst/>
                <a:gdLst>
                  <a:gd name="T0" fmla="*/ 32 w 55"/>
                  <a:gd name="T1" fmla="*/ 157 h 157"/>
                  <a:gd name="T2" fmla="*/ 0 w 55"/>
                  <a:gd name="T3" fmla="*/ 126 h 157"/>
                  <a:gd name="T4" fmla="*/ 0 w 55"/>
                  <a:gd name="T5" fmla="*/ 0 h 157"/>
                  <a:gd name="T6" fmla="*/ 36 w 55"/>
                  <a:gd name="T7" fmla="*/ 0 h 157"/>
                  <a:gd name="T8" fmla="*/ 36 w 55"/>
                  <a:gd name="T9" fmla="*/ 117 h 157"/>
                  <a:gd name="T10" fmla="*/ 45 w 55"/>
                  <a:gd name="T11" fmla="*/ 126 h 157"/>
                  <a:gd name="T12" fmla="*/ 55 w 55"/>
                  <a:gd name="T13" fmla="*/ 125 h 157"/>
                  <a:gd name="T14" fmla="*/ 55 w 55"/>
                  <a:gd name="T15" fmla="*/ 153 h 157"/>
                  <a:gd name="T16" fmla="*/ 32 w 55"/>
                  <a:gd name="T17" fmla="*/ 15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157">
                    <a:moveTo>
                      <a:pt x="32" y="157"/>
                    </a:moveTo>
                    <a:cubicBezTo>
                      <a:pt x="8" y="157"/>
                      <a:pt x="0" y="141"/>
                      <a:pt x="0" y="12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117"/>
                      <a:pt x="36" y="117"/>
                      <a:pt x="36" y="117"/>
                    </a:cubicBezTo>
                    <a:cubicBezTo>
                      <a:pt x="36" y="122"/>
                      <a:pt x="38" y="126"/>
                      <a:pt x="45" y="126"/>
                    </a:cubicBezTo>
                    <a:cubicBezTo>
                      <a:pt x="48" y="126"/>
                      <a:pt x="51" y="125"/>
                      <a:pt x="55" y="125"/>
                    </a:cubicBezTo>
                    <a:cubicBezTo>
                      <a:pt x="55" y="153"/>
                      <a:pt x="55" y="153"/>
                      <a:pt x="55" y="153"/>
                    </a:cubicBezTo>
                    <a:cubicBezTo>
                      <a:pt x="49" y="155"/>
                      <a:pt x="40" y="157"/>
                      <a:pt x="32" y="1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1" name="Freeform 7" hidden="1"/>
              <p:cNvSpPr>
                <a:spLocks noEditPoints="1"/>
              </p:cNvSpPr>
              <p:nvPr/>
            </p:nvSpPr>
            <p:spPr bwMode="auto">
              <a:xfrm>
                <a:off x="1951" y="1437"/>
                <a:ext cx="85" cy="370"/>
              </a:xfrm>
              <a:custGeom>
                <a:avLst/>
                <a:gdLst>
                  <a:gd name="T0" fmla="*/ 0 w 85"/>
                  <a:gd name="T1" fmla="*/ 65 h 370"/>
                  <a:gd name="T2" fmla="*/ 0 w 85"/>
                  <a:gd name="T3" fmla="*/ 0 h 370"/>
                  <a:gd name="T4" fmla="*/ 85 w 85"/>
                  <a:gd name="T5" fmla="*/ 0 h 370"/>
                  <a:gd name="T6" fmla="*/ 85 w 85"/>
                  <a:gd name="T7" fmla="*/ 65 h 370"/>
                  <a:gd name="T8" fmla="*/ 0 w 85"/>
                  <a:gd name="T9" fmla="*/ 65 h 370"/>
                  <a:gd name="T10" fmla="*/ 0 w 85"/>
                  <a:gd name="T11" fmla="*/ 370 h 370"/>
                  <a:gd name="T12" fmla="*/ 0 w 85"/>
                  <a:gd name="T13" fmla="*/ 100 h 370"/>
                  <a:gd name="T14" fmla="*/ 85 w 85"/>
                  <a:gd name="T15" fmla="*/ 100 h 370"/>
                  <a:gd name="T16" fmla="*/ 85 w 85"/>
                  <a:gd name="T17" fmla="*/ 370 h 370"/>
                  <a:gd name="T18" fmla="*/ 0 w 85"/>
                  <a:gd name="T19" fmla="*/ 370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5" h="370">
                    <a:moveTo>
                      <a:pt x="0" y="65"/>
                    </a:moveTo>
                    <a:lnTo>
                      <a:pt x="0" y="0"/>
                    </a:lnTo>
                    <a:lnTo>
                      <a:pt x="85" y="0"/>
                    </a:lnTo>
                    <a:lnTo>
                      <a:pt x="85" y="65"/>
                    </a:lnTo>
                    <a:lnTo>
                      <a:pt x="0" y="65"/>
                    </a:lnTo>
                    <a:close/>
                    <a:moveTo>
                      <a:pt x="0" y="370"/>
                    </a:moveTo>
                    <a:lnTo>
                      <a:pt x="0" y="100"/>
                    </a:lnTo>
                    <a:lnTo>
                      <a:pt x="85" y="100"/>
                    </a:lnTo>
                    <a:lnTo>
                      <a:pt x="85" y="370"/>
                    </a:lnTo>
                    <a:lnTo>
                      <a:pt x="0" y="37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2" name="Freeform 8" hidden="1"/>
              <p:cNvSpPr>
                <a:spLocks noEditPoints="1"/>
              </p:cNvSpPr>
              <p:nvPr/>
            </p:nvSpPr>
            <p:spPr bwMode="auto">
              <a:xfrm>
                <a:off x="2057" y="1439"/>
                <a:ext cx="258" cy="375"/>
              </a:xfrm>
              <a:custGeom>
                <a:avLst/>
                <a:gdLst>
                  <a:gd name="T0" fmla="*/ 75 w 109"/>
                  <a:gd name="T1" fmla="*/ 154 h 157"/>
                  <a:gd name="T2" fmla="*/ 75 w 109"/>
                  <a:gd name="T3" fmla="*/ 141 h 157"/>
                  <a:gd name="T4" fmla="*/ 74 w 109"/>
                  <a:gd name="T5" fmla="*/ 141 h 157"/>
                  <a:gd name="T6" fmla="*/ 42 w 109"/>
                  <a:gd name="T7" fmla="*/ 157 h 157"/>
                  <a:gd name="T8" fmla="*/ 0 w 109"/>
                  <a:gd name="T9" fmla="*/ 115 h 157"/>
                  <a:gd name="T10" fmla="*/ 0 w 109"/>
                  <a:gd name="T11" fmla="*/ 81 h 157"/>
                  <a:gd name="T12" fmla="*/ 45 w 109"/>
                  <a:gd name="T13" fmla="*/ 38 h 157"/>
                  <a:gd name="T14" fmla="*/ 73 w 109"/>
                  <a:gd name="T15" fmla="*/ 51 h 157"/>
                  <a:gd name="T16" fmla="*/ 74 w 109"/>
                  <a:gd name="T17" fmla="*/ 51 h 157"/>
                  <a:gd name="T18" fmla="*/ 74 w 109"/>
                  <a:gd name="T19" fmla="*/ 0 h 157"/>
                  <a:gd name="T20" fmla="*/ 109 w 109"/>
                  <a:gd name="T21" fmla="*/ 0 h 157"/>
                  <a:gd name="T22" fmla="*/ 109 w 109"/>
                  <a:gd name="T23" fmla="*/ 154 h 157"/>
                  <a:gd name="T24" fmla="*/ 75 w 109"/>
                  <a:gd name="T25" fmla="*/ 154 h 157"/>
                  <a:gd name="T26" fmla="*/ 74 w 109"/>
                  <a:gd name="T27" fmla="*/ 83 h 157"/>
                  <a:gd name="T28" fmla="*/ 54 w 109"/>
                  <a:gd name="T29" fmla="*/ 65 h 157"/>
                  <a:gd name="T30" fmla="*/ 36 w 109"/>
                  <a:gd name="T31" fmla="*/ 84 h 157"/>
                  <a:gd name="T32" fmla="*/ 36 w 109"/>
                  <a:gd name="T33" fmla="*/ 111 h 157"/>
                  <a:gd name="T34" fmla="*/ 55 w 109"/>
                  <a:gd name="T35" fmla="*/ 129 h 157"/>
                  <a:gd name="T36" fmla="*/ 74 w 109"/>
                  <a:gd name="T37" fmla="*/ 110 h 157"/>
                  <a:gd name="T38" fmla="*/ 74 w 109"/>
                  <a:gd name="T39" fmla="*/ 83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9" h="157">
                    <a:moveTo>
                      <a:pt x="75" y="154"/>
                    </a:moveTo>
                    <a:cubicBezTo>
                      <a:pt x="75" y="141"/>
                      <a:pt x="75" y="141"/>
                      <a:pt x="75" y="141"/>
                    </a:cubicBezTo>
                    <a:cubicBezTo>
                      <a:pt x="74" y="141"/>
                      <a:pt x="74" y="141"/>
                      <a:pt x="74" y="141"/>
                    </a:cubicBezTo>
                    <a:cubicBezTo>
                      <a:pt x="67" y="151"/>
                      <a:pt x="53" y="157"/>
                      <a:pt x="42" y="157"/>
                    </a:cubicBezTo>
                    <a:cubicBezTo>
                      <a:pt x="17" y="157"/>
                      <a:pt x="0" y="141"/>
                      <a:pt x="0" y="115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54"/>
                      <a:pt x="20" y="38"/>
                      <a:pt x="45" y="38"/>
                    </a:cubicBezTo>
                    <a:cubicBezTo>
                      <a:pt x="56" y="38"/>
                      <a:pt x="67" y="43"/>
                      <a:pt x="73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109" y="0"/>
                      <a:pt x="109" y="0"/>
                      <a:pt x="109" y="0"/>
                    </a:cubicBezTo>
                    <a:cubicBezTo>
                      <a:pt x="109" y="154"/>
                      <a:pt x="109" y="154"/>
                      <a:pt x="109" y="154"/>
                    </a:cubicBezTo>
                    <a:lnTo>
                      <a:pt x="75" y="154"/>
                    </a:lnTo>
                    <a:close/>
                    <a:moveTo>
                      <a:pt x="74" y="83"/>
                    </a:moveTo>
                    <a:cubicBezTo>
                      <a:pt x="74" y="70"/>
                      <a:pt x="64" y="65"/>
                      <a:pt x="54" y="65"/>
                    </a:cubicBezTo>
                    <a:cubicBezTo>
                      <a:pt x="46" y="65"/>
                      <a:pt x="36" y="70"/>
                      <a:pt x="36" y="84"/>
                    </a:cubicBezTo>
                    <a:cubicBezTo>
                      <a:pt x="36" y="111"/>
                      <a:pt x="36" y="111"/>
                      <a:pt x="36" y="111"/>
                    </a:cubicBezTo>
                    <a:cubicBezTo>
                      <a:pt x="36" y="123"/>
                      <a:pt x="44" y="129"/>
                      <a:pt x="55" y="129"/>
                    </a:cubicBezTo>
                    <a:cubicBezTo>
                      <a:pt x="64" y="129"/>
                      <a:pt x="74" y="124"/>
                      <a:pt x="74" y="110"/>
                    </a:cubicBezTo>
                    <a:lnTo>
                      <a:pt x="74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3" name="Freeform 9" hidden="1"/>
              <p:cNvSpPr>
                <a:spLocks noEditPoints="1"/>
              </p:cNvSpPr>
              <p:nvPr/>
            </p:nvSpPr>
            <p:spPr bwMode="auto">
              <a:xfrm>
                <a:off x="2337" y="1530"/>
                <a:ext cx="253" cy="284"/>
              </a:xfrm>
              <a:custGeom>
                <a:avLst/>
                <a:gdLst>
                  <a:gd name="T0" fmla="*/ 37 w 107"/>
                  <a:gd name="T1" fmla="*/ 71 h 119"/>
                  <a:gd name="T2" fmla="*/ 37 w 107"/>
                  <a:gd name="T3" fmla="*/ 74 h 119"/>
                  <a:gd name="T4" fmla="*/ 63 w 107"/>
                  <a:gd name="T5" fmla="*/ 92 h 119"/>
                  <a:gd name="T6" fmla="*/ 90 w 107"/>
                  <a:gd name="T7" fmla="*/ 84 h 119"/>
                  <a:gd name="T8" fmla="*/ 101 w 107"/>
                  <a:gd name="T9" fmla="*/ 109 h 119"/>
                  <a:gd name="T10" fmla="*/ 57 w 107"/>
                  <a:gd name="T11" fmla="*/ 119 h 119"/>
                  <a:gd name="T12" fmla="*/ 0 w 107"/>
                  <a:gd name="T13" fmla="*/ 73 h 119"/>
                  <a:gd name="T14" fmla="*/ 0 w 107"/>
                  <a:gd name="T15" fmla="*/ 50 h 119"/>
                  <a:gd name="T16" fmla="*/ 55 w 107"/>
                  <a:gd name="T17" fmla="*/ 0 h 119"/>
                  <a:gd name="T18" fmla="*/ 107 w 107"/>
                  <a:gd name="T19" fmla="*/ 43 h 119"/>
                  <a:gd name="T20" fmla="*/ 107 w 107"/>
                  <a:gd name="T21" fmla="*/ 71 h 119"/>
                  <a:gd name="T22" fmla="*/ 37 w 107"/>
                  <a:gd name="T23" fmla="*/ 71 h 119"/>
                  <a:gd name="T24" fmla="*/ 73 w 107"/>
                  <a:gd name="T25" fmla="*/ 44 h 119"/>
                  <a:gd name="T26" fmla="*/ 55 w 107"/>
                  <a:gd name="T27" fmla="*/ 27 h 119"/>
                  <a:gd name="T28" fmla="*/ 37 w 107"/>
                  <a:gd name="T29" fmla="*/ 46 h 119"/>
                  <a:gd name="T30" fmla="*/ 37 w 107"/>
                  <a:gd name="T31" fmla="*/ 50 h 119"/>
                  <a:gd name="T32" fmla="*/ 73 w 107"/>
                  <a:gd name="T33" fmla="*/ 50 h 119"/>
                  <a:gd name="T34" fmla="*/ 73 w 107"/>
                  <a:gd name="T35" fmla="*/ 44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7" h="119">
                    <a:moveTo>
                      <a:pt x="37" y="71"/>
                    </a:moveTo>
                    <a:cubicBezTo>
                      <a:pt x="37" y="74"/>
                      <a:pt x="37" y="74"/>
                      <a:pt x="37" y="74"/>
                    </a:cubicBezTo>
                    <a:cubicBezTo>
                      <a:pt x="37" y="86"/>
                      <a:pt x="51" y="92"/>
                      <a:pt x="63" y="92"/>
                    </a:cubicBezTo>
                    <a:cubicBezTo>
                      <a:pt x="73" y="92"/>
                      <a:pt x="85" y="86"/>
                      <a:pt x="90" y="84"/>
                    </a:cubicBezTo>
                    <a:cubicBezTo>
                      <a:pt x="101" y="109"/>
                      <a:pt x="101" y="109"/>
                      <a:pt x="101" y="109"/>
                    </a:cubicBezTo>
                    <a:cubicBezTo>
                      <a:pt x="90" y="115"/>
                      <a:pt x="78" y="119"/>
                      <a:pt x="57" y="119"/>
                    </a:cubicBezTo>
                    <a:cubicBezTo>
                      <a:pt x="30" y="119"/>
                      <a:pt x="0" y="105"/>
                      <a:pt x="0" y="73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16"/>
                      <a:pt x="28" y="0"/>
                      <a:pt x="55" y="0"/>
                    </a:cubicBezTo>
                    <a:cubicBezTo>
                      <a:pt x="81" y="0"/>
                      <a:pt x="107" y="15"/>
                      <a:pt x="107" y="43"/>
                    </a:cubicBezTo>
                    <a:cubicBezTo>
                      <a:pt x="107" y="71"/>
                      <a:pt x="107" y="71"/>
                      <a:pt x="107" y="71"/>
                    </a:cubicBezTo>
                    <a:lnTo>
                      <a:pt x="37" y="71"/>
                    </a:lnTo>
                    <a:close/>
                    <a:moveTo>
                      <a:pt x="73" y="44"/>
                    </a:moveTo>
                    <a:cubicBezTo>
                      <a:pt x="73" y="32"/>
                      <a:pt x="64" y="27"/>
                      <a:pt x="55" y="27"/>
                    </a:cubicBezTo>
                    <a:cubicBezTo>
                      <a:pt x="45" y="27"/>
                      <a:pt x="37" y="33"/>
                      <a:pt x="37" y="46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73" y="50"/>
                      <a:pt x="73" y="50"/>
                      <a:pt x="73" y="50"/>
                    </a:cubicBezTo>
                    <a:lnTo>
                      <a:pt x="73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4" name="Freeform 10" hidden="1"/>
              <p:cNvSpPr>
                <a:spLocks/>
              </p:cNvSpPr>
              <p:nvPr/>
            </p:nvSpPr>
            <p:spPr bwMode="auto">
              <a:xfrm>
                <a:off x="2609" y="1439"/>
                <a:ext cx="367" cy="368"/>
              </a:xfrm>
              <a:custGeom>
                <a:avLst/>
                <a:gdLst>
                  <a:gd name="T0" fmla="*/ 284 w 367"/>
                  <a:gd name="T1" fmla="*/ 368 h 368"/>
                  <a:gd name="T2" fmla="*/ 284 w 367"/>
                  <a:gd name="T3" fmla="*/ 134 h 368"/>
                  <a:gd name="T4" fmla="*/ 281 w 367"/>
                  <a:gd name="T5" fmla="*/ 134 h 368"/>
                  <a:gd name="T6" fmla="*/ 215 w 367"/>
                  <a:gd name="T7" fmla="*/ 320 h 368"/>
                  <a:gd name="T8" fmla="*/ 151 w 367"/>
                  <a:gd name="T9" fmla="*/ 320 h 368"/>
                  <a:gd name="T10" fmla="*/ 85 w 367"/>
                  <a:gd name="T11" fmla="*/ 137 h 368"/>
                  <a:gd name="T12" fmla="*/ 85 w 367"/>
                  <a:gd name="T13" fmla="*/ 137 h 368"/>
                  <a:gd name="T14" fmla="*/ 85 w 367"/>
                  <a:gd name="T15" fmla="*/ 368 h 368"/>
                  <a:gd name="T16" fmla="*/ 0 w 367"/>
                  <a:gd name="T17" fmla="*/ 368 h 368"/>
                  <a:gd name="T18" fmla="*/ 0 w 367"/>
                  <a:gd name="T19" fmla="*/ 0 h 368"/>
                  <a:gd name="T20" fmla="*/ 113 w 367"/>
                  <a:gd name="T21" fmla="*/ 0 h 368"/>
                  <a:gd name="T22" fmla="*/ 184 w 367"/>
                  <a:gd name="T23" fmla="*/ 191 h 368"/>
                  <a:gd name="T24" fmla="*/ 253 w 367"/>
                  <a:gd name="T25" fmla="*/ 0 h 368"/>
                  <a:gd name="T26" fmla="*/ 367 w 367"/>
                  <a:gd name="T27" fmla="*/ 0 h 368"/>
                  <a:gd name="T28" fmla="*/ 367 w 367"/>
                  <a:gd name="T29" fmla="*/ 368 h 368"/>
                  <a:gd name="T30" fmla="*/ 284 w 367"/>
                  <a:gd name="T31" fmla="*/ 368 h 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67" h="368">
                    <a:moveTo>
                      <a:pt x="284" y="368"/>
                    </a:moveTo>
                    <a:lnTo>
                      <a:pt x="284" y="134"/>
                    </a:lnTo>
                    <a:lnTo>
                      <a:pt x="281" y="134"/>
                    </a:lnTo>
                    <a:lnTo>
                      <a:pt x="215" y="320"/>
                    </a:lnTo>
                    <a:lnTo>
                      <a:pt x="151" y="320"/>
                    </a:lnTo>
                    <a:lnTo>
                      <a:pt x="85" y="137"/>
                    </a:lnTo>
                    <a:lnTo>
                      <a:pt x="85" y="137"/>
                    </a:lnTo>
                    <a:lnTo>
                      <a:pt x="85" y="368"/>
                    </a:lnTo>
                    <a:lnTo>
                      <a:pt x="0" y="368"/>
                    </a:lnTo>
                    <a:lnTo>
                      <a:pt x="0" y="0"/>
                    </a:lnTo>
                    <a:lnTo>
                      <a:pt x="113" y="0"/>
                    </a:lnTo>
                    <a:lnTo>
                      <a:pt x="184" y="191"/>
                    </a:lnTo>
                    <a:lnTo>
                      <a:pt x="253" y="0"/>
                    </a:lnTo>
                    <a:lnTo>
                      <a:pt x="367" y="0"/>
                    </a:lnTo>
                    <a:lnTo>
                      <a:pt x="367" y="368"/>
                    </a:lnTo>
                    <a:lnTo>
                      <a:pt x="284" y="36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5" name="Freeform 11" hidden="1"/>
              <p:cNvSpPr>
                <a:spLocks noEditPoints="1"/>
              </p:cNvSpPr>
              <p:nvPr/>
            </p:nvSpPr>
            <p:spPr bwMode="auto">
              <a:xfrm>
                <a:off x="2999" y="1530"/>
                <a:ext cx="258" cy="284"/>
              </a:xfrm>
              <a:custGeom>
                <a:avLst/>
                <a:gdLst>
                  <a:gd name="T0" fmla="*/ 55 w 109"/>
                  <a:gd name="T1" fmla="*/ 119 h 119"/>
                  <a:gd name="T2" fmla="*/ 0 w 109"/>
                  <a:gd name="T3" fmla="*/ 73 h 119"/>
                  <a:gd name="T4" fmla="*/ 0 w 109"/>
                  <a:gd name="T5" fmla="*/ 49 h 119"/>
                  <a:gd name="T6" fmla="*/ 54 w 109"/>
                  <a:gd name="T7" fmla="*/ 0 h 119"/>
                  <a:gd name="T8" fmla="*/ 109 w 109"/>
                  <a:gd name="T9" fmla="*/ 48 h 119"/>
                  <a:gd name="T10" fmla="*/ 109 w 109"/>
                  <a:gd name="T11" fmla="*/ 72 h 119"/>
                  <a:gd name="T12" fmla="*/ 55 w 109"/>
                  <a:gd name="T13" fmla="*/ 119 h 119"/>
                  <a:gd name="T14" fmla="*/ 73 w 109"/>
                  <a:gd name="T15" fmla="*/ 46 h 119"/>
                  <a:gd name="T16" fmla="*/ 55 w 109"/>
                  <a:gd name="T17" fmla="*/ 28 h 119"/>
                  <a:gd name="T18" fmla="*/ 36 w 109"/>
                  <a:gd name="T19" fmla="*/ 46 h 119"/>
                  <a:gd name="T20" fmla="*/ 36 w 109"/>
                  <a:gd name="T21" fmla="*/ 74 h 119"/>
                  <a:gd name="T22" fmla="*/ 55 w 109"/>
                  <a:gd name="T23" fmla="*/ 92 h 119"/>
                  <a:gd name="T24" fmla="*/ 73 w 109"/>
                  <a:gd name="T25" fmla="*/ 74 h 119"/>
                  <a:gd name="T26" fmla="*/ 73 w 109"/>
                  <a:gd name="T27" fmla="*/ 46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9" h="119">
                    <a:moveTo>
                      <a:pt x="55" y="119"/>
                    </a:moveTo>
                    <a:cubicBezTo>
                      <a:pt x="28" y="119"/>
                      <a:pt x="0" y="107"/>
                      <a:pt x="0" y="73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0" y="16"/>
                      <a:pt x="28" y="0"/>
                      <a:pt x="54" y="0"/>
                    </a:cubicBezTo>
                    <a:cubicBezTo>
                      <a:pt x="81" y="0"/>
                      <a:pt x="109" y="15"/>
                      <a:pt x="109" y="48"/>
                    </a:cubicBezTo>
                    <a:cubicBezTo>
                      <a:pt x="109" y="72"/>
                      <a:pt x="109" y="72"/>
                      <a:pt x="109" y="72"/>
                    </a:cubicBezTo>
                    <a:cubicBezTo>
                      <a:pt x="109" y="105"/>
                      <a:pt x="81" y="119"/>
                      <a:pt x="55" y="119"/>
                    </a:cubicBezTo>
                    <a:close/>
                    <a:moveTo>
                      <a:pt x="73" y="46"/>
                    </a:moveTo>
                    <a:cubicBezTo>
                      <a:pt x="73" y="35"/>
                      <a:pt x="65" y="28"/>
                      <a:pt x="55" y="28"/>
                    </a:cubicBezTo>
                    <a:cubicBezTo>
                      <a:pt x="44" y="28"/>
                      <a:pt x="36" y="34"/>
                      <a:pt x="36" y="46"/>
                    </a:cubicBezTo>
                    <a:cubicBezTo>
                      <a:pt x="36" y="74"/>
                      <a:pt x="36" y="74"/>
                      <a:pt x="36" y="74"/>
                    </a:cubicBezTo>
                    <a:cubicBezTo>
                      <a:pt x="36" y="85"/>
                      <a:pt x="44" y="92"/>
                      <a:pt x="55" y="92"/>
                    </a:cubicBezTo>
                    <a:cubicBezTo>
                      <a:pt x="65" y="92"/>
                      <a:pt x="73" y="86"/>
                      <a:pt x="73" y="74"/>
                    </a:cubicBezTo>
                    <a:lnTo>
                      <a:pt x="73" y="4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6" name="Freeform 12" hidden="1"/>
              <p:cNvSpPr>
                <a:spLocks noEditPoints="1"/>
              </p:cNvSpPr>
              <p:nvPr/>
            </p:nvSpPr>
            <p:spPr bwMode="auto">
              <a:xfrm>
                <a:off x="3279" y="1439"/>
                <a:ext cx="258" cy="375"/>
              </a:xfrm>
              <a:custGeom>
                <a:avLst/>
                <a:gdLst>
                  <a:gd name="T0" fmla="*/ 74 w 109"/>
                  <a:gd name="T1" fmla="*/ 154 h 157"/>
                  <a:gd name="T2" fmla="*/ 74 w 109"/>
                  <a:gd name="T3" fmla="*/ 141 h 157"/>
                  <a:gd name="T4" fmla="*/ 73 w 109"/>
                  <a:gd name="T5" fmla="*/ 141 h 157"/>
                  <a:gd name="T6" fmla="*/ 42 w 109"/>
                  <a:gd name="T7" fmla="*/ 157 h 157"/>
                  <a:gd name="T8" fmla="*/ 0 w 109"/>
                  <a:gd name="T9" fmla="*/ 115 h 157"/>
                  <a:gd name="T10" fmla="*/ 0 w 109"/>
                  <a:gd name="T11" fmla="*/ 81 h 157"/>
                  <a:gd name="T12" fmla="*/ 44 w 109"/>
                  <a:gd name="T13" fmla="*/ 38 h 157"/>
                  <a:gd name="T14" fmla="*/ 73 w 109"/>
                  <a:gd name="T15" fmla="*/ 51 h 157"/>
                  <a:gd name="T16" fmla="*/ 73 w 109"/>
                  <a:gd name="T17" fmla="*/ 51 h 157"/>
                  <a:gd name="T18" fmla="*/ 73 w 109"/>
                  <a:gd name="T19" fmla="*/ 0 h 157"/>
                  <a:gd name="T20" fmla="*/ 109 w 109"/>
                  <a:gd name="T21" fmla="*/ 0 h 157"/>
                  <a:gd name="T22" fmla="*/ 109 w 109"/>
                  <a:gd name="T23" fmla="*/ 154 h 157"/>
                  <a:gd name="T24" fmla="*/ 74 w 109"/>
                  <a:gd name="T25" fmla="*/ 154 h 157"/>
                  <a:gd name="T26" fmla="*/ 73 w 109"/>
                  <a:gd name="T27" fmla="*/ 83 h 157"/>
                  <a:gd name="T28" fmla="*/ 54 w 109"/>
                  <a:gd name="T29" fmla="*/ 65 h 157"/>
                  <a:gd name="T30" fmla="*/ 35 w 109"/>
                  <a:gd name="T31" fmla="*/ 84 h 157"/>
                  <a:gd name="T32" fmla="*/ 35 w 109"/>
                  <a:gd name="T33" fmla="*/ 111 h 157"/>
                  <a:gd name="T34" fmla="*/ 54 w 109"/>
                  <a:gd name="T35" fmla="*/ 129 h 157"/>
                  <a:gd name="T36" fmla="*/ 73 w 109"/>
                  <a:gd name="T37" fmla="*/ 110 h 157"/>
                  <a:gd name="T38" fmla="*/ 73 w 109"/>
                  <a:gd name="T39" fmla="*/ 83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9" h="157">
                    <a:moveTo>
                      <a:pt x="74" y="154"/>
                    </a:moveTo>
                    <a:cubicBezTo>
                      <a:pt x="74" y="141"/>
                      <a:pt x="74" y="141"/>
                      <a:pt x="74" y="141"/>
                    </a:cubicBezTo>
                    <a:cubicBezTo>
                      <a:pt x="73" y="141"/>
                      <a:pt x="73" y="141"/>
                      <a:pt x="73" y="141"/>
                    </a:cubicBezTo>
                    <a:cubicBezTo>
                      <a:pt x="66" y="151"/>
                      <a:pt x="53" y="157"/>
                      <a:pt x="42" y="157"/>
                    </a:cubicBezTo>
                    <a:cubicBezTo>
                      <a:pt x="16" y="157"/>
                      <a:pt x="0" y="141"/>
                      <a:pt x="0" y="115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54"/>
                      <a:pt x="19" y="38"/>
                      <a:pt x="44" y="38"/>
                    </a:cubicBezTo>
                    <a:cubicBezTo>
                      <a:pt x="55" y="38"/>
                      <a:pt x="66" y="43"/>
                      <a:pt x="73" y="51"/>
                    </a:cubicBezTo>
                    <a:cubicBezTo>
                      <a:pt x="73" y="51"/>
                      <a:pt x="73" y="51"/>
                      <a:pt x="73" y="51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109" y="0"/>
                      <a:pt x="109" y="0"/>
                      <a:pt x="109" y="0"/>
                    </a:cubicBezTo>
                    <a:cubicBezTo>
                      <a:pt x="109" y="154"/>
                      <a:pt x="109" y="154"/>
                      <a:pt x="109" y="154"/>
                    </a:cubicBezTo>
                    <a:lnTo>
                      <a:pt x="74" y="154"/>
                    </a:lnTo>
                    <a:close/>
                    <a:moveTo>
                      <a:pt x="73" y="83"/>
                    </a:moveTo>
                    <a:cubicBezTo>
                      <a:pt x="73" y="70"/>
                      <a:pt x="63" y="65"/>
                      <a:pt x="54" y="65"/>
                    </a:cubicBezTo>
                    <a:cubicBezTo>
                      <a:pt x="45" y="65"/>
                      <a:pt x="35" y="70"/>
                      <a:pt x="35" y="84"/>
                    </a:cubicBezTo>
                    <a:cubicBezTo>
                      <a:pt x="35" y="111"/>
                      <a:pt x="35" y="111"/>
                      <a:pt x="35" y="111"/>
                    </a:cubicBezTo>
                    <a:cubicBezTo>
                      <a:pt x="35" y="123"/>
                      <a:pt x="44" y="129"/>
                      <a:pt x="54" y="129"/>
                    </a:cubicBezTo>
                    <a:cubicBezTo>
                      <a:pt x="63" y="129"/>
                      <a:pt x="73" y="124"/>
                      <a:pt x="73" y="110"/>
                    </a:cubicBezTo>
                    <a:lnTo>
                      <a:pt x="73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7" name="Freeform 13" hidden="1"/>
              <p:cNvSpPr>
                <a:spLocks noEditPoints="1"/>
              </p:cNvSpPr>
              <p:nvPr/>
            </p:nvSpPr>
            <p:spPr bwMode="auto">
              <a:xfrm>
                <a:off x="3553" y="1530"/>
                <a:ext cx="253" cy="284"/>
              </a:xfrm>
              <a:custGeom>
                <a:avLst/>
                <a:gdLst>
                  <a:gd name="T0" fmla="*/ 36 w 107"/>
                  <a:gd name="T1" fmla="*/ 71 h 119"/>
                  <a:gd name="T2" fmla="*/ 36 w 107"/>
                  <a:gd name="T3" fmla="*/ 74 h 119"/>
                  <a:gd name="T4" fmla="*/ 62 w 107"/>
                  <a:gd name="T5" fmla="*/ 92 h 119"/>
                  <a:gd name="T6" fmla="*/ 90 w 107"/>
                  <a:gd name="T7" fmla="*/ 84 h 119"/>
                  <a:gd name="T8" fmla="*/ 101 w 107"/>
                  <a:gd name="T9" fmla="*/ 109 h 119"/>
                  <a:gd name="T10" fmla="*/ 56 w 107"/>
                  <a:gd name="T11" fmla="*/ 119 h 119"/>
                  <a:gd name="T12" fmla="*/ 0 w 107"/>
                  <a:gd name="T13" fmla="*/ 73 h 119"/>
                  <a:gd name="T14" fmla="*/ 0 w 107"/>
                  <a:gd name="T15" fmla="*/ 50 h 119"/>
                  <a:gd name="T16" fmla="*/ 54 w 107"/>
                  <a:gd name="T17" fmla="*/ 0 h 119"/>
                  <a:gd name="T18" fmla="*/ 107 w 107"/>
                  <a:gd name="T19" fmla="*/ 43 h 119"/>
                  <a:gd name="T20" fmla="*/ 107 w 107"/>
                  <a:gd name="T21" fmla="*/ 71 h 119"/>
                  <a:gd name="T22" fmla="*/ 36 w 107"/>
                  <a:gd name="T23" fmla="*/ 71 h 119"/>
                  <a:gd name="T24" fmla="*/ 72 w 107"/>
                  <a:gd name="T25" fmla="*/ 44 h 119"/>
                  <a:gd name="T26" fmla="*/ 55 w 107"/>
                  <a:gd name="T27" fmla="*/ 27 h 119"/>
                  <a:gd name="T28" fmla="*/ 36 w 107"/>
                  <a:gd name="T29" fmla="*/ 46 h 119"/>
                  <a:gd name="T30" fmla="*/ 36 w 107"/>
                  <a:gd name="T31" fmla="*/ 50 h 119"/>
                  <a:gd name="T32" fmla="*/ 72 w 107"/>
                  <a:gd name="T33" fmla="*/ 50 h 119"/>
                  <a:gd name="T34" fmla="*/ 72 w 107"/>
                  <a:gd name="T35" fmla="*/ 44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7" h="119">
                    <a:moveTo>
                      <a:pt x="36" y="71"/>
                    </a:moveTo>
                    <a:cubicBezTo>
                      <a:pt x="36" y="74"/>
                      <a:pt x="36" y="74"/>
                      <a:pt x="36" y="74"/>
                    </a:cubicBezTo>
                    <a:cubicBezTo>
                      <a:pt x="36" y="86"/>
                      <a:pt x="51" y="92"/>
                      <a:pt x="62" y="92"/>
                    </a:cubicBezTo>
                    <a:cubicBezTo>
                      <a:pt x="73" y="92"/>
                      <a:pt x="85" y="86"/>
                      <a:pt x="90" y="84"/>
                    </a:cubicBezTo>
                    <a:cubicBezTo>
                      <a:pt x="101" y="109"/>
                      <a:pt x="101" y="109"/>
                      <a:pt x="101" y="109"/>
                    </a:cubicBezTo>
                    <a:cubicBezTo>
                      <a:pt x="89" y="115"/>
                      <a:pt x="78" y="119"/>
                      <a:pt x="56" y="119"/>
                    </a:cubicBezTo>
                    <a:cubicBezTo>
                      <a:pt x="29" y="119"/>
                      <a:pt x="0" y="105"/>
                      <a:pt x="0" y="73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16"/>
                      <a:pt x="27" y="0"/>
                      <a:pt x="54" y="0"/>
                    </a:cubicBezTo>
                    <a:cubicBezTo>
                      <a:pt x="81" y="0"/>
                      <a:pt x="107" y="15"/>
                      <a:pt x="107" y="43"/>
                    </a:cubicBezTo>
                    <a:cubicBezTo>
                      <a:pt x="107" y="71"/>
                      <a:pt x="107" y="71"/>
                      <a:pt x="107" y="71"/>
                    </a:cubicBezTo>
                    <a:lnTo>
                      <a:pt x="36" y="71"/>
                    </a:lnTo>
                    <a:close/>
                    <a:moveTo>
                      <a:pt x="72" y="44"/>
                    </a:moveTo>
                    <a:cubicBezTo>
                      <a:pt x="72" y="32"/>
                      <a:pt x="64" y="27"/>
                      <a:pt x="55" y="27"/>
                    </a:cubicBezTo>
                    <a:cubicBezTo>
                      <a:pt x="45" y="27"/>
                      <a:pt x="36" y="33"/>
                      <a:pt x="36" y="46"/>
                    </a:cubicBezTo>
                    <a:cubicBezTo>
                      <a:pt x="36" y="50"/>
                      <a:pt x="36" y="50"/>
                      <a:pt x="36" y="50"/>
                    </a:cubicBezTo>
                    <a:cubicBezTo>
                      <a:pt x="72" y="50"/>
                      <a:pt x="72" y="50"/>
                      <a:pt x="72" y="50"/>
                    </a:cubicBezTo>
                    <a:lnTo>
                      <a:pt x="72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8" name="Freeform 14" hidden="1"/>
              <p:cNvSpPr>
                <a:spLocks/>
              </p:cNvSpPr>
              <p:nvPr/>
            </p:nvSpPr>
            <p:spPr bwMode="auto">
              <a:xfrm>
                <a:off x="3821" y="1439"/>
                <a:ext cx="130" cy="375"/>
              </a:xfrm>
              <a:custGeom>
                <a:avLst/>
                <a:gdLst>
                  <a:gd name="T0" fmla="*/ 32 w 55"/>
                  <a:gd name="T1" fmla="*/ 157 h 157"/>
                  <a:gd name="T2" fmla="*/ 0 w 55"/>
                  <a:gd name="T3" fmla="*/ 126 h 157"/>
                  <a:gd name="T4" fmla="*/ 0 w 55"/>
                  <a:gd name="T5" fmla="*/ 0 h 157"/>
                  <a:gd name="T6" fmla="*/ 36 w 55"/>
                  <a:gd name="T7" fmla="*/ 0 h 157"/>
                  <a:gd name="T8" fmla="*/ 36 w 55"/>
                  <a:gd name="T9" fmla="*/ 117 h 157"/>
                  <a:gd name="T10" fmla="*/ 45 w 55"/>
                  <a:gd name="T11" fmla="*/ 126 h 157"/>
                  <a:gd name="T12" fmla="*/ 55 w 55"/>
                  <a:gd name="T13" fmla="*/ 125 h 157"/>
                  <a:gd name="T14" fmla="*/ 55 w 55"/>
                  <a:gd name="T15" fmla="*/ 153 h 157"/>
                  <a:gd name="T16" fmla="*/ 32 w 55"/>
                  <a:gd name="T17" fmla="*/ 15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157">
                    <a:moveTo>
                      <a:pt x="32" y="157"/>
                    </a:moveTo>
                    <a:cubicBezTo>
                      <a:pt x="8" y="157"/>
                      <a:pt x="0" y="141"/>
                      <a:pt x="0" y="12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117"/>
                      <a:pt x="36" y="117"/>
                      <a:pt x="36" y="117"/>
                    </a:cubicBezTo>
                    <a:cubicBezTo>
                      <a:pt x="36" y="122"/>
                      <a:pt x="38" y="126"/>
                      <a:pt x="45" y="126"/>
                    </a:cubicBezTo>
                    <a:cubicBezTo>
                      <a:pt x="48" y="126"/>
                      <a:pt x="51" y="125"/>
                      <a:pt x="55" y="125"/>
                    </a:cubicBezTo>
                    <a:cubicBezTo>
                      <a:pt x="55" y="153"/>
                      <a:pt x="55" y="153"/>
                      <a:pt x="55" y="153"/>
                    </a:cubicBezTo>
                    <a:cubicBezTo>
                      <a:pt x="49" y="155"/>
                      <a:pt x="40" y="157"/>
                      <a:pt x="32" y="1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9" name="Rectangle 15" hidden="1"/>
              <p:cNvSpPr>
                <a:spLocks noChangeArrowheads="1"/>
              </p:cNvSpPr>
              <p:nvPr/>
            </p:nvSpPr>
            <p:spPr bwMode="auto">
              <a:xfrm>
                <a:off x="3963" y="1786"/>
                <a:ext cx="16" cy="2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0" name="Freeform 16" hidden="1"/>
              <p:cNvSpPr>
                <a:spLocks/>
              </p:cNvSpPr>
              <p:nvPr/>
            </p:nvSpPr>
            <p:spPr bwMode="auto">
              <a:xfrm>
                <a:off x="3993" y="1712"/>
                <a:ext cx="74" cy="98"/>
              </a:xfrm>
              <a:custGeom>
                <a:avLst/>
                <a:gdLst>
                  <a:gd name="T0" fmla="*/ 16 w 31"/>
                  <a:gd name="T1" fmla="*/ 41 h 41"/>
                  <a:gd name="T2" fmla="*/ 0 w 31"/>
                  <a:gd name="T3" fmla="*/ 26 h 41"/>
                  <a:gd name="T4" fmla="*/ 0 w 31"/>
                  <a:gd name="T5" fmla="*/ 16 h 41"/>
                  <a:gd name="T6" fmla="*/ 16 w 31"/>
                  <a:gd name="T7" fmla="*/ 0 h 41"/>
                  <a:gd name="T8" fmla="*/ 31 w 31"/>
                  <a:gd name="T9" fmla="*/ 13 h 41"/>
                  <a:gd name="T10" fmla="*/ 31 w 31"/>
                  <a:gd name="T11" fmla="*/ 14 h 41"/>
                  <a:gd name="T12" fmla="*/ 26 w 31"/>
                  <a:gd name="T13" fmla="*/ 14 h 41"/>
                  <a:gd name="T14" fmla="*/ 26 w 31"/>
                  <a:gd name="T15" fmla="*/ 13 h 41"/>
                  <a:gd name="T16" fmla="*/ 16 w 31"/>
                  <a:gd name="T17" fmla="*/ 5 h 41"/>
                  <a:gd name="T18" fmla="*/ 6 w 31"/>
                  <a:gd name="T19" fmla="*/ 16 h 41"/>
                  <a:gd name="T20" fmla="*/ 6 w 31"/>
                  <a:gd name="T21" fmla="*/ 25 h 41"/>
                  <a:gd name="T22" fmla="*/ 16 w 31"/>
                  <a:gd name="T23" fmla="*/ 36 h 41"/>
                  <a:gd name="T24" fmla="*/ 26 w 31"/>
                  <a:gd name="T25" fmla="*/ 29 h 41"/>
                  <a:gd name="T26" fmla="*/ 26 w 31"/>
                  <a:gd name="T27" fmla="*/ 27 h 41"/>
                  <a:gd name="T28" fmla="*/ 31 w 31"/>
                  <a:gd name="T29" fmla="*/ 27 h 41"/>
                  <a:gd name="T30" fmla="*/ 31 w 31"/>
                  <a:gd name="T31" fmla="*/ 28 h 41"/>
                  <a:gd name="T32" fmla="*/ 16 w 31"/>
                  <a:gd name="T33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1" h="41">
                    <a:moveTo>
                      <a:pt x="16" y="41"/>
                    </a:moveTo>
                    <a:cubicBezTo>
                      <a:pt x="6" y="41"/>
                      <a:pt x="0" y="36"/>
                      <a:pt x="0" y="2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6"/>
                      <a:pt x="7" y="0"/>
                      <a:pt x="16" y="0"/>
                    </a:cubicBezTo>
                    <a:cubicBezTo>
                      <a:pt x="26" y="0"/>
                      <a:pt x="31" y="6"/>
                      <a:pt x="31" y="13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0"/>
                      <a:pt x="23" y="5"/>
                      <a:pt x="16" y="5"/>
                    </a:cubicBezTo>
                    <a:cubicBezTo>
                      <a:pt x="10" y="5"/>
                      <a:pt x="6" y="10"/>
                      <a:pt x="6" y="16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6" y="32"/>
                      <a:pt x="9" y="36"/>
                      <a:pt x="16" y="36"/>
                    </a:cubicBezTo>
                    <a:cubicBezTo>
                      <a:pt x="23" y="36"/>
                      <a:pt x="26" y="32"/>
                      <a:pt x="26" y="29"/>
                    </a:cubicBezTo>
                    <a:cubicBezTo>
                      <a:pt x="26" y="27"/>
                      <a:pt x="26" y="27"/>
                      <a:pt x="26" y="27"/>
                    </a:cubicBezTo>
                    <a:cubicBezTo>
                      <a:pt x="31" y="27"/>
                      <a:pt x="31" y="27"/>
                      <a:pt x="31" y="27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1" y="36"/>
                      <a:pt x="26" y="41"/>
                      <a:pt x="16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1" name="Freeform 17" hidden="1"/>
              <p:cNvSpPr>
                <a:spLocks noEditPoints="1"/>
              </p:cNvSpPr>
              <p:nvPr/>
            </p:nvSpPr>
            <p:spPr bwMode="auto">
              <a:xfrm>
                <a:off x="4076" y="1712"/>
                <a:ext cx="76" cy="98"/>
              </a:xfrm>
              <a:custGeom>
                <a:avLst/>
                <a:gdLst>
                  <a:gd name="T0" fmla="*/ 16 w 32"/>
                  <a:gd name="T1" fmla="*/ 41 h 41"/>
                  <a:gd name="T2" fmla="*/ 0 w 32"/>
                  <a:gd name="T3" fmla="*/ 26 h 41"/>
                  <a:gd name="T4" fmla="*/ 0 w 32"/>
                  <a:gd name="T5" fmla="*/ 16 h 41"/>
                  <a:gd name="T6" fmla="*/ 16 w 32"/>
                  <a:gd name="T7" fmla="*/ 0 h 41"/>
                  <a:gd name="T8" fmla="*/ 32 w 32"/>
                  <a:gd name="T9" fmla="*/ 16 h 41"/>
                  <a:gd name="T10" fmla="*/ 32 w 32"/>
                  <a:gd name="T11" fmla="*/ 25 h 41"/>
                  <a:gd name="T12" fmla="*/ 16 w 32"/>
                  <a:gd name="T13" fmla="*/ 41 h 41"/>
                  <a:gd name="T14" fmla="*/ 26 w 32"/>
                  <a:gd name="T15" fmla="*/ 16 h 41"/>
                  <a:gd name="T16" fmla="*/ 16 w 32"/>
                  <a:gd name="T17" fmla="*/ 5 h 41"/>
                  <a:gd name="T18" fmla="*/ 6 w 32"/>
                  <a:gd name="T19" fmla="*/ 16 h 41"/>
                  <a:gd name="T20" fmla="*/ 6 w 32"/>
                  <a:gd name="T21" fmla="*/ 26 h 41"/>
                  <a:gd name="T22" fmla="*/ 16 w 32"/>
                  <a:gd name="T23" fmla="*/ 36 h 41"/>
                  <a:gd name="T24" fmla="*/ 26 w 32"/>
                  <a:gd name="T25" fmla="*/ 25 h 41"/>
                  <a:gd name="T26" fmla="*/ 26 w 32"/>
                  <a:gd name="T27" fmla="*/ 16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2" h="41">
                    <a:moveTo>
                      <a:pt x="16" y="41"/>
                    </a:moveTo>
                    <a:cubicBezTo>
                      <a:pt x="6" y="41"/>
                      <a:pt x="0" y="36"/>
                      <a:pt x="0" y="2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6"/>
                      <a:pt x="7" y="0"/>
                      <a:pt x="16" y="0"/>
                    </a:cubicBezTo>
                    <a:cubicBezTo>
                      <a:pt x="26" y="0"/>
                      <a:pt x="32" y="6"/>
                      <a:pt x="32" y="16"/>
                    </a:cubicBezTo>
                    <a:cubicBezTo>
                      <a:pt x="32" y="25"/>
                      <a:pt x="32" y="25"/>
                      <a:pt x="32" y="25"/>
                    </a:cubicBezTo>
                    <a:cubicBezTo>
                      <a:pt x="32" y="36"/>
                      <a:pt x="25" y="41"/>
                      <a:pt x="16" y="41"/>
                    </a:cubicBezTo>
                    <a:close/>
                    <a:moveTo>
                      <a:pt x="26" y="16"/>
                    </a:moveTo>
                    <a:cubicBezTo>
                      <a:pt x="26" y="10"/>
                      <a:pt x="23" y="5"/>
                      <a:pt x="16" y="5"/>
                    </a:cubicBezTo>
                    <a:cubicBezTo>
                      <a:pt x="9" y="5"/>
                      <a:pt x="6" y="10"/>
                      <a:pt x="6" y="16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6" y="32"/>
                      <a:pt x="9" y="36"/>
                      <a:pt x="16" y="36"/>
                    </a:cubicBezTo>
                    <a:cubicBezTo>
                      <a:pt x="23" y="36"/>
                      <a:pt x="26" y="32"/>
                      <a:pt x="26" y="25"/>
                    </a:cubicBezTo>
                    <a:lnTo>
                      <a:pt x="26" y="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2" name="Freeform 18" hidden="1"/>
              <p:cNvSpPr>
                <a:spLocks/>
              </p:cNvSpPr>
              <p:nvPr/>
            </p:nvSpPr>
            <p:spPr bwMode="auto">
              <a:xfrm>
                <a:off x="4166" y="1712"/>
                <a:ext cx="130" cy="95"/>
              </a:xfrm>
              <a:custGeom>
                <a:avLst/>
                <a:gdLst>
                  <a:gd name="T0" fmla="*/ 49 w 55"/>
                  <a:gd name="T1" fmla="*/ 40 h 40"/>
                  <a:gd name="T2" fmla="*/ 49 w 55"/>
                  <a:gd name="T3" fmla="*/ 15 h 40"/>
                  <a:gd name="T4" fmla="*/ 41 w 55"/>
                  <a:gd name="T5" fmla="*/ 5 h 40"/>
                  <a:gd name="T6" fmla="*/ 30 w 55"/>
                  <a:gd name="T7" fmla="*/ 17 h 40"/>
                  <a:gd name="T8" fmla="*/ 30 w 55"/>
                  <a:gd name="T9" fmla="*/ 40 h 40"/>
                  <a:gd name="T10" fmla="*/ 24 w 55"/>
                  <a:gd name="T11" fmla="*/ 40 h 40"/>
                  <a:gd name="T12" fmla="*/ 24 w 55"/>
                  <a:gd name="T13" fmla="*/ 15 h 40"/>
                  <a:gd name="T14" fmla="*/ 17 w 55"/>
                  <a:gd name="T15" fmla="*/ 5 h 40"/>
                  <a:gd name="T16" fmla="*/ 6 w 55"/>
                  <a:gd name="T17" fmla="*/ 17 h 40"/>
                  <a:gd name="T18" fmla="*/ 6 w 55"/>
                  <a:gd name="T19" fmla="*/ 40 h 40"/>
                  <a:gd name="T20" fmla="*/ 0 w 55"/>
                  <a:gd name="T21" fmla="*/ 40 h 40"/>
                  <a:gd name="T22" fmla="*/ 0 w 55"/>
                  <a:gd name="T23" fmla="*/ 1 h 40"/>
                  <a:gd name="T24" fmla="*/ 6 w 55"/>
                  <a:gd name="T25" fmla="*/ 1 h 40"/>
                  <a:gd name="T26" fmla="*/ 6 w 55"/>
                  <a:gd name="T27" fmla="*/ 7 h 40"/>
                  <a:gd name="T28" fmla="*/ 6 w 55"/>
                  <a:gd name="T29" fmla="*/ 7 h 40"/>
                  <a:gd name="T30" fmla="*/ 18 w 55"/>
                  <a:gd name="T31" fmla="*/ 0 h 40"/>
                  <a:gd name="T32" fmla="*/ 29 w 55"/>
                  <a:gd name="T33" fmla="*/ 7 h 40"/>
                  <a:gd name="T34" fmla="*/ 30 w 55"/>
                  <a:gd name="T35" fmla="*/ 7 h 40"/>
                  <a:gd name="T36" fmla="*/ 42 w 55"/>
                  <a:gd name="T37" fmla="*/ 0 h 40"/>
                  <a:gd name="T38" fmla="*/ 55 w 55"/>
                  <a:gd name="T39" fmla="*/ 13 h 40"/>
                  <a:gd name="T40" fmla="*/ 55 w 55"/>
                  <a:gd name="T41" fmla="*/ 40 h 40"/>
                  <a:gd name="T42" fmla="*/ 49 w 55"/>
                  <a:gd name="T43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5" h="40">
                    <a:moveTo>
                      <a:pt x="49" y="40"/>
                    </a:moveTo>
                    <a:cubicBezTo>
                      <a:pt x="49" y="15"/>
                      <a:pt x="49" y="15"/>
                      <a:pt x="49" y="15"/>
                    </a:cubicBezTo>
                    <a:cubicBezTo>
                      <a:pt x="49" y="9"/>
                      <a:pt x="46" y="5"/>
                      <a:pt x="41" y="5"/>
                    </a:cubicBezTo>
                    <a:cubicBezTo>
                      <a:pt x="35" y="5"/>
                      <a:pt x="30" y="11"/>
                      <a:pt x="30" y="17"/>
                    </a:cubicBezTo>
                    <a:cubicBezTo>
                      <a:pt x="30" y="40"/>
                      <a:pt x="30" y="40"/>
                      <a:pt x="30" y="40"/>
                    </a:cubicBezTo>
                    <a:cubicBezTo>
                      <a:pt x="24" y="40"/>
                      <a:pt x="24" y="40"/>
                      <a:pt x="24" y="40"/>
                    </a:cubicBezTo>
                    <a:cubicBezTo>
                      <a:pt x="24" y="15"/>
                      <a:pt x="24" y="15"/>
                      <a:pt x="24" y="15"/>
                    </a:cubicBezTo>
                    <a:cubicBezTo>
                      <a:pt x="24" y="9"/>
                      <a:pt x="21" y="5"/>
                      <a:pt x="17" y="5"/>
                    </a:cubicBezTo>
                    <a:cubicBezTo>
                      <a:pt x="12" y="5"/>
                      <a:pt x="6" y="10"/>
                      <a:pt x="6" y="17"/>
                    </a:cubicBezTo>
                    <a:cubicBezTo>
                      <a:pt x="6" y="40"/>
                      <a:pt x="6" y="40"/>
                      <a:pt x="6" y="40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9" y="3"/>
                      <a:pt x="13" y="0"/>
                      <a:pt x="18" y="0"/>
                    </a:cubicBezTo>
                    <a:cubicBezTo>
                      <a:pt x="24" y="0"/>
                      <a:pt x="28" y="3"/>
                      <a:pt x="29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3" y="3"/>
                      <a:pt x="37" y="0"/>
                      <a:pt x="42" y="0"/>
                    </a:cubicBezTo>
                    <a:cubicBezTo>
                      <a:pt x="51" y="0"/>
                      <a:pt x="55" y="6"/>
                      <a:pt x="55" y="13"/>
                    </a:cubicBezTo>
                    <a:cubicBezTo>
                      <a:pt x="55" y="40"/>
                      <a:pt x="55" y="40"/>
                      <a:pt x="55" y="40"/>
                    </a:cubicBezTo>
                    <a:lnTo>
                      <a:pt x="49" y="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3" name="Freeform 19" hidden="1"/>
              <p:cNvSpPr>
                <a:spLocks/>
              </p:cNvSpPr>
              <p:nvPr/>
            </p:nvSpPr>
            <p:spPr bwMode="auto">
              <a:xfrm>
                <a:off x="831" y="1318"/>
                <a:ext cx="530" cy="563"/>
              </a:xfrm>
              <a:custGeom>
                <a:avLst/>
                <a:gdLst>
                  <a:gd name="T0" fmla="*/ 78 w 224"/>
                  <a:gd name="T1" fmla="*/ 176 h 236"/>
                  <a:gd name="T2" fmla="*/ 50 w 224"/>
                  <a:gd name="T3" fmla="*/ 146 h 236"/>
                  <a:gd name="T4" fmla="*/ 51 w 224"/>
                  <a:gd name="T5" fmla="*/ 0 h 236"/>
                  <a:gd name="T6" fmla="*/ 45 w 224"/>
                  <a:gd name="T7" fmla="*/ 0 h 236"/>
                  <a:gd name="T8" fmla="*/ 17 w 224"/>
                  <a:gd name="T9" fmla="*/ 32 h 236"/>
                  <a:gd name="T10" fmla="*/ 24 w 224"/>
                  <a:gd name="T11" fmla="*/ 204 h 236"/>
                  <a:gd name="T12" fmla="*/ 55 w 224"/>
                  <a:gd name="T13" fmla="*/ 233 h 236"/>
                  <a:gd name="T14" fmla="*/ 204 w 224"/>
                  <a:gd name="T15" fmla="*/ 197 h 236"/>
                  <a:gd name="T16" fmla="*/ 223 w 224"/>
                  <a:gd name="T17" fmla="*/ 168 h 236"/>
                  <a:gd name="T18" fmla="*/ 224 w 224"/>
                  <a:gd name="T19" fmla="*/ 156 h 236"/>
                  <a:gd name="T20" fmla="*/ 78 w 224"/>
                  <a:gd name="T21" fmla="*/ 176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4" h="236">
                    <a:moveTo>
                      <a:pt x="78" y="176"/>
                    </a:moveTo>
                    <a:cubicBezTo>
                      <a:pt x="68" y="175"/>
                      <a:pt x="54" y="161"/>
                      <a:pt x="50" y="146"/>
                    </a:cubicBezTo>
                    <a:cubicBezTo>
                      <a:pt x="36" y="98"/>
                      <a:pt x="36" y="47"/>
                      <a:pt x="51" y="0"/>
                    </a:cubicBezTo>
                    <a:cubicBezTo>
                      <a:pt x="49" y="0"/>
                      <a:pt x="47" y="0"/>
                      <a:pt x="45" y="0"/>
                    </a:cubicBezTo>
                    <a:cubicBezTo>
                      <a:pt x="35" y="2"/>
                      <a:pt x="21" y="16"/>
                      <a:pt x="17" y="32"/>
                    </a:cubicBezTo>
                    <a:cubicBezTo>
                      <a:pt x="0" y="88"/>
                      <a:pt x="3" y="149"/>
                      <a:pt x="24" y="204"/>
                    </a:cubicBezTo>
                    <a:cubicBezTo>
                      <a:pt x="30" y="219"/>
                      <a:pt x="45" y="232"/>
                      <a:pt x="55" y="233"/>
                    </a:cubicBezTo>
                    <a:cubicBezTo>
                      <a:pt x="108" y="236"/>
                      <a:pt x="157" y="220"/>
                      <a:pt x="204" y="197"/>
                    </a:cubicBezTo>
                    <a:cubicBezTo>
                      <a:pt x="213" y="193"/>
                      <a:pt x="221" y="179"/>
                      <a:pt x="223" y="168"/>
                    </a:cubicBezTo>
                    <a:cubicBezTo>
                      <a:pt x="223" y="164"/>
                      <a:pt x="223" y="160"/>
                      <a:pt x="224" y="156"/>
                    </a:cubicBezTo>
                    <a:cubicBezTo>
                      <a:pt x="177" y="172"/>
                      <a:pt x="129" y="182"/>
                      <a:pt x="78" y="1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4" name="Freeform 20" hidden="1"/>
              <p:cNvSpPr>
                <a:spLocks/>
              </p:cNvSpPr>
              <p:nvPr/>
            </p:nvSpPr>
            <p:spPr bwMode="auto">
              <a:xfrm>
                <a:off x="952" y="1208"/>
                <a:ext cx="495" cy="482"/>
              </a:xfrm>
              <a:custGeom>
                <a:avLst/>
                <a:gdLst>
                  <a:gd name="T0" fmla="*/ 205 w 209"/>
                  <a:gd name="T1" fmla="*/ 65 h 202"/>
                  <a:gd name="T2" fmla="*/ 185 w 209"/>
                  <a:gd name="T3" fmla="*/ 38 h 202"/>
                  <a:gd name="T4" fmla="*/ 36 w 209"/>
                  <a:gd name="T5" fmla="*/ 2 h 202"/>
                  <a:gd name="T6" fmla="*/ 6 w 209"/>
                  <a:gd name="T7" fmla="*/ 30 h 202"/>
                  <a:gd name="T8" fmla="*/ 0 w 209"/>
                  <a:gd name="T9" fmla="*/ 46 h 202"/>
                  <a:gd name="T10" fmla="*/ 145 w 209"/>
                  <a:gd name="T11" fmla="*/ 69 h 202"/>
                  <a:gd name="T12" fmla="*/ 167 w 209"/>
                  <a:gd name="T13" fmla="*/ 96 h 202"/>
                  <a:gd name="T14" fmla="*/ 173 w 209"/>
                  <a:gd name="T15" fmla="*/ 202 h 202"/>
                  <a:gd name="T16" fmla="*/ 179 w 209"/>
                  <a:gd name="T17" fmla="*/ 200 h 202"/>
                  <a:gd name="T18" fmla="*/ 200 w 209"/>
                  <a:gd name="T19" fmla="*/ 174 h 202"/>
                  <a:gd name="T20" fmla="*/ 205 w 209"/>
                  <a:gd name="T21" fmla="*/ 65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9" h="202">
                    <a:moveTo>
                      <a:pt x="205" y="65"/>
                    </a:moveTo>
                    <a:cubicBezTo>
                      <a:pt x="203" y="55"/>
                      <a:pt x="194" y="42"/>
                      <a:pt x="185" y="38"/>
                    </a:cubicBezTo>
                    <a:cubicBezTo>
                      <a:pt x="138" y="16"/>
                      <a:pt x="90" y="0"/>
                      <a:pt x="36" y="2"/>
                    </a:cubicBezTo>
                    <a:cubicBezTo>
                      <a:pt x="26" y="3"/>
                      <a:pt x="12" y="15"/>
                      <a:pt x="6" y="30"/>
                    </a:cubicBezTo>
                    <a:cubicBezTo>
                      <a:pt x="4" y="35"/>
                      <a:pt x="2" y="40"/>
                      <a:pt x="0" y="46"/>
                    </a:cubicBezTo>
                    <a:cubicBezTo>
                      <a:pt x="51" y="40"/>
                      <a:pt x="99" y="51"/>
                      <a:pt x="145" y="69"/>
                    </a:cubicBezTo>
                    <a:cubicBezTo>
                      <a:pt x="155" y="73"/>
                      <a:pt x="164" y="85"/>
                      <a:pt x="167" y="96"/>
                    </a:cubicBezTo>
                    <a:cubicBezTo>
                      <a:pt x="173" y="132"/>
                      <a:pt x="175" y="166"/>
                      <a:pt x="173" y="202"/>
                    </a:cubicBezTo>
                    <a:cubicBezTo>
                      <a:pt x="175" y="201"/>
                      <a:pt x="177" y="200"/>
                      <a:pt x="179" y="200"/>
                    </a:cubicBezTo>
                    <a:cubicBezTo>
                      <a:pt x="188" y="196"/>
                      <a:pt x="198" y="184"/>
                      <a:pt x="200" y="174"/>
                    </a:cubicBezTo>
                    <a:cubicBezTo>
                      <a:pt x="208" y="137"/>
                      <a:pt x="209" y="103"/>
                      <a:pt x="205" y="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155" name="Group 4" hidden="1"/>
            <p:cNvGrpSpPr>
              <a:grpSpLocks noChangeAspect="1"/>
            </p:cNvGrpSpPr>
            <p:nvPr/>
          </p:nvGrpSpPr>
          <p:grpSpPr bwMode="auto">
            <a:xfrm rot="19800000">
              <a:off x="1077786" y="1073630"/>
              <a:ext cx="1927958" cy="374464"/>
              <a:chOff x="831" y="1208"/>
              <a:chExt cx="3465" cy="673"/>
            </a:xfrm>
            <a:solidFill>
              <a:schemeClr val="bg1">
                <a:lumMod val="50000"/>
                <a:alpha val="10000"/>
              </a:schemeClr>
            </a:solidFill>
          </p:grpSpPr>
          <p:sp>
            <p:nvSpPr>
              <p:cNvPr id="173" name="Freeform 5" hidden="1"/>
              <p:cNvSpPr>
                <a:spLocks/>
              </p:cNvSpPr>
              <p:nvPr/>
            </p:nvSpPr>
            <p:spPr bwMode="auto">
              <a:xfrm>
                <a:off x="1489" y="1435"/>
                <a:ext cx="301" cy="379"/>
              </a:xfrm>
              <a:custGeom>
                <a:avLst/>
                <a:gdLst>
                  <a:gd name="T0" fmla="*/ 65 w 127"/>
                  <a:gd name="T1" fmla="*/ 159 h 159"/>
                  <a:gd name="T2" fmla="*/ 0 w 127"/>
                  <a:gd name="T3" fmla="*/ 131 h 159"/>
                  <a:gd name="T4" fmla="*/ 24 w 127"/>
                  <a:gd name="T5" fmla="*/ 109 h 159"/>
                  <a:gd name="T6" fmla="*/ 63 w 127"/>
                  <a:gd name="T7" fmla="*/ 129 h 159"/>
                  <a:gd name="T8" fmla="*/ 88 w 127"/>
                  <a:gd name="T9" fmla="*/ 114 h 159"/>
                  <a:gd name="T10" fmla="*/ 74 w 127"/>
                  <a:gd name="T11" fmla="*/ 100 h 159"/>
                  <a:gd name="T12" fmla="*/ 47 w 127"/>
                  <a:gd name="T13" fmla="*/ 93 h 159"/>
                  <a:gd name="T14" fmla="*/ 7 w 127"/>
                  <a:gd name="T15" fmla="*/ 50 h 159"/>
                  <a:gd name="T16" fmla="*/ 65 w 127"/>
                  <a:gd name="T17" fmla="*/ 0 h 159"/>
                  <a:gd name="T18" fmla="*/ 123 w 127"/>
                  <a:gd name="T19" fmla="*/ 24 h 159"/>
                  <a:gd name="T20" fmla="*/ 98 w 127"/>
                  <a:gd name="T21" fmla="*/ 45 h 159"/>
                  <a:gd name="T22" fmla="*/ 66 w 127"/>
                  <a:gd name="T23" fmla="*/ 30 h 159"/>
                  <a:gd name="T24" fmla="*/ 45 w 127"/>
                  <a:gd name="T25" fmla="*/ 45 h 159"/>
                  <a:gd name="T26" fmla="*/ 66 w 127"/>
                  <a:gd name="T27" fmla="*/ 59 h 159"/>
                  <a:gd name="T28" fmla="*/ 88 w 127"/>
                  <a:gd name="T29" fmla="*/ 65 h 159"/>
                  <a:gd name="T30" fmla="*/ 127 w 127"/>
                  <a:gd name="T31" fmla="*/ 109 h 159"/>
                  <a:gd name="T32" fmla="*/ 65 w 127"/>
                  <a:gd name="T33" fmla="*/ 159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7" h="159">
                    <a:moveTo>
                      <a:pt x="65" y="159"/>
                    </a:moveTo>
                    <a:cubicBezTo>
                      <a:pt x="38" y="159"/>
                      <a:pt x="15" y="152"/>
                      <a:pt x="0" y="131"/>
                    </a:cubicBezTo>
                    <a:cubicBezTo>
                      <a:pt x="24" y="109"/>
                      <a:pt x="24" y="109"/>
                      <a:pt x="24" y="109"/>
                    </a:cubicBezTo>
                    <a:cubicBezTo>
                      <a:pt x="32" y="121"/>
                      <a:pt x="47" y="129"/>
                      <a:pt x="63" y="129"/>
                    </a:cubicBezTo>
                    <a:cubicBezTo>
                      <a:pt x="75" y="129"/>
                      <a:pt x="88" y="125"/>
                      <a:pt x="88" y="114"/>
                    </a:cubicBezTo>
                    <a:cubicBezTo>
                      <a:pt x="88" y="106"/>
                      <a:pt x="81" y="103"/>
                      <a:pt x="74" y="100"/>
                    </a:cubicBezTo>
                    <a:cubicBezTo>
                      <a:pt x="70" y="99"/>
                      <a:pt x="52" y="94"/>
                      <a:pt x="47" y="93"/>
                    </a:cubicBezTo>
                    <a:cubicBezTo>
                      <a:pt x="25" y="87"/>
                      <a:pt x="7" y="76"/>
                      <a:pt x="7" y="50"/>
                    </a:cubicBezTo>
                    <a:cubicBezTo>
                      <a:pt x="7" y="21"/>
                      <a:pt x="31" y="0"/>
                      <a:pt x="65" y="0"/>
                    </a:cubicBezTo>
                    <a:cubicBezTo>
                      <a:pt x="92" y="0"/>
                      <a:pt x="111" y="7"/>
                      <a:pt x="123" y="24"/>
                    </a:cubicBezTo>
                    <a:cubicBezTo>
                      <a:pt x="98" y="45"/>
                      <a:pt x="98" y="45"/>
                      <a:pt x="98" y="45"/>
                    </a:cubicBezTo>
                    <a:cubicBezTo>
                      <a:pt x="91" y="35"/>
                      <a:pt x="78" y="30"/>
                      <a:pt x="66" y="30"/>
                    </a:cubicBezTo>
                    <a:cubicBezTo>
                      <a:pt x="55" y="30"/>
                      <a:pt x="45" y="35"/>
                      <a:pt x="45" y="45"/>
                    </a:cubicBezTo>
                    <a:cubicBezTo>
                      <a:pt x="45" y="55"/>
                      <a:pt x="54" y="56"/>
                      <a:pt x="66" y="59"/>
                    </a:cubicBezTo>
                    <a:cubicBezTo>
                      <a:pt x="69" y="61"/>
                      <a:pt x="85" y="64"/>
                      <a:pt x="88" y="65"/>
                    </a:cubicBezTo>
                    <a:cubicBezTo>
                      <a:pt x="111" y="72"/>
                      <a:pt x="127" y="84"/>
                      <a:pt x="127" y="109"/>
                    </a:cubicBezTo>
                    <a:cubicBezTo>
                      <a:pt x="127" y="142"/>
                      <a:pt x="97" y="159"/>
                      <a:pt x="65" y="1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4" name="Freeform 6" hidden="1"/>
              <p:cNvSpPr>
                <a:spLocks/>
              </p:cNvSpPr>
              <p:nvPr/>
            </p:nvSpPr>
            <p:spPr bwMode="auto">
              <a:xfrm>
                <a:off x="1806" y="1439"/>
                <a:ext cx="131" cy="375"/>
              </a:xfrm>
              <a:custGeom>
                <a:avLst/>
                <a:gdLst>
                  <a:gd name="T0" fmla="*/ 32 w 55"/>
                  <a:gd name="T1" fmla="*/ 157 h 157"/>
                  <a:gd name="T2" fmla="*/ 0 w 55"/>
                  <a:gd name="T3" fmla="*/ 126 h 157"/>
                  <a:gd name="T4" fmla="*/ 0 w 55"/>
                  <a:gd name="T5" fmla="*/ 0 h 157"/>
                  <a:gd name="T6" fmla="*/ 36 w 55"/>
                  <a:gd name="T7" fmla="*/ 0 h 157"/>
                  <a:gd name="T8" fmla="*/ 36 w 55"/>
                  <a:gd name="T9" fmla="*/ 117 h 157"/>
                  <a:gd name="T10" fmla="*/ 45 w 55"/>
                  <a:gd name="T11" fmla="*/ 126 h 157"/>
                  <a:gd name="T12" fmla="*/ 55 w 55"/>
                  <a:gd name="T13" fmla="*/ 125 h 157"/>
                  <a:gd name="T14" fmla="*/ 55 w 55"/>
                  <a:gd name="T15" fmla="*/ 153 h 157"/>
                  <a:gd name="T16" fmla="*/ 32 w 55"/>
                  <a:gd name="T17" fmla="*/ 15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157">
                    <a:moveTo>
                      <a:pt x="32" y="157"/>
                    </a:moveTo>
                    <a:cubicBezTo>
                      <a:pt x="8" y="157"/>
                      <a:pt x="0" y="141"/>
                      <a:pt x="0" y="12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117"/>
                      <a:pt x="36" y="117"/>
                      <a:pt x="36" y="117"/>
                    </a:cubicBezTo>
                    <a:cubicBezTo>
                      <a:pt x="36" y="122"/>
                      <a:pt x="38" y="126"/>
                      <a:pt x="45" y="126"/>
                    </a:cubicBezTo>
                    <a:cubicBezTo>
                      <a:pt x="48" y="126"/>
                      <a:pt x="51" y="125"/>
                      <a:pt x="55" y="125"/>
                    </a:cubicBezTo>
                    <a:cubicBezTo>
                      <a:pt x="55" y="153"/>
                      <a:pt x="55" y="153"/>
                      <a:pt x="55" y="153"/>
                    </a:cubicBezTo>
                    <a:cubicBezTo>
                      <a:pt x="49" y="155"/>
                      <a:pt x="40" y="157"/>
                      <a:pt x="32" y="1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5" name="Freeform 7" hidden="1"/>
              <p:cNvSpPr>
                <a:spLocks noEditPoints="1"/>
              </p:cNvSpPr>
              <p:nvPr/>
            </p:nvSpPr>
            <p:spPr bwMode="auto">
              <a:xfrm>
                <a:off x="1951" y="1437"/>
                <a:ext cx="85" cy="370"/>
              </a:xfrm>
              <a:custGeom>
                <a:avLst/>
                <a:gdLst>
                  <a:gd name="T0" fmla="*/ 0 w 85"/>
                  <a:gd name="T1" fmla="*/ 65 h 370"/>
                  <a:gd name="T2" fmla="*/ 0 w 85"/>
                  <a:gd name="T3" fmla="*/ 0 h 370"/>
                  <a:gd name="T4" fmla="*/ 85 w 85"/>
                  <a:gd name="T5" fmla="*/ 0 h 370"/>
                  <a:gd name="T6" fmla="*/ 85 w 85"/>
                  <a:gd name="T7" fmla="*/ 65 h 370"/>
                  <a:gd name="T8" fmla="*/ 0 w 85"/>
                  <a:gd name="T9" fmla="*/ 65 h 370"/>
                  <a:gd name="T10" fmla="*/ 0 w 85"/>
                  <a:gd name="T11" fmla="*/ 370 h 370"/>
                  <a:gd name="T12" fmla="*/ 0 w 85"/>
                  <a:gd name="T13" fmla="*/ 100 h 370"/>
                  <a:gd name="T14" fmla="*/ 85 w 85"/>
                  <a:gd name="T15" fmla="*/ 100 h 370"/>
                  <a:gd name="T16" fmla="*/ 85 w 85"/>
                  <a:gd name="T17" fmla="*/ 370 h 370"/>
                  <a:gd name="T18" fmla="*/ 0 w 85"/>
                  <a:gd name="T19" fmla="*/ 370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5" h="370">
                    <a:moveTo>
                      <a:pt x="0" y="65"/>
                    </a:moveTo>
                    <a:lnTo>
                      <a:pt x="0" y="0"/>
                    </a:lnTo>
                    <a:lnTo>
                      <a:pt x="85" y="0"/>
                    </a:lnTo>
                    <a:lnTo>
                      <a:pt x="85" y="65"/>
                    </a:lnTo>
                    <a:lnTo>
                      <a:pt x="0" y="65"/>
                    </a:lnTo>
                    <a:close/>
                    <a:moveTo>
                      <a:pt x="0" y="370"/>
                    </a:moveTo>
                    <a:lnTo>
                      <a:pt x="0" y="100"/>
                    </a:lnTo>
                    <a:lnTo>
                      <a:pt x="85" y="100"/>
                    </a:lnTo>
                    <a:lnTo>
                      <a:pt x="85" y="370"/>
                    </a:lnTo>
                    <a:lnTo>
                      <a:pt x="0" y="37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6" name="Freeform 8" hidden="1"/>
              <p:cNvSpPr>
                <a:spLocks noEditPoints="1"/>
              </p:cNvSpPr>
              <p:nvPr/>
            </p:nvSpPr>
            <p:spPr bwMode="auto">
              <a:xfrm>
                <a:off x="2057" y="1439"/>
                <a:ext cx="258" cy="375"/>
              </a:xfrm>
              <a:custGeom>
                <a:avLst/>
                <a:gdLst>
                  <a:gd name="T0" fmla="*/ 75 w 109"/>
                  <a:gd name="T1" fmla="*/ 154 h 157"/>
                  <a:gd name="T2" fmla="*/ 75 w 109"/>
                  <a:gd name="T3" fmla="*/ 141 h 157"/>
                  <a:gd name="T4" fmla="*/ 74 w 109"/>
                  <a:gd name="T5" fmla="*/ 141 h 157"/>
                  <a:gd name="T6" fmla="*/ 42 w 109"/>
                  <a:gd name="T7" fmla="*/ 157 h 157"/>
                  <a:gd name="T8" fmla="*/ 0 w 109"/>
                  <a:gd name="T9" fmla="*/ 115 h 157"/>
                  <a:gd name="T10" fmla="*/ 0 w 109"/>
                  <a:gd name="T11" fmla="*/ 81 h 157"/>
                  <a:gd name="T12" fmla="*/ 45 w 109"/>
                  <a:gd name="T13" fmla="*/ 38 h 157"/>
                  <a:gd name="T14" fmla="*/ 73 w 109"/>
                  <a:gd name="T15" fmla="*/ 51 h 157"/>
                  <a:gd name="T16" fmla="*/ 74 w 109"/>
                  <a:gd name="T17" fmla="*/ 51 h 157"/>
                  <a:gd name="T18" fmla="*/ 74 w 109"/>
                  <a:gd name="T19" fmla="*/ 0 h 157"/>
                  <a:gd name="T20" fmla="*/ 109 w 109"/>
                  <a:gd name="T21" fmla="*/ 0 h 157"/>
                  <a:gd name="T22" fmla="*/ 109 w 109"/>
                  <a:gd name="T23" fmla="*/ 154 h 157"/>
                  <a:gd name="T24" fmla="*/ 75 w 109"/>
                  <a:gd name="T25" fmla="*/ 154 h 157"/>
                  <a:gd name="T26" fmla="*/ 74 w 109"/>
                  <a:gd name="T27" fmla="*/ 83 h 157"/>
                  <a:gd name="T28" fmla="*/ 54 w 109"/>
                  <a:gd name="T29" fmla="*/ 65 h 157"/>
                  <a:gd name="T30" fmla="*/ 36 w 109"/>
                  <a:gd name="T31" fmla="*/ 84 h 157"/>
                  <a:gd name="T32" fmla="*/ 36 w 109"/>
                  <a:gd name="T33" fmla="*/ 111 h 157"/>
                  <a:gd name="T34" fmla="*/ 55 w 109"/>
                  <a:gd name="T35" fmla="*/ 129 h 157"/>
                  <a:gd name="T36" fmla="*/ 74 w 109"/>
                  <a:gd name="T37" fmla="*/ 110 h 157"/>
                  <a:gd name="T38" fmla="*/ 74 w 109"/>
                  <a:gd name="T39" fmla="*/ 83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9" h="157">
                    <a:moveTo>
                      <a:pt x="75" y="154"/>
                    </a:moveTo>
                    <a:cubicBezTo>
                      <a:pt x="75" y="141"/>
                      <a:pt x="75" y="141"/>
                      <a:pt x="75" y="141"/>
                    </a:cubicBezTo>
                    <a:cubicBezTo>
                      <a:pt x="74" y="141"/>
                      <a:pt x="74" y="141"/>
                      <a:pt x="74" y="141"/>
                    </a:cubicBezTo>
                    <a:cubicBezTo>
                      <a:pt x="67" y="151"/>
                      <a:pt x="53" y="157"/>
                      <a:pt x="42" y="157"/>
                    </a:cubicBezTo>
                    <a:cubicBezTo>
                      <a:pt x="17" y="157"/>
                      <a:pt x="0" y="141"/>
                      <a:pt x="0" y="115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54"/>
                      <a:pt x="20" y="38"/>
                      <a:pt x="45" y="38"/>
                    </a:cubicBezTo>
                    <a:cubicBezTo>
                      <a:pt x="56" y="38"/>
                      <a:pt x="67" y="43"/>
                      <a:pt x="73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109" y="0"/>
                      <a:pt x="109" y="0"/>
                      <a:pt x="109" y="0"/>
                    </a:cubicBezTo>
                    <a:cubicBezTo>
                      <a:pt x="109" y="154"/>
                      <a:pt x="109" y="154"/>
                      <a:pt x="109" y="154"/>
                    </a:cubicBezTo>
                    <a:lnTo>
                      <a:pt x="75" y="154"/>
                    </a:lnTo>
                    <a:close/>
                    <a:moveTo>
                      <a:pt x="74" y="83"/>
                    </a:moveTo>
                    <a:cubicBezTo>
                      <a:pt x="74" y="70"/>
                      <a:pt x="64" y="65"/>
                      <a:pt x="54" y="65"/>
                    </a:cubicBezTo>
                    <a:cubicBezTo>
                      <a:pt x="46" y="65"/>
                      <a:pt x="36" y="70"/>
                      <a:pt x="36" y="84"/>
                    </a:cubicBezTo>
                    <a:cubicBezTo>
                      <a:pt x="36" y="111"/>
                      <a:pt x="36" y="111"/>
                      <a:pt x="36" y="111"/>
                    </a:cubicBezTo>
                    <a:cubicBezTo>
                      <a:pt x="36" y="123"/>
                      <a:pt x="44" y="129"/>
                      <a:pt x="55" y="129"/>
                    </a:cubicBezTo>
                    <a:cubicBezTo>
                      <a:pt x="64" y="129"/>
                      <a:pt x="74" y="124"/>
                      <a:pt x="74" y="110"/>
                    </a:cubicBezTo>
                    <a:lnTo>
                      <a:pt x="74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7" name="Freeform 9" hidden="1"/>
              <p:cNvSpPr>
                <a:spLocks noEditPoints="1"/>
              </p:cNvSpPr>
              <p:nvPr/>
            </p:nvSpPr>
            <p:spPr bwMode="auto">
              <a:xfrm>
                <a:off x="2337" y="1530"/>
                <a:ext cx="253" cy="284"/>
              </a:xfrm>
              <a:custGeom>
                <a:avLst/>
                <a:gdLst>
                  <a:gd name="T0" fmla="*/ 37 w 107"/>
                  <a:gd name="T1" fmla="*/ 71 h 119"/>
                  <a:gd name="T2" fmla="*/ 37 w 107"/>
                  <a:gd name="T3" fmla="*/ 74 h 119"/>
                  <a:gd name="T4" fmla="*/ 63 w 107"/>
                  <a:gd name="T5" fmla="*/ 92 h 119"/>
                  <a:gd name="T6" fmla="*/ 90 w 107"/>
                  <a:gd name="T7" fmla="*/ 84 h 119"/>
                  <a:gd name="T8" fmla="*/ 101 w 107"/>
                  <a:gd name="T9" fmla="*/ 109 h 119"/>
                  <a:gd name="T10" fmla="*/ 57 w 107"/>
                  <a:gd name="T11" fmla="*/ 119 h 119"/>
                  <a:gd name="T12" fmla="*/ 0 w 107"/>
                  <a:gd name="T13" fmla="*/ 73 h 119"/>
                  <a:gd name="T14" fmla="*/ 0 w 107"/>
                  <a:gd name="T15" fmla="*/ 50 h 119"/>
                  <a:gd name="T16" fmla="*/ 55 w 107"/>
                  <a:gd name="T17" fmla="*/ 0 h 119"/>
                  <a:gd name="T18" fmla="*/ 107 w 107"/>
                  <a:gd name="T19" fmla="*/ 43 h 119"/>
                  <a:gd name="T20" fmla="*/ 107 w 107"/>
                  <a:gd name="T21" fmla="*/ 71 h 119"/>
                  <a:gd name="T22" fmla="*/ 37 w 107"/>
                  <a:gd name="T23" fmla="*/ 71 h 119"/>
                  <a:gd name="T24" fmla="*/ 73 w 107"/>
                  <a:gd name="T25" fmla="*/ 44 h 119"/>
                  <a:gd name="T26" fmla="*/ 55 w 107"/>
                  <a:gd name="T27" fmla="*/ 27 h 119"/>
                  <a:gd name="T28" fmla="*/ 37 w 107"/>
                  <a:gd name="T29" fmla="*/ 46 h 119"/>
                  <a:gd name="T30" fmla="*/ 37 w 107"/>
                  <a:gd name="T31" fmla="*/ 50 h 119"/>
                  <a:gd name="T32" fmla="*/ 73 w 107"/>
                  <a:gd name="T33" fmla="*/ 50 h 119"/>
                  <a:gd name="T34" fmla="*/ 73 w 107"/>
                  <a:gd name="T35" fmla="*/ 44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7" h="119">
                    <a:moveTo>
                      <a:pt x="37" y="71"/>
                    </a:moveTo>
                    <a:cubicBezTo>
                      <a:pt x="37" y="74"/>
                      <a:pt x="37" y="74"/>
                      <a:pt x="37" y="74"/>
                    </a:cubicBezTo>
                    <a:cubicBezTo>
                      <a:pt x="37" y="86"/>
                      <a:pt x="51" y="92"/>
                      <a:pt x="63" y="92"/>
                    </a:cubicBezTo>
                    <a:cubicBezTo>
                      <a:pt x="73" y="92"/>
                      <a:pt x="85" y="86"/>
                      <a:pt x="90" y="84"/>
                    </a:cubicBezTo>
                    <a:cubicBezTo>
                      <a:pt x="101" y="109"/>
                      <a:pt x="101" y="109"/>
                      <a:pt x="101" y="109"/>
                    </a:cubicBezTo>
                    <a:cubicBezTo>
                      <a:pt x="90" y="115"/>
                      <a:pt x="78" y="119"/>
                      <a:pt x="57" y="119"/>
                    </a:cubicBezTo>
                    <a:cubicBezTo>
                      <a:pt x="30" y="119"/>
                      <a:pt x="0" y="105"/>
                      <a:pt x="0" y="73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16"/>
                      <a:pt x="28" y="0"/>
                      <a:pt x="55" y="0"/>
                    </a:cubicBezTo>
                    <a:cubicBezTo>
                      <a:pt x="81" y="0"/>
                      <a:pt x="107" y="15"/>
                      <a:pt x="107" y="43"/>
                    </a:cubicBezTo>
                    <a:cubicBezTo>
                      <a:pt x="107" y="71"/>
                      <a:pt x="107" y="71"/>
                      <a:pt x="107" y="71"/>
                    </a:cubicBezTo>
                    <a:lnTo>
                      <a:pt x="37" y="71"/>
                    </a:lnTo>
                    <a:close/>
                    <a:moveTo>
                      <a:pt x="73" y="44"/>
                    </a:moveTo>
                    <a:cubicBezTo>
                      <a:pt x="73" y="32"/>
                      <a:pt x="64" y="27"/>
                      <a:pt x="55" y="27"/>
                    </a:cubicBezTo>
                    <a:cubicBezTo>
                      <a:pt x="45" y="27"/>
                      <a:pt x="37" y="33"/>
                      <a:pt x="37" y="46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73" y="50"/>
                      <a:pt x="73" y="50"/>
                      <a:pt x="73" y="50"/>
                    </a:cubicBezTo>
                    <a:lnTo>
                      <a:pt x="73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8" name="Freeform 10" hidden="1"/>
              <p:cNvSpPr>
                <a:spLocks/>
              </p:cNvSpPr>
              <p:nvPr/>
            </p:nvSpPr>
            <p:spPr bwMode="auto">
              <a:xfrm>
                <a:off x="2609" y="1439"/>
                <a:ext cx="367" cy="368"/>
              </a:xfrm>
              <a:custGeom>
                <a:avLst/>
                <a:gdLst>
                  <a:gd name="T0" fmla="*/ 284 w 367"/>
                  <a:gd name="T1" fmla="*/ 368 h 368"/>
                  <a:gd name="T2" fmla="*/ 284 w 367"/>
                  <a:gd name="T3" fmla="*/ 134 h 368"/>
                  <a:gd name="T4" fmla="*/ 281 w 367"/>
                  <a:gd name="T5" fmla="*/ 134 h 368"/>
                  <a:gd name="T6" fmla="*/ 215 w 367"/>
                  <a:gd name="T7" fmla="*/ 320 h 368"/>
                  <a:gd name="T8" fmla="*/ 151 w 367"/>
                  <a:gd name="T9" fmla="*/ 320 h 368"/>
                  <a:gd name="T10" fmla="*/ 85 w 367"/>
                  <a:gd name="T11" fmla="*/ 137 h 368"/>
                  <a:gd name="T12" fmla="*/ 85 w 367"/>
                  <a:gd name="T13" fmla="*/ 137 h 368"/>
                  <a:gd name="T14" fmla="*/ 85 w 367"/>
                  <a:gd name="T15" fmla="*/ 368 h 368"/>
                  <a:gd name="T16" fmla="*/ 0 w 367"/>
                  <a:gd name="T17" fmla="*/ 368 h 368"/>
                  <a:gd name="T18" fmla="*/ 0 w 367"/>
                  <a:gd name="T19" fmla="*/ 0 h 368"/>
                  <a:gd name="T20" fmla="*/ 113 w 367"/>
                  <a:gd name="T21" fmla="*/ 0 h 368"/>
                  <a:gd name="T22" fmla="*/ 184 w 367"/>
                  <a:gd name="T23" fmla="*/ 191 h 368"/>
                  <a:gd name="T24" fmla="*/ 253 w 367"/>
                  <a:gd name="T25" fmla="*/ 0 h 368"/>
                  <a:gd name="T26" fmla="*/ 367 w 367"/>
                  <a:gd name="T27" fmla="*/ 0 h 368"/>
                  <a:gd name="T28" fmla="*/ 367 w 367"/>
                  <a:gd name="T29" fmla="*/ 368 h 368"/>
                  <a:gd name="T30" fmla="*/ 284 w 367"/>
                  <a:gd name="T31" fmla="*/ 368 h 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67" h="368">
                    <a:moveTo>
                      <a:pt x="284" y="368"/>
                    </a:moveTo>
                    <a:lnTo>
                      <a:pt x="284" y="134"/>
                    </a:lnTo>
                    <a:lnTo>
                      <a:pt x="281" y="134"/>
                    </a:lnTo>
                    <a:lnTo>
                      <a:pt x="215" y="320"/>
                    </a:lnTo>
                    <a:lnTo>
                      <a:pt x="151" y="320"/>
                    </a:lnTo>
                    <a:lnTo>
                      <a:pt x="85" y="137"/>
                    </a:lnTo>
                    <a:lnTo>
                      <a:pt x="85" y="137"/>
                    </a:lnTo>
                    <a:lnTo>
                      <a:pt x="85" y="368"/>
                    </a:lnTo>
                    <a:lnTo>
                      <a:pt x="0" y="368"/>
                    </a:lnTo>
                    <a:lnTo>
                      <a:pt x="0" y="0"/>
                    </a:lnTo>
                    <a:lnTo>
                      <a:pt x="113" y="0"/>
                    </a:lnTo>
                    <a:lnTo>
                      <a:pt x="184" y="191"/>
                    </a:lnTo>
                    <a:lnTo>
                      <a:pt x="253" y="0"/>
                    </a:lnTo>
                    <a:lnTo>
                      <a:pt x="367" y="0"/>
                    </a:lnTo>
                    <a:lnTo>
                      <a:pt x="367" y="368"/>
                    </a:lnTo>
                    <a:lnTo>
                      <a:pt x="284" y="36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9" name="Freeform 11" hidden="1"/>
              <p:cNvSpPr>
                <a:spLocks noEditPoints="1"/>
              </p:cNvSpPr>
              <p:nvPr/>
            </p:nvSpPr>
            <p:spPr bwMode="auto">
              <a:xfrm>
                <a:off x="2999" y="1530"/>
                <a:ext cx="258" cy="284"/>
              </a:xfrm>
              <a:custGeom>
                <a:avLst/>
                <a:gdLst>
                  <a:gd name="T0" fmla="*/ 55 w 109"/>
                  <a:gd name="T1" fmla="*/ 119 h 119"/>
                  <a:gd name="T2" fmla="*/ 0 w 109"/>
                  <a:gd name="T3" fmla="*/ 73 h 119"/>
                  <a:gd name="T4" fmla="*/ 0 w 109"/>
                  <a:gd name="T5" fmla="*/ 49 h 119"/>
                  <a:gd name="T6" fmla="*/ 54 w 109"/>
                  <a:gd name="T7" fmla="*/ 0 h 119"/>
                  <a:gd name="T8" fmla="*/ 109 w 109"/>
                  <a:gd name="T9" fmla="*/ 48 h 119"/>
                  <a:gd name="T10" fmla="*/ 109 w 109"/>
                  <a:gd name="T11" fmla="*/ 72 h 119"/>
                  <a:gd name="T12" fmla="*/ 55 w 109"/>
                  <a:gd name="T13" fmla="*/ 119 h 119"/>
                  <a:gd name="T14" fmla="*/ 73 w 109"/>
                  <a:gd name="T15" fmla="*/ 46 h 119"/>
                  <a:gd name="T16" fmla="*/ 55 w 109"/>
                  <a:gd name="T17" fmla="*/ 28 h 119"/>
                  <a:gd name="T18" fmla="*/ 36 w 109"/>
                  <a:gd name="T19" fmla="*/ 46 h 119"/>
                  <a:gd name="T20" fmla="*/ 36 w 109"/>
                  <a:gd name="T21" fmla="*/ 74 h 119"/>
                  <a:gd name="T22" fmla="*/ 55 w 109"/>
                  <a:gd name="T23" fmla="*/ 92 h 119"/>
                  <a:gd name="T24" fmla="*/ 73 w 109"/>
                  <a:gd name="T25" fmla="*/ 74 h 119"/>
                  <a:gd name="T26" fmla="*/ 73 w 109"/>
                  <a:gd name="T27" fmla="*/ 46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9" h="119">
                    <a:moveTo>
                      <a:pt x="55" y="119"/>
                    </a:moveTo>
                    <a:cubicBezTo>
                      <a:pt x="28" y="119"/>
                      <a:pt x="0" y="107"/>
                      <a:pt x="0" y="73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0" y="16"/>
                      <a:pt x="28" y="0"/>
                      <a:pt x="54" y="0"/>
                    </a:cubicBezTo>
                    <a:cubicBezTo>
                      <a:pt x="81" y="0"/>
                      <a:pt x="109" y="15"/>
                      <a:pt x="109" y="48"/>
                    </a:cubicBezTo>
                    <a:cubicBezTo>
                      <a:pt x="109" y="72"/>
                      <a:pt x="109" y="72"/>
                      <a:pt x="109" y="72"/>
                    </a:cubicBezTo>
                    <a:cubicBezTo>
                      <a:pt x="109" y="105"/>
                      <a:pt x="81" y="119"/>
                      <a:pt x="55" y="119"/>
                    </a:cubicBezTo>
                    <a:close/>
                    <a:moveTo>
                      <a:pt x="73" y="46"/>
                    </a:moveTo>
                    <a:cubicBezTo>
                      <a:pt x="73" y="35"/>
                      <a:pt x="65" y="28"/>
                      <a:pt x="55" y="28"/>
                    </a:cubicBezTo>
                    <a:cubicBezTo>
                      <a:pt x="44" y="28"/>
                      <a:pt x="36" y="34"/>
                      <a:pt x="36" y="46"/>
                    </a:cubicBezTo>
                    <a:cubicBezTo>
                      <a:pt x="36" y="74"/>
                      <a:pt x="36" y="74"/>
                      <a:pt x="36" y="74"/>
                    </a:cubicBezTo>
                    <a:cubicBezTo>
                      <a:pt x="36" y="85"/>
                      <a:pt x="44" y="92"/>
                      <a:pt x="55" y="92"/>
                    </a:cubicBezTo>
                    <a:cubicBezTo>
                      <a:pt x="65" y="92"/>
                      <a:pt x="73" y="86"/>
                      <a:pt x="73" y="74"/>
                    </a:cubicBezTo>
                    <a:lnTo>
                      <a:pt x="73" y="4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0" name="Freeform 12" hidden="1"/>
              <p:cNvSpPr>
                <a:spLocks noEditPoints="1"/>
              </p:cNvSpPr>
              <p:nvPr/>
            </p:nvSpPr>
            <p:spPr bwMode="auto">
              <a:xfrm>
                <a:off x="3279" y="1439"/>
                <a:ext cx="258" cy="375"/>
              </a:xfrm>
              <a:custGeom>
                <a:avLst/>
                <a:gdLst>
                  <a:gd name="T0" fmla="*/ 74 w 109"/>
                  <a:gd name="T1" fmla="*/ 154 h 157"/>
                  <a:gd name="T2" fmla="*/ 74 w 109"/>
                  <a:gd name="T3" fmla="*/ 141 h 157"/>
                  <a:gd name="T4" fmla="*/ 73 w 109"/>
                  <a:gd name="T5" fmla="*/ 141 h 157"/>
                  <a:gd name="T6" fmla="*/ 42 w 109"/>
                  <a:gd name="T7" fmla="*/ 157 h 157"/>
                  <a:gd name="T8" fmla="*/ 0 w 109"/>
                  <a:gd name="T9" fmla="*/ 115 h 157"/>
                  <a:gd name="T10" fmla="*/ 0 w 109"/>
                  <a:gd name="T11" fmla="*/ 81 h 157"/>
                  <a:gd name="T12" fmla="*/ 44 w 109"/>
                  <a:gd name="T13" fmla="*/ 38 h 157"/>
                  <a:gd name="T14" fmla="*/ 73 w 109"/>
                  <a:gd name="T15" fmla="*/ 51 h 157"/>
                  <a:gd name="T16" fmla="*/ 73 w 109"/>
                  <a:gd name="T17" fmla="*/ 51 h 157"/>
                  <a:gd name="T18" fmla="*/ 73 w 109"/>
                  <a:gd name="T19" fmla="*/ 0 h 157"/>
                  <a:gd name="T20" fmla="*/ 109 w 109"/>
                  <a:gd name="T21" fmla="*/ 0 h 157"/>
                  <a:gd name="T22" fmla="*/ 109 w 109"/>
                  <a:gd name="T23" fmla="*/ 154 h 157"/>
                  <a:gd name="T24" fmla="*/ 74 w 109"/>
                  <a:gd name="T25" fmla="*/ 154 h 157"/>
                  <a:gd name="T26" fmla="*/ 73 w 109"/>
                  <a:gd name="T27" fmla="*/ 83 h 157"/>
                  <a:gd name="T28" fmla="*/ 54 w 109"/>
                  <a:gd name="T29" fmla="*/ 65 h 157"/>
                  <a:gd name="T30" fmla="*/ 35 w 109"/>
                  <a:gd name="T31" fmla="*/ 84 h 157"/>
                  <a:gd name="T32" fmla="*/ 35 w 109"/>
                  <a:gd name="T33" fmla="*/ 111 h 157"/>
                  <a:gd name="T34" fmla="*/ 54 w 109"/>
                  <a:gd name="T35" fmla="*/ 129 h 157"/>
                  <a:gd name="T36" fmla="*/ 73 w 109"/>
                  <a:gd name="T37" fmla="*/ 110 h 157"/>
                  <a:gd name="T38" fmla="*/ 73 w 109"/>
                  <a:gd name="T39" fmla="*/ 83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9" h="157">
                    <a:moveTo>
                      <a:pt x="74" y="154"/>
                    </a:moveTo>
                    <a:cubicBezTo>
                      <a:pt x="74" y="141"/>
                      <a:pt x="74" y="141"/>
                      <a:pt x="74" y="141"/>
                    </a:cubicBezTo>
                    <a:cubicBezTo>
                      <a:pt x="73" y="141"/>
                      <a:pt x="73" y="141"/>
                      <a:pt x="73" y="141"/>
                    </a:cubicBezTo>
                    <a:cubicBezTo>
                      <a:pt x="66" y="151"/>
                      <a:pt x="53" y="157"/>
                      <a:pt x="42" y="157"/>
                    </a:cubicBezTo>
                    <a:cubicBezTo>
                      <a:pt x="16" y="157"/>
                      <a:pt x="0" y="141"/>
                      <a:pt x="0" y="115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54"/>
                      <a:pt x="19" y="38"/>
                      <a:pt x="44" y="38"/>
                    </a:cubicBezTo>
                    <a:cubicBezTo>
                      <a:pt x="55" y="38"/>
                      <a:pt x="66" y="43"/>
                      <a:pt x="73" y="51"/>
                    </a:cubicBezTo>
                    <a:cubicBezTo>
                      <a:pt x="73" y="51"/>
                      <a:pt x="73" y="51"/>
                      <a:pt x="73" y="51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109" y="0"/>
                      <a:pt x="109" y="0"/>
                      <a:pt x="109" y="0"/>
                    </a:cubicBezTo>
                    <a:cubicBezTo>
                      <a:pt x="109" y="154"/>
                      <a:pt x="109" y="154"/>
                      <a:pt x="109" y="154"/>
                    </a:cubicBezTo>
                    <a:lnTo>
                      <a:pt x="74" y="154"/>
                    </a:lnTo>
                    <a:close/>
                    <a:moveTo>
                      <a:pt x="73" y="83"/>
                    </a:moveTo>
                    <a:cubicBezTo>
                      <a:pt x="73" y="70"/>
                      <a:pt x="63" y="65"/>
                      <a:pt x="54" y="65"/>
                    </a:cubicBezTo>
                    <a:cubicBezTo>
                      <a:pt x="45" y="65"/>
                      <a:pt x="35" y="70"/>
                      <a:pt x="35" y="84"/>
                    </a:cubicBezTo>
                    <a:cubicBezTo>
                      <a:pt x="35" y="111"/>
                      <a:pt x="35" y="111"/>
                      <a:pt x="35" y="111"/>
                    </a:cubicBezTo>
                    <a:cubicBezTo>
                      <a:pt x="35" y="123"/>
                      <a:pt x="44" y="129"/>
                      <a:pt x="54" y="129"/>
                    </a:cubicBezTo>
                    <a:cubicBezTo>
                      <a:pt x="63" y="129"/>
                      <a:pt x="73" y="124"/>
                      <a:pt x="73" y="110"/>
                    </a:cubicBezTo>
                    <a:lnTo>
                      <a:pt x="73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1" name="Freeform 13" hidden="1"/>
              <p:cNvSpPr>
                <a:spLocks noEditPoints="1"/>
              </p:cNvSpPr>
              <p:nvPr/>
            </p:nvSpPr>
            <p:spPr bwMode="auto">
              <a:xfrm>
                <a:off x="3553" y="1530"/>
                <a:ext cx="253" cy="284"/>
              </a:xfrm>
              <a:custGeom>
                <a:avLst/>
                <a:gdLst>
                  <a:gd name="T0" fmla="*/ 36 w 107"/>
                  <a:gd name="T1" fmla="*/ 71 h 119"/>
                  <a:gd name="T2" fmla="*/ 36 w 107"/>
                  <a:gd name="T3" fmla="*/ 74 h 119"/>
                  <a:gd name="T4" fmla="*/ 62 w 107"/>
                  <a:gd name="T5" fmla="*/ 92 h 119"/>
                  <a:gd name="T6" fmla="*/ 90 w 107"/>
                  <a:gd name="T7" fmla="*/ 84 h 119"/>
                  <a:gd name="T8" fmla="*/ 101 w 107"/>
                  <a:gd name="T9" fmla="*/ 109 h 119"/>
                  <a:gd name="T10" fmla="*/ 56 w 107"/>
                  <a:gd name="T11" fmla="*/ 119 h 119"/>
                  <a:gd name="T12" fmla="*/ 0 w 107"/>
                  <a:gd name="T13" fmla="*/ 73 h 119"/>
                  <a:gd name="T14" fmla="*/ 0 w 107"/>
                  <a:gd name="T15" fmla="*/ 50 h 119"/>
                  <a:gd name="T16" fmla="*/ 54 w 107"/>
                  <a:gd name="T17" fmla="*/ 0 h 119"/>
                  <a:gd name="T18" fmla="*/ 107 w 107"/>
                  <a:gd name="T19" fmla="*/ 43 h 119"/>
                  <a:gd name="T20" fmla="*/ 107 w 107"/>
                  <a:gd name="T21" fmla="*/ 71 h 119"/>
                  <a:gd name="T22" fmla="*/ 36 w 107"/>
                  <a:gd name="T23" fmla="*/ 71 h 119"/>
                  <a:gd name="T24" fmla="*/ 72 w 107"/>
                  <a:gd name="T25" fmla="*/ 44 h 119"/>
                  <a:gd name="T26" fmla="*/ 55 w 107"/>
                  <a:gd name="T27" fmla="*/ 27 h 119"/>
                  <a:gd name="T28" fmla="*/ 36 w 107"/>
                  <a:gd name="T29" fmla="*/ 46 h 119"/>
                  <a:gd name="T30" fmla="*/ 36 w 107"/>
                  <a:gd name="T31" fmla="*/ 50 h 119"/>
                  <a:gd name="T32" fmla="*/ 72 w 107"/>
                  <a:gd name="T33" fmla="*/ 50 h 119"/>
                  <a:gd name="T34" fmla="*/ 72 w 107"/>
                  <a:gd name="T35" fmla="*/ 44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7" h="119">
                    <a:moveTo>
                      <a:pt x="36" y="71"/>
                    </a:moveTo>
                    <a:cubicBezTo>
                      <a:pt x="36" y="74"/>
                      <a:pt x="36" y="74"/>
                      <a:pt x="36" y="74"/>
                    </a:cubicBezTo>
                    <a:cubicBezTo>
                      <a:pt x="36" y="86"/>
                      <a:pt x="51" y="92"/>
                      <a:pt x="62" y="92"/>
                    </a:cubicBezTo>
                    <a:cubicBezTo>
                      <a:pt x="73" y="92"/>
                      <a:pt x="85" y="86"/>
                      <a:pt x="90" y="84"/>
                    </a:cubicBezTo>
                    <a:cubicBezTo>
                      <a:pt x="101" y="109"/>
                      <a:pt x="101" y="109"/>
                      <a:pt x="101" y="109"/>
                    </a:cubicBezTo>
                    <a:cubicBezTo>
                      <a:pt x="89" y="115"/>
                      <a:pt x="78" y="119"/>
                      <a:pt x="56" y="119"/>
                    </a:cubicBezTo>
                    <a:cubicBezTo>
                      <a:pt x="29" y="119"/>
                      <a:pt x="0" y="105"/>
                      <a:pt x="0" y="73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16"/>
                      <a:pt x="27" y="0"/>
                      <a:pt x="54" y="0"/>
                    </a:cubicBezTo>
                    <a:cubicBezTo>
                      <a:pt x="81" y="0"/>
                      <a:pt x="107" y="15"/>
                      <a:pt x="107" y="43"/>
                    </a:cubicBezTo>
                    <a:cubicBezTo>
                      <a:pt x="107" y="71"/>
                      <a:pt x="107" y="71"/>
                      <a:pt x="107" y="71"/>
                    </a:cubicBezTo>
                    <a:lnTo>
                      <a:pt x="36" y="71"/>
                    </a:lnTo>
                    <a:close/>
                    <a:moveTo>
                      <a:pt x="72" y="44"/>
                    </a:moveTo>
                    <a:cubicBezTo>
                      <a:pt x="72" y="32"/>
                      <a:pt x="64" y="27"/>
                      <a:pt x="55" y="27"/>
                    </a:cubicBezTo>
                    <a:cubicBezTo>
                      <a:pt x="45" y="27"/>
                      <a:pt x="36" y="33"/>
                      <a:pt x="36" y="46"/>
                    </a:cubicBezTo>
                    <a:cubicBezTo>
                      <a:pt x="36" y="50"/>
                      <a:pt x="36" y="50"/>
                      <a:pt x="36" y="50"/>
                    </a:cubicBezTo>
                    <a:cubicBezTo>
                      <a:pt x="72" y="50"/>
                      <a:pt x="72" y="50"/>
                      <a:pt x="72" y="50"/>
                    </a:cubicBezTo>
                    <a:lnTo>
                      <a:pt x="72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2" name="Freeform 14" hidden="1"/>
              <p:cNvSpPr>
                <a:spLocks/>
              </p:cNvSpPr>
              <p:nvPr/>
            </p:nvSpPr>
            <p:spPr bwMode="auto">
              <a:xfrm>
                <a:off x="3821" y="1439"/>
                <a:ext cx="130" cy="375"/>
              </a:xfrm>
              <a:custGeom>
                <a:avLst/>
                <a:gdLst>
                  <a:gd name="T0" fmla="*/ 32 w 55"/>
                  <a:gd name="T1" fmla="*/ 157 h 157"/>
                  <a:gd name="T2" fmla="*/ 0 w 55"/>
                  <a:gd name="T3" fmla="*/ 126 h 157"/>
                  <a:gd name="T4" fmla="*/ 0 w 55"/>
                  <a:gd name="T5" fmla="*/ 0 h 157"/>
                  <a:gd name="T6" fmla="*/ 36 w 55"/>
                  <a:gd name="T7" fmla="*/ 0 h 157"/>
                  <a:gd name="T8" fmla="*/ 36 w 55"/>
                  <a:gd name="T9" fmla="*/ 117 h 157"/>
                  <a:gd name="T10" fmla="*/ 45 w 55"/>
                  <a:gd name="T11" fmla="*/ 126 h 157"/>
                  <a:gd name="T12" fmla="*/ 55 w 55"/>
                  <a:gd name="T13" fmla="*/ 125 h 157"/>
                  <a:gd name="T14" fmla="*/ 55 w 55"/>
                  <a:gd name="T15" fmla="*/ 153 h 157"/>
                  <a:gd name="T16" fmla="*/ 32 w 55"/>
                  <a:gd name="T17" fmla="*/ 15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157">
                    <a:moveTo>
                      <a:pt x="32" y="157"/>
                    </a:moveTo>
                    <a:cubicBezTo>
                      <a:pt x="8" y="157"/>
                      <a:pt x="0" y="141"/>
                      <a:pt x="0" y="12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117"/>
                      <a:pt x="36" y="117"/>
                      <a:pt x="36" y="117"/>
                    </a:cubicBezTo>
                    <a:cubicBezTo>
                      <a:pt x="36" y="122"/>
                      <a:pt x="38" y="126"/>
                      <a:pt x="45" y="126"/>
                    </a:cubicBezTo>
                    <a:cubicBezTo>
                      <a:pt x="48" y="126"/>
                      <a:pt x="51" y="125"/>
                      <a:pt x="55" y="125"/>
                    </a:cubicBezTo>
                    <a:cubicBezTo>
                      <a:pt x="55" y="153"/>
                      <a:pt x="55" y="153"/>
                      <a:pt x="55" y="153"/>
                    </a:cubicBezTo>
                    <a:cubicBezTo>
                      <a:pt x="49" y="155"/>
                      <a:pt x="40" y="157"/>
                      <a:pt x="32" y="1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3" name="Rectangle 15" hidden="1"/>
              <p:cNvSpPr>
                <a:spLocks noChangeArrowheads="1"/>
              </p:cNvSpPr>
              <p:nvPr/>
            </p:nvSpPr>
            <p:spPr bwMode="auto">
              <a:xfrm>
                <a:off x="3963" y="1786"/>
                <a:ext cx="16" cy="2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4" name="Freeform 16" hidden="1"/>
              <p:cNvSpPr>
                <a:spLocks/>
              </p:cNvSpPr>
              <p:nvPr/>
            </p:nvSpPr>
            <p:spPr bwMode="auto">
              <a:xfrm>
                <a:off x="3993" y="1712"/>
                <a:ext cx="74" cy="98"/>
              </a:xfrm>
              <a:custGeom>
                <a:avLst/>
                <a:gdLst>
                  <a:gd name="T0" fmla="*/ 16 w 31"/>
                  <a:gd name="T1" fmla="*/ 41 h 41"/>
                  <a:gd name="T2" fmla="*/ 0 w 31"/>
                  <a:gd name="T3" fmla="*/ 26 h 41"/>
                  <a:gd name="T4" fmla="*/ 0 w 31"/>
                  <a:gd name="T5" fmla="*/ 16 h 41"/>
                  <a:gd name="T6" fmla="*/ 16 w 31"/>
                  <a:gd name="T7" fmla="*/ 0 h 41"/>
                  <a:gd name="T8" fmla="*/ 31 w 31"/>
                  <a:gd name="T9" fmla="*/ 13 h 41"/>
                  <a:gd name="T10" fmla="*/ 31 w 31"/>
                  <a:gd name="T11" fmla="*/ 14 h 41"/>
                  <a:gd name="T12" fmla="*/ 26 w 31"/>
                  <a:gd name="T13" fmla="*/ 14 h 41"/>
                  <a:gd name="T14" fmla="*/ 26 w 31"/>
                  <a:gd name="T15" fmla="*/ 13 h 41"/>
                  <a:gd name="T16" fmla="*/ 16 w 31"/>
                  <a:gd name="T17" fmla="*/ 5 h 41"/>
                  <a:gd name="T18" fmla="*/ 6 w 31"/>
                  <a:gd name="T19" fmla="*/ 16 h 41"/>
                  <a:gd name="T20" fmla="*/ 6 w 31"/>
                  <a:gd name="T21" fmla="*/ 25 h 41"/>
                  <a:gd name="T22" fmla="*/ 16 w 31"/>
                  <a:gd name="T23" fmla="*/ 36 h 41"/>
                  <a:gd name="T24" fmla="*/ 26 w 31"/>
                  <a:gd name="T25" fmla="*/ 29 h 41"/>
                  <a:gd name="T26" fmla="*/ 26 w 31"/>
                  <a:gd name="T27" fmla="*/ 27 h 41"/>
                  <a:gd name="T28" fmla="*/ 31 w 31"/>
                  <a:gd name="T29" fmla="*/ 27 h 41"/>
                  <a:gd name="T30" fmla="*/ 31 w 31"/>
                  <a:gd name="T31" fmla="*/ 28 h 41"/>
                  <a:gd name="T32" fmla="*/ 16 w 31"/>
                  <a:gd name="T33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1" h="41">
                    <a:moveTo>
                      <a:pt x="16" y="41"/>
                    </a:moveTo>
                    <a:cubicBezTo>
                      <a:pt x="6" y="41"/>
                      <a:pt x="0" y="36"/>
                      <a:pt x="0" y="2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6"/>
                      <a:pt x="7" y="0"/>
                      <a:pt x="16" y="0"/>
                    </a:cubicBezTo>
                    <a:cubicBezTo>
                      <a:pt x="26" y="0"/>
                      <a:pt x="31" y="6"/>
                      <a:pt x="31" y="13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0"/>
                      <a:pt x="23" y="5"/>
                      <a:pt x="16" y="5"/>
                    </a:cubicBezTo>
                    <a:cubicBezTo>
                      <a:pt x="10" y="5"/>
                      <a:pt x="6" y="10"/>
                      <a:pt x="6" y="16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6" y="32"/>
                      <a:pt x="9" y="36"/>
                      <a:pt x="16" y="36"/>
                    </a:cubicBezTo>
                    <a:cubicBezTo>
                      <a:pt x="23" y="36"/>
                      <a:pt x="26" y="32"/>
                      <a:pt x="26" y="29"/>
                    </a:cubicBezTo>
                    <a:cubicBezTo>
                      <a:pt x="26" y="27"/>
                      <a:pt x="26" y="27"/>
                      <a:pt x="26" y="27"/>
                    </a:cubicBezTo>
                    <a:cubicBezTo>
                      <a:pt x="31" y="27"/>
                      <a:pt x="31" y="27"/>
                      <a:pt x="31" y="27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1" y="36"/>
                      <a:pt x="26" y="41"/>
                      <a:pt x="16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5" name="Freeform 17" hidden="1"/>
              <p:cNvSpPr>
                <a:spLocks noEditPoints="1"/>
              </p:cNvSpPr>
              <p:nvPr/>
            </p:nvSpPr>
            <p:spPr bwMode="auto">
              <a:xfrm>
                <a:off x="4076" y="1712"/>
                <a:ext cx="76" cy="98"/>
              </a:xfrm>
              <a:custGeom>
                <a:avLst/>
                <a:gdLst>
                  <a:gd name="T0" fmla="*/ 16 w 32"/>
                  <a:gd name="T1" fmla="*/ 41 h 41"/>
                  <a:gd name="T2" fmla="*/ 0 w 32"/>
                  <a:gd name="T3" fmla="*/ 26 h 41"/>
                  <a:gd name="T4" fmla="*/ 0 w 32"/>
                  <a:gd name="T5" fmla="*/ 16 h 41"/>
                  <a:gd name="T6" fmla="*/ 16 w 32"/>
                  <a:gd name="T7" fmla="*/ 0 h 41"/>
                  <a:gd name="T8" fmla="*/ 32 w 32"/>
                  <a:gd name="T9" fmla="*/ 16 h 41"/>
                  <a:gd name="T10" fmla="*/ 32 w 32"/>
                  <a:gd name="T11" fmla="*/ 25 h 41"/>
                  <a:gd name="T12" fmla="*/ 16 w 32"/>
                  <a:gd name="T13" fmla="*/ 41 h 41"/>
                  <a:gd name="T14" fmla="*/ 26 w 32"/>
                  <a:gd name="T15" fmla="*/ 16 h 41"/>
                  <a:gd name="T16" fmla="*/ 16 w 32"/>
                  <a:gd name="T17" fmla="*/ 5 h 41"/>
                  <a:gd name="T18" fmla="*/ 6 w 32"/>
                  <a:gd name="T19" fmla="*/ 16 h 41"/>
                  <a:gd name="T20" fmla="*/ 6 w 32"/>
                  <a:gd name="T21" fmla="*/ 26 h 41"/>
                  <a:gd name="T22" fmla="*/ 16 w 32"/>
                  <a:gd name="T23" fmla="*/ 36 h 41"/>
                  <a:gd name="T24" fmla="*/ 26 w 32"/>
                  <a:gd name="T25" fmla="*/ 25 h 41"/>
                  <a:gd name="T26" fmla="*/ 26 w 32"/>
                  <a:gd name="T27" fmla="*/ 16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2" h="41">
                    <a:moveTo>
                      <a:pt x="16" y="41"/>
                    </a:moveTo>
                    <a:cubicBezTo>
                      <a:pt x="6" y="41"/>
                      <a:pt x="0" y="36"/>
                      <a:pt x="0" y="2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6"/>
                      <a:pt x="7" y="0"/>
                      <a:pt x="16" y="0"/>
                    </a:cubicBezTo>
                    <a:cubicBezTo>
                      <a:pt x="26" y="0"/>
                      <a:pt x="32" y="6"/>
                      <a:pt x="32" y="16"/>
                    </a:cubicBezTo>
                    <a:cubicBezTo>
                      <a:pt x="32" y="25"/>
                      <a:pt x="32" y="25"/>
                      <a:pt x="32" y="25"/>
                    </a:cubicBezTo>
                    <a:cubicBezTo>
                      <a:pt x="32" y="36"/>
                      <a:pt x="25" y="41"/>
                      <a:pt x="16" y="41"/>
                    </a:cubicBezTo>
                    <a:close/>
                    <a:moveTo>
                      <a:pt x="26" y="16"/>
                    </a:moveTo>
                    <a:cubicBezTo>
                      <a:pt x="26" y="10"/>
                      <a:pt x="23" y="5"/>
                      <a:pt x="16" y="5"/>
                    </a:cubicBezTo>
                    <a:cubicBezTo>
                      <a:pt x="9" y="5"/>
                      <a:pt x="6" y="10"/>
                      <a:pt x="6" y="16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6" y="32"/>
                      <a:pt x="9" y="36"/>
                      <a:pt x="16" y="36"/>
                    </a:cubicBezTo>
                    <a:cubicBezTo>
                      <a:pt x="23" y="36"/>
                      <a:pt x="26" y="32"/>
                      <a:pt x="26" y="25"/>
                    </a:cubicBezTo>
                    <a:lnTo>
                      <a:pt x="26" y="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6" name="Freeform 18" hidden="1"/>
              <p:cNvSpPr>
                <a:spLocks/>
              </p:cNvSpPr>
              <p:nvPr/>
            </p:nvSpPr>
            <p:spPr bwMode="auto">
              <a:xfrm>
                <a:off x="4166" y="1712"/>
                <a:ext cx="130" cy="95"/>
              </a:xfrm>
              <a:custGeom>
                <a:avLst/>
                <a:gdLst>
                  <a:gd name="T0" fmla="*/ 49 w 55"/>
                  <a:gd name="T1" fmla="*/ 40 h 40"/>
                  <a:gd name="T2" fmla="*/ 49 w 55"/>
                  <a:gd name="T3" fmla="*/ 15 h 40"/>
                  <a:gd name="T4" fmla="*/ 41 w 55"/>
                  <a:gd name="T5" fmla="*/ 5 h 40"/>
                  <a:gd name="T6" fmla="*/ 30 w 55"/>
                  <a:gd name="T7" fmla="*/ 17 h 40"/>
                  <a:gd name="T8" fmla="*/ 30 w 55"/>
                  <a:gd name="T9" fmla="*/ 40 h 40"/>
                  <a:gd name="T10" fmla="*/ 24 w 55"/>
                  <a:gd name="T11" fmla="*/ 40 h 40"/>
                  <a:gd name="T12" fmla="*/ 24 w 55"/>
                  <a:gd name="T13" fmla="*/ 15 h 40"/>
                  <a:gd name="T14" fmla="*/ 17 w 55"/>
                  <a:gd name="T15" fmla="*/ 5 h 40"/>
                  <a:gd name="T16" fmla="*/ 6 w 55"/>
                  <a:gd name="T17" fmla="*/ 17 h 40"/>
                  <a:gd name="T18" fmla="*/ 6 w 55"/>
                  <a:gd name="T19" fmla="*/ 40 h 40"/>
                  <a:gd name="T20" fmla="*/ 0 w 55"/>
                  <a:gd name="T21" fmla="*/ 40 h 40"/>
                  <a:gd name="T22" fmla="*/ 0 w 55"/>
                  <a:gd name="T23" fmla="*/ 1 h 40"/>
                  <a:gd name="T24" fmla="*/ 6 w 55"/>
                  <a:gd name="T25" fmla="*/ 1 h 40"/>
                  <a:gd name="T26" fmla="*/ 6 w 55"/>
                  <a:gd name="T27" fmla="*/ 7 h 40"/>
                  <a:gd name="T28" fmla="*/ 6 w 55"/>
                  <a:gd name="T29" fmla="*/ 7 h 40"/>
                  <a:gd name="T30" fmla="*/ 18 w 55"/>
                  <a:gd name="T31" fmla="*/ 0 h 40"/>
                  <a:gd name="T32" fmla="*/ 29 w 55"/>
                  <a:gd name="T33" fmla="*/ 7 h 40"/>
                  <a:gd name="T34" fmla="*/ 30 w 55"/>
                  <a:gd name="T35" fmla="*/ 7 h 40"/>
                  <a:gd name="T36" fmla="*/ 42 w 55"/>
                  <a:gd name="T37" fmla="*/ 0 h 40"/>
                  <a:gd name="T38" fmla="*/ 55 w 55"/>
                  <a:gd name="T39" fmla="*/ 13 h 40"/>
                  <a:gd name="T40" fmla="*/ 55 w 55"/>
                  <a:gd name="T41" fmla="*/ 40 h 40"/>
                  <a:gd name="T42" fmla="*/ 49 w 55"/>
                  <a:gd name="T43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5" h="40">
                    <a:moveTo>
                      <a:pt x="49" y="40"/>
                    </a:moveTo>
                    <a:cubicBezTo>
                      <a:pt x="49" y="15"/>
                      <a:pt x="49" y="15"/>
                      <a:pt x="49" y="15"/>
                    </a:cubicBezTo>
                    <a:cubicBezTo>
                      <a:pt x="49" y="9"/>
                      <a:pt x="46" y="5"/>
                      <a:pt x="41" y="5"/>
                    </a:cubicBezTo>
                    <a:cubicBezTo>
                      <a:pt x="35" y="5"/>
                      <a:pt x="30" y="11"/>
                      <a:pt x="30" y="17"/>
                    </a:cubicBezTo>
                    <a:cubicBezTo>
                      <a:pt x="30" y="40"/>
                      <a:pt x="30" y="40"/>
                      <a:pt x="30" y="40"/>
                    </a:cubicBezTo>
                    <a:cubicBezTo>
                      <a:pt x="24" y="40"/>
                      <a:pt x="24" y="40"/>
                      <a:pt x="24" y="40"/>
                    </a:cubicBezTo>
                    <a:cubicBezTo>
                      <a:pt x="24" y="15"/>
                      <a:pt x="24" y="15"/>
                      <a:pt x="24" y="15"/>
                    </a:cubicBezTo>
                    <a:cubicBezTo>
                      <a:pt x="24" y="9"/>
                      <a:pt x="21" y="5"/>
                      <a:pt x="17" y="5"/>
                    </a:cubicBezTo>
                    <a:cubicBezTo>
                      <a:pt x="12" y="5"/>
                      <a:pt x="6" y="10"/>
                      <a:pt x="6" y="17"/>
                    </a:cubicBezTo>
                    <a:cubicBezTo>
                      <a:pt x="6" y="40"/>
                      <a:pt x="6" y="40"/>
                      <a:pt x="6" y="40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9" y="3"/>
                      <a:pt x="13" y="0"/>
                      <a:pt x="18" y="0"/>
                    </a:cubicBezTo>
                    <a:cubicBezTo>
                      <a:pt x="24" y="0"/>
                      <a:pt x="28" y="3"/>
                      <a:pt x="29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3" y="3"/>
                      <a:pt x="37" y="0"/>
                      <a:pt x="42" y="0"/>
                    </a:cubicBezTo>
                    <a:cubicBezTo>
                      <a:pt x="51" y="0"/>
                      <a:pt x="55" y="6"/>
                      <a:pt x="55" y="13"/>
                    </a:cubicBezTo>
                    <a:cubicBezTo>
                      <a:pt x="55" y="40"/>
                      <a:pt x="55" y="40"/>
                      <a:pt x="55" y="40"/>
                    </a:cubicBezTo>
                    <a:lnTo>
                      <a:pt x="49" y="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7" name="Freeform 19" hidden="1"/>
              <p:cNvSpPr>
                <a:spLocks/>
              </p:cNvSpPr>
              <p:nvPr/>
            </p:nvSpPr>
            <p:spPr bwMode="auto">
              <a:xfrm>
                <a:off x="831" y="1318"/>
                <a:ext cx="530" cy="563"/>
              </a:xfrm>
              <a:custGeom>
                <a:avLst/>
                <a:gdLst>
                  <a:gd name="T0" fmla="*/ 78 w 224"/>
                  <a:gd name="T1" fmla="*/ 176 h 236"/>
                  <a:gd name="T2" fmla="*/ 50 w 224"/>
                  <a:gd name="T3" fmla="*/ 146 h 236"/>
                  <a:gd name="T4" fmla="*/ 51 w 224"/>
                  <a:gd name="T5" fmla="*/ 0 h 236"/>
                  <a:gd name="T6" fmla="*/ 45 w 224"/>
                  <a:gd name="T7" fmla="*/ 0 h 236"/>
                  <a:gd name="T8" fmla="*/ 17 w 224"/>
                  <a:gd name="T9" fmla="*/ 32 h 236"/>
                  <a:gd name="T10" fmla="*/ 24 w 224"/>
                  <a:gd name="T11" fmla="*/ 204 h 236"/>
                  <a:gd name="T12" fmla="*/ 55 w 224"/>
                  <a:gd name="T13" fmla="*/ 233 h 236"/>
                  <a:gd name="T14" fmla="*/ 204 w 224"/>
                  <a:gd name="T15" fmla="*/ 197 h 236"/>
                  <a:gd name="T16" fmla="*/ 223 w 224"/>
                  <a:gd name="T17" fmla="*/ 168 h 236"/>
                  <a:gd name="T18" fmla="*/ 224 w 224"/>
                  <a:gd name="T19" fmla="*/ 156 h 236"/>
                  <a:gd name="T20" fmla="*/ 78 w 224"/>
                  <a:gd name="T21" fmla="*/ 176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4" h="236">
                    <a:moveTo>
                      <a:pt x="78" y="176"/>
                    </a:moveTo>
                    <a:cubicBezTo>
                      <a:pt x="68" y="175"/>
                      <a:pt x="54" y="161"/>
                      <a:pt x="50" y="146"/>
                    </a:cubicBezTo>
                    <a:cubicBezTo>
                      <a:pt x="36" y="98"/>
                      <a:pt x="36" y="47"/>
                      <a:pt x="51" y="0"/>
                    </a:cubicBezTo>
                    <a:cubicBezTo>
                      <a:pt x="49" y="0"/>
                      <a:pt x="47" y="0"/>
                      <a:pt x="45" y="0"/>
                    </a:cubicBezTo>
                    <a:cubicBezTo>
                      <a:pt x="35" y="2"/>
                      <a:pt x="21" y="16"/>
                      <a:pt x="17" y="32"/>
                    </a:cubicBezTo>
                    <a:cubicBezTo>
                      <a:pt x="0" y="88"/>
                      <a:pt x="3" y="149"/>
                      <a:pt x="24" y="204"/>
                    </a:cubicBezTo>
                    <a:cubicBezTo>
                      <a:pt x="30" y="219"/>
                      <a:pt x="45" y="232"/>
                      <a:pt x="55" y="233"/>
                    </a:cubicBezTo>
                    <a:cubicBezTo>
                      <a:pt x="108" y="236"/>
                      <a:pt x="157" y="220"/>
                      <a:pt x="204" y="197"/>
                    </a:cubicBezTo>
                    <a:cubicBezTo>
                      <a:pt x="213" y="193"/>
                      <a:pt x="221" y="179"/>
                      <a:pt x="223" y="168"/>
                    </a:cubicBezTo>
                    <a:cubicBezTo>
                      <a:pt x="223" y="164"/>
                      <a:pt x="223" y="160"/>
                      <a:pt x="224" y="156"/>
                    </a:cubicBezTo>
                    <a:cubicBezTo>
                      <a:pt x="177" y="172"/>
                      <a:pt x="129" y="182"/>
                      <a:pt x="78" y="1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8" name="Freeform 20" hidden="1"/>
              <p:cNvSpPr>
                <a:spLocks/>
              </p:cNvSpPr>
              <p:nvPr/>
            </p:nvSpPr>
            <p:spPr bwMode="auto">
              <a:xfrm>
                <a:off x="952" y="1208"/>
                <a:ext cx="495" cy="482"/>
              </a:xfrm>
              <a:custGeom>
                <a:avLst/>
                <a:gdLst>
                  <a:gd name="T0" fmla="*/ 205 w 209"/>
                  <a:gd name="T1" fmla="*/ 65 h 202"/>
                  <a:gd name="T2" fmla="*/ 185 w 209"/>
                  <a:gd name="T3" fmla="*/ 38 h 202"/>
                  <a:gd name="T4" fmla="*/ 36 w 209"/>
                  <a:gd name="T5" fmla="*/ 2 h 202"/>
                  <a:gd name="T6" fmla="*/ 6 w 209"/>
                  <a:gd name="T7" fmla="*/ 30 h 202"/>
                  <a:gd name="T8" fmla="*/ 0 w 209"/>
                  <a:gd name="T9" fmla="*/ 46 h 202"/>
                  <a:gd name="T10" fmla="*/ 145 w 209"/>
                  <a:gd name="T11" fmla="*/ 69 h 202"/>
                  <a:gd name="T12" fmla="*/ 167 w 209"/>
                  <a:gd name="T13" fmla="*/ 96 h 202"/>
                  <a:gd name="T14" fmla="*/ 173 w 209"/>
                  <a:gd name="T15" fmla="*/ 202 h 202"/>
                  <a:gd name="T16" fmla="*/ 179 w 209"/>
                  <a:gd name="T17" fmla="*/ 200 h 202"/>
                  <a:gd name="T18" fmla="*/ 200 w 209"/>
                  <a:gd name="T19" fmla="*/ 174 h 202"/>
                  <a:gd name="T20" fmla="*/ 205 w 209"/>
                  <a:gd name="T21" fmla="*/ 65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9" h="202">
                    <a:moveTo>
                      <a:pt x="205" y="65"/>
                    </a:moveTo>
                    <a:cubicBezTo>
                      <a:pt x="203" y="55"/>
                      <a:pt x="194" y="42"/>
                      <a:pt x="185" y="38"/>
                    </a:cubicBezTo>
                    <a:cubicBezTo>
                      <a:pt x="138" y="16"/>
                      <a:pt x="90" y="0"/>
                      <a:pt x="36" y="2"/>
                    </a:cubicBezTo>
                    <a:cubicBezTo>
                      <a:pt x="26" y="3"/>
                      <a:pt x="12" y="15"/>
                      <a:pt x="6" y="30"/>
                    </a:cubicBezTo>
                    <a:cubicBezTo>
                      <a:pt x="4" y="35"/>
                      <a:pt x="2" y="40"/>
                      <a:pt x="0" y="46"/>
                    </a:cubicBezTo>
                    <a:cubicBezTo>
                      <a:pt x="51" y="40"/>
                      <a:pt x="99" y="51"/>
                      <a:pt x="145" y="69"/>
                    </a:cubicBezTo>
                    <a:cubicBezTo>
                      <a:pt x="155" y="73"/>
                      <a:pt x="164" y="85"/>
                      <a:pt x="167" y="96"/>
                    </a:cubicBezTo>
                    <a:cubicBezTo>
                      <a:pt x="173" y="132"/>
                      <a:pt x="175" y="166"/>
                      <a:pt x="173" y="202"/>
                    </a:cubicBezTo>
                    <a:cubicBezTo>
                      <a:pt x="175" y="201"/>
                      <a:pt x="177" y="200"/>
                      <a:pt x="179" y="200"/>
                    </a:cubicBezTo>
                    <a:cubicBezTo>
                      <a:pt x="188" y="196"/>
                      <a:pt x="198" y="184"/>
                      <a:pt x="200" y="174"/>
                    </a:cubicBezTo>
                    <a:cubicBezTo>
                      <a:pt x="208" y="137"/>
                      <a:pt x="209" y="103"/>
                      <a:pt x="205" y="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156" name="Group 4" hidden="1"/>
            <p:cNvGrpSpPr>
              <a:grpSpLocks noChangeAspect="1"/>
            </p:cNvGrpSpPr>
            <p:nvPr/>
          </p:nvGrpSpPr>
          <p:grpSpPr bwMode="auto">
            <a:xfrm rot="19800000">
              <a:off x="3693126" y="5048646"/>
              <a:ext cx="2120754" cy="411910"/>
              <a:chOff x="831" y="1208"/>
              <a:chExt cx="3465" cy="673"/>
            </a:xfrm>
            <a:solidFill>
              <a:schemeClr val="bg1">
                <a:lumMod val="50000"/>
                <a:alpha val="10000"/>
              </a:schemeClr>
            </a:solidFill>
          </p:grpSpPr>
          <p:sp>
            <p:nvSpPr>
              <p:cNvPr id="157" name="Freeform 5" hidden="1"/>
              <p:cNvSpPr>
                <a:spLocks/>
              </p:cNvSpPr>
              <p:nvPr/>
            </p:nvSpPr>
            <p:spPr bwMode="auto">
              <a:xfrm>
                <a:off x="1489" y="1435"/>
                <a:ext cx="301" cy="379"/>
              </a:xfrm>
              <a:custGeom>
                <a:avLst/>
                <a:gdLst>
                  <a:gd name="T0" fmla="*/ 65 w 127"/>
                  <a:gd name="T1" fmla="*/ 159 h 159"/>
                  <a:gd name="T2" fmla="*/ 0 w 127"/>
                  <a:gd name="T3" fmla="*/ 131 h 159"/>
                  <a:gd name="T4" fmla="*/ 24 w 127"/>
                  <a:gd name="T5" fmla="*/ 109 h 159"/>
                  <a:gd name="T6" fmla="*/ 63 w 127"/>
                  <a:gd name="T7" fmla="*/ 129 h 159"/>
                  <a:gd name="T8" fmla="*/ 88 w 127"/>
                  <a:gd name="T9" fmla="*/ 114 h 159"/>
                  <a:gd name="T10" fmla="*/ 74 w 127"/>
                  <a:gd name="T11" fmla="*/ 100 h 159"/>
                  <a:gd name="T12" fmla="*/ 47 w 127"/>
                  <a:gd name="T13" fmla="*/ 93 h 159"/>
                  <a:gd name="T14" fmla="*/ 7 w 127"/>
                  <a:gd name="T15" fmla="*/ 50 h 159"/>
                  <a:gd name="T16" fmla="*/ 65 w 127"/>
                  <a:gd name="T17" fmla="*/ 0 h 159"/>
                  <a:gd name="T18" fmla="*/ 123 w 127"/>
                  <a:gd name="T19" fmla="*/ 24 h 159"/>
                  <a:gd name="T20" fmla="*/ 98 w 127"/>
                  <a:gd name="T21" fmla="*/ 45 h 159"/>
                  <a:gd name="T22" fmla="*/ 66 w 127"/>
                  <a:gd name="T23" fmla="*/ 30 h 159"/>
                  <a:gd name="T24" fmla="*/ 45 w 127"/>
                  <a:gd name="T25" fmla="*/ 45 h 159"/>
                  <a:gd name="T26" fmla="*/ 66 w 127"/>
                  <a:gd name="T27" fmla="*/ 59 h 159"/>
                  <a:gd name="T28" fmla="*/ 88 w 127"/>
                  <a:gd name="T29" fmla="*/ 65 h 159"/>
                  <a:gd name="T30" fmla="*/ 127 w 127"/>
                  <a:gd name="T31" fmla="*/ 109 h 159"/>
                  <a:gd name="T32" fmla="*/ 65 w 127"/>
                  <a:gd name="T33" fmla="*/ 159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7" h="159">
                    <a:moveTo>
                      <a:pt x="65" y="159"/>
                    </a:moveTo>
                    <a:cubicBezTo>
                      <a:pt x="38" y="159"/>
                      <a:pt x="15" y="152"/>
                      <a:pt x="0" y="131"/>
                    </a:cubicBezTo>
                    <a:cubicBezTo>
                      <a:pt x="24" y="109"/>
                      <a:pt x="24" y="109"/>
                      <a:pt x="24" y="109"/>
                    </a:cubicBezTo>
                    <a:cubicBezTo>
                      <a:pt x="32" y="121"/>
                      <a:pt x="47" y="129"/>
                      <a:pt x="63" y="129"/>
                    </a:cubicBezTo>
                    <a:cubicBezTo>
                      <a:pt x="75" y="129"/>
                      <a:pt x="88" y="125"/>
                      <a:pt x="88" y="114"/>
                    </a:cubicBezTo>
                    <a:cubicBezTo>
                      <a:pt x="88" y="106"/>
                      <a:pt x="81" y="103"/>
                      <a:pt x="74" y="100"/>
                    </a:cubicBezTo>
                    <a:cubicBezTo>
                      <a:pt x="70" y="99"/>
                      <a:pt x="52" y="94"/>
                      <a:pt x="47" y="93"/>
                    </a:cubicBezTo>
                    <a:cubicBezTo>
                      <a:pt x="25" y="87"/>
                      <a:pt x="7" y="76"/>
                      <a:pt x="7" y="50"/>
                    </a:cubicBezTo>
                    <a:cubicBezTo>
                      <a:pt x="7" y="21"/>
                      <a:pt x="31" y="0"/>
                      <a:pt x="65" y="0"/>
                    </a:cubicBezTo>
                    <a:cubicBezTo>
                      <a:pt x="92" y="0"/>
                      <a:pt x="111" y="7"/>
                      <a:pt x="123" y="24"/>
                    </a:cubicBezTo>
                    <a:cubicBezTo>
                      <a:pt x="98" y="45"/>
                      <a:pt x="98" y="45"/>
                      <a:pt x="98" y="45"/>
                    </a:cubicBezTo>
                    <a:cubicBezTo>
                      <a:pt x="91" y="35"/>
                      <a:pt x="78" y="30"/>
                      <a:pt x="66" y="30"/>
                    </a:cubicBezTo>
                    <a:cubicBezTo>
                      <a:pt x="55" y="30"/>
                      <a:pt x="45" y="35"/>
                      <a:pt x="45" y="45"/>
                    </a:cubicBezTo>
                    <a:cubicBezTo>
                      <a:pt x="45" y="55"/>
                      <a:pt x="54" y="56"/>
                      <a:pt x="66" y="59"/>
                    </a:cubicBezTo>
                    <a:cubicBezTo>
                      <a:pt x="69" y="61"/>
                      <a:pt x="85" y="64"/>
                      <a:pt x="88" y="65"/>
                    </a:cubicBezTo>
                    <a:cubicBezTo>
                      <a:pt x="111" y="72"/>
                      <a:pt x="127" y="84"/>
                      <a:pt x="127" y="109"/>
                    </a:cubicBezTo>
                    <a:cubicBezTo>
                      <a:pt x="127" y="142"/>
                      <a:pt x="97" y="159"/>
                      <a:pt x="65" y="1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8" name="Freeform 6" hidden="1"/>
              <p:cNvSpPr>
                <a:spLocks/>
              </p:cNvSpPr>
              <p:nvPr/>
            </p:nvSpPr>
            <p:spPr bwMode="auto">
              <a:xfrm>
                <a:off x="1806" y="1439"/>
                <a:ext cx="131" cy="375"/>
              </a:xfrm>
              <a:custGeom>
                <a:avLst/>
                <a:gdLst>
                  <a:gd name="T0" fmla="*/ 32 w 55"/>
                  <a:gd name="T1" fmla="*/ 157 h 157"/>
                  <a:gd name="T2" fmla="*/ 0 w 55"/>
                  <a:gd name="T3" fmla="*/ 126 h 157"/>
                  <a:gd name="T4" fmla="*/ 0 w 55"/>
                  <a:gd name="T5" fmla="*/ 0 h 157"/>
                  <a:gd name="T6" fmla="*/ 36 w 55"/>
                  <a:gd name="T7" fmla="*/ 0 h 157"/>
                  <a:gd name="T8" fmla="*/ 36 w 55"/>
                  <a:gd name="T9" fmla="*/ 117 h 157"/>
                  <a:gd name="T10" fmla="*/ 45 w 55"/>
                  <a:gd name="T11" fmla="*/ 126 h 157"/>
                  <a:gd name="T12" fmla="*/ 55 w 55"/>
                  <a:gd name="T13" fmla="*/ 125 h 157"/>
                  <a:gd name="T14" fmla="*/ 55 w 55"/>
                  <a:gd name="T15" fmla="*/ 153 h 157"/>
                  <a:gd name="T16" fmla="*/ 32 w 55"/>
                  <a:gd name="T17" fmla="*/ 15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157">
                    <a:moveTo>
                      <a:pt x="32" y="157"/>
                    </a:moveTo>
                    <a:cubicBezTo>
                      <a:pt x="8" y="157"/>
                      <a:pt x="0" y="141"/>
                      <a:pt x="0" y="12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117"/>
                      <a:pt x="36" y="117"/>
                      <a:pt x="36" y="117"/>
                    </a:cubicBezTo>
                    <a:cubicBezTo>
                      <a:pt x="36" y="122"/>
                      <a:pt x="38" y="126"/>
                      <a:pt x="45" y="126"/>
                    </a:cubicBezTo>
                    <a:cubicBezTo>
                      <a:pt x="48" y="126"/>
                      <a:pt x="51" y="125"/>
                      <a:pt x="55" y="125"/>
                    </a:cubicBezTo>
                    <a:cubicBezTo>
                      <a:pt x="55" y="153"/>
                      <a:pt x="55" y="153"/>
                      <a:pt x="55" y="153"/>
                    </a:cubicBezTo>
                    <a:cubicBezTo>
                      <a:pt x="49" y="155"/>
                      <a:pt x="40" y="157"/>
                      <a:pt x="32" y="1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9" name="Freeform 7" hidden="1"/>
              <p:cNvSpPr>
                <a:spLocks noEditPoints="1"/>
              </p:cNvSpPr>
              <p:nvPr/>
            </p:nvSpPr>
            <p:spPr bwMode="auto">
              <a:xfrm>
                <a:off x="1951" y="1437"/>
                <a:ext cx="85" cy="370"/>
              </a:xfrm>
              <a:custGeom>
                <a:avLst/>
                <a:gdLst>
                  <a:gd name="T0" fmla="*/ 0 w 85"/>
                  <a:gd name="T1" fmla="*/ 65 h 370"/>
                  <a:gd name="T2" fmla="*/ 0 w 85"/>
                  <a:gd name="T3" fmla="*/ 0 h 370"/>
                  <a:gd name="T4" fmla="*/ 85 w 85"/>
                  <a:gd name="T5" fmla="*/ 0 h 370"/>
                  <a:gd name="T6" fmla="*/ 85 w 85"/>
                  <a:gd name="T7" fmla="*/ 65 h 370"/>
                  <a:gd name="T8" fmla="*/ 0 w 85"/>
                  <a:gd name="T9" fmla="*/ 65 h 370"/>
                  <a:gd name="T10" fmla="*/ 0 w 85"/>
                  <a:gd name="T11" fmla="*/ 370 h 370"/>
                  <a:gd name="T12" fmla="*/ 0 w 85"/>
                  <a:gd name="T13" fmla="*/ 100 h 370"/>
                  <a:gd name="T14" fmla="*/ 85 w 85"/>
                  <a:gd name="T15" fmla="*/ 100 h 370"/>
                  <a:gd name="T16" fmla="*/ 85 w 85"/>
                  <a:gd name="T17" fmla="*/ 370 h 370"/>
                  <a:gd name="T18" fmla="*/ 0 w 85"/>
                  <a:gd name="T19" fmla="*/ 370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5" h="370">
                    <a:moveTo>
                      <a:pt x="0" y="65"/>
                    </a:moveTo>
                    <a:lnTo>
                      <a:pt x="0" y="0"/>
                    </a:lnTo>
                    <a:lnTo>
                      <a:pt x="85" y="0"/>
                    </a:lnTo>
                    <a:lnTo>
                      <a:pt x="85" y="65"/>
                    </a:lnTo>
                    <a:lnTo>
                      <a:pt x="0" y="65"/>
                    </a:lnTo>
                    <a:close/>
                    <a:moveTo>
                      <a:pt x="0" y="370"/>
                    </a:moveTo>
                    <a:lnTo>
                      <a:pt x="0" y="100"/>
                    </a:lnTo>
                    <a:lnTo>
                      <a:pt x="85" y="100"/>
                    </a:lnTo>
                    <a:lnTo>
                      <a:pt x="85" y="370"/>
                    </a:lnTo>
                    <a:lnTo>
                      <a:pt x="0" y="37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0" name="Freeform 8" hidden="1"/>
              <p:cNvSpPr>
                <a:spLocks noEditPoints="1"/>
              </p:cNvSpPr>
              <p:nvPr/>
            </p:nvSpPr>
            <p:spPr bwMode="auto">
              <a:xfrm>
                <a:off x="2057" y="1439"/>
                <a:ext cx="258" cy="375"/>
              </a:xfrm>
              <a:custGeom>
                <a:avLst/>
                <a:gdLst>
                  <a:gd name="T0" fmla="*/ 75 w 109"/>
                  <a:gd name="T1" fmla="*/ 154 h 157"/>
                  <a:gd name="T2" fmla="*/ 75 w 109"/>
                  <a:gd name="T3" fmla="*/ 141 h 157"/>
                  <a:gd name="T4" fmla="*/ 74 w 109"/>
                  <a:gd name="T5" fmla="*/ 141 h 157"/>
                  <a:gd name="T6" fmla="*/ 42 w 109"/>
                  <a:gd name="T7" fmla="*/ 157 h 157"/>
                  <a:gd name="T8" fmla="*/ 0 w 109"/>
                  <a:gd name="T9" fmla="*/ 115 h 157"/>
                  <a:gd name="T10" fmla="*/ 0 w 109"/>
                  <a:gd name="T11" fmla="*/ 81 h 157"/>
                  <a:gd name="T12" fmla="*/ 45 w 109"/>
                  <a:gd name="T13" fmla="*/ 38 h 157"/>
                  <a:gd name="T14" fmla="*/ 73 w 109"/>
                  <a:gd name="T15" fmla="*/ 51 h 157"/>
                  <a:gd name="T16" fmla="*/ 74 w 109"/>
                  <a:gd name="T17" fmla="*/ 51 h 157"/>
                  <a:gd name="T18" fmla="*/ 74 w 109"/>
                  <a:gd name="T19" fmla="*/ 0 h 157"/>
                  <a:gd name="T20" fmla="*/ 109 w 109"/>
                  <a:gd name="T21" fmla="*/ 0 h 157"/>
                  <a:gd name="T22" fmla="*/ 109 w 109"/>
                  <a:gd name="T23" fmla="*/ 154 h 157"/>
                  <a:gd name="T24" fmla="*/ 75 w 109"/>
                  <a:gd name="T25" fmla="*/ 154 h 157"/>
                  <a:gd name="T26" fmla="*/ 74 w 109"/>
                  <a:gd name="T27" fmla="*/ 83 h 157"/>
                  <a:gd name="T28" fmla="*/ 54 w 109"/>
                  <a:gd name="T29" fmla="*/ 65 h 157"/>
                  <a:gd name="T30" fmla="*/ 36 w 109"/>
                  <a:gd name="T31" fmla="*/ 84 h 157"/>
                  <a:gd name="T32" fmla="*/ 36 w 109"/>
                  <a:gd name="T33" fmla="*/ 111 h 157"/>
                  <a:gd name="T34" fmla="*/ 55 w 109"/>
                  <a:gd name="T35" fmla="*/ 129 h 157"/>
                  <a:gd name="T36" fmla="*/ 74 w 109"/>
                  <a:gd name="T37" fmla="*/ 110 h 157"/>
                  <a:gd name="T38" fmla="*/ 74 w 109"/>
                  <a:gd name="T39" fmla="*/ 83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9" h="157">
                    <a:moveTo>
                      <a:pt x="75" y="154"/>
                    </a:moveTo>
                    <a:cubicBezTo>
                      <a:pt x="75" y="141"/>
                      <a:pt x="75" y="141"/>
                      <a:pt x="75" y="141"/>
                    </a:cubicBezTo>
                    <a:cubicBezTo>
                      <a:pt x="74" y="141"/>
                      <a:pt x="74" y="141"/>
                      <a:pt x="74" y="141"/>
                    </a:cubicBezTo>
                    <a:cubicBezTo>
                      <a:pt x="67" y="151"/>
                      <a:pt x="53" y="157"/>
                      <a:pt x="42" y="157"/>
                    </a:cubicBezTo>
                    <a:cubicBezTo>
                      <a:pt x="17" y="157"/>
                      <a:pt x="0" y="141"/>
                      <a:pt x="0" y="115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54"/>
                      <a:pt x="20" y="38"/>
                      <a:pt x="45" y="38"/>
                    </a:cubicBezTo>
                    <a:cubicBezTo>
                      <a:pt x="56" y="38"/>
                      <a:pt x="67" y="43"/>
                      <a:pt x="73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109" y="0"/>
                      <a:pt x="109" y="0"/>
                      <a:pt x="109" y="0"/>
                    </a:cubicBezTo>
                    <a:cubicBezTo>
                      <a:pt x="109" y="154"/>
                      <a:pt x="109" y="154"/>
                      <a:pt x="109" y="154"/>
                    </a:cubicBezTo>
                    <a:lnTo>
                      <a:pt x="75" y="154"/>
                    </a:lnTo>
                    <a:close/>
                    <a:moveTo>
                      <a:pt x="74" y="83"/>
                    </a:moveTo>
                    <a:cubicBezTo>
                      <a:pt x="74" y="70"/>
                      <a:pt x="64" y="65"/>
                      <a:pt x="54" y="65"/>
                    </a:cubicBezTo>
                    <a:cubicBezTo>
                      <a:pt x="46" y="65"/>
                      <a:pt x="36" y="70"/>
                      <a:pt x="36" y="84"/>
                    </a:cubicBezTo>
                    <a:cubicBezTo>
                      <a:pt x="36" y="111"/>
                      <a:pt x="36" y="111"/>
                      <a:pt x="36" y="111"/>
                    </a:cubicBezTo>
                    <a:cubicBezTo>
                      <a:pt x="36" y="123"/>
                      <a:pt x="44" y="129"/>
                      <a:pt x="55" y="129"/>
                    </a:cubicBezTo>
                    <a:cubicBezTo>
                      <a:pt x="64" y="129"/>
                      <a:pt x="74" y="124"/>
                      <a:pt x="74" y="110"/>
                    </a:cubicBezTo>
                    <a:lnTo>
                      <a:pt x="74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1" name="Freeform 9" hidden="1"/>
              <p:cNvSpPr>
                <a:spLocks noEditPoints="1"/>
              </p:cNvSpPr>
              <p:nvPr/>
            </p:nvSpPr>
            <p:spPr bwMode="auto">
              <a:xfrm>
                <a:off x="2337" y="1530"/>
                <a:ext cx="253" cy="284"/>
              </a:xfrm>
              <a:custGeom>
                <a:avLst/>
                <a:gdLst>
                  <a:gd name="T0" fmla="*/ 37 w 107"/>
                  <a:gd name="T1" fmla="*/ 71 h 119"/>
                  <a:gd name="T2" fmla="*/ 37 w 107"/>
                  <a:gd name="T3" fmla="*/ 74 h 119"/>
                  <a:gd name="T4" fmla="*/ 63 w 107"/>
                  <a:gd name="T5" fmla="*/ 92 h 119"/>
                  <a:gd name="T6" fmla="*/ 90 w 107"/>
                  <a:gd name="T7" fmla="*/ 84 h 119"/>
                  <a:gd name="T8" fmla="*/ 101 w 107"/>
                  <a:gd name="T9" fmla="*/ 109 h 119"/>
                  <a:gd name="T10" fmla="*/ 57 w 107"/>
                  <a:gd name="T11" fmla="*/ 119 h 119"/>
                  <a:gd name="T12" fmla="*/ 0 w 107"/>
                  <a:gd name="T13" fmla="*/ 73 h 119"/>
                  <a:gd name="T14" fmla="*/ 0 w 107"/>
                  <a:gd name="T15" fmla="*/ 50 h 119"/>
                  <a:gd name="T16" fmla="*/ 55 w 107"/>
                  <a:gd name="T17" fmla="*/ 0 h 119"/>
                  <a:gd name="T18" fmla="*/ 107 w 107"/>
                  <a:gd name="T19" fmla="*/ 43 h 119"/>
                  <a:gd name="T20" fmla="*/ 107 w 107"/>
                  <a:gd name="T21" fmla="*/ 71 h 119"/>
                  <a:gd name="T22" fmla="*/ 37 w 107"/>
                  <a:gd name="T23" fmla="*/ 71 h 119"/>
                  <a:gd name="T24" fmla="*/ 73 w 107"/>
                  <a:gd name="T25" fmla="*/ 44 h 119"/>
                  <a:gd name="T26" fmla="*/ 55 w 107"/>
                  <a:gd name="T27" fmla="*/ 27 h 119"/>
                  <a:gd name="T28" fmla="*/ 37 w 107"/>
                  <a:gd name="T29" fmla="*/ 46 h 119"/>
                  <a:gd name="T30" fmla="*/ 37 w 107"/>
                  <a:gd name="T31" fmla="*/ 50 h 119"/>
                  <a:gd name="T32" fmla="*/ 73 w 107"/>
                  <a:gd name="T33" fmla="*/ 50 h 119"/>
                  <a:gd name="T34" fmla="*/ 73 w 107"/>
                  <a:gd name="T35" fmla="*/ 44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7" h="119">
                    <a:moveTo>
                      <a:pt x="37" y="71"/>
                    </a:moveTo>
                    <a:cubicBezTo>
                      <a:pt x="37" y="74"/>
                      <a:pt x="37" y="74"/>
                      <a:pt x="37" y="74"/>
                    </a:cubicBezTo>
                    <a:cubicBezTo>
                      <a:pt x="37" y="86"/>
                      <a:pt x="51" y="92"/>
                      <a:pt x="63" y="92"/>
                    </a:cubicBezTo>
                    <a:cubicBezTo>
                      <a:pt x="73" y="92"/>
                      <a:pt x="85" y="86"/>
                      <a:pt x="90" y="84"/>
                    </a:cubicBezTo>
                    <a:cubicBezTo>
                      <a:pt x="101" y="109"/>
                      <a:pt x="101" y="109"/>
                      <a:pt x="101" y="109"/>
                    </a:cubicBezTo>
                    <a:cubicBezTo>
                      <a:pt x="90" y="115"/>
                      <a:pt x="78" y="119"/>
                      <a:pt x="57" y="119"/>
                    </a:cubicBezTo>
                    <a:cubicBezTo>
                      <a:pt x="30" y="119"/>
                      <a:pt x="0" y="105"/>
                      <a:pt x="0" y="73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16"/>
                      <a:pt x="28" y="0"/>
                      <a:pt x="55" y="0"/>
                    </a:cubicBezTo>
                    <a:cubicBezTo>
                      <a:pt x="81" y="0"/>
                      <a:pt x="107" y="15"/>
                      <a:pt x="107" y="43"/>
                    </a:cubicBezTo>
                    <a:cubicBezTo>
                      <a:pt x="107" y="71"/>
                      <a:pt x="107" y="71"/>
                      <a:pt x="107" y="71"/>
                    </a:cubicBezTo>
                    <a:lnTo>
                      <a:pt x="37" y="71"/>
                    </a:lnTo>
                    <a:close/>
                    <a:moveTo>
                      <a:pt x="73" y="44"/>
                    </a:moveTo>
                    <a:cubicBezTo>
                      <a:pt x="73" y="32"/>
                      <a:pt x="64" y="27"/>
                      <a:pt x="55" y="27"/>
                    </a:cubicBezTo>
                    <a:cubicBezTo>
                      <a:pt x="45" y="27"/>
                      <a:pt x="37" y="33"/>
                      <a:pt x="37" y="46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73" y="50"/>
                      <a:pt x="73" y="50"/>
                      <a:pt x="73" y="50"/>
                    </a:cubicBezTo>
                    <a:lnTo>
                      <a:pt x="73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2" name="Freeform 10" hidden="1"/>
              <p:cNvSpPr>
                <a:spLocks/>
              </p:cNvSpPr>
              <p:nvPr/>
            </p:nvSpPr>
            <p:spPr bwMode="auto">
              <a:xfrm>
                <a:off x="2609" y="1439"/>
                <a:ext cx="367" cy="368"/>
              </a:xfrm>
              <a:custGeom>
                <a:avLst/>
                <a:gdLst>
                  <a:gd name="T0" fmla="*/ 284 w 367"/>
                  <a:gd name="T1" fmla="*/ 368 h 368"/>
                  <a:gd name="T2" fmla="*/ 284 w 367"/>
                  <a:gd name="T3" fmla="*/ 134 h 368"/>
                  <a:gd name="T4" fmla="*/ 281 w 367"/>
                  <a:gd name="T5" fmla="*/ 134 h 368"/>
                  <a:gd name="T6" fmla="*/ 215 w 367"/>
                  <a:gd name="T7" fmla="*/ 320 h 368"/>
                  <a:gd name="T8" fmla="*/ 151 w 367"/>
                  <a:gd name="T9" fmla="*/ 320 h 368"/>
                  <a:gd name="T10" fmla="*/ 85 w 367"/>
                  <a:gd name="T11" fmla="*/ 137 h 368"/>
                  <a:gd name="T12" fmla="*/ 85 w 367"/>
                  <a:gd name="T13" fmla="*/ 137 h 368"/>
                  <a:gd name="T14" fmla="*/ 85 w 367"/>
                  <a:gd name="T15" fmla="*/ 368 h 368"/>
                  <a:gd name="T16" fmla="*/ 0 w 367"/>
                  <a:gd name="T17" fmla="*/ 368 h 368"/>
                  <a:gd name="T18" fmla="*/ 0 w 367"/>
                  <a:gd name="T19" fmla="*/ 0 h 368"/>
                  <a:gd name="T20" fmla="*/ 113 w 367"/>
                  <a:gd name="T21" fmla="*/ 0 h 368"/>
                  <a:gd name="T22" fmla="*/ 184 w 367"/>
                  <a:gd name="T23" fmla="*/ 191 h 368"/>
                  <a:gd name="T24" fmla="*/ 253 w 367"/>
                  <a:gd name="T25" fmla="*/ 0 h 368"/>
                  <a:gd name="T26" fmla="*/ 367 w 367"/>
                  <a:gd name="T27" fmla="*/ 0 h 368"/>
                  <a:gd name="T28" fmla="*/ 367 w 367"/>
                  <a:gd name="T29" fmla="*/ 368 h 368"/>
                  <a:gd name="T30" fmla="*/ 284 w 367"/>
                  <a:gd name="T31" fmla="*/ 368 h 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67" h="368">
                    <a:moveTo>
                      <a:pt x="284" y="368"/>
                    </a:moveTo>
                    <a:lnTo>
                      <a:pt x="284" y="134"/>
                    </a:lnTo>
                    <a:lnTo>
                      <a:pt x="281" y="134"/>
                    </a:lnTo>
                    <a:lnTo>
                      <a:pt x="215" y="320"/>
                    </a:lnTo>
                    <a:lnTo>
                      <a:pt x="151" y="320"/>
                    </a:lnTo>
                    <a:lnTo>
                      <a:pt x="85" y="137"/>
                    </a:lnTo>
                    <a:lnTo>
                      <a:pt x="85" y="137"/>
                    </a:lnTo>
                    <a:lnTo>
                      <a:pt x="85" y="368"/>
                    </a:lnTo>
                    <a:lnTo>
                      <a:pt x="0" y="368"/>
                    </a:lnTo>
                    <a:lnTo>
                      <a:pt x="0" y="0"/>
                    </a:lnTo>
                    <a:lnTo>
                      <a:pt x="113" y="0"/>
                    </a:lnTo>
                    <a:lnTo>
                      <a:pt x="184" y="191"/>
                    </a:lnTo>
                    <a:lnTo>
                      <a:pt x="253" y="0"/>
                    </a:lnTo>
                    <a:lnTo>
                      <a:pt x="367" y="0"/>
                    </a:lnTo>
                    <a:lnTo>
                      <a:pt x="367" y="368"/>
                    </a:lnTo>
                    <a:lnTo>
                      <a:pt x="284" y="36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3" name="Freeform 11" hidden="1"/>
              <p:cNvSpPr>
                <a:spLocks noEditPoints="1"/>
              </p:cNvSpPr>
              <p:nvPr/>
            </p:nvSpPr>
            <p:spPr bwMode="auto">
              <a:xfrm>
                <a:off x="2999" y="1530"/>
                <a:ext cx="258" cy="284"/>
              </a:xfrm>
              <a:custGeom>
                <a:avLst/>
                <a:gdLst>
                  <a:gd name="T0" fmla="*/ 55 w 109"/>
                  <a:gd name="T1" fmla="*/ 119 h 119"/>
                  <a:gd name="T2" fmla="*/ 0 w 109"/>
                  <a:gd name="T3" fmla="*/ 73 h 119"/>
                  <a:gd name="T4" fmla="*/ 0 w 109"/>
                  <a:gd name="T5" fmla="*/ 49 h 119"/>
                  <a:gd name="T6" fmla="*/ 54 w 109"/>
                  <a:gd name="T7" fmla="*/ 0 h 119"/>
                  <a:gd name="T8" fmla="*/ 109 w 109"/>
                  <a:gd name="T9" fmla="*/ 48 h 119"/>
                  <a:gd name="T10" fmla="*/ 109 w 109"/>
                  <a:gd name="T11" fmla="*/ 72 h 119"/>
                  <a:gd name="T12" fmla="*/ 55 w 109"/>
                  <a:gd name="T13" fmla="*/ 119 h 119"/>
                  <a:gd name="T14" fmla="*/ 73 w 109"/>
                  <a:gd name="T15" fmla="*/ 46 h 119"/>
                  <a:gd name="T16" fmla="*/ 55 w 109"/>
                  <a:gd name="T17" fmla="*/ 28 h 119"/>
                  <a:gd name="T18" fmla="*/ 36 w 109"/>
                  <a:gd name="T19" fmla="*/ 46 h 119"/>
                  <a:gd name="T20" fmla="*/ 36 w 109"/>
                  <a:gd name="T21" fmla="*/ 74 h 119"/>
                  <a:gd name="T22" fmla="*/ 55 w 109"/>
                  <a:gd name="T23" fmla="*/ 92 h 119"/>
                  <a:gd name="T24" fmla="*/ 73 w 109"/>
                  <a:gd name="T25" fmla="*/ 74 h 119"/>
                  <a:gd name="T26" fmla="*/ 73 w 109"/>
                  <a:gd name="T27" fmla="*/ 46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9" h="119">
                    <a:moveTo>
                      <a:pt x="55" y="119"/>
                    </a:moveTo>
                    <a:cubicBezTo>
                      <a:pt x="28" y="119"/>
                      <a:pt x="0" y="107"/>
                      <a:pt x="0" y="73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0" y="16"/>
                      <a:pt x="28" y="0"/>
                      <a:pt x="54" y="0"/>
                    </a:cubicBezTo>
                    <a:cubicBezTo>
                      <a:pt x="81" y="0"/>
                      <a:pt x="109" y="15"/>
                      <a:pt x="109" y="48"/>
                    </a:cubicBezTo>
                    <a:cubicBezTo>
                      <a:pt x="109" y="72"/>
                      <a:pt x="109" y="72"/>
                      <a:pt x="109" y="72"/>
                    </a:cubicBezTo>
                    <a:cubicBezTo>
                      <a:pt x="109" y="105"/>
                      <a:pt x="81" y="119"/>
                      <a:pt x="55" y="119"/>
                    </a:cubicBezTo>
                    <a:close/>
                    <a:moveTo>
                      <a:pt x="73" y="46"/>
                    </a:moveTo>
                    <a:cubicBezTo>
                      <a:pt x="73" y="35"/>
                      <a:pt x="65" y="28"/>
                      <a:pt x="55" y="28"/>
                    </a:cubicBezTo>
                    <a:cubicBezTo>
                      <a:pt x="44" y="28"/>
                      <a:pt x="36" y="34"/>
                      <a:pt x="36" y="46"/>
                    </a:cubicBezTo>
                    <a:cubicBezTo>
                      <a:pt x="36" y="74"/>
                      <a:pt x="36" y="74"/>
                      <a:pt x="36" y="74"/>
                    </a:cubicBezTo>
                    <a:cubicBezTo>
                      <a:pt x="36" y="85"/>
                      <a:pt x="44" y="92"/>
                      <a:pt x="55" y="92"/>
                    </a:cubicBezTo>
                    <a:cubicBezTo>
                      <a:pt x="65" y="92"/>
                      <a:pt x="73" y="86"/>
                      <a:pt x="73" y="74"/>
                    </a:cubicBezTo>
                    <a:lnTo>
                      <a:pt x="73" y="4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4" name="Freeform 12" hidden="1"/>
              <p:cNvSpPr>
                <a:spLocks noEditPoints="1"/>
              </p:cNvSpPr>
              <p:nvPr/>
            </p:nvSpPr>
            <p:spPr bwMode="auto">
              <a:xfrm>
                <a:off x="3279" y="1439"/>
                <a:ext cx="258" cy="375"/>
              </a:xfrm>
              <a:custGeom>
                <a:avLst/>
                <a:gdLst>
                  <a:gd name="T0" fmla="*/ 74 w 109"/>
                  <a:gd name="T1" fmla="*/ 154 h 157"/>
                  <a:gd name="T2" fmla="*/ 74 w 109"/>
                  <a:gd name="T3" fmla="*/ 141 h 157"/>
                  <a:gd name="T4" fmla="*/ 73 w 109"/>
                  <a:gd name="T5" fmla="*/ 141 h 157"/>
                  <a:gd name="T6" fmla="*/ 42 w 109"/>
                  <a:gd name="T7" fmla="*/ 157 h 157"/>
                  <a:gd name="T8" fmla="*/ 0 w 109"/>
                  <a:gd name="T9" fmla="*/ 115 h 157"/>
                  <a:gd name="T10" fmla="*/ 0 w 109"/>
                  <a:gd name="T11" fmla="*/ 81 h 157"/>
                  <a:gd name="T12" fmla="*/ 44 w 109"/>
                  <a:gd name="T13" fmla="*/ 38 h 157"/>
                  <a:gd name="T14" fmla="*/ 73 w 109"/>
                  <a:gd name="T15" fmla="*/ 51 h 157"/>
                  <a:gd name="T16" fmla="*/ 73 w 109"/>
                  <a:gd name="T17" fmla="*/ 51 h 157"/>
                  <a:gd name="T18" fmla="*/ 73 w 109"/>
                  <a:gd name="T19" fmla="*/ 0 h 157"/>
                  <a:gd name="T20" fmla="*/ 109 w 109"/>
                  <a:gd name="T21" fmla="*/ 0 h 157"/>
                  <a:gd name="T22" fmla="*/ 109 w 109"/>
                  <a:gd name="T23" fmla="*/ 154 h 157"/>
                  <a:gd name="T24" fmla="*/ 74 w 109"/>
                  <a:gd name="T25" fmla="*/ 154 h 157"/>
                  <a:gd name="T26" fmla="*/ 73 w 109"/>
                  <a:gd name="T27" fmla="*/ 83 h 157"/>
                  <a:gd name="T28" fmla="*/ 54 w 109"/>
                  <a:gd name="T29" fmla="*/ 65 h 157"/>
                  <a:gd name="T30" fmla="*/ 35 w 109"/>
                  <a:gd name="T31" fmla="*/ 84 h 157"/>
                  <a:gd name="T32" fmla="*/ 35 w 109"/>
                  <a:gd name="T33" fmla="*/ 111 h 157"/>
                  <a:gd name="T34" fmla="*/ 54 w 109"/>
                  <a:gd name="T35" fmla="*/ 129 h 157"/>
                  <a:gd name="T36" fmla="*/ 73 w 109"/>
                  <a:gd name="T37" fmla="*/ 110 h 157"/>
                  <a:gd name="T38" fmla="*/ 73 w 109"/>
                  <a:gd name="T39" fmla="*/ 83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9" h="157">
                    <a:moveTo>
                      <a:pt x="74" y="154"/>
                    </a:moveTo>
                    <a:cubicBezTo>
                      <a:pt x="74" y="141"/>
                      <a:pt x="74" y="141"/>
                      <a:pt x="74" y="141"/>
                    </a:cubicBezTo>
                    <a:cubicBezTo>
                      <a:pt x="73" y="141"/>
                      <a:pt x="73" y="141"/>
                      <a:pt x="73" y="141"/>
                    </a:cubicBezTo>
                    <a:cubicBezTo>
                      <a:pt x="66" y="151"/>
                      <a:pt x="53" y="157"/>
                      <a:pt x="42" y="157"/>
                    </a:cubicBezTo>
                    <a:cubicBezTo>
                      <a:pt x="16" y="157"/>
                      <a:pt x="0" y="141"/>
                      <a:pt x="0" y="115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54"/>
                      <a:pt x="19" y="38"/>
                      <a:pt x="44" y="38"/>
                    </a:cubicBezTo>
                    <a:cubicBezTo>
                      <a:pt x="55" y="38"/>
                      <a:pt x="66" y="43"/>
                      <a:pt x="73" y="51"/>
                    </a:cubicBezTo>
                    <a:cubicBezTo>
                      <a:pt x="73" y="51"/>
                      <a:pt x="73" y="51"/>
                      <a:pt x="73" y="51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109" y="0"/>
                      <a:pt x="109" y="0"/>
                      <a:pt x="109" y="0"/>
                    </a:cubicBezTo>
                    <a:cubicBezTo>
                      <a:pt x="109" y="154"/>
                      <a:pt x="109" y="154"/>
                      <a:pt x="109" y="154"/>
                    </a:cubicBezTo>
                    <a:lnTo>
                      <a:pt x="74" y="154"/>
                    </a:lnTo>
                    <a:close/>
                    <a:moveTo>
                      <a:pt x="73" y="83"/>
                    </a:moveTo>
                    <a:cubicBezTo>
                      <a:pt x="73" y="70"/>
                      <a:pt x="63" y="65"/>
                      <a:pt x="54" y="65"/>
                    </a:cubicBezTo>
                    <a:cubicBezTo>
                      <a:pt x="45" y="65"/>
                      <a:pt x="35" y="70"/>
                      <a:pt x="35" y="84"/>
                    </a:cubicBezTo>
                    <a:cubicBezTo>
                      <a:pt x="35" y="111"/>
                      <a:pt x="35" y="111"/>
                      <a:pt x="35" y="111"/>
                    </a:cubicBezTo>
                    <a:cubicBezTo>
                      <a:pt x="35" y="123"/>
                      <a:pt x="44" y="129"/>
                      <a:pt x="54" y="129"/>
                    </a:cubicBezTo>
                    <a:cubicBezTo>
                      <a:pt x="63" y="129"/>
                      <a:pt x="73" y="124"/>
                      <a:pt x="73" y="110"/>
                    </a:cubicBezTo>
                    <a:lnTo>
                      <a:pt x="73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5" name="Freeform 13" hidden="1"/>
              <p:cNvSpPr>
                <a:spLocks noEditPoints="1"/>
              </p:cNvSpPr>
              <p:nvPr/>
            </p:nvSpPr>
            <p:spPr bwMode="auto">
              <a:xfrm>
                <a:off x="3553" y="1530"/>
                <a:ext cx="253" cy="284"/>
              </a:xfrm>
              <a:custGeom>
                <a:avLst/>
                <a:gdLst>
                  <a:gd name="T0" fmla="*/ 36 w 107"/>
                  <a:gd name="T1" fmla="*/ 71 h 119"/>
                  <a:gd name="T2" fmla="*/ 36 w 107"/>
                  <a:gd name="T3" fmla="*/ 74 h 119"/>
                  <a:gd name="T4" fmla="*/ 62 w 107"/>
                  <a:gd name="T5" fmla="*/ 92 h 119"/>
                  <a:gd name="T6" fmla="*/ 90 w 107"/>
                  <a:gd name="T7" fmla="*/ 84 h 119"/>
                  <a:gd name="T8" fmla="*/ 101 w 107"/>
                  <a:gd name="T9" fmla="*/ 109 h 119"/>
                  <a:gd name="T10" fmla="*/ 56 w 107"/>
                  <a:gd name="T11" fmla="*/ 119 h 119"/>
                  <a:gd name="T12" fmla="*/ 0 w 107"/>
                  <a:gd name="T13" fmla="*/ 73 h 119"/>
                  <a:gd name="T14" fmla="*/ 0 w 107"/>
                  <a:gd name="T15" fmla="*/ 50 h 119"/>
                  <a:gd name="T16" fmla="*/ 54 w 107"/>
                  <a:gd name="T17" fmla="*/ 0 h 119"/>
                  <a:gd name="T18" fmla="*/ 107 w 107"/>
                  <a:gd name="T19" fmla="*/ 43 h 119"/>
                  <a:gd name="T20" fmla="*/ 107 w 107"/>
                  <a:gd name="T21" fmla="*/ 71 h 119"/>
                  <a:gd name="T22" fmla="*/ 36 w 107"/>
                  <a:gd name="T23" fmla="*/ 71 h 119"/>
                  <a:gd name="T24" fmla="*/ 72 w 107"/>
                  <a:gd name="T25" fmla="*/ 44 h 119"/>
                  <a:gd name="T26" fmla="*/ 55 w 107"/>
                  <a:gd name="T27" fmla="*/ 27 h 119"/>
                  <a:gd name="T28" fmla="*/ 36 w 107"/>
                  <a:gd name="T29" fmla="*/ 46 h 119"/>
                  <a:gd name="T30" fmla="*/ 36 w 107"/>
                  <a:gd name="T31" fmla="*/ 50 h 119"/>
                  <a:gd name="T32" fmla="*/ 72 w 107"/>
                  <a:gd name="T33" fmla="*/ 50 h 119"/>
                  <a:gd name="T34" fmla="*/ 72 w 107"/>
                  <a:gd name="T35" fmla="*/ 44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7" h="119">
                    <a:moveTo>
                      <a:pt x="36" y="71"/>
                    </a:moveTo>
                    <a:cubicBezTo>
                      <a:pt x="36" y="74"/>
                      <a:pt x="36" y="74"/>
                      <a:pt x="36" y="74"/>
                    </a:cubicBezTo>
                    <a:cubicBezTo>
                      <a:pt x="36" y="86"/>
                      <a:pt x="51" y="92"/>
                      <a:pt x="62" y="92"/>
                    </a:cubicBezTo>
                    <a:cubicBezTo>
                      <a:pt x="73" y="92"/>
                      <a:pt x="85" y="86"/>
                      <a:pt x="90" y="84"/>
                    </a:cubicBezTo>
                    <a:cubicBezTo>
                      <a:pt x="101" y="109"/>
                      <a:pt x="101" y="109"/>
                      <a:pt x="101" y="109"/>
                    </a:cubicBezTo>
                    <a:cubicBezTo>
                      <a:pt x="89" y="115"/>
                      <a:pt x="78" y="119"/>
                      <a:pt x="56" y="119"/>
                    </a:cubicBezTo>
                    <a:cubicBezTo>
                      <a:pt x="29" y="119"/>
                      <a:pt x="0" y="105"/>
                      <a:pt x="0" y="73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16"/>
                      <a:pt x="27" y="0"/>
                      <a:pt x="54" y="0"/>
                    </a:cubicBezTo>
                    <a:cubicBezTo>
                      <a:pt x="81" y="0"/>
                      <a:pt x="107" y="15"/>
                      <a:pt x="107" y="43"/>
                    </a:cubicBezTo>
                    <a:cubicBezTo>
                      <a:pt x="107" y="71"/>
                      <a:pt x="107" y="71"/>
                      <a:pt x="107" y="71"/>
                    </a:cubicBezTo>
                    <a:lnTo>
                      <a:pt x="36" y="71"/>
                    </a:lnTo>
                    <a:close/>
                    <a:moveTo>
                      <a:pt x="72" y="44"/>
                    </a:moveTo>
                    <a:cubicBezTo>
                      <a:pt x="72" y="32"/>
                      <a:pt x="64" y="27"/>
                      <a:pt x="55" y="27"/>
                    </a:cubicBezTo>
                    <a:cubicBezTo>
                      <a:pt x="45" y="27"/>
                      <a:pt x="36" y="33"/>
                      <a:pt x="36" y="46"/>
                    </a:cubicBezTo>
                    <a:cubicBezTo>
                      <a:pt x="36" y="50"/>
                      <a:pt x="36" y="50"/>
                      <a:pt x="36" y="50"/>
                    </a:cubicBezTo>
                    <a:cubicBezTo>
                      <a:pt x="72" y="50"/>
                      <a:pt x="72" y="50"/>
                      <a:pt x="72" y="50"/>
                    </a:cubicBezTo>
                    <a:lnTo>
                      <a:pt x="72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6" name="Freeform 14" hidden="1"/>
              <p:cNvSpPr>
                <a:spLocks/>
              </p:cNvSpPr>
              <p:nvPr/>
            </p:nvSpPr>
            <p:spPr bwMode="auto">
              <a:xfrm>
                <a:off x="3821" y="1439"/>
                <a:ext cx="130" cy="375"/>
              </a:xfrm>
              <a:custGeom>
                <a:avLst/>
                <a:gdLst>
                  <a:gd name="T0" fmla="*/ 32 w 55"/>
                  <a:gd name="T1" fmla="*/ 157 h 157"/>
                  <a:gd name="T2" fmla="*/ 0 w 55"/>
                  <a:gd name="T3" fmla="*/ 126 h 157"/>
                  <a:gd name="T4" fmla="*/ 0 w 55"/>
                  <a:gd name="T5" fmla="*/ 0 h 157"/>
                  <a:gd name="T6" fmla="*/ 36 w 55"/>
                  <a:gd name="T7" fmla="*/ 0 h 157"/>
                  <a:gd name="T8" fmla="*/ 36 w 55"/>
                  <a:gd name="T9" fmla="*/ 117 h 157"/>
                  <a:gd name="T10" fmla="*/ 45 w 55"/>
                  <a:gd name="T11" fmla="*/ 126 h 157"/>
                  <a:gd name="T12" fmla="*/ 55 w 55"/>
                  <a:gd name="T13" fmla="*/ 125 h 157"/>
                  <a:gd name="T14" fmla="*/ 55 w 55"/>
                  <a:gd name="T15" fmla="*/ 153 h 157"/>
                  <a:gd name="T16" fmla="*/ 32 w 55"/>
                  <a:gd name="T17" fmla="*/ 15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157">
                    <a:moveTo>
                      <a:pt x="32" y="157"/>
                    </a:moveTo>
                    <a:cubicBezTo>
                      <a:pt x="8" y="157"/>
                      <a:pt x="0" y="141"/>
                      <a:pt x="0" y="12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117"/>
                      <a:pt x="36" y="117"/>
                      <a:pt x="36" y="117"/>
                    </a:cubicBezTo>
                    <a:cubicBezTo>
                      <a:pt x="36" y="122"/>
                      <a:pt x="38" y="126"/>
                      <a:pt x="45" y="126"/>
                    </a:cubicBezTo>
                    <a:cubicBezTo>
                      <a:pt x="48" y="126"/>
                      <a:pt x="51" y="125"/>
                      <a:pt x="55" y="125"/>
                    </a:cubicBezTo>
                    <a:cubicBezTo>
                      <a:pt x="55" y="153"/>
                      <a:pt x="55" y="153"/>
                      <a:pt x="55" y="153"/>
                    </a:cubicBezTo>
                    <a:cubicBezTo>
                      <a:pt x="49" y="155"/>
                      <a:pt x="40" y="157"/>
                      <a:pt x="32" y="1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7" name="Rectangle 15" hidden="1"/>
              <p:cNvSpPr>
                <a:spLocks noChangeArrowheads="1"/>
              </p:cNvSpPr>
              <p:nvPr/>
            </p:nvSpPr>
            <p:spPr bwMode="auto">
              <a:xfrm>
                <a:off x="3963" y="1786"/>
                <a:ext cx="16" cy="2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8" name="Freeform 16" hidden="1"/>
              <p:cNvSpPr>
                <a:spLocks/>
              </p:cNvSpPr>
              <p:nvPr/>
            </p:nvSpPr>
            <p:spPr bwMode="auto">
              <a:xfrm>
                <a:off x="3993" y="1712"/>
                <a:ext cx="74" cy="98"/>
              </a:xfrm>
              <a:custGeom>
                <a:avLst/>
                <a:gdLst>
                  <a:gd name="T0" fmla="*/ 16 w 31"/>
                  <a:gd name="T1" fmla="*/ 41 h 41"/>
                  <a:gd name="T2" fmla="*/ 0 w 31"/>
                  <a:gd name="T3" fmla="*/ 26 h 41"/>
                  <a:gd name="T4" fmla="*/ 0 w 31"/>
                  <a:gd name="T5" fmla="*/ 16 h 41"/>
                  <a:gd name="T6" fmla="*/ 16 w 31"/>
                  <a:gd name="T7" fmla="*/ 0 h 41"/>
                  <a:gd name="T8" fmla="*/ 31 w 31"/>
                  <a:gd name="T9" fmla="*/ 13 h 41"/>
                  <a:gd name="T10" fmla="*/ 31 w 31"/>
                  <a:gd name="T11" fmla="*/ 14 h 41"/>
                  <a:gd name="T12" fmla="*/ 26 w 31"/>
                  <a:gd name="T13" fmla="*/ 14 h 41"/>
                  <a:gd name="T14" fmla="*/ 26 w 31"/>
                  <a:gd name="T15" fmla="*/ 13 h 41"/>
                  <a:gd name="T16" fmla="*/ 16 w 31"/>
                  <a:gd name="T17" fmla="*/ 5 h 41"/>
                  <a:gd name="T18" fmla="*/ 6 w 31"/>
                  <a:gd name="T19" fmla="*/ 16 h 41"/>
                  <a:gd name="T20" fmla="*/ 6 w 31"/>
                  <a:gd name="T21" fmla="*/ 25 h 41"/>
                  <a:gd name="T22" fmla="*/ 16 w 31"/>
                  <a:gd name="T23" fmla="*/ 36 h 41"/>
                  <a:gd name="T24" fmla="*/ 26 w 31"/>
                  <a:gd name="T25" fmla="*/ 29 h 41"/>
                  <a:gd name="T26" fmla="*/ 26 w 31"/>
                  <a:gd name="T27" fmla="*/ 27 h 41"/>
                  <a:gd name="T28" fmla="*/ 31 w 31"/>
                  <a:gd name="T29" fmla="*/ 27 h 41"/>
                  <a:gd name="T30" fmla="*/ 31 w 31"/>
                  <a:gd name="T31" fmla="*/ 28 h 41"/>
                  <a:gd name="T32" fmla="*/ 16 w 31"/>
                  <a:gd name="T33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1" h="41">
                    <a:moveTo>
                      <a:pt x="16" y="41"/>
                    </a:moveTo>
                    <a:cubicBezTo>
                      <a:pt x="6" y="41"/>
                      <a:pt x="0" y="36"/>
                      <a:pt x="0" y="2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6"/>
                      <a:pt x="7" y="0"/>
                      <a:pt x="16" y="0"/>
                    </a:cubicBezTo>
                    <a:cubicBezTo>
                      <a:pt x="26" y="0"/>
                      <a:pt x="31" y="6"/>
                      <a:pt x="31" y="13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0"/>
                      <a:pt x="23" y="5"/>
                      <a:pt x="16" y="5"/>
                    </a:cubicBezTo>
                    <a:cubicBezTo>
                      <a:pt x="10" y="5"/>
                      <a:pt x="6" y="10"/>
                      <a:pt x="6" y="16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6" y="32"/>
                      <a:pt x="9" y="36"/>
                      <a:pt x="16" y="36"/>
                    </a:cubicBezTo>
                    <a:cubicBezTo>
                      <a:pt x="23" y="36"/>
                      <a:pt x="26" y="32"/>
                      <a:pt x="26" y="29"/>
                    </a:cubicBezTo>
                    <a:cubicBezTo>
                      <a:pt x="26" y="27"/>
                      <a:pt x="26" y="27"/>
                      <a:pt x="26" y="27"/>
                    </a:cubicBezTo>
                    <a:cubicBezTo>
                      <a:pt x="31" y="27"/>
                      <a:pt x="31" y="27"/>
                      <a:pt x="31" y="27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1" y="36"/>
                      <a:pt x="26" y="41"/>
                      <a:pt x="16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9" name="Freeform 17" hidden="1"/>
              <p:cNvSpPr>
                <a:spLocks noEditPoints="1"/>
              </p:cNvSpPr>
              <p:nvPr/>
            </p:nvSpPr>
            <p:spPr bwMode="auto">
              <a:xfrm>
                <a:off x="4076" y="1712"/>
                <a:ext cx="76" cy="98"/>
              </a:xfrm>
              <a:custGeom>
                <a:avLst/>
                <a:gdLst>
                  <a:gd name="T0" fmla="*/ 16 w 32"/>
                  <a:gd name="T1" fmla="*/ 41 h 41"/>
                  <a:gd name="T2" fmla="*/ 0 w 32"/>
                  <a:gd name="T3" fmla="*/ 26 h 41"/>
                  <a:gd name="T4" fmla="*/ 0 w 32"/>
                  <a:gd name="T5" fmla="*/ 16 h 41"/>
                  <a:gd name="T6" fmla="*/ 16 w 32"/>
                  <a:gd name="T7" fmla="*/ 0 h 41"/>
                  <a:gd name="T8" fmla="*/ 32 w 32"/>
                  <a:gd name="T9" fmla="*/ 16 h 41"/>
                  <a:gd name="T10" fmla="*/ 32 w 32"/>
                  <a:gd name="T11" fmla="*/ 25 h 41"/>
                  <a:gd name="T12" fmla="*/ 16 w 32"/>
                  <a:gd name="T13" fmla="*/ 41 h 41"/>
                  <a:gd name="T14" fmla="*/ 26 w 32"/>
                  <a:gd name="T15" fmla="*/ 16 h 41"/>
                  <a:gd name="T16" fmla="*/ 16 w 32"/>
                  <a:gd name="T17" fmla="*/ 5 h 41"/>
                  <a:gd name="T18" fmla="*/ 6 w 32"/>
                  <a:gd name="T19" fmla="*/ 16 h 41"/>
                  <a:gd name="T20" fmla="*/ 6 w 32"/>
                  <a:gd name="T21" fmla="*/ 26 h 41"/>
                  <a:gd name="T22" fmla="*/ 16 w 32"/>
                  <a:gd name="T23" fmla="*/ 36 h 41"/>
                  <a:gd name="T24" fmla="*/ 26 w 32"/>
                  <a:gd name="T25" fmla="*/ 25 h 41"/>
                  <a:gd name="T26" fmla="*/ 26 w 32"/>
                  <a:gd name="T27" fmla="*/ 16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2" h="41">
                    <a:moveTo>
                      <a:pt x="16" y="41"/>
                    </a:moveTo>
                    <a:cubicBezTo>
                      <a:pt x="6" y="41"/>
                      <a:pt x="0" y="36"/>
                      <a:pt x="0" y="2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6"/>
                      <a:pt x="7" y="0"/>
                      <a:pt x="16" y="0"/>
                    </a:cubicBezTo>
                    <a:cubicBezTo>
                      <a:pt x="26" y="0"/>
                      <a:pt x="32" y="6"/>
                      <a:pt x="32" y="16"/>
                    </a:cubicBezTo>
                    <a:cubicBezTo>
                      <a:pt x="32" y="25"/>
                      <a:pt x="32" y="25"/>
                      <a:pt x="32" y="25"/>
                    </a:cubicBezTo>
                    <a:cubicBezTo>
                      <a:pt x="32" y="36"/>
                      <a:pt x="25" y="41"/>
                      <a:pt x="16" y="41"/>
                    </a:cubicBezTo>
                    <a:close/>
                    <a:moveTo>
                      <a:pt x="26" y="16"/>
                    </a:moveTo>
                    <a:cubicBezTo>
                      <a:pt x="26" y="10"/>
                      <a:pt x="23" y="5"/>
                      <a:pt x="16" y="5"/>
                    </a:cubicBezTo>
                    <a:cubicBezTo>
                      <a:pt x="9" y="5"/>
                      <a:pt x="6" y="10"/>
                      <a:pt x="6" y="16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6" y="32"/>
                      <a:pt x="9" y="36"/>
                      <a:pt x="16" y="36"/>
                    </a:cubicBezTo>
                    <a:cubicBezTo>
                      <a:pt x="23" y="36"/>
                      <a:pt x="26" y="32"/>
                      <a:pt x="26" y="25"/>
                    </a:cubicBezTo>
                    <a:lnTo>
                      <a:pt x="26" y="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0" name="Freeform 18" hidden="1"/>
              <p:cNvSpPr>
                <a:spLocks/>
              </p:cNvSpPr>
              <p:nvPr/>
            </p:nvSpPr>
            <p:spPr bwMode="auto">
              <a:xfrm>
                <a:off x="4166" y="1712"/>
                <a:ext cx="130" cy="95"/>
              </a:xfrm>
              <a:custGeom>
                <a:avLst/>
                <a:gdLst>
                  <a:gd name="T0" fmla="*/ 49 w 55"/>
                  <a:gd name="T1" fmla="*/ 40 h 40"/>
                  <a:gd name="T2" fmla="*/ 49 w 55"/>
                  <a:gd name="T3" fmla="*/ 15 h 40"/>
                  <a:gd name="T4" fmla="*/ 41 w 55"/>
                  <a:gd name="T5" fmla="*/ 5 h 40"/>
                  <a:gd name="T6" fmla="*/ 30 w 55"/>
                  <a:gd name="T7" fmla="*/ 17 h 40"/>
                  <a:gd name="T8" fmla="*/ 30 w 55"/>
                  <a:gd name="T9" fmla="*/ 40 h 40"/>
                  <a:gd name="T10" fmla="*/ 24 w 55"/>
                  <a:gd name="T11" fmla="*/ 40 h 40"/>
                  <a:gd name="T12" fmla="*/ 24 w 55"/>
                  <a:gd name="T13" fmla="*/ 15 h 40"/>
                  <a:gd name="T14" fmla="*/ 17 w 55"/>
                  <a:gd name="T15" fmla="*/ 5 h 40"/>
                  <a:gd name="T16" fmla="*/ 6 w 55"/>
                  <a:gd name="T17" fmla="*/ 17 h 40"/>
                  <a:gd name="T18" fmla="*/ 6 w 55"/>
                  <a:gd name="T19" fmla="*/ 40 h 40"/>
                  <a:gd name="T20" fmla="*/ 0 w 55"/>
                  <a:gd name="T21" fmla="*/ 40 h 40"/>
                  <a:gd name="T22" fmla="*/ 0 w 55"/>
                  <a:gd name="T23" fmla="*/ 1 h 40"/>
                  <a:gd name="T24" fmla="*/ 6 w 55"/>
                  <a:gd name="T25" fmla="*/ 1 h 40"/>
                  <a:gd name="T26" fmla="*/ 6 w 55"/>
                  <a:gd name="T27" fmla="*/ 7 h 40"/>
                  <a:gd name="T28" fmla="*/ 6 w 55"/>
                  <a:gd name="T29" fmla="*/ 7 h 40"/>
                  <a:gd name="T30" fmla="*/ 18 w 55"/>
                  <a:gd name="T31" fmla="*/ 0 h 40"/>
                  <a:gd name="T32" fmla="*/ 29 w 55"/>
                  <a:gd name="T33" fmla="*/ 7 h 40"/>
                  <a:gd name="T34" fmla="*/ 30 w 55"/>
                  <a:gd name="T35" fmla="*/ 7 h 40"/>
                  <a:gd name="T36" fmla="*/ 42 w 55"/>
                  <a:gd name="T37" fmla="*/ 0 h 40"/>
                  <a:gd name="T38" fmla="*/ 55 w 55"/>
                  <a:gd name="T39" fmla="*/ 13 h 40"/>
                  <a:gd name="T40" fmla="*/ 55 w 55"/>
                  <a:gd name="T41" fmla="*/ 40 h 40"/>
                  <a:gd name="T42" fmla="*/ 49 w 55"/>
                  <a:gd name="T43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5" h="40">
                    <a:moveTo>
                      <a:pt x="49" y="40"/>
                    </a:moveTo>
                    <a:cubicBezTo>
                      <a:pt x="49" y="15"/>
                      <a:pt x="49" y="15"/>
                      <a:pt x="49" y="15"/>
                    </a:cubicBezTo>
                    <a:cubicBezTo>
                      <a:pt x="49" y="9"/>
                      <a:pt x="46" y="5"/>
                      <a:pt x="41" y="5"/>
                    </a:cubicBezTo>
                    <a:cubicBezTo>
                      <a:pt x="35" y="5"/>
                      <a:pt x="30" y="11"/>
                      <a:pt x="30" y="17"/>
                    </a:cubicBezTo>
                    <a:cubicBezTo>
                      <a:pt x="30" y="40"/>
                      <a:pt x="30" y="40"/>
                      <a:pt x="30" y="40"/>
                    </a:cubicBezTo>
                    <a:cubicBezTo>
                      <a:pt x="24" y="40"/>
                      <a:pt x="24" y="40"/>
                      <a:pt x="24" y="40"/>
                    </a:cubicBezTo>
                    <a:cubicBezTo>
                      <a:pt x="24" y="15"/>
                      <a:pt x="24" y="15"/>
                      <a:pt x="24" y="15"/>
                    </a:cubicBezTo>
                    <a:cubicBezTo>
                      <a:pt x="24" y="9"/>
                      <a:pt x="21" y="5"/>
                      <a:pt x="17" y="5"/>
                    </a:cubicBezTo>
                    <a:cubicBezTo>
                      <a:pt x="12" y="5"/>
                      <a:pt x="6" y="10"/>
                      <a:pt x="6" y="17"/>
                    </a:cubicBezTo>
                    <a:cubicBezTo>
                      <a:pt x="6" y="40"/>
                      <a:pt x="6" y="40"/>
                      <a:pt x="6" y="40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9" y="3"/>
                      <a:pt x="13" y="0"/>
                      <a:pt x="18" y="0"/>
                    </a:cubicBezTo>
                    <a:cubicBezTo>
                      <a:pt x="24" y="0"/>
                      <a:pt x="28" y="3"/>
                      <a:pt x="29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3" y="3"/>
                      <a:pt x="37" y="0"/>
                      <a:pt x="42" y="0"/>
                    </a:cubicBezTo>
                    <a:cubicBezTo>
                      <a:pt x="51" y="0"/>
                      <a:pt x="55" y="6"/>
                      <a:pt x="55" y="13"/>
                    </a:cubicBezTo>
                    <a:cubicBezTo>
                      <a:pt x="55" y="40"/>
                      <a:pt x="55" y="40"/>
                      <a:pt x="55" y="40"/>
                    </a:cubicBezTo>
                    <a:lnTo>
                      <a:pt x="49" y="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1" name="Freeform 19" hidden="1"/>
              <p:cNvSpPr>
                <a:spLocks/>
              </p:cNvSpPr>
              <p:nvPr/>
            </p:nvSpPr>
            <p:spPr bwMode="auto">
              <a:xfrm>
                <a:off x="831" y="1318"/>
                <a:ext cx="530" cy="563"/>
              </a:xfrm>
              <a:custGeom>
                <a:avLst/>
                <a:gdLst>
                  <a:gd name="T0" fmla="*/ 78 w 224"/>
                  <a:gd name="T1" fmla="*/ 176 h 236"/>
                  <a:gd name="T2" fmla="*/ 50 w 224"/>
                  <a:gd name="T3" fmla="*/ 146 h 236"/>
                  <a:gd name="T4" fmla="*/ 51 w 224"/>
                  <a:gd name="T5" fmla="*/ 0 h 236"/>
                  <a:gd name="T6" fmla="*/ 45 w 224"/>
                  <a:gd name="T7" fmla="*/ 0 h 236"/>
                  <a:gd name="T8" fmla="*/ 17 w 224"/>
                  <a:gd name="T9" fmla="*/ 32 h 236"/>
                  <a:gd name="T10" fmla="*/ 24 w 224"/>
                  <a:gd name="T11" fmla="*/ 204 h 236"/>
                  <a:gd name="T12" fmla="*/ 55 w 224"/>
                  <a:gd name="T13" fmla="*/ 233 h 236"/>
                  <a:gd name="T14" fmla="*/ 204 w 224"/>
                  <a:gd name="T15" fmla="*/ 197 h 236"/>
                  <a:gd name="T16" fmla="*/ 223 w 224"/>
                  <a:gd name="T17" fmla="*/ 168 h 236"/>
                  <a:gd name="T18" fmla="*/ 224 w 224"/>
                  <a:gd name="T19" fmla="*/ 156 h 236"/>
                  <a:gd name="T20" fmla="*/ 78 w 224"/>
                  <a:gd name="T21" fmla="*/ 176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4" h="236">
                    <a:moveTo>
                      <a:pt x="78" y="176"/>
                    </a:moveTo>
                    <a:cubicBezTo>
                      <a:pt x="68" y="175"/>
                      <a:pt x="54" y="161"/>
                      <a:pt x="50" y="146"/>
                    </a:cubicBezTo>
                    <a:cubicBezTo>
                      <a:pt x="36" y="98"/>
                      <a:pt x="36" y="47"/>
                      <a:pt x="51" y="0"/>
                    </a:cubicBezTo>
                    <a:cubicBezTo>
                      <a:pt x="49" y="0"/>
                      <a:pt x="47" y="0"/>
                      <a:pt x="45" y="0"/>
                    </a:cubicBezTo>
                    <a:cubicBezTo>
                      <a:pt x="35" y="2"/>
                      <a:pt x="21" y="16"/>
                      <a:pt x="17" y="32"/>
                    </a:cubicBezTo>
                    <a:cubicBezTo>
                      <a:pt x="0" y="88"/>
                      <a:pt x="3" y="149"/>
                      <a:pt x="24" y="204"/>
                    </a:cubicBezTo>
                    <a:cubicBezTo>
                      <a:pt x="30" y="219"/>
                      <a:pt x="45" y="232"/>
                      <a:pt x="55" y="233"/>
                    </a:cubicBezTo>
                    <a:cubicBezTo>
                      <a:pt x="108" y="236"/>
                      <a:pt x="157" y="220"/>
                      <a:pt x="204" y="197"/>
                    </a:cubicBezTo>
                    <a:cubicBezTo>
                      <a:pt x="213" y="193"/>
                      <a:pt x="221" y="179"/>
                      <a:pt x="223" y="168"/>
                    </a:cubicBezTo>
                    <a:cubicBezTo>
                      <a:pt x="223" y="164"/>
                      <a:pt x="223" y="160"/>
                      <a:pt x="224" y="156"/>
                    </a:cubicBezTo>
                    <a:cubicBezTo>
                      <a:pt x="177" y="172"/>
                      <a:pt x="129" y="182"/>
                      <a:pt x="78" y="1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2" name="Freeform 20" hidden="1"/>
              <p:cNvSpPr>
                <a:spLocks/>
              </p:cNvSpPr>
              <p:nvPr/>
            </p:nvSpPr>
            <p:spPr bwMode="auto">
              <a:xfrm>
                <a:off x="952" y="1208"/>
                <a:ext cx="495" cy="482"/>
              </a:xfrm>
              <a:custGeom>
                <a:avLst/>
                <a:gdLst>
                  <a:gd name="T0" fmla="*/ 205 w 209"/>
                  <a:gd name="T1" fmla="*/ 65 h 202"/>
                  <a:gd name="T2" fmla="*/ 185 w 209"/>
                  <a:gd name="T3" fmla="*/ 38 h 202"/>
                  <a:gd name="T4" fmla="*/ 36 w 209"/>
                  <a:gd name="T5" fmla="*/ 2 h 202"/>
                  <a:gd name="T6" fmla="*/ 6 w 209"/>
                  <a:gd name="T7" fmla="*/ 30 h 202"/>
                  <a:gd name="T8" fmla="*/ 0 w 209"/>
                  <a:gd name="T9" fmla="*/ 46 h 202"/>
                  <a:gd name="T10" fmla="*/ 145 w 209"/>
                  <a:gd name="T11" fmla="*/ 69 h 202"/>
                  <a:gd name="T12" fmla="*/ 167 w 209"/>
                  <a:gd name="T13" fmla="*/ 96 h 202"/>
                  <a:gd name="T14" fmla="*/ 173 w 209"/>
                  <a:gd name="T15" fmla="*/ 202 h 202"/>
                  <a:gd name="T16" fmla="*/ 179 w 209"/>
                  <a:gd name="T17" fmla="*/ 200 h 202"/>
                  <a:gd name="T18" fmla="*/ 200 w 209"/>
                  <a:gd name="T19" fmla="*/ 174 h 202"/>
                  <a:gd name="T20" fmla="*/ 205 w 209"/>
                  <a:gd name="T21" fmla="*/ 65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9" h="202">
                    <a:moveTo>
                      <a:pt x="205" y="65"/>
                    </a:moveTo>
                    <a:cubicBezTo>
                      <a:pt x="203" y="55"/>
                      <a:pt x="194" y="42"/>
                      <a:pt x="185" y="38"/>
                    </a:cubicBezTo>
                    <a:cubicBezTo>
                      <a:pt x="138" y="16"/>
                      <a:pt x="90" y="0"/>
                      <a:pt x="36" y="2"/>
                    </a:cubicBezTo>
                    <a:cubicBezTo>
                      <a:pt x="26" y="3"/>
                      <a:pt x="12" y="15"/>
                      <a:pt x="6" y="30"/>
                    </a:cubicBezTo>
                    <a:cubicBezTo>
                      <a:pt x="4" y="35"/>
                      <a:pt x="2" y="40"/>
                      <a:pt x="0" y="46"/>
                    </a:cubicBezTo>
                    <a:cubicBezTo>
                      <a:pt x="51" y="40"/>
                      <a:pt x="99" y="51"/>
                      <a:pt x="145" y="69"/>
                    </a:cubicBezTo>
                    <a:cubicBezTo>
                      <a:pt x="155" y="73"/>
                      <a:pt x="164" y="85"/>
                      <a:pt x="167" y="96"/>
                    </a:cubicBezTo>
                    <a:cubicBezTo>
                      <a:pt x="173" y="132"/>
                      <a:pt x="175" y="166"/>
                      <a:pt x="173" y="202"/>
                    </a:cubicBezTo>
                    <a:cubicBezTo>
                      <a:pt x="175" y="201"/>
                      <a:pt x="177" y="200"/>
                      <a:pt x="179" y="200"/>
                    </a:cubicBezTo>
                    <a:cubicBezTo>
                      <a:pt x="188" y="196"/>
                      <a:pt x="198" y="184"/>
                      <a:pt x="200" y="174"/>
                    </a:cubicBezTo>
                    <a:cubicBezTo>
                      <a:pt x="208" y="137"/>
                      <a:pt x="209" y="103"/>
                      <a:pt x="205" y="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</p:grpSp>
      <p:sp>
        <p:nvSpPr>
          <p:cNvPr id="129" name="Title 1"/>
          <p:cNvSpPr txBox="1">
            <a:spLocks/>
          </p:cNvSpPr>
          <p:nvPr/>
        </p:nvSpPr>
        <p:spPr>
          <a:xfrm>
            <a:off x="8071127" y="2552214"/>
            <a:ext cx="1028938" cy="1106552"/>
          </a:xfrm>
          <a:prstGeom prst="rect">
            <a:avLst/>
          </a:prstGeom>
        </p:spPr>
        <p:txBody>
          <a:bodyPr vert="horz" lIns="121899" tIns="60949" rIns="121899" bIns="60949" rtlCol="0" anchor="ctr">
            <a:noAutofit/>
          </a:bodyPr>
          <a:lstStyle>
            <a:lvl1pPr algn="ctr" defTabSz="1218987" rtl="0" eaLnBrk="1" latinLnBrk="0" hangingPunct="1">
              <a:spcBef>
                <a:spcPct val="0"/>
              </a:spcBef>
              <a:buNone/>
              <a:defRPr lang="en-US" sz="40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6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?</a:t>
            </a:r>
            <a:endParaRPr lang="tr-TR" sz="60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30" name="Title 1"/>
          <p:cNvSpPr txBox="1">
            <a:spLocks/>
          </p:cNvSpPr>
          <p:nvPr/>
        </p:nvSpPr>
        <p:spPr>
          <a:xfrm>
            <a:off x="7044863" y="1288564"/>
            <a:ext cx="1028938" cy="1106552"/>
          </a:xfrm>
          <a:prstGeom prst="rect">
            <a:avLst/>
          </a:prstGeom>
        </p:spPr>
        <p:txBody>
          <a:bodyPr vert="horz" lIns="121899" tIns="60949" rIns="121899" bIns="60949" rtlCol="0" anchor="ctr">
            <a:noAutofit/>
          </a:bodyPr>
          <a:lstStyle>
            <a:lvl1pPr algn="ctr" defTabSz="1218987" rtl="0" eaLnBrk="1" latinLnBrk="0" hangingPunct="1">
              <a:spcBef>
                <a:spcPct val="0"/>
              </a:spcBef>
              <a:buNone/>
              <a:defRPr lang="en-US" sz="40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6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?</a:t>
            </a:r>
            <a:endParaRPr lang="tr-TR" sz="60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31" name="Title 1"/>
          <p:cNvSpPr txBox="1">
            <a:spLocks/>
          </p:cNvSpPr>
          <p:nvPr/>
        </p:nvSpPr>
        <p:spPr>
          <a:xfrm>
            <a:off x="7378160" y="234464"/>
            <a:ext cx="1028938" cy="1106552"/>
          </a:xfrm>
          <a:prstGeom prst="rect">
            <a:avLst/>
          </a:prstGeom>
        </p:spPr>
        <p:txBody>
          <a:bodyPr vert="horz" lIns="121899" tIns="60949" rIns="121899" bIns="60949" rtlCol="0" anchor="ctr">
            <a:noAutofit/>
          </a:bodyPr>
          <a:lstStyle>
            <a:lvl1pPr algn="ctr" defTabSz="1218987" rtl="0" eaLnBrk="1" latinLnBrk="0" hangingPunct="1">
              <a:spcBef>
                <a:spcPct val="0"/>
              </a:spcBef>
              <a:buNone/>
              <a:defRPr lang="en-US" sz="40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6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?</a:t>
            </a:r>
            <a:endParaRPr lang="tr-TR" sz="60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32" name="Title 1"/>
          <p:cNvSpPr txBox="1">
            <a:spLocks/>
          </p:cNvSpPr>
          <p:nvPr/>
        </p:nvSpPr>
        <p:spPr>
          <a:xfrm>
            <a:off x="4103332" y="2745127"/>
            <a:ext cx="1028938" cy="1106552"/>
          </a:xfrm>
          <a:prstGeom prst="rect">
            <a:avLst/>
          </a:prstGeom>
        </p:spPr>
        <p:txBody>
          <a:bodyPr vert="horz" lIns="121899" tIns="60949" rIns="121899" bIns="60949" rtlCol="0" anchor="ctr">
            <a:noAutofit/>
          </a:bodyPr>
          <a:lstStyle>
            <a:lvl1pPr algn="ctr" defTabSz="1218987" rtl="0" eaLnBrk="1" latinLnBrk="0" hangingPunct="1">
              <a:spcBef>
                <a:spcPct val="0"/>
              </a:spcBef>
              <a:buNone/>
              <a:defRPr lang="en-US" sz="40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6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?</a:t>
            </a:r>
            <a:endParaRPr lang="tr-TR" sz="60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33" name="Title 1"/>
          <p:cNvSpPr txBox="1">
            <a:spLocks/>
          </p:cNvSpPr>
          <p:nvPr/>
        </p:nvSpPr>
        <p:spPr>
          <a:xfrm>
            <a:off x="4435355" y="55600"/>
            <a:ext cx="1028938" cy="1106552"/>
          </a:xfrm>
          <a:prstGeom prst="rect">
            <a:avLst/>
          </a:prstGeom>
        </p:spPr>
        <p:txBody>
          <a:bodyPr vert="horz" lIns="121899" tIns="60949" rIns="121899" bIns="60949" rtlCol="0" anchor="ctr">
            <a:noAutofit/>
          </a:bodyPr>
          <a:lstStyle>
            <a:lvl1pPr algn="ctr" defTabSz="1218987" rtl="0" eaLnBrk="1" latinLnBrk="0" hangingPunct="1">
              <a:spcBef>
                <a:spcPct val="0"/>
              </a:spcBef>
              <a:buNone/>
              <a:defRPr lang="en-US" sz="40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r-TR" sz="6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?</a:t>
            </a:r>
            <a:endParaRPr lang="tr-TR" sz="60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6750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0"/>
            <a:ext cx="12188825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7012" y="224789"/>
            <a:ext cx="7162800" cy="3406141"/>
          </a:xfrm>
        </p:spPr>
        <p:txBody>
          <a:bodyPr>
            <a:noAutofit/>
          </a:bodyPr>
          <a:lstStyle/>
          <a:p>
            <a:pPr marL="36000" algn="l"/>
            <a:r>
              <a:rPr lang="tr-TR" sz="3200" dirty="0"/>
              <a:t>e-</a:t>
            </a:r>
            <a:r>
              <a:rPr lang="tr-TR" sz="3200" dirty="0" err="1"/>
              <a:t>Nabız’da</a:t>
            </a:r>
            <a:r>
              <a:rPr lang="tr-TR" sz="3200" dirty="0"/>
              <a:t> bireylerin hayat boyu sağlık kayıtlarını tutabilmesi sayesinde teşhis ve tedavi süreleri hem kalite hem de hız bazında artış </a:t>
            </a:r>
            <a:r>
              <a:rPr lang="tr-TR" sz="3200" dirty="0" smtClean="0"/>
              <a:t>gösteriyor ayrıca </a:t>
            </a:r>
            <a:br>
              <a:rPr lang="tr-TR" sz="3200" dirty="0" smtClean="0"/>
            </a:br>
            <a:r>
              <a:rPr lang="tr-TR" sz="3600" b="1" dirty="0" smtClean="0"/>
              <a:t>hasta-hekim </a:t>
            </a:r>
            <a:r>
              <a:rPr lang="tr-TR" sz="3600" b="1" dirty="0"/>
              <a:t>arasında güçlü bir iletişim ağı </a:t>
            </a:r>
            <a:r>
              <a:rPr lang="tr-TR" sz="3600" b="1" dirty="0" smtClean="0"/>
              <a:t>sağlanıyor. </a:t>
            </a:r>
            <a:endParaRPr lang="en-US" sz="3600" b="1" dirty="0"/>
          </a:p>
        </p:txBody>
      </p:sp>
      <p:grpSp>
        <p:nvGrpSpPr>
          <p:cNvPr id="151" name="watermark" hidden="1"/>
          <p:cNvGrpSpPr/>
          <p:nvPr/>
        </p:nvGrpSpPr>
        <p:grpSpPr>
          <a:xfrm>
            <a:off x="3289470" y="618385"/>
            <a:ext cx="5500687" cy="4386926"/>
            <a:chOff x="600868" y="1073630"/>
            <a:chExt cx="5500687" cy="4386926"/>
          </a:xfrm>
        </p:grpSpPr>
        <p:grpSp>
          <p:nvGrpSpPr>
            <p:cNvPr id="152" name="Group 4" hidden="1"/>
            <p:cNvGrpSpPr>
              <a:grpSpLocks noChangeAspect="1"/>
            </p:cNvGrpSpPr>
            <p:nvPr/>
          </p:nvGrpSpPr>
          <p:grpSpPr bwMode="auto">
            <a:xfrm rot="19800000">
              <a:off x="600868" y="2712588"/>
              <a:ext cx="5500687" cy="1068387"/>
              <a:chOff x="831" y="1208"/>
              <a:chExt cx="3465" cy="673"/>
            </a:xfrm>
            <a:solidFill>
              <a:schemeClr val="bg1">
                <a:lumMod val="50000"/>
                <a:alpha val="18000"/>
              </a:schemeClr>
            </a:solidFill>
          </p:grpSpPr>
          <p:sp>
            <p:nvSpPr>
              <p:cNvPr id="221" name="Freeform 5" hidden="1"/>
              <p:cNvSpPr>
                <a:spLocks/>
              </p:cNvSpPr>
              <p:nvPr/>
            </p:nvSpPr>
            <p:spPr bwMode="auto">
              <a:xfrm>
                <a:off x="1489" y="1435"/>
                <a:ext cx="301" cy="379"/>
              </a:xfrm>
              <a:custGeom>
                <a:avLst/>
                <a:gdLst>
                  <a:gd name="T0" fmla="*/ 65 w 127"/>
                  <a:gd name="T1" fmla="*/ 159 h 159"/>
                  <a:gd name="T2" fmla="*/ 0 w 127"/>
                  <a:gd name="T3" fmla="*/ 131 h 159"/>
                  <a:gd name="T4" fmla="*/ 24 w 127"/>
                  <a:gd name="T5" fmla="*/ 109 h 159"/>
                  <a:gd name="T6" fmla="*/ 63 w 127"/>
                  <a:gd name="T7" fmla="*/ 129 h 159"/>
                  <a:gd name="T8" fmla="*/ 88 w 127"/>
                  <a:gd name="T9" fmla="*/ 114 h 159"/>
                  <a:gd name="T10" fmla="*/ 74 w 127"/>
                  <a:gd name="T11" fmla="*/ 100 h 159"/>
                  <a:gd name="T12" fmla="*/ 47 w 127"/>
                  <a:gd name="T13" fmla="*/ 93 h 159"/>
                  <a:gd name="T14" fmla="*/ 7 w 127"/>
                  <a:gd name="T15" fmla="*/ 50 h 159"/>
                  <a:gd name="T16" fmla="*/ 65 w 127"/>
                  <a:gd name="T17" fmla="*/ 0 h 159"/>
                  <a:gd name="T18" fmla="*/ 123 w 127"/>
                  <a:gd name="T19" fmla="*/ 24 h 159"/>
                  <a:gd name="T20" fmla="*/ 98 w 127"/>
                  <a:gd name="T21" fmla="*/ 45 h 159"/>
                  <a:gd name="T22" fmla="*/ 66 w 127"/>
                  <a:gd name="T23" fmla="*/ 30 h 159"/>
                  <a:gd name="T24" fmla="*/ 45 w 127"/>
                  <a:gd name="T25" fmla="*/ 45 h 159"/>
                  <a:gd name="T26" fmla="*/ 66 w 127"/>
                  <a:gd name="T27" fmla="*/ 59 h 159"/>
                  <a:gd name="T28" fmla="*/ 88 w 127"/>
                  <a:gd name="T29" fmla="*/ 65 h 159"/>
                  <a:gd name="T30" fmla="*/ 127 w 127"/>
                  <a:gd name="T31" fmla="*/ 109 h 159"/>
                  <a:gd name="T32" fmla="*/ 65 w 127"/>
                  <a:gd name="T33" fmla="*/ 159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7" h="159">
                    <a:moveTo>
                      <a:pt x="65" y="159"/>
                    </a:moveTo>
                    <a:cubicBezTo>
                      <a:pt x="38" y="159"/>
                      <a:pt x="15" y="152"/>
                      <a:pt x="0" y="131"/>
                    </a:cubicBezTo>
                    <a:cubicBezTo>
                      <a:pt x="24" y="109"/>
                      <a:pt x="24" y="109"/>
                      <a:pt x="24" y="109"/>
                    </a:cubicBezTo>
                    <a:cubicBezTo>
                      <a:pt x="32" y="121"/>
                      <a:pt x="47" y="129"/>
                      <a:pt x="63" y="129"/>
                    </a:cubicBezTo>
                    <a:cubicBezTo>
                      <a:pt x="75" y="129"/>
                      <a:pt x="88" y="125"/>
                      <a:pt x="88" y="114"/>
                    </a:cubicBezTo>
                    <a:cubicBezTo>
                      <a:pt x="88" y="106"/>
                      <a:pt x="81" y="103"/>
                      <a:pt x="74" y="100"/>
                    </a:cubicBezTo>
                    <a:cubicBezTo>
                      <a:pt x="70" y="99"/>
                      <a:pt x="52" y="94"/>
                      <a:pt x="47" y="93"/>
                    </a:cubicBezTo>
                    <a:cubicBezTo>
                      <a:pt x="25" y="87"/>
                      <a:pt x="7" y="76"/>
                      <a:pt x="7" y="50"/>
                    </a:cubicBezTo>
                    <a:cubicBezTo>
                      <a:pt x="7" y="21"/>
                      <a:pt x="31" y="0"/>
                      <a:pt x="65" y="0"/>
                    </a:cubicBezTo>
                    <a:cubicBezTo>
                      <a:pt x="92" y="0"/>
                      <a:pt x="111" y="7"/>
                      <a:pt x="123" y="24"/>
                    </a:cubicBezTo>
                    <a:cubicBezTo>
                      <a:pt x="98" y="45"/>
                      <a:pt x="98" y="45"/>
                      <a:pt x="98" y="45"/>
                    </a:cubicBezTo>
                    <a:cubicBezTo>
                      <a:pt x="91" y="35"/>
                      <a:pt x="78" y="30"/>
                      <a:pt x="66" y="30"/>
                    </a:cubicBezTo>
                    <a:cubicBezTo>
                      <a:pt x="55" y="30"/>
                      <a:pt x="45" y="35"/>
                      <a:pt x="45" y="45"/>
                    </a:cubicBezTo>
                    <a:cubicBezTo>
                      <a:pt x="45" y="55"/>
                      <a:pt x="54" y="56"/>
                      <a:pt x="66" y="59"/>
                    </a:cubicBezTo>
                    <a:cubicBezTo>
                      <a:pt x="69" y="61"/>
                      <a:pt x="85" y="64"/>
                      <a:pt x="88" y="65"/>
                    </a:cubicBezTo>
                    <a:cubicBezTo>
                      <a:pt x="111" y="72"/>
                      <a:pt x="127" y="84"/>
                      <a:pt x="127" y="109"/>
                    </a:cubicBezTo>
                    <a:cubicBezTo>
                      <a:pt x="127" y="142"/>
                      <a:pt x="97" y="159"/>
                      <a:pt x="65" y="1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22" name="Freeform 6" hidden="1"/>
              <p:cNvSpPr>
                <a:spLocks/>
              </p:cNvSpPr>
              <p:nvPr/>
            </p:nvSpPr>
            <p:spPr bwMode="auto">
              <a:xfrm>
                <a:off x="1806" y="1439"/>
                <a:ext cx="131" cy="375"/>
              </a:xfrm>
              <a:custGeom>
                <a:avLst/>
                <a:gdLst>
                  <a:gd name="T0" fmla="*/ 32 w 55"/>
                  <a:gd name="T1" fmla="*/ 157 h 157"/>
                  <a:gd name="T2" fmla="*/ 0 w 55"/>
                  <a:gd name="T3" fmla="*/ 126 h 157"/>
                  <a:gd name="T4" fmla="*/ 0 w 55"/>
                  <a:gd name="T5" fmla="*/ 0 h 157"/>
                  <a:gd name="T6" fmla="*/ 36 w 55"/>
                  <a:gd name="T7" fmla="*/ 0 h 157"/>
                  <a:gd name="T8" fmla="*/ 36 w 55"/>
                  <a:gd name="T9" fmla="*/ 117 h 157"/>
                  <a:gd name="T10" fmla="*/ 45 w 55"/>
                  <a:gd name="T11" fmla="*/ 126 h 157"/>
                  <a:gd name="T12" fmla="*/ 55 w 55"/>
                  <a:gd name="T13" fmla="*/ 125 h 157"/>
                  <a:gd name="T14" fmla="*/ 55 w 55"/>
                  <a:gd name="T15" fmla="*/ 153 h 157"/>
                  <a:gd name="T16" fmla="*/ 32 w 55"/>
                  <a:gd name="T17" fmla="*/ 15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157">
                    <a:moveTo>
                      <a:pt x="32" y="157"/>
                    </a:moveTo>
                    <a:cubicBezTo>
                      <a:pt x="8" y="157"/>
                      <a:pt x="0" y="141"/>
                      <a:pt x="0" y="12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117"/>
                      <a:pt x="36" y="117"/>
                      <a:pt x="36" y="117"/>
                    </a:cubicBezTo>
                    <a:cubicBezTo>
                      <a:pt x="36" y="122"/>
                      <a:pt x="38" y="126"/>
                      <a:pt x="45" y="126"/>
                    </a:cubicBezTo>
                    <a:cubicBezTo>
                      <a:pt x="48" y="126"/>
                      <a:pt x="51" y="125"/>
                      <a:pt x="55" y="125"/>
                    </a:cubicBezTo>
                    <a:cubicBezTo>
                      <a:pt x="55" y="153"/>
                      <a:pt x="55" y="153"/>
                      <a:pt x="55" y="153"/>
                    </a:cubicBezTo>
                    <a:cubicBezTo>
                      <a:pt x="49" y="155"/>
                      <a:pt x="40" y="157"/>
                      <a:pt x="32" y="1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23" name="Freeform 7" hidden="1"/>
              <p:cNvSpPr>
                <a:spLocks noEditPoints="1"/>
              </p:cNvSpPr>
              <p:nvPr/>
            </p:nvSpPr>
            <p:spPr bwMode="auto">
              <a:xfrm>
                <a:off x="1951" y="1437"/>
                <a:ext cx="85" cy="370"/>
              </a:xfrm>
              <a:custGeom>
                <a:avLst/>
                <a:gdLst>
                  <a:gd name="T0" fmla="*/ 0 w 85"/>
                  <a:gd name="T1" fmla="*/ 65 h 370"/>
                  <a:gd name="T2" fmla="*/ 0 w 85"/>
                  <a:gd name="T3" fmla="*/ 0 h 370"/>
                  <a:gd name="T4" fmla="*/ 85 w 85"/>
                  <a:gd name="T5" fmla="*/ 0 h 370"/>
                  <a:gd name="T6" fmla="*/ 85 w 85"/>
                  <a:gd name="T7" fmla="*/ 65 h 370"/>
                  <a:gd name="T8" fmla="*/ 0 w 85"/>
                  <a:gd name="T9" fmla="*/ 65 h 370"/>
                  <a:gd name="T10" fmla="*/ 0 w 85"/>
                  <a:gd name="T11" fmla="*/ 370 h 370"/>
                  <a:gd name="T12" fmla="*/ 0 w 85"/>
                  <a:gd name="T13" fmla="*/ 100 h 370"/>
                  <a:gd name="T14" fmla="*/ 85 w 85"/>
                  <a:gd name="T15" fmla="*/ 100 h 370"/>
                  <a:gd name="T16" fmla="*/ 85 w 85"/>
                  <a:gd name="T17" fmla="*/ 370 h 370"/>
                  <a:gd name="T18" fmla="*/ 0 w 85"/>
                  <a:gd name="T19" fmla="*/ 370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5" h="370">
                    <a:moveTo>
                      <a:pt x="0" y="65"/>
                    </a:moveTo>
                    <a:lnTo>
                      <a:pt x="0" y="0"/>
                    </a:lnTo>
                    <a:lnTo>
                      <a:pt x="85" y="0"/>
                    </a:lnTo>
                    <a:lnTo>
                      <a:pt x="85" y="65"/>
                    </a:lnTo>
                    <a:lnTo>
                      <a:pt x="0" y="65"/>
                    </a:lnTo>
                    <a:close/>
                    <a:moveTo>
                      <a:pt x="0" y="370"/>
                    </a:moveTo>
                    <a:lnTo>
                      <a:pt x="0" y="100"/>
                    </a:lnTo>
                    <a:lnTo>
                      <a:pt x="85" y="100"/>
                    </a:lnTo>
                    <a:lnTo>
                      <a:pt x="85" y="370"/>
                    </a:lnTo>
                    <a:lnTo>
                      <a:pt x="0" y="37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24" name="Freeform 8" hidden="1"/>
              <p:cNvSpPr>
                <a:spLocks noEditPoints="1"/>
              </p:cNvSpPr>
              <p:nvPr/>
            </p:nvSpPr>
            <p:spPr bwMode="auto">
              <a:xfrm>
                <a:off x="2057" y="1439"/>
                <a:ext cx="258" cy="375"/>
              </a:xfrm>
              <a:custGeom>
                <a:avLst/>
                <a:gdLst>
                  <a:gd name="T0" fmla="*/ 75 w 109"/>
                  <a:gd name="T1" fmla="*/ 154 h 157"/>
                  <a:gd name="T2" fmla="*/ 75 w 109"/>
                  <a:gd name="T3" fmla="*/ 141 h 157"/>
                  <a:gd name="T4" fmla="*/ 74 w 109"/>
                  <a:gd name="T5" fmla="*/ 141 h 157"/>
                  <a:gd name="T6" fmla="*/ 42 w 109"/>
                  <a:gd name="T7" fmla="*/ 157 h 157"/>
                  <a:gd name="T8" fmla="*/ 0 w 109"/>
                  <a:gd name="T9" fmla="*/ 115 h 157"/>
                  <a:gd name="T10" fmla="*/ 0 w 109"/>
                  <a:gd name="T11" fmla="*/ 81 h 157"/>
                  <a:gd name="T12" fmla="*/ 45 w 109"/>
                  <a:gd name="T13" fmla="*/ 38 h 157"/>
                  <a:gd name="T14" fmla="*/ 73 w 109"/>
                  <a:gd name="T15" fmla="*/ 51 h 157"/>
                  <a:gd name="T16" fmla="*/ 74 w 109"/>
                  <a:gd name="T17" fmla="*/ 51 h 157"/>
                  <a:gd name="T18" fmla="*/ 74 w 109"/>
                  <a:gd name="T19" fmla="*/ 0 h 157"/>
                  <a:gd name="T20" fmla="*/ 109 w 109"/>
                  <a:gd name="T21" fmla="*/ 0 h 157"/>
                  <a:gd name="T22" fmla="*/ 109 w 109"/>
                  <a:gd name="T23" fmla="*/ 154 h 157"/>
                  <a:gd name="T24" fmla="*/ 75 w 109"/>
                  <a:gd name="T25" fmla="*/ 154 h 157"/>
                  <a:gd name="T26" fmla="*/ 74 w 109"/>
                  <a:gd name="T27" fmla="*/ 83 h 157"/>
                  <a:gd name="T28" fmla="*/ 54 w 109"/>
                  <a:gd name="T29" fmla="*/ 65 h 157"/>
                  <a:gd name="T30" fmla="*/ 36 w 109"/>
                  <a:gd name="T31" fmla="*/ 84 h 157"/>
                  <a:gd name="T32" fmla="*/ 36 w 109"/>
                  <a:gd name="T33" fmla="*/ 111 h 157"/>
                  <a:gd name="T34" fmla="*/ 55 w 109"/>
                  <a:gd name="T35" fmla="*/ 129 h 157"/>
                  <a:gd name="T36" fmla="*/ 74 w 109"/>
                  <a:gd name="T37" fmla="*/ 110 h 157"/>
                  <a:gd name="T38" fmla="*/ 74 w 109"/>
                  <a:gd name="T39" fmla="*/ 83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9" h="157">
                    <a:moveTo>
                      <a:pt x="75" y="154"/>
                    </a:moveTo>
                    <a:cubicBezTo>
                      <a:pt x="75" y="141"/>
                      <a:pt x="75" y="141"/>
                      <a:pt x="75" y="141"/>
                    </a:cubicBezTo>
                    <a:cubicBezTo>
                      <a:pt x="74" y="141"/>
                      <a:pt x="74" y="141"/>
                      <a:pt x="74" y="141"/>
                    </a:cubicBezTo>
                    <a:cubicBezTo>
                      <a:pt x="67" y="151"/>
                      <a:pt x="53" y="157"/>
                      <a:pt x="42" y="157"/>
                    </a:cubicBezTo>
                    <a:cubicBezTo>
                      <a:pt x="17" y="157"/>
                      <a:pt x="0" y="141"/>
                      <a:pt x="0" y="115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54"/>
                      <a:pt x="20" y="38"/>
                      <a:pt x="45" y="38"/>
                    </a:cubicBezTo>
                    <a:cubicBezTo>
                      <a:pt x="56" y="38"/>
                      <a:pt x="67" y="43"/>
                      <a:pt x="73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109" y="0"/>
                      <a:pt x="109" y="0"/>
                      <a:pt x="109" y="0"/>
                    </a:cubicBezTo>
                    <a:cubicBezTo>
                      <a:pt x="109" y="154"/>
                      <a:pt x="109" y="154"/>
                      <a:pt x="109" y="154"/>
                    </a:cubicBezTo>
                    <a:lnTo>
                      <a:pt x="75" y="154"/>
                    </a:lnTo>
                    <a:close/>
                    <a:moveTo>
                      <a:pt x="74" y="83"/>
                    </a:moveTo>
                    <a:cubicBezTo>
                      <a:pt x="74" y="70"/>
                      <a:pt x="64" y="65"/>
                      <a:pt x="54" y="65"/>
                    </a:cubicBezTo>
                    <a:cubicBezTo>
                      <a:pt x="46" y="65"/>
                      <a:pt x="36" y="70"/>
                      <a:pt x="36" y="84"/>
                    </a:cubicBezTo>
                    <a:cubicBezTo>
                      <a:pt x="36" y="111"/>
                      <a:pt x="36" y="111"/>
                      <a:pt x="36" y="111"/>
                    </a:cubicBezTo>
                    <a:cubicBezTo>
                      <a:pt x="36" y="123"/>
                      <a:pt x="44" y="129"/>
                      <a:pt x="55" y="129"/>
                    </a:cubicBezTo>
                    <a:cubicBezTo>
                      <a:pt x="64" y="129"/>
                      <a:pt x="74" y="124"/>
                      <a:pt x="74" y="110"/>
                    </a:cubicBezTo>
                    <a:lnTo>
                      <a:pt x="74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25" name="Freeform 9" hidden="1"/>
              <p:cNvSpPr>
                <a:spLocks noEditPoints="1"/>
              </p:cNvSpPr>
              <p:nvPr/>
            </p:nvSpPr>
            <p:spPr bwMode="auto">
              <a:xfrm>
                <a:off x="2337" y="1530"/>
                <a:ext cx="253" cy="284"/>
              </a:xfrm>
              <a:custGeom>
                <a:avLst/>
                <a:gdLst>
                  <a:gd name="T0" fmla="*/ 37 w 107"/>
                  <a:gd name="T1" fmla="*/ 71 h 119"/>
                  <a:gd name="T2" fmla="*/ 37 w 107"/>
                  <a:gd name="T3" fmla="*/ 74 h 119"/>
                  <a:gd name="T4" fmla="*/ 63 w 107"/>
                  <a:gd name="T5" fmla="*/ 92 h 119"/>
                  <a:gd name="T6" fmla="*/ 90 w 107"/>
                  <a:gd name="T7" fmla="*/ 84 h 119"/>
                  <a:gd name="T8" fmla="*/ 101 w 107"/>
                  <a:gd name="T9" fmla="*/ 109 h 119"/>
                  <a:gd name="T10" fmla="*/ 57 w 107"/>
                  <a:gd name="T11" fmla="*/ 119 h 119"/>
                  <a:gd name="T12" fmla="*/ 0 w 107"/>
                  <a:gd name="T13" fmla="*/ 73 h 119"/>
                  <a:gd name="T14" fmla="*/ 0 w 107"/>
                  <a:gd name="T15" fmla="*/ 50 h 119"/>
                  <a:gd name="T16" fmla="*/ 55 w 107"/>
                  <a:gd name="T17" fmla="*/ 0 h 119"/>
                  <a:gd name="T18" fmla="*/ 107 w 107"/>
                  <a:gd name="T19" fmla="*/ 43 h 119"/>
                  <a:gd name="T20" fmla="*/ 107 w 107"/>
                  <a:gd name="T21" fmla="*/ 71 h 119"/>
                  <a:gd name="T22" fmla="*/ 37 w 107"/>
                  <a:gd name="T23" fmla="*/ 71 h 119"/>
                  <a:gd name="T24" fmla="*/ 73 w 107"/>
                  <a:gd name="T25" fmla="*/ 44 h 119"/>
                  <a:gd name="T26" fmla="*/ 55 w 107"/>
                  <a:gd name="T27" fmla="*/ 27 h 119"/>
                  <a:gd name="T28" fmla="*/ 37 w 107"/>
                  <a:gd name="T29" fmla="*/ 46 h 119"/>
                  <a:gd name="T30" fmla="*/ 37 w 107"/>
                  <a:gd name="T31" fmla="*/ 50 h 119"/>
                  <a:gd name="T32" fmla="*/ 73 w 107"/>
                  <a:gd name="T33" fmla="*/ 50 h 119"/>
                  <a:gd name="T34" fmla="*/ 73 w 107"/>
                  <a:gd name="T35" fmla="*/ 44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7" h="119">
                    <a:moveTo>
                      <a:pt x="37" y="71"/>
                    </a:moveTo>
                    <a:cubicBezTo>
                      <a:pt x="37" y="74"/>
                      <a:pt x="37" y="74"/>
                      <a:pt x="37" y="74"/>
                    </a:cubicBezTo>
                    <a:cubicBezTo>
                      <a:pt x="37" y="86"/>
                      <a:pt x="51" y="92"/>
                      <a:pt x="63" y="92"/>
                    </a:cubicBezTo>
                    <a:cubicBezTo>
                      <a:pt x="73" y="92"/>
                      <a:pt x="85" y="86"/>
                      <a:pt x="90" y="84"/>
                    </a:cubicBezTo>
                    <a:cubicBezTo>
                      <a:pt x="101" y="109"/>
                      <a:pt x="101" y="109"/>
                      <a:pt x="101" y="109"/>
                    </a:cubicBezTo>
                    <a:cubicBezTo>
                      <a:pt x="90" y="115"/>
                      <a:pt x="78" y="119"/>
                      <a:pt x="57" y="119"/>
                    </a:cubicBezTo>
                    <a:cubicBezTo>
                      <a:pt x="30" y="119"/>
                      <a:pt x="0" y="105"/>
                      <a:pt x="0" y="73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16"/>
                      <a:pt x="28" y="0"/>
                      <a:pt x="55" y="0"/>
                    </a:cubicBezTo>
                    <a:cubicBezTo>
                      <a:pt x="81" y="0"/>
                      <a:pt x="107" y="15"/>
                      <a:pt x="107" y="43"/>
                    </a:cubicBezTo>
                    <a:cubicBezTo>
                      <a:pt x="107" y="71"/>
                      <a:pt x="107" y="71"/>
                      <a:pt x="107" y="71"/>
                    </a:cubicBezTo>
                    <a:lnTo>
                      <a:pt x="37" y="71"/>
                    </a:lnTo>
                    <a:close/>
                    <a:moveTo>
                      <a:pt x="73" y="44"/>
                    </a:moveTo>
                    <a:cubicBezTo>
                      <a:pt x="73" y="32"/>
                      <a:pt x="64" y="27"/>
                      <a:pt x="55" y="27"/>
                    </a:cubicBezTo>
                    <a:cubicBezTo>
                      <a:pt x="45" y="27"/>
                      <a:pt x="37" y="33"/>
                      <a:pt x="37" y="46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73" y="50"/>
                      <a:pt x="73" y="50"/>
                      <a:pt x="73" y="50"/>
                    </a:cubicBezTo>
                    <a:lnTo>
                      <a:pt x="73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26" name="Freeform 10" hidden="1"/>
              <p:cNvSpPr>
                <a:spLocks/>
              </p:cNvSpPr>
              <p:nvPr/>
            </p:nvSpPr>
            <p:spPr bwMode="auto">
              <a:xfrm>
                <a:off x="2609" y="1439"/>
                <a:ext cx="367" cy="368"/>
              </a:xfrm>
              <a:custGeom>
                <a:avLst/>
                <a:gdLst>
                  <a:gd name="T0" fmla="*/ 284 w 367"/>
                  <a:gd name="T1" fmla="*/ 368 h 368"/>
                  <a:gd name="T2" fmla="*/ 284 w 367"/>
                  <a:gd name="T3" fmla="*/ 134 h 368"/>
                  <a:gd name="T4" fmla="*/ 281 w 367"/>
                  <a:gd name="T5" fmla="*/ 134 h 368"/>
                  <a:gd name="T6" fmla="*/ 215 w 367"/>
                  <a:gd name="T7" fmla="*/ 320 h 368"/>
                  <a:gd name="T8" fmla="*/ 151 w 367"/>
                  <a:gd name="T9" fmla="*/ 320 h 368"/>
                  <a:gd name="T10" fmla="*/ 85 w 367"/>
                  <a:gd name="T11" fmla="*/ 137 h 368"/>
                  <a:gd name="T12" fmla="*/ 85 w 367"/>
                  <a:gd name="T13" fmla="*/ 137 h 368"/>
                  <a:gd name="T14" fmla="*/ 85 w 367"/>
                  <a:gd name="T15" fmla="*/ 368 h 368"/>
                  <a:gd name="T16" fmla="*/ 0 w 367"/>
                  <a:gd name="T17" fmla="*/ 368 h 368"/>
                  <a:gd name="T18" fmla="*/ 0 w 367"/>
                  <a:gd name="T19" fmla="*/ 0 h 368"/>
                  <a:gd name="T20" fmla="*/ 113 w 367"/>
                  <a:gd name="T21" fmla="*/ 0 h 368"/>
                  <a:gd name="T22" fmla="*/ 184 w 367"/>
                  <a:gd name="T23" fmla="*/ 191 h 368"/>
                  <a:gd name="T24" fmla="*/ 253 w 367"/>
                  <a:gd name="T25" fmla="*/ 0 h 368"/>
                  <a:gd name="T26" fmla="*/ 367 w 367"/>
                  <a:gd name="T27" fmla="*/ 0 h 368"/>
                  <a:gd name="T28" fmla="*/ 367 w 367"/>
                  <a:gd name="T29" fmla="*/ 368 h 368"/>
                  <a:gd name="T30" fmla="*/ 284 w 367"/>
                  <a:gd name="T31" fmla="*/ 368 h 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67" h="368">
                    <a:moveTo>
                      <a:pt x="284" y="368"/>
                    </a:moveTo>
                    <a:lnTo>
                      <a:pt x="284" y="134"/>
                    </a:lnTo>
                    <a:lnTo>
                      <a:pt x="281" y="134"/>
                    </a:lnTo>
                    <a:lnTo>
                      <a:pt x="215" y="320"/>
                    </a:lnTo>
                    <a:lnTo>
                      <a:pt x="151" y="320"/>
                    </a:lnTo>
                    <a:lnTo>
                      <a:pt x="85" y="137"/>
                    </a:lnTo>
                    <a:lnTo>
                      <a:pt x="85" y="137"/>
                    </a:lnTo>
                    <a:lnTo>
                      <a:pt x="85" y="368"/>
                    </a:lnTo>
                    <a:lnTo>
                      <a:pt x="0" y="368"/>
                    </a:lnTo>
                    <a:lnTo>
                      <a:pt x="0" y="0"/>
                    </a:lnTo>
                    <a:lnTo>
                      <a:pt x="113" y="0"/>
                    </a:lnTo>
                    <a:lnTo>
                      <a:pt x="184" y="191"/>
                    </a:lnTo>
                    <a:lnTo>
                      <a:pt x="253" y="0"/>
                    </a:lnTo>
                    <a:lnTo>
                      <a:pt x="367" y="0"/>
                    </a:lnTo>
                    <a:lnTo>
                      <a:pt x="367" y="368"/>
                    </a:lnTo>
                    <a:lnTo>
                      <a:pt x="284" y="36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27" name="Freeform 11" hidden="1"/>
              <p:cNvSpPr>
                <a:spLocks noEditPoints="1"/>
              </p:cNvSpPr>
              <p:nvPr/>
            </p:nvSpPr>
            <p:spPr bwMode="auto">
              <a:xfrm>
                <a:off x="2999" y="1530"/>
                <a:ext cx="258" cy="284"/>
              </a:xfrm>
              <a:custGeom>
                <a:avLst/>
                <a:gdLst>
                  <a:gd name="T0" fmla="*/ 55 w 109"/>
                  <a:gd name="T1" fmla="*/ 119 h 119"/>
                  <a:gd name="T2" fmla="*/ 0 w 109"/>
                  <a:gd name="T3" fmla="*/ 73 h 119"/>
                  <a:gd name="T4" fmla="*/ 0 w 109"/>
                  <a:gd name="T5" fmla="*/ 49 h 119"/>
                  <a:gd name="T6" fmla="*/ 54 w 109"/>
                  <a:gd name="T7" fmla="*/ 0 h 119"/>
                  <a:gd name="T8" fmla="*/ 109 w 109"/>
                  <a:gd name="T9" fmla="*/ 48 h 119"/>
                  <a:gd name="T10" fmla="*/ 109 w 109"/>
                  <a:gd name="T11" fmla="*/ 72 h 119"/>
                  <a:gd name="T12" fmla="*/ 55 w 109"/>
                  <a:gd name="T13" fmla="*/ 119 h 119"/>
                  <a:gd name="T14" fmla="*/ 73 w 109"/>
                  <a:gd name="T15" fmla="*/ 46 h 119"/>
                  <a:gd name="T16" fmla="*/ 55 w 109"/>
                  <a:gd name="T17" fmla="*/ 28 h 119"/>
                  <a:gd name="T18" fmla="*/ 36 w 109"/>
                  <a:gd name="T19" fmla="*/ 46 h 119"/>
                  <a:gd name="T20" fmla="*/ 36 w 109"/>
                  <a:gd name="T21" fmla="*/ 74 h 119"/>
                  <a:gd name="T22" fmla="*/ 55 w 109"/>
                  <a:gd name="T23" fmla="*/ 92 h 119"/>
                  <a:gd name="T24" fmla="*/ 73 w 109"/>
                  <a:gd name="T25" fmla="*/ 74 h 119"/>
                  <a:gd name="T26" fmla="*/ 73 w 109"/>
                  <a:gd name="T27" fmla="*/ 46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9" h="119">
                    <a:moveTo>
                      <a:pt x="55" y="119"/>
                    </a:moveTo>
                    <a:cubicBezTo>
                      <a:pt x="28" y="119"/>
                      <a:pt x="0" y="107"/>
                      <a:pt x="0" y="73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0" y="16"/>
                      <a:pt x="28" y="0"/>
                      <a:pt x="54" y="0"/>
                    </a:cubicBezTo>
                    <a:cubicBezTo>
                      <a:pt x="81" y="0"/>
                      <a:pt x="109" y="15"/>
                      <a:pt x="109" y="48"/>
                    </a:cubicBezTo>
                    <a:cubicBezTo>
                      <a:pt x="109" y="72"/>
                      <a:pt x="109" y="72"/>
                      <a:pt x="109" y="72"/>
                    </a:cubicBezTo>
                    <a:cubicBezTo>
                      <a:pt x="109" y="105"/>
                      <a:pt x="81" y="119"/>
                      <a:pt x="55" y="119"/>
                    </a:cubicBezTo>
                    <a:close/>
                    <a:moveTo>
                      <a:pt x="73" y="46"/>
                    </a:moveTo>
                    <a:cubicBezTo>
                      <a:pt x="73" y="35"/>
                      <a:pt x="65" y="28"/>
                      <a:pt x="55" y="28"/>
                    </a:cubicBezTo>
                    <a:cubicBezTo>
                      <a:pt x="44" y="28"/>
                      <a:pt x="36" y="34"/>
                      <a:pt x="36" y="46"/>
                    </a:cubicBezTo>
                    <a:cubicBezTo>
                      <a:pt x="36" y="74"/>
                      <a:pt x="36" y="74"/>
                      <a:pt x="36" y="74"/>
                    </a:cubicBezTo>
                    <a:cubicBezTo>
                      <a:pt x="36" y="85"/>
                      <a:pt x="44" y="92"/>
                      <a:pt x="55" y="92"/>
                    </a:cubicBezTo>
                    <a:cubicBezTo>
                      <a:pt x="65" y="92"/>
                      <a:pt x="73" y="86"/>
                      <a:pt x="73" y="74"/>
                    </a:cubicBezTo>
                    <a:lnTo>
                      <a:pt x="73" y="4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28" name="Freeform 12" hidden="1"/>
              <p:cNvSpPr>
                <a:spLocks noEditPoints="1"/>
              </p:cNvSpPr>
              <p:nvPr/>
            </p:nvSpPr>
            <p:spPr bwMode="auto">
              <a:xfrm>
                <a:off x="3279" y="1439"/>
                <a:ext cx="258" cy="375"/>
              </a:xfrm>
              <a:custGeom>
                <a:avLst/>
                <a:gdLst>
                  <a:gd name="T0" fmla="*/ 74 w 109"/>
                  <a:gd name="T1" fmla="*/ 154 h 157"/>
                  <a:gd name="T2" fmla="*/ 74 w 109"/>
                  <a:gd name="T3" fmla="*/ 141 h 157"/>
                  <a:gd name="T4" fmla="*/ 73 w 109"/>
                  <a:gd name="T5" fmla="*/ 141 h 157"/>
                  <a:gd name="T6" fmla="*/ 42 w 109"/>
                  <a:gd name="T7" fmla="*/ 157 h 157"/>
                  <a:gd name="T8" fmla="*/ 0 w 109"/>
                  <a:gd name="T9" fmla="*/ 115 h 157"/>
                  <a:gd name="T10" fmla="*/ 0 w 109"/>
                  <a:gd name="T11" fmla="*/ 81 h 157"/>
                  <a:gd name="T12" fmla="*/ 44 w 109"/>
                  <a:gd name="T13" fmla="*/ 38 h 157"/>
                  <a:gd name="T14" fmla="*/ 73 w 109"/>
                  <a:gd name="T15" fmla="*/ 51 h 157"/>
                  <a:gd name="T16" fmla="*/ 73 w 109"/>
                  <a:gd name="T17" fmla="*/ 51 h 157"/>
                  <a:gd name="T18" fmla="*/ 73 w 109"/>
                  <a:gd name="T19" fmla="*/ 0 h 157"/>
                  <a:gd name="T20" fmla="*/ 109 w 109"/>
                  <a:gd name="T21" fmla="*/ 0 h 157"/>
                  <a:gd name="T22" fmla="*/ 109 w 109"/>
                  <a:gd name="T23" fmla="*/ 154 h 157"/>
                  <a:gd name="T24" fmla="*/ 74 w 109"/>
                  <a:gd name="T25" fmla="*/ 154 h 157"/>
                  <a:gd name="T26" fmla="*/ 73 w 109"/>
                  <a:gd name="T27" fmla="*/ 83 h 157"/>
                  <a:gd name="T28" fmla="*/ 54 w 109"/>
                  <a:gd name="T29" fmla="*/ 65 h 157"/>
                  <a:gd name="T30" fmla="*/ 35 w 109"/>
                  <a:gd name="T31" fmla="*/ 84 h 157"/>
                  <a:gd name="T32" fmla="*/ 35 w 109"/>
                  <a:gd name="T33" fmla="*/ 111 h 157"/>
                  <a:gd name="T34" fmla="*/ 54 w 109"/>
                  <a:gd name="T35" fmla="*/ 129 h 157"/>
                  <a:gd name="T36" fmla="*/ 73 w 109"/>
                  <a:gd name="T37" fmla="*/ 110 h 157"/>
                  <a:gd name="T38" fmla="*/ 73 w 109"/>
                  <a:gd name="T39" fmla="*/ 83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9" h="157">
                    <a:moveTo>
                      <a:pt x="74" y="154"/>
                    </a:moveTo>
                    <a:cubicBezTo>
                      <a:pt x="74" y="141"/>
                      <a:pt x="74" y="141"/>
                      <a:pt x="74" y="141"/>
                    </a:cubicBezTo>
                    <a:cubicBezTo>
                      <a:pt x="73" y="141"/>
                      <a:pt x="73" y="141"/>
                      <a:pt x="73" y="141"/>
                    </a:cubicBezTo>
                    <a:cubicBezTo>
                      <a:pt x="66" y="151"/>
                      <a:pt x="53" y="157"/>
                      <a:pt x="42" y="157"/>
                    </a:cubicBezTo>
                    <a:cubicBezTo>
                      <a:pt x="16" y="157"/>
                      <a:pt x="0" y="141"/>
                      <a:pt x="0" y="115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54"/>
                      <a:pt x="19" y="38"/>
                      <a:pt x="44" y="38"/>
                    </a:cubicBezTo>
                    <a:cubicBezTo>
                      <a:pt x="55" y="38"/>
                      <a:pt x="66" y="43"/>
                      <a:pt x="73" y="51"/>
                    </a:cubicBezTo>
                    <a:cubicBezTo>
                      <a:pt x="73" y="51"/>
                      <a:pt x="73" y="51"/>
                      <a:pt x="73" y="51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109" y="0"/>
                      <a:pt x="109" y="0"/>
                      <a:pt x="109" y="0"/>
                    </a:cubicBezTo>
                    <a:cubicBezTo>
                      <a:pt x="109" y="154"/>
                      <a:pt x="109" y="154"/>
                      <a:pt x="109" y="154"/>
                    </a:cubicBezTo>
                    <a:lnTo>
                      <a:pt x="74" y="154"/>
                    </a:lnTo>
                    <a:close/>
                    <a:moveTo>
                      <a:pt x="73" y="83"/>
                    </a:moveTo>
                    <a:cubicBezTo>
                      <a:pt x="73" y="70"/>
                      <a:pt x="63" y="65"/>
                      <a:pt x="54" y="65"/>
                    </a:cubicBezTo>
                    <a:cubicBezTo>
                      <a:pt x="45" y="65"/>
                      <a:pt x="35" y="70"/>
                      <a:pt x="35" y="84"/>
                    </a:cubicBezTo>
                    <a:cubicBezTo>
                      <a:pt x="35" y="111"/>
                      <a:pt x="35" y="111"/>
                      <a:pt x="35" y="111"/>
                    </a:cubicBezTo>
                    <a:cubicBezTo>
                      <a:pt x="35" y="123"/>
                      <a:pt x="44" y="129"/>
                      <a:pt x="54" y="129"/>
                    </a:cubicBezTo>
                    <a:cubicBezTo>
                      <a:pt x="63" y="129"/>
                      <a:pt x="73" y="124"/>
                      <a:pt x="73" y="110"/>
                    </a:cubicBezTo>
                    <a:lnTo>
                      <a:pt x="73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29" name="Freeform 13" hidden="1"/>
              <p:cNvSpPr>
                <a:spLocks noEditPoints="1"/>
              </p:cNvSpPr>
              <p:nvPr/>
            </p:nvSpPr>
            <p:spPr bwMode="auto">
              <a:xfrm>
                <a:off x="3553" y="1530"/>
                <a:ext cx="253" cy="284"/>
              </a:xfrm>
              <a:custGeom>
                <a:avLst/>
                <a:gdLst>
                  <a:gd name="T0" fmla="*/ 36 w 107"/>
                  <a:gd name="T1" fmla="*/ 71 h 119"/>
                  <a:gd name="T2" fmla="*/ 36 w 107"/>
                  <a:gd name="T3" fmla="*/ 74 h 119"/>
                  <a:gd name="T4" fmla="*/ 62 w 107"/>
                  <a:gd name="T5" fmla="*/ 92 h 119"/>
                  <a:gd name="T6" fmla="*/ 90 w 107"/>
                  <a:gd name="T7" fmla="*/ 84 h 119"/>
                  <a:gd name="T8" fmla="*/ 101 w 107"/>
                  <a:gd name="T9" fmla="*/ 109 h 119"/>
                  <a:gd name="T10" fmla="*/ 56 w 107"/>
                  <a:gd name="T11" fmla="*/ 119 h 119"/>
                  <a:gd name="T12" fmla="*/ 0 w 107"/>
                  <a:gd name="T13" fmla="*/ 73 h 119"/>
                  <a:gd name="T14" fmla="*/ 0 w 107"/>
                  <a:gd name="T15" fmla="*/ 50 h 119"/>
                  <a:gd name="T16" fmla="*/ 54 w 107"/>
                  <a:gd name="T17" fmla="*/ 0 h 119"/>
                  <a:gd name="T18" fmla="*/ 107 w 107"/>
                  <a:gd name="T19" fmla="*/ 43 h 119"/>
                  <a:gd name="T20" fmla="*/ 107 w 107"/>
                  <a:gd name="T21" fmla="*/ 71 h 119"/>
                  <a:gd name="T22" fmla="*/ 36 w 107"/>
                  <a:gd name="T23" fmla="*/ 71 h 119"/>
                  <a:gd name="T24" fmla="*/ 72 w 107"/>
                  <a:gd name="T25" fmla="*/ 44 h 119"/>
                  <a:gd name="T26" fmla="*/ 55 w 107"/>
                  <a:gd name="T27" fmla="*/ 27 h 119"/>
                  <a:gd name="T28" fmla="*/ 36 w 107"/>
                  <a:gd name="T29" fmla="*/ 46 h 119"/>
                  <a:gd name="T30" fmla="*/ 36 w 107"/>
                  <a:gd name="T31" fmla="*/ 50 h 119"/>
                  <a:gd name="T32" fmla="*/ 72 w 107"/>
                  <a:gd name="T33" fmla="*/ 50 h 119"/>
                  <a:gd name="T34" fmla="*/ 72 w 107"/>
                  <a:gd name="T35" fmla="*/ 44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7" h="119">
                    <a:moveTo>
                      <a:pt x="36" y="71"/>
                    </a:moveTo>
                    <a:cubicBezTo>
                      <a:pt x="36" y="74"/>
                      <a:pt x="36" y="74"/>
                      <a:pt x="36" y="74"/>
                    </a:cubicBezTo>
                    <a:cubicBezTo>
                      <a:pt x="36" y="86"/>
                      <a:pt x="51" y="92"/>
                      <a:pt x="62" y="92"/>
                    </a:cubicBezTo>
                    <a:cubicBezTo>
                      <a:pt x="73" y="92"/>
                      <a:pt x="85" y="86"/>
                      <a:pt x="90" y="84"/>
                    </a:cubicBezTo>
                    <a:cubicBezTo>
                      <a:pt x="101" y="109"/>
                      <a:pt x="101" y="109"/>
                      <a:pt x="101" y="109"/>
                    </a:cubicBezTo>
                    <a:cubicBezTo>
                      <a:pt x="89" y="115"/>
                      <a:pt x="78" y="119"/>
                      <a:pt x="56" y="119"/>
                    </a:cubicBezTo>
                    <a:cubicBezTo>
                      <a:pt x="29" y="119"/>
                      <a:pt x="0" y="105"/>
                      <a:pt x="0" y="73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16"/>
                      <a:pt x="27" y="0"/>
                      <a:pt x="54" y="0"/>
                    </a:cubicBezTo>
                    <a:cubicBezTo>
                      <a:pt x="81" y="0"/>
                      <a:pt x="107" y="15"/>
                      <a:pt x="107" y="43"/>
                    </a:cubicBezTo>
                    <a:cubicBezTo>
                      <a:pt x="107" y="71"/>
                      <a:pt x="107" y="71"/>
                      <a:pt x="107" y="71"/>
                    </a:cubicBezTo>
                    <a:lnTo>
                      <a:pt x="36" y="71"/>
                    </a:lnTo>
                    <a:close/>
                    <a:moveTo>
                      <a:pt x="72" y="44"/>
                    </a:moveTo>
                    <a:cubicBezTo>
                      <a:pt x="72" y="32"/>
                      <a:pt x="64" y="27"/>
                      <a:pt x="55" y="27"/>
                    </a:cubicBezTo>
                    <a:cubicBezTo>
                      <a:pt x="45" y="27"/>
                      <a:pt x="36" y="33"/>
                      <a:pt x="36" y="46"/>
                    </a:cubicBezTo>
                    <a:cubicBezTo>
                      <a:pt x="36" y="50"/>
                      <a:pt x="36" y="50"/>
                      <a:pt x="36" y="50"/>
                    </a:cubicBezTo>
                    <a:cubicBezTo>
                      <a:pt x="72" y="50"/>
                      <a:pt x="72" y="50"/>
                      <a:pt x="72" y="50"/>
                    </a:cubicBezTo>
                    <a:lnTo>
                      <a:pt x="72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30" name="Freeform 14" hidden="1"/>
              <p:cNvSpPr>
                <a:spLocks/>
              </p:cNvSpPr>
              <p:nvPr/>
            </p:nvSpPr>
            <p:spPr bwMode="auto">
              <a:xfrm>
                <a:off x="3821" y="1439"/>
                <a:ext cx="130" cy="375"/>
              </a:xfrm>
              <a:custGeom>
                <a:avLst/>
                <a:gdLst>
                  <a:gd name="T0" fmla="*/ 32 w 55"/>
                  <a:gd name="T1" fmla="*/ 157 h 157"/>
                  <a:gd name="T2" fmla="*/ 0 w 55"/>
                  <a:gd name="T3" fmla="*/ 126 h 157"/>
                  <a:gd name="T4" fmla="*/ 0 w 55"/>
                  <a:gd name="T5" fmla="*/ 0 h 157"/>
                  <a:gd name="T6" fmla="*/ 36 w 55"/>
                  <a:gd name="T7" fmla="*/ 0 h 157"/>
                  <a:gd name="T8" fmla="*/ 36 w 55"/>
                  <a:gd name="T9" fmla="*/ 117 h 157"/>
                  <a:gd name="T10" fmla="*/ 45 w 55"/>
                  <a:gd name="T11" fmla="*/ 126 h 157"/>
                  <a:gd name="T12" fmla="*/ 55 w 55"/>
                  <a:gd name="T13" fmla="*/ 125 h 157"/>
                  <a:gd name="T14" fmla="*/ 55 w 55"/>
                  <a:gd name="T15" fmla="*/ 153 h 157"/>
                  <a:gd name="T16" fmla="*/ 32 w 55"/>
                  <a:gd name="T17" fmla="*/ 15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157">
                    <a:moveTo>
                      <a:pt x="32" y="157"/>
                    </a:moveTo>
                    <a:cubicBezTo>
                      <a:pt x="8" y="157"/>
                      <a:pt x="0" y="141"/>
                      <a:pt x="0" y="12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117"/>
                      <a:pt x="36" y="117"/>
                      <a:pt x="36" y="117"/>
                    </a:cubicBezTo>
                    <a:cubicBezTo>
                      <a:pt x="36" y="122"/>
                      <a:pt x="38" y="126"/>
                      <a:pt x="45" y="126"/>
                    </a:cubicBezTo>
                    <a:cubicBezTo>
                      <a:pt x="48" y="126"/>
                      <a:pt x="51" y="125"/>
                      <a:pt x="55" y="125"/>
                    </a:cubicBezTo>
                    <a:cubicBezTo>
                      <a:pt x="55" y="153"/>
                      <a:pt x="55" y="153"/>
                      <a:pt x="55" y="153"/>
                    </a:cubicBezTo>
                    <a:cubicBezTo>
                      <a:pt x="49" y="155"/>
                      <a:pt x="40" y="157"/>
                      <a:pt x="32" y="1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31" name="Rectangle 15" hidden="1"/>
              <p:cNvSpPr>
                <a:spLocks noChangeArrowheads="1"/>
              </p:cNvSpPr>
              <p:nvPr/>
            </p:nvSpPr>
            <p:spPr bwMode="auto">
              <a:xfrm>
                <a:off x="3963" y="1786"/>
                <a:ext cx="16" cy="2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32" name="Freeform 16" hidden="1"/>
              <p:cNvSpPr>
                <a:spLocks/>
              </p:cNvSpPr>
              <p:nvPr/>
            </p:nvSpPr>
            <p:spPr bwMode="auto">
              <a:xfrm>
                <a:off x="3993" y="1712"/>
                <a:ext cx="74" cy="98"/>
              </a:xfrm>
              <a:custGeom>
                <a:avLst/>
                <a:gdLst>
                  <a:gd name="T0" fmla="*/ 16 w 31"/>
                  <a:gd name="T1" fmla="*/ 41 h 41"/>
                  <a:gd name="T2" fmla="*/ 0 w 31"/>
                  <a:gd name="T3" fmla="*/ 26 h 41"/>
                  <a:gd name="T4" fmla="*/ 0 w 31"/>
                  <a:gd name="T5" fmla="*/ 16 h 41"/>
                  <a:gd name="T6" fmla="*/ 16 w 31"/>
                  <a:gd name="T7" fmla="*/ 0 h 41"/>
                  <a:gd name="T8" fmla="*/ 31 w 31"/>
                  <a:gd name="T9" fmla="*/ 13 h 41"/>
                  <a:gd name="T10" fmla="*/ 31 w 31"/>
                  <a:gd name="T11" fmla="*/ 14 h 41"/>
                  <a:gd name="T12" fmla="*/ 26 w 31"/>
                  <a:gd name="T13" fmla="*/ 14 h 41"/>
                  <a:gd name="T14" fmla="*/ 26 w 31"/>
                  <a:gd name="T15" fmla="*/ 13 h 41"/>
                  <a:gd name="T16" fmla="*/ 16 w 31"/>
                  <a:gd name="T17" fmla="*/ 5 h 41"/>
                  <a:gd name="T18" fmla="*/ 6 w 31"/>
                  <a:gd name="T19" fmla="*/ 16 h 41"/>
                  <a:gd name="T20" fmla="*/ 6 w 31"/>
                  <a:gd name="T21" fmla="*/ 25 h 41"/>
                  <a:gd name="T22" fmla="*/ 16 w 31"/>
                  <a:gd name="T23" fmla="*/ 36 h 41"/>
                  <a:gd name="T24" fmla="*/ 26 w 31"/>
                  <a:gd name="T25" fmla="*/ 29 h 41"/>
                  <a:gd name="T26" fmla="*/ 26 w 31"/>
                  <a:gd name="T27" fmla="*/ 27 h 41"/>
                  <a:gd name="T28" fmla="*/ 31 w 31"/>
                  <a:gd name="T29" fmla="*/ 27 h 41"/>
                  <a:gd name="T30" fmla="*/ 31 w 31"/>
                  <a:gd name="T31" fmla="*/ 28 h 41"/>
                  <a:gd name="T32" fmla="*/ 16 w 31"/>
                  <a:gd name="T33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1" h="41">
                    <a:moveTo>
                      <a:pt x="16" y="41"/>
                    </a:moveTo>
                    <a:cubicBezTo>
                      <a:pt x="6" y="41"/>
                      <a:pt x="0" y="36"/>
                      <a:pt x="0" y="2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6"/>
                      <a:pt x="7" y="0"/>
                      <a:pt x="16" y="0"/>
                    </a:cubicBezTo>
                    <a:cubicBezTo>
                      <a:pt x="26" y="0"/>
                      <a:pt x="31" y="6"/>
                      <a:pt x="31" y="13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0"/>
                      <a:pt x="23" y="5"/>
                      <a:pt x="16" y="5"/>
                    </a:cubicBezTo>
                    <a:cubicBezTo>
                      <a:pt x="10" y="5"/>
                      <a:pt x="6" y="10"/>
                      <a:pt x="6" y="16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6" y="32"/>
                      <a:pt x="9" y="36"/>
                      <a:pt x="16" y="36"/>
                    </a:cubicBezTo>
                    <a:cubicBezTo>
                      <a:pt x="23" y="36"/>
                      <a:pt x="26" y="32"/>
                      <a:pt x="26" y="29"/>
                    </a:cubicBezTo>
                    <a:cubicBezTo>
                      <a:pt x="26" y="27"/>
                      <a:pt x="26" y="27"/>
                      <a:pt x="26" y="27"/>
                    </a:cubicBezTo>
                    <a:cubicBezTo>
                      <a:pt x="31" y="27"/>
                      <a:pt x="31" y="27"/>
                      <a:pt x="31" y="27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1" y="36"/>
                      <a:pt x="26" y="41"/>
                      <a:pt x="16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33" name="Freeform 17" hidden="1"/>
              <p:cNvSpPr>
                <a:spLocks noEditPoints="1"/>
              </p:cNvSpPr>
              <p:nvPr/>
            </p:nvSpPr>
            <p:spPr bwMode="auto">
              <a:xfrm>
                <a:off x="4076" y="1712"/>
                <a:ext cx="76" cy="98"/>
              </a:xfrm>
              <a:custGeom>
                <a:avLst/>
                <a:gdLst>
                  <a:gd name="T0" fmla="*/ 16 w 32"/>
                  <a:gd name="T1" fmla="*/ 41 h 41"/>
                  <a:gd name="T2" fmla="*/ 0 w 32"/>
                  <a:gd name="T3" fmla="*/ 26 h 41"/>
                  <a:gd name="T4" fmla="*/ 0 w 32"/>
                  <a:gd name="T5" fmla="*/ 16 h 41"/>
                  <a:gd name="T6" fmla="*/ 16 w 32"/>
                  <a:gd name="T7" fmla="*/ 0 h 41"/>
                  <a:gd name="T8" fmla="*/ 32 w 32"/>
                  <a:gd name="T9" fmla="*/ 16 h 41"/>
                  <a:gd name="T10" fmla="*/ 32 w 32"/>
                  <a:gd name="T11" fmla="*/ 25 h 41"/>
                  <a:gd name="T12" fmla="*/ 16 w 32"/>
                  <a:gd name="T13" fmla="*/ 41 h 41"/>
                  <a:gd name="T14" fmla="*/ 26 w 32"/>
                  <a:gd name="T15" fmla="*/ 16 h 41"/>
                  <a:gd name="T16" fmla="*/ 16 w 32"/>
                  <a:gd name="T17" fmla="*/ 5 h 41"/>
                  <a:gd name="T18" fmla="*/ 6 w 32"/>
                  <a:gd name="T19" fmla="*/ 16 h 41"/>
                  <a:gd name="T20" fmla="*/ 6 w 32"/>
                  <a:gd name="T21" fmla="*/ 26 h 41"/>
                  <a:gd name="T22" fmla="*/ 16 w 32"/>
                  <a:gd name="T23" fmla="*/ 36 h 41"/>
                  <a:gd name="T24" fmla="*/ 26 w 32"/>
                  <a:gd name="T25" fmla="*/ 25 h 41"/>
                  <a:gd name="T26" fmla="*/ 26 w 32"/>
                  <a:gd name="T27" fmla="*/ 16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2" h="41">
                    <a:moveTo>
                      <a:pt x="16" y="41"/>
                    </a:moveTo>
                    <a:cubicBezTo>
                      <a:pt x="6" y="41"/>
                      <a:pt x="0" y="36"/>
                      <a:pt x="0" y="2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6"/>
                      <a:pt x="7" y="0"/>
                      <a:pt x="16" y="0"/>
                    </a:cubicBezTo>
                    <a:cubicBezTo>
                      <a:pt x="26" y="0"/>
                      <a:pt x="32" y="6"/>
                      <a:pt x="32" y="16"/>
                    </a:cubicBezTo>
                    <a:cubicBezTo>
                      <a:pt x="32" y="25"/>
                      <a:pt x="32" y="25"/>
                      <a:pt x="32" y="25"/>
                    </a:cubicBezTo>
                    <a:cubicBezTo>
                      <a:pt x="32" y="36"/>
                      <a:pt x="25" y="41"/>
                      <a:pt x="16" y="41"/>
                    </a:cubicBezTo>
                    <a:close/>
                    <a:moveTo>
                      <a:pt x="26" y="16"/>
                    </a:moveTo>
                    <a:cubicBezTo>
                      <a:pt x="26" y="10"/>
                      <a:pt x="23" y="5"/>
                      <a:pt x="16" y="5"/>
                    </a:cubicBezTo>
                    <a:cubicBezTo>
                      <a:pt x="9" y="5"/>
                      <a:pt x="6" y="10"/>
                      <a:pt x="6" y="16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6" y="32"/>
                      <a:pt x="9" y="36"/>
                      <a:pt x="16" y="36"/>
                    </a:cubicBezTo>
                    <a:cubicBezTo>
                      <a:pt x="23" y="36"/>
                      <a:pt x="26" y="32"/>
                      <a:pt x="26" y="25"/>
                    </a:cubicBezTo>
                    <a:lnTo>
                      <a:pt x="26" y="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34" name="Freeform 18" hidden="1"/>
              <p:cNvSpPr>
                <a:spLocks/>
              </p:cNvSpPr>
              <p:nvPr/>
            </p:nvSpPr>
            <p:spPr bwMode="auto">
              <a:xfrm>
                <a:off x="4166" y="1712"/>
                <a:ext cx="130" cy="95"/>
              </a:xfrm>
              <a:custGeom>
                <a:avLst/>
                <a:gdLst>
                  <a:gd name="T0" fmla="*/ 49 w 55"/>
                  <a:gd name="T1" fmla="*/ 40 h 40"/>
                  <a:gd name="T2" fmla="*/ 49 w 55"/>
                  <a:gd name="T3" fmla="*/ 15 h 40"/>
                  <a:gd name="T4" fmla="*/ 41 w 55"/>
                  <a:gd name="T5" fmla="*/ 5 h 40"/>
                  <a:gd name="T6" fmla="*/ 30 w 55"/>
                  <a:gd name="T7" fmla="*/ 17 h 40"/>
                  <a:gd name="T8" fmla="*/ 30 w 55"/>
                  <a:gd name="T9" fmla="*/ 40 h 40"/>
                  <a:gd name="T10" fmla="*/ 24 w 55"/>
                  <a:gd name="T11" fmla="*/ 40 h 40"/>
                  <a:gd name="T12" fmla="*/ 24 w 55"/>
                  <a:gd name="T13" fmla="*/ 15 h 40"/>
                  <a:gd name="T14" fmla="*/ 17 w 55"/>
                  <a:gd name="T15" fmla="*/ 5 h 40"/>
                  <a:gd name="T16" fmla="*/ 6 w 55"/>
                  <a:gd name="T17" fmla="*/ 17 h 40"/>
                  <a:gd name="T18" fmla="*/ 6 w 55"/>
                  <a:gd name="T19" fmla="*/ 40 h 40"/>
                  <a:gd name="T20" fmla="*/ 0 w 55"/>
                  <a:gd name="T21" fmla="*/ 40 h 40"/>
                  <a:gd name="T22" fmla="*/ 0 w 55"/>
                  <a:gd name="T23" fmla="*/ 1 h 40"/>
                  <a:gd name="T24" fmla="*/ 6 w 55"/>
                  <a:gd name="T25" fmla="*/ 1 h 40"/>
                  <a:gd name="T26" fmla="*/ 6 w 55"/>
                  <a:gd name="T27" fmla="*/ 7 h 40"/>
                  <a:gd name="T28" fmla="*/ 6 w 55"/>
                  <a:gd name="T29" fmla="*/ 7 h 40"/>
                  <a:gd name="T30" fmla="*/ 18 w 55"/>
                  <a:gd name="T31" fmla="*/ 0 h 40"/>
                  <a:gd name="T32" fmla="*/ 29 w 55"/>
                  <a:gd name="T33" fmla="*/ 7 h 40"/>
                  <a:gd name="T34" fmla="*/ 30 w 55"/>
                  <a:gd name="T35" fmla="*/ 7 h 40"/>
                  <a:gd name="T36" fmla="*/ 42 w 55"/>
                  <a:gd name="T37" fmla="*/ 0 h 40"/>
                  <a:gd name="T38" fmla="*/ 55 w 55"/>
                  <a:gd name="T39" fmla="*/ 13 h 40"/>
                  <a:gd name="T40" fmla="*/ 55 w 55"/>
                  <a:gd name="T41" fmla="*/ 40 h 40"/>
                  <a:gd name="T42" fmla="*/ 49 w 55"/>
                  <a:gd name="T43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5" h="40">
                    <a:moveTo>
                      <a:pt x="49" y="40"/>
                    </a:moveTo>
                    <a:cubicBezTo>
                      <a:pt x="49" y="15"/>
                      <a:pt x="49" y="15"/>
                      <a:pt x="49" y="15"/>
                    </a:cubicBezTo>
                    <a:cubicBezTo>
                      <a:pt x="49" y="9"/>
                      <a:pt x="46" y="5"/>
                      <a:pt x="41" y="5"/>
                    </a:cubicBezTo>
                    <a:cubicBezTo>
                      <a:pt x="35" y="5"/>
                      <a:pt x="30" y="11"/>
                      <a:pt x="30" y="17"/>
                    </a:cubicBezTo>
                    <a:cubicBezTo>
                      <a:pt x="30" y="40"/>
                      <a:pt x="30" y="40"/>
                      <a:pt x="30" y="40"/>
                    </a:cubicBezTo>
                    <a:cubicBezTo>
                      <a:pt x="24" y="40"/>
                      <a:pt x="24" y="40"/>
                      <a:pt x="24" y="40"/>
                    </a:cubicBezTo>
                    <a:cubicBezTo>
                      <a:pt x="24" y="15"/>
                      <a:pt x="24" y="15"/>
                      <a:pt x="24" y="15"/>
                    </a:cubicBezTo>
                    <a:cubicBezTo>
                      <a:pt x="24" y="9"/>
                      <a:pt x="21" y="5"/>
                      <a:pt x="17" y="5"/>
                    </a:cubicBezTo>
                    <a:cubicBezTo>
                      <a:pt x="12" y="5"/>
                      <a:pt x="6" y="10"/>
                      <a:pt x="6" y="17"/>
                    </a:cubicBezTo>
                    <a:cubicBezTo>
                      <a:pt x="6" y="40"/>
                      <a:pt x="6" y="40"/>
                      <a:pt x="6" y="40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9" y="3"/>
                      <a:pt x="13" y="0"/>
                      <a:pt x="18" y="0"/>
                    </a:cubicBezTo>
                    <a:cubicBezTo>
                      <a:pt x="24" y="0"/>
                      <a:pt x="28" y="3"/>
                      <a:pt x="29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3" y="3"/>
                      <a:pt x="37" y="0"/>
                      <a:pt x="42" y="0"/>
                    </a:cubicBezTo>
                    <a:cubicBezTo>
                      <a:pt x="51" y="0"/>
                      <a:pt x="55" y="6"/>
                      <a:pt x="55" y="13"/>
                    </a:cubicBezTo>
                    <a:cubicBezTo>
                      <a:pt x="55" y="40"/>
                      <a:pt x="55" y="40"/>
                      <a:pt x="55" y="40"/>
                    </a:cubicBezTo>
                    <a:lnTo>
                      <a:pt x="49" y="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35" name="Freeform 19" hidden="1"/>
              <p:cNvSpPr>
                <a:spLocks/>
              </p:cNvSpPr>
              <p:nvPr/>
            </p:nvSpPr>
            <p:spPr bwMode="auto">
              <a:xfrm>
                <a:off x="831" y="1318"/>
                <a:ext cx="530" cy="563"/>
              </a:xfrm>
              <a:custGeom>
                <a:avLst/>
                <a:gdLst>
                  <a:gd name="T0" fmla="*/ 78 w 224"/>
                  <a:gd name="T1" fmla="*/ 176 h 236"/>
                  <a:gd name="T2" fmla="*/ 50 w 224"/>
                  <a:gd name="T3" fmla="*/ 146 h 236"/>
                  <a:gd name="T4" fmla="*/ 51 w 224"/>
                  <a:gd name="T5" fmla="*/ 0 h 236"/>
                  <a:gd name="T6" fmla="*/ 45 w 224"/>
                  <a:gd name="T7" fmla="*/ 0 h 236"/>
                  <a:gd name="T8" fmla="*/ 17 w 224"/>
                  <a:gd name="T9" fmla="*/ 32 h 236"/>
                  <a:gd name="T10" fmla="*/ 24 w 224"/>
                  <a:gd name="T11" fmla="*/ 204 h 236"/>
                  <a:gd name="T12" fmla="*/ 55 w 224"/>
                  <a:gd name="T13" fmla="*/ 233 h 236"/>
                  <a:gd name="T14" fmla="*/ 204 w 224"/>
                  <a:gd name="T15" fmla="*/ 197 h 236"/>
                  <a:gd name="T16" fmla="*/ 223 w 224"/>
                  <a:gd name="T17" fmla="*/ 168 h 236"/>
                  <a:gd name="T18" fmla="*/ 224 w 224"/>
                  <a:gd name="T19" fmla="*/ 156 h 236"/>
                  <a:gd name="T20" fmla="*/ 78 w 224"/>
                  <a:gd name="T21" fmla="*/ 176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4" h="236">
                    <a:moveTo>
                      <a:pt x="78" y="176"/>
                    </a:moveTo>
                    <a:cubicBezTo>
                      <a:pt x="68" y="175"/>
                      <a:pt x="54" y="161"/>
                      <a:pt x="50" y="146"/>
                    </a:cubicBezTo>
                    <a:cubicBezTo>
                      <a:pt x="36" y="98"/>
                      <a:pt x="36" y="47"/>
                      <a:pt x="51" y="0"/>
                    </a:cubicBezTo>
                    <a:cubicBezTo>
                      <a:pt x="49" y="0"/>
                      <a:pt x="47" y="0"/>
                      <a:pt x="45" y="0"/>
                    </a:cubicBezTo>
                    <a:cubicBezTo>
                      <a:pt x="35" y="2"/>
                      <a:pt x="21" y="16"/>
                      <a:pt x="17" y="32"/>
                    </a:cubicBezTo>
                    <a:cubicBezTo>
                      <a:pt x="0" y="88"/>
                      <a:pt x="3" y="149"/>
                      <a:pt x="24" y="204"/>
                    </a:cubicBezTo>
                    <a:cubicBezTo>
                      <a:pt x="30" y="219"/>
                      <a:pt x="45" y="232"/>
                      <a:pt x="55" y="233"/>
                    </a:cubicBezTo>
                    <a:cubicBezTo>
                      <a:pt x="108" y="236"/>
                      <a:pt x="157" y="220"/>
                      <a:pt x="204" y="197"/>
                    </a:cubicBezTo>
                    <a:cubicBezTo>
                      <a:pt x="213" y="193"/>
                      <a:pt x="221" y="179"/>
                      <a:pt x="223" y="168"/>
                    </a:cubicBezTo>
                    <a:cubicBezTo>
                      <a:pt x="223" y="164"/>
                      <a:pt x="223" y="160"/>
                      <a:pt x="224" y="156"/>
                    </a:cubicBezTo>
                    <a:cubicBezTo>
                      <a:pt x="177" y="172"/>
                      <a:pt x="129" y="182"/>
                      <a:pt x="78" y="1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36" name="Freeform 20" hidden="1"/>
              <p:cNvSpPr>
                <a:spLocks/>
              </p:cNvSpPr>
              <p:nvPr/>
            </p:nvSpPr>
            <p:spPr bwMode="auto">
              <a:xfrm>
                <a:off x="952" y="1208"/>
                <a:ext cx="495" cy="482"/>
              </a:xfrm>
              <a:custGeom>
                <a:avLst/>
                <a:gdLst>
                  <a:gd name="T0" fmla="*/ 205 w 209"/>
                  <a:gd name="T1" fmla="*/ 65 h 202"/>
                  <a:gd name="T2" fmla="*/ 185 w 209"/>
                  <a:gd name="T3" fmla="*/ 38 h 202"/>
                  <a:gd name="T4" fmla="*/ 36 w 209"/>
                  <a:gd name="T5" fmla="*/ 2 h 202"/>
                  <a:gd name="T6" fmla="*/ 6 w 209"/>
                  <a:gd name="T7" fmla="*/ 30 h 202"/>
                  <a:gd name="T8" fmla="*/ 0 w 209"/>
                  <a:gd name="T9" fmla="*/ 46 h 202"/>
                  <a:gd name="T10" fmla="*/ 145 w 209"/>
                  <a:gd name="T11" fmla="*/ 69 h 202"/>
                  <a:gd name="T12" fmla="*/ 167 w 209"/>
                  <a:gd name="T13" fmla="*/ 96 h 202"/>
                  <a:gd name="T14" fmla="*/ 173 w 209"/>
                  <a:gd name="T15" fmla="*/ 202 h 202"/>
                  <a:gd name="T16" fmla="*/ 179 w 209"/>
                  <a:gd name="T17" fmla="*/ 200 h 202"/>
                  <a:gd name="T18" fmla="*/ 200 w 209"/>
                  <a:gd name="T19" fmla="*/ 174 h 202"/>
                  <a:gd name="T20" fmla="*/ 205 w 209"/>
                  <a:gd name="T21" fmla="*/ 65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9" h="202">
                    <a:moveTo>
                      <a:pt x="205" y="65"/>
                    </a:moveTo>
                    <a:cubicBezTo>
                      <a:pt x="203" y="55"/>
                      <a:pt x="194" y="42"/>
                      <a:pt x="185" y="38"/>
                    </a:cubicBezTo>
                    <a:cubicBezTo>
                      <a:pt x="138" y="16"/>
                      <a:pt x="90" y="0"/>
                      <a:pt x="36" y="2"/>
                    </a:cubicBezTo>
                    <a:cubicBezTo>
                      <a:pt x="26" y="3"/>
                      <a:pt x="12" y="15"/>
                      <a:pt x="6" y="30"/>
                    </a:cubicBezTo>
                    <a:cubicBezTo>
                      <a:pt x="4" y="35"/>
                      <a:pt x="2" y="40"/>
                      <a:pt x="0" y="46"/>
                    </a:cubicBezTo>
                    <a:cubicBezTo>
                      <a:pt x="51" y="40"/>
                      <a:pt x="99" y="51"/>
                      <a:pt x="145" y="69"/>
                    </a:cubicBezTo>
                    <a:cubicBezTo>
                      <a:pt x="155" y="73"/>
                      <a:pt x="164" y="85"/>
                      <a:pt x="167" y="96"/>
                    </a:cubicBezTo>
                    <a:cubicBezTo>
                      <a:pt x="173" y="132"/>
                      <a:pt x="175" y="166"/>
                      <a:pt x="173" y="202"/>
                    </a:cubicBezTo>
                    <a:cubicBezTo>
                      <a:pt x="175" y="201"/>
                      <a:pt x="177" y="200"/>
                      <a:pt x="179" y="200"/>
                    </a:cubicBezTo>
                    <a:cubicBezTo>
                      <a:pt x="188" y="196"/>
                      <a:pt x="198" y="184"/>
                      <a:pt x="200" y="174"/>
                    </a:cubicBezTo>
                    <a:cubicBezTo>
                      <a:pt x="208" y="137"/>
                      <a:pt x="209" y="103"/>
                      <a:pt x="205" y="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153" name="Group 4" hidden="1"/>
            <p:cNvGrpSpPr>
              <a:grpSpLocks noChangeAspect="1"/>
            </p:cNvGrpSpPr>
            <p:nvPr/>
          </p:nvGrpSpPr>
          <p:grpSpPr bwMode="auto">
            <a:xfrm rot="19800000">
              <a:off x="691169" y="1857120"/>
              <a:ext cx="3757044" cy="729723"/>
              <a:chOff x="831" y="1208"/>
              <a:chExt cx="3465" cy="673"/>
            </a:xfrm>
            <a:solidFill>
              <a:schemeClr val="bg1">
                <a:lumMod val="50000"/>
                <a:alpha val="10000"/>
              </a:schemeClr>
            </a:solidFill>
          </p:grpSpPr>
          <p:sp>
            <p:nvSpPr>
              <p:cNvPr id="205" name="Freeform 5" hidden="1"/>
              <p:cNvSpPr>
                <a:spLocks/>
              </p:cNvSpPr>
              <p:nvPr/>
            </p:nvSpPr>
            <p:spPr bwMode="auto">
              <a:xfrm>
                <a:off x="1489" y="1435"/>
                <a:ext cx="301" cy="379"/>
              </a:xfrm>
              <a:custGeom>
                <a:avLst/>
                <a:gdLst>
                  <a:gd name="T0" fmla="*/ 65 w 127"/>
                  <a:gd name="T1" fmla="*/ 159 h 159"/>
                  <a:gd name="T2" fmla="*/ 0 w 127"/>
                  <a:gd name="T3" fmla="*/ 131 h 159"/>
                  <a:gd name="T4" fmla="*/ 24 w 127"/>
                  <a:gd name="T5" fmla="*/ 109 h 159"/>
                  <a:gd name="T6" fmla="*/ 63 w 127"/>
                  <a:gd name="T7" fmla="*/ 129 h 159"/>
                  <a:gd name="T8" fmla="*/ 88 w 127"/>
                  <a:gd name="T9" fmla="*/ 114 h 159"/>
                  <a:gd name="T10" fmla="*/ 74 w 127"/>
                  <a:gd name="T11" fmla="*/ 100 h 159"/>
                  <a:gd name="T12" fmla="*/ 47 w 127"/>
                  <a:gd name="T13" fmla="*/ 93 h 159"/>
                  <a:gd name="T14" fmla="*/ 7 w 127"/>
                  <a:gd name="T15" fmla="*/ 50 h 159"/>
                  <a:gd name="T16" fmla="*/ 65 w 127"/>
                  <a:gd name="T17" fmla="*/ 0 h 159"/>
                  <a:gd name="T18" fmla="*/ 123 w 127"/>
                  <a:gd name="T19" fmla="*/ 24 h 159"/>
                  <a:gd name="T20" fmla="*/ 98 w 127"/>
                  <a:gd name="T21" fmla="*/ 45 h 159"/>
                  <a:gd name="T22" fmla="*/ 66 w 127"/>
                  <a:gd name="T23" fmla="*/ 30 h 159"/>
                  <a:gd name="T24" fmla="*/ 45 w 127"/>
                  <a:gd name="T25" fmla="*/ 45 h 159"/>
                  <a:gd name="T26" fmla="*/ 66 w 127"/>
                  <a:gd name="T27" fmla="*/ 59 h 159"/>
                  <a:gd name="T28" fmla="*/ 88 w 127"/>
                  <a:gd name="T29" fmla="*/ 65 h 159"/>
                  <a:gd name="T30" fmla="*/ 127 w 127"/>
                  <a:gd name="T31" fmla="*/ 109 h 159"/>
                  <a:gd name="T32" fmla="*/ 65 w 127"/>
                  <a:gd name="T33" fmla="*/ 159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7" h="159">
                    <a:moveTo>
                      <a:pt x="65" y="159"/>
                    </a:moveTo>
                    <a:cubicBezTo>
                      <a:pt x="38" y="159"/>
                      <a:pt x="15" y="152"/>
                      <a:pt x="0" y="131"/>
                    </a:cubicBezTo>
                    <a:cubicBezTo>
                      <a:pt x="24" y="109"/>
                      <a:pt x="24" y="109"/>
                      <a:pt x="24" y="109"/>
                    </a:cubicBezTo>
                    <a:cubicBezTo>
                      <a:pt x="32" y="121"/>
                      <a:pt x="47" y="129"/>
                      <a:pt x="63" y="129"/>
                    </a:cubicBezTo>
                    <a:cubicBezTo>
                      <a:pt x="75" y="129"/>
                      <a:pt x="88" y="125"/>
                      <a:pt x="88" y="114"/>
                    </a:cubicBezTo>
                    <a:cubicBezTo>
                      <a:pt x="88" y="106"/>
                      <a:pt x="81" y="103"/>
                      <a:pt x="74" y="100"/>
                    </a:cubicBezTo>
                    <a:cubicBezTo>
                      <a:pt x="70" y="99"/>
                      <a:pt x="52" y="94"/>
                      <a:pt x="47" y="93"/>
                    </a:cubicBezTo>
                    <a:cubicBezTo>
                      <a:pt x="25" y="87"/>
                      <a:pt x="7" y="76"/>
                      <a:pt x="7" y="50"/>
                    </a:cubicBezTo>
                    <a:cubicBezTo>
                      <a:pt x="7" y="21"/>
                      <a:pt x="31" y="0"/>
                      <a:pt x="65" y="0"/>
                    </a:cubicBezTo>
                    <a:cubicBezTo>
                      <a:pt x="92" y="0"/>
                      <a:pt x="111" y="7"/>
                      <a:pt x="123" y="24"/>
                    </a:cubicBezTo>
                    <a:cubicBezTo>
                      <a:pt x="98" y="45"/>
                      <a:pt x="98" y="45"/>
                      <a:pt x="98" y="45"/>
                    </a:cubicBezTo>
                    <a:cubicBezTo>
                      <a:pt x="91" y="35"/>
                      <a:pt x="78" y="30"/>
                      <a:pt x="66" y="30"/>
                    </a:cubicBezTo>
                    <a:cubicBezTo>
                      <a:pt x="55" y="30"/>
                      <a:pt x="45" y="35"/>
                      <a:pt x="45" y="45"/>
                    </a:cubicBezTo>
                    <a:cubicBezTo>
                      <a:pt x="45" y="55"/>
                      <a:pt x="54" y="56"/>
                      <a:pt x="66" y="59"/>
                    </a:cubicBezTo>
                    <a:cubicBezTo>
                      <a:pt x="69" y="61"/>
                      <a:pt x="85" y="64"/>
                      <a:pt x="88" y="65"/>
                    </a:cubicBezTo>
                    <a:cubicBezTo>
                      <a:pt x="111" y="72"/>
                      <a:pt x="127" y="84"/>
                      <a:pt x="127" y="109"/>
                    </a:cubicBezTo>
                    <a:cubicBezTo>
                      <a:pt x="127" y="142"/>
                      <a:pt x="97" y="159"/>
                      <a:pt x="65" y="1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6" name="Freeform 6" hidden="1"/>
              <p:cNvSpPr>
                <a:spLocks/>
              </p:cNvSpPr>
              <p:nvPr/>
            </p:nvSpPr>
            <p:spPr bwMode="auto">
              <a:xfrm>
                <a:off x="1806" y="1439"/>
                <a:ext cx="131" cy="375"/>
              </a:xfrm>
              <a:custGeom>
                <a:avLst/>
                <a:gdLst>
                  <a:gd name="T0" fmla="*/ 32 w 55"/>
                  <a:gd name="T1" fmla="*/ 157 h 157"/>
                  <a:gd name="T2" fmla="*/ 0 w 55"/>
                  <a:gd name="T3" fmla="*/ 126 h 157"/>
                  <a:gd name="T4" fmla="*/ 0 w 55"/>
                  <a:gd name="T5" fmla="*/ 0 h 157"/>
                  <a:gd name="T6" fmla="*/ 36 w 55"/>
                  <a:gd name="T7" fmla="*/ 0 h 157"/>
                  <a:gd name="T8" fmla="*/ 36 w 55"/>
                  <a:gd name="T9" fmla="*/ 117 h 157"/>
                  <a:gd name="T10" fmla="*/ 45 w 55"/>
                  <a:gd name="T11" fmla="*/ 126 h 157"/>
                  <a:gd name="T12" fmla="*/ 55 w 55"/>
                  <a:gd name="T13" fmla="*/ 125 h 157"/>
                  <a:gd name="T14" fmla="*/ 55 w 55"/>
                  <a:gd name="T15" fmla="*/ 153 h 157"/>
                  <a:gd name="T16" fmla="*/ 32 w 55"/>
                  <a:gd name="T17" fmla="*/ 15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157">
                    <a:moveTo>
                      <a:pt x="32" y="157"/>
                    </a:moveTo>
                    <a:cubicBezTo>
                      <a:pt x="8" y="157"/>
                      <a:pt x="0" y="141"/>
                      <a:pt x="0" y="12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117"/>
                      <a:pt x="36" y="117"/>
                      <a:pt x="36" y="117"/>
                    </a:cubicBezTo>
                    <a:cubicBezTo>
                      <a:pt x="36" y="122"/>
                      <a:pt x="38" y="126"/>
                      <a:pt x="45" y="126"/>
                    </a:cubicBezTo>
                    <a:cubicBezTo>
                      <a:pt x="48" y="126"/>
                      <a:pt x="51" y="125"/>
                      <a:pt x="55" y="125"/>
                    </a:cubicBezTo>
                    <a:cubicBezTo>
                      <a:pt x="55" y="153"/>
                      <a:pt x="55" y="153"/>
                      <a:pt x="55" y="153"/>
                    </a:cubicBezTo>
                    <a:cubicBezTo>
                      <a:pt x="49" y="155"/>
                      <a:pt x="40" y="157"/>
                      <a:pt x="32" y="1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7" name="Freeform 7" hidden="1"/>
              <p:cNvSpPr>
                <a:spLocks noEditPoints="1"/>
              </p:cNvSpPr>
              <p:nvPr/>
            </p:nvSpPr>
            <p:spPr bwMode="auto">
              <a:xfrm>
                <a:off x="1951" y="1437"/>
                <a:ext cx="85" cy="370"/>
              </a:xfrm>
              <a:custGeom>
                <a:avLst/>
                <a:gdLst>
                  <a:gd name="T0" fmla="*/ 0 w 85"/>
                  <a:gd name="T1" fmla="*/ 65 h 370"/>
                  <a:gd name="T2" fmla="*/ 0 w 85"/>
                  <a:gd name="T3" fmla="*/ 0 h 370"/>
                  <a:gd name="T4" fmla="*/ 85 w 85"/>
                  <a:gd name="T5" fmla="*/ 0 h 370"/>
                  <a:gd name="T6" fmla="*/ 85 w 85"/>
                  <a:gd name="T7" fmla="*/ 65 h 370"/>
                  <a:gd name="T8" fmla="*/ 0 w 85"/>
                  <a:gd name="T9" fmla="*/ 65 h 370"/>
                  <a:gd name="T10" fmla="*/ 0 w 85"/>
                  <a:gd name="T11" fmla="*/ 370 h 370"/>
                  <a:gd name="T12" fmla="*/ 0 w 85"/>
                  <a:gd name="T13" fmla="*/ 100 h 370"/>
                  <a:gd name="T14" fmla="*/ 85 w 85"/>
                  <a:gd name="T15" fmla="*/ 100 h 370"/>
                  <a:gd name="T16" fmla="*/ 85 w 85"/>
                  <a:gd name="T17" fmla="*/ 370 h 370"/>
                  <a:gd name="T18" fmla="*/ 0 w 85"/>
                  <a:gd name="T19" fmla="*/ 370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5" h="370">
                    <a:moveTo>
                      <a:pt x="0" y="65"/>
                    </a:moveTo>
                    <a:lnTo>
                      <a:pt x="0" y="0"/>
                    </a:lnTo>
                    <a:lnTo>
                      <a:pt x="85" y="0"/>
                    </a:lnTo>
                    <a:lnTo>
                      <a:pt x="85" y="65"/>
                    </a:lnTo>
                    <a:lnTo>
                      <a:pt x="0" y="65"/>
                    </a:lnTo>
                    <a:close/>
                    <a:moveTo>
                      <a:pt x="0" y="370"/>
                    </a:moveTo>
                    <a:lnTo>
                      <a:pt x="0" y="100"/>
                    </a:lnTo>
                    <a:lnTo>
                      <a:pt x="85" y="100"/>
                    </a:lnTo>
                    <a:lnTo>
                      <a:pt x="85" y="370"/>
                    </a:lnTo>
                    <a:lnTo>
                      <a:pt x="0" y="37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8" name="Freeform 8" hidden="1"/>
              <p:cNvSpPr>
                <a:spLocks noEditPoints="1"/>
              </p:cNvSpPr>
              <p:nvPr/>
            </p:nvSpPr>
            <p:spPr bwMode="auto">
              <a:xfrm>
                <a:off x="2057" y="1439"/>
                <a:ext cx="258" cy="375"/>
              </a:xfrm>
              <a:custGeom>
                <a:avLst/>
                <a:gdLst>
                  <a:gd name="T0" fmla="*/ 75 w 109"/>
                  <a:gd name="T1" fmla="*/ 154 h 157"/>
                  <a:gd name="T2" fmla="*/ 75 w 109"/>
                  <a:gd name="T3" fmla="*/ 141 h 157"/>
                  <a:gd name="T4" fmla="*/ 74 w 109"/>
                  <a:gd name="T5" fmla="*/ 141 h 157"/>
                  <a:gd name="T6" fmla="*/ 42 w 109"/>
                  <a:gd name="T7" fmla="*/ 157 h 157"/>
                  <a:gd name="T8" fmla="*/ 0 w 109"/>
                  <a:gd name="T9" fmla="*/ 115 h 157"/>
                  <a:gd name="T10" fmla="*/ 0 w 109"/>
                  <a:gd name="T11" fmla="*/ 81 h 157"/>
                  <a:gd name="T12" fmla="*/ 45 w 109"/>
                  <a:gd name="T13" fmla="*/ 38 h 157"/>
                  <a:gd name="T14" fmla="*/ 73 w 109"/>
                  <a:gd name="T15" fmla="*/ 51 h 157"/>
                  <a:gd name="T16" fmla="*/ 74 w 109"/>
                  <a:gd name="T17" fmla="*/ 51 h 157"/>
                  <a:gd name="T18" fmla="*/ 74 w 109"/>
                  <a:gd name="T19" fmla="*/ 0 h 157"/>
                  <a:gd name="T20" fmla="*/ 109 w 109"/>
                  <a:gd name="T21" fmla="*/ 0 h 157"/>
                  <a:gd name="T22" fmla="*/ 109 w 109"/>
                  <a:gd name="T23" fmla="*/ 154 h 157"/>
                  <a:gd name="T24" fmla="*/ 75 w 109"/>
                  <a:gd name="T25" fmla="*/ 154 h 157"/>
                  <a:gd name="T26" fmla="*/ 74 w 109"/>
                  <a:gd name="T27" fmla="*/ 83 h 157"/>
                  <a:gd name="T28" fmla="*/ 54 w 109"/>
                  <a:gd name="T29" fmla="*/ 65 h 157"/>
                  <a:gd name="T30" fmla="*/ 36 w 109"/>
                  <a:gd name="T31" fmla="*/ 84 h 157"/>
                  <a:gd name="T32" fmla="*/ 36 w 109"/>
                  <a:gd name="T33" fmla="*/ 111 h 157"/>
                  <a:gd name="T34" fmla="*/ 55 w 109"/>
                  <a:gd name="T35" fmla="*/ 129 h 157"/>
                  <a:gd name="T36" fmla="*/ 74 w 109"/>
                  <a:gd name="T37" fmla="*/ 110 h 157"/>
                  <a:gd name="T38" fmla="*/ 74 w 109"/>
                  <a:gd name="T39" fmla="*/ 83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9" h="157">
                    <a:moveTo>
                      <a:pt x="75" y="154"/>
                    </a:moveTo>
                    <a:cubicBezTo>
                      <a:pt x="75" y="141"/>
                      <a:pt x="75" y="141"/>
                      <a:pt x="75" y="141"/>
                    </a:cubicBezTo>
                    <a:cubicBezTo>
                      <a:pt x="74" y="141"/>
                      <a:pt x="74" y="141"/>
                      <a:pt x="74" y="141"/>
                    </a:cubicBezTo>
                    <a:cubicBezTo>
                      <a:pt x="67" y="151"/>
                      <a:pt x="53" y="157"/>
                      <a:pt x="42" y="157"/>
                    </a:cubicBezTo>
                    <a:cubicBezTo>
                      <a:pt x="17" y="157"/>
                      <a:pt x="0" y="141"/>
                      <a:pt x="0" y="115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54"/>
                      <a:pt x="20" y="38"/>
                      <a:pt x="45" y="38"/>
                    </a:cubicBezTo>
                    <a:cubicBezTo>
                      <a:pt x="56" y="38"/>
                      <a:pt x="67" y="43"/>
                      <a:pt x="73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109" y="0"/>
                      <a:pt x="109" y="0"/>
                      <a:pt x="109" y="0"/>
                    </a:cubicBezTo>
                    <a:cubicBezTo>
                      <a:pt x="109" y="154"/>
                      <a:pt x="109" y="154"/>
                      <a:pt x="109" y="154"/>
                    </a:cubicBezTo>
                    <a:lnTo>
                      <a:pt x="75" y="154"/>
                    </a:lnTo>
                    <a:close/>
                    <a:moveTo>
                      <a:pt x="74" y="83"/>
                    </a:moveTo>
                    <a:cubicBezTo>
                      <a:pt x="74" y="70"/>
                      <a:pt x="64" y="65"/>
                      <a:pt x="54" y="65"/>
                    </a:cubicBezTo>
                    <a:cubicBezTo>
                      <a:pt x="46" y="65"/>
                      <a:pt x="36" y="70"/>
                      <a:pt x="36" y="84"/>
                    </a:cubicBezTo>
                    <a:cubicBezTo>
                      <a:pt x="36" y="111"/>
                      <a:pt x="36" y="111"/>
                      <a:pt x="36" y="111"/>
                    </a:cubicBezTo>
                    <a:cubicBezTo>
                      <a:pt x="36" y="123"/>
                      <a:pt x="44" y="129"/>
                      <a:pt x="55" y="129"/>
                    </a:cubicBezTo>
                    <a:cubicBezTo>
                      <a:pt x="64" y="129"/>
                      <a:pt x="74" y="124"/>
                      <a:pt x="74" y="110"/>
                    </a:cubicBezTo>
                    <a:lnTo>
                      <a:pt x="74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9" name="Freeform 9" hidden="1"/>
              <p:cNvSpPr>
                <a:spLocks noEditPoints="1"/>
              </p:cNvSpPr>
              <p:nvPr/>
            </p:nvSpPr>
            <p:spPr bwMode="auto">
              <a:xfrm>
                <a:off x="2337" y="1530"/>
                <a:ext cx="253" cy="284"/>
              </a:xfrm>
              <a:custGeom>
                <a:avLst/>
                <a:gdLst>
                  <a:gd name="T0" fmla="*/ 37 w 107"/>
                  <a:gd name="T1" fmla="*/ 71 h 119"/>
                  <a:gd name="T2" fmla="*/ 37 w 107"/>
                  <a:gd name="T3" fmla="*/ 74 h 119"/>
                  <a:gd name="T4" fmla="*/ 63 w 107"/>
                  <a:gd name="T5" fmla="*/ 92 h 119"/>
                  <a:gd name="T6" fmla="*/ 90 w 107"/>
                  <a:gd name="T7" fmla="*/ 84 h 119"/>
                  <a:gd name="T8" fmla="*/ 101 w 107"/>
                  <a:gd name="T9" fmla="*/ 109 h 119"/>
                  <a:gd name="T10" fmla="*/ 57 w 107"/>
                  <a:gd name="T11" fmla="*/ 119 h 119"/>
                  <a:gd name="T12" fmla="*/ 0 w 107"/>
                  <a:gd name="T13" fmla="*/ 73 h 119"/>
                  <a:gd name="T14" fmla="*/ 0 w 107"/>
                  <a:gd name="T15" fmla="*/ 50 h 119"/>
                  <a:gd name="T16" fmla="*/ 55 w 107"/>
                  <a:gd name="T17" fmla="*/ 0 h 119"/>
                  <a:gd name="T18" fmla="*/ 107 w 107"/>
                  <a:gd name="T19" fmla="*/ 43 h 119"/>
                  <a:gd name="T20" fmla="*/ 107 w 107"/>
                  <a:gd name="T21" fmla="*/ 71 h 119"/>
                  <a:gd name="T22" fmla="*/ 37 w 107"/>
                  <a:gd name="T23" fmla="*/ 71 h 119"/>
                  <a:gd name="T24" fmla="*/ 73 w 107"/>
                  <a:gd name="T25" fmla="*/ 44 h 119"/>
                  <a:gd name="T26" fmla="*/ 55 w 107"/>
                  <a:gd name="T27" fmla="*/ 27 h 119"/>
                  <a:gd name="T28" fmla="*/ 37 w 107"/>
                  <a:gd name="T29" fmla="*/ 46 h 119"/>
                  <a:gd name="T30" fmla="*/ 37 w 107"/>
                  <a:gd name="T31" fmla="*/ 50 h 119"/>
                  <a:gd name="T32" fmla="*/ 73 w 107"/>
                  <a:gd name="T33" fmla="*/ 50 h 119"/>
                  <a:gd name="T34" fmla="*/ 73 w 107"/>
                  <a:gd name="T35" fmla="*/ 44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7" h="119">
                    <a:moveTo>
                      <a:pt x="37" y="71"/>
                    </a:moveTo>
                    <a:cubicBezTo>
                      <a:pt x="37" y="74"/>
                      <a:pt x="37" y="74"/>
                      <a:pt x="37" y="74"/>
                    </a:cubicBezTo>
                    <a:cubicBezTo>
                      <a:pt x="37" y="86"/>
                      <a:pt x="51" y="92"/>
                      <a:pt x="63" y="92"/>
                    </a:cubicBezTo>
                    <a:cubicBezTo>
                      <a:pt x="73" y="92"/>
                      <a:pt x="85" y="86"/>
                      <a:pt x="90" y="84"/>
                    </a:cubicBezTo>
                    <a:cubicBezTo>
                      <a:pt x="101" y="109"/>
                      <a:pt x="101" y="109"/>
                      <a:pt x="101" y="109"/>
                    </a:cubicBezTo>
                    <a:cubicBezTo>
                      <a:pt x="90" y="115"/>
                      <a:pt x="78" y="119"/>
                      <a:pt x="57" y="119"/>
                    </a:cubicBezTo>
                    <a:cubicBezTo>
                      <a:pt x="30" y="119"/>
                      <a:pt x="0" y="105"/>
                      <a:pt x="0" y="73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16"/>
                      <a:pt x="28" y="0"/>
                      <a:pt x="55" y="0"/>
                    </a:cubicBezTo>
                    <a:cubicBezTo>
                      <a:pt x="81" y="0"/>
                      <a:pt x="107" y="15"/>
                      <a:pt x="107" y="43"/>
                    </a:cubicBezTo>
                    <a:cubicBezTo>
                      <a:pt x="107" y="71"/>
                      <a:pt x="107" y="71"/>
                      <a:pt x="107" y="71"/>
                    </a:cubicBezTo>
                    <a:lnTo>
                      <a:pt x="37" y="71"/>
                    </a:lnTo>
                    <a:close/>
                    <a:moveTo>
                      <a:pt x="73" y="44"/>
                    </a:moveTo>
                    <a:cubicBezTo>
                      <a:pt x="73" y="32"/>
                      <a:pt x="64" y="27"/>
                      <a:pt x="55" y="27"/>
                    </a:cubicBezTo>
                    <a:cubicBezTo>
                      <a:pt x="45" y="27"/>
                      <a:pt x="37" y="33"/>
                      <a:pt x="37" y="46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73" y="50"/>
                      <a:pt x="73" y="50"/>
                      <a:pt x="73" y="50"/>
                    </a:cubicBezTo>
                    <a:lnTo>
                      <a:pt x="73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0" name="Freeform 10" hidden="1"/>
              <p:cNvSpPr>
                <a:spLocks/>
              </p:cNvSpPr>
              <p:nvPr/>
            </p:nvSpPr>
            <p:spPr bwMode="auto">
              <a:xfrm>
                <a:off x="2609" y="1439"/>
                <a:ext cx="367" cy="368"/>
              </a:xfrm>
              <a:custGeom>
                <a:avLst/>
                <a:gdLst>
                  <a:gd name="T0" fmla="*/ 284 w 367"/>
                  <a:gd name="T1" fmla="*/ 368 h 368"/>
                  <a:gd name="T2" fmla="*/ 284 w 367"/>
                  <a:gd name="T3" fmla="*/ 134 h 368"/>
                  <a:gd name="T4" fmla="*/ 281 w 367"/>
                  <a:gd name="T5" fmla="*/ 134 h 368"/>
                  <a:gd name="T6" fmla="*/ 215 w 367"/>
                  <a:gd name="T7" fmla="*/ 320 h 368"/>
                  <a:gd name="T8" fmla="*/ 151 w 367"/>
                  <a:gd name="T9" fmla="*/ 320 h 368"/>
                  <a:gd name="T10" fmla="*/ 85 w 367"/>
                  <a:gd name="T11" fmla="*/ 137 h 368"/>
                  <a:gd name="T12" fmla="*/ 85 w 367"/>
                  <a:gd name="T13" fmla="*/ 137 h 368"/>
                  <a:gd name="T14" fmla="*/ 85 w 367"/>
                  <a:gd name="T15" fmla="*/ 368 h 368"/>
                  <a:gd name="T16" fmla="*/ 0 w 367"/>
                  <a:gd name="T17" fmla="*/ 368 h 368"/>
                  <a:gd name="T18" fmla="*/ 0 w 367"/>
                  <a:gd name="T19" fmla="*/ 0 h 368"/>
                  <a:gd name="T20" fmla="*/ 113 w 367"/>
                  <a:gd name="T21" fmla="*/ 0 h 368"/>
                  <a:gd name="T22" fmla="*/ 184 w 367"/>
                  <a:gd name="T23" fmla="*/ 191 h 368"/>
                  <a:gd name="T24" fmla="*/ 253 w 367"/>
                  <a:gd name="T25" fmla="*/ 0 h 368"/>
                  <a:gd name="T26" fmla="*/ 367 w 367"/>
                  <a:gd name="T27" fmla="*/ 0 h 368"/>
                  <a:gd name="T28" fmla="*/ 367 w 367"/>
                  <a:gd name="T29" fmla="*/ 368 h 368"/>
                  <a:gd name="T30" fmla="*/ 284 w 367"/>
                  <a:gd name="T31" fmla="*/ 368 h 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67" h="368">
                    <a:moveTo>
                      <a:pt x="284" y="368"/>
                    </a:moveTo>
                    <a:lnTo>
                      <a:pt x="284" y="134"/>
                    </a:lnTo>
                    <a:lnTo>
                      <a:pt x="281" y="134"/>
                    </a:lnTo>
                    <a:lnTo>
                      <a:pt x="215" y="320"/>
                    </a:lnTo>
                    <a:lnTo>
                      <a:pt x="151" y="320"/>
                    </a:lnTo>
                    <a:lnTo>
                      <a:pt x="85" y="137"/>
                    </a:lnTo>
                    <a:lnTo>
                      <a:pt x="85" y="137"/>
                    </a:lnTo>
                    <a:lnTo>
                      <a:pt x="85" y="368"/>
                    </a:lnTo>
                    <a:lnTo>
                      <a:pt x="0" y="368"/>
                    </a:lnTo>
                    <a:lnTo>
                      <a:pt x="0" y="0"/>
                    </a:lnTo>
                    <a:lnTo>
                      <a:pt x="113" y="0"/>
                    </a:lnTo>
                    <a:lnTo>
                      <a:pt x="184" y="191"/>
                    </a:lnTo>
                    <a:lnTo>
                      <a:pt x="253" y="0"/>
                    </a:lnTo>
                    <a:lnTo>
                      <a:pt x="367" y="0"/>
                    </a:lnTo>
                    <a:lnTo>
                      <a:pt x="367" y="368"/>
                    </a:lnTo>
                    <a:lnTo>
                      <a:pt x="284" y="36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1" name="Freeform 11" hidden="1"/>
              <p:cNvSpPr>
                <a:spLocks noEditPoints="1"/>
              </p:cNvSpPr>
              <p:nvPr/>
            </p:nvSpPr>
            <p:spPr bwMode="auto">
              <a:xfrm>
                <a:off x="2999" y="1530"/>
                <a:ext cx="258" cy="284"/>
              </a:xfrm>
              <a:custGeom>
                <a:avLst/>
                <a:gdLst>
                  <a:gd name="T0" fmla="*/ 55 w 109"/>
                  <a:gd name="T1" fmla="*/ 119 h 119"/>
                  <a:gd name="T2" fmla="*/ 0 w 109"/>
                  <a:gd name="T3" fmla="*/ 73 h 119"/>
                  <a:gd name="T4" fmla="*/ 0 w 109"/>
                  <a:gd name="T5" fmla="*/ 49 h 119"/>
                  <a:gd name="T6" fmla="*/ 54 w 109"/>
                  <a:gd name="T7" fmla="*/ 0 h 119"/>
                  <a:gd name="T8" fmla="*/ 109 w 109"/>
                  <a:gd name="T9" fmla="*/ 48 h 119"/>
                  <a:gd name="T10" fmla="*/ 109 w 109"/>
                  <a:gd name="T11" fmla="*/ 72 h 119"/>
                  <a:gd name="T12" fmla="*/ 55 w 109"/>
                  <a:gd name="T13" fmla="*/ 119 h 119"/>
                  <a:gd name="T14" fmla="*/ 73 w 109"/>
                  <a:gd name="T15" fmla="*/ 46 h 119"/>
                  <a:gd name="T16" fmla="*/ 55 w 109"/>
                  <a:gd name="T17" fmla="*/ 28 h 119"/>
                  <a:gd name="T18" fmla="*/ 36 w 109"/>
                  <a:gd name="T19" fmla="*/ 46 h 119"/>
                  <a:gd name="T20" fmla="*/ 36 w 109"/>
                  <a:gd name="T21" fmla="*/ 74 h 119"/>
                  <a:gd name="T22" fmla="*/ 55 w 109"/>
                  <a:gd name="T23" fmla="*/ 92 h 119"/>
                  <a:gd name="T24" fmla="*/ 73 w 109"/>
                  <a:gd name="T25" fmla="*/ 74 h 119"/>
                  <a:gd name="T26" fmla="*/ 73 w 109"/>
                  <a:gd name="T27" fmla="*/ 46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9" h="119">
                    <a:moveTo>
                      <a:pt x="55" y="119"/>
                    </a:moveTo>
                    <a:cubicBezTo>
                      <a:pt x="28" y="119"/>
                      <a:pt x="0" y="107"/>
                      <a:pt x="0" y="73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0" y="16"/>
                      <a:pt x="28" y="0"/>
                      <a:pt x="54" y="0"/>
                    </a:cubicBezTo>
                    <a:cubicBezTo>
                      <a:pt x="81" y="0"/>
                      <a:pt x="109" y="15"/>
                      <a:pt x="109" y="48"/>
                    </a:cubicBezTo>
                    <a:cubicBezTo>
                      <a:pt x="109" y="72"/>
                      <a:pt x="109" y="72"/>
                      <a:pt x="109" y="72"/>
                    </a:cubicBezTo>
                    <a:cubicBezTo>
                      <a:pt x="109" y="105"/>
                      <a:pt x="81" y="119"/>
                      <a:pt x="55" y="119"/>
                    </a:cubicBezTo>
                    <a:close/>
                    <a:moveTo>
                      <a:pt x="73" y="46"/>
                    </a:moveTo>
                    <a:cubicBezTo>
                      <a:pt x="73" y="35"/>
                      <a:pt x="65" y="28"/>
                      <a:pt x="55" y="28"/>
                    </a:cubicBezTo>
                    <a:cubicBezTo>
                      <a:pt x="44" y="28"/>
                      <a:pt x="36" y="34"/>
                      <a:pt x="36" y="46"/>
                    </a:cubicBezTo>
                    <a:cubicBezTo>
                      <a:pt x="36" y="74"/>
                      <a:pt x="36" y="74"/>
                      <a:pt x="36" y="74"/>
                    </a:cubicBezTo>
                    <a:cubicBezTo>
                      <a:pt x="36" y="85"/>
                      <a:pt x="44" y="92"/>
                      <a:pt x="55" y="92"/>
                    </a:cubicBezTo>
                    <a:cubicBezTo>
                      <a:pt x="65" y="92"/>
                      <a:pt x="73" y="86"/>
                      <a:pt x="73" y="74"/>
                    </a:cubicBezTo>
                    <a:lnTo>
                      <a:pt x="73" y="4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2" name="Freeform 12" hidden="1"/>
              <p:cNvSpPr>
                <a:spLocks noEditPoints="1"/>
              </p:cNvSpPr>
              <p:nvPr/>
            </p:nvSpPr>
            <p:spPr bwMode="auto">
              <a:xfrm>
                <a:off x="3279" y="1439"/>
                <a:ext cx="258" cy="375"/>
              </a:xfrm>
              <a:custGeom>
                <a:avLst/>
                <a:gdLst>
                  <a:gd name="T0" fmla="*/ 74 w 109"/>
                  <a:gd name="T1" fmla="*/ 154 h 157"/>
                  <a:gd name="T2" fmla="*/ 74 w 109"/>
                  <a:gd name="T3" fmla="*/ 141 h 157"/>
                  <a:gd name="T4" fmla="*/ 73 w 109"/>
                  <a:gd name="T5" fmla="*/ 141 h 157"/>
                  <a:gd name="T6" fmla="*/ 42 w 109"/>
                  <a:gd name="T7" fmla="*/ 157 h 157"/>
                  <a:gd name="T8" fmla="*/ 0 w 109"/>
                  <a:gd name="T9" fmla="*/ 115 h 157"/>
                  <a:gd name="T10" fmla="*/ 0 w 109"/>
                  <a:gd name="T11" fmla="*/ 81 h 157"/>
                  <a:gd name="T12" fmla="*/ 44 w 109"/>
                  <a:gd name="T13" fmla="*/ 38 h 157"/>
                  <a:gd name="T14" fmla="*/ 73 w 109"/>
                  <a:gd name="T15" fmla="*/ 51 h 157"/>
                  <a:gd name="T16" fmla="*/ 73 w 109"/>
                  <a:gd name="T17" fmla="*/ 51 h 157"/>
                  <a:gd name="T18" fmla="*/ 73 w 109"/>
                  <a:gd name="T19" fmla="*/ 0 h 157"/>
                  <a:gd name="T20" fmla="*/ 109 w 109"/>
                  <a:gd name="T21" fmla="*/ 0 h 157"/>
                  <a:gd name="T22" fmla="*/ 109 w 109"/>
                  <a:gd name="T23" fmla="*/ 154 h 157"/>
                  <a:gd name="T24" fmla="*/ 74 w 109"/>
                  <a:gd name="T25" fmla="*/ 154 h 157"/>
                  <a:gd name="T26" fmla="*/ 73 w 109"/>
                  <a:gd name="T27" fmla="*/ 83 h 157"/>
                  <a:gd name="T28" fmla="*/ 54 w 109"/>
                  <a:gd name="T29" fmla="*/ 65 h 157"/>
                  <a:gd name="T30" fmla="*/ 35 w 109"/>
                  <a:gd name="T31" fmla="*/ 84 h 157"/>
                  <a:gd name="T32" fmla="*/ 35 w 109"/>
                  <a:gd name="T33" fmla="*/ 111 h 157"/>
                  <a:gd name="T34" fmla="*/ 54 w 109"/>
                  <a:gd name="T35" fmla="*/ 129 h 157"/>
                  <a:gd name="T36" fmla="*/ 73 w 109"/>
                  <a:gd name="T37" fmla="*/ 110 h 157"/>
                  <a:gd name="T38" fmla="*/ 73 w 109"/>
                  <a:gd name="T39" fmla="*/ 83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9" h="157">
                    <a:moveTo>
                      <a:pt x="74" y="154"/>
                    </a:moveTo>
                    <a:cubicBezTo>
                      <a:pt x="74" y="141"/>
                      <a:pt x="74" y="141"/>
                      <a:pt x="74" y="141"/>
                    </a:cubicBezTo>
                    <a:cubicBezTo>
                      <a:pt x="73" y="141"/>
                      <a:pt x="73" y="141"/>
                      <a:pt x="73" y="141"/>
                    </a:cubicBezTo>
                    <a:cubicBezTo>
                      <a:pt x="66" y="151"/>
                      <a:pt x="53" y="157"/>
                      <a:pt x="42" y="157"/>
                    </a:cubicBezTo>
                    <a:cubicBezTo>
                      <a:pt x="16" y="157"/>
                      <a:pt x="0" y="141"/>
                      <a:pt x="0" y="115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54"/>
                      <a:pt x="19" y="38"/>
                      <a:pt x="44" y="38"/>
                    </a:cubicBezTo>
                    <a:cubicBezTo>
                      <a:pt x="55" y="38"/>
                      <a:pt x="66" y="43"/>
                      <a:pt x="73" y="51"/>
                    </a:cubicBezTo>
                    <a:cubicBezTo>
                      <a:pt x="73" y="51"/>
                      <a:pt x="73" y="51"/>
                      <a:pt x="73" y="51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109" y="0"/>
                      <a:pt x="109" y="0"/>
                      <a:pt x="109" y="0"/>
                    </a:cubicBezTo>
                    <a:cubicBezTo>
                      <a:pt x="109" y="154"/>
                      <a:pt x="109" y="154"/>
                      <a:pt x="109" y="154"/>
                    </a:cubicBezTo>
                    <a:lnTo>
                      <a:pt x="74" y="154"/>
                    </a:lnTo>
                    <a:close/>
                    <a:moveTo>
                      <a:pt x="73" y="83"/>
                    </a:moveTo>
                    <a:cubicBezTo>
                      <a:pt x="73" y="70"/>
                      <a:pt x="63" y="65"/>
                      <a:pt x="54" y="65"/>
                    </a:cubicBezTo>
                    <a:cubicBezTo>
                      <a:pt x="45" y="65"/>
                      <a:pt x="35" y="70"/>
                      <a:pt x="35" y="84"/>
                    </a:cubicBezTo>
                    <a:cubicBezTo>
                      <a:pt x="35" y="111"/>
                      <a:pt x="35" y="111"/>
                      <a:pt x="35" y="111"/>
                    </a:cubicBezTo>
                    <a:cubicBezTo>
                      <a:pt x="35" y="123"/>
                      <a:pt x="44" y="129"/>
                      <a:pt x="54" y="129"/>
                    </a:cubicBezTo>
                    <a:cubicBezTo>
                      <a:pt x="63" y="129"/>
                      <a:pt x="73" y="124"/>
                      <a:pt x="73" y="110"/>
                    </a:cubicBezTo>
                    <a:lnTo>
                      <a:pt x="73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3" name="Freeform 13" hidden="1"/>
              <p:cNvSpPr>
                <a:spLocks noEditPoints="1"/>
              </p:cNvSpPr>
              <p:nvPr/>
            </p:nvSpPr>
            <p:spPr bwMode="auto">
              <a:xfrm>
                <a:off x="3553" y="1530"/>
                <a:ext cx="253" cy="284"/>
              </a:xfrm>
              <a:custGeom>
                <a:avLst/>
                <a:gdLst>
                  <a:gd name="T0" fmla="*/ 36 w 107"/>
                  <a:gd name="T1" fmla="*/ 71 h 119"/>
                  <a:gd name="T2" fmla="*/ 36 w 107"/>
                  <a:gd name="T3" fmla="*/ 74 h 119"/>
                  <a:gd name="T4" fmla="*/ 62 w 107"/>
                  <a:gd name="T5" fmla="*/ 92 h 119"/>
                  <a:gd name="T6" fmla="*/ 90 w 107"/>
                  <a:gd name="T7" fmla="*/ 84 h 119"/>
                  <a:gd name="T8" fmla="*/ 101 w 107"/>
                  <a:gd name="T9" fmla="*/ 109 h 119"/>
                  <a:gd name="T10" fmla="*/ 56 w 107"/>
                  <a:gd name="T11" fmla="*/ 119 h 119"/>
                  <a:gd name="T12" fmla="*/ 0 w 107"/>
                  <a:gd name="T13" fmla="*/ 73 h 119"/>
                  <a:gd name="T14" fmla="*/ 0 w 107"/>
                  <a:gd name="T15" fmla="*/ 50 h 119"/>
                  <a:gd name="T16" fmla="*/ 54 w 107"/>
                  <a:gd name="T17" fmla="*/ 0 h 119"/>
                  <a:gd name="T18" fmla="*/ 107 w 107"/>
                  <a:gd name="T19" fmla="*/ 43 h 119"/>
                  <a:gd name="T20" fmla="*/ 107 w 107"/>
                  <a:gd name="T21" fmla="*/ 71 h 119"/>
                  <a:gd name="T22" fmla="*/ 36 w 107"/>
                  <a:gd name="T23" fmla="*/ 71 h 119"/>
                  <a:gd name="T24" fmla="*/ 72 w 107"/>
                  <a:gd name="T25" fmla="*/ 44 h 119"/>
                  <a:gd name="T26" fmla="*/ 55 w 107"/>
                  <a:gd name="T27" fmla="*/ 27 h 119"/>
                  <a:gd name="T28" fmla="*/ 36 w 107"/>
                  <a:gd name="T29" fmla="*/ 46 h 119"/>
                  <a:gd name="T30" fmla="*/ 36 w 107"/>
                  <a:gd name="T31" fmla="*/ 50 h 119"/>
                  <a:gd name="T32" fmla="*/ 72 w 107"/>
                  <a:gd name="T33" fmla="*/ 50 h 119"/>
                  <a:gd name="T34" fmla="*/ 72 w 107"/>
                  <a:gd name="T35" fmla="*/ 44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7" h="119">
                    <a:moveTo>
                      <a:pt x="36" y="71"/>
                    </a:moveTo>
                    <a:cubicBezTo>
                      <a:pt x="36" y="74"/>
                      <a:pt x="36" y="74"/>
                      <a:pt x="36" y="74"/>
                    </a:cubicBezTo>
                    <a:cubicBezTo>
                      <a:pt x="36" y="86"/>
                      <a:pt x="51" y="92"/>
                      <a:pt x="62" y="92"/>
                    </a:cubicBezTo>
                    <a:cubicBezTo>
                      <a:pt x="73" y="92"/>
                      <a:pt x="85" y="86"/>
                      <a:pt x="90" y="84"/>
                    </a:cubicBezTo>
                    <a:cubicBezTo>
                      <a:pt x="101" y="109"/>
                      <a:pt x="101" y="109"/>
                      <a:pt x="101" y="109"/>
                    </a:cubicBezTo>
                    <a:cubicBezTo>
                      <a:pt x="89" y="115"/>
                      <a:pt x="78" y="119"/>
                      <a:pt x="56" y="119"/>
                    </a:cubicBezTo>
                    <a:cubicBezTo>
                      <a:pt x="29" y="119"/>
                      <a:pt x="0" y="105"/>
                      <a:pt x="0" y="73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16"/>
                      <a:pt x="27" y="0"/>
                      <a:pt x="54" y="0"/>
                    </a:cubicBezTo>
                    <a:cubicBezTo>
                      <a:pt x="81" y="0"/>
                      <a:pt x="107" y="15"/>
                      <a:pt x="107" y="43"/>
                    </a:cubicBezTo>
                    <a:cubicBezTo>
                      <a:pt x="107" y="71"/>
                      <a:pt x="107" y="71"/>
                      <a:pt x="107" y="71"/>
                    </a:cubicBezTo>
                    <a:lnTo>
                      <a:pt x="36" y="71"/>
                    </a:lnTo>
                    <a:close/>
                    <a:moveTo>
                      <a:pt x="72" y="44"/>
                    </a:moveTo>
                    <a:cubicBezTo>
                      <a:pt x="72" y="32"/>
                      <a:pt x="64" y="27"/>
                      <a:pt x="55" y="27"/>
                    </a:cubicBezTo>
                    <a:cubicBezTo>
                      <a:pt x="45" y="27"/>
                      <a:pt x="36" y="33"/>
                      <a:pt x="36" y="46"/>
                    </a:cubicBezTo>
                    <a:cubicBezTo>
                      <a:pt x="36" y="50"/>
                      <a:pt x="36" y="50"/>
                      <a:pt x="36" y="50"/>
                    </a:cubicBezTo>
                    <a:cubicBezTo>
                      <a:pt x="72" y="50"/>
                      <a:pt x="72" y="50"/>
                      <a:pt x="72" y="50"/>
                    </a:cubicBezTo>
                    <a:lnTo>
                      <a:pt x="72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4" name="Freeform 14" hidden="1"/>
              <p:cNvSpPr>
                <a:spLocks/>
              </p:cNvSpPr>
              <p:nvPr/>
            </p:nvSpPr>
            <p:spPr bwMode="auto">
              <a:xfrm>
                <a:off x="3821" y="1439"/>
                <a:ext cx="130" cy="375"/>
              </a:xfrm>
              <a:custGeom>
                <a:avLst/>
                <a:gdLst>
                  <a:gd name="T0" fmla="*/ 32 w 55"/>
                  <a:gd name="T1" fmla="*/ 157 h 157"/>
                  <a:gd name="T2" fmla="*/ 0 w 55"/>
                  <a:gd name="T3" fmla="*/ 126 h 157"/>
                  <a:gd name="T4" fmla="*/ 0 w 55"/>
                  <a:gd name="T5" fmla="*/ 0 h 157"/>
                  <a:gd name="T6" fmla="*/ 36 w 55"/>
                  <a:gd name="T7" fmla="*/ 0 h 157"/>
                  <a:gd name="T8" fmla="*/ 36 w 55"/>
                  <a:gd name="T9" fmla="*/ 117 h 157"/>
                  <a:gd name="T10" fmla="*/ 45 w 55"/>
                  <a:gd name="T11" fmla="*/ 126 h 157"/>
                  <a:gd name="T12" fmla="*/ 55 w 55"/>
                  <a:gd name="T13" fmla="*/ 125 h 157"/>
                  <a:gd name="T14" fmla="*/ 55 w 55"/>
                  <a:gd name="T15" fmla="*/ 153 h 157"/>
                  <a:gd name="T16" fmla="*/ 32 w 55"/>
                  <a:gd name="T17" fmla="*/ 15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157">
                    <a:moveTo>
                      <a:pt x="32" y="157"/>
                    </a:moveTo>
                    <a:cubicBezTo>
                      <a:pt x="8" y="157"/>
                      <a:pt x="0" y="141"/>
                      <a:pt x="0" y="12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117"/>
                      <a:pt x="36" y="117"/>
                      <a:pt x="36" y="117"/>
                    </a:cubicBezTo>
                    <a:cubicBezTo>
                      <a:pt x="36" y="122"/>
                      <a:pt x="38" y="126"/>
                      <a:pt x="45" y="126"/>
                    </a:cubicBezTo>
                    <a:cubicBezTo>
                      <a:pt x="48" y="126"/>
                      <a:pt x="51" y="125"/>
                      <a:pt x="55" y="125"/>
                    </a:cubicBezTo>
                    <a:cubicBezTo>
                      <a:pt x="55" y="153"/>
                      <a:pt x="55" y="153"/>
                      <a:pt x="55" y="153"/>
                    </a:cubicBezTo>
                    <a:cubicBezTo>
                      <a:pt x="49" y="155"/>
                      <a:pt x="40" y="157"/>
                      <a:pt x="32" y="1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5" name="Rectangle 15" hidden="1"/>
              <p:cNvSpPr>
                <a:spLocks noChangeArrowheads="1"/>
              </p:cNvSpPr>
              <p:nvPr/>
            </p:nvSpPr>
            <p:spPr bwMode="auto">
              <a:xfrm>
                <a:off x="3963" y="1786"/>
                <a:ext cx="16" cy="2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6" name="Freeform 16" hidden="1"/>
              <p:cNvSpPr>
                <a:spLocks/>
              </p:cNvSpPr>
              <p:nvPr/>
            </p:nvSpPr>
            <p:spPr bwMode="auto">
              <a:xfrm>
                <a:off x="3993" y="1712"/>
                <a:ext cx="74" cy="98"/>
              </a:xfrm>
              <a:custGeom>
                <a:avLst/>
                <a:gdLst>
                  <a:gd name="T0" fmla="*/ 16 w 31"/>
                  <a:gd name="T1" fmla="*/ 41 h 41"/>
                  <a:gd name="T2" fmla="*/ 0 w 31"/>
                  <a:gd name="T3" fmla="*/ 26 h 41"/>
                  <a:gd name="T4" fmla="*/ 0 w 31"/>
                  <a:gd name="T5" fmla="*/ 16 h 41"/>
                  <a:gd name="T6" fmla="*/ 16 w 31"/>
                  <a:gd name="T7" fmla="*/ 0 h 41"/>
                  <a:gd name="T8" fmla="*/ 31 w 31"/>
                  <a:gd name="T9" fmla="*/ 13 h 41"/>
                  <a:gd name="T10" fmla="*/ 31 w 31"/>
                  <a:gd name="T11" fmla="*/ 14 h 41"/>
                  <a:gd name="T12" fmla="*/ 26 w 31"/>
                  <a:gd name="T13" fmla="*/ 14 h 41"/>
                  <a:gd name="T14" fmla="*/ 26 w 31"/>
                  <a:gd name="T15" fmla="*/ 13 h 41"/>
                  <a:gd name="T16" fmla="*/ 16 w 31"/>
                  <a:gd name="T17" fmla="*/ 5 h 41"/>
                  <a:gd name="T18" fmla="*/ 6 w 31"/>
                  <a:gd name="T19" fmla="*/ 16 h 41"/>
                  <a:gd name="T20" fmla="*/ 6 w 31"/>
                  <a:gd name="T21" fmla="*/ 25 h 41"/>
                  <a:gd name="T22" fmla="*/ 16 w 31"/>
                  <a:gd name="T23" fmla="*/ 36 h 41"/>
                  <a:gd name="T24" fmla="*/ 26 w 31"/>
                  <a:gd name="T25" fmla="*/ 29 h 41"/>
                  <a:gd name="T26" fmla="*/ 26 w 31"/>
                  <a:gd name="T27" fmla="*/ 27 h 41"/>
                  <a:gd name="T28" fmla="*/ 31 w 31"/>
                  <a:gd name="T29" fmla="*/ 27 h 41"/>
                  <a:gd name="T30" fmla="*/ 31 w 31"/>
                  <a:gd name="T31" fmla="*/ 28 h 41"/>
                  <a:gd name="T32" fmla="*/ 16 w 31"/>
                  <a:gd name="T33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1" h="41">
                    <a:moveTo>
                      <a:pt x="16" y="41"/>
                    </a:moveTo>
                    <a:cubicBezTo>
                      <a:pt x="6" y="41"/>
                      <a:pt x="0" y="36"/>
                      <a:pt x="0" y="2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6"/>
                      <a:pt x="7" y="0"/>
                      <a:pt x="16" y="0"/>
                    </a:cubicBezTo>
                    <a:cubicBezTo>
                      <a:pt x="26" y="0"/>
                      <a:pt x="31" y="6"/>
                      <a:pt x="31" y="13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0"/>
                      <a:pt x="23" y="5"/>
                      <a:pt x="16" y="5"/>
                    </a:cubicBezTo>
                    <a:cubicBezTo>
                      <a:pt x="10" y="5"/>
                      <a:pt x="6" y="10"/>
                      <a:pt x="6" y="16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6" y="32"/>
                      <a:pt x="9" y="36"/>
                      <a:pt x="16" y="36"/>
                    </a:cubicBezTo>
                    <a:cubicBezTo>
                      <a:pt x="23" y="36"/>
                      <a:pt x="26" y="32"/>
                      <a:pt x="26" y="29"/>
                    </a:cubicBezTo>
                    <a:cubicBezTo>
                      <a:pt x="26" y="27"/>
                      <a:pt x="26" y="27"/>
                      <a:pt x="26" y="27"/>
                    </a:cubicBezTo>
                    <a:cubicBezTo>
                      <a:pt x="31" y="27"/>
                      <a:pt x="31" y="27"/>
                      <a:pt x="31" y="27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1" y="36"/>
                      <a:pt x="26" y="41"/>
                      <a:pt x="16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7" name="Freeform 17" hidden="1"/>
              <p:cNvSpPr>
                <a:spLocks noEditPoints="1"/>
              </p:cNvSpPr>
              <p:nvPr/>
            </p:nvSpPr>
            <p:spPr bwMode="auto">
              <a:xfrm>
                <a:off x="4076" y="1712"/>
                <a:ext cx="76" cy="98"/>
              </a:xfrm>
              <a:custGeom>
                <a:avLst/>
                <a:gdLst>
                  <a:gd name="T0" fmla="*/ 16 w 32"/>
                  <a:gd name="T1" fmla="*/ 41 h 41"/>
                  <a:gd name="T2" fmla="*/ 0 w 32"/>
                  <a:gd name="T3" fmla="*/ 26 h 41"/>
                  <a:gd name="T4" fmla="*/ 0 w 32"/>
                  <a:gd name="T5" fmla="*/ 16 h 41"/>
                  <a:gd name="T6" fmla="*/ 16 w 32"/>
                  <a:gd name="T7" fmla="*/ 0 h 41"/>
                  <a:gd name="T8" fmla="*/ 32 w 32"/>
                  <a:gd name="T9" fmla="*/ 16 h 41"/>
                  <a:gd name="T10" fmla="*/ 32 w 32"/>
                  <a:gd name="T11" fmla="*/ 25 h 41"/>
                  <a:gd name="T12" fmla="*/ 16 w 32"/>
                  <a:gd name="T13" fmla="*/ 41 h 41"/>
                  <a:gd name="T14" fmla="*/ 26 w 32"/>
                  <a:gd name="T15" fmla="*/ 16 h 41"/>
                  <a:gd name="T16" fmla="*/ 16 w 32"/>
                  <a:gd name="T17" fmla="*/ 5 h 41"/>
                  <a:gd name="T18" fmla="*/ 6 w 32"/>
                  <a:gd name="T19" fmla="*/ 16 h 41"/>
                  <a:gd name="T20" fmla="*/ 6 w 32"/>
                  <a:gd name="T21" fmla="*/ 26 h 41"/>
                  <a:gd name="T22" fmla="*/ 16 w 32"/>
                  <a:gd name="T23" fmla="*/ 36 h 41"/>
                  <a:gd name="T24" fmla="*/ 26 w 32"/>
                  <a:gd name="T25" fmla="*/ 25 h 41"/>
                  <a:gd name="T26" fmla="*/ 26 w 32"/>
                  <a:gd name="T27" fmla="*/ 16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2" h="41">
                    <a:moveTo>
                      <a:pt x="16" y="41"/>
                    </a:moveTo>
                    <a:cubicBezTo>
                      <a:pt x="6" y="41"/>
                      <a:pt x="0" y="36"/>
                      <a:pt x="0" y="2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6"/>
                      <a:pt x="7" y="0"/>
                      <a:pt x="16" y="0"/>
                    </a:cubicBezTo>
                    <a:cubicBezTo>
                      <a:pt x="26" y="0"/>
                      <a:pt x="32" y="6"/>
                      <a:pt x="32" y="16"/>
                    </a:cubicBezTo>
                    <a:cubicBezTo>
                      <a:pt x="32" y="25"/>
                      <a:pt x="32" y="25"/>
                      <a:pt x="32" y="25"/>
                    </a:cubicBezTo>
                    <a:cubicBezTo>
                      <a:pt x="32" y="36"/>
                      <a:pt x="25" y="41"/>
                      <a:pt x="16" y="41"/>
                    </a:cubicBezTo>
                    <a:close/>
                    <a:moveTo>
                      <a:pt x="26" y="16"/>
                    </a:moveTo>
                    <a:cubicBezTo>
                      <a:pt x="26" y="10"/>
                      <a:pt x="23" y="5"/>
                      <a:pt x="16" y="5"/>
                    </a:cubicBezTo>
                    <a:cubicBezTo>
                      <a:pt x="9" y="5"/>
                      <a:pt x="6" y="10"/>
                      <a:pt x="6" y="16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6" y="32"/>
                      <a:pt x="9" y="36"/>
                      <a:pt x="16" y="36"/>
                    </a:cubicBezTo>
                    <a:cubicBezTo>
                      <a:pt x="23" y="36"/>
                      <a:pt x="26" y="32"/>
                      <a:pt x="26" y="25"/>
                    </a:cubicBezTo>
                    <a:lnTo>
                      <a:pt x="26" y="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8" name="Freeform 18" hidden="1"/>
              <p:cNvSpPr>
                <a:spLocks/>
              </p:cNvSpPr>
              <p:nvPr/>
            </p:nvSpPr>
            <p:spPr bwMode="auto">
              <a:xfrm>
                <a:off x="4166" y="1712"/>
                <a:ext cx="130" cy="95"/>
              </a:xfrm>
              <a:custGeom>
                <a:avLst/>
                <a:gdLst>
                  <a:gd name="T0" fmla="*/ 49 w 55"/>
                  <a:gd name="T1" fmla="*/ 40 h 40"/>
                  <a:gd name="T2" fmla="*/ 49 w 55"/>
                  <a:gd name="T3" fmla="*/ 15 h 40"/>
                  <a:gd name="T4" fmla="*/ 41 w 55"/>
                  <a:gd name="T5" fmla="*/ 5 h 40"/>
                  <a:gd name="T6" fmla="*/ 30 w 55"/>
                  <a:gd name="T7" fmla="*/ 17 h 40"/>
                  <a:gd name="T8" fmla="*/ 30 w 55"/>
                  <a:gd name="T9" fmla="*/ 40 h 40"/>
                  <a:gd name="T10" fmla="*/ 24 w 55"/>
                  <a:gd name="T11" fmla="*/ 40 h 40"/>
                  <a:gd name="T12" fmla="*/ 24 w 55"/>
                  <a:gd name="T13" fmla="*/ 15 h 40"/>
                  <a:gd name="T14" fmla="*/ 17 w 55"/>
                  <a:gd name="T15" fmla="*/ 5 h 40"/>
                  <a:gd name="T16" fmla="*/ 6 w 55"/>
                  <a:gd name="T17" fmla="*/ 17 h 40"/>
                  <a:gd name="T18" fmla="*/ 6 w 55"/>
                  <a:gd name="T19" fmla="*/ 40 h 40"/>
                  <a:gd name="T20" fmla="*/ 0 w 55"/>
                  <a:gd name="T21" fmla="*/ 40 h 40"/>
                  <a:gd name="T22" fmla="*/ 0 w 55"/>
                  <a:gd name="T23" fmla="*/ 1 h 40"/>
                  <a:gd name="T24" fmla="*/ 6 w 55"/>
                  <a:gd name="T25" fmla="*/ 1 h 40"/>
                  <a:gd name="T26" fmla="*/ 6 w 55"/>
                  <a:gd name="T27" fmla="*/ 7 h 40"/>
                  <a:gd name="T28" fmla="*/ 6 w 55"/>
                  <a:gd name="T29" fmla="*/ 7 h 40"/>
                  <a:gd name="T30" fmla="*/ 18 w 55"/>
                  <a:gd name="T31" fmla="*/ 0 h 40"/>
                  <a:gd name="T32" fmla="*/ 29 w 55"/>
                  <a:gd name="T33" fmla="*/ 7 h 40"/>
                  <a:gd name="T34" fmla="*/ 30 w 55"/>
                  <a:gd name="T35" fmla="*/ 7 h 40"/>
                  <a:gd name="T36" fmla="*/ 42 w 55"/>
                  <a:gd name="T37" fmla="*/ 0 h 40"/>
                  <a:gd name="T38" fmla="*/ 55 w 55"/>
                  <a:gd name="T39" fmla="*/ 13 h 40"/>
                  <a:gd name="T40" fmla="*/ 55 w 55"/>
                  <a:gd name="T41" fmla="*/ 40 h 40"/>
                  <a:gd name="T42" fmla="*/ 49 w 55"/>
                  <a:gd name="T43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5" h="40">
                    <a:moveTo>
                      <a:pt x="49" y="40"/>
                    </a:moveTo>
                    <a:cubicBezTo>
                      <a:pt x="49" y="15"/>
                      <a:pt x="49" y="15"/>
                      <a:pt x="49" y="15"/>
                    </a:cubicBezTo>
                    <a:cubicBezTo>
                      <a:pt x="49" y="9"/>
                      <a:pt x="46" y="5"/>
                      <a:pt x="41" y="5"/>
                    </a:cubicBezTo>
                    <a:cubicBezTo>
                      <a:pt x="35" y="5"/>
                      <a:pt x="30" y="11"/>
                      <a:pt x="30" y="17"/>
                    </a:cubicBezTo>
                    <a:cubicBezTo>
                      <a:pt x="30" y="40"/>
                      <a:pt x="30" y="40"/>
                      <a:pt x="30" y="40"/>
                    </a:cubicBezTo>
                    <a:cubicBezTo>
                      <a:pt x="24" y="40"/>
                      <a:pt x="24" y="40"/>
                      <a:pt x="24" y="40"/>
                    </a:cubicBezTo>
                    <a:cubicBezTo>
                      <a:pt x="24" y="15"/>
                      <a:pt x="24" y="15"/>
                      <a:pt x="24" y="15"/>
                    </a:cubicBezTo>
                    <a:cubicBezTo>
                      <a:pt x="24" y="9"/>
                      <a:pt x="21" y="5"/>
                      <a:pt x="17" y="5"/>
                    </a:cubicBezTo>
                    <a:cubicBezTo>
                      <a:pt x="12" y="5"/>
                      <a:pt x="6" y="10"/>
                      <a:pt x="6" y="17"/>
                    </a:cubicBezTo>
                    <a:cubicBezTo>
                      <a:pt x="6" y="40"/>
                      <a:pt x="6" y="40"/>
                      <a:pt x="6" y="40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9" y="3"/>
                      <a:pt x="13" y="0"/>
                      <a:pt x="18" y="0"/>
                    </a:cubicBezTo>
                    <a:cubicBezTo>
                      <a:pt x="24" y="0"/>
                      <a:pt x="28" y="3"/>
                      <a:pt x="29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3" y="3"/>
                      <a:pt x="37" y="0"/>
                      <a:pt x="42" y="0"/>
                    </a:cubicBezTo>
                    <a:cubicBezTo>
                      <a:pt x="51" y="0"/>
                      <a:pt x="55" y="6"/>
                      <a:pt x="55" y="13"/>
                    </a:cubicBezTo>
                    <a:cubicBezTo>
                      <a:pt x="55" y="40"/>
                      <a:pt x="55" y="40"/>
                      <a:pt x="55" y="40"/>
                    </a:cubicBezTo>
                    <a:lnTo>
                      <a:pt x="49" y="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9" name="Freeform 19" hidden="1"/>
              <p:cNvSpPr>
                <a:spLocks/>
              </p:cNvSpPr>
              <p:nvPr/>
            </p:nvSpPr>
            <p:spPr bwMode="auto">
              <a:xfrm>
                <a:off x="831" y="1318"/>
                <a:ext cx="530" cy="563"/>
              </a:xfrm>
              <a:custGeom>
                <a:avLst/>
                <a:gdLst>
                  <a:gd name="T0" fmla="*/ 78 w 224"/>
                  <a:gd name="T1" fmla="*/ 176 h 236"/>
                  <a:gd name="T2" fmla="*/ 50 w 224"/>
                  <a:gd name="T3" fmla="*/ 146 h 236"/>
                  <a:gd name="T4" fmla="*/ 51 w 224"/>
                  <a:gd name="T5" fmla="*/ 0 h 236"/>
                  <a:gd name="T6" fmla="*/ 45 w 224"/>
                  <a:gd name="T7" fmla="*/ 0 h 236"/>
                  <a:gd name="T8" fmla="*/ 17 w 224"/>
                  <a:gd name="T9" fmla="*/ 32 h 236"/>
                  <a:gd name="T10" fmla="*/ 24 w 224"/>
                  <a:gd name="T11" fmla="*/ 204 h 236"/>
                  <a:gd name="T12" fmla="*/ 55 w 224"/>
                  <a:gd name="T13" fmla="*/ 233 h 236"/>
                  <a:gd name="T14" fmla="*/ 204 w 224"/>
                  <a:gd name="T15" fmla="*/ 197 h 236"/>
                  <a:gd name="T16" fmla="*/ 223 w 224"/>
                  <a:gd name="T17" fmla="*/ 168 h 236"/>
                  <a:gd name="T18" fmla="*/ 224 w 224"/>
                  <a:gd name="T19" fmla="*/ 156 h 236"/>
                  <a:gd name="T20" fmla="*/ 78 w 224"/>
                  <a:gd name="T21" fmla="*/ 176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4" h="236">
                    <a:moveTo>
                      <a:pt x="78" y="176"/>
                    </a:moveTo>
                    <a:cubicBezTo>
                      <a:pt x="68" y="175"/>
                      <a:pt x="54" y="161"/>
                      <a:pt x="50" y="146"/>
                    </a:cubicBezTo>
                    <a:cubicBezTo>
                      <a:pt x="36" y="98"/>
                      <a:pt x="36" y="47"/>
                      <a:pt x="51" y="0"/>
                    </a:cubicBezTo>
                    <a:cubicBezTo>
                      <a:pt x="49" y="0"/>
                      <a:pt x="47" y="0"/>
                      <a:pt x="45" y="0"/>
                    </a:cubicBezTo>
                    <a:cubicBezTo>
                      <a:pt x="35" y="2"/>
                      <a:pt x="21" y="16"/>
                      <a:pt x="17" y="32"/>
                    </a:cubicBezTo>
                    <a:cubicBezTo>
                      <a:pt x="0" y="88"/>
                      <a:pt x="3" y="149"/>
                      <a:pt x="24" y="204"/>
                    </a:cubicBezTo>
                    <a:cubicBezTo>
                      <a:pt x="30" y="219"/>
                      <a:pt x="45" y="232"/>
                      <a:pt x="55" y="233"/>
                    </a:cubicBezTo>
                    <a:cubicBezTo>
                      <a:pt x="108" y="236"/>
                      <a:pt x="157" y="220"/>
                      <a:pt x="204" y="197"/>
                    </a:cubicBezTo>
                    <a:cubicBezTo>
                      <a:pt x="213" y="193"/>
                      <a:pt x="221" y="179"/>
                      <a:pt x="223" y="168"/>
                    </a:cubicBezTo>
                    <a:cubicBezTo>
                      <a:pt x="223" y="164"/>
                      <a:pt x="223" y="160"/>
                      <a:pt x="224" y="156"/>
                    </a:cubicBezTo>
                    <a:cubicBezTo>
                      <a:pt x="177" y="172"/>
                      <a:pt x="129" y="182"/>
                      <a:pt x="78" y="1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20" name="Freeform 20" hidden="1"/>
              <p:cNvSpPr>
                <a:spLocks/>
              </p:cNvSpPr>
              <p:nvPr/>
            </p:nvSpPr>
            <p:spPr bwMode="auto">
              <a:xfrm>
                <a:off x="952" y="1208"/>
                <a:ext cx="495" cy="482"/>
              </a:xfrm>
              <a:custGeom>
                <a:avLst/>
                <a:gdLst>
                  <a:gd name="T0" fmla="*/ 205 w 209"/>
                  <a:gd name="T1" fmla="*/ 65 h 202"/>
                  <a:gd name="T2" fmla="*/ 185 w 209"/>
                  <a:gd name="T3" fmla="*/ 38 h 202"/>
                  <a:gd name="T4" fmla="*/ 36 w 209"/>
                  <a:gd name="T5" fmla="*/ 2 h 202"/>
                  <a:gd name="T6" fmla="*/ 6 w 209"/>
                  <a:gd name="T7" fmla="*/ 30 h 202"/>
                  <a:gd name="T8" fmla="*/ 0 w 209"/>
                  <a:gd name="T9" fmla="*/ 46 h 202"/>
                  <a:gd name="T10" fmla="*/ 145 w 209"/>
                  <a:gd name="T11" fmla="*/ 69 h 202"/>
                  <a:gd name="T12" fmla="*/ 167 w 209"/>
                  <a:gd name="T13" fmla="*/ 96 h 202"/>
                  <a:gd name="T14" fmla="*/ 173 w 209"/>
                  <a:gd name="T15" fmla="*/ 202 h 202"/>
                  <a:gd name="T16" fmla="*/ 179 w 209"/>
                  <a:gd name="T17" fmla="*/ 200 h 202"/>
                  <a:gd name="T18" fmla="*/ 200 w 209"/>
                  <a:gd name="T19" fmla="*/ 174 h 202"/>
                  <a:gd name="T20" fmla="*/ 205 w 209"/>
                  <a:gd name="T21" fmla="*/ 65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9" h="202">
                    <a:moveTo>
                      <a:pt x="205" y="65"/>
                    </a:moveTo>
                    <a:cubicBezTo>
                      <a:pt x="203" y="55"/>
                      <a:pt x="194" y="42"/>
                      <a:pt x="185" y="38"/>
                    </a:cubicBezTo>
                    <a:cubicBezTo>
                      <a:pt x="138" y="16"/>
                      <a:pt x="90" y="0"/>
                      <a:pt x="36" y="2"/>
                    </a:cubicBezTo>
                    <a:cubicBezTo>
                      <a:pt x="26" y="3"/>
                      <a:pt x="12" y="15"/>
                      <a:pt x="6" y="30"/>
                    </a:cubicBezTo>
                    <a:cubicBezTo>
                      <a:pt x="4" y="35"/>
                      <a:pt x="2" y="40"/>
                      <a:pt x="0" y="46"/>
                    </a:cubicBezTo>
                    <a:cubicBezTo>
                      <a:pt x="51" y="40"/>
                      <a:pt x="99" y="51"/>
                      <a:pt x="145" y="69"/>
                    </a:cubicBezTo>
                    <a:cubicBezTo>
                      <a:pt x="155" y="73"/>
                      <a:pt x="164" y="85"/>
                      <a:pt x="167" y="96"/>
                    </a:cubicBezTo>
                    <a:cubicBezTo>
                      <a:pt x="173" y="132"/>
                      <a:pt x="175" y="166"/>
                      <a:pt x="173" y="202"/>
                    </a:cubicBezTo>
                    <a:cubicBezTo>
                      <a:pt x="175" y="201"/>
                      <a:pt x="177" y="200"/>
                      <a:pt x="179" y="200"/>
                    </a:cubicBezTo>
                    <a:cubicBezTo>
                      <a:pt x="188" y="196"/>
                      <a:pt x="198" y="184"/>
                      <a:pt x="200" y="174"/>
                    </a:cubicBezTo>
                    <a:cubicBezTo>
                      <a:pt x="208" y="137"/>
                      <a:pt x="209" y="103"/>
                      <a:pt x="205" y="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154" name="Group 4" hidden="1"/>
            <p:cNvGrpSpPr>
              <a:grpSpLocks noChangeAspect="1"/>
            </p:cNvGrpSpPr>
            <p:nvPr/>
          </p:nvGrpSpPr>
          <p:grpSpPr bwMode="auto">
            <a:xfrm rot="19800000">
              <a:off x="2063025" y="4135972"/>
              <a:ext cx="3757044" cy="729723"/>
              <a:chOff x="831" y="1208"/>
              <a:chExt cx="3465" cy="673"/>
            </a:xfrm>
            <a:solidFill>
              <a:schemeClr val="bg1">
                <a:lumMod val="50000"/>
                <a:alpha val="10000"/>
              </a:schemeClr>
            </a:solidFill>
          </p:grpSpPr>
          <p:sp>
            <p:nvSpPr>
              <p:cNvPr id="189" name="Freeform 5" hidden="1"/>
              <p:cNvSpPr>
                <a:spLocks/>
              </p:cNvSpPr>
              <p:nvPr/>
            </p:nvSpPr>
            <p:spPr bwMode="auto">
              <a:xfrm>
                <a:off x="1489" y="1435"/>
                <a:ext cx="301" cy="379"/>
              </a:xfrm>
              <a:custGeom>
                <a:avLst/>
                <a:gdLst>
                  <a:gd name="T0" fmla="*/ 65 w 127"/>
                  <a:gd name="T1" fmla="*/ 159 h 159"/>
                  <a:gd name="T2" fmla="*/ 0 w 127"/>
                  <a:gd name="T3" fmla="*/ 131 h 159"/>
                  <a:gd name="T4" fmla="*/ 24 w 127"/>
                  <a:gd name="T5" fmla="*/ 109 h 159"/>
                  <a:gd name="T6" fmla="*/ 63 w 127"/>
                  <a:gd name="T7" fmla="*/ 129 h 159"/>
                  <a:gd name="T8" fmla="*/ 88 w 127"/>
                  <a:gd name="T9" fmla="*/ 114 h 159"/>
                  <a:gd name="T10" fmla="*/ 74 w 127"/>
                  <a:gd name="T11" fmla="*/ 100 h 159"/>
                  <a:gd name="T12" fmla="*/ 47 w 127"/>
                  <a:gd name="T13" fmla="*/ 93 h 159"/>
                  <a:gd name="T14" fmla="*/ 7 w 127"/>
                  <a:gd name="T15" fmla="*/ 50 h 159"/>
                  <a:gd name="T16" fmla="*/ 65 w 127"/>
                  <a:gd name="T17" fmla="*/ 0 h 159"/>
                  <a:gd name="T18" fmla="*/ 123 w 127"/>
                  <a:gd name="T19" fmla="*/ 24 h 159"/>
                  <a:gd name="T20" fmla="*/ 98 w 127"/>
                  <a:gd name="T21" fmla="*/ 45 h 159"/>
                  <a:gd name="T22" fmla="*/ 66 w 127"/>
                  <a:gd name="T23" fmla="*/ 30 h 159"/>
                  <a:gd name="T24" fmla="*/ 45 w 127"/>
                  <a:gd name="T25" fmla="*/ 45 h 159"/>
                  <a:gd name="T26" fmla="*/ 66 w 127"/>
                  <a:gd name="T27" fmla="*/ 59 h 159"/>
                  <a:gd name="T28" fmla="*/ 88 w 127"/>
                  <a:gd name="T29" fmla="*/ 65 h 159"/>
                  <a:gd name="T30" fmla="*/ 127 w 127"/>
                  <a:gd name="T31" fmla="*/ 109 h 159"/>
                  <a:gd name="T32" fmla="*/ 65 w 127"/>
                  <a:gd name="T33" fmla="*/ 159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7" h="159">
                    <a:moveTo>
                      <a:pt x="65" y="159"/>
                    </a:moveTo>
                    <a:cubicBezTo>
                      <a:pt x="38" y="159"/>
                      <a:pt x="15" y="152"/>
                      <a:pt x="0" y="131"/>
                    </a:cubicBezTo>
                    <a:cubicBezTo>
                      <a:pt x="24" y="109"/>
                      <a:pt x="24" y="109"/>
                      <a:pt x="24" y="109"/>
                    </a:cubicBezTo>
                    <a:cubicBezTo>
                      <a:pt x="32" y="121"/>
                      <a:pt x="47" y="129"/>
                      <a:pt x="63" y="129"/>
                    </a:cubicBezTo>
                    <a:cubicBezTo>
                      <a:pt x="75" y="129"/>
                      <a:pt x="88" y="125"/>
                      <a:pt x="88" y="114"/>
                    </a:cubicBezTo>
                    <a:cubicBezTo>
                      <a:pt x="88" y="106"/>
                      <a:pt x="81" y="103"/>
                      <a:pt x="74" y="100"/>
                    </a:cubicBezTo>
                    <a:cubicBezTo>
                      <a:pt x="70" y="99"/>
                      <a:pt x="52" y="94"/>
                      <a:pt x="47" y="93"/>
                    </a:cubicBezTo>
                    <a:cubicBezTo>
                      <a:pt x="25" y="87"/>
                      <a:pt x="7" y="76"/>
                      <a:pt x="7" y="50"/>
                    </a:cubicBezTo>
                    <a:cubicBezTo>
                      <a:pt x="7" y="21"/>
                      <a:pt x="31" y="0"/>
                      <a:pt x="65" y="0"/>
                    </a:cubicBezTo>
                    <a:cubicBezTo>
                      <a:pt x="92" y="0"/>
                      <a:pt x="111" y="7"/>
                      <a:pt x="123" y="24"/>
                    </a:cubicBezTo>
                    <a:cubicBezTo>
                      <a:pt x="98" y="45"/>
                      <a:pt x="98" y="45"/>
                      <a:pt x="98" y="45"/>
                    </a:cubicBezTo>
                    <a:cubicBezTo>
                      <a:pt x="91" y="35"/>
                      <a:pt x="78" y="30"/>
                      <a:pt x="66" y="30"/>
                    </a:cubicBezTo>
                    <a:cubicBezTo>
                      <a:pt x="55" y="30"/>
                      <a:pt x="45" y="35"/>
                      <a:pt x="45" y="45"/>
                    </a:cubicBezTo>
                    <a:cubicBezTo>
                      <a:pt x="45" y="55"/>
                      <a:pt x="54" y="56"/>
                      <a:pt x="66" y="59"/>
                    </a:cubicBezTo>
                    <a:cubicBezTo>
                      <a:pt x="69" y="61"/>
                      <a:pt x="85" y="64"/>
                      <a:pt x="88" y="65"/>
                    </a:cubicBezTo>
                    <a:cubicBezTo>
                      <a:pt x="111" y="72"/>
                      <a:pt x="127" y="84"/>
                      <a:pt x="127" y="109"/>
                    </a:cubicBezTo>
                    <a:cubicBezTo>
                      <a:pt x="127" y="142"/>
                      <a:pt x="97" y="159"/>
                      <a:pt x="65" y="1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0" name="Freeform 6" hidden="1"/>
              <p:cNvSpPr>
                <a:spLocks/>
              </p:cNvSpPr>
              <p:nvPr/>
            </p:nvSpPr>
            <p:spPr bwMode="auto">
              <a:xfrm>
                <a:off x="1806" y="1439"/>
                <a:ext cx="131" cy="375"/>
              </a:xfrm>
              <a:custGeom>
                <a:avLst/>
                <a:gdLst>
                  <a:gd name="T0" fmla="*/ 32 w 55"/>
                  <a:gd name="T1" fmla="*/ 157 h 157"/>
                  <a:gd name="T2" fmla="*/ 0 w 55"/>
                  <a:gd name="T3" fmla="*/ 126 h 157"/>
                  <a:gd name="T4" fmla="*/ 0 w 55"/>
                  <a:gd name="T5" fmla="*/ 0 h 157"/>
                  <a:gd name="T6" fmla="*/ 36 w 55"/>
                  <a:gd name="T7" fmla="*/ 0 h 157"/>
                  <a:gd name="T8" fmla="*/ 36 w 55"/>
                  <a:gd name="T9" fmla="*/ 117 h 157"/>
                  <a:gd name="T10" fmla="*/ 45 w 55"/>
                  <a:gd name="T11" fmla="*/ 126 h 157"/>
                  <a:gd name="T12" fmla="*/ 55 w 55"/>
                  <a:gd name="T13" fmla="*/ 125 h 157"/>
                  <a:gd name="T14" fmla="*/ 55 w 55"/>
                  <a:gd name="T15" fmla="*/ 153 h 157"/>
                  <a:gd name="T16" fmla="*/ 32 w 55"/>
                  <a:gd name="T17" fmla="*/ 15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157">
                    <a:moveTo>
                      <a:pt x="32" y="157"/>
                    </a:moveTo>
                    <a:cubicBezTo>
                      <a:pt x="8" y="157"/>
                      <a:pt x="0" y="141"/>
                      <a:pt x="0" y="12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117"/>
                      <a:pt x="36" y="117"/>
                      <a:pt x="36" y="117"/>
                    </a:cubicBezTo>
                    <a:cubicBezTo>
                      <a:pt x="36" y="122"/>
                      <a:pt x="38" y="126"/>
                      <a:pt x="45" y="126"/>
                    </a:cubicBezTo>
                    <a:cubicBezTo>
                      <a:pt x="48" y="126"/>
                      <a:pt x="51" y="125"/>
                      <a:pt x="55" y="125"/>
                    </a:cubicBezTo>
                    <a:cubicBezTo>
                      <a:pt x="55" y="153"/>
                      <a:pt x="55" y="153"/>
                      <a:pt x="55" y="153"/>
                    </a:cubicBezTo>
                    <a:cubicBezTo>
                      <a:pt x="49" y="155"/>
                      <a:pt x="40" y="157"/>
                      <a:pt x="32" y="1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1" name="Freeform 7" hidden="1"/>
              <p:cNvSpPr>
                <a:spLocks noEditPoints="1"/>
              </p:cNvSpPr>
              <p:nvPr/>
            </p:nvSpPr>
            <p:spPr bwMode="auto">
              <a:xfrm>
                <a:off x="1951" y="1437"/>
                <a:ext cx="85" cy="370"/>
              </a:xfrm>
              <a:custGeom>
                <a:avLst/>
                <a:gdLst>
                  <a:gd name="T0" fmla="*/ 0 w 85"/>
                  <a:gd name="T1" fmla="*/ 65 h 370"/>
                  <a:gd name="T2" fmla="*/ 0 w 85"/>
                  <a:gd name="T3" fmla="*/ 0 h 370"/>
                  <a:gd name="T4" fmla="*/ 85 w 85"/>
                  <a:gd name="T5" fmla="*/ 0 h 370"/>
                  <a:gd name="T6" fmla="*/ 85 w 85"/>
                  <a:gd name="T7" fmla="*/ 65 h 370"/>
                  <a:gd name="T8" fmla="*/ 0 w 85"/>
                  <a:gd name="T9" fmla="*/ 65 h 370"/>
                  <a:gd name="T10" fmla="*/ 0 w 85"/>
                  <a:gd name="T11" fmla="*/ 370 h 370"/>
                  <a:gd name="T12" fmla="*/ 0 w 85"/>
                  <a:gd name="T13" fmla="*/ 100 h 370"/>
                  <a:gd name="T14" fmla="*/ 85 w 85"/>
                  <a:gd name="T15" fmla="*/ 100 h 370"/>
                  <a:gd name="T16" fmla="*/ 85 w 85"/>
                  <a:gd name="T17" fmla="*/ 370 h 370"/>
                  <a:gd name="T18" fmla="*/ 0 w 85"/>
                  <a:gd name="T19" fmla="*/ 370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5" h="370">
                    <a:moveTo>
                      <a:pt x="0" y="65"/>
                    </a:moveTo>
                    <a:lnTo>
                      <a:pt x="0" y="0"/>
                    </a:lnTo>
                    <a:lnTo>
                      <a:pt x="85" y="0"/>
                    </a:lnTo>
                    <a:lnTo>
                      <a:pt x="85" y="65"/>
                    </a:lnTo>
                    <a:lnTo>
                      <a:pt x="0" y="65"/>
                    </a:lnTo>
                    <a:close/>
                    <a:moveTo>
                      <a:pt x="0" y="370"/>
                    </a:moveTo>
                    <a:lnTo>
                      <a:pt x="0" y="100"/>
                    </a:lnTo>
                    <a:lnTo>
                      <a:pt x="85" y="100"/>
                    </a:lnTo>
                    <a:lnTo>
                      <a:pt x="85" y="370"/>
                    </a:lnTo>
                    <a:lnTo>
                      <a:pt x="0" y="37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2" name="Freeform 8" hidden="1"/>
              <p:cNvSpPr>
                <a:spLocks noEditPoints="1"/>
              </p:cNvSpPr>
              <p:nvPr/>
            </p:nvSpPr>
            <p:spPr bwMode="auto">
              <a:xfrm>
                <a:off x="2057" y="1439"/>
                <a:ext cx="258" cy="375"/>
              </a:xfrm>
              <a:custGeom>
                <a:avLst/>
                <a:gdLst>
                  <a:gd name="T0" fmla="*/ 75 w 109"/>
                  <a:gd name="T1" fmla="*/ 154 h 157"/>
                  <a:gd name="T2" fmla="*/ 75 w 109"/>
                  <a:gd name="T3" fmla="*/ 141 h 157"/>
                  <a:gd name="T4" fmla="*/ 74 w 109"/>
                  <a:gd name="T5" fmla="*/ 141 h 157"/>
                  <a:gd name="T6" fmla="*/ 42 w 109"/>
                  <a:gd name="T7" fmla="*/ 157 h 157"/>
                  <a:gd name="T8" fmla="*/ 0 w 109"/>
                  <a:gd name="T9" fmla="*/ 115 h 157"/>
                  <a:gd name="T10" fmla="*/ 0 w 109"/>
                  <a:gd name="T11" fmla="*/ 81 h 157"/>
                  <a:gd name="T12" fmla="*/ 45 w 109"/>
                  <a:gd name="T13" fmla="*/ 38 h 157"/>
                  <a:gd name="T14" fmla="*/ 73 w 109"/>
                  <a:gd name="T15" fmla="*/ 51 h 157"/>
                  <a:gd name="T16" fmla="*/ 74 w 109"/>
                  <a:gd name="T17" fmla="*/ 51 h 157"/>
                  <a:gd name="T18" fmla="*/ 74 w 109"/>
                  <a:gd name="T19" fmla="*/ 0 h 157"/>
                  <a:gd name="T20" fmla="*/ 109 w 109"/>
                  <a:gd name="T21" fmla="*/ 0 h 157"/>
                  <a:gd name="T22" fmla="*/ 109 w 109"/>
                  <a:gd name="T23" fmla="*/ 154 h 157"/>
                  <a:gd name="T24" fmla="*/ 75 w 109"/>
                  <a:gd name="T25" fmla="*/ 154 h 157"/>
                  <a:gd name="T26" fmla="*/ 74 w 109"/>
                  <a:gd name="T27" fmla="*/ 83 h 157"/>
                  <a:gd name="T28" fmla="*/ 54 w 109"/>
                  <a:gd name="T29" fmla="*/ 65 h 157"/>
                  <a:gd name="T30" fmla="*/ 36 w 109"/>
                  <a:gd name="T31" fmla="*/ 84 h 157"/>
                  <a:gd name="T32" fmla="*/ 36 w 109"/>
                  <a:gd name="T33" fmla="*/ 111 h 157"/>
                  <a:gd name="T34" fmla="*/ 55 w 109"/>
                  <a:gd name="T35" fmla="*/ 129 h 157"/>
                  <a:gd name="T36" fmla="*/ 74 w 109"/>
                  <a:gd name="T37" fmla="*/ 110 h 157"/>
                  <a:gd name="T38" fmla="*/ 74 w 109"/>
                  <a:gd name="T39" fmla="*/ 83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9" h="157">
                    <a:moveTo>
                      <a:pt x="75" y="154"/>
                    </a:moveTo>
                    <a:cubicBezTo>
                      <a:pt x="75" y="141"/>
                      <a:pt x="75" y="141"/>
                      <a:pt x="75" y="141"/>
                    </a:cubicBezTo>
                    <a:cubicBezTo>
                      <a:pt x="74" y="141"/>
                      <a:pt x="74" y="141"/>
                      <a:pt x="74" y="141"/>
                    </a:cubicBezTo>
                    <a:cubicBezTo>
                      <a:pt x="67" y="151"/>
                      <a:pt x="53" y="157"/>
                      <a:pt x="42" y="157"/>
                    </a:cubicBezTo>
                    <a:cubicBezTo>
                      <a:pt x="17" y="157"/>
                      <a:pt x="0" y="141"/>
                      <a:pt x="0" y="115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54"/>
                      <a:pt x="20" y="38"/>
                      <a:pt x="45" y="38"/>
                    </a:cubicBezTo>
                    <a:cubicBezTo>
                      <a:pt x="56" y="38"/>
                      <a:pt x="67" y="43"/>
                      <a:pt x="73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109" y="0"/>
                      <a:pt x="109" y="0"/>
                      <a:pt x="109" y="0"/>
                    </a:cubicBezTo>
                    <a:cubicBezTo>
                      <a:pt x="109" y="154"/>
                      <a:pt x="109" y="154"/>
                      <a:pt x="109" y="154"/>
                    </a:cubicBezTo>
                    <a:lnTo>
                      <a:pt x="75" y="154"/>
                    </a:lnTo>
                    <a:close/>
                    <a:moveTo>
                      <a:pt x="74" y="83"/>
                    </a:moveTo>
                    <a:cubicBezTo>
                      <a:pt x="74" y="70"/>
                      <a:pt x="64" y="65"/>
                      <a:pt x="54" y="65"/>
                    </a:cubicBezTo>
                    <a:cubicBezTo>
                      <a:pt x="46" y="65"/>
                      <a:pt x="36" y="70"/>
                      <a:pt x="36" y="84"/>
                    </a:cubicBezTo>
                    <a:cubicBezTo>
                      <a:pt x="36" y="111"/>
                      <a:pt x="36" y="111"/>
                      <a:pt x="36" y="111"/>
                    </a:cubicBezTo>
                    <a:cubicBezTo>
                      <a:pt x="36" y="123"/>
                      <a:pt x="44" y="129"/>
                      <a:pt x="55" y="129"/>
                    </a:cubicBezTo>
                    <a:cubicBezTo>
                      <a:pt x="64" y="129"/>
                      <a:pt x="74" y="124"/>
                      <a:pt x="74" y="110"/>
                    </a:cubicBezTo>
                    <a:lnTo>
                      <a:pt x="74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3" name="Freeform 9" hidden="1"/>
              <p:cNvSpPr>
                <a:spLocks noEditPoints="1"/>
              </p:cNvSpPr>
              <p:nvPr/>
            </p:nvSpPr>
            <p:spPr bwMode="auto">
              <a:xfrm>
                <a:off x="2337" y="1530"/>
                <a:ext cx="253" cy="284"/>
              </a:xfrm>
              <a:custGeom>
                <a:avLst/>
                <a:gdLst>
                  <a:gd name="T0" fmla="*/ 37 w 107"/>
                  <a:gd name="T1" fmla="*/ 71 h 119"/>
                  <a:gd name="T2" fmla="*/ 37 w 107"/>
                  <a:gd name="T3" fmla="*/ 74 h 119"/>
                  <a:gd name="T4" fmla="*/ 63 w 107"/>
                  <a:gd name="T5" fmla="*/ 92 h 119"/>
                  <a:gd name="T6" fmla="*/ 90 w 107"/>
                  <a:gd name="T7" fmla="*/ 84 h 119"/>
                  <a:gd name="T8" fmla="*/ 101 w 107"/>
                  <a:gd name="T9" fmla="*/ 109 h 119"/>
                  <a:gd name="T10" fmla="*/ 57 w 107"/>
                  <a:gd name="T11" fmla="*/ 119 h 119"/>
                  <a:gd name="T12" fmla="*/ 0 w 107"/>
                  <a:gd name="T13" fmla="*/ 73 h 119"/>
                  <a:gd name="T14" fmla="*/ 0 w 107"/>
                  <a:gd name="T15" fmla="*/ 50 h 119"/>
                  <a:gd name="T16" fmla="*/ 55 w 107"/>
                  <a:gd name="T17" fmla="*/ 0 h 119"/>
                  <a:gd name="T18" fmla="*/ 107 w 107"/>
                  <a:gd name="T19" fmla="*/ 43 h 119"/>
                  <a:gd name="T20" fmla="*/ 107 w 107"/>
                  <a:gd name="T21" fmla="*/ 71 h 119"/>
                  <a:gd name="T22" fmla="*/ 37 w 107"/>
                  <a:gd name="T23" fmla="*/ 71 h 119"/>
                  <a:gd name="T24" fmla="*/ 73 w 107"/>
                  <a:gd name="T25" fmla="*/ 44 h 119"/>
                  <a:gd name="T26" fmla="*/ 55 w 107"/>
                  <a:gd name="T27" fmla="*/ 27 h 119"/>
                  <a:gd name="T28" fmla="*/ 37 w 107"/>
                  <a:gd name="T29" fmla="*/ 46 h 119"/>
                  <a:gd name="T30" fmla="*/ 37 w 107"/>
                  <a:gd name="T31" fmla="*/ 50 h 119"/>
                  <a:gd name="T32" fmla="*/ 73 w 107"/>
                  <a:gd name="T33" fmla="*/ 50 h 119"/>
                  <a:gd name="T34" fmla="*/ 73 w 107"/>
                  <a:gd name="T35" fmla="*/ 44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7" h="119">
                    <a:moveTo>
                      <a:pt x="37" y="71"/>
                    </a:moveTo>
                    <a:cubicBezTo>
                      <a:pt x="37" y="74"/>
                      <a:pt x="37" y="74"/>
                      <a:pt x="37" y="74"/>
                    </a:cubicBezTo>
                    <a:cubicBezTo>
                      <a:pt x="37" y="86"/>
                      <a:pt x="51" y="92"/>
                      <a:pt x="63" y="92"/>
                    </a:cubicBezTo>
                    <a:cubicBezTo>
                      <a:pt x="73" y="92"/>
                      <a:pt x="85" y="86"/>
                      <a:pt x="90" y="84"/>
                    </a:cubicBezTo>
                    <a:cubicBezTo>
                      <a:pt x="101" y="109"/>
                      <a:pt x="101" y="109"/>
                      <a:pt x="101" y="109"/>
                    </a:cubicBezTo>
                    <a:cubicBezTo>
                      <a:pt x="90" y="115"/>
                      <a:pt x="78" y="119"/>
                      <a:pt x="57" y="119"/>
                    </a:cubicBezTo>
                    <a:cubicBezTo>
                      <a:pt x="30" y="119"/>
                      <a:pt x="0" y="105"/>
                      <a:pt x="0" y="73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16"/>
                      <a:pt x="28" y="0"/>
                      <a:pt x="55" y="0"/>
                    </a:cubicBezTo>
                    <a:cubicBezTo>
                      <a:pt x="81" y="0"/>
                      <a:pt x="107" y="15"/>
                      <a:pt x="107" y="43"/>
                    </a:cubicBezTo>
                    <a:cubicBezTo>
                      <a:pt x="107" y="71"/>
                      <a:pt x="107" y="71"/>
                      <a:pt x="107" y="71"/>
                    </a:cubicBezTo>
                    <a:lnTo>
                      <a:pt x="37" y="71"/>
                    </a:lnTo>
                    <a:close/>
                    <a:moveTo>
                      <a:pt x="73" y="44"/>
                    </a:moveTo>
                    <a:cubicBezTo>
                      <a:pt x="73" y="32"/>
                      <a:pt x="64" y="27"/>
                      <a:pt x="55" y="27"/>
                    </a:cubicBezTo>
                    <a:cubicBezTo>
                      <a:pt x="45" y="27"/>
                      <a:pt x="37" y="33"/>
                      <a:pt x="37" y="46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73" y="50"/>
                      <a:pt x="73" y="50"/>
                      <a:pt x="73" y="50"/>
                    </a:cubicBezTo>
                    <a:lnTo>
                      <a:pt x="73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4" name="Freeform 10" hidden="1"/>
              <p:cNvSpPr>
                <a:spLocks/>
              </p:cNvSpPr>
              <p:nvPr/>
            </p:nvSpPr>
            <p:spPr bwMode="auto">
              <a:xfrm>
                <a:off x="2609" y="1439"/>
                <a:ext cx="367" cy="368"/>
              </a:xfrm>
              <a:custGeom>
                <a:avLst/>
                <a:gdLst>
                  <a:gd name="T0" fmla="*/ 284 w 367"/>
                  <a:gd name="T1" fmla="*/ 368 h 368"/>
                  <a:gd name="T2" fmla="*/ 284 w 367"/>
                  <a:gd name="T3" fmla="*/ 134 h 368"/>
                  <a:gd name="T4" fmla="*/ 281 w 367"/>
                  <a:gd name="T5" fmla="*/ 134 h 368"/>
                  <a:gd name="T6" fmla="*/ 215 w 367"/>
                  <a:gd name="T7" fmla="*/ 320 h 368"/>
                  <a:gd name="T8" fmla="*/ 151 w 367"/>
                  <a:gd name="T9" fmla="*/ 320 h 368"/>
                  <a:gd name="T10" fmla="*/ 85 w 367"/>
                  <a:gd name="T11" fmla="*/ 137 h 368"/>
                  <a:gd name="T12" fmla="*/ 85 w 367"/>
                  <a:gd name="T13" fmla="*/ 137 h 368"/>
                  <a:gd name="T14" fmla="*/ 85 w 367"/>
                  <a:gd name="T15" fmla="*/ 368 h 368"/>
                  <a:gd name="T16" fmla="*/ 0 w 367"/>
                  <a:gd name="T17" fmla="*/ 368 h 368"/>
                  <a:gd name="T18" fmla="*/ 0 w 367"/>
                  <a:gd name="T19" fmla="*/ 0 h 368"/>
                  <a:gd name="T20" fmla="*/ 113 w 367"/>
                  <a:gd name="T21" fmla="*/ 0 h 368"/>
                  <a:gd name="T22" fmla="*/ 184 w 367"/>
                  <a:gd name="T23" fmla="*/ 191 h 368"/>
                  <a:gd name="T24" fmla="*/ 253 w 367"/>
                  <a:gd name="T25" fmla="*/ 0 h 368"/>
                  <a:gd name="T26" fmla="*/ 367 w 367"/>
                  <a:gd name="T27" fmla="*/ 0 h 368"/>
                  <a:gd name="T28" fmla="*/ 367 w 367"/>
                  <a:gd name="T29" fmla="*/ 368 h 368"/>
                  <a:gd name="T30" fmla="*/ 284 w 367"/>
                  <a:gd name="T31" fmla="*/ 368 h 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67" h="368">
                    <a:moveTo>
                      <a:pt x="284" y="368"/>
                    </a:moveTo>
                    <a:lnTo>
                      <a:pt x="284" y="134"/>
                    </a:lnTo>
                    <a:lnTo>
                      <a:pt x="281" y="134"/>
                    </a:lnTo>
                    <a:lnTo>
                      <a:pt x="215" y="320"/>
                    </a:lnTo>
                    <a:lnTo>
                      <a:pt x="151" y="320"/>
                    </a:lnTo>
                    <a:lnTo>
                      <a:pt x="85" y="137"/>
                    </a:lnTo>
                    <a:lnTo>
                      <a:pt x="85" y="137"/>
                    </a:lnTo>
                    <a:lnTo>
                      <a:pt x="85" y="368"/>
                    </a:lnTo>
                    <a:lnTo>
                      <a:pt x="0" y="368"/>
                    </a:lnTo>
                    <a:lnTo>
                      <a:pt x="0" y="0"/>
                    </a:lnTo>
                    <a:lnTo>
                      <a:pt x="113" y="0"/>
                    </a:lnTo>
                    <a:lnTo>
                      <a:pt x="184" y="191"/>
                    </a:lnTo>
                    <a:lnTo>
                      <a:pt x="253" y="0"/>
                    </a:lnTo>
                    <a:lnTo>
                      <a:pt x="367" y="0"/>
                    </a:lnTo>
                    <a:lnTo>
                      <a:pt x="367" y="368"/>
                    </a:lnTo>
                    <a:lnTo>
                      <a:pt x="284" y="36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5" name="Freeform 11" hidden="1"/>
              <p:cNvSpPr>
                <a:spLocks noEditPoints="1"/>
              </p:cNvSpPr>
              <p:nvPr/>
            </p:nvSpPr>
            <p:spPr bwMode="auto">
              <a:xfrm>
                <a:off x="2999" y="1530"/>
                <a:ext cx="258" cy="284"/>
              </a:xfrm>
              <a:custGeom>
                <a:avLst/>
                <a:gdLst>
                  <a:gd name="T0" fmla="*/ 55 w 109"/>
                  <a:gd name="T1" fmla="*/ 119 h 119"/>
                  <a:gd name="T2" fmla="*/ 0 w 109"/>
                  <a:gd name="T3" fmla="*/ 73 h 119"/>
                  <a:gd name="T4" fmla="*/ 0 w 109"/>
                  <a:gd name="T5" fmla="*/ 49 h 119"/>
                  <a:gd name="T6" fmla="*/ 54 w 109"/>
                  <a:gd name="T7" fmla="*/ 0 h 119"/>
                  <a:gd name="T8" fmla="*/ 109 w 109"/>
                  <a:gd name="T9" fmla="*/ 48 h 119"/>
                  <a:gd name="T10" fmla="*/ 109 w 109"/>
                  <a:gd name="T11" fmla="*/ 72 h 119"/>
                  <a:gd name="T12" fmla="*/ 55 w 109"/>
                  <a:gd name="T13" fmla="*/ 119 h 119"/>
                  <a:gd name="T14" fmla="*/ 73 w 109"/>
                  <a:gd name="T15" fmla="*/ 46 h 119"/>
                  <a:gd name="T16" fmla="*/ 55 w 109"/>
                  <a:gd name="T17" fmla="*/ 28 h 119"/>
                  <a:gd name="T18" fmla="*/ 36 w 109"/>
                  <a:gd name="T19" fmla="*/ 46 h 119"/>
                  <a:gd name="T20" fmla="*/ 36 w 109"/>
                  <a:gd name="T21" fmla="*/ 74 h 119"/>
                  <a:gd name="T22" fmla="*/ 55 w 109"/>
                  <a:gd name="T23" fmla="*/ 92 h 119"/>
                  <a:gd name="T24" fmla="*/ 73 w 109"/>
                  <a:gd name="T25" fmla="*/ 74 h 119"/>
                  <a:gd name="T26" fmla="*/ 73 w 109"/>
                  <a:gd name="T27" fmla="*/ 46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9" h="119">
                    <a:moveTo>
                      <a:pt x="55" y="119"/>
                    </a:moveTo>
                    <a:cubicBezTo>
                      <a:pt x="28" y="119"/>
                      <a:pt x="0" y="107"/>
                      <a:pt x="0" y="73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0" y="16"/>
                      <a:pt x="28" y="0"/>
                      <a:pt x="54" y="0"/>
                    </a:cubicBezTo>
                    <a:cubicBezTo>
                      <a:pt x="81" y="0"/>
                      <a:pt x="109" y="15"/>
                      <a:pt x="109" y="48"/>
                    </a:cubicBezTo>
                    <a:cubicBezTo>
                      <a:pt x="109" y="72"/>
                      <a:pt x="109" y="72"/>
                      <a:pt x="109" y="72"/>
                    </a:cubicBezTo>
                    <a:cubicBezTo>
                      <a:pt x="109" y="105"/>
                      <a:pt x="81" y="119"/>
                      <a:pt x="55" y="119"/>
                    </a:cubicBezTo>
                    <a:close/>
                    <a:moveTo>
                      <a:pt x="73" y="46"/>
                    </a:moveTo>
                    <a:cubicBezTo>
                      <a:pt x="73" y="35"/>
                      <a:pt x="65" y="28"/>
                      <a:pt x="55" y="28"/>
                    </a:cubicBezTo>
                    <a:cubicBezTo>
                      <a:pt x="44" y="28"/>
                      <a:pt x="36" y="34"/>
                      <a:pt x="36" y="46"/>
                    </a:cubicBezTo>
                    <a:cubicBezTo>
                      <a:pt x="36" y="74"/>
                      <a:pt x="36" y="74"/>
                      <a:pt x="36" y="74"/>
                    </a:cubicBezTo>
                    <a:cubicBezTo>
                      <a:pt x="36" y="85"/>
                      <a:pt x="44" y="92"/>
                      <a:pt x="55" y="92"/>
                    </a:cubicBezTo>
                    <a:cubicBezTo>
                      <a:pt x="65" y="92"/>
                      <a:pt x="73" y="86"/>
                      <a:pt x="73" y="74"/>
                    </a:cubicBezTo>
                    <a:lnTo>
                      <a:pt x="73" y="4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6" name="Freeform 12" hidden="1"/>
              <p:cNvSpPr>
                <a:spLocks noEditPoints="1"/>
              </p:cNvSpPr>
              <p:nvPr/>
            </p:nvSpPr>
            <p:spPr bwMode="auto">
              <a:xfrm>
                <a:off x="3279" y="1439"/>
                <a:ext cx="258" cy="375"/>
              </a:xfrm>
              <a:custGeom>
                <a:avLst/>
                <a:gdLst>
                  <a:gd name="T0" fmla="*/ 74 w 109"/>
                  <a:gd name="T1" fmla="*/ 154 h 157"/>
                  <a:gd name="T2" fmla="*/ 74 w 109"/>
                  <a:gd name="T3" fmla="*/ 141 h 157"/>
                  <a:gd name="T4" fmla="*/ 73 w 109"/>
                  <a:gd name="T5" fmla="*/ 141 h 157"/>
                  <a:gd name="T6" fmla="*/ 42 w 109"/>
                  <a:gd name="T7" fmla="*/ 157 h 157"/>
                  <a:gd name="T8" fmla="*/ 0 w 109"/>
                  <a:gd name="T9" fmla="*/ 115 h 157"/>
                  <a:gd name="T10" fmla="*/ 0 w 109"/>
                  <a:gd name="T11" fmla="*/ 81 h 157"/>
                  <a:gd name="T12" fmla="*/ 44 w 109"/>
                  <a:gd name="T13" fmla="*/ 38 h 157"/>
                  <a:gd name="T14" fmla="*/ 73 w 109"/>
                  <a:gd name="T15" fmla="*/ 51 h 157"/>
                  <a:gd name="T16" fmla="*/ 73 w 109"/>
                  <a:gd name="T17" fmla="*/ 51 h 157"/>
                  <a:gd name="T18" fmla="*/ 73 w 109"/>
                  <a:gd name="T19" fmla="*/ 0 h 157"/>
                  <a:gd name="T20" fmla="*/ 109 w 109"/>
                  <a:gd name="T21" fmla="*/ 0 h 157"/>
                  <a:gd name="T22" fmla="*/ 109 w 109"/>
                  <a:gd name="T23" fmla="*/ 154 h 157"/>
                  <a:gd name="T24" fmla="*/ 74 w 109"/>
                  <a:gd name="T25" fmla="*/ 154 h 157"/>
                  <a:gd name="T26" fmla="*/ 73 w 109"/>
                  <a:gd name="T27" fmla="*/ 83 h 157"/>
                  <a:gd name="T28" fmla="*/ 54 w 109"/>
                  <a:gd name="T29" fmla="*/ 65 h 157"/>
                  <a:gd name="T30" fmla="*/ 35 w 109"/>
                  <a:gd name="T31" fmla="*/ 84 h 157"/>
                  <a:gd name="T32" fmla="*/ 35 w 109"/>
                  <a:gd name="T33" fmla="*/ 111 h 157"/>
                  <a:gd name="T34" fmla="*/ 54 w 109"/>
                  <a:gd name="T35" fmla="*/ 129 h 157"/>
                  <a:gd name="T36" fmla="*/ 73 w 109"/>
                  <a:gd name="T37" fmla="*/ 110 h 157"/>
                  <a:gd name="T38" fmla="*/ 73 w 109"/>
                  <a:gd name="T39" fmla="*/ 83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9" h="157">
                    <a:moveTo>
                      <a:pt x="74" y="154"/>
                    </a:moveTo>
                    <a:cubicBezTo>
                      <a:pt x="74" y="141"/>
                      <a:pt x="74" y="141"/>
                      <a:pt x="74" y="141"/>
                    </a:cubicBezTo>
                    <a:cubicBezTo>
                      <a:pt x="73" y="141"/>
                      <a:pt x="73" y="141"/>
                      <a:pt x="73" y="141"/>
                    </a:cubicBezTo>
                    <a:cubicBezTo>
                      <a:pt x="66" y="151"/>
                      <a:pt x="53" y="157"/>
                      <a:pt x="42" y="157"/>
                    </a:cubicBezTo>
                    <a:cubicBezTo>
                      <a:pt x="16" y="157"/>
                      <a:pt x="0" y="141"/>
                      <a:pt x="0" y="115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54"/>
                      <a:pt x="19" y="38"/>
                      <a:pt x="44" y="38"/>
                    </a:cubicBezTo>
                    <a:cubicBezTo>
                      <a:pt x="55" y="38"/>
                      <a:pt x="66" y="43"/>
                      <a:pt x="73" y="51"/>
                    </a:cubicBezTo>
                    <a:cubicBezTo>
                      <a:pt x="73" y="51"/>
                      <a:pt x="73" y="51"/>
                      <a:pt x="73" y="51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109" y="0"/>
                      <a:pt x="109" y="0"/>
                      <a:pt x="109" y="0"/>
                    </a:cubicBezTo>
                    <a:cubicBezTo>
                      <a:pt x="109" y="154"/>
                      <a:pt x="109" y="154"/>
                      <a:pt x="109" y="154"/>
                    </a:cubicBezTo>
                    <a:lnTo>
                      <a:pt x="74" y="154"/>
                    </a:lnTo>
                    <a:close/>
                    <a:moveTo>
                      <a:pt x="73" y="83"/>
                    </a:moveTo>
                    <a:cubicBezTo>
                      <a:pt x="73" y="70"/>
                      <a:pt x="63" y="65"/>
                      <a:pt x="54" y="65"/>
                    </a:cubicBezTo>
                    <a:cubicBezTo>
                      <a:pt x="45" y="65"/>
                      <a:pt x="35" y="70"/>
                      <a:pt x="35" y="84"/>
                    </a:cubicBezTo>
                    <a:cubicBezTo>
                      <a:pt x="35" y="111"/>
                      <a:pt x="35" y="111"/>
                      <a:pt x="35" y="111"/>
                    </a:cubicBezTo>
                    <a:cubicBezTo>
                      <a:pt x="35" y="123"/>
                      <a:pt x="44" y="129"/>
                      <a:pt x="54" y="129"/>
                    </a:cubicBezTo>
                    <a:cubicBezTo>
                      <a:pt x="63" y="129"/>
                      <a:pt x="73" y="124"/>
                      <a:pt x="73" y="110"/>
                    </a:cubicBezTo>
                    <a:lnTo>
                      <a:pt x="73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7" name="Freeform 13" hidden="1"/>
              <p:cNvSpPr>
                <a:spLocks noEditPoints="1"/>
              </p:cNvSpPr>
              <p:nvPr/>
            </p:nvSpPr>
            <p:spPr bwMode="auto">
              <a:xfrm>
                <a:off x="3553" y="1530"/>
                <a:ext cx="253" cy="284"/>
              </a:xfrm>
              <a:custGeom>
                <a:avLst/>
                <a:gdLst>
                  <a:gd name="T0" fmla="*/ 36 w 107"/>
                  <a:gd name="T1" fmla="*/ 71 h 119"/>
                  <a:gd name="T2" fmla="*/ 36 w 107"/>
                  <a:gd name="T3" fmla="*/ 74 h 119"/>
                  <a:gd name="T4" fmla="*/ 62 w 107"/>
                  <a:gd name="T5" fmla="*/ 92 h 119"/>
                  <a:gd name="T6" fmla="*/ 90 w 107"/>
                  <a:gd name="T7" fmla="*/ 84 h 119"/>
                  <a:gd name="T8" fmla="*/ 101 w 107"/>
                  <a:gd name="T9" fmla="*/ 109 h 119"/>
                  <a:gd name="T10" fmla="*/ 56 w 107"/>
                  <a:gd name="T11" fmla="*/ 119 h 119"/>
                  <a:gd name="T12" fmla="*/ 0 w 107"/>
                  <a:gd name="T13" fmla="*/ 73 h 119"/>
                  <a:gd name="T14" fmla="*/ 0 w 107"/>
                  <a:gd name="T15" fmla="*/ 50 h 119"/>
                  <a:gd name="T16" fmla="*/ 54 w 107"/>
                  <a:gd name="T17" fmla="*/ 0 h 119"/>
                  <a:gd name="T18" fmla="*/ 107 w 107"/>
                  <a:gd name="T19" fmla="*/ 43 h 119"/>
                  <a:gd name="T20" fmla="*/ 107 w 107"/>
                  <a:gd name="T21" fmla="*/ 71 h 119"/>
                  <a:gd name="T22" fmla="*/ 36 w 107"/>
                  <a:gd name="T23" fmla="*/ 71 h 119"/>
                  <a:gd name="T24" fmla="*/ 72 w 107"/>
                  <a:gd name="T25" fmla="*/ 44 h 119"/>
                  <a:gd name="T26" fmla="*/ 55 w 107"/>
                  <a:gd name="T27" fmla="*/ 27 h 119"/>
                  <a:gd name="T28" fmla="*/ 36 w 107"/>
                  <a:gd name="T29" fmla="*/ 46 h 119"/>
                  <a:gd name="T30" fmla="*/ 36 w 107"/>
                  <a:gd name="T31" fmla="*/ 50 h 119"/>
                  <a:gd name="T32" fmla="*/ 72 w 107"/>
                  <a:gd name="T33" fmla="*/ 50 h 119"/>
                  <a:gd name="T34" fmla="*/ 72 w 107"/>
                  <a:gd name="T35" fmla="*/ 44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7" h="119">
                    <a:moveTo>
                      <a:pt x="36" y="71"/>
                    </a:moveTo>
                    <a:cubicBezTo>
                      <a:pt x="36" y="74"/>
                      <a:pt x="36" y="74"/>
                      <a:pt x="36" y="74"/>
                    </a:cubicBezTo>
                    <a:cubicBezTo>
                      <a:pt x="36" y="86"/>
                      <a:pt x="51" y="92"/>
                      <a:pt x="62" y="92"/>
                    </a:cubicBezTo>
                    <a:cubicBezTo>
                      <a:pt x="73" y="92"/>
                      <a:pt x="85" y="86"/>
                      <a:pt x="90" y="84"/>
                    </a:cubicBezTo>
                    <a:cubicBezTo>
                      <a:pt x="101" y="109"/>
                      <a:pt x="101" y="109"/>
                      <a:pt x="101" y="109"/>
                    </a:cubicBezTo>
                    <a:cubicBezTo>
                      <a:pt x="89" y="115"/>
                      <a:pt x="78" y="119"/>
                      <a:pt x="56" y="119"/>
                    </a:cubicBezTo>
                    <a:cubicBezTo>
                      <a:pt x="29" y="119"/>
                      <a:pt x="0" y="105"/>
                      <a:pt x="0" y="73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16"/>
                      <a:pt x="27" y="0"/>
                      <a:pt x="54" y="0"/>
                    </a:cubicBezTo>
                    <a:cubicBezTo>
                      <a:pt x="81" y="0"/>
                      <a:pt x="107" y="15"/>
                      <a:pt x="107" y="43"/>
                    </a:cubicBezTo>
                    <a:cubicBezTo>
                      <a:pt x="107" y="71"/>
                      <a:pt x="107" y="71"/>
                      <a:pt x="107" y="71"/>
                    </a:cubicBezTo>
                    <a:lnTo>
                      <a:pt x="36" y="71"/>
                    </a:lnTo>
                    <a:close/>
                    <a:moveTo>
                      <a:pt x="72" y="44"/>
                    </a:moveTo>
                    <a:cubicBezTo>
                      <a:pt x="72" y="32"/>
                      <a:pt x="64" y="27"/>
                      <a:pt x="55" y="27"/>
                    </a:cubicBezTo>
                    <a:cubicBezTo>
                      <a:pt x="45" y="27"/>
                      <a:pt x="36" y="33"/>
                      <a:pt x="36" y="46"/>
                    </a:cubicBezTo>
                    <a:cubicBezTo>
                      <a:pt x="36" y="50"/>
                      <a:pt x="36" y="50"/>
                      <a:pt x="36" y="50"/>
                    </a:cubicBezTo>
                    <a:cubicBezTo>
                      <a:pt x="72" y="50"/>
                      <a:pt x="72" y="50"/>
                      <a:pt x="72" y="50"/>
                    </a:cubicBezTo>
                    <a:lnTo>
                      <a:pt x="72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8" name="Freeform 14" hidden="1"/>
              <p:cNvSpPr>
                <a:spLocks/>
              </p:cNvSpPr>
              <p:nvPr/>
            </p:nvSpPr>
            <p:spPr bwMode="auto">
              <a:xfrm>
                <a:off x="3821" y="1439"/>
                <a:ext cx="130" cy="375"/>
              </a:xfrm>
              <a:custGeom>
                <a:avLst/>
                <a:gdLst>
                  <a:gd name="T0" fmla="*/ 32 w 55"/>
                  <a:gd name="T1" fmla="*/ 157 h 157"/>
                  <a:gd name="T2" fmla="*/ 0 w 55"/>
                  <a:gd name="T3" fmla="*/ 126 h 157"/>
                  <a:gd name="T4" fmla="*/ 0 w 55"/>
                  <a:gd name="T5" fmla="*/ 0 h 157"/>
                  <a:gd name="T6" fmla="*/ 36 w 55"/>
                  <a:gd name="T7" fmla="*/ 0 h 157"/>
                  <a:gd name="T8" fmla="*/ 36 w 55"/>
                  <a:gd name="T9" fmla="*/ 117 h 157"/>
                  <a:gd name="T10" fmla="*/ 45 w 55"/>
                  <a:gd name="T11" fmla="*/ 126 h 157"/>
                  <a:gd name="T12" fmla="*/ 55 w 55"/>
                  <a:gd name="T13" fmla="*/ 125 h 157"/>
                  <a:gd name="T14" fmla="*/ 55 w 55"/>
                  <a:gd name="T15" fmla="*/ 153 h 157"/>
                  <a:gd name="T16" fmla="*/ 32 w 55"/>
                  <a:gd name="T17" fmla="*/ 15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157">
                    <a:moveTo>
                      <a:pt x="32" y="157"/>
                    </a:moveTo>
                    <a:cubicBezTo>
                      <a:pt x="8" y="157"/>
                      <a:pt x="0" y="141"/>
                      <a:pt x="0" y="12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117"/>
                      <a:pt x="36" y="117"/>
                      <a:pt x="36" y="117"/>
                    </a:cubicBezTo>
                    <a:cubicBezTo>
                      <a:pt x="36" y="122"/>
                      <a:pt x="38" y="126"/>
                      <a:pt x="45" y="126"/>
                    </a:cubicBezTo>
                    <a:cubicBezTo>
                      <a:pt x="48" y="126"/>
                      <a:pt x="51" y="125"/>
                      <a:pt x="55" y="125"/>
                    </a:cubicBezTo>
                    <a:cubicBezTo>
                      <a:pt x="55" y="153"/>
                      <a:pt x="55" y="153"/>
                      <a:pt x="55" y="153"/>
                    </a:cubicBezTo>
                    <a:cubicBezTo>
                      <a:pt x="49" y="155"/>
                      <a:pt x="40" y="157"/>
                      <a:pt x="32" y="1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9" name="Rectangle 15" hidden="1"/>
              <p:cNvSpPr>
                <a:spLocks noChangeArrowheads="1"/>
              </p:cNvSpPr>
              <p:nvPr/>
            </p:nvSpPr>
            <p:spPr bwMode="auto">
              <a:xfrm>
                <a:off x="3963" y="1786"/>
                <a:ext cx="16" cy="2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0" name="Freeform 16" hidden="1"/>
              <p:cNvSpPr>
                <a:spLocks/>
              </p:cNvSpPr>
              <p:nvPr/>
            </p:nvSpPr>
            <p:spPr bwMode="auto">
              <a:xfrm>
                <a:off x="3993" y="1712"/>
                <a:ext cx="74" cy="98"/>
              </a:xfrm>
              <a:custGeom>
                <a:avLst/>
                <a:gdLst>
                  <a:gd name="T0" fmla="*/ 16 w 31"/>
                  <a:gd name="T1" fmla="*/ 41 h 41"/>
                  <a:gd name="T2" fmla="*/ 0 w 31"/>
                  <a:gd name="T3" fmla="*/ 26 h 41"/>
                  <a:gd name="T4" fmla="*/ 0 w 31"/>
                  <a:gd name="T5" fmla="*/ 16 h 41"/>
                  <a:gd name="T6" fmla="*/ 16 w 31"/>
                  <a:gd name="T7" fmla="*/ 0 h 41"/>
                  <a:gd name="T8" fmla="*/ 31 w 31"/>
                  <a:gd name="T9" fmla="*/ 13 h 41"/>
                  <a:gd name="T10" fmla="*/ 31 w 31"/>
                  <a:gd name="T11" fmla="*/ 14 h 41"/>
                  <a:gd name="T12" fmla="*/ 26 w 31"/>
                  <a:gd name="T13" fmla="*/ 14 h 41"/>
                  <a:gd name="T14" fmla="*/ 26 w 31"/>
                  <a:gd name="T15" fmla="*/ 13 h 41"/>
                  <a:gd name="T16" fmla="*/ 16 w 31"/>
                  <a:gd name="T17" fmla="*/ 5 h 41"/>
                  <a:gd name="T18" fmla="*/ 6 w 31"/>
                  <a:gd name="T19" fmla="*/ 16 h 41"/>
                  <a:gd name="T20" fmla="*/ 6 w 31"/>
                  <a:gd name="T21" fmla="*/ 25 h 41"/>
                  <a:gd name="T22" fmla="*/ 16 w 31"/>
                  <a:gd name="T23" fmla="*/ 36 h 41"/>
                  <a:gd name="T24" fmla="*/ 26 w 31"/>
                  <a:gd name="T25" fmla="*/ 29 h 41"/>
                  <a:gd name="T26" fmla="*/ 26 w 31"/>
                  <a:gd name="T27" fmla="*/ 27 h 41"/>
                  <a:gd name="T28" fmla="*/ 31 w 31"/>
                  <a:gd name="T29" fmla="*/ 27 h 41"/>
                  <a:gd name="T30" fmla="*/ 31 w 31"/>
                  <a:gd name="T31" fmla="*/ 28 h 41"/>
                  <a:gd name="T32" fmla="*/ 16 w 31"/>
                  <a:gd name="T33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1" h="41">
                    <a:moveTo>
                      <a:pt x="16" y="41"/>
                    </a:moveTo>
                    <a:cubicBezTo>
                      <a:pt x="6" y="41"/>
                      <a:pt x="0" y="36"/>
                      <a:pt x="0" y="2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6"/>
                      <a:pt x="7" y="0"/>
                      <a:pt x="16" y="0"/>
                    </a:cubicBezTo>
                    <a:cubicBezTo>
                      <a:pt x="26" y="0"/>
                      <a:pt x="31" y="6"/>
                      <a:pt x="31" y="13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0"/>
                      <a:pt x="23" y="5"/>
                      <a:pt x="16" y="5"/>
                    </a:cubicBezTo>
                    <a:cubicBezTo>
                      <a:pt x="10" y="5"/>
                      <a:pt x="6" y="10"/>
                      <a:pt x="6" y="16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6" y="32"/>
                      <a:pt x="9" y="36"/>
                      <a:pt x="16" y="36"/>
                    </a:cubicBezTo>
                    <a:cubicBezTo>
                      <a:pt x="23" y="36"/>
                      <a:pt x="26" y="32"/>
                      <a:pt x="26" y="29"/>
                    </a:cubicBezTo>
                    <a:cubicBezTo>
                      <a:pt x="26" y="27"/>
                      <a:pt x="26" y="27"/>
                      <a:pt x="26" y="27"/>
                    </a:cubicBezTo>
                    <a:cubicBezTo>
                      <a:pt x="31" y="27"/>
                      <a:pt x="31" y="27"/>
                      <a:pt x="31" y="27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1" y="36"/>
                      <a:pt x="26" y="41"/>
                      <a:pt x="16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1" name="Freeform 17" hidden="1"/>
              <p:cNvSpPr>
                <a:spLocks noEditPoints="1"/>
              </p:cNvSpPr>
              <p:nvPr/>
            </p:nvSpPr>
            <p:spPr bwMode="auto">
              <a:xfrm>
                <a:off x="4076" y="1712"/>
                <a:ext cx="76" cy="98"/>
              </a:xfrm>
              <a:custGeom>
                <a:avLst/>
                <a:gdLst>
                  <a:gd name="T0" fmla="*/ 16 w 32"/>
                  <a:gd name="T1" fmla="*/ 41 h 41"/>
                  <a:gd name="T2" fmla="*/ 0 w 32"/>
                  <a:gd name="T3" fmla="*/ 26 h 41"/>
                  <a:gd name="T4" fmla="*/ 0 w 32"/>
                  <a:gd name="T5" fmla="*/ 16 h 41"/>
                  <a:gd name="T6" fmla="*/ 16 w 32"/>
                  <a:gd name="T7" fmla="*/ 0 h 41"/>
                  <a:gd name="T8" fmla="*/ 32 w 32"/>
                  <a:gd name="T9" fmla="*/ 16 h 41"/>
                  <a:gd name="T10" fmla="*/ 32 w 32"/>
                  <a:gd name="T11" fmla="*/ 25 h 41"/>
                  <a:gd name="T12" fmla="*/ 16 w 32"/>
                  <a:gd name="T13" fmla="*/ 41 h 41"/>
                  <a:gd name="T14" fmla="*/ 26 w 32"/>
                  <a:gd name="T15" fmla="*/ 16 h 41"/>
                  <a:gd name="T16" fmla="*/ 16 w 32"/>
                  <a:gd name="T17" fmla="*/ 5 h 41"/>
                  <a:gd name="T18" fmla="*/ 6 w 32"/>
                  <a:gd name="T19" fmla="*/ 16 h 41"/>
                  <a:gd name="T20" fmla="*/ 6 w 32"/>
                  <a:gd name="T21" fmla="*/ 26 h 41"/>
                  <a:gd name="T22" fmla="*/ 16 w 32"/>
                  <a:gd name="T23" fmla="*/ 36 h 41"/>
                  <a:gd name="T24" fmla="*/ 26 w 32"/>
                  <a:gd name="T25" fmla="*/ 25 h 41"/>
                  <a:gd name="T26" fmla="*/ 26 w 32"/>
                  <a:gd name="T27" fmla="*/ 16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2" h="41">
                    <a:moveTo>
                      <a:pt x="16" y="41"/>
                    </a:moveTo>
                    <a:cubicBezTo>
                      <a:pt x="6" y="41"/>
                      <a:pt x="0" y="36"/>
                      <a:pt x="0" y="2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6"/>
                      <a:pt x="7" y="0"/>
                      <a:pt x="16" y="0"/>
                    </a:cubicBezTo>
                    <a:cubicBezTo>
                      <a:pt x="26" y="0"/>
                      <a:pt x="32" y="6"/>
                      <a:pt x="32" y="16"/>
                    </a:cubicBezTo>
                    <a:cubicBezTo>
                      <a:pt x="32" y="25"/>
                      <a:pt x="32" y="25"/>
                      <a:pt x="32" y="25"/>
                    </a:cubicBezTo>
                    <a:cubicBezTo>
                      <a:pt x="32" y="36"/>
                      <a:pt x="25" y="41"/>
                      <a:pt x="16" y="41"/>
                    </a:cubicBezTo>
                    <a:close/>
                    <a:moveTo>
                      <a:pt x="26" y="16"/>
                    </a:moveTo>
                    <a:cubicBezTo>
                      <a:pt x="26" y="10"/>
                      <a:pt x="23" y="5"/>
                      <a:pt x="16" y="5"/>
                    </a:cubicBezTo>
                    <a:cubicBezTo>
                      <a:pt x="9" y="5"/>
                      <a:pt x="6" y="10"/>
                      <a:pt x="6" y="16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6" y="32"/>
                      <a:pt x="9" y="36"/>
                      <a:pt x="16" y="36"/>
                    </a:cubicBezTo>
                    <a:cubicBezTo>
                      <a:pt x="23" y="36"/>
                      <a:pt x="26" y="32"/>
                      <a:pt x="26" y="25"/>
                    </a:cubicBezTo>
                    <a:lnTo>
                      <a:pt x="26" y="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2" name="Freeform 18" hidden="1"/>
              <p:cNvSpPr>
                <a:spLocks/>
              </p:cNvSpPr>
              <p:nvPr/>
            </p:nvSpPr>
            <p:spPr bwMode="auto">
              <a:xfrm>
                <a:off x="4166" y="1712"/>
                <a:ext cx="130" cy="95"/>
              </a:xfrm>
              <a:custGeom>
                <a:avLst/>
                <a:gdLst>
                  <a:gd name="T0" fmla="*/ 49 w 55"/>
                  <a:gd name="T1" fmla="*/ 40 h 40"/>
                  <a:gd name="T2" fmla="*/ 49 w 55"/>
                  <a:gd name="T3" fmla="*/ 15 h 40"/>
                  <a:gd name="T4" fmla="*/ 41 w 55"/>
                  <a:gd name="T5" fmla="*/ 5 h 40"/>
                  <a:gd name="T6" fmla="*/ 30 w 55"/>
                  <a:gd name="T7" fmla="*/ 17 h 40"/>
                  <a:gd name="T8" fmla="*/ 30 w 55"/>
                  <a:gd name="T9" fmla="*/ 40 h 40"/>
                  <a:gd name="T10" fmla="*/ 24 w 55"/>
                  <a:gd name="T11" fmla="*/ 40 h 40"/>
                  <a:gd name="T12" fmla="*/ 24 w 55"/>
                  <a:gd name="T13" fmla="*/ 15 h 40"/>
                  <a:gd name="T14" fmla="*/ 17 w 55"/>
                  <a:gd name="T15" fmla="*/ 5 h 40"/>
                  <a:gd name="T16" fmla="*/ 6 w 55"/>
                  <a:gd name="T17" fmla="*/ 17 h 40"/>
                  <a:gd name="T18" fmla="*/ 6 w 55"/>
                  <a:gd name="T19" fmla="*/ 40 h 40"/>
                  <a:gd name="T20" fmla="*/ 0 w 55"/>
                  <a:gd name="T21" fmla="*/ 40 h 40"/>
                  <a:gd name="T22" fmla="*/ 0 w 55"/>
                  <a:gd name="T23" fmla="*/ 1 h 40"/>
                  <a:gd name="T24" fmla="*/ 6 w 55"/>
                  <a:gd name="T25" fmla="*/ 1 h 40"/>
                  <a:gd name="T26" fmla="*/ 6 w 55"/>
                  <a:gd name="T27" fmla="*/ 7 h 40"/>
                  <a:gd name="T28" fmla="*/ 6 w 55"/>
                  <a:gd name="T29" fmla="*/ 7 h 40"/>
                  <a:gd name="T30" fmla="*/ 18 w 55"/>
                  <a:gd name="T31" fmla="*/ 0 h 40"/>
                  <a:gd name="T32" fmla="*/ 29 w 55"/>
                  <a:gd name="T33" fmla="*/ 7 h 40"/>
                  <a:gd name="T34" fmla="*/ 30 w 55"/>
                  <a:gd name="T35" fmla="*/ 7 h 40"/>
                  <a:gd name="T36" fmla="*/ 42 w 55"/>
                  <a:gd name="T37" fmla="*/ 0 h 40"/>
                  <a:gd name="T38" fmla="*/ 55 w 55"/>
                  <a:gd name="T39" fmla="*/ 13 h 40"/>
                  <a:gd name="T40" fmla="*/ 55 w 55"/>
                  <a:gd name="T41" fmla="*/ 40 h 40"/>
                  <a:gd name="T42" fmla="*/ 49 w 55"/>
                  <a:gd name="T43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5" h="40">
                    <a:moveTo>
                      <a:pt x="49" y="40"/>
                    </a:moveTo>
                    <a:cubicBezTo>
                      <a:pt x="49" y="15"/>
                      <a:pt x="49" y="15"/>
                      <a:pt x="49" y="15"/>
                    </a:cubicBezTo>
                    <a:cubicBezTo>
                      <a:pt x="49" y="9"/>
                      <a:pt x="46" y="5"/>
                      <a:pt x="41" y="5"/>
                    </a:cubicBezTo>
                    <a:cubicBezTo>
                      <a:pt x="35" y="5"/>
                      <a:pt x="30" y="11"/>
                      <a:pt x="30" y="17"/>
                    </a:cubicBezTo>
                    <a:cubicBezTo>
                      <a:pt x="30" y="40"/>
                      <a:pt x="30" y="40"/>
                      <a:pt x="30" y="40"/>
                    </a:cubicBezTo>
                    <a:cubicBezTo>
                      <a:pt x="24" y="40"/>
                      <a:pt x="24" y="40"/>
                      <a:pt x="24" y="40"/>
                    </a:cubicBezTo>
                    <a:cubicBezTo>
                      <a:pt x="24" y="15"/>
                      <a:pt x="24" y="15"/>
                      <a:pt x="24" y="15"/>
                    </a:cubicBezTo>
                    <a:cubicBezTo>
                      <a:pt x="24" y="9"/>
                      <a:pt x="21" y="5"/>
                      <a:pt x="17" y="5"/>
                    </a:cubicBezTo>
                    <a:cubicBezTo>
                      <a:pt x="12" y="5"/>
                      <a:pt x="6" y="10"/>
                      <a:pt x="6" y="17"/>
                    </a:cubicBezTo>
                    <a:cubicBezTo>
                      <a:pt x="6" y="40"/>
                      <a:pt x="6" y="40"/>
                      <a:pt x="6" y="40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9" y="3"/>
                      <a:pt x="13" y="0"/>
                      <a:pt x="18" y="0"/>
                    </a:cubicBezTo>
                    <a:cubicBezTo>
                      <a:pt x="24" y="0"/>
                      <a:pt x="28" y="3"/>
                      <a:pt x="29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3" y="3"/>
                      <a:pt x="37" y="0"/>
                      <a:pt x="42" y="0"/>
                    </a:cubicBezTo>
                    <a:cubicBezTo>
                      <a:pt x="51" y="0"/>
                      <a:pt x="55" y="6"/>
                      <a:pt x="55" y="13"/>
                    </a:cubicBezTo>
                    <a:cubicBezTo>
                      <a:pt x="55" y="40"/>
                      <a:pt x="55" y="40"/>
                      <a:pt x="55" y="40"/>
                    </a:cubicBezTo>
                    <a:lnTo>
                      <a:pt x="49" y="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3" name="Freeform 19" hidden="1"/>
              <p:cNvSpPr>
                <a:spLocks/>
              </p:cNvSpPr>
              <p:nvPr/>
            </p:nvSpPr>
            <p:spPr bwMode="auto">
              <a:xfrm>
                <a:off x="831" y="1318"/>
                <a:ext cx="530" cy="563"/>
              </a:xfrm>
              <a:custGeom>
                <a:avLst/>
                <a:gdLst>
                  <a:gd name="T0" fmla="*/ 78 w 224"/>
                  <a:gd name="T1" fmla="*/ 176 h 236"/>
                  <a:gd name="T2" fmla="*/ 50 w 224"/>
                  <a:gd name="T3" fmla="*/ 146 h 236"/>
                  <a:gd name="T4" fmla="*/ 51 w 224"/>
                  <a:gd name="T5" fmla="*/ 0 h 236"/>
                  <a:gd name="T6" fmla="*/ 45 w 224"/>
                  <a:gd name="T7" fmla="*/ 0 h 236"/>
                  <a:gd name="T8" fmla="*/ 17 w 224"/>
                  <a:gd name="T9" fmla="*/ 32 h 236"/>
                  <a:gd name="T10" fmla="*/ 24 w 224"/>
                  <a:gd name="T11" fmla="*/ 204 h 236"/>
                  <a:gd name="T12" fmla="*/ 55 w 224"/>
                  <a:gd name="T13" fmla="*/ 233 h 236"/>
                  <a:gd name="T14" fmla="*/ 204 w 224"/>
                  <a:gd name="T15" fmla="*/ 197 h 236"/>
                  <a:gd name="T16" fmla="*/ 223 w 224"/>
                  <a:gd name="T17" fmla="*/ 168 h 236"/>
                  <a:gd name="T18" fmla="*/ 224 w 224"/>
                  <a:gd name="T19" fmla="*/ 156 h 236"/>
                  <a:gd name="T20" fmla="*/ 78 w 224"/>
                  <a:gd name="T21" fmla="*/ 176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4" h="236">
                    <a:moveTo>
                      <a:pt x="78" y="176"/>
                    </a:moveTo>
                    <a:cubicBezTo>
                      <a:pt x="68" y="175"/>
                      <a:pt x="54" y="161"/>
                      <a:pt x="50" y="146"/>
                    </a:cubicBezTo>
                    <a:cubicBezTo>
                      <a:pt x="36" y="98"/>
                      <a:pt x="36" y="47"/>
                      <a:pt x="51" y="0"/>
                    </a:cubicBezTo>
                    <a:cubicBezTo>
                      <a:pt x="49" y="0"/>
                      <a:pt x="47" y="0"/>
                      <a:pt x="45" y="0"/>
                    </a:cubicBezTo>
                    <a:cubicBezTo>
                      <a:pt x="35" y="2"/>
                      <a:pt x="21" y="16"/>
                      <a:pt x="17" y="32"/>
                    </a:cubicBezTo>
                    <a:cubicBezTo>
                      <a:pt x="0" y="88"/>
                      <a:pt x="3" y="149"/>
                      <a:pt x="24" y="204"/>
                    </a:cubicBezTo>
                    <a:cubicBezTo>
                      <a:pt x="30" y="219"/>
                      <a:pt x="45" y="232"/>
                      <a:pt x="55" y="233"/>
                    </a:cubicBezTo>
                    <a:cubicBezTo>
                      <a:pt x="108" y="236"/>
                      <a:pt x="157" y="220"/>
                      <a:pt x="204" y="197"/>
                    </a:cubicBezTo>
                    <a:cubicBezTo>
                      <a:pt x="213" y="193"/>
                      <a:pt x="221" y="179"/>
                      <a:pt x="223" y="168"/>
                    </a:cubicBezTo>
                    <a:cubicBezTo>
                      <a:pt x="223" y="164"/>
                      <a:pt x="223" y="160"/>
                      <a:pt x="224" y="156"/>
                    </a:cubicBezTo>
                    <a:cubicBezTo>
                      <a:pt x="177" y="172"/>
                      <a:pt x="129" y="182"/>
                      <a:pt x="78" y="1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4" name="Freeform 20" hidden="1"/>
              <p:cNvSpPr>
                <a:spLocks/>
              </p:cNvSpPr>
              <p:nvPr/>
            </p:nvSpPr>
            <p:spPr bwMode="auto">
              <a:xfrm>
                <a:off x="952" y="1208"/>
                <a:ext cx="495" cy="482"/>
              </a:xfrm>
              <a:custGeom>
                <a:avLst/>
                <a:gdLst>
                  <a:gd name="T0" fmla="*/ 205 w 209"/>
                  <a:gd name="T1" fmla="*/ 65 h 202"/>
                  <a:gd name="T2" fmla="*/ 185 w 209"/>
                  <a:gd name="T3" fmla="*/ 38 h 202"/>
                  <a:gd name="T4" fmla="*/ 36 w 209"/>
                  <a:gd name="T5" fmla="*/ 2 h 202"/>
                  <a:gd name="T6" fmla="*/ 6 w 209"/>
                  <a:gd name="T7" fmla="*/ 30 h 202"/>
                  <a:gd name="T8" fmla="*/ 0 w 209"/>
                  <a:gd name="T9" fmla="*/ 46 h 202"/>
                  <a:gd name="T10" fmla="*/ 145 w 209"/>
                  <a:gd name="T11" fmla="*/ 69 h 202"/>
                  <a:gd name="T12" fmla="*/ 167 w 209"/>
                  <a:gd name="T13" fmla="*/ 96 h 202"/>
                  <a:gd name="T14" fmla="*/ 173 w 209"/>
                  <a:gd name="T15" fmla="*/ 202 h 202"/>
                  <a:gd name="T16" fmla="*/ 179 w 209"/>
                  <a:gd name="T17" fmla="*/ 200 h 202"/>
                  <a:gd name="T18" fmla="*/ 200 w 209"/>
                  <a:gd name="T19" fmla="*/ 174 h 202"/>
                  <a:gd name="T20" fmla="*/ 205 w 209"/>
                  <a:gd name="T21" fmla="*/ 65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9" h="202">
                    <a:moveTo>
                      <a:pt x="205" y="65"/>
                    </a:moveTo>
                    <a:cubicBezTo>
                      <a:pt x="203" y="55"/>
                      <a:pt x="194" y="42"/>
                      <a:pt x="185" y="38"/>
                    </a:cubicBezTo>
                    <a:cubicBezTo>
                      <a:pt x="138" y="16"/>
                      <a:pt x="90" y="0"/>
                      <a:pt x="36" y="2"/>
                    </a:cubicBezTo>
                    <a:cubicBezTo>
                      <a:pt x="26" y="3"/>
                      <a:pt x="12" y="15"/>
                      <a:pt x="6" y="30"/>
                    </a:cubicBezTo>
                    <a:cubicBezTo>
                      <a:pt x="4" y="35"/>
                      <a:pt x="2" y="40"/>
                      <a:pt x="0" y="46"/>
                    </a:cubicBezTo>
                    <a:cubicBezTo>
                      <a:pt x="51" y="40"/>
                      <a:pt x="99" y="51"/>
                      <a:pt x="145" y="69"/>
                    </a:cubicBezTo>
                    <a:cubicBezTo>
                      <a:pt x="155" y="73"/>
                      <a:pt x="164" y="85"/>
                      <a:pt x="167" y="96"/>
                    </a:cubicBezTo>
                    <a:cubicBezTo>
                      <a:pt x="173" y="132"/>
                      <a:pt x="175" y="166"/>
                      <a:pt x="173" y="202"/>
                    </a:cubicBezTo>
                    <a:cubicBezTo>
                      <a:pt x="175" y="201"/>
                      <a:pt x="177" y="200"/>
                      <a:pt x="179" y="200"/>
                    </a:cubicBezTo>
                    <a:cubicBezTo>
                      <a:pt x="188" y="196"/>
                      <a:pt x="198" y="184"/>
                      <a:pt x="200" y="174"/>
                    </a:cubicBezTo>
                    <a:cubicBezTo>
                      <a:pt x="208" y="137"/>
                      <a:pt x="209" y="103"/>
                      <a:pt x="205" y="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155" name="Group 4" hidden="1"/>
            <p:cNvGrpSpPr>
              <a:grpSpLocks noChangeAspect="1"/>
            </p:cNvGrpSpPr>
            <p:nvPr/>
          </p:nvGrpSpPr>
          <p:grpSpPr bwMode="auto">
            <a:xfrm rot="19800000">
              <a:off x="1077786" y="1073630"/>
              <a:ext cx="1927958" cy="374464"/>
              <a:chOff x="831" y="1208"/>
              <a:chExt cx="3465" cy="673"/>
            </a:xfrm>
            <a:solidFill>
              <a:schemeClr val="bg1">
                <a:lumMod val="50000"/>
                <a:alpha val="10000"/>
              </a:schemeClr>
            </a:solidFill>
          </p:grpSpPr>
          <p:sp>
            <p:nvSpPr>
              <p:cNvPr id="173" name="Freeform 5" hidden="1"/>
              <p:cNvSpPr>
                <a:spLocks/>
              </p:cNvSpPr>
              <p:nvPr/>
            </p:nvSpPr>
            <p:spPr bwMode="auto">
              <a:xfrm>
                <a:off x="1489" y="1435"/>
                <a:ext cx="301" cy="379"/>
              </a:xfrm>
              <a:custGeom>
                <a:avLst/>
                <a:gdLst>
                  <a:gd name="T0" fmla="*/ 65 w 127"/>
                  <a:gd name="T1" fmla="*/ 159 h 159"/>
                  <a:gd name="T2" fmla="*/ 0 w 127"/>
                  <a:gd name="T3" fmla="*/ 131 h 159"/>
                  <a:gd name="T4" fmla="*/ 24 w 127"/>
                  <a:gd name="T5" fmla="*/ 109 h 159"/>
                  <a:gd name="T6" fmla="*/ 63 w 127"/>
                  <a:gd name="T7" fmla="*/ 129 h 159"/>
                  <a:gd name="T8" fmla="*/ 88 w 127"/>
                  <a:gd name="T9" fmla="*/ 114 h 159"/>
                  <a:gd name="T10" fmla="*/ 74 w 127"/>
                  <a:gd name="T11" fmla="*/ 100 h 159"/>
                  <a:gd name="T12" fmla="*/ 47 w 127"/>
                  <a:gd name="T13" fmla="*/ 93 h 159"/>
                  <a:gd name="T14" fmla="*/ 7 w 127"/>
                  <a:gd name="T15" fmla="*/ 50 h 159"/>
                  <a:gd name="T16" fmla="*/ 65 w 127"/>
                  <a:gd name="T17" fmla="*/ 0 h 159"/>
                  <a:gd name="T18" fmla="*/ 123 w 127"/>
                  <a:gd name="T19" fmla="*/ 24 h 159"/>
                  <a:gd name="T20" fmla="*/ 98 w 127"/>
                  <a:gd name="T21" fmla="*/ 45 h 159"/>
                  <a:gd name="T22" fmla="*/ 66 w 127"/>
                  <a:gd name="T23" fmla="*/ 30 h 159"/>
                  <a:gd name="T24" fmla="*/ 45 w 127"/>
                  <a:gd name="T25" fmla="*/ 45 h 159"/>
                  <a:gd name="T26" fmla="*/ 66 w 127"/>
                  <a:gd name="T27" fmla="*/ 59 h 159"/>
                  <a:gd name="T28" fmla="*/ 88 w 127"/>
                  <a:gd name="T29" fmla="*/ 65 h 159"/>
                  <a:gd name="T30" fmla="*/ 127 w 127"/>
                  <a:gd name="T31" fmla="*/ 109 h 159"/>
                  <a:gd name="T32" fmla="*/ 65 w 127"/>
                  <a:gd name="T33" fmla="*/ 159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7" h="159">
                    <a:moveTo>
                      <a:pt x="65" y="159"/>
                    </a:moveTo>
                    <a:cubicBezTo>
                      <a:pt x="38" y="159"/>
                      <a:pt x="15" y="152"/>
                      <a:pt x="0" y="131"/>
                    </a:cubicBezTo>
                    <a:cubicBezTo>
                      <a:pt x="24" y="109"/>
                      <a:pt x="24" y="109"/>
                      <a:pt x="24" y="109"/>
                    </a:cubicBezTo>
                    <a:cubicBezTo>
                      <a:pt x="32" y="121"/>
                      <a:pt x="47" y="129"/>
                      <a:pt x="63" y="129"/>
                    </a:cubicBezTo>
                    <a:cubicBezTo>
                      <a:pt x="75" y="129"/>
                      <a:pt x="88" y="125"/>
                      <a:pt x="88" y="114"/>
                    </a:cubicBezTo>
                    <a:cubicBezTo>
                      <a:pt x="88" y="106"/>
                      <a:pt x="81" y="103"/>
                      <a:pt x="74" y="100"/>
                    </a:cubicBezTo>
                    <a:cubicBezTo>
                      <a:pt x="70" y="99"/>
                      <a:pt x="52" y="94"/>
                      <a:pt x="47" y="93"/>
                    </a:cubicBezTo>
                    <a:cubicBezTo>
                      <a:pt x="25" y="87"/>
                      <a:pt x="7" y="76"/>
                      <a:pt x="7" y="50"/>
                    </a:cubicBezTo>
                    <a:cubicBezTo>
                      <a:pt x="7" y="21"/>
                      <a:pt x="31" y="0"/>
                      <a:pt x="65" y="0"/>
                    </a:cubicBezTo>
                    <a:cubicBezTo>
                      <a:pt x="92" y="0"/>
                      <a:pt x="111" y="7"/>
                      <a:pt x="123" y="24"/>
                    </a:cubicBezTo>
                    <a:cubicBezTo>
                      <a:pt x="98" y="45"/>
                      <a:pt x="98" y="45"/>
                      <a:pt x="98" y="45"/>
                    </a:cubicBezTo>
                    <a:cubicBezTo>
                      <a:pt x="91" y="35"/>
                      <a:pt x="78" y="30"/>
                      <a:pt x="66" y="30"/>
                    </a:cubicBezTo>
                    <a:cubicBezTo>
                      <a:pt x="55" y="30"/>
                      <a:pt x="45" y="35"/>
                      <a:pt x="45" y="45"/>
                    </a:cubicBezTo>
                    <a:cubicBezTo>
                      <a:pt x="45" y="55"/>
                      <a:pt x="54" y="56"/>
                      <a:pt x="66" y="59"/>
                    </a:cubicBezTo>
                    <a:cubicBezTo>
                      <a:pt x="69" y="61"/>
                      <a:pt x="85" y="64"/>
                      <a:pt x="88" y="65"/>
                    </a:cubicBezTo>
                    <a:cubicBezTo>
                      <a:pt x="111" y="72"/>
                      <a:pt x="127" y="84"/>
                      <a:pt x="127" y="109"/>
                    </a:cubicBezTo>
                    <a:cubicBezTo>
                      <a:pt x="127" y="142"/>
                      <a:pt x="97" y="159"/>
                      <a:pt x="65" y="1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4" name="Freeform 6" hidden="1"/>
              <p:cNvSpPr>
                <a:spLocks/>
              </p:cNvSpPr>
              <p:nvPr/>
            </p:nvSpPr>
            <p:spPr bwMode="auto">
              <a:xfrm>
                <a:off x="1806" y="1439"/>
                <a:ext cx="131" cy="375"/>
              </a:xfrm>
              <a:custGeom>
                <a:avLst/>
                <a:gdLst>
                  <a:gd name="T0" fmla="*/ 32 w 55"/>
                  <a:gd name="T1" fmla="*/ 157 h 157"/>
                  <a:gd name="T2" fmla="*/ 0 w 55"/>
                  <a:gd name="T3" fmla="*/ 126 h 157"/>
                  <a:gd name="T4" fmla="*/ 0 w 55"/>
                  <a:gd name="T5" fmla="*/ 0 h 157"/>
                  <a:gd name="T6" fmla="*/ 36 w 55"/>
                  <a:gd name="T7" fmla="*/ 0 h 157"/>
                  <a:gd name="T8" fmla="*/ 36 w 55"/>
                  <a:gd name="T9" fmla="*/ 117 h 157"/>
                  <a:gd name="T10" fmla="*/ 45 w 55"/>
                  <a:gd name="T11" fmla="*/ 126 h 157"/>
                  <a:gd name="T12" fmla="*/ 55 w 55"/>
                  <a:gd name="T13" fmla="*/ 125 h 157"/>
                  <a:gd name="T14" fmla="*/ 55 w 55"/>
                  <a:gd name="T15" fmla="*/ 153 h 157"/>
                  <a:gd name="T16" fmla="*/ 32 w 55"/>
                  <a:gd name="T17" fmla="*/ 15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157">
                    <a:moveTo>
                      <a:pt x="32" y="157"/>
                    </a:moveTo>
                    <a:cubicBezTo>
                      <a:pt x="8" y="157"/>
                      <a:pt x="0" y="141"/>
                      <a:pt x="0" y="12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117"/>
                      <a:pt x="36" y="117"/>
                      <a:pt x="36" y="117"/>
                    </a:cubicBezTo>
                    <a:cubicBezTo>
                      <a:pt x="36" y="122"/>
                      <a:pt x="38" y="126"/>
                      <a:pt x="45" y="126"/>
                    </a:cubicBezTo>
                    <a:cubicBezTo>
                      <a:pt x="48" y="126"/>
                      <a:pt x="51" y="125"/>
                      <a:pt x="55" y="125"/>
                    </a:cubicBezTo>
                    <a:cubicBezTo>
                      <a:pt x="55" y="153"/>
                      <a:pt x="55" y="153"/>
                      <a:pt x="55" y="153"/>
                    </a:cubicBezTo>
                    <a:cubicBezTo>
                      <a:pt x="49" y="155"/>
                      <a:pt x="40" y="157"/>
                      <a:pt x="32" y="1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5" name="Freeform 7" hidden="1"/>
              <p:cNvSpPr>
                <a:spLocks noEditPoints="1"/>
              </p:cNvSpPr>
              <p:nvPr/>
            </p:nvSpPr>
            <p:spPr bwMode="auto">
              <a:xfrm>
                <a:off x="1951" y="1437"/>
                <a:ext cx="85" cy="370"/>
              </a:xfrm>
              <a:custGeom>
                <a:avLst/>
                <a:gdLst>
                  <a:gd name="T0" fmla="*/ 0 w 85"/>
                  <a:gd name="T1" fmla="*/ 65 h 370"/>
                  <a:gd name="T2" fmla="*/ 0 w 85"/>
                  <a:gd name="T3" fmla="*/ 0 h 370"/>
                  <a:gd name="T4" fmla="*/ 85 w 85"/>
                  <a:gd name="T5" fmla="*/ 0 h 370"/>
                  <a:gd name="T6" fmla="*/ 85 w 85"/>
                  <a:gd name="T7" fmla="*/ 65 h 370"/>
                  <a:gd name="T8" fmla="*/ 0 w 85"/>
                  <a:gd name="T9" fmla="*/ 65 h 370"/>
                  <a:gd name="T10" fmla="*/ 0 w 85"/>
                  <a:gd name="T11" fmla="*/ 370 h 370"/>
                  <a:gd name="T12" fmla="*/ 0 w 85"/>
                  <a:gd name="T13" fmla="*/ 100 h 370"/>
                  <a:gd name="T14" fmla="*/ 85 w 85"/>
                  <a:gd name="T15" fmla="*/ 100 h 370"/>
                  <a:gd name="T16" fmla="*/ 85 w 85"/>
                  <a:gd name="T17" fmla="*/ 370 h 370"/>
                  <a:gd name="T18" fmla="*/ 0 w 85"/>
                  <a:gd name="T19" fmla="*/ 370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5" h="370">
                    <a:moveTo>
                      <a:pt x="0" y="65"/>
                    </a:moveTo>
                    <a:lnTo>
                      <a:pt x="0" y="0"/>
                    </a:lnTo>
                    <a:lnTo>
                      <a:pt x="85" y="0"/>
                    </a:lnTo>
                    <a:lnTo>
                      <a:pt x="85" y="65"/>
                    </a:lnTo>
                    <a:lnTo>
                      <a:pt x="0" y="65"/>
                    </a:lnTo>
                    <a:close/>
                    <a:moveTo>
                      <a:pt x="0" y="370"/>
                    </a:moveTo>
                    <a:lnTo>
                      <a:pt x="0" y="100"/>
                    </a:lnTo>
                    <a:lnTo>
                      <a:pt x="85" y="100"/>
                    </a:lnTo>
                    <a:lnTo>
                      <a:pt x="85" y="370"/>
                    </a:lnTo>
                    <a:lnTo>
                      <a:pt x="0" y="37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6" name="Freeform 8" hidden="1"/>
              <p:cNvSpPr>
                <a:spLocks noEditPoints="1"/>
              </p:cNvSpPr>
              <p:nvPr/>
            </p:nvSpPr>
            <p:spPr bwMode="auto">
              <a:xfrm>
                <a:off x="2057" y="1439"/>
                <a:ext cx="258" cy="375"/>
              </a:xfrm>
              <a:custGeom>
                <a:avLst/>
                <a:gdLst>
                  <a:gd name="T0" fmla="*/ 75 w 109"/>
                  <a:gd name="T1" fmla="*/ 154 h 157"/>
                  <a:gd name="T2" fmla="*/ 75 w 109"/>
                  <a:gd name="T3" fmla="*/ 141 h 157"/>
                  <a:gd name="T4" fmla="*/ 74 w 109"/>
                  <a:gd name="T5" fmla="*/ 141 h 157"/>
                  <a:gd name="T6" fmla="*/ 42 w 109"/>
                  <a:gd name="T7" fmla="*/ 157 h 157"/>
                  <a:gd name="T8" fmla="*/ 0 w 109"/>
                  <a:gd name="T9" fmla="*/ 115 h 157"/>
                  <a:gd name="T10" fmla="*/ 0 w 109"/>
                  <a:gd name="T11" fmla="*/ 81 h 157"/>
                  <a:gd name="T12" fmla="*/ 45 w 109"/>
                  <a:gd name="T13" fmla="*/ 38 h 157"/>
                  <a:gd name="T14" fmla="*/ 73 w 109"/>
                  <a:gd name="T15" fmla="*/ 51 h 157"/>
                  <a:gd name="T16" fmla="*/ 74 w 109"/>
                  <a:gd name="T17" fmla="*/ 51 h 157"/>
                  <a:gd name="T18" fmla="*/ 74 w 109"/>
                  <a:gd name="T19" fmla="*/ 0 h 157"/>
                  <a:gd name="T20" fmla="*/ 109 w 109"/>
                  <a:gd name="T21" fmla="*/ 0 h 157"/>
                  <a:gd name="T22" fmla="*/ 109 w 109"/>
                  <a:gd name="T23" fmla="*/ 154 h 157"/>
                  <a:gd name="T24" fmla="*/ 75 w 109"/>
                  <a:gd name="T25" fmla="*/ 154 h 157"/>
                  <a:gd name="T26" fmla="*/ 74 w 109"/>
                  <a:gd name="T27" fmla="*/ 83 h 157"/>
                  <a:gd name="T28" fmla="*/ 54 w 109"/>
                  <a:gd name="T29" fmla="*/ 65 h 157"/>
                  <a:gd name="T30" fmla="*/ 36 w 109"/>
                  <a:gd name="T31" fmla="*/ 84 h 157"/>
                  <a:gd name="T32" fmla="*/ 36 w 109"/>
                  <a:gd name="T33" fmla="*/ 111 h 157"/>
                  <a:gd name="T34" fmla="*/ 55 w 109"/>
                  <a:gd name="T35" fmla="*/ 129 h 157"/>
                  <a:gd name="T36" fmla="*/ 74 w 109"/>
                  <a:gd name="T37" fmla="*/ 110 h 157"/>
                  <a:gd name="T38" fmla="*/ 74 w 109"/>
                  <a:gd name="T39" fmla="*/ 83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9" h="157">
                    <a:moveTo>
                      <a:pt x="75" y="154"/>
                    </a:moveTo>
                    <a:cubicBezTo>
                      <a:pt x="75" y="141"/>
                      <a:pt x="75" y="141"/>
                      <a:pt x="75" y="141"/>
                    </a:cubicBezTo>
                    <a:cubicBezTo>
                      <a:pt x="74" y="141"/>
                      <a:pt x="74" y="141"/>
                      <a:pt x="74" y="141"/>
                    </a:cubicBezTo>
                    <a:cubicBezTo>
                      <a:pt x="67" y="151"/>
                      <a:pt x="53" y="157"/>
                      <a:pt x="42" y="157"/>
                    </a:cubicBezTo>
                    <a:cubicBezTo>
                      <a:pt x="17" y="157"/>
                      <a:pt x="0" y="141"/>
                      <a:pt x="0" y="115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54"/>
                      <a:pt x="20" y="38"/>
                      <a:pt x="45" y="38"/>
                    </a:cubicBezTo>
                    <a:cubicBezTo>
                      <a:pt x="56" y="38"/>
                      <a:pt x="67" y="43"/>
                      <a:pt x="73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109" y="0"/>
                      <a:pt x="109" y="0"/>
                      <a:pt x="109" y="0"/>
                    </a:cubicBezTo>
                    <a:cubicBezTo>
                      <a:pt x="109" y="154"/>
                      <a:pt x="109" y="154"/>
                      <a:pt x="109" y="154"/>
                    </a:cubicBezTo>
                    <a:lnTo>
                      <a:pt x="75" y="154"/>
                    </a:lnTo>
                    <a:close/>
                    <a:moveTo>
                      <a:pt x="74" y="83"/>
                    </a:moveTo>
                    <a:cubicBezTo>
                      <a:pt x="74" y="70"/>
                      <a:pt x="64" y="65"/>
                      <a:pt x="54" y="65"/>
                    </a:cubicBezTo>
                    <a:cubicBezTo>
                      <a:pt x="46" y="65"/>
                      <a:pt x="36" y="70"/>
                      <a:pt x="36" y="84"/>
                    </a:cubicBezTo>
                    <a:cubicBezTo>
                      <a:pt x="36" y="111"/>
                      <a:pt x="36" y="111"/>
                      <a:pt x="36" y="111"/>
                    </a:cubicBezTo>
                    <a:cubicBezTo>
                      <a:pt x="36" y="123"/>
                      <a:pt x="44" y="129"/>
                      <a:pt x="55" y="129"/>
                    </a:cubicBezTo>
                    <a:cubicBezTo>
                      <a:pt x="64" y="129"/>
                      <a:pt x="74" y="124"/>
                      <a:pt x="74" y="110"/>
                    </a:cubicBezTo>
                    <a:lnTo>
                      <a:pt x="74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7" name="Freeform 9" hidden="1"/>
              <p:cNvSpPr>
                <a:spLocks noEditPoints="1"/>
              </p:cNvSpPr>
              <p:nvPr/>
            </p:nvSpPr>
            <p:spPr bwMode="auto">
              <a:xfrm>
                <a:off x="2337" y="1530"/>
                <a:ext cx="253" cy="284"/>
              </a:xfrm>
              <a:custGeom>
                <a:avLst/>
                <a:gdLst>
                  <a:gd name="T0" fmla="*/ 37 w 107"/>
                  <a:gd name="T1" fmla="*/ 71 h 119"/>
                  <a:gd name="T2" fmla="*/ 37 w 107"/>
                  <a:gd name="T3" fmla="*/ 74 h 119"/>
                  <a:gd name="T4" fmla="*/ 63 w 107"/>
                  <a:gd name="T5" fmla="*/ 92 h 119"/>
                  <a:gd name="T6" fmla="*/ 90 w 107"/>
                  <a:gd name="T7" fmla="*/ 84 h 119"/>
                  <a:gd name="T8" fmla="*/ 101 w 107"/>
                  <a:gd name="T9" fmla="*/ 109 h 119"/>
                  <a:gd name="T10" fmla="*/ 57 w 107"/>
                  <a:gd name="T11" fmla="*/ 119 h 119"/>
                  <a:gd name="T12" fmla="*/ 0 w 107"/>
                  <a:gd name="T13" fmla="*/ 73 h 119"/>
                  <a:gd name="T14" fmla="*/ 0 w 107"/>
                  <a:gd name="T15" fmla="*/ 50 h 119"/>
                  <a:gd name="T16" fmla="*/ 55 w 107"/>
                  <a:gd name="T17" fmla="*/ 0 h 119"/>
                  <a:gd name="T18" fmla="*/ 107 w 107"/>
                  <a:gd name="T19" fmla="*/ 43 h 119"/>
                  <a:gd name="T20" fmla="*/ 107 w 107"/>
                  <a:gd name="T21" fmla="*/ 71 h 119"/>
                  <a:gd name="T22" fmla="*/ 37 w 107"/>
                  <a:gd name="T23" fmla="*/ 71 h 119"/>
                  <a:gd name="T24" fmla="*/ 73 w 107"/>
                  <a:gd name="T25" fmla="*/ 44 h 119"/>
                  <a:gd name="T26" fmla="*/ 55 w 107"/>
                  <a:gd name="T27" fmla="*/ 27 h 119"/>
                  <a:gd name="T28" fmla="*/ 37 w 107"/>
                  <a:gd name="T29" fmla="*/ 46 h 119"/>
                  <a:gd name="T30" fmla="*/ 37 w 107"/>
                  <a:gd name="T31" fmla="*/ 50 h 119"/>
                  <a:gd name="T32" fmla="*/ 73 w 107"/>
                  <a:gd name="T33" fmla="*/ 50 h 119"/>
                  <a:gd name="T34" fmla="*/ 73 w 107"/>
                  <a:gd name="T35" fmla="*/ 44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7" h="119">
                    <a:moveTo>
                      <a:pt x="37" y="71"/>
                    </a:moveTo>
                    <a:cubicBezTo>
                      <a:pt x="37" y="74"/>
                      <a:pt x="37" y="74"/>
                      <a:pt x="37" y="74"/>
                    </a:cubicBezTo>
                    <a:cubicBezTo>
                      <a:pt x="37" y="86"/>
                      <a:pt x="51" y="92"/>
                      <a:pt x="63" y="92"/>
                    </a:cubicBezTo>
                    <a:cubicBezTo>
                      <a:pt x="73" y="92"/>
                      <a:pt x="85" y="86"/>
                      <a:pt x="90" y="84"/>
                    </a:cubicBezTo>
                    <a:cubicBezTo>
                      <a:pt x="101" y="109"/>
                      <a:pt x="101" y="109"/>
                      <a:pt x="101" y="109"/>
                    </a:cubicBezTo>
                    <a:cubicBezTo>
                      <a:pt x="90" y="115"/>
                      <a:pt x="78" y="119"/>
                      <a:pt x="57" y="119"/>
                    </a:cubicBezTo>
                    <a:cubicBezTo>
                      <a:pt x="30" y="119"/>
                      <a:pt x="0" y="105"/>
                      <a:pt x="0" y="73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16"/>
                      <a:pt x="28" y="0"/>
                      <a:pt x="55" y="0"/>
                    </a:cubicBezTo>
                    <a:cubicBezTo>
                      <a:pt x="81" y="0"/>
                      <a:pt x="107" y="15"/>
                      <a:pt x="107" y="43"/>
                    </a:cubicBezTo>
                    <a:cubicBezTo>
                      <a:pt x="107" y="71"/>
                      <a:pt x="107" y="71"/>
                      <a:pt x="107" y="71"/>
                    </a:cubicBezTo>
                    <a:lnTo>
                      <a:pt x="37" y="71"/>
                    </a:lnTo>
                    <a:close/>
                    <a:moveTo>
                      <a:pt x="73" y="44"/>
                    </a:moveTo>
                    <a:cubicBezTo>
                      <a:pt x="73" y="32"/>
                      <a:pt x="64" y="27"/>
                      <a:pt x="55" y="27"/>
                    </a:cubicBezTo>
                    <a:cubicBezTo>
                      <a:pt x="45" y="27"/>
                      <a:pt x="37" y="33"/>
                      <a:pt x="37" y="46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73" y="50"/>
                      <a:pt x="73" y="50"/>
                      <a:pt x="73" y="50"/>
                    </a:cubicBezTo>
                    <a:lnTo>
                      <a:pt x="73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8" name="Freeform 10" hidden="1"/>
              <p:cNvSpPr>
                <a:spLocks/>
              </p:cNvSpPr>
              <p:nvPr/>
            </p:nvSpPr>
            <p:spPr bwMode="auto">
              <a:xfrm>
                <a:off x="2609" y="1439"/>
                <a:ext cx="367" cy="368"/>
              </a:xfrm>
              <a:custGeom>
                <a:avLst/>
                <a:gdLst>
                  <a:gd name="T0" fmla="*/ 284 w 367"/>
                  <a:gd name="T1" fmla="*/ 368 h 368"/>
                  <a:gd name="T2" fmla="*/ 284 w 367"/>
                  <a:gd name="T3" fmla="*/ 134 h 368"/>
                  <a:gd name="T4" fmla="*/ 281 w 367"/>
                  <a:gd name="T5" fmla="*/ 134 h 368"/>
                  <a:gd name="T6" fmla="*/ 215 w 367"/>
                  <a:gd name="T7" fmla="*/ 320 h 368"/>
                  <a:gd name="T8" fmla="*/ 151 w 367"/>
                  <a:gd name="T9" fmla="*/ 320 h 368"/>
                  <a:gd name="T10" fmla="*/ 85 w 367"/>
                  <a:gd name="T11" fmla="*/ 137 h 368"/>
                  <a:gd name="T12" fmla="*/ 85 w 367"/>
                  <a:gd name="T13" fmla="*/ 137 h 368"/>
                  <a:gd name="T14" fmla="*/ 85 w 367"/>
                  <a:gd name="T15" fmla="*/ 368 h 368"/>
                  <a:gd name="T16" fmla="*/ 0 w 367"/>
                  <a:gd name="T17" fmla="*/ 368 h 368"/>
                  <a:gd name="T18" fmla="*/ 0 w 367"/>
                  <a:gd name="T19" fmla="*/ 0 h 368"/>
                  <a:gd name="T20" fmla="*/ 113 w 367"/>
                  <a:gd name="T21" fmla="*/ 0 h 368"/>
                  <a:gd name="T22" fmla="*/ 184 w 367"/>
                  <a:gd name="T23" fmla="*/ 191 h 368"/>
                  <a:gd name="T24" fmla="*/ 253 w 367"/>
                  <a:gd name="T25" fmla="*/ 0 h 368"/>
                  <a:gd name="T26" fmla="*/ 367 w 367"/>
                  <a:gd name="T27" fmla="*/ 0 h 368"/>
                  <a:gd name="T28" fmla="*/ 367 w 367"/>
                  <a:gd name="T29" fmla="*/ 368 h 368"/>
                  <a:gd name="T30" fmla="*/ 284 w 367"/>
                  <a:gd name="T31" fmla="*/ 368 h 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67" h="368">
                    <a:moveTo>
                      <a:pt x="284" y="368"/>
                    </a:moveTo>
                    <a:lnTo>
                      <a:pt x="284" y="134"/>
                    </a:lnTo>
                    <a:lnTo>
                      <a:pt x="281" y="134"/>
                    </a:lnTo>
                    <a:lnTo>
                      <a:pt x="215" y="320"/>
                    </a:lnTo>
                    <a:lnTo>
                      <a:pt x="151" y="320"/>
                    </a:lnTo>
                    <a:lnTo>
                      <a:pt x="85" y="137"/>
                    </a:lnTo>
                    <a:lnTo>
                      <a:pt x="85" y="137"/>
                    </a:lnTo>
                    <a:lnTo>
                      <a:pt x="85" y="368"/>
                    </a:lnTo>
                    <a:lnTo>
                      <a:pt x="0" y="368"/>
                    </a:lnTo>
                    <a:lnTo>
                      <a:pt x="0" y="0"/>
                    </a:lnTo>
                    <a:lnTo>
                      <a:pt x="113" y="0"/>
                    </a:lnTo>
                    <a:lnTo>
                      <a:pt x="184" y="191"/>
                    </a:lnTo>
                    <a:lnTo>
                      <a:pt x="253" y="0"/>
                    </a:lnTo>
                    <a:lnTo>
                      <a:pt x="367" y="0"/>
                    </a:lnTo>
                    <a:lnTo>
                      <a:pt x="367" y="368"/>
                    </a:lnTo>
                    <a:lnTo>
                      <a:pt x="284" y="36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9" name="Freeform 11" hidden="1"/>
              <p:cNvSpPr>
                <a:spLocks noEditPoints="1"/>
              </p:cNvSpPr>
              <p:nvPr/>
            </p:nvSpPr>
            <p:spPr bwMode="auto">
              <a:xfrm>
                <a:off x="2999" y="1530"/>
                <a:ext cx="258" cy="284"/>
              </a:xfrm>
              <a:custGeom>
                <a:avLst/>
                <a:gdLst>
                  <a:gd name="T0" fmla="*/ 55 w 109"/>
                  <a:gd name="T1" fmla="*/ 119 h 119"/>
                  <a:gd name="T2" fmla="*/ 0 w 109"/>
                  <a:gd name="T3" fmla="*/ 73 h 119"/>
                  <a:gd name="T4" fmla="*/ 0 w 109"/>
                  <a:gd name="T5" fmla="*/ 49 h 119"/>
                  <a:gd name="T6" fmla="*/ 54 w 109"/>
                  <a:gd name="T7" fmla="*/ 0 h 119"/>
                  <a:gd name="T8" fmla="*/ 109 w 109"/>
                  <a:gd name="T9" fmla="*/ 48 h 119"/>
                  <a:gd name="T10" fmla="*/ 109 w 109"/>
                  <a:gd name="T11" fmla="*/ 72 h 119"/>
                  <a:gd name="T12" fmla="*/ 55 w 109"/>
                  <a:gd name="T13" fmla="*/ 119 h 119"/>
                  <a:gd name="T14" fmla="*/ 73 w 109"/>
                  <a:gd name="T15" fmla="*/ 46 h 119"/>
                  <a:gd name="T16" fmla="*/ 55 w 109"/>
                  <a:gd name="T17" fmla="*/ 28 h 119"/>
                  <a:gd name="T18" fmla="*/ 36 w 109"/>
                  <a:gd name="T19" fmla="*/ 46 h 119"/>
                  <a:gd name="T20" fmla="*/ 36 w 109"/>
                  <a:gd name="T21" fmla="*/ 74 h 119"/>
                  <a:gd name="T22" fmla="*/ 55 w 109"/>
                  <a:gd name="T23" fmla="*/ 92 h 119"/>
                  <a:gd name="T24" fmla="*/ 73 w 109"/>
                  <a:gd name="T25" fmla="*/ 74 h 119"/>
                  <a:gd name="T26" fmla="*/ 73 w 109"/>
                  <a:gd name="T27" fmla="*/ 46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9" h="119">
                    <a:moveTo>
                      <a:pt x="55" y="119"/>
                    </a:moveTo>
                    <a:cubicBezTo>
                      <a:pt x="28" y="119"/>
                      <a:pt x="0" y="107"/>
                      <a:pt x="0" y="73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0" y="16"/>
                      <a:pt x="28" y="0"/>
                      <a:pt x="54" y="0"/>
                    </a:cubicBezTo>
                    <a:cubicBezTo>
                      <a:pt x="81" y="0"/>
                      <a:pt x="109" y="15"/>
                      <a:pt x="109" y="48"/>
                    </a:cubicBezTo>
                    <a:cubicBezTo>
                      <a:pt x="109" y="72"/>
                      <a:pt x="109" y="72"/>
                      <a:pt x="109" y="72"/>
                    </a:cubicBezTo>
                    <a:cubicBezTo>
                      <a:pt x="109" y="105"/>
                      <a:pt x="81" y="119"/>
                      <a:pt x="55" y="119"/>
                    </a:cubicBezTo>
                    <a:close/>
                    <a:moveTo>
                      <a:pt x="73" y="46"/>
                    </a:moveTo>
                    <a:cubicBezTo>
                      <a:pt x="73" y="35"/>
                      <a:pt x="65" y="28"/>
                      <a:pt x="55" y="28"/>
                    </a:cubicBezTo>
                    <a:cubicBezTo>
                      <a:pt x="44" y="28"/>
                      <a:pt x="36" y="34"/>
                      <a:pt x="36" y="46"/>
                    </a:cubicBezTo>
                    <a:cubicBezTo>
                      <a:pt x="36" y="74"/>
                      <a:pt x="36" y="74"/>
                      <a:pt x="36" y="74"/>
                    </a:cubicBezTo>
                    <a:cubicBezTo>
                      <a:pt x="36" y="85"/>
                      <a:pt x="44" y="92"/>
                      <a:pt x="55" y="92"/>
                    </a:cubicBezTo>
                    <a:cubicBezTo>
                      <a:pt x="65" y="92"/>
                      <a:pt x="73" y="86"/>
                      <a:pt x="73" y="74"/>
                    </a:cubicBezTo>
                    <a:lnTo>
                      <a:pt x="73" y="4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0" name="Freeform 12" hidden="1"/>
              <p:cNvSpPr>
                <a:spLocks noEditPoints="1"/>
              </p:cNvSpPr>
              <p:nvPr/>
            </p:nvSpPr>
            <p:spPr bwMode="auto">
              <a:xfrm>
                <a:off x="3279" y="1439"/>
                <a:ext cx="258" cy="375"/>
              </a:xfrm>
              <a:custGeom>
                <a:avLst/>
                <a:gdLst>
                  <a:gd name="T0" fmla="*/ 74 w 109"/>
                  <a:gd name="T1" fmla="*/ 154 h 157"/>
                  <a:gd name="T2" fmla="*/ 74 w 109"/>
                  <a:gd name="T3" fmla="*/ 141 h 157"/>
                  <a:gd name="T4" fmla="*/ 73 w 109"/>
                  <a:gd name="T5" fmla="*/ 141 h 157"/>
                  <a:gd name="T6" fmla="*/ 42 w 109"/>
                  <a:gd name="T7" fmla="*/ 157 h 157"/>
                  <a:gd name="T8" fmla="*/ 0 w 109"/>
                  <a:gd name="T9" fmla="*/ 115 h 157"/>
                  <a:gd name="T10" fmla="*/ 0 w 109"/>
                  <a:gd name="T11" fmla="*/ 81 h 157"/>
                  <a:gd name="T12" fmla="*/ 44 w 109"/>
                  <a:gd name="T13" fmla="*/ 38 h 157"/>
                  <a:gd name="T14" fmla="*/ 73 w 109"/>
                  <a:gd name="T15" fmla="*/ 51 h 157"/>
                  <a:gd name="T16" fmla="*/ 73 w 109"/>
                  <a:gd name="T17" fmla="*/ 51 h 157"/>
                  <a:gd name="T18" fmla="*/ 73 w 109"/>
                  <a:gd name="T19" fmla="*/ 0 h 157"/>
                  <a:gd name="T20" fmla="*/ 109 w 109"/>
                  <a:gd name="T21" fmla="*/ 0 h 157"/>
                  <a:gd name="T22" fmla="*/ 109 w 109"/>
                  <a:gd name="T23" fmla="*/ 154 h 157"/>
                  <a:gd name="T24" fmla="*/ 74 w 109"/>
                  <a:gd name="T25" fmla="*/ 154 h 157"/>
                  <a:gd name="T26" fmla="*/ 73 w 109"/>
                  <a:gd name="T27" fmla="*/ 83 h 157"/>
                  <a:gd name="T28" fmla="*/ 54 w 109"/>
                  <a:gd name="T29" fmla="*/ 65 h 157"/>
                  <a:gd name="T30" fmla="*/ 35 w 109"/>
                  <a:gd name="T31" fmla="*/ 84 h 157"/>
                  <a:gd name="T32" fmla="*/ 35 w 109"/>
                  <a:gd name="T33" fmla="*/ 111 h 157"/>
                  <a:gd name="T34" fmla="*/ 54 w 109"/>
                  <a:gd name="T35" fmla="*/ 129 h 157"/>
                  <a:gd name="T36" fmla="*/ 73 w 109"/>
                  <a:gd name="T37" fmla="*/ 110 h 157"/>
                  <a:gd name="T38" fmla="*/ 73 w 109"/>
                  <a:gd name="T39" fmla="*/ 83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9" h="157">
                    <a:moveTo>
                      <a:pt x="74" y="154"/>
                    </a:moveTo>
                    <a:cubicBezTo>
                      <a:pt x="74" y="141"/>
                      <a:pt x="74" y="141"/>
                      <a:pt x="74" y="141"/>
                    </a:cubicBezTo>
                    <a:cubicBezTo>
                      <a:pt x="73" y="141"/>
                      <a:pt x="73" y="141"/>
                      <a:pt x="73" y="141"/>
                    </a:cubicBezTo>
                    <a:cubicBezTo>
                      <a:pt x="66" y="151"/>
                      <a:pt x="53" y="157"/>
                      <a:pt x="42" y="157"/>
                    </a:cubicBezTo>
                    <a:cubicBezTo>
                      <a:pt x="16" y="157"/>
                      <a:pt x="0" y="141"/>
                      <a:pt x="0" y="115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54"/>
                      <a:pt x="19" y="38"/>
                      <a:pt x="44" y="38"/>
                    </a:cubicBezTo>
                    <a:cubicBezTo>
                      <a:pt x="55" y="38"/>
                      <a:pt x="66" y="43"/>
                      <a:pt x="73" y="51"/>
                    </a:cubicBezTo>
                    <a:cubicBezTo>
                      <a:pt x="73" y="51"/>
                      <a:pt x="73" y="51"/>
                      <a:pt x="73" y="51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109" y="0"/>
                      <a:pt x="109" y="0"/>
                      <a:pt x="109" y="0"/>
                    </a:cubicBezTo>
                    <a:cubicBezTo>
                      <a:pt x="109" y="154"/>
                      <a:pt x="109" y="154"/>
                      <a:pt x="109" y="154"/>
                    </a:cubicBezTo>
                    <a:lnTo>
                      <a:pt x="74" y="154"/>
                    </a:lnTo>
                    <a:close/>
                    <a:moveTo>
                      <a:pt x="73" y="83"/>
                    </a:moveTo>
                    <a:cubicBezTo>
                      <a:pt x="73" y="70"/>
                      <a:pt x="63" y="65"/>
                      <a:pt x="54" y="65"/>
                    </a:cubicBezTo>
                    <a:cubicBezTo>
                      <a:pt x="45" y="65"/>
                      <a:pt x="35" y="70"/>
                      <a:pt x="35" y="84"/>
                    </a:cubicBezTo>
                    <a:cubicBezTo>
                      <a:pt x="35" y="111"/>
                      <a:pt x="35" y="111"/>
                      <a:pt x="35" y="111"/>
                    </a:cubicBezTo>
                    <a:cubicBezTo>
                      <a:pt x="35" y="123"/>
                      <a:pt x="44" y="129"/>
                      <a:pt x="54" y="129"/>
                    </a:cubicBezTo>
                    <a:cubicBezTo>
                      <a:pt x="63" y="129"/>
                      <a:pt x="73" y="124"/>
                      <a:pt x="73" y="110"/>
                    </a:cubicBezTo>
                    <a:lnTo>
                      <a:pt x="73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1" name="Freeform 13" hidden="1"/>
              <p:cNvSpPr>
                <a:spLocks noEditPoints="1"/>
              </p:cNvSpPr>
              <p:nvPr/>
            </p:nvSpPr>
            <p:spPr bwMode="auto">
              <a:xfrm>
                <a:off x="3553" y="1530"/>
                <a:ext cx="253" cy="284"/>
              </a:xfrm>
              <a:custGeom>
                <a:avLst/>
                <a:gdLst>
                  <a:gd name="T0" fmla="*/ 36 w 107"/>
                  <a:gd name="T1" fmla="*/ 71 h 119"/>
                  <a:gd name="T2" fmla="*/ 36 w 107"/>
                  <a:gd name="T3" fmla="*/ 74 h 119"/>
                  <a:gd name="T4" fmla="*/ 62 w 107"/>
                  <a:gd name="T5" fmla="*/ 92 h 119"/>
                  <a:gd name="T6" fmla="*/ 90 w 107"/>
                  <a:gd name="T7" fmla="*/ 84 h 119"/>
                  <a:gd name="T8" fmla="*/ 101 w 107"/>
                  <a:gd name="T9" fmla="*/ 109 h 119"/>
                  <a:gd name="T10" fmla="*/ 56 w 107"/>
                  <a:gd name="T11" fmla="*/ 119 h 119"/>
                  <a:gd name="T12" fmla="*/ 0 w 107"/>
                  <a:gd name="T13" fmla="*/ 73 h 119"/>
                  <a:gd name="T14" fmla="*/ 0 w 107"/>
                  <a:gd name="T15" fmla="*/ 50 h 119"/>
                  <a:gd name="T16" fmla="*/ 54 w 107"/>
                  <a:gd name="T17" fmla="*/ 0 h 119"/>
                  <a:gd name="T18" fmla="*/ 107 w 107"/>
                  <a:gd name="T19" fmla="*/ 43 h 119"/>
                  <a:gd name="T20" fmla="*/ 107 w 107"/>
                  <a:gd name="T21" fmla="*/ 71 h 119"/>
                  <a:gd name="T22" fmla="*/ 36 w 107"/>
                  <a:gd name="T23" fmla="*/ 71 h 119"/>
                  <a:gd name="T24" fmla="*/ 72 w 107"/>
                  <a:gd name="T25" fmla="*/ 44 h 119"/>
                  <a:gd name="T26" fmla="*/ 55 w 107"/>
                  <a:gd name="T27" fmla="*/ 27 h 119"/>
                  <a:gd name="T28" fmla="*/ 36 w 107"/>
                  <a:gd name="T29" fmla="*/ 46 h 119"/>
                  <a:gd name="T30" fmla="*/ 36 w 107"/>
                  <a:gd name="T31" fmla="*/ 50 h 119"/>
                  <a:gd name="T32" fmla="*/ 72 w 107"/>
                  <a:gd name="T33" fmla="*/ 50 h 119"/>
                  <a:gd name="T34" fmla="*/ 72 w 107"/>
                  <a:gd name="T35" fmla="*/ 44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7" h="119">
                    <a:moveTo>
                      <a:pt x="36" y="71"/>
                    </a:moveTo>
                    <a:cubicBezTo>
                      <a:pt x="36" y="74"/>
                      <a:pt x="36" y="74"/>
                      <a:pt x="36" y="74"/>
                    </a:cubicBezTo>
                    <a:cubicBezTo>
                      <a:pt x="36" y="86"/>
                      <a:pt x="51" y="92"/>
                      <a:pt x="62" y="92"/>
                    </a:cubicBezTo>
                    <a:cubicBezTo>
                      <a:pt x="73" y="92"/>
                      <a:pt x="85" y="86"/>
                      <a:pt x="90" y="84"/>
                    </a:cubicBezTo>
                    <a:cubicBezTo>
                      <a:pt x="101" y="109"/>
                      <a:pt x="101" y="109"/>
                      <a:pt x="101" y="109"/>
                    </a:cubicBezTo>
                    <a:cubicBezTo>
                      <a:pt x="89" y="115"/>
                      <a:pt x="78" y="119"/>
                      <a:pt x="56" y="119"/>
                    </a:cubicBezTo>
                    <a:cubicBezTo>
                      <a:pt x="29" y="119"/>
                      <a:pt x="0" y="105"/>
                      <a:pt x="0" y="73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16"/>
                      <a:pt x="27" y="0"/>
                      <a:pt x="54" y="0"/>
                    </a:cubicBezTo>
                    <a:cubicBezTo>
                      <a:pt x="81" y="0"/>
                      <a:pt x="107" y="15"/>
                      <a:pt x="107" y="43"/>
                    </a:cubicBezTo>
                    <a:cubicBezTo>
                      <a:pt x="107" y="71"/>
                      <a:pt x="107" y="71"/>
                      <a:pt x="107" y="71"/>
                    </a:cubicBezTo>
                    <a:lnTo>
                      <a:pt x="36" y="71"/>
                    </a:lnTo>
                    <a:close/>
                    <a:moveTo>
                      <a:pt x="72" y="44"/>
                    </a:moveTo>
                    <a:cubicBezTo>
                      <a:pt x="72" y="32"/>
                      <a:pt x="64" y="27"/>
                      <a:pt x="55" y="27"/>
                    </a:cubicBezTo>
                    <a:cubicBezTo>
                      <a:pt x="45" y="27"/>
                      <a:pt x="36" y="33"/>
                      <a:pt x="36" y="46"/>
                    </a:cubicBezTo>
                    <a:cubicBezTo>
                      <a:pt x="36" y="50"/>
                      <a:pt x="36" y="50"/>
                      <a:pt x="36" y="50"/>
                    </a:cubicBezTo>
                    <a:cubicBezTo>
                      <a:pt x="72" y="50"/>
                      <a:pt x="72" y="50"/>
                      <a:pt x="72" y="50"/>
                    </a:cubicBezTo>
                    <a:lnTo>
                      <a:pt x="72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2" name="Freeform 14" hidden="1"/>
              <p:cNvSpPr>
                <a:spLocks/>
              </p:cNvSpPr>
              <p:nvPr/>
            </p:nvSpPr>
            <p:spPr bwMode="auto">
              <a:xfrm>
                <a:off x="3821" y="1439"/>
                <a:ext cx="130" cy="375"/>
              </a:xfrm>
              <a:custGeom>
                <a:avLst/>
                <a:gdLst>
                  <a:gd name="T0" fmla="*/ 32 w 55"/>
                  <a:gd name="T1" fmla="*/ 157 h 157"/>
                  <a:gd name="T2" fmla="*/ 0 w 55"/>
                  <a:gd name="T3" fmla="*/ 126 h 157"/>
                  <a:gd name="T4" fmla="*/ 0 w 55"/>
                  <a:gd name="T5" fmla="*/ 0 h 157"/>
                  <a:gd name="T6" fmla="*/ 36 w 55"/>
                  <a:gd name="T7" fmla="*/ 0 h 157"/>
                  <a:gd name="T8" fmla="*/ 36 w 55"/>
                  <a:gd name="T9" fmla="*/ 117 h 157"/>
                  <a:gd name="T10" fmla="*/ 45 w 55"/>
                  <a:gd name="T11" fmla="*/ 126 h 157"/>
                  <a:gd name="T12" fmla="*/ 55 w 55"/>
                  <a:gd name="T13" fmla="*/ 125 h 157"/>
                  <a:gd name="T14" fmla="*/ 55 w 55"/>
                  <a:gd name="T15" fmla="*/ 153 h 157"/>
                  <a:gd name="T16" fmla="*/ 32 w 55"/>
                  <a:gd name="T17" fmla="*/ 15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157">
                    <a:moveTo>
                      <a:pt x="32" y="157"/>
                    </a:moveTo>
                    <a:cubicBezTo>
                      <a:pt x="8" y="157"/>
                      <a:pt x="0" y="141"/>
                      <a:pt x="0" y="12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117"/>
                      <a:pt x="36" y="117"/>
                      <a:pt x="36" y="117"/>
                    </a:cubicBezTo>
                    <a:cubicBezTo>
                      <a:pt x="36" y="122"/>
                      <a:pt x="38" y="126"/>
                      <a:pt x="45" y="126"/>
                    </a:cubicBezTo>
                    <a:cubicBezTo>
                      <a:pt x="48" y="126"/>
                      <a:pt x="51" y="125"/>
                      <a:pt x="55" y="125"/>
                    </a:cubicBezTo>
                    <a:cubicBezTo>
                      <a:pt x="55" y="153"/>
                      <a:pt x="55" y="153"/>
                      <a:pt x="55" y="153"/>
                    </a:cubicBezTo>
                    <a:cubicBezTo>
                      <a:pt x="49" y="155"/>
                      <a:pt x="40" y="157"/>
                      <a:pt x="32" y="1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3" name="Rectangle 15" hidden="1"/>
              <p:cNvSpPr>
                <a:spLocks noChangeArrowheads="1"/>
              </p:cNvSpPr>
              <p:nvPr/>
            </p:nvSpPr>
            <p:spPr bwMode="auto">
              <a:xfrm>
                <a:off x="3963" y="1786"/>
                <a:ext cx="16" cy="2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4" name="Freeform 16" hidden="1"/>
              <p:cNvSpPr>
                <a:spLocks/>
              </p:cNvSpPr>
              <p:nvPr/>
            </p:nvSpPr>
            <p:spPr bwMode="auto">
              <a:xfrm>
                <a:off x="3993" y="1712"/>
                <a:ext cx="74" cy="98"/>
              </a:xfrm>
              <a:custGeom>
                <a:avLst/>
                <a:gdLst>
                  <a:gd name="T0" fmla="*/ 16 w 31"/>
                  <a:gd name="T1" fmla="*/ 41 h 41"/>
                  <a:gd name="T2" fmla="*/ 0 w 31"/>
                  <a:gd name="T3" fmla="*/ 26 h 41"/>
                  <a:gd name="T4" fmla="*/ 0 w 31"/>
                  <a:gd name="T5" fmla="*/ 16 h 41"/>
                  <a:gd name="T6" fmla="*/ 16 w 31"/>
                  <a:gd name="T7" fmla="*/ 0 h 41"/>
                  <a:gd name="T8" fmla="*/ 31 w 31"/>
                  <a:gd name="T9" fmla="*/ 13 h 41"/>
                  <a:gd name="T10" fmla="*/ 31 w 31"/>
                  <a:gd name="T11" fmla="*/ 14 h 41"/>
                  <a:gd name="T12" fmla="*/ 26 w 31"/>
                  <a:gd name="T13" fmla="*/ 14 h 41"/>
                  <a:gd name="T14" fmla="*/ 26 w 31"/>
                  <a:gd name="T15" fmla="*/ 13 h 41"/>
                  <a:gd name="T16" fmla="*/ 16 w 31"/>
                  <a:gd name="T17" fmla="*/ 5 h 41"/>
                  <a:gd name="T18" fmla="*/ 6 w 31"/>
                  <a:gd name="T19" fmla="*/ 16 h 41"/>
                  <a:gd name="T20" fmla="*/ 6 w 31"/>
                  <a:gd name="T21" fmla="*/ 25 h 41"/>
                  <a:gd name="T22" fmla="*/ 16 w 31"/>
                  <a:gd name="T23" fmla="*/ 36 h 41"/>
                  <a:gd name="T24" fmla="*/ 26 w 31"/>
                  <a:gd name="T25" fmla="*/ 29 h 41"/>
                  <a:gd name="T26" fmla="*/ 26 w 31"/>
                  <a:gd name="T27" fmla="*/ 27 h 41"/>
                  <a:gd name="T28" fmla="*/ 31 w 31"/>
                  <a:gd name="T29" fmla="*/ 27 h 41"/>
                  <a:gd name="T30" fmla="*/ 31 w 31"/>
                  <a:gd name="T31" fmla="*/ 28 h 41"/>
                  <a:gd name="T32" fmla="*/ 16 w 31"/>
                  <a:gd name="T33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1" h="41">
                    <a:moveTo>
                      <a:pt x="16" y="41"/>
                    </a:moveTo>
                    <a:cubicBezTo>
                      <a:pt x="6" y="41"/>
                      <a:pt x="0" y="36"/>
                      <a:pt x="0" y="2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6"/>
                      <a:pt x="7" y="0"/>
                      <a:pt x="16" y="0"/>
                    </a:cubicBezTo>
                    <a:cubicBezTo>
                      <a:pt x="26" y="0"/>
                      <a:pt x="31" y="6"/>
                      <a:pt x="31" y="13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0"/>
                      <a:pt x="23" y="5"/>
                      <a:pt x="16" y="5"/>
                    </a:cubicBezTo>
                    <a:cubicBezTo>
                      <a:pt x="10" y="5"/>
                      <a:pt x="6" y="10"/>
                      <a:pt x="6" y="16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6" y="32"/>
                      <a:pt x="9" y="36"/>
                      <a:pt x="16" y="36"/>
                    </a:cubicBezTo>
                    <a:cubicBezTo>
                      <a:pt x="23" y="36"/>
                      <a:pt x="26" y="32"/>
                      <a:pt x="26" y="29"/>
                    </a:cubicBezTo>
                    <a:cubicBezTo>
                      <a:pt x="26" y="27"/>
                      <a:pt x="26" y="27"/>
                      <a:pt x="26" y="27"/>
                    </a:cubicBezTo>
                    <a:cubicBezTo>
                      <a:pt x="31" y="27"/>
                      <a:pt x="31" y="27"/>
                      <a:pt x="31" y="27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1" y="36"/>
                      <a:pt x="26" y="41"/>
                      <a:pt x="16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5" name="Freeform 17" hidden="1"/>
              <p:cNvSpPr>
                <a:spLocks noEditPoints="1"/>
              </p:cNvSpPr>
              <p:nvPr/>
            </p:nvSpPr>
            <p:spPr bwMode="auto">
              <a:xfrm>
                <a:off x="4076" y="1712"/>
                <a:ext cx="76" cy="98"/>
              </a:xfrm>
              <a:custGeom>
                <a:avLst/>
                <a:gdLst>
                  <a:gd name="T0" fmla="*/ 16 w 32"/>
                  <a:gd name="T1" fmla="*/ 41 h 41"/>
                  <a:gd name="T2" fmla="*/ 0 w 32"/>
                  <a:gd name="T3" fmla="*/ 26 h 41"/>
                  <a:gd name="T4" fmla="*/ 0 w 32"/>
                  <a:gd name="T5" fmla="*/ 16 h 41"/>
                  <a:gd name="T6" fmla="*/ 16 w 32"/>
                  <a:gd name="T7" fmla="*/ 0 h 41"/>
                  <a:gd name="T8" fmla="*/ 32 w 32"/>
                  <a:gd name="T9" fmla="*/ 16 h 41"/>
                  <a:gd name="T10" fmla="*/ 32 w 32"/>
                  <a:gd name="T11" fmla="*/ 25 h 41"/>
                  <a:gd name="T12" fmla="*/ 16 w 32"/>
                  <a:gd name="T13" fmla="*/ 41 h 41"/>
                  <a:gd name="T14" fmla="*/ 26 w 32"/>
                  <a:gd name="T15" fmla="*/ 16 h 41"/>
                  <a:gd name="T16" fmla="*/ 16 w 32"/>
                  <a:gd name="T17" fmla="*/ 5 h 41"/>
                  <a:gd name="T18" fmla="*/ 6 w 32"/>
                  <a:gd name="T19" fmla="*/ 16 h 41"/>
                  <a:gd name="T20" fmla="*/ 6 w 32"/>
                  <a:gd name="T21" fmla="*/ 26 h 41"/>
                  <a:gd name="T22" fmla="*/ 16 w 32"/>
                  <a:gd name="T23" fmla="*/ 36 h 41"/>
                  <a:gd name="T24" fmla="*/ 26 w 32"/>
                  <a:gd name="T25" fmla="*/ 25 h 41"/>
                  <a:gd name="T26" fmla="*/ 26 w 32"/>
                  <a:gd name="T27" fmla="*/ 16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2" h="41">
                    <a:moveTo>
                      <a:pt x="16" y="41"/>
                    </a:moveTo>
                    <a:cubicBezTo>
                      <a:pt x="6" y="41"/>
                      <a:pt x="0" y="36"/>
                      <a:pt x="0" y="2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6"/>
                      <a:pt x="7" y="0"/>
                      <a:pt x="16" y="0"/>
                    </a:cubicBezTo>
                    <a:cubicBezTo>
                      <a:pt x="26" y="0"/>
                      <a:pt x="32" y="6"/>
                      <a:pt x="32" y="16"/>
                    </a:cubicBezTo>
                    <a:cubicBezTo>
                      <a:pt x="32" y="25"/>
                      <a:pt x="32" y="25"/>
                      <a:pt x="32" y="25"/>
                    </a:cubicBezTo>
                    <a:cubicBezTo>
                      <a:pt x="32" y="36"/>
                      <a:pt x="25" y="41"/>
                      <a:pt x="16" y="41"/>
                    </a:cubicBezTo>
                    <a:close/>
                    <a:moveTo>
                      <a:pt x="26" y="16"/>
                    </a:moveTo>
                    <a:cubicBezTo>
                      <a:pt x="26" y="10"/>
                      <a:pt x="23" y="5"/>
                      <a:pt x="16" y="5"/>
                    </a:cubicBezTo>
                    <a:cubicBezTo>
                      <a:pt x="9" y="5"/>
                      <a:pt x="6" y="10"/>
                      <a:pt x="6" y="16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6" y="32"/>
                      <a:pt x="9" y="36"/>
                      <a:pt x="16" y="36"/>
                    </a:cubicBezTo>
                    <a:cubicBezTo>
                      <a:pt x="23" y="36"/>
                      <a:pt x="26" y="32"/>
                      <a:pt x="26" y="25"/>
                    </a:cubicBezTo>
                    <a:lnTo>
                      <a:pt x="26" y="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6" name="Freeform 18" hidden="1"/>
              <p:cNvSpPr>
                <a:spLocks/>
              </p:cNvSpPr>
              <p:nvPr/>
            </p:nvSpPr>
            <p:spPr bwMode="auto">
              <a:xfrm>
                <a:off x="4166" y="1712"/>
                <a:ext cx="130" cy="95"/>
              </a:xfrm>
              <a:custGeom>
                <a:avLst/>
                <a:gdLst>
                  <a:gd name="T0" fmla="*/ 49 w 55"/>
                  <a:gd name="T1" fmla="*/ 40 h 40"/>
                  <a:gd name="T2" fmla="*/ 49 w 55"/>
                  <a:gd name="T3" fmla="*/ 15 h 40"/>
                  <a:gd name="T4" fmla="*/ 41 w 55"/>
                  <a:gd name="T5" fmla="*/ 5 h 40"/>
                  <a:gd name="T6" fmla="*/ 30 w 55"/>
                  <a:gd name="T7" fmla="*/ 17 h 40"/>
                  <a:gd name="T8" fmla="*/ 30 w 55"/>
                  <a:gd name="T9" fmla="*/ 40 h 40"/>
                  <a:gd name="T10" fmla="*/ 24 w 55"/>
                  <a:gd name="T11" fmla="*/ 40 h 40"/>
                  <a:gd name="T12" fmla="*/ 24 w 55"/>
                  <a:gd name="T13" fmla="*/ 15 h 40"/>
                  <a:gd name="T14" fmla="*/ 17 w 55"/>
                  <a:gd name="T15" fmla="*/ 5 h 40"/>
                  <a:gd name="T16" fmla="*/ 6 w 55"/>
                  <a:gd name="T17" fmla="*/ 17 h 40"/>
                  <a:gd name="T18" fmla="*/ 6 w 55"/>
                  <a:gd name="T19" fmla="*/ 40 h 40"/>
                  <a:gd name="T20" fmla="*/ 0 w 55"/>
                  <a:gd name="T21" fmla="*/ 40 h 40"/>
                  <a:gd name="T22" fmla="*/ 0 w 55"/>
                  <a:gd name="T23" fmla="*/ 1 h 40"/>
                  <a:gd name="T24" fmla="*/ 6 w 55"/>
                  <a:gd name="T25" fmla="*/ 1 h 40"/>
                  <a:gd name="T26" fmla="*/ 6 w 55"/>
                  <a:gd name="T27" fmla="*/ 7 h 40"/>
                  <a:gd name="T28" fmla="*/ 6 w 55"/>
                  <a:gd name="T29" fmla="*/ 7 h 40"/>
                  <a:gd name="T30" fmla="*/ 18 w 55"/>
                  <a:gd name="T31" fmla="*/ 0 h 40"/>
                  <a:gd name="T32" fmla="*/ 29 w 55"/>
                  <a:gd name="T33" fmla="*/ 7 h 40"/>
                  <a:gd name="T34" fmla="*/ 30 w 55"/>
                  <a:gd name="T35" fmla="*/ 7 h 40"/>
                  <a:gd name="T36" fmla="*/ 42 w 55"/>
                  <a:gd name="T37" fmla="*/ 0 h 40"/>
                  <a:gd name="T38" fmla="*/ 55 w 55"/>
                  <a:gd name="T39" fmla="*/ 13 h 40"/>
                  <a:gd name="T40" fmla="*/ 55 w 55"/>
                  <a:gd name="T41" fmla="*/ 40 h 40"/>
                  <a:gd name="T42" fmla="*/ 49 w 55"/>
                  <a:gd name="T43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5" h="40">
                    <a:moveTo>
                      <a:pt x="49" y="40"/>
                    </a:moveTo>
                    <a:cubicBezTo>
                      <a:pt x="49" y="15"/>
                      <a:pt x="49" y="15"/>
                      <a:pt x="49" y="15"/>
                    </a:cubicBezTo>
                    <a:cubicBezTo>
                      <a:pt x="49" y="9"/>
                      <a:pt x="46" y="5"/>
                      <a:pt x="41" y="5"/>
                    </a:cubicBezTo>
                    <a:cubicBezTo>
                      <a:pt x="35" y="5"/>
                      <a:pt x="30" y="11"/>
                      <a:pt x="30" y="17"/>
                    </a:cubicBezTo>
                    <a:cubicBezTo>
                      <a:pt x="30" y="40"/>
                      <a:pt x="30" y="40"/>
                      <a:pt x="30" y="40"/>
                    </a:cubicBezTo>
                    <a:cubicBezTo>
                      <a:pt x="24" y="40"/>
                      <a:pt x="24" y="40"/>
                      <a:pt x="24" y="40"/>
                    </a:cubicBezTo>
                    <a:cubicBezTo>
                      <a:pt x="24" y="15"/>
                      <a:pt x="24" y="15"/>
                      <a:pt x="24" y="15"/>
                    </a:cubicBezTo>
                    <a:cubicBezTo>
                      <a:pt x="24" y="9"/>
                      <a:pt x="21" y="5"/>
                      <a:pt x="17" y="5"/>
                    </a:cubicBezTo>
                    <a:cubicBezTo>
                      <a:pt x="12" y="5"/>
                      <a:pt x="6" y="10"/>
                      <a:pt x="6" y="17"/>
                    </a:cubicBezTo>
                    <a:cubicBezTo>
                      <a:pt x="6" y="40"/>
                      <a:pt x="6" y="40"/>
                      <a:pt x="6" y="40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9" y="3"/>
                      <a:pt x="13" y="0"/>
                      <a:pt x="18" y="0"/>
                    </a:cubicBezTo>
                    <a:cubicBezTo>
                      <a:pt x="24" y="0"/>
                      <a:pt x="28" y="3"/>
                      <a:pt x="29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3" y="3"/>
                      <a:pt x="37" y="0"/>
                      <a:pt x="42" y="0"/>
                    </a:cubicBezTo>
                    <a:cubicBezTo>
                      <a:pt x="51" y="0"/>
                      <a:pt x="55" y="6"/>
                      <a:pt x="55" y="13"/>
                    </a:cubicBezTo>
                    <a:cubicBezTo>
                      <a:pt x="55" y="40"/>
                      <a:pt x="55" y="40"/>
                      <a:pt x="55" y="40"/>
                    </a:cubicBezTo>
                    <a:lnTo>
                      <a:pt x="49" y="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7" name="Freeform 19" hidden="1"/>
              <p:cNvSpPr>
                <a:spLocks/>
              </p:cNvSpPr>
              <p:nvPr/>
            </p:nvSpPr>
            <p:spPr bwMode="auto">
              <a:xfrm>
                <a:off x="831" y="1318"/>
                <a:ext cx="530" cy="563"/>
              </a:xfrm>
              <a:custGeom>
                <a:avLst/>
                <a:gdLst>
                  <a:gd name="T0" fmla="*/ 78 w 224"/>
                  <a:gd name="T1" fmla="*/ 176 h 236"/>
                  <a:gd name="T2" fmla="*/ 50 w 224"/>
                  <a:gd name="T3" fmla="*/ 146 h 236"/>
                  <a:gd name="T4" fmla="*/ 51 w 224"/>
                  <a:gd name="T5" fmla="*/ 0 h 236"/>
                  <a:gd name="T6" fmla="*/ 45 w 224"/>
                  <a:gd name="T7" fmla="*/ 0 h 236"/>
                  <a:gd name="T8" fmla="*/ 17 w 224"/>
                  <a:gd name="T9" fmla="*/ 32 h 236"/>
                  <a:gd name="T10" fmla="*/ 24 w 224"/>
                  <a:gd name="T11" fmla="*/ 204 h 236"/>
                  <a:gd name="T12" fmla="*/ 55 w 224"/>
                  <a:gd name="T13" fmla="*/ 233 h 236"/>
                  <a:gd name="T14" fmla="*/ 204 w 224"/>
                  <a:gd name="T15" fmla="*/ 197 h 236"/>
                  <a:gd name="T16" fmla="*/ 223 w 224"/>
                  <a:gd name="T17" fmla="*/ 168 h 236"/>
                  <a:gd name="T18" fmla="*/ 224 w 224"/>
                  <a:gd name="T19" fmla="*/ 156 h 236"/>
                  <a:gd name="T20" fmla="*/ 78 w 224"/>
                  <a:gd name="T21" fmla="*/ 176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4" h="236">
                    <a:moveTo>
                      <a:pt x="78" y="176"/>
                    </a:moveTo>
                    <a:cubicBezTo>
                      <a:pt x="68" y="175"/>
                      <a:pt x="54" y="161"/>
                      <a:pt x="50" y="146"/>
                    </a:cubicBezTo>
                    <a:cubicBezTo>
                      <a:pt x="36" y="98"/>
                      <a:pt x="36" y="47"/>
                      <a:pt x="51" y="0"/>
                    </a:cubicBezTo>
                    <a:cubicBezTo>
                      <a:pt x="49" y="0"/>
                      <a:pt x="47" y="0"/>
                      <a:pt x="45" y="0"/>
                    </a:cubicBezTo>
                    <a:cubicBezTo>
                      <a:pt x="35" y="2"/>
                      <a:pt x="21" y="16"/>
                      <a:pt x="17" y="32"/>
                    </a:cubicBezTo>
                    <a:cubicBezTo>
                      <a:pt x="0" y="88"/>
                      <a:pt x="3" y="149"/>
                      <a:pt x="24" y="204"/>
                    </a:cubicBezTo>
                    <a:cubicBezTo>
                      <a:pt x="30" y="219"/>
                      <a:pt x="45" y="232"/>
                      <a:pt x="55" y="233"/>
                    </a:cubicBezTo>
                    <a:cubicBezTo>
                      <a:pt x="108" y="236"/>
                      <a:pt x="157" y="220"/>
                      <a:pt x="204" y="197"/>
                    </a:cubicBezTo>
                    <a:cubicBezTo>
                      <a:pt x="213" y="193"/>
                      <a:pt x="221" y="179"/>
                      <a:pt x="223" y="168"/>
                    </a:cubicBezTo>
                    <a:cubicBezTo>
                      <a:pt x="223" y="164"/>
                      <a:pt x="223" y="160"/>
                      <a:pt x="224" y="156"/>
                    </a:cubicBezTo>
                    <a:cubicBezTo>
                      <a:pt x="177" y="172"/>
                      <a:pt x="129" y="182"/>
                      <a:pt x="78" y="1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8" name="Freeform 20" hidden="1"/>
              <p:cNvSpPr>
                <a:spLocks/>
              </p:cNvSpPr>
              <p:nvPr/>
            </p:nvSpPr>
            <p:spPr bwMode="auto">
              <a:xfrm>
                <a:off x="952" y="1208"/>
                <a:ext cx="495" cy="482"/>
              </a:xfrm>
              <a:custGeom>
                <a:avLst/>
                <a:gdLst>
                  <a:gd name="T0" fmla="*/ 205 w 209"/>
                  <a:gd name="T1" fmla="*/ 65 h 202"/>
                  <a:gd name="T2" fmla="*/ 185 w 209"/>
                  <a:gd name="T3" fmla="*/ 38 h 202"/>
                  <a:gd name="T4" fmla="*/ 36 w 209"/>
                  <a:gd name="T5" fmla="*/ 2 h 202"/>
                  <a:gd name="T6" fmla="*/ 6 w 209"/>
                  <a:gd name="T7" fmla="*/ 30 h 202"/>
                  <a:gd name="T8" fmla="*/ 0 w 209"/>
                  <a:gd name="T9" fmla="*/ 46 h 202"/>
                  <a:gd name="T10" fmla="*/ 145 w 209"/>
                  <a:gd name="T11" fmla="*/ 69 h 202"/>
                  <a:gd name="T12" fmla="*/ 167 w 209"/>
                  <a:gd name="T13" fmla="*/ 96 h 202"/>
                  <a:gd name="T14" fmla="*/ 173 w 209"/>
                  <a:gd name="T15" fmla="*/ 202 h 202"/>
                  <a:gd name="T16" fmla="*/ 179 w 209"/>
                  <a:gd name="T17" fmla="*/ 200 h 202"/>
                  <a:gd name="T18" fmla="*/ 200 w 209"/>
                  <a:gd name="T19" fmla="*/ 174 h 202"/>
                  <a:gd name="T20" fmla="*/ 205 w 209"/>
                  <a:gd name="T21" fmla="*/ 65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9" h="202">
                    <a:moveTo>
                      <a:pt x="205" y="65"/>
                    </a:moveTo>
                    <a:cubicBezTo>
                      <a:pt x="203" y="55"/>
                      <a:pt x="194" y="42"/>
                      <a:pt x="185" y="38"/>
                    </a:cubicBezTo>
                    <a:cubicBezTo>
                      <a:pt x="138" y="16"/>
                      <a:pt x="90" y="0"/>
                      <a:pt x="36" y="2"/>
                    </a:cubicBezTo>
                    <a:cubicBezTo>
                      <a:pt x="26" y="3"/>
                      <a:pt x="12" y="15"/>
                      <a:pt x="6" y="30"/>
                    </a:cubicBezTo>
                    <a:cubicBezTo>
                      <a:pt x="4" y="35"/>
                      <a:pt x="2" y="40"/>
                      <a:pt x="0" y="46"/>
                    </a:cubicBezTo>
                    <a:cubicBezTo>
                      <a:pt x="51" y="40"/>
                      <a:pt x="99" y="51"/>
                      <a:pt x="145" y="69"/>
                    </a:cubicBezTo>
                    <a:cubicBezTo>
                      <a:pt x="155" y="73"/>
                      <a:pt x="164" y="85"/>
                      <a:pt x="167" y="96"/>
                    </a:cubicBezTo>
                    <a:cubicBezTo>
                      <a:pt x="173" y="132"/>
                      <a:pt x="175" y="166"/>
                      <a:pt x="173" y="202"/>
                    </a:cubicBezTo>
                    <a:cubicBezTo>
                      <a:pt x="175" y="201"/>
                      <a:pt x="177" y="200"/>
                      <a:pt x="179" y="200"/>
                    </a:cubicBezTo>
                    <a:cubicBezTo>
                      <a:pt x="188" y="196"/>
                      <a:pt x="198" y="184"/>
                      <a:pt x="200" y="174"/>
                    </a:cubicBezTo>
                    <a:cubicBezTo>
                      <a:pt x="208" y="137"/>
                      <a:pt x="209" y="103"/>
                      <a:pt x="205" y="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156" name="Group 4" hidden="1"/>
            <p:cNvGrpSpPr>
              <a:grpSpLocks noChangeAspect="1"/>
            </p:cNvGrpSpPr>
            <p:nvPr/>
          </p:nvGrpSpPr>
          <p:grpSpPr bwMode="auto">
            <a:xfrm rot="19800000">
              <a:off x="3693126" y="5048646"/>
              <a:ext cx="2120754" cy="411910"/>
              <a:chOff x="831" y="1208"/>
              <a:chExt cx="3465" cy="673"/>
            </a:xfrm>
            <a:solidFill>
              <a:schemeClr val="bg1">
                <a:lumMod val="50000"/>
                <a:alpha val="10000"/>
              </a:schemeClr>
            </a:solidFill>
          </p:grpSpPr>
          <p:sp>
            <p:nvSpPr>
              <p:cNvPr id="157" name="Freeform 5" hidden="1"/>
              <p:cNvSpPr>
                <a:spLocks/>
              </p:cNvSpPr>
              <p:nvPr/>
            </p:nvSpPr>
            <p:spPr bwMode="auto">
              <a:xfrm>
                <a:off x="1489" y="1435"/>
                <a:ext cx="301" cy="379"/>
              </a:xfrm>
              <a:custGeom>
                <a:avLst/>
                <a:gdLst>
                  <a:gd name="T0" fmla="*/ 65 w 127"/>
                  <a:gd name="T1" fmla="*/ 159 h 159"/>
                  <a:gd name="T2" fmla="*/ 0 w 127"/>
                  <a:gd name="T3" fmla="*/ 131 h 159"/>
                  <a:gd name="T4" fmla="*/ 24 w 127"/>
                  <a:gd name="T5" fmla="*/ 109 h 159"/>
                  <a:gd name="T6" fmla="*/ 63 w 127"/>
                  <a:gd name="T7" fmla="*/ 129 h 159"/>
                  <a:gd name="T8" fmla="*/ 88 w 127"/>
                  <a:gd name="T9" fmla="*/ 114 h 159"/>
                  <a:gd name="T10" fmla="*/ 74 w 127"/>
                  <a:gd name="T11" fmla="*/ 100 h 159"/>
                  <a:gd name="T12" fmla="*/ 47 w 127"/>
                  <a:gd name="T13" fmla="*/ 93 h 159"/>
                  <a:gd name="T14" fmla="*/ 7 w 127"/>
                  <a:gd name="T15" fmla="*/ 50 h 159"/>
                  <a:gd name="T16" fmla="*/ 65 w 127"/>
                  <a:gd name="T17" fmla="*/ 0 h 159"/>
                  <a:gd name="T18" fmla="*/ 123 w 127"/>
                  <a:gd name="T19" fmla="*/ 24 h 159"/>
                  <a:gd name="T20" fmla="*/ 98 w 127"/>
                  <a:gd name="T21" fmla="*/ 45 h 159"/>
                  <a:gd name="T22" fmla="*/ 66 w 127"/>
                  <a:gd name="T23" fmla="*/ 30 h 159"/>
                  <a:gd name="T24" fmla="*/ 45 w 127"/>
                  <a:gd name="T25" fmla="*/ 45 h 159"/>
                  <a:gd name="T26" fmla="*/ 66 w 127"/>
                  <a:gd name="T27" fmla="*/ 59 h 159"/>
                  <a:gd name="T28" fmla="*/ 88 w 127"/>
                  <a:gd name="T29" fmla="*/ 65 h 159"/>
                  <a:gd name="T30" fmla="*/ 127 w 127"/>
                  <a:gd name="T31" fmla="*/ 109 h 159"/>
                  <a:gd name="T32" fmla="*/ 65 w 127"/>
                  <a:gd name="T33" fmla="*/ 159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7" h="159">
                    <a:moveTo>
                      <a:pt x="65" y="159"/>
                    </a:moveTo>
                    <a:cubicBezTo>
                      <a:pt x="38" y="159"/>
                      <a:pt x="15" y="152"/>
                      <a:pt x="0" y="131"/>
                    </a:cubicBezTo>
                    <a:cubicBezTo>
                      <a:pt x="24" y="109"/>
                      <a:pt x="24" y="109"/>
                      <a:pt x="24" y="109"/>
                    </a:cubicBezTo>
                    <a:cubicBezTo>
                      <a:pt x="32" y="121"/>
                      <a:pt x="47" y="129"/>
                      <a:pt x="63" y="129"/>
                    </a:cubicBezTo>
                    <a:cubicBezTo>
                      <a:pt x="75" y="129"/>
                      <a:pt x="88" y="125"/>
                      <a:pt x="88" y="114"/>
                    </a:cubicBezTo>
                    <a:cubicBezTo>
                      <a:pt x="88" y="106"/>
                      <a:pt x="81" y="103"/>
                      <a:pt x="74" y="100"/>
                    </a:cubicBezTo>
                    <a:cubicBezTo>
                      <a:pt x="70" y="99"/>
                      <a:pt x="52" y="94"/>
                      <a:pt x="47" y="93"/>
                    </a:cubicBezTo>
                    <a:cubicBezTo>
                      <a:pt x="25" y="87"/>
                      <a:pt x="7" y="76"/>
                      <a:pt x="7" y="50"/>
                    </a:cubicBezTo>
                    <a:cubicBezTo>
                      <a:pt x="7" y="21"/>
                      <a:pt x="31" y="0"/>
                      <a:pt x="65" y="0"/>
                    </a:cubicBezTo>
                    <a:cubicBezTo>
                      <a:pt x="92" y="0"/>
                      <a:pt x="111" y="7"/>
                      <a:pt x="123" y="24"/>
                    </a:cubicBezTo>
                    <a:cubicBezTo>
                      <a:pt x="98" y="45"/>
                      <a:pt x="98" y="45"/>
                      <a:pt x="98" y="45"/>
                    </a:cubicBezTo>
                    <a:cubicBezTo>
                      <a:pt x="91" y="35"/>
                      <a:pt x="78" y="30"/>
                      <a:pt x="66" y="30"/>
                    </a:cubicBezTo>
                    <a:cubicBezTo>
                      <a:pt x="55" y="30"/>
                      <a:pt x="45" y="35"/>
                      <a:pt x="45" y="45"/>
                    </a:cubicBezTo>
                    <a:cubicBezTo>
                      <a:pt x="45" y="55"/>
                      <a:pt x="54" y="56"/>
                      <a:pt x="66" y="59"/>
                    </a:cubicBezTo>
                    <a:cubicBezTo>
                      <a:pt x="69" y="61"/>
                      <a:pt x="85" y="64"/>
                      <a:pt x="88" y="65"/>
                    </a:cubicBezTo>
                    <a:cubicBezTo>
                      <a:pt x="111" y="72"/>
                      <a:pt x="127" y="84"/>
                      <a:pt x="127" y="109"/>
                    </a:cubicBezTo>
                    <a:cubicBezTo>
                      <a:pt x="127" y="142"/>
                      <a:pt x="97" y="159"/>
                      <a:pt x="65" y="1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8" name="Freeform 6" hidden="1"/>
              <p:cNvSpPr>
                <a:spLocks/>
              </p:cNvSpPr>
              <p:nvPr/>
            </p:nvSpPr>
            <p:spPr bwMode="auto">
              <a:xfrm>
                <a:off x="1806" y="1439"/>
                <a:ext cx="131" cy="375"/>
              </a:xfrm>
              <a:custGeom>
                <a:avLst/>
                <a:gdLst>
                  <a:gd name="T0" fmla="*/ 32 w 55"/>
                  <a:gd name="T1" fmla="*/ 157 h 157"/>
                  <a:gd name="T2" fmla="*/ 0 w 55"/>
                  <a:gd name="T3" fmla="*/ 126 h 157"/>
                  <a:gd name="T4" fmla="*/ 0 w 55"/>
                  <a:gd name="T5" fmla="*/ 0 h 157"/>
                  <a:gd name="T6" fmla="*/ 36 w 55"/>
                  <a:gd name="T7" fmla="*/ 0 h 157"/>
                  <a:gd name="T8" fmla="*/ 36 w 55"/>
                  <a:gd name="T9" fmla="*/ 117 h 157"/>
                  <a:gd name="T10" fmla="*/ 45 w 55"/>
                  <a:gd name="T11" fmla="*/ 126 h 157"/>
                  <a:gd name="T12" fmla="*/ 55 w 55"/>
                  <a:gd name="T13" fmla="*/ 125 h 157"/>
                  <a:gd name="T14" fmla="*/ 55 w 55"/>
                  <a:gd name="T15" fmla="*/ 153 h 157"/>
                  <a:gd name="T16" fmla="*/ 32 w 55"/>
                  <a:gd name="T17" fmla="*/ 15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157">
                    <a:moveTo>
                      <a:pt x="32" y="157"/>
                    </a:moveTo>
                    <a:cubicBezTo>
                      <a:pt x="8" y="157"/>
                      <a:pt x="0" y="141"/>
                      <a:pt x="0" y="12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117"/>
                      <a:pt x="36" y="117"/>
                      <a:pt x="36" y="117"/>
                    </a:cubicBezTo>
                    <a:cubicBezTo>
                      <a:pt x="36" y="122"/>
                      <a:pt x="38" y="126"/>
                      <a:pt x="45" y="126"/>
                    </a:cubicBezTo>
                    <a:cubicBezTo>
                      <a:pt x="48" y="126"/>
                      <a:pt x="51" y="125"/>
                      <a:pt x="55" y="125"/>
                    </a:cubicBezTo>
                    <a:cubicBezTo>
                      <a:pt x="55" y="153"/>
                      <a:pt x="55" y="153"/>
                      <a:pt x="55" y="153"/>
                    </a:cubicBezTo>
                    <a:cubicBezTo>
                      <a:pt x="49" y="155"/>
                      <a:pt x="40" y="157"/>
                      <a:pt x="32" y="1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9" name="Freeform 7" hidden="1"/>
              <p:cNvSpPr>
                <a:spLocks noEditPoints="1"/>
              </p:cNvSpPr>
              <p:nvPr/>
            </p:nvSpPr>
            <p:spPr bwMode="auto">
              <a:xfrm>
                <a:off x="1951" y="1437"/>
                <a:ext cx="85" cy="370"/>
              </a:xfrm>
              <a:custGeom>
                <a:avLst/>
                <a:gdLst>
                  <a:gd name="T0" fmla="*/ 0 w 85"/>
                  <a:gd name="T1" fmla="*/ 65 h 370"/>
                  <a:gd name="T2" fmla="*/ 0 w 85"/>
                  <a:gd name="T3" fmla="*/ 0 h 370"/>
                  <a:gd name="T4" fmla="*/ 85 w 85"/>
                  <a:gd name="T5" fmla="*/ 0 h 370"/>
                  <a:gd name="T6" fmla="*/ 85 w 85"/>
                  <a:gd name="T7" fmla="*/ 65 h 370"/>
                  <a:gd name="T8" fmla="*/ 0 w 85"/>
                  <a:gd name="T9" fmla="*/ 65 h 370"/>
                  <a:gd name="T10" fmla="*/ 0 w 85"/>
                  <a:gd name="T11" fmla="*/ 370 h 370"/>
                  <a:gd name="T12" fmla="*/ 0 w 85"/>
                  <a:gd name="T13" fmla="*/ 100 h 370"/>
                  <a:gd name="T14" fmla="*/ 85 w 85"/>
                  <a:gd name="T15" fmla="*/ 100 h 370"/>
                  <a:gd name="T16" fmla="*/ 85 w 85"/>
                  <a:gd name="T17" fmla="*/ 370 h 370"/>
                  <a:gd name="T18" fmla="*/ 0 w 85"/>
                  <a:gd name="T19" fmla="*/ 370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5" h="370">
                    <a:moveTo>
                      <a:pt x="0" y="65"/>
                    </a:moveTo>
                    <a:lnTo>
                      <a:pt x="0" y="0"/>
                    </a:lnTo>
                    <a:lnTo>
                      <a:pt x="85" y="0"/>
                    </a:lnTo>
                    <a:lnTo>
                      <a:pt x="85" y="65"/>
                    </a:lnTo>
                    <a:lnTo>
                      <a:pt x="0" y="65"/>
                    </a:lnTo>
                    <a:close/>
                    <a:moveTo>
                      <a:pt x="0" y="370"/>
                    </a:moveTo>
                    <a:lnTo>
                      <a:pt x="0" y="100"/>
                    </a:lnTo>
                    <a:lnTo>
                      <a:pt x="85" y="100"/>
                    </a:lnTo>
                    <a:lnTo>
                      <a:pt x="85" y="370"/>
                    </a:lnTo>
                    <a:lnTo>
                      <a:pt x="0" y="37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0" name="Freeform 8" hidden="1"/>
              <p:cNvSpPr>
                <a:spLocks noEditPoints="1"/>
              </p:cNvSpPr>
              <p:nvPr/>
            </p:nvSpPr>
            <p:spPr bwMode="auto">
              <a:xfrm>
                <a:off x="2057" y="1439"/>
                <a:ext cx="258" cy="375"/>
              </a:xfrm>
              <a:custGeom>
                <a:avLst/>
                <a:gdLst>
                  <a:gd name="T0" fmla="*/ 75 w 109"/>
                  <a:gd name="T1" fmla="*/ 154 h 157"/>
                  <a:gd name="T2" fmla="*/ 75 w 109"/>
                  <a:gd name="T3" fmla="*/ 141 h 157"/>
                  <a:gd name="T4" fmla="*/ 74 w 109"/>
                  <a:gd name="T5" fmla="*/ 141 h 157"/>
                  <a:gd name="T6" fmla="*/ 42 w 109"/>
                  <a:gd name="T7" fmla="*/ 157 h 157"/>
                  <a:gd name="T8" fmla="*/ 0 w 109"/>
                  <a:gd name="T9" fmla="*/ 115 h 157"/>
                  <a:gd name="T10" fmla="*/ 0 w 109"/>
                  <a:gd name="T11" fmla="*/ 81 h 157"/>
                  <a:gd name="T12" fmla="*/ 45 w 109"/>
                  <a:gd name="T13" fmla="*/ 38 h 157"/>
                  <a:gd name="T14" fmla="*/ 73 w 109"/>
                  <a:gd name="T15" fmla="*/ 51 h 157"/>
                  <a:gd name="T16" fmla="*/ 74 w 109"/>
                  <a:gd name="T17" fmla="*/ 51 h 157"/>
                  <a:gd name="T18" fmla="*/ 74 w 109"/>
                  <a:gd name="T19" fmla="*/ 0 h 157"/>
                  <a:gd name="T20" fmla="*/ 109 w 109"/>
                  <a:gd name="T21" fmla="*/ 0 h 157"/>
                  <a:gd name="T22" fmla="*/ 109 w 109"/>
                  <a:gd name="T23" fmla="*/ 154 h 157"/>
                  <a:gd name="T24" fmla="*/ 75 w 109"/>
                  <a:gd name="T25" fmla="*/ 154 h 157"/>
                  <a:gd name="T26" fmla="*/ 74 w 109"/>
                  <a:gd name="T27" fmla="*/ 83 h 157"/>
                  <a:gd name="T28" fmla="*/ 54 w 109"/>
                  <a:gd name="T29" fmla="*/ 65 h 157"/>
                  <a:gd name="T30" fmla="*/ 36 w 109"/>
                  <a:gd name="T31" fmla="*/ 84 h 157"/>
                  <a:gd name="T32" fmla="*/ 36 w 109"/>
                  <a:gd name="T33" fmla="*/ 111 h 157"/>
                  <a:gd name="T34" fmla="*/ 55 w 109"/>
                  <a:gd name="T35" fmla="*/ 129 h 157"/>
                  <a:gd name="T36" fmla="*/ 74 w 109"/>
                  <a:gd name="T37" fmla="*/ 110 h 157"/>
                  <a:gd name="T38" fmla="*/ 74 w 109"/>
                  <a:gd name="T39" fmla="*/ 83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9" h="157">
                    <a:moveTo>
                      <a:pt x="75" y="154"/>
                    </a:moveTo>
                    <a:cubicBezTo>
                      <a:pt x="75" y="141"/>
                      <a:pt x="75" y="141"/>
                      <a:pt x="75" y="141"/>
                    </a:cubicBezTo>
                    <a:cubicBezTo>
                      <a:pt x="74" y="141"/>
                      <a:pt x="74" y="141"/>
                      <a:pt x="74" y="141"/>
                    </a:cubicBezTo>
                    <a:cubicBezTo>
                      <a:pt x="67" y="151"/>
                      <a:pt x="53" y="157"/>
                      <a:pt x="42" y="157"/>
                    </a:cubicBezTo>
                    <a:cubicBezTo>
                      <a:pt x="17" y="157"/>
                      <a:pt x="0" y="141"/>
                      <a:pt x="0" y="115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54"/>
                      <a:pt x="20" y="38"/>
                      <a:pt x="45" y="38"/>
                    </a:cubicBezTo>
                    <a:cubicBezTo>
                      <a:pt x="56" y="38"/>
                      <a:pt x="67" y="43"/>
                      <a:pt x="73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109" y="0"/>
                      <a:pt x="109" y="0"/>
                      <a:pt x="109" y="0"/>
                    </a:cubicBezTo>
                    <a:cubicBezTo>
                      <a:pt x="109" y="154"/>
                      <a:pt x="109" y="154"/>
                      <a:pt x="109" y="154"/>
                    </a:cubicBezTo>
                    <a:lnTo>
                      <a:pt x="75" y="154"/>
                    </a:lnTo>
                    <a:close/>
                    <a:moveTo>
                      <a:pt x="74" y="83"/>
                    </a:moveTo>
                    <a:cubicBezTo>
                      <a:pt x="74" y="70"/>
                      <a:pt x="64" y="65"/>
                      <a:pt x="54" y="65"/>
                    </a:cubicBezTo>
                    <a:cubicBezTo>
                      <a:pt x="46" y="65"/>
                      <a:pt x="36" y="70"/>
                      <a:pt x="36" y="84"/>
                    </a:cubicBezTo>
                    <a:cubicBezTo>
                      <a:pt x="36" y="111"/>
                      <a:pt x="36" y="111"/>
                      <a:pt x="36" y="111"/>
                    </a:cubicBezTo>
                    <a:cubicBezTo>
                      <a:pt x="36" y="123"/>
                      <a:pt x="44" y="129"/>
                      <a:pt x="55" y="129"/>
                    </a:cubicBezTo>
                    <a:cubicBezTo>
                      <a:pt x="64" y="129"/>
                      <a:pt x="74" y="124"/>
                      <a:pt x="74" y="110"/>
                    </a:cubicBezTo>
                    <a:lnTo>
                      <a:pt x="74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1" name="Freeform 9" hidden="1"/>
              <p:cNvSpPr>
                <a:spLocks noEditPoints="1"/>
              </p:cNvSpPr>
              <p:nvPr/>
            </p:nvSpPr>
            <p:spPr bwMode="auto">
              <a:xfrm>
                <a:off x="2337" y="1530"/>
                <a:ext cx="253" cy="284"/>
              </a:xfrm>
              <a:custGeom>
                <a:avLst/>
                <a:gdLst>
                  <a:gd name="T0" fmla="*/ 37 w 107"/>
                  <a:gd name="T1" fmla="*/ 71 h 119"/>
                  <a:gd name="T2" fmla="*/ 37 w 107"/>
                  <a:gd name="T3" fmla="*/ 74 h 119"/>
                  <a:gd name="T4" fmla="*/ 63 w 107"/>
                  <a:gd name="T5" fmla="*/ 92 h 119"/>
                  <a:gd name="T6" fmla="*/ 90 w 107"/>
                  <a:gd name="T7" fmla="*/ 84 h 119"/>
                  <a:gd name="T8" fmla="*/ 101 w 107"/>
                  <a:gd name="T9" fmla="*/ 109 h 119"/>
                  <a:gd name="T10" fmla="*/ 57 w 107"/>
                  <a:gd name="T11" fmla="*/ 119 h 119"/>
                  <a:gd name="T12" fmla="*/ 0 w 107"/>
                  <a:gd name="T13" fmla="*/ 73 h 119"/>
                  <a:gd name="T14" fmla="*/ 0 w 107"/>
                  <a:gd name="T15" fmla="*/ 50 h 119"/>
                  <a:gd name="T16" fmla="*/ 55 w 107"/>
                  <a:gd name="T17" fmla="*/ 0 h 119"/>
                  <a:gd name="T18" fmla="*/ 107 w 107"/>
                  <a:gd name="T19" fmla="*/ 43 h 119"/>
                  <a:gd name="T20" fmla="*/ 107 w 107"/>
                  <a:gd name="T21" fmla="*/ 71 h 119"/>
                  <a:gd name="T22" fmla="*/ 37 w 107"/>
                  <a:gd name="T23" fmla="*/ 71 h 119"/>
                  <a:gd name="T24" fmla="*/ 73 w 107"/>
                  <a:gd name="T25" fmla="*/ 44 h 119"/>
                  <a:gd name="T26" fmla="*/ 55 w 107"/>
                  <a:gd name="T27" fmla="*/ 27 h 119"/>
                  <a:gd name="T28" fmla="*/ 37 w 107"/>
                  <a:gd name="T29" fmla="*/ 46 h 119"/>
                  <a:gd name="T30" fmla="*/ 37 w 107"/>
                  <a:gd name="T31" fmla="*/ 50 h 119"/>
                  <a:gd name="T32" fmla="*/ 73 w 107"/>
                  <a:gd name="T33" fmla="*/ 50 h 119"/>
                  <a:gd name="T34" fmla="*/ 73 w 107"/>
                  <a:gd name="T35" fmla="*/ 44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7" h="119">
                    <a:moveTo>
                      <a:pt x="37" y="71"/>
                    </a:moveTo>
                    <a:cubicBezTo>
                      <a:pt x="37" y="74"/>
                      <a:pt x="37" y="74"/>
                      <a:pt x="37" y="74"/>
                    </a:cubicBezTo>
                    <a:cubicBezTo>
                      <a:pt x="37" y="86"/>
                      <a:pt x="51" y="92"/>
                      <a:pt x="63" y="92"/>
                    </a:cubicBezTo>
                    <a:cubicBezTo>
                      <a:pt x="73" y="92"/>
                      <a:pt x="85" y="86"/>
                      <a:pt x="90" y="84"/>
                    </a:cubicBezTo>
                    <a:cubicBezTo>
                      <a:pt x="101" y="109"/>
                      <a:pt x="101" y="109"/>
                      <a:pt x="101" y="109"/>
                    </a:cubicBezTo>
                    <a:cubicBezTo>
                      <a:pt x="90" y="115"/>
                      <a:pt x="78" y="119"/>
                      <a:pt x="57" y="119"/>
                    </a:cubicBezTo>
                    <a:cubicBezTo>
                      <a:pt x="30" y="119"/>
                      <a:pt x="0" y="105"/>
                      <a:pt x="0" y="73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16"/>
                      <a:pt x="28" y="0"/>
                      <a:pt x="55" y="0"/>
                    </a:cubicBezTo>
                    <a:cubicBezTo>
                      <a:pt x="81" y="0"/>
                      <a:pt x="107" y="15"/>
                      <a:pt x="107" y="43"/>
                    </a:cubicBezTo>
                    <a:cubicBezTo>
                      <a:pt x="107" y="71"/>
                      <a:pt x="107" y="71"/>
                      <a:pt x="107" y="71"/>
                    </a:cubicBezTo>
                    <a:lnTo>
                      <a:pt x="37" y="71"/>
                    </a:lnTo>
                    <a:close/>
                    <a:moveTo>
                      <a:pt x="73" y="44"/>
                    </a:moveTo>
                    <a:cubicBezTo>
                      <a:pt x="73" y="32"/>
                      <a:pt x="64" y="27"/>
                      <a:pt x="55" y="27"/>
                    </a:cubicBezTo>
                    <a:cubicBezTo>
                      <a:pt x="45" y="27"/>
                      <a:pt x="37" y="33"/>
                      <a:pt x="37" y="46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73" y="50"/>
                      <a:pt x="73" y="50"/>
                      <a:pt x="73" y="50"/>
                    </a:cubicBezTo>
                    <a:lnTo>
                      <a:pt x="73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2" name="Freeform 10" hidden="1"/>
              <p:cNvSpPr>
                <a:spLocks/>
              </p:cNvSpPr>
              <p:nvPr/>
            </p:nvSpPr>
            <p:spPr bwMode="auto">
              <a:xfrm>
                <a:off x="2609" y="1439"/>
                <a:ext cx="367" cy="368"/>
              </a:xfrm>
              <a:custGeom>
                <a:avLst/>
                <a:gdLst>
                  <a:gd name="T0" fmla="*/ 284 w 367"/>
                  <a:gd name="T1" fmla="*/ 368 h 368"/>
                  <a:gd name="T2" fmla="*/ 284 w 367"/>
                  <a:gd name="T3" fmla="*/ 134 h 368"/>
                  <a:gd name="T4" fmla="*/ 281 w 367"/>
                  <a:gd name="T5" fmla="*/ 134 h 368"/>
                  <a:gd name="T6" fmla="*/ 215 w 367"/>
                  <a:gd name="T7" fmla="*/ 320 h 368"/>
                  <a:gd name="T8" fmla="*/ 151 w 367"/>
                  <a:gd name="T9" fmla="*/ 320 h 368"/>
                  <a:gd name="T10" fmla="*/ 85 w 367"/>
                  <a:gd name="T11" fmla="*/ 137 h 368"/>
                  <a:gd name="T12" fmla="*/ 85 w 367"/>
                  <a:gd name="T13" fmla="*/ 137 h 368"/>
                  <a:gd name="T14" fmla="*/ 85 w 367"/>
                  <a:gd name="T15" fmla="*/ 368 h 368"/>
                  <a:gd name="T16" fmla="*/ 0 w 367"/>
                  <a:gd name="T17" fmla="*/ 368 h 368"/>
                  <a:gd name="T18" fmla="*/ 0 w 367"/>
                  <a:gd name="T19" fmla="*/ 0 h 368"/>
                  <a:gd name="T20" fmla="*/ 113 w 367"/>
                  <a:gd name="T21" fmla="*/ 0 h 368"/>
                  <a:gd name="T22" fmla="*/ 184 w 367"/>
                  <a:gd name="T23" fmla="*/ 191 h 368"/>
                  <a:gd name="T24" fmla="*/ 253 w 367"/>
                  <a:gd name="T25" fmla="*/ 0 h 368"/>
                  <a:gd name="T26" fmla="*/ 367 w 367"/>
                  <a:gd name="T27" fmla="*/ 0 h 368"/>
                  <a:gd name="T28" fmla="*/ 367 w 367"/>
                  <a:gd name="T29" fmla="*/ 368 h 368"/>
                  <a:gd name="T30" fmla="*/ 284 w 367"/>
                  <a:gd name="T31" fmla="*/ 368 h 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67" h="368">
                    <a:moveTo>
                      <a:pt x="284" y="368"/>
                    </a:moveTo>
                    <a:lnTo>
                      <a:pt x="284" y="134"/>
                    </a:lnTo>
                    <a:lnTo>
                      <a:pt x="281" y="134"/>
                    </a:lnTo>
                    <a:lnTo>
                      <a:pt x="215" y="320"/>
                    </a:lnTo>
                    <a:lnTo>
                      <a:pt x="151" y="320"/>
                    </a:lnTo>
                    <a:lnTo>
                      <a:pt x="85" y="137"/>
                    </a:lnTo>
                    <a:lnTo>
                      <a:pt x="85" y="137"/>
                    </a:lnTo>
                    <a:lnTo>
                      <a:pt x="85" y="368"/>
                    </a:lnTo>
                    <a:lnTo>
                      <a:pt x="0" y="368"/>
                    </a:lnTo>
                    <a:lnTo>
                      <a:pt x="0" y="0"/>
                    </a:lnTo>
                    <a:lnTo>
                      <a:pt x="113" y="0"/>
                    </a:lnTo>
                    <a:lnTo>
                      <a:pt x="184" y="191"/>
                    </a:lnTo>
                    <a:lnTo>
                      <a:pt x="253" y="0"/>
                    </a:lnTo>
                    <a:lnTo>
                      <a:pt x="367" y="0"/>
                    </a:lnTo>
                    <a:lnTo>
                      <a:pt x="367" y="368"/>
                    </a:lnTo>
                    <a:lnTo>
                      <a:pt x="284" y="36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3" name="Freeform 11" hidden="1"/>
              <p:cNvSpPr>
                <a:spLocks noEditPoints="1"/>
              </p:cNvSpPr>
              <p:nvPr/>
            </p:nvSpPr>
            <p:spPr bwMode="auto">
              <a:xfrm>
                <a:off x="2999" y="1530"/>
                <a:ext cx="258" cy="284"/>
              </a:xfrm>
              <a:custGeom>
                <a:avLst/>
                <a:gdLst>
                  <a:gd name="T0" fmla="*/ 55 w 109"/>
                  <a:gd name="T1" fmla="*/ 119 h 119"/>
                  <a:gd name="T2" fmla="*/ 0 w 109"/>
                  <a:gd name="T3" fmla="*/ 73 h 119"/>
                  <a:gd name="T4" fmla="*/ 0 w 109"/>
                  <a:gd name="T5" fmla="*/ 49 h 119"/>
                  <a:gd name="T6" fmla="*/ 54 w 109"/>
                  <a:gd name="T7" fmla="*/ 0 h 119"/>
                  <a:gd name="T8" fmla="*/ 109 w 109"/>
                  <a:gd name="T9" fmla="*/ 48 h 119"/>
                  <a:gd name="T10" fmla="*/ 109 w 109"/>
                  <a:gd name="T11" fmla="*/ 72 h 119"/>
                  <a:gd name="T12" fmla="*/ 55 w 109"/>
                  <a:gd name="T13" fmla="*/ 119 h 119"/>
                  <a:gd name="T14" fmla="*/ 73 w 109"/>
                  <a:gd name="T15" fmla="*/ 46 h 119"/>
                  <a:gd name="T16" fmla="*/ 55 w 109"/>
                  <a:gd name="T17" fmla="*/ 28 h 119"/>
                  <a:gd name="T18" fmla="*/ 36 w 109"/>
                  <a:gd name="T19" fmla="*/ 46 h 119"/>
                  <a:gd name="T20" fmla="*/ 36 w 109"/>
                  <a:gd name="T21" fmla="*/ 74 h 119"/>
                  <a:gd name="T22" fmla="*/ 55 w 109"/>
                  <a:gd name="T23" fmla="*/ 92 h 119"/>
                  <a:gd name="T24" fmla="*/ 73 w 109"/>
                  <a:gd name="T25" fmla="*/ 74 h 119"/>
                  <a:gd name="T26" fmla="*/ 73 w 109"/>
                  <a:gd name="T27" fmla="*/ 46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9" h="119">
                    <a:moveTo>
                      <a:pt x="55" y="119"/>
                    </a:moveTo>
                    <a:cubicBezTo>
                      <a:pt x="28" y="119"/>
                      <a:pt x="0" y="107"/>
                      <a:pt x="0" y="73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0" y="16"/>
                      <a:pt x="28" y="0"/>
                      <a:pt x="54" y="0"/>
                    </a:cubicBezTo>
                    <a:cubicBezTo>
                      <a:pt x="81" y="0"/>
                      <a:pt x="109" y="15"/>
                      <a:pt x="109" y="48"/>
                    </a:cubicBezTo>
                    <a:cubicBezTo>
                      <a:pt x="109" y="72"/>
                      <a:pt x="109" y="72"/>
                      <a:pt x="109" y="72"/>
                    </a:cubicBezTo>
                    <a:cubicBezTo>
                      <a:pt x="109" y="105"/>
                      <a:pt x="81" y="119"/>
                      <a:pt x="55" y="119"/>
                    </a:cubicBezTo>
                    <a:close/>
                    <a:moveTo>
                      <a:pt x="73" y="46"/>
                    </a:moveTo>
                    <a:cubicBezTo>
                      <a:pt x="73" y="35"/>
                      <a:pt x="65" y="28"/>
                      <a:pt x="55" y="28"/>
                    </a:cubicBezTo>
                    <a:cubicBezTo>
                      <a:pt x="44" y="28"/>
                      <a:pt x="36" y="34"/>
                      <a:pt x="36" y="46"/>
                    </a:cubicBezTo>
                    <a:cubicBezTo>
                      <a:pt x="36" y="74"/>
                      <a:pt x="36" y="74"/>
                      <a:pt x="36" y="74"/>
                    </a:cubicBezTo>
                    <a:cubicBezTo>
                      <a:pt x="36" y="85"/>
                      <a:pt x="44" y="92"/>
                      <a:pt x="55" y="92"/>
                    </a:cubicBezTo>
                    <a:cubicBezTo>
                      <a:pt x="65" y="92"/>
                      <a:pt x="73" y="86"/>
                      <a:pt x="73" y="74"/>
                    </a:cubicBezTo>
                    <a:lnTo>
                      <a:pt x="73" y="4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4" name="Freeform 12" hidden="1"/>
              <p:cNvSpPr>
                <a:spLocks noEditPoints="1"/>
              </p:cNvSpPr>
              <p:nvPr/>
            </p:nvSpPr>
            <p:spPr bwMode="auto">
              <a:xfrm>
                <a:off x="3279" y="1439"/>
                <a:ext cx="258" cy="375"/>
              </a:xfrm>
              <a:custGeom>
                <a:avLst/>
                <a:gdLst>
                  <a:gd name="T0" fmla="*/ 74 w 109"/>
                  <a:gd name="T1" fmla="*/ 154 h 157"/>
                  <a:gd name="T2" fmla="*/ 74 w 109"/>
                  <a:gd name="T3" fmla="*/ 141 h 157"/>
                  <a:gd name="T4" fmla="*/ 73 w 109"/>
                  <a:gd name="T5" fmla="*/ 141 h 157"/>
                  <a:gd name="T6" fmla="*/ 42 w 109"/>
                  <a:gd name="T7" fmla="*/ 157 h 157"/>
                  <a:gd name="T8" fmla="*/ 0 w 109"/>
                  <a:gd name="T9" fmla="*/ 115 h 157"/>
                  <a:gd name="T10" fmla="*/ 0 w 109"/>
                  <a:gd name="T11" fmla="*/ 81 h 157"/>
                  <a:gd name="T12" fmla="*/ 44 w 109"/>
                  <a:gd name="T13" fmla="*/ 38 h 157"/>
                  <a:gd name="T14" fmla="*/ 73 w 109"/>
                  <a:gd name="T15" fmla="*/ 51 h 157"/>
                  <a:gd name="T16" fmla="*/ 73 w 109"/>
                  <a:gd name="T17" fmla="*/ 51 h 157"/>
                  <a:gd name="T18" fmla="*/ 73 w 109"/>
                  <a:gd name="T19" fmla="*/ 0 h 157"/>
                  <a:gd name="T20" fmla="*/ 109 w 109"/>
                  <a:gd name="T21" fmla="*/ 0 h 157"/>
                  <a:gd name="T22" fmla="*/ 109 w 109"/>
                  <a:gd name="T23" fmla="*/ 154 h 157"/>
                  <a:gd name="T24" fmla="*/ 74 w 109"/>
                  <a:gd name="T25" fmla="*/ 154 h 157"/>
                  <a:gd name="T26" fmla="*/ 73 w 109"/>
                  <a:gd name="T27" fmla="*/ 83 h 157"/>
                  <a:gd name="T28" fmla="*/ 54 w 109"/>
                  <a:gd name="T29" fmla="*/ 65 h 157"/>
                  <a:gd name="T30" fmla="*/ 35 w 109"/>
                  <a:gd name="T31" fmla="*/ 84 h 157"/>
                  <a:gd name="T32" fmla="*/ 35 w 109"/>
                  <a:gd name="T33" fmla="*/ 111 h 157"/>
                  <a:gd name="T34" fmla="*/ 54 w 109"/>
                  <a:gd name="T35" fmla="*/ 129 h 157"/>
                  <a:gd name="T36" fmla="*/ 73 w 109"/>
                  <a:gd name="T37" fmla="*/ 110 h 157"/>
                  <a:gd name="T38" fmla="*/ 73 w 109"/>
                  <a:gd name="T39" fmla="*/ 83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9" h="157">
                    <a:moveTo>
                      <a:pt x="74" y="154"/>
                    </a:moveTo>
                    <a:cubicBezTo>
                      <a:pt x="74" y="141"/>
                      <a:pt x="74" y="141"/>
                      <a:pt x="74" y="141"/>
                    </a:cubicBezTo>
                    <a:cubicBezTo>
                      <a:pt x="73" y="141"/>
                      <a:pt x="73" y="141"/>
                      <a:pt x="73" y="141"/>
                    </a:cubicBezTo>
                    <a:cubicBezTo>
                      <a:pt x="66" y="151"/>
                      <a:pt x="53" y="157"/>
                      <a:pt x="42" y="157"/>
                    </a:cubicBezTo>
                    <a:cubicBezTo>
                      <a:pt x="16" y="157"/>
                      <a:pt x="0" y="141"/>
                      <a:pt x="0" y="115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54"/>
                      <a:pt x="19" y="38"/>
                      <a:pt x="44" y="38"/>
                    </a:cubicBezTo>
                    <a:cubicBezTo>
                      <a:pt x="55" y="38"/>
                      <a:pt x="66" y="43"/>
                      <a:pt x="73" y="51"/>
                    </a:cubicBezTo>
                    <a:cubicBezTo>
                      <a:pt x="73" y="51"/>
                      <a:pt x="73" y="51"/>
                      <a:pt x="73" y="51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109" y="0"/>
                      <a:pt x="109" y="0"/>
                      <a:pt x="109" y="0"/>
                    </a:cubicBezTo>
                    <a:cubicBezTo>
                      <a:pt x="109" y="154"/>
                      <a:pt x="109" y="154"/>
                      <a:pt x="109" y="154"/>
                    </a:cubicBezTo>
                    <a:lnTo>
                      <a:pt x="74" y="154"/>
                    </a:lnTo>
                    <a:close/>
                    <a:moveTo>
                      <a:pt x="73" y="83"/>
                    </a:moveTo>
                    <a:cubicBezTo>
                      <a:pt x="73" y="70"/>
                      <a:pt x="63" y="65"/>
                      <a:pt x="54" y="65"/>
                    </a:cubicBezTo>
                    <a:cubicBezTo>
                      <a:pt x="45" y="65"/>
                      <a:pt x="35" y="70"/>
                      <a:pt x="35" y="84"/>
                    </a:cubicBezTo>
                    <a:cubicBezTo>
                      <a:pt x="35" y="111"/>
                      <a:pt x="35" y="111"/>
                      <a:pt x="35" y="111"/>
                    </a:cubicBezTo>
                    <a:cubicBezTo>
                      <a:pt x="35" y="123"/>
                      <a:pt x="44" y="129"/>
                      <a:pt x="54" y="129"/>
                    </a:cubicBezTo>
                    <a:cubicBezTo>
                      <a:pt x="63" y="129"/>
                      <a:pt x="73" y="124"/>
                      <a:pt x="73" y="110"/>
                    </a:cubicBezTo>
                    <a:lnTo>
                      <a:pt x="73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5" name="Freeform 13" hidden="1"/>
              <p:cNvSpPr>
                <a:spLocks noEditPoints="1"/>
              </p:cNvSpPr>
              <p:nvPr/>
            </p:nvSpPr>
            <p:spPr bwMode="auto">
              <a:xfrm>
                <a:off x="3553" y="1530"/>
                <a:ext cx="253" cy="284"/>
              </a:xfrm>
              <a:custGeom>
                <a:avLst/>
                <a:gdLst>
                  <a:gd name="T0" fmla="*/ 36 w 107"/>
                  <a:gd name="T1" fmla="*/ 71 h 119"/>
                  <a:gd name="T2" fmla="*/ 36 w 107"/>
                  <a:gd name="T3" fmla="*/ 74 h 119"/>
                  <a:gd name="T4" fmla="*/ 62 w 107"/>
                  <a:gd name="T5" fmla="*/ 92 h 119"/>
                  <a:gd name="T6" fmla="*/ 90 w 107"/>
                  <a:gd name="T7" fmla="*/ 84 h 119"/>
                  <a:gd name="T8" fmla="*/ 101 w 107"/>
                  <a:gd name="T9" fmla="*/ 109 h 119"/>
                  <a:gd name="T10" fmla="*/ 56 w 107"/>
                  <a:gd name="T11" fmla="*/ 119 h 119"/>
                  <a:gd name="T12" fmla="*/ 0 w 107"/>
                  <a:gd name="T13" fmla="*/ 73 h 119"/>
                  <a:gd name="T14" fmla="*/ 0 w 107"/>
                  <a:gd name="T15" fmla="*/ 50 h 119"/>
                  <a:gd name="T16" fmla="*/ 54 w 107"/>
                  <a:gd name="T17" fmla="*/ 0 h 119"/>
                  <a:gd name="T18" fmla="*/ 107 w 107"/>
                  <a:gd name="T19" fmla="*/ 43 h 119"/>
                  <a:gd name="T20" fmla="*/ 107 w 107"/>
                  <a:gd name="T21" fmla="*/ 71 h 119"/>
                  <a:gd name="T22" fmla="*/ 36 w 107"/>
                  <a:gd name="T23" fmla="*/ 71 h 119"/>
                  <a:gd name="T24" fmla="*/ 72 w 107"/>
                  <a:gd name="T25" fmla="*/ 44 h 119"/>
                  <a:gd name="T26" fmla="*/ 55 w 107"/>
                  <a:gd name="T27" fmla="*/ 27 h 119"/>
                  <a:gd name="T28" fmla="*/ 36 w 107"/>
                  <a:gd name="T29" fmla="*/ 46 h 119"/>
                  <a:gd name="T30" fmla="*/ 36 w 107"/>
                  <a:gd name="T31" fmla="*/ 50 h 119"/>
                  <a:gd name="T32" fmla="*/ 72 w 107"/>
                  <a:gd name="T33" fmla="*/ 50 h 119"/>
                  <a:gd name="T34" fmla="*/ 72 w 107"/>
                  <a:gd name="T35" fmla="*/ 44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7" h="119">
                    <a:moveTo>
                      <a:pt x="36" y="71"/>
                    </a:moveTo>
                    <a:cubicBezTo>
                      <a:pt x="36" y="74"/>
                      <a:pt x="36" y="74"/>
                      <a:pt x="36" y="74"/>
                    </a:cubicBezTo>
                    <a:cubicBezTo>
                      <a:pt x="36" y="86"/>
                      <a:pt x="51" y="92"/>
                      <a:pt x="62" y="92"/>
                    </a:cubicBezTo>
                    <a:cubicBezTo>
                      <a:pt x="73" y="92"/>
                      <a:pt x="85" y="86"/>
                      <a:pt x="90" y="84"/>
                    </a:cubicBezTo>
                    <a:cubicBezTo>
                      <a:pt x="101" y="109"/>
                      <a:pt x="101" y="109"/>
                      <a:pt x="101" y="109"/>
                    </a:cubicBezTo>
                    <a:cubicBezTo>
                      <a:pt x="89" y="115"/>
                      <a:pt x="78" y="119"/>
                      <a:pt x="56" y="119"/>
                    </a:cubicBezTo>
                    <a:cubicBezTo>
                      <a:pt x="29" y="119"/>
                      <a:pt x="0" y="105"/>
                      <a:pt x="0" y="73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16"/>
                      <a:pt x="27" y="0"/>
                      <a:pt x="54" y="0"/>
                    </a:cubicBezTo>
                    <a:cubicBezTo>
                      <a:pt x="81" y="0"/>
                      <a:pt x="107" y="15"/>
                      <a:pt x="107" y="43"/>
                    </a:cubicBezTo>
                    <a:cubicBezTo>
                      <a:pt x="107" y="71"/>
                      <a:pt x="107" y="71"/>
                      <a:pt x="107" y="71"/>
                    </a:cubicBezTo>
                    <a:lnTo>
                      <a:pt x="36" y="71"/>
                    </a:lnTo>
                    <a:close/>
                    <a:moveTo>
                      <a:pt x="72" y="44"/>
                    </a:moveTo>
                    <a:cubicBezTo>
                      <a:pt x="72" y="32"/>
                      <a:pt x="64" y="27"/>
                      <a:pt x="55" y="27"/>
                    </a:cubicBezTo>
                    <a:cubicBezTo>
                      <a:pt x="45" y="27"/>
                      <a:pt x="36" y="33"/>
                      <a:pt x="36" y="46"/>
                    </a:cubicBezTo>
                    <a:cubicBezTo>
                      <a:pt x="36" y="50"/>
                      <a:pt x="36" y="50"/>
                      <a:pt x="36" y="50"/>
                    </a:cubicBezTo>
                    <a:cubicBezTo>
                      <a:pt x="72" y="50"/>
                      <a:pt x="72" y="50"/>
                      <a:pt x="72" y="50"/>
                    </a:cubicBezTo>
                    <a:lnTo>
                      <a:pt x="72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6" name="Freeform 14" hidden="1"/>
              <p:cNvSpPr>
                <a:spLocks/>
              </p:cNvSpPr>
              <p:nvPr/>
            </p:nvSpPr>
            <p:spPr bwMode="auto">
              <a:xfrm>
                <a:off x="3821" y="1439"/>
                <a:ext cx="130" cy="375"/>
              </a:xfrm>
              <a:custGeom>
                <a:avLst/>
                <a:gdLst>
                  <a:gd name="T0" fmla="*/ 32 w 55"/>
                  <a:gd name="T1" fmla="*/ 157 h 157"/>
                  <a:gd name="T2" fmla="*/ 0 w 55"/>
                  <a:gd name="T3" fmla="*/ 126 h 157"/>
                  <a:gd name="T4" fmla="*/ 0 w 55"/>
                  <a:gd name="T5" fmla="*/ 0 h 157"/>
                  <a:gd name="T6" fmla="*/ 36 w 55"/>
                  <a:gd name="T7" fmla="*/ 0 h 157"/>
                  <a:gd name="T8" fmla="*/ 36 w 55"/>
                  <a:gd name="T9" fmla="*/ 117 h 157"/>
                  <a:gd name="T10" fmla="*/ 45 w 55"/>
                  <a:gd name="T11" fmla="*/ 126 h 157"/>
                  <a:gd name="T12" fmla="*/ 55 w 55"/>
                  <a:gd name="T13" fmla="*/ 125 h 157"/>
                  <a:gd name="T14" fmla="*/ 55 w 55"/>
                  <a:gd name="T15" fmla="*/ 153 h 157"/>
                  <a:gd name="T16" fmla="*/ 32 w 55"/>
                  <a:gd name="T17" fmla="*/ 15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157">
                    <a:moveTo>
                      <a:pt x="32" y="157"/>
                    </a:moveTo>
                    <a:cubicBezTo>
                      <a:pt x="8" y="157"/>
                      <a:pt x="0" y="141"/>
                      <a:pt x="0" y="12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117"/>
                      <a:pt x="36" y="117"/>
                      <a:pt x="36" y="117"/>
                    </a:cubicBezTo>
                    <a:cubicBezTo>
                      <a:pt x="36" y="122"/>
                      <a:pt x="38" y="126"/>
                      <a:pt x="45" y="126"/>
                    </a:cubicBezTo>
                    <a:cubicBezTo>
                      <a:pt x="48" y="126"/>
                      <a:pt x="51" y="125"/>
                      <a:pt x="55" y="125"/>
                    </a:cubicBezTo>
                    <a:cubicBezTo>
                      <a:pt x="55" y="153"/>
                      <a:pt x="55" y="153"/>
                      <a:pt x="55" y="153"/>
                    </a:cubicBezTo>
                    <a:cubicBezTo>
                      <a:pt x="49" y="155"/>
                      <a:pt x="40" y="157"/>
                      <a:pt x="32" y="1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7" name="Rectangle 15" hidden="1"/>
              <p:cNvSpPr>
                <a:spLocks noChangeArrowheads="1"/>
              </p:cNvSpPr>
              <p:nvPr/>
            </p:nvSpPr>
            <p:spPr bwMode="auto">
              <a:xfrm>
                <a:off x="3963" y="1786"/>
                <a:ext cx="16" cy="2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8" name="Freeform 16" hidden="1"/>
              <p:cNvSpPr>
                <a:spLocks/>
              </p:cNvSpPr>
              <p:nvPr/>
            </p:nvSpPr>
            <p:spPr bwMode="auto">
              <a:xfrm>
                <a:off x="3993" y="1712"/>
                <a:ext cx="74" cy="98"/>
              </a:xfrm>
              <a:custGeom>
                <a:avLst/>
                <a:gdLst>
                  <a:gd name="T0" fmla="*/ 16 w 31"/>
                  <a:gd name="T1" fmla="*/ 41 h 41"/>
                  <a:gd name="T2" fmla="*/ 0 w 31"/>
                  <a:gd name="T3" fmla="*/ 26 h 41"/>
                  <a:gd name="T4" fmla="*/ 0 w 31"/>
                  <a:gd name="T5" fmla="*/ 16 h 41"/>
                  <a:gd name="T6" fmla="*/ 16 w 31"/>
                  <a:gd name="T7" fmla="*/ 0 h 41"/>
                  <a:gd name="T8" fmla="*/ 31 w 31"/>
                  <a:gd name="T9" fmla="*/ 13 h 41"/>
                  <a:gd name="T10" fmla="*/ 31 w 31"/>
                  <a:gd name="T11" fmla="*/ 14 h 41"/>
                  <a:gd name="T12" fmla="*/ 26 w 31"/>
                  <a:gd name="T13" fmla="*/ 14 h 41"/>
                  <a:gd name="T14" fmla="*/ 26 w 31"/>
                  <a:gd name="T15" fmla="*/ 13 h 41"/>
                  <a:gd name="T16" fmla="*/ 16 w 31"/>
                  <a:gd name="T17" fmla="*/ 5 h 41"/>
                  <a:gd name="T18" fmla="*/ 6 w 31"/>
                  <a:gd name="T19" fmla="*/ 16 h 41"/>
                  <a:gd name="T20" fmla="*/ 6 w 31"/>
                  <a:gd name="T21" fmla="*/ 25 h 41"/>
                  <a:gd name="T22" fmla="*/ 16 w 31"/>
                  <a:gd name="T23" fmla="*/ 36 h 41"/>
                  <a:gd name="T24" fmla="*/ 26 w 31"/>
                  <a:gd name="T25" fmla="*/ 29 h 41"/>
                  <a:gd name="T26" fmla="*/ 26 w 31"/>
                  <a:gd name="T27" fmla="*/ 27 h 41"/>
                  <a:gd name="T28" fmla="*/ 31 w 31"/>
                  <a:gd name="T29" fmla="*/ 27 h 41"/>
                  <a:gd name="T30" fmla="*/ 31 w 31"/>
                  <a:gd name="T31" fmla="*/ 28 h 41"/>
                  <a:gd name="T32" fmla="*/ 16 w 31"/>
                  <a:gd name="T33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1" h="41">
                    <a:moveTo>
                      <a:pt x="16" y="41"/>
                    </a:moveTo>
                    <a:cubicBezTo>
                      <a:pt x="6" y="41"/>
                      <a:pt x="0" y="36"/>
                      <a:pt x="0" y="2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6"/>
                      <a:pt x="7" y="0"/>
                      <a:pt x="16" y="0"/>
                    </a:cubicBezTo>
                    <a:cubicBezTo>
                      <a:pt x="26" y="0"/>
                      <a:pt x="31" y="6"/>
                      <a:pt x="31" y="13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0"/>
                      <a:pt x="23" y="5"/>
                      <a:pt x="16" y="5"/>
                    </a:cubicBezTo>
                    <a:cubicBezTo>
                      <a:pt x="10" y="5"/>
                      <a:pt x="6" y="10"/>
                      <a:pt x="6" y="16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6" y="32"/>
                      <a:pt x="9" y="36"/>
                      <a:pt x="16" y="36"/>
                    </a:cubicBezTo>
                    <a:cubicBezTo>
                      <a:pt x="23" y="36"/>
                      <a:pt x="26" y="32"/>
                      <a:pt x="26" y="29"/>
                    </a:cubicBezTo>
                    <a:cubicBezTo>
                      <a:pt x="26" y="27"/>
                      <a:pt x="26" y="27"/>
                      <a:pt x="26" y="27"/>
                    </a:cubicBezTo>
                    <a:cubicBezTo>
                      <a:pt x="31" y="27"/>
                      <a:pt x="31" y="27"/>
                      <a:pt x="31" y="27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1" y="36"/>
                      <a:pt x="26" y="41"/>
                      <a:pt x="16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9" name="Freeform 17" hidden="1"/>
              <p:cNvSpPr>
                <a:spLocks noEditPoints="1"/>
              </p:cNvSpPr>
              <p:nvPr/>
            </p:nvSpPr>
            <p:spPr bwMode="auto">
              <a:xfrm>
                <a:off x="4076" y="1712"/>
                <a:ext cx="76" cy="98"/>
              </a:xfrm>
              <a:custGeom>
                <a:avLst/>
                <a:gdLst>
                  <a:gd name="T0" fmla="*/ 16 w 32"/>
                  <a:gd name="T1" fmla="*/ 41 h 41"/>
                  <a:gd name="T2" fmla="*/ 0 w 32"/>
                  <a:gd name="T3" fmla="*/ 26 h 41"/>
                  <a:gd name="T4" fmla="*/ 0 w 32"/>
                  <a:gd name="T5" fmla="*/ 16 h 41"/>
                  <a:gd name="T6" fmla="*/ 16 w 32"/>
                  <a:gd name="T7" fmla="*/ 0 h 41"/>
                  <a:gd name="T8" fmla="*/ 32 w 32"/>
                  <a:gd name="T9" fmla="*/ 16 h 41"/>
                  <a:gd name="T10" fmla="*/ 32 w 32"/>
                  <a:gd name="T11" fmla="*/ 25 h 41"/>
                  <a:gd name="T12" fmla="*/ 16 w 32"/>
                  <a:gd name="T13" fmla="*/ 41 h 41"/>
                  <a:gd name="T14" fmla="*/ 26 w 32"/>
                  <a:gd name="T15" fmla="*/ 16 h 41"/>
                  <a:gd name="T16" fmla="*/ 16 w 32"/>
                  <a:gd name="T17" fmla="*/ 5 h 41"/>
                  <a:gd name="T18" fmla="*/ 6 w 32"/>
                  <a:gd name="T19" fmla="*/ 16 h 41"/>
                  <a:gd name="T20" fmla="*/ 6 w 32"/>
                  <a:gd name="T21" fmla="*/ 26 h 41"/>
                  <a:gd name="T22" fmla="*/ 16 w 32"/>
                  <a:gd name="T23" fmla="*/ 36 h 41"/>
                  <a:gd name="T24" fmla="*/ 26 w 32"/>
                  <a:gd name="T25" fmla="*/ 25 h 41"/>
                  <a:gd name="T26" fmla="*/ 26 w 32"/>
                  <a:gd name="T27" fmla="*/ 16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2" h="41">
                    <a:moveTo>
                      <a:pt x="16" y="41"/>
                    </a:moveTo>
                    <a:cubicBezTo>
                      <a:pt x="6" y="41"/>
                      <a:pt x="0" y="36"/>
                      <a:pt x="0" y="2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6"/>
                      <a:pt x="7" y="0"/>
                      <a:pt x="16" y="0"/>
                    </a:cubicBezTo>
                    <a:cubicBezTo>
                      <a:pt x="26" y="0"/>
                      <a:pt x="32" y="6"/>
                      <a:pt x="32" y="16"/>
                    </a:cubicBezTo>
                    <a:cubicBezTo>
                      <a:pt x="32" y="25"/>
                      <a:pt x="32" y="25"/>
                      <a:pt x="32" y="25"/>
                    </a:cubicBezTo>
                    <a:cubicBezTo>
                      <a:pt x="32" y="36"/>
                      <a:pt x="25" y="41"/>
                      <a:pt x="16" y="41"/>
                    </a:cubicBezTo>
                    <a:close/>
                    <a:moveTo>
                      <a:pt x="26" y="16"/>
                    </a:moveTo>
                    <a:cubicBezTo>
                      <a:pt x="26" y="10"/>
                      <a:pt x="23" y="5"/>
                      <a:pt x="16" y="5"/>
                    </a:cubicBezTo>
                    <a:cubicBezTo>
                      <a:pt x="9" y="5"/>
                      <a:pt x="6" y="10"/>
                      <a:pt x="6" y="16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6" y="32"/>
                      <a:pt x="9" y="36"/>
                      <a:pt x="16" y="36"/>
                    </a:cubicBezTo>
                    <a:cubicBezTo>
                      <a:pt x="23" y="36"/>
                      <a:pt x="26" y="32"/>
                      <a:pt x="26" y="25"/>
                    </a:cubicBezTo>
                    <a:lnTo>
                      <a:pt x="26" y="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0" name="Freeform 18" hidden="1"/>
              <p:cNvSpPr>
                <a:spLocks/>
              </p:cNvSpPr>
              <p:nvPr/>
            </p:nvSpPr>
            <p:spPr bwMode="auto">
              <a:xfrm>
                <a:off x="4166" y="1712"/>
                <a:ext cx="130" cy="95"/>
              </a:xfrm>
              <a:custGeom>
                <a:avLst/>
                <a:gdLst>
                  <a:gd name="T0" fmla="*/ 49 w 55"/>
                  <a:gd name="T1" fmla="*/ 40 h 40"/>
                  <a:gd name="T2" fmla="*/ 49 w 55"/>
                  <a:gd name="T3" fmla="*/ 15 h 40"/>
                  <a:gd name="T4" fmla="*/ 41 w 55"/>
                  <a:gd name="T5" fmla="*/ 5 h 40"/>
                  <a:gd name="T6" fmla="*/ 30 w 55"/>
                  <a:gd name="T7" fmla="*/ 17 h 40"/>
                  <a:gd name="T8" fmla="*/ 30 w 55"/>
                  <a:gd name="T9" fmla="*/ 40 h 40"/>
                  <a:gd name="T10" fmla="*/ 24 w 55"/>
                  <a:gd name="T11" fmla="*/ 40 h 40"/>
                  <a:gd name="T12" fmla="*/ 24 w 55"/>
                  <a:gd name="T13" fmla="*/ 15 h 40"/>
                  <a:gd name="T14" fmla="*/ 17 w 55"/>
                  <a:gd name="T15" fmla="*/ 5 h 40"/>
                  <a:gd name="T16" fmla="*/ 6 w 55"/>
                  <a:gd name="T17" fmla="*/ 17 h 40"/>
                  <a:gd name="T18" fmla="*/ 6 w 55"/>
                  <a:gd name="T19" fmla="*/ 40 h 40"/>
                  <a:gd name="T20" fmla="*/ 0 w 55"/>
                  <a:gd name="T21" fmla="*/ 40 h 40"/>
                  <a:gd name="T22" fmla="*/ 0 w 55"/>
                  <a:gd name="T23" fmla="*/ 1 h 40"/>
                  <a:gd name="T24" fmla="*/ 6 w 55"/>
                  <a:gd name="T25" fmla="*/ 1 h 40"/>
                  <a:gd name="T26" fmla="*/ 6 w 55"/>
                  <a:gd name="T27" fmla="*/ 7 h 40"/>
                  <a:gd name="T28" fmla="*/ 6 w 55"/>
                  <a:gd name="T29" fmla="*/ 7 h 40"/>
                  <a:gd name="T30" fmla="*/ 18 w 55"/>
                  <a:gd name="T31" fmla="*/ 0 h 40"/>
                  <a:gd name="T32" fmla="*/ 29 w 55"/>
                  <a:gd name="T33" fmla="*/ 7 h 40"/>
                  <a:gd name="T34" fmla="*/ 30 w 55"/>
                  <a:gd name="T35" fmla="*/ 7 h 40"/>
                  <a:gd name="T36" fmla="*/ 42 w 55"/>
                  <a:gd name="T37" fmla="*/ 0 h 40"/>
                  <a:gd name="T38" fmla="*/ 55 w 55"/>
                  <a:gd name="T39" fmla="*/ 13 h 40"/>
                  <a:gd name="T40" fmla="*/ 55 w 55"/>
                  <a:gd name="T41" fmla="*/ 40 h 40"/>
                  <a:gd name="T42" fmla="*/ 49 w 55"/>
                  <a:gd name="T43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5" h="40">
                    <a:moveTo>
                      <a:pt x="49" y="40"/>
                    </a:moveTo>
                    <a:cubicBezTo>
                      <a:pt x="49" y="15"/>
                      <a:pt x="49" y="15"/>
                      <a:pt x="49" y="15"/>
                    </a:cubicBezTo>
                    <a:cubicBezTo>
                      <a:pt x="49" y="9"/>
                      <a:pt x="46" y="5"/>
                      <a:pt x="41" y="5"/>
                    </a:cubicBezTo>
                    <a:cubicBezTo>
                      <a:pt x="35" y="5"/>
                      <a:pt x="30" y="11"/>
                      <a:pt x="30" y="17"/>
                    </a:cubicBezTo>
                    <a:cubicBezTo>
                      <a:pt x="30" y="40"/>
                      <a:pt x="30" y="40"/>
                      <a:pt x="30" y="40"/>
                    </a:cubicBezTo>
                    <a:cubicBezTo>
                      <a:pt x="24" y="40"/>
                      <a:pt x="24" y="40"/>
                      <a:pt x="24" y="40"/>
                    </a:cubicBezTo>
                    <a:cubicBezTo>
                      <a:pt x="24" y="15"/>
                      <a:pt x="24" y="15"/>
                      <a:pt x="24" y="15"/>
                    </a:cubicBezTo>
                    <a:cubicBezTo>
                      <a:pt x="24" y="9"/>
                      <a:pt x="21" y="5"/>
                      <a:pt x="17" y="5"/>
                    </a:cubicBezTo>
                    <a:cubicBezTo>
                      <a:pt x="12" y="5"/>
                      <a:pt x="6" y="10"/>
                      <a:pt x="6" y="17"/>
                    </a:cubicBezTo>
                    <a:cubicBezTo>
                      <a:pt x="6" y="40"/>
                      <a:pt x="6" y="40"/>
                      <a:pt x="6" y="40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9" y="3"/>
                      <a:pt x="13" y="0"/>
                      <a:pt x="18" y="0"/>
                    </a:cubicBezTo>
                    <a:cubicBezTo>
                      <a:pt x="24" y="0"/>
                      <a:pt x="28" y="3"/>
                      <a:pt x="29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3" y="3"/>
                      <a:pt x="37" y="0"/>
                      <a:pt x="42" y="0"/>
                    </a:cubicBezTo>
                    <a:cubicBezTo>
                      <a:pt x="51" y="0"/>
                      <a:pt x="55" y="6"/>
                      <a:pt x="55" y="13"/>
                    </a:cubicBezTo>
                    <a:cubicBezTo>
                      <a:pt x="55" y="40"/>
                      <a:pt x="55" y="40"/>
                      <a:pt x="55" y="40"/>
                    </a:cubicBezTo>
                    <a:lnTo>
                      <a:pt x="49" y="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1" name="Freeform 19" hidden="1"/>
              <p:cNvSpPr>
                <a:spLocks/>
              </p:cNvSpPr>
              <p:nvPr/>
            </p:nvSpPr>
            <p:spPr bwMode="auto">
              <a:xfrm>
                <a:off x="831" y="1318"/>
                <a:ext cx="530" cy="563"/>
              </a:xfrm>
              <a:custGeom>
                <a:avLst/>
                <a:gdLst>
                  <a:gd name="T0" fmla="*/ 78 w 224"/>
                  <a:gd name="T1" fmla="*/ 176 h 236"/>
                  <a:gd name="T2" fmla="*/ 50 w 224"/>
                  <a:gd name="T3" fmla="*/ 146 h 236"/>
                  <a:gd name="T4" fmla="*/ 51 w 224"/>
                  <a:gd name="T5" fmla="*/ 0 h 236"/>
                  <a:gd name="T6" fmla="*/ 45 w 224"/>
                  <a:gd name="T7" fmla="*/ 0 h 236"/>
                  <a:gd name="T8" fmla="*/ 17 w 224"/>
                  <a:gd name="T9" fmla="*/ 32 h 236"/>
                  <a:gd name="T10" fmla="*/ 24 w 224"/>
                  <a:gd name="T11" fmla="*/ 204 h 236"/>
                  <a:gd name="T12" fmla="*/ 55 w 224"/>
                  <a:gd name="T13" fmla="*/ 233 h 236"/>
                  <a:gd name="T14" fmla="*/ 204 w 224"/>
                  <a:gd name="T15" fmla="*/ 197 h 236"/>
                  <a:gd name="T16" fmla="*/ 223 w 224"/>
                  <a:gd name="T17" fmla="*/ 168 h 236"/>
                  <a:gd name="T18" fmla="*/ 224 w 224"/>
                  <a:gd name="T19" fmla="*/ 156 h 236"/>
                  <a:gd name="T20" fmla="*/ 78 w 224"/>
                  <a:gd name="T21" fmla="*/ 176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4" h="236">
                    <a:moveTo>
                      <a:pt x="78" y="176"/>
                    </a:moveTo>
                    <a:cubicBezTo>
                      <a:pt x="68" y="175"/>
                      <a:pt x="54" y="161"/>
                      <a:pt x="50" y="146"/>
                    </a:cubicBezTo>
                    <a:cubicBezTo>
                      <a:pt x="36" y="98"/>
                      <a:pt x="36" y="47"/>
                      <a:pt x="51" y="0"/>
                    </a:cubicBezTo>
                    <a:cubicBezTo>
                      <a:pt x="49" y="0"/>
                      <a:pt x="47" y="0"/>
                      <a:pt x="45" y="0"/>
                    </a:cubicBezTo>
                    <a:cubicBezTo>
                      <a:pt x="35" y="2"/>
                      <a:pt x="21" y="16"/>
                      <a:pt x="17" y="32"/>
                    </a:cubicBezTo>
                    <a:cubicBezTo>
                      <a:pt x="0" y="88"/>
                      <a:pt x="3" y="149"/>
                      <a:pt x="24" y="204"/>
                    </a:cubicBezTo>
                    <a:cubicBezTo>
                      <a:pt x="30" y="219"/>
                      <a:pt x="45" y="232"/>
                      <a:pt x="55" y="233"/>
                    </a:cubicBezTo>
                    <a:cubicBezTo>
                      <a:pt x="108" y="236"/>
                      <a:pt x="157" y="220"/>
                      <a:pt x="204" y="197"/>
                    </a:cubicBezTo>
                    <a:cubicBezTo>
                      <a:pt x="213" y="193"/>
                      <a:pt x="221" y="179"/>
                      <a:pt x="223" y="168"/>
                    </a:cubicBezTo>
                    <a:cubicBezTo>
                      <a:pt x="223" y="164"/>
                      <a:pt x="223" y="160"/>
                      <a:pt x="224" y="156"/>
                    </a:cubicBezTo>
                    <a:cubicBezTo>
                      <a:pt x="177" y="172"/>
                      <a:pt x="129" y="182"/>
                      <a:pt x="78" y="1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2" name="Freeform 20" hidden="1"/>
              <p:cNvSpPr>
                <a:spLocks/>
              </p:cNvSpPr>
              <p:nvPr/>
            </p:nvSpPr>
            <p:spPr bwMode="auto">
              <a:xfrm>
                <a:off x="952" y="1208"/>
                <a:ext cx="495" cy="482"/>
              </a:xfrm>
              <a:custGeom>
                <a:avLst/>
                <a:gdLst>
                  <a:gd name="T0" fmla="*/ 205 w 209"/>
                  <a:gd name="T1" fmla="*/ 65 h 202"/>
                  <a:gd name="T2" fmla="*/ 185 w 209"/>
                  <a:gd name="T3" fmla="*/ 38 h 202"/>
                  <a:gd name="T4" fmla="*/ 36 w 209"/>
                  <a:gd name="T5" fmla="*/ 2 h 202"/>
                  <a:gd name="T6" fmla="*/ 6 w 209"/>
                  <a:gd name="T7" fmla="*/ 30 h 202"/>
                  <a:gd name="T8" fmla="*/ 0 w 209"/>
                  <a:gd name="T9" fmla="*/ 46 h 202"/>
                  <a:gd name="T10" fmla="*/ 145 w 209"/>
                  <a:gd name="T11" fmla="*/ 69 h 202"/>
                  <a:gd name="T12" fmla="*/ 167 w 209"/>
                  <a:gd name="T13" fmla="*/ 96 h 202"/>
                  <a:gd name="T14" fmla="*/ 173 w 209"/>
                  <a:gd name="T15" fmla="*/ 202 h 202"/>
                  <a:gd name="T16" fmla="*/ 179 w 209"/>
                  <a:gd name="T17" fmla="*/ 200 h 202"/>
                  <a:gd name="T18" fmla="*/ 200 w 209"/>
                  <a:gd name="T19" fmla="*/ 174 h 202"/>
                  <a:gd name="T20" fmla="*/ 205 w 209"/>
                  <a:gd name="T21" fmla="*/ 65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9" h="202">
                    <a:moveTo>
                      <a:pt x="205" y="65"/>
                    </a:moveTo>
                    <a:cubicBezTo>
                      <a:pt x="203" y="55"/>
                      <a:pt x="194" y="42"/>
                      <a:pt x="185" y="38"/>
                    </a:cubicBezTo>
                    <a:cubicBezTo>
                      <a:pt x="138" y="16"/>
                      <a:pt x="90" y="0"/>
                      <a:pt x="36" y="2"/>
                    </a:cubicBezTo>
                    <a:cubicBezTo>
                      <a:pt x="26" y="3"/>
                      <a:pt x="12" y="15"/>
                      <a:pt x="6" y="30"/>
                    </a:cubicBezTo>
                    <a:cubicBezTo>
                      <a:pt x="4" y="35"/>
                      <a:pt x="2" y="40"/>
                      <a:pt x="0" y="46"/>
                    </a:cubicBezTo>
                    <a:cubicBezTo>
                      <a:pt x="51" y="40"/>
                      <a:pt x="99" y="51"/>
                      <a:pt x="145" y="69"/>
                    </a:cubicBezTo>
                    <a:cubicBezTo>
                      <a:pt x="155" y="73"/>
                      <a:pt x="164" y="85"/>
                      <a:pt x="167" y="96"/>
                    </a:cubicBezTo>
                    <a:cubicBezTo>
                      <a:pt x="173" y="132"/>
                      <a:pt x="175" y="166"/>
                      <a:pt x="173" y="202"/>
                    </a:cubicBezTo>
                    <a:cubicBezTo>
                      <a:pt x="175" y="201"/>
                      <a:pt x="177" y="200"/>
                      <a:pt x="179" y="200"/>
                    </a:cubicBezTo>
                    <a:cubicBezTo>
                      <a:pt x="188" y="196"/>
                      <a:pt x="198" y="184"/>
                      <a:pt x="200" y="174"/>
                    </a:cubicBezTo>
                    <a:cubicBezTo>
                      <a:pt x="208" y="137"/>
                      <a:pt x="209" y="103"/>
                      <a:pt x="205" y="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</p:grpSp>
      <p:sp>
        <p:nvSpPr>
          <p:cNvPr id="137" name="Rectangle 2"/>
          <p:cNvSpPr/>
          <p:nvPr/>
        </p:nvSpPr>
        <p:spPr>
          <a:xfrm flipH="1">
            <a:off x="379412" y="3733800"/>
            <a:ext cx="3429000" cy="121918"/>
          </a:xfrm>
          <a:prstGeom prst="rect">
            <a:avLst/>
          </a:prstGeom>
          <a:solidFill>
            <a:srgbClr val="FFC000">
              <a:alpha val="6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8202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215813" cy="6858000"/>
          </a:xfrm>
          <a:prstGeom prst="rect">
            <a:avLst/>
          </a:prstGeom>
        </p:spPr>
      </p:pic>
      <p:sp>
        <p:nvSpPr>
          <p:cNvPr id="137" name="Rectangle 2"/>
          <p:cNvSpPr/>
          <p:nvPr/>
        </p:nvSpPr>
        <p:spPr>
          <a:xfrm flipH="1" flipV="1">
            <a:off x="-2" y="4267192"/>
            <a:ext cx="9447213" cy="2590805"/>
          </a:xfrm>
          <a:prstGeom prst="rect">
            <a:avLst/>
          </a:prstGeom>
          <a:solidFill>
            <a:srgbClr val="FFC000">
              <a:alpha val="6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812" y="4216400"/>
            <a:ext cx="8458200" cy="2667000"/>
          </a:xfrm>
        </p:spPr>
        <p:txBody>
          <a:bodyPr>
            <a:noAutofit/>
          </a:bodyPr>
          <a:lstStyle/>
          <a:p>
            <a:pPr algn="l"/>
            <a:r>
              <a:rPr lang="tr-TR" sz="3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</a:t>
            </a:r>
            <a:r>
              <a:rPr lang="tr-TR" sz="3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-Nabız ile; hastanın izni doğrultusunda verilerini paylaşması, </a:t>
            </a:r>
            <a:r>
              <a:rPr lang="tr-TR" sz="3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doktorların çok daha kolay ve etkili bir şekilde </a:t>
            </a:r>
            <a:r>
              <a:rPr lang="tr-TR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kontrol ve konsültasyon </a:t>
            </a:r>
            <a:r>
              <a:rPr lang="tr-TR" sz="3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yapmasına olanak </a:t>
            </a:r>
            <a:r>
              <a:rPr lang="tr-TR" sz="3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sağlıyor.</a:t>
            </a:r>
            <a:endParaRPr lang="en-US" sz="3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pSp>
        <p:nvGrpSpPr>
          <p:cNvPr id="151" name="watermark" hidden="1"/>
          <p:cNvGrpSpPr/>
          <p:nvPr/>
        </p:nvGrpSpPr>
        <p:grpSpPr>
          <a:xfrm>
            <a:off x="3289470" y="618385"/>
            <a:ext cx="5500687" cy="4386926"/>
            <a:chOff x="600868" y="1073630"/>
            <a:chExt cx="5500687" cy="4386926"/>
          </a:xfrm>
        </p:grpSpPr>
        <p:grpSp>
          <p:nvGrpSpPr>
            <p:cNvPr id="152" name="Group 4" hidden="1"/>
            <p:cNvGrpSpPr>
              <a:grpSpLocks noChangeAspect="1"/>
            </p:cNvGrpSpPr>
            <p:nvPr/>
          </p:nvGrpSpPr>
          <p:grpSpPr bwMode="auto">
            <a:xfrm rot="19800000">
              <a:off x="600868" y="2712588"/>
              <a:ext cx="5500687" cy="1068387"/>
              <a:chOff x="831" y="1208"/>
              <a:chExt cx="3465" cy="673"/>
            </a:xfrm>
            <a:solidFill>
              <a:schemeClr val="bg1">
                <a:lumMod val="50000"/>
                <a:alpha val="18000"/>
              </a:schemeClr>
            </a:solidFill>
          </p:grpSpPr>
          <p:sp>
            <p:nvSpPr>
              <p:cNvPr id="221" name="Freeform 5" hidden="1"/>
              <p:cNvSpPr>
                <a:spLocks/>
              </p:cNvSpPr>
              <p:nvPr/>
            </p:nvSpPr>
            <p:spPr bwMode="auto">
              <a:xfrm>
                <a:off x="1489" y="1435"/>
                <a:ext cx="301" cy="379"/>
              </a:xfrm>
              <a:custGeom>
                <a:avLst/>
                <a:gdLst>
                  <a:gd name="T0" fmla="*/ 65 w 127"/>
                  <a:gd name="T1" fmla="*/ 159 h 159"/>
                  <a:gd name="T2" fmla="*/ 0 w 127"/>
                  <a:gd name="T3" fmla="*/ 131 h 159"/>
                  <a:gd name="T4" fmla="*/ 24 w 127"/>
                  <a:gd name="T5" fmla="*/ 109 h 159"/>
                  <a:gd name="T6" fmla="*/ 63 w 127"/>
                  <a:gd name="T7" fmla="*/ 129 h 159"/>
                  <a:gd name="T8" fmla="*/ 88 w 127"/>
                  <a:gd name="T9" fmla="*/ 114 h 159"/>
                  <a:gd name="T10" fmla="*/ 74 w 127"/>
                  <a:gd name="T11" fmla="*/ 100 h 159"/>
                  <a:gd name="T12" fmla="*/ 47 w 127"/>
                  <a:gd name="T13" fmla="*/ 93 h 159"/>
                  <a:gd name="T14" fmla="*/ 7 w 127"/>
                  <a:gd name="T15" fmla="*/ 50 h 159"/>
                  <a:gd name="T16" fmla="*/ 65 w 127"/>
                  <a:gd name="T17" fmla="*/ 0 h 159"/>
                  <a:gd name="T18" fmla="*/ 123 w 127"/>
                  <a:gd name="T19" fmla="*/ 24 h 159"/>
                  <a:gd name="T20" fmla="*/ 98 w 127"/>
                  <a:gd name="T21" fmla="*/ 45 h 159"/>
                  <a:gd name="T22" fmla="*/ 66 w 127"/>
                  <a:gd name="T23" fmla="*/ 30 h 159"/>
                  <a:gd name="T24" fmla="*/ 45 w 127"/>
                  <a:gd name="T25" fmla="*/ 45 h 159"/>
                  <a:gd name="T26" fmla="*/ 66 w 127"/>
                  <a:gd name="T27" fmla="*/ 59 h 159"/>
                  <a:gd name="T28" fmla="*/ 88 w 127"/>
                  <a:gd name="T29" fmla="*/ 65 h 159"/>
                  <a:gd name="T30" fmla="*/ 127 w 127"/>
                  <a:gd name="T31" fmla="*/ 109 h 159"/>
                  <a:gd name="T32" fmla="*/ 65 w 127"/>
                  <a:gd name="T33" fmla="*/ 159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7" h="159">
                    <a:moveTo>
                      <a:pt x="65" y="159"/>
                    </a:moveTo>
                    <a:cubicBezTo>
                      <a:pt x="38" y="159"/>
                      <a:pt x="15" y="152"/>
                      <a:pt x="0" y="131"/>
                    </a:cubicBezTo>
                    <a:cubicBezTo>
                      <a:pt x="24" y="109"/>
                      <a:pt x="24" y="109"/>
                      <a:pt x="24" y="109"/>
                    </a:cubicBezTo>
                    <a:cubicBezTo>
                      <a:pt x="32" y="121"/>
                      <a:pt x="47" y="129"/>
                      <a:pt x="63" y="129"/>
                    </a:cubicBezTo>
                    <a:cubicBezTo>
                      <a:pt x="75" y="129"/>
                      <a:pt x="88" y="125"/>
                      <a:pt x="88" y="114"/>
                    </a:cubicBezTo>
                    <a:cubicBezTo>
                      <a:pt x="88" y="106"/>
                      <a:pt x="81" y="103"/>
                      <a:pt x="74" y="100"/>
                    </a:cubicBezTo>
                    <a:cubicBezTo>
                      <a:pt x="70" y="99"/>
                      <a:pt x="52" y="94"/>
                      <a:pt x="47" y="93"/>
                    </a:cubicBezTo>
                    <a:cubicBezTo>
                      <a:pt x="25" y="87"/>
                      <a:pt x="7" y="76"/>
                      <a:pt x="7" y="50"/>
                    </a:cubicBezTo>
                    <a:cubicBezTo>
                      <a:pt x="7" y="21"/>
                      <a:pt x="31" y="0"/>
                      <a:pt x="65" y="0"/>
                    </a:cubicBezTo>
                    <a:cubicBezTo>
                      <a:pt x="92" y="0"/>
                      <a:pt x="111" y="7"/>
                      <a:pt x="123" y="24"/>
                    </a:cubicBezTo>
                    <a:cubicBezTo>
                      <a:pt x="98" y="45"/>
                      <a:pt x="98" y="45"/>
                      <a:pt x="98" y="45"/>
                    </a:cubicBezTo>
                    <a:cubicBezTo>
                      <a:pt x="91" y="35"/>
                      <a:pt x="78" y="30"/>
                      <a:pt x="66" y="30"/>
                    </a:cubicBezTo>
                    <a:cubicBezTo>
                      <a:pt x="55" y="30"/>
                      <a:pt x="45" y="35"/>
                      <a:pt x="45" y="45"/>
                    </a:cubicBezTo>
                    <a:cubicBezTo>
                      <a:pt x="45" y="55"/>
                      <a:pt x="54" y="56"/>
                      <a:pt x="66" y="59"/>
                    </a:cubicBezTo>
                    <a:cubicBezTo>
                      <a:pt x="69" y="61"/>
                      <a:pt x="85" y="64"/>
                      <a:pt x="88" y="65"/>
                    </a:cubicBezTo>
                    <a:cubicBezTo>
                      <a:pt x="111" y="72"/>
                      <a:pt x="127" y="84"/>
                      <a:pt x="127" y="109"/>
                    </a:cubicBezTo>
                    <a:cubicBezTo>
                      <a:pt x="127" y="142"/>
                      <a:pt x="97" y="159"/>
                      <a:pt x="65" y="1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22" name="Freeform 6" hidden="1"/>
              <p:cNvSpPr>
                <a:spLocks/>
              </p:cNvSpPr>
              <p:nvPr/>
            </p:nvSpPr>
            <p:spPr bwMode="auto">
              <a:xfrm>
                <a:off x="1806" y="1439"/>
                <a:ext cx="131" cy="375"/>
              </a:xfrm>
              <a:custGeom>
                <a:avLst/>
                <a:gdLst>
                  <a:gd name="T0" fmla="*/ 32 w 55"/>
                  <a:gd name="T1" fmla="*/ 157 h 157"/>
                  <a:gd name="T2" fmla="*/ 0 w 55"/>
                  <a:gd name="T3" fmla="*/ 126 h 157"/>
                  <a:gd name="T4" fmla="*/ 0 w 55"/>
                  <a:gd name="T5" fmla="*/ 0 h 157"/>
                  <a:gd name="T6" fmla="*/ 36 w 55"/>
                  <a:gd name="T7" fmla="*/ 0 h 157"/>
                  <a:gd name="T8" fmla="*/ 36 w 55"/>
                  <a:gd name="T9" fmla="*/ 117 h 157"/>
                  <a:gd name="T10" fmla="*/ 45 w 55"/>
                  <a:gd name="T11" fmla="*/ 126 h 157"/>
                  <a:gd name="T12" fmla="*/ 55 w 55"/>
                  <a:gd name="T13" fmla="*/ 125 h 157"/>
                  <a:gd name="T14" fmla="*/ 55 w 55"/>
                  <a:gd name="T15" fmla="*/ 153 h 157"/>
                  <a:gd name="T16" fmla="*/ 32 w 55"/>
                  <a:gd name="T17" fmla="*/ 15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157">
                    <a:moveTo>
                      <a:pt x="32" y="157"/>
                    </a:moveTo>
                    <a:cubicBezTo>
                      <a:pt x="8" y="157"/>
                      <a:pt x="0" y="141"/>
                      <a:pt x="0" y="12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117"/>
                      <a:pt x="36" y="117"/>
                      <a:pt x="36" y="117"/>
                    </a:cubicBezTo>
                    <a:cubicBezTo>
                      <a:pt x="36" y="122"/>
                      <a:pt x="38" y="126"/>
                      <a:pt x="45" y="126"/>
                    </a:cubicBezTo>
                    <a:cubicBezTo>
                      <a:pt x="48" y="126"/>
                      <a:pt x="51" y="125"/>
                      <a:pt x="55" y="125"/>
                    </a:cubicBezTo>
                    <a:cubicBezTo>
                      <a:pt x="55" y="153"/>
                      <a:pt x="55" y="153"/>
                      <a:pt x="55" y="153"/>
                    </a:cubicBezTo>
                    <a:cubicBezTo>
                      <a:pt x="49" y="155"/>
                      <a:pt x="40" y="157"/>
                      <a:pt x="32" y="1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23" name="Freeform 7" hidden="1"/>
              <p:cNvSpPr>
                <a:spLocks noEditPoints="1"/>
              </p:cNvSpPr>
              <p:nvPr/>
            </p:nvSpPr>
            <p:spPr bwMode="auto">
              <a:xfrm>
                <a:off x="1951" y="1437"/>
                <a:ext cx="85" cy="370"/>
              </a:xfrm>
              <a:custGeom>
                <a:avLst/>
                <a:gdLst>
                  <a:gd name="T0" fmla="*/ 0 w 85"/>
                  <a:gd name="T1" fmla="*/ 65 h 370"/>
                  <a:gd name="T2" fmla="*/ 0 w 85"/>
                  <a:gd name="T3" fmla="*/ 0 h 370"/>
                  <a:gd name="T4" fmla="*/ 85 w 85"/>
                  <a:gd name="T5" fmla="*/ 0 h 370"/>
                  <a:gd name="T6" fmla="*/ 85 w 85"/>
                  <a:gd name="T7" fmla="*/ 65 h 370"/>
                  <a:gd name="T8" fmla="*/ 0 w 85"/>
                  <a:gd name="T9" fmla="*/ 65 h 370"/>
                  <a:gd name="T10" fmla="*/ 0 w 85"/>
                  <a:gd name="T11" fmla="*/ 370 h 370"/>
                  <a:gd name="T12" fmla="*/ 0 w 85"/>
                  <a:gd name="T13" fmla="*/ 100 h 370"/>
                  <a:gd name="T14" fmla="*/ 85 w 85"/>
                  <a:gd name="T15" fmla="*/ 100 h 370"/>
                  <a:gd name="T16" fmla="*/ 85 w 85"/>
                  <a:gd name="T17" fmla="*/ 370 h 370"/>
                  <a:gd name="T18" fmla="*/ 0 w 85"/>
                  <a:gd name="T19" fmla="*/ 370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5" h="370">
                    <a:moveTo>
                      <a:pt x="0" y="65"/>
                    </a:moveTo>
                    <a:lnTo>
                      <a:pt x="0" y="0"/>
                    </a:lnTo>
                    <a:lnTo>
                      <a:pt x="85" y="0"/>
                    </a:lnTo>
                    <a:lnTo>
                      <a:pt x="85" y="65"/>
                    </a:lnTo>
                    <a:lnTo>
                      <a:pt x="0" y="65"/>
                    </a:lnTo>
                    <a:close/>
                    <a:moveTo>
                      <a:pt x="0" y="370"/>
                    </a:moveTo>
                    <a:lnTo>
                      <a:pt x="0" y="100"/>
                    </a:lnTo>
                    <a:lnTo>
                      <a:pt x="85" y="100"/>
                    </a:lnTo>
                    <a:lnTo>
                      <a:pt x="85" y="370"/>
                    </a:lnTo>
                    <a:lnTo>
                      <a:pt x="0" y="37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24" name="Freeform 8" hidden="1"/>
              <p:cNvSpPr>
                <a:spLocks noEditPoints="1"/>
              </p:cNvSpPr>
              <p:nvPr/>
            </p:nvSpPr>
            <p:spPr bwMode="auto">
              <a:xfrm>
                <a:off x="2057" y="1439"/>
                <a:ext cx="258" cy="375"/>
              </a:xfrm>
              <a:custGeom>
                <a:avLst/>
                <a:gdLst>
                  <a:gd name="T0" fmla="*/ 75 w 109"/>
                  <a:gd name="T1" fmla="*/ 154 h 157"/>
                  <a:gd name="T2" fmla="*/ 75 w 109"/>
                  <a:gd name="T3" fmla="*/ 141 h 157"/>
                  <a:gd name="T4" fmla="*/ 74 w 109"/>
                  <a:gd name="T5" fmla="*/ 141 h 157"/>
                  <a:gd name="T6" fmla="*/ 42 w 109"/>
                  <a:gd name="T7" fmla="*/ 157 h 157"/>
                  <a:gd name="T8" fmla="*/ 0 w 109"/>
                  <a:gd name="T9" fmla="*/ 115 h 157"/>
                  <a:gd name="T10" fmla="*/ 0 w 109"/>
                  <a:gd name="T11" fmla="*/ 81 h 157"/>
                  <a:gd name="T12" fmla="*/ 45 w 109"/>
                  <a:gd name="T13" fmla="*/ 38 h 157"/>
                  <a:gd name="T14" fmla="*/ 73 w 109"/>
                  <a:gd name="T15" fmla="*/ 51 h 157"/>
                  <a:gd name="T16" fmla="*/ 74 w 109"/>
                  <a:gd name="T17" fmla="*/ 51 h 157"/>
                  <a:gd name="T18" fmla="*/ 74 w 109"/>
                  <a:gd name="T19" fmla="*/ 0 h 157"/>
                  <a:gd name="T20" fmla="*/ 109 w 109"/>
                  <a:gd name="T21" fmla="*/ 0 h 157"/>
                  <a:gd name="T22" fmla="*/ 109 w 109"/>
                  <a:gd name="T23" fmla="*/ 154 h 157"/>
                  <a:gd name="T24" fmla="*/ 75 w 109"/>
                  <a:gd name="T25" fmla="*/ 154 h 157"/>
                  <a:gd name="T26" fmla="*/ 74 w 109"/>
                  <a:gd name="T27" fmla="*/ 83 h 157"/>
                  <a:gd name="T28" fmla="*/ 54 w 109"/>
                  <a:gd name="T29" fmla="*/ 65 h 157"/>
                  <a:gd name="T30" fmla="*/ 36 w 109"/>
                  <a:gd name="T31" fmla="*/ 84 h 157"/>
                  <a:gd name="T32" fmla="*/ 36 w 109"/>
                  <a:gd name="T33" fmla="*/ 111 h 157"/>
                  <a:gd name="T34" fmla="*/ 55 w 109"/>
                  <a:gd name="T35" fmla="*/ 129 h 157"/>
                  <a:gd name="T36" fmla="*/ 74 w 109"/>
                  <a:gd name="T37" fmla="*/ 110 h 157"/>
                  <a:gd name="T38" fmla="*/ 74 w 109"/>
                  <a:gd name="T39" fmla="*/ 83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9" h="157">
                    <a:moveTo>
                      <a:pt x="75" y="154"/>
                    </a:moveTo>
                    <a:cubicBezTo>
                      <a:pt x="75" y="141"/>
                      <a:pt x="75" y="141"/>
                      <a:pt x="75" y="141"/>
                    </a:cubicBezTo>
                    <a:cubicBezTo>
                      <a:pt x="74" y="141"/>
                      <a:pt x="74" y="141"/>
                      <a:pt x="74" y="141"/>
                    </a:cubicBezTo>
                    <a:cubicBezTo>
                      <a:pt x="67" y="151"/>
                      <a:pt x="53" y="157"/>
                      <a:pt x="42" y="157"/>
                    </a:cubicBezTo>
                    <a:cubicBezTo>
                      <a:pt x="17" y="157"/>
                      <a:pt x="0" y="141"/>
                      <a:pt x="0" y="115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54"/>
                      <a:pt x="20" y="38"/>
                      <a:pt x="45" y="38"/>
                    </a:cubicBezTo>
                    <a:cubicBezTo>
                      <a:pt x="56" y="38"/>
                      <a:pt x="67" y="43"/>
                      <a:pt x="73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109" y="0"/>
                      <a:pt x="109" y="0"/>
                      <a:pt x="109" y="0"/>
                    </a:cubicBezTo>
                    <a:cubicBezTo>
                      <a:pt x="109" y="154"/>
                      <a:pt x="109" y="154"/>
                      <a:pt x="109" y="154"/>
                    </a:cubicBezTo>
                    <a:lnTo>
                      <a:pt x="75" y="154"/>
                    </a:lnTo>
                    <a:close/>
                    <a:moveTo>
                      <a:pt x="74" y="83"/>
                    </a:moveTo>
                    <a:cubicBezTo>
                      <a:pt x="74" y="70"/>
                      <a:pt x="64" y="65"/>
                      <a:pt x="54" y="65"/>
                    </a:cubicBezTo>
                    <a:cubicBezTo>
                      <a:pt x="46" y="65"/>
                      <a:pt x="36" y="70"/>
                      <a:pt x="36" y="84"/>
                    </a:cubicBezTo>
                    <a:cubicBezTo>
                      <a:pt x="36" y="111"/>
                      <a:pt x="36" y="111"/>
                      <a:pt x="36" y="111"/>
                    </a:cubicBezTo>
                    <a:cubicBezTo>
                      <a:pt x="36" y="123"/>
                      <a:pt x="44" y="129"/>
                      <a:pt x="55" y="129"/>
                    </a:cubicBezTo>
                    <a:cubicBezTo>
                      <a:pt x="64" y="129"/>
                      <a:pt x="74" y="124"/>
                      <a:pt x="74" y="110"/>
                    </a:cubicBezTo>
                    <a:lnTo>
                      <a:pt x="74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25" name="Freeform 9" hidden="1"/>
              <p:cNvSpPr>
                <a:spLocks noEditPoints="1"/>
              </p:cNvSpPr>
              <p:nvPr/>
            </p:nvSpPr>
            <p:spPr bwMode="auto">
              <a:xfrm>
                <a:off x="2337" y="1530"/>
                <a:ext cx="253" cy="284"/>
              </a:xfrm>
              <a:custGeom>
                <a:avLst/>
                <a:gdLst>
                  <a:gd name="T0" fmla="*/ 37 w 107"/>
                  <a:gd name="T1" fmla="*/ 71 h 119"/>
                  <a:gd name="T2" fmla="*/ 37 w 107"/>
                  <a:gd name="T3" fmla="*/ 74 h 119"/>
                  <a:gd name="T4" fmla="*/ 63 w 107"/>
                  <a:gd name="T5" fmla="*/ 92 h 119"/>
                  <a:gd name="T6" fmla="*/ 90 w 107"/>
                  <a:gd name="T7" fmla="*/ 84 h 119"/>
                  <a:gd name="T8" fmla="*/ 101 w 107"/>
                  <a:gd name="T9" fmla="*/ 109 h 119"/>
                  <a:gd name="T10" fmla="*/ 57 w 107"/>
                  <a:gd name="T11" fmla="*/ 119 h 119"/>
                  <a:gd name="T12" fmla="*/ 0 w 107"/>
                  <a:gd name="T13" fmla="*/ 73 h 119"/>
                  <a:gd name="T14" fmla="*/ 0 w 107"/>
                  <a:gd name="T15" fmla="*/ 50 h 119"/>
                  <a:gd name="T16" fmla="*/ 55 w 107"/>
                  <a:gd name="T17" fmla="*/ 0 h 119"/>
                  <a:gd name="T18" fmla="*/ 107 w 107"/>
                  <a:gd name="T19" fmla="*/ 43 h 119"/>
                  <a:gd name="T20" fmla="*/ 107 w 107"/>
                  <a:gd name="T21" fmla="*/ 71 h 119"/>
                  <a:gd name="T22" fmla="*/ 37 w 107"/>
                  <a:gd name="T23" fmla="*/ 71 h 119"/>
                  <a:gd name="T24" fmla="*/ 73 w 107"/>
                  <a:gd name="T25" fmla="*/ 44 h 119"/>
                  <a:gd name="T26" fmla="*/ 55 w 107"/>
                  <a:gd name="T27" fmla="*/ 27 h 119"/>
                  <a:gd name="T28" fmla="*/ 37 w 107"/>
                  <a:gd name="T29" fmla="*/ 46 h 119"/>
                  <a:gd name="T30" fmla="*/ 37 w 107"/>
                  <a:gd name="T31" fmla="*/ 50 h 119"/>
                  <a:gd name="T32" fmla="*/ 73 w 107"/>
                  <a:gd name="T33" fmla="*/ 50 h 119"/>
                  <a:gd name="T34" fmla="*/ 73 w 107"/>
                  <a:gd name="T35" fmla="*/ 44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7" h="119">
                    <a:moveTo>
                      <a:pt x="37" y="71"/>
                    </a:moveTo>
                    <a:cubicBezTo>
                      <a:pt x="37" y="74"/>
                      <a:pt x="37" y="74"/>
                      <a:pt x="37" y="74"/>
                    </a:cubicBezTo>
                    <a:cubicBezTo>
                      <a:pt x="37" y="86"/>
                      <a:pt x="51" y="92"/>
                      <a:pt x="63" y="92"/>
                    </a:cubicBezTo>
                    <a:cubicBezTo>
                      <a:pt x="73" y="92"/>
                      <a:pt x="85" y="86"/>
                      <a:pt x="90" y="84"/>
                    </a:cubicBezTo>
                    <a:cubicBezTo>
                      <a:pt x="101" y="109"/>
                      <a:pt x="101" y="109"/>
                      <a:pt x="101" y="109"/>
                    </a:cubicBezTo>
                    <a:cubicBezTo>
                      <a:pt x="90" y="115"/>
                      <a:pt x="78" y="119"/>
                      <a:pt x="57" y="119"/>
                    </a:cubicBezTo>
                    <a:cubicBezTo>
                      <a:pt x="30" y="119"/>
                      <a:pt x="0" y="105"/>
                      <a:pt x="0" y="73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16"/>
                      <a:pt x="28" y="0"/>
                      <a:pt x="55" y="0"/>
                    </a:cubicBezTo>
                    <a:cubicBezTo>
                      <a:pt x="81" y="0"/>
                      <a:pt x="107" y="15"/>
                      <a:pt x="107" y="43"/>
                    </a:cubicBezTo>
                    <a:cubicBezTo>
                      <a:pt x="107" y="71"/>
                      <a:pt x="107" y="71"/>
                      <a:pt x="107" y="71"/>
                    </a:cubicBezTo>
                    <a:lnTo>
                      <a:pt x="37" y="71"/>
                    </a:lnTo>
                    <a:close/>
                    <a:moveTo>
                      <a:pt x="73" y="44"/>
                    </a:moveTo>
                    <a:cubicBezTo>
                      <a:pt x="73" y="32"/>
                      <a:pt x="64" y="27"/>
                      <a:pt x="55" y="27"/>
                    </a:cubicBezTo>
                    <a:cubicBezTo>
                      <a:pt x="45" y="27"/>
                      <a:pt x="37" y="33"/>
                      <a:pt x="37" y="46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73" y="50"/>
                      <a:pt x="73" y="50"/>
                      <a:pt x="73" y="50"/>
                    </a:cubicBezTo>
                    <a:lnTo>
                      <a:pt x="73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26" name="Freeform 10" hidden="1"/>
              <p:cNvSpPr>
                <a:spLocks/>
              </p:cNvSpPr>
              <p:nvPr/>
            </p:nvSpPr>
            <p:spPr bwMode="auto">
              <a:xfrm>
                <a:off x="2609" y="1439"/>
                <a:ext cx="367" cy="368"/>
              </a:xfrm>
              <a:custGeom>
                <a:avLst/>
                <a:gdLst>
                  <a:gd name="T0" fmla="*/ 284 w 367"/>
                  <a:gd name="T1" fmla="*/ 368 h 368"/>
                  <a:gd name="T2" fmla="*/ 284 w 367"/>
                  <a:gd name="T3" fmla="*/ 134 h 368"/>
                  <a:gd name="T4" fmla="*/ 281 w 367"/>
                  <a:gd name="T5" fmla="*/ 134 h 368"/>
                  <a:gd name="T6" fmla="*/ 215 w 367"/>
                  <a:gd name="T7" fmla="*/ 320 h 368"/>
                  <a:gd name="T8" fmla="*/ 151 w 367"/>
                  <a:gd name="T9" fmla="*/ 320 h 368"/>
                  <a:gd name="T10" fmla="*/ 85 w 367"/>
                  <a:gd name="T11" fmla="*/ 137 h 368"/>
                  <a:gd name="T12" fmla="*/ 85 w 367"/>
                  <a:gd name="T13" fmla="*/ 137 h 368"/>
                  <a:gd name="T14" fmla="*/ 85 w 367"/>
                  <a:gd name="T15" fmla="*/ 368 h 368"/>
                  <a:gd name="T16" fmla="*/ 0 w 367"/>
                  <a:gd name="T17" fmla="*/ 368 h 368"/>
                  <a:gd name="T18" fmla="*/ 0 w 367"/>
                  <a:gd name="T19" fmla="*/ 0 h 368"/>
                  <a:gd name="T20" fmla="*/ 113 w 367"/>
                  <a:gd name="T21" fmla="*/ 0 h 368"/>
                  <a:gd name="T22" fmla="*/ 184 w 367"/>
                  <a:gd name="T23" fmla="*/ 191 h 368"/>
                  <a:gd name="T24" fmla="*/ 253 w 367"/>
                  <a:gd name="T25" fmla="*/ 0 h 368"/>
                  <a:gd name="T26" fmla="*/ 367 w 367"/>
                  <a:gd name="T27" fmla="*/ 0 h 368"/>
                  <a:gd name="T28" fmla="*/ 367 w 367"/>
                  <a:gd name="T29" fmla="*/ 368 h 368"/>
                  <a:gd name="T30" fmla="*/ 284 w 367"/>
                  <a:gd name="T31" fmla="*/ 368 h 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67" h="368">
                    <a:moveTo>
                      <a:pt x="284" y="368"/>
                    </a:moveTo>
                    <a:lnTo>
                      <a:pt x="284" y="134"/>
                    </a:lnTo>
                    <a:lnTo>
                      <a:pt x="281" y="134"/>
                    </a:lnTo>
                    <a:lnTo>
                      <a:pt x="215" y="320"/>
                    </a:lnTo>
                    <a:lnTo>
                      <a:pt x="151" y="320"/>
                    </a:lnTo>
                    <a:lnTo>
                      <a:pt x="85" y="137"/>
                    </a:lnTo>
                    <a:lnTo>
                      <a:pt x="85" y="137"/>
                    </a:lnTo>
                    <a:lnTo>
                      <a:pt x="85" y="368"/>
                    </a:lnTo>
                    <a:lnTo>
                      <a:pt x="0" y="368"/>
                    </a:lnTo>
                    <a:lnTo>
                      <a:pt x="0" y="0"/>
                    </a:lnTo>
                    <a:lnTo>
                      <a:pt x="113" y="0"/>
                    </a:lnTo>
                    <a:lnTo>
                      <a:pt x="184" y="191"/>
                    </a:lnTo>
                    <a:lnTo>
                      <a:pt x="253" y="0"/>
                    </a:lnTo>
                    <a:lnTo>
                      <a:pt x="367" y="0"/>
                    </a:lnTo>
                    <a:lnTo>
                      <a:pt x="367" y="368"/>
                    </a:lnTo>
                    <a:lnTo>
                      <a:pt x="284" y="36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27" name="Freeform 11" hidden="1"/>
              <p:cNvSpPr>
                <a:spLocks noEditPoints="1"/>
              </p:cNvSpPr>
              <p:nvPr/>
            </p:nvSpPr>
            <p:spPr bwMode="auto">
              <a:xfrm>
                <a:off x="2999" y="1530"/>
                <a:ext cx="258" cy="284"/>
              </a:xfrm>
              <a:custGeom>
                <a:avLst/>
                <a:gdLst>
                  <a:gd name="T0" fmla="*/ 55 w 109"/>
                  <a:gd name="T1" fmla="*/ 119 h 119"/>
                  <a:gd name="T2" fmla="*/ 0 w 109"/>
                  <a:gd name="T3" fmla="*/ 73 h 119"/>
                  <a:gd name="T4" fmla="*/ 0 w 109"/>
                  <a:gd name="T5" fmla="*/ 49 h 119"/>
                  <a:gd name="T6" fmla="*/ 54 w 109"/>
                  <a:gd name="T7" fmla="*/ 0 h 119"/>
                  <a:gd name="T8" fmla="*/ 109 w 109"/>
                  <a:gd name="T9" fmla="*/ 48 h 119"/>
                  <a:gd name="T10" fmla="*/ 109 w 109"/>
                  <a:gd name="T11" fmla="*/ 72 h 119"/>
                  <a:gd name="T12" fmla="*/ 55 w 109"/>
                  <a:gd name="T13" fmla="*/ 119 h 119"/>
                  <a:gd name="T14" fmla="*/ 73 w 109"/>
                  <a:gd name="T15" fmla="*/ 46 h 119"/>
                  <a:gd name="T16" fmla="*/ 55 w 109"/>
                  <a:gd name="T17" fmla="*/ 28 h 119"/>
                  <a:gd name="T18" fmla="*/ 36 w 109"/>
                  <a:gd name="T19" fmla="*/ 46 h 119"/>
                  <a:gd name="T20" fmla="*/ 36 w 109"/>
                  <a:gd name="T21" fmla="*/ 74 h 119"/>
                  <a:gd name="T22" fmla="*/ 55 w 109"/>
                  <a:gd name="T23" fmla="*/ 92 h 119"/>
                  <a:gd name="T24" fmla="*/ 73 w 109"/>
                  <a:gd name="T25" fmla="*/ 74 h 119"/>
                  <a:gd name="T26" fmla="*/ 73 w 109"/>
                  <a:gd name="T27" fmla="*/ 46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9" h="119">
                    <a:moveTo>
                      <a:pt x="55" y="119"/>
                    </a:moveTo>
                    <a:cubicBezTo>
                      <a:pt x="28" y="119"/>
                      <a:pt x="0" y="107"/>
                      <a:pt x="0" y="73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0" y="16"/>
                      <a:pt x="28" y="0"/>
                      <a:pt x="54" y="0"/>
                    </a:cubicBezTo>
                    <a:cubicBezTo>
                      <a:pt x="81" y="0"/>
                      <a:pt x="109" y="15"/>
                      <a:pt x="109" y="48"/>
                    </a:cubicBezTo>
                    <a:cubicBezTo>
                      <a:pt x="109" y="72"/>
                      <a:pt x="109" y="72"/>
                      <a:pt x="109" y="72"/>
                    </a:cubicBezTo>
                    <a:cubicBezTo>
                      <a:pt x="109" y="105"/>
                      <a:pt x="81" y="119"/>
                      <a:pt x="55" y="119"/>
                    </a:cubicBezTo>
                    <a:close/>
                    <a:moveTo>
                      <a:pt x="73" y="46"/>
                    </a:moveTo>
                    <a:cubicBezTo>
                      <a:pt x="73" y="35"/>
                      <a:pt x="65" y="28"/>
                      <a:pt x="55" y="28"/>
                    </a:cubicBezTo>
                    <a:cubicBezTo>
                      <a:pt x="44" y="28"/>
                      <a:pt x="36" y="34"/>
                      <a:pt x="36" y="46"/>
                    </a:cubicBezTo>
                    <a:cubicBezTo>
                      <a:pt x="36" y="74"/>
                      <a:pt x="36" y="74"/>
                      <a:pt x="36" y="74"/>
                    </a:cubicBezTo>
                    <a:cubicBezTo>
                      <a:pt x="36" y="85"/>
                      <a:pt x="44" y="92"/>
                      <a:pt x="55" y="92"/>
                    </a:cubicBezTo>
                    <a:cubicBezTo>
                      <a:pt x="65" y="92"/>
                      <a:pt x="73" y="86"/>
                      <a:pt x="73" y="74"/>
                    </a:cubicBezTo>
                    <a:lnTo>
                      <a:pt x="73" y="4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28" name="Freeform 12" hidden="1"/>
              <p:cNvSpPr>
                <a:spLocks noEditPoints="1"/>
              </p:cNvSpPr>
              <p:nvPr/>
            </p:nvSpPr>
            <p:spPr bwMode="auto">
              <a:xfrm>
                <a:off x="3279" y="1439"/>
                <a:ext cx="258" cy="375"/>
              </a:xfrm>
              <a:custGeom>
                <a:avLst/>
                <a:gdLst>
                  <a:gd name="T0" fmla="*/ 74 w 109"/>
                  <a:gd name="T1" fmla="*/ 154 h 157"/>
                  <a:gd name="T2" fmla="*/ 74 w 109"/>
                  <a:gd name="T3" fmla="*/ 141 h 157"/>
                  <a:gd name="T4" fmla="*/ 73 w 109"/>
                  <a:gd name="T5" fmla="*/ 141 h 157"/>
                  <a:gd name="T6" fmla="*/ 42 w 109"/>
                  <a:gd name="T7" fmla="*/ 157 h 157"/>
                  <a:gd name="T8" fmla="*/ 0 w 109"/>
                  <a:gd name="T9" fmla="*/ 115 h 157"/>
                  <a:gd name="T10" fmla="*/ 0 w 109"/>
                  <a:gd name="T11" fmla="*/ 81 h 157"/>
                  <a:gd name="T12" fmla="*/ 44 w 109"/>
                  <a:gd name="T13" fmla="*/ 38 h 157"/>
                  <a:gd name="T14" fmla="*/ 73 w 109"/>
                  <a:gd name="T15" fmla="*/ 51 h 157"/>
                  <a:gd name="T16" fmla="*/ 73 w 109"/>
                  <a:gd name="T17" fmla="*/ 51 h 157"/>
                  <a:gd name="T18" fmla="*/ 73 w 109"/>
                  <a:gd name="T19" fmla="*/ 0 h 157"/>
                  <a:gd name="T20" fmla="*/ 109 w 109"/>
                  <a:gd name="T21" fmla="*/ 0 h 157"/>
                  <a:gd name="T22" fmla="*/ 109 w 109"/>
                  <a:gd name="T23" fmla="*/ 154 h 157"/>
                  <a:gd name="T24" fmla="*/ 74 w 109"/>
                  <a:gd name="T25" fmla="*/ 154 h 157"/>
                  <a:gd name="T26" fmla="*/ 73 w 109"/>
                  <a:gd name="T27" fmla="*/ 83 h 157"/>
                  <a:gd name="T28" fmla="*/ 54 w 109"/>
                  <a:gd name="T29" fmla="*/ 65 h 157"/>
                  <a:gd name="T30" fmla="*/ 35 w 109"/>
                  <a:gd name="T31" fmla="*/ 84 h 157"/>
                  <a:gd name="T32" fmla="*/ 35 w 109"/>
                  <a:gd name="T33" fmla="*/ 111 h 157"/>
                  <a:gd name="T34" fmla="*/ 54 w 109"/>
                  <a:gd name="T35" fmla="*/ 129 h 157"/>
                  <a:gd name="T36" fmla="*/ 73 w 109"/>
                  <a:gd name="T37" fmla="*/ 110 h 157"/>
                  <a:gd name="T38" fmla="*/ 73 w 109"/>
                  <a:gd name="T39" fmla="*/ 83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9" h="157">
                    <a:moveTo>
                      <a:pt x="74" y="154"/>
                    </a:moveTo>
                    <a:cubicBezTo>
                      <a:pt x="74" y="141"/>
                      <a:pt x="74" y="141"/>
                      <a:pt x="74" y="141"/>
                    </a:cubicBezTo>
                    <a:cubicBezTo>
                      <a:pt x="73" y="141"/>
                      <a:pt x="73" y="141"/>
                      <a:pt x="73" y="141"/>
                    </a:cubicBezTo>
                    <a:cubicBezTo>
                      <a:pt x="66" y="151"/>
                      <a:pt x="53" y="157"/>
                      <a:pt x="42" y="157"/>
                    </a:cubicBezTo>
                    <a:cubicBezTo>
                      <a:pt x="16" y="157"/>
                      <a:pt x="0" y="141"/>
                      <a:pt x="0" y="115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54"/>
                      <a:pt x="19" y="38"/>
                      <a:pt x="44" y="38"/>
                    </a:cubicBezTo>
                    <a:cubicBezTo>
                      <a:pt x="55" y="38"/>
                      <a:pt x="66" y="43"/>
                      <a:pt x="73" y="51"/>
                    </a:cubicBezTo>
                    <a:cubicBezTo>
                      <a:pt x="73" y="51"/>
                      <a:pt x="73" y="51"/>
                      <a:pt x="73" y="51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109" y="0"/>
                      <a:pt x="109" y="0"/>
                      <a:pt x="109" y="0"/>
                    </a:cubicBezTo>
                    <a:cubicBezTo>
                      <a:pt x="109" y="154"/>
                      <a:pt x="109" y="154"/>
                      <a:pt x="109" y="154"/>
                    </a:cubicBezTo>
                    <a:lnTo>
                      <a:pt x="74" y="154"/>
                    </a:lnTo>
                    <a:close/>
                    <a:moveTo>
                      <a:pt x="73" y="83"/>
                    </a:moveTo>
                    <a:cubicBezTo>
                      <a:pt x="73" y="70"/>
                      <a:pt x="63" y="65"/>
                      <a:pt x="54" y="65"/>
                    </a:cubicBezTo>
                    <a:cubicBezTo>
                      <a:pt x="45" y="65"/>
                      <a:pt x="35" y="70"/>
                      <a:pt x="35" y="84"/>
                    </a:cubicBezTo>
                    <a:cubicBezTo>
                      <a:pt x="35" y="111"/>
                      <a:pt x="35" y="111"/>
                      <a:pt x="35" y="111"/>
                    </a:cubicBezTo>
                    <a:cubicBezTo>
                      <a:pt x="35" y="123"/>
                      <a:pt x="44" y="129"/>
                      <a:pt x="54" y="129"/>
                    </a:cubicBezTo>
                    <a:cubicBezTo>
                      <a:pt x="63" y="129"/>
                      <a:pt x="73" y="124"/>
                      <a:pt x="73" y="110"/>
                    </a:cubicBezTo>
                    <a:lnTo>
                      <a:pt x="73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29" name="Freeform 13" hidden="1"/>
              <p:cNvSpPr>
                <a:spLocks noEditPoints="1"/>
              </p:cNvSpPr>
              <p:nvPr/>
            </p:nvSpPr>
            <p:spPr bwMode="auto">
              <a:xfrm>
                <a:off x="3553" y="1530"/>
                <a:ext cx="253" cy="284"/>
              </a:xfrm>
              <a:custGeom>
                <a:avLst/>
                <a:gdLst>
                  <a:gd name="T0" fmla="*/ 36 w 107"/>
                  <a:gd name="T1" fmla="*/ 71 h 119"/>
                  <a:gd name="T2" fmla="*/ 36 w 107"/>
                  <a:gd name="T3" fmla="*/ 74 h 119"/>
                  <a:gd name="T4" fmla="*/ 62 w 107"/>
                  <a:gd name="T5" fmla="*/ 92 h 119"/>
                  <a:gd name="T6" fmla="*/ 90 w 107"/>
                  <a:gd name="T7" fmla="*/ 84 h 119"/>
                  <a:gd name="T8" fmla="*/ 101 w 107"/>
                  <a:gd name="T9" fmla="*/ 109 h 119"/>
                  <a:gd name="T10" fmla="*/ 56 w 107"/>
                  <a:gd name="T11" fmla="*/ 119 h 119"/>
                  <a:gd name="T12" fmla="*/ 0 w 107"/>
                  <a:gd name="T13" fmla="*/ 73 h 119"/>
                  <a:gd name="T14" fmla="*/ 0 w 107"/>
                  <a:gd name="T15" fmla="*/ 50 h 119"/>
                  <a:gd name="T16" fmla="*/ 54 w 107"/>
                  <a:gd name="T17" fmla="*/ 0 h 119"/>
                  <a:gd name="T18" fmla="*/ 107 w 107"/>
                  <a:gd name="T19" fmla="*/ 43 h 119"/>
                  <a:gd name="T20" fmla="*/ 107 w 107"/>
                  <a:gd name="T21" fmla="*/ 71 h 119"/>
                  <a:gd name="T22" fmla="*/ 36 w 107"/>
                  <a:gd name="T23" fmla="*/ 71 h 119"/>
                  <a:gd name="T24" fmla="*/ 72 w 107"/>
                  <a:gd name="T25" fmla="*/ 44 h 119"/>
                  <a:gd name="T26" fmla="*/ 55 w 107"/>
                  <a:gd name="T27" fmla="*/ 27 h 119"/>
                  <a:gd name="T28" fmla="*/ 36 w 107"/>
                  <a:gd name="T29" fmla="*/ 46 h 119"/>
                  <a:gd name="T30" fmla="*/ 36 w 107"/>
                  <a:gd name="T31" fmla="*/ 50 h 119"/>
                  <a:gd name="T32" fmla="*/ 72 w 107"/>
                  <a:gd name="T33" fmla="*/ 50 h 119"/>
                  <a:gd name="T34" fmla="*/ 72 w 107"/>
                  <a:gd name="T35" fmla="*/ 44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7" h="119">
                    <a:moveTo>
                      <a:pt x="36" y="71"/>
                    </a:moveTo>
                    <a:cubicBezTo>
                      <a:pt x="36" y="74"/>
                      <a:pt x="36" y="74"/>
                      <a:pt x="36" y="74"/>
                    </a:cubicBezTo>
                    <a:cubicBezTo>
                      <a:pt x="36" y="86"/>
                      <a:pt x="51" y="92"/>
                      <a:pt x="62" y="92"/>
                    </a:cubicBezTo>
                    <a:cubicBezTo>
                      <a:pt x="73" y="92"/>
                      <a:pt x="85" y="86"/>
                      <a:pt x="90" y="84"/>
                    </a:cubicBezTo>
                    <a:cubicBezTo>
                      <a:pt x="101" y="109"/>
                      <a:pt x="101" y="109"/>
                      <a:pt x="101" y="109"/>
                    </a:cubicBezTo>
                    <a:cubicBezTo>
                      <a:pt x="89" y="115"/>
                      <a:pt x="78" y="119"/>
                      <a:pt x="56" y="119"/>
                    </a:cubicBezTo>
                    <a:cubicBezTo>
                      <a:pt x="29" y="119"/>
                      <a:pt x="0" y="105"/>
                      <a:pt x="0" y="73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16"/>
                      <a:pt x="27" y="0"/>
                      <a:pt x="54" y="0"/>
                    </a:cubicBezTo>
                    <a:cubicBezTo>
                      <a:pt x="81" y="0"/>
                      <a:pt x="107" y="15"/>
                      <a:pt x="107" y="43"/>
                    </a:cubicBezTo>
                    <a:cubicBezTo>
                      <a:pt x="107" y="71"/>
                      <a:pt x="107" y="71"/>
                      <a:pt x="107" y="71"/>
                    </a:cubicBezTo>
                    <a:lnTo>
                      <a:pt x="36" y="71"/>
                    </a:lnTo>
                    <a:close/>
                    <a:moveTo>
                      <a:pt x="72" y="44"/>
                    </a:moveTo>
                    <a:cubicBezTo>
                      <a:pt x="72" y="32"/>
                      <a:pt x="64" y="27"/>
                      <a:pt x="55" y="27"/>
                    </a:cubicBezTo>
                    <a:cubicBezTo>
                      <a:pt x="45" y="27"/>
                      <a:pt x="36" y="33"/>
                      <a:pt x="36" y="46"/>
                    </a:cubicBezTo>
                    <a:cubicBezTo>
                      <a:pt x="36" y="50"/>
                      <a:pt x="36" y="50"/>
                      <a:pt x="36" y="50"/>
                    </a:cubicBezTo>
                    <a:cubicBezTo>
                      <a:pt x="72" y="50"/>
                      <a:pt x="72" y="50"/>
                      <a:pt x="72" y="50"/>
                    </a:cubicBezTo>
                    <a:lnTo>
                      <a:pt x="72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30" name="Freeform 14" hidden="1"/>
              <p:cNvSpPr>
                <a:spLocks/>
              </p:cNvSpPr>
              <p:nvPr/>
            </p:nvSpPr>
            <p:spPr bwMode="auto">
              <a:xfrm>
                <a:off x="3821" y="1439"/>
                <a:ext cx="130" cy="375"/>
              </a:xfrm>
              <a:custGeom>
                <a:avLst/>
                <a:gdLst>
                  <a:gd name="T0" fmla="*/ 32 w 55"/>
                  <a:gd name="T1" fmla="*/ 157 h 157"/>
                  <a:gd name="T2" fmla="*/ 0 w 55"/>
                  <a:gd name="T3" fmla="*/ 126 h 157"/>
                  <a:gd name="T4" fmla="*/ 0 w 55"/>
                  <a:gd name="T5" fmla="*/ 0 h 157"/>
                  <a:gd name="T6" fmla="*/ 36 w 55"/>
                  <a:gd name="T7" fmla="*/ 0 h 157"/>
                  <a:gd name="T8" fmla="*/ 36 w 55"/>
                  <a:gd name="T9" fmla="*/ 117 h 157"/>
                  <a:gd name="T10" fmla="*/ 45 w 55"/>
                  <a:gd name="T11" fmla="*/ 126 h 157"/>
                  <a:gd name="T12" fmla="*/ 55 w 55"/>
                  <a:gd name="T13" fmla="*/ 125 h 157"/>
                  <a:gd name="T14" fmla="*/ 55 w 55"/>
                  <a:gd name="T15" fmla="*/ 153 h 157"/>
                  <a:gd name="T16" fmla="*/ 32 w 55"/>
                  <a:gd name="T17" fmla="*/ 15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157">
                    <a:moveTo>
                      <a:pt x="32" y="157"/>
                    </a:moveTo>
                    <a:cubicBezTo>
                      <a:pt x="8" y="157"/>
                      <a:pt x="0" y="141"/>
                      <a:pt x="0" y="12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117"/>
                      <a:pt x="36" y="117"/>
                      <a:pt x="36" y="117"/>
                    </a:cubicBezTo>
                    <a:cubicBezTo>
                      <a:pt x="36" y="122"/>
                      <a:pt x="38" y="126"/>
                      <a:pt x="45" y="126"/>
                    </a:cubicBezTo>
                    <a:cubicBezTo>
                      <a:pt x="48" y="126"/>
                      <a:pt x="51" y="125"/>
                      <a:pt x="55" y="125"/>
                    </a:cubicBezTo>
                    <a:cubicBezTo>
                      <a:pt x="55" y="153"/>
                      <a:pt x="55" y="153"/>
                      <a:pt x="55" y="153"/>
                    </a:cubicBezTo>
                    <a:cubicBezTo>
                      <a:pt x="49" y="155"/>
                      <a:pt x="40" y="157"/>
                      <a:pt x="32" y="1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31" name="Rectangle 15" hidden="1"/>
              <p:cNvSpPr>
                <a:spLocks noChangeArrowheads="1"/>
              </p:cNvSpPr>
              <p:nvPr/>
            </p:nvSpPr>
            <p:spPr bwMode="auto">
              <a:xfrm>
                <a:off x="3963" y="1786"/>
                <a:ext cx="16" cy="2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32" name="Freeform 16" hidden="1"/>
              <p:cNvSpPr>
                <a:spLocks/>
              </p:cNvSpPr>
              <p:nvPr/>
            </p:nvSpPr>
            <p:spPr bwMode="auto">
              <a:xfrm>
                <a:off x="3993" y="1712"/>
                <a:ext cx="74" cy="98"/>
              </a:xfrm>
              <a:custGeom>
                <a:avLst/>
                <a:gdLst>
                  <a:gd name="T0" fmla="*/ 16 w 31"/>
                  <a:gd name="T1" fmla="*/ 41 h 41"/>
                  <a:gd name="T2" fmla="*/ 0 w 31"/>
                  <a:gd name="T3" fmla="*/ 26 h 41"/>
                  <a:gd name="T4" fmla="*/ 0 w 31"/>
                  <a:gd name="T5" fmla="*/ 16 h 41"/>
                  <a:gd name="T6" fmla="*/ 16 w 31"/>
                  <a:gd name="T7" fmla="*/ 0 h 41"/>
                  <a:gd name="T8" fmla="*/ 31 w 31"/>
                  <a:gd name="T9" fmla="*/ 13 h 41"/>
                  <a:gd name="T10" fmla="*/ 31 w 31"/>
                  <a:gd name="T11" fmla="*/ 14 h 41"/>
                  <a:gd name="T12" fmla="*/ 26 w 31"/>
                  <a:gd name="T13" fmla="*/ 14 h 41"/>
                  <a:gd name="T14" fmla="*/ 26 w 31"/>
                  <a:gd name="T15" fmla="*/ 13 h 41"/>
                  <a:gd name="T16" fmla="*/ 16 w 31"/>
                  <a:gd name="T17" fmla="*/ 5 h 41"/>
                  <a:gd name="T18" fmla="*/ 6 w 31"/>
                  <a:gd name="T19" fmla="*/ 16 h 41"/>
                  <a:gd name="T20" fmla="*/ 6 w 31"/>
                  <a:gd name="T21" fmla="*/ 25 h 41"/>
                  <a:gd name="T22" fmla="*/ 16 w 31"/>
                  <a:gd name="T23" fmla="*/ 36 h 41"/>
                  <a:gd name="T24" fmla="*/ 26 w 31"/>
                  <a:gd name="T25" fmla="*/ 29 h 41"/>
                  <a:gd name="T26" fmla="*/ 26 w 31"/>
                  <a:gd name="T27" fmla="*/ 27 h 41"/>
                  <a:gd name="T28" fmla="*/ 31 w 31"/>
                  <a:gd name="T29" fmla="*/ 27 h 41"/>
                  <a:gd name="T30" fmla="*/ 31 w 31"/>
                  <a:gd name="T31" fmla="*/ 28 h 41"/>
                  <a:gd name="T32" fmla="*/ 16 w 31"/>
                  <a:gd name="T33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1" h="41">
                    <a:moveTo>
                      <a:pt x="16" y="41"/>
                    </a:moveTo>
                    <a:cubicBezTo>
                      <a:pt x="6" y="41"/>
                      <a:pt x="0" y="36"/>
                      <a:pt x="0" y="2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6"/>
                      <a:pt x="7" y="0"/>
                      <a:pt x="16" y="0"/>
                    </a:cubicBezTo>
                    <a:cubicBezTo>
                      <a:pt x="26" y="0"/>
                      <a:pt x="31" y="6"/>
                      <a:pt x="31" y="13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0"/>
                      <a:pt x="23" y="5"/>
                      <a:pt x="16" y="5"/>
                    </a:cubicBezTo>
                    <a:cubicBezTo>
                      <a:pt x="10" y="5"/>
                      <a:pt x="6" y="10"/>
                      <a:pt x="6" y="16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6" y="32"/>
                      <a:pt x="9" y="36"/>
                      <a:pt x="16" y="36"/>
                    </a:cubicBezTo>
                    <a:cubicBezTo>
                      <a:pt x="23" y="36"/>
                      <a:pt x="26" y="32"/>
                      <a:pt x="26" y="29"/>
                    </a:cubicBezTo>
                    <a:cubicBezTo>
                      <a:pt x="26" y="27"/>
                      <a:pt x="26" y="27"/>
                      <a:pt x="26" y="27"/>
                    </a:cubicBezTo>
                    <a:cubicBezTo>
                      <a:pt x="31" y="27"/>
                      <a:pt x="31" y="27"/>
                      <a:pt x="31" y="27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1" y="36"/>
                      <a:pt x="26" y="41"/>
                      <a:pt x="16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33" name="Freeform 17" hidden="1"/>
              <p:cNvSpPr>
                <a:spLocks noEditPoints="1"/>
              </p:cNvSpPr>
              <p:nvPr/>
            </p:nvSpPr>
            <p:spPr bwMode="auto">
              <a:xfrm>
                <a:off x="4076" y="1712"/>
                <a:ext cx="76" cy="98"/>
              </a:xfrm>
              <a:custGeom>
                <a:avLst/>
                <a:gdLst>
                  <a:gd name="T0" fmla="*/ 16 w 32"/>
                  <a:gd name="T1" fmla="*/ 41 h 41"/>
                  <a:gd name="T2" fmla="*/ 0 w 32"/>
                  <a:gd name="T3" fmla="*/ 26 h 41"/>
                  <a:gd name="T4" fmla="*/ 0 w 32"/>
                  <a:gd name="T5" fmla="*/ 16 h 41"/>
                  <a:gd name="T6" fmla="*/ 16 w 32"/>
                  <a:gd name="T7" fmla="*/ 0 h 41"/>
                  <a:gd name="T8" fmla="*/ 32 w 32"/>
                  <a:gd name="T9" fmla="*/ 16 h 41"/>
                  <a:gd name="T10" fmla="*/ 32 w 32"/>
                  <a:gd name="T11" fmla="*/ 25 h 41"/>
                  <a:gd name="T12" fmla="*/ 16 w 32"/>
                  <a:gd name="T13" fmla="*/ 41 h 41"/>
                  <a:gd name="T14" fmla="*/ 26 w 32"/>
                  <a:gd name="T15" fmla="*/ 16 h 41"/>
                  <a:gd name="T16" fmla="*/ 16 w 32"/>
                  <a:gd name="T17" fmla="*/ 5 h 41"/>
                  <a:gd name="T18" fmla="*/ 6 w 32"/>
                  <a:gd name="T19" fmla="*/ 16 h 41"/>
                  <a:gd name="T20" fmla="*/ 6 w 32"/>
                  <a:gd name="T21" fmla="*/ 26 h 41"/>
                  <a:gd name="T22" fmla="*/ 16 w 32"/>
                  <a:gd name="T23" fmla="*/ 36 h 41"/>
                  <a:gd name="T24" fmla="*/ 26 w 32"/>
                  <a:gd name="T25" fmla="*/ 25 h 41"/>
                  <a:gd name="T26" fmla="*/ 26 w 32"/>
                  <a:gd name="T27" fmla="*/ 16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2" h="41">
                    <a:moveTo>
                      <a:pt x="16" y="41"/>
                    </a:moveTo>
                    <a:cubicBezTo>
                      <a:pt x="6" y="41"/>
                      <a:pt x="0" y="36"/>
                      <a:pt x="0" y="2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6"/>
                      <a:pt x="7" y="0"/>
                      <a:pt x="16" y="0"/>
                    </a:cubicBezTo>
                    <a:cubicBezTo>
                      <a:pt x="26" y="0"/>
                      <a:pt x="32" y="6"/>
                      <a:pt x="32" y="16"/>
                    </a:cubicBezTo>
                    <a:cubicBezTo>
                      <a:pt x="32" y="25"/>
                      <a:pt x="32" y="25"/>
                      <a:pt x="32" y="25"/>
                    </a:cubicBezTo>
                    <a:cubicBezTo>
                      <a:pt x="32" y="36"/>
                      <a:pt x="25" y="41"/>
                      <a:pt x="16" y="41"/>
                    </a:cubicBezTo>
                    <a:close/>
                    <a:moveTo>
                      <a:pt x="26" y="16"/>
                    </a:moveTo>
                    <a:cubicBezTo>
                      <a:pt x="26" y="10"/>
                      <a:pt x="23" y="5"/>
                      <a:pt x="16" y="5"/>
                    </a:cubicBezTo>
                    <a:cubicBezTo>
                      <a:pt x="9" y="5"/>
                      <a:pt x="6" y="10"/>
                      <a:pt x="6" y="16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6" y="32"/>
                      <a:pt x="9" y="36"/>
                      <a:pt x="16" y="36"/>
                    </a:cubicBezTo>
                    <a:cubicBezTo>
                      <a:pt x="23" y="36"/>
                      <a:pt x="26" y="32"/>
                      <a:pt x="26" y="25"/>
                    </a:cubicBezTo>
                    <a:lnTo>
                      <a:pt x="26" y="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34" name="Freeform 18" hidden="1"/>
              <p:cNvSpPr>
                <a:spLocks/>
              </p:cNvSpPr>
              <p:nvPr/>
            </p:nvSpPr>
            <p:spPr bwMode="auto">
              <a:xfrm>
                <a:off x="4166" y="1712"/>
                <a:ext cx="130" cy="95"/>
              </a:xfrm>
              <a:custGeom>
                <a:avLst/>
                <a:gdLst>
                  <a:gd name="T0" fmla="*/ 49 w 55"/>
                  <a:gd name="T1" fmla="*/ 40 h 40"/>
                  <a:gd name="T2" fmla="*/ 49 w 55"/>
                  <a:gd name="T3" fmla="*/ 15 h 40"/>
                  <a:gd name="T4" fmla="*/ 41 w 55"/>
                  <a:gd name="T5" fmla="*/ 5 h 40"/>
                  <a:gd name="T6" fmla="*/ 30 w 55"/>
                  <a:gd name="T7" fmla="*/ 17 h 40"/>
                  <a:gd name="T8" fmla="*/ 30 w 55"/>
                  <a:gd name="T9" fmla="*/ 40 h 40"/>
                  <a:gd name="T10" fmla="*/ 24 w 55"/>
                  <a:gd name="T11" fmla="*/ 40 h 40"/>
                  <a:gd name="T12" fmla="*/ 24 w 55"/>
                  <a:gd name="T13" fmla="*/ 15 h 40"/>
                  <a:gd name="T14" fmla="*/ 17 w 55"/>
                  <a:gd name="T15" fmla="*/ 5 h 40"/>
                  <a:gd name="T16" fmla="*/ 6 w 55"/>
                  <a:gd name="T17" fmla="*/ 17 h 40"/>
                  <a:gd name="T18" fmla="*/ 6 w 55"/>
                  <a:gd name="T19" fmla="*/ 40 h 40"/>
                  <a:gd name="T20" fmla="*/ 0 w 55"/>
                  <a:gd name="T21" fmla="*/ 40 h 40"/>
                  <a:gd name="T22" fmla="*/ 0 w 55"/>
                  <a:gd name="T23" fmla="*/ 1 h 40"/>
                  <a:gd name="T24" fmla="*/ 6 w 55"/>
                  <a:gd name="T25" fmla="*/ 1 h 40"/>
                  <a:gd name="T26" fmla="*/ 6 w 55"/>
                  <a:gd name="T27" fmla="*/ 7 h 40"/>
                  <a:gd name="T28" fmla="*/ 6 w 55"/>
                  <a:gd name="T29" fmla="*/ 7 h 40"/>
                  <a:gd name="T30" fmla="*/ 18 w 55"/>
                  <a:gd name="T31" fmla="*/ 0 h 40"/>
                  <a:gd name="T32" fmla="*/ 29 w 55"/>
                  <a:gd name="T33" fmla="*/ 7 h 40"/>
                  <a:gd name="T34" fmla="*/ 30 w 55"/>
                  <a:gd name="T35" fmla="*/ 7 h 40"/>
                  <a:gd name="T36" fmla="*/ 42 w 55"/>
                  <a:gd name="T37" fmla="*/ 0 h 40"/>
                  <a:gd name="T38" fmla="*/ 55 w 55"/>
                  <a:gd name="T39" fmla="*/ 13 h 40"/>
                  <a:gd name="T40" fmla="*/ 55 w 55"/>
                  <a:gd name="T41" fmla="*/ 40 h 40"/>
                  <a:gd name="T42" fmla="*/ 49 w 55"/>
                  <a:gd name="T43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5" h="40">
                    <a:moveTo>
                      <a:pt x="49" y="40"/>
                    </a:moveTo>
                    <a:cubicBezTo>
                      <a:pt x="49" y="15"/>
                      <a:pt x="49" y="15"/>
                      <a:pt x="49" y="15"/>
                    </a:cubicBezTo>
                    <a:cubicBezTo>
                      <a:pt x="49" y="9"/>
                      <a:pt x="46" y="5"/>
                      <a:pt x="41" y="5"/>
                    </a:cubicBezTo>
                    <a:cubicBezTo>
                      <a:pt x="35" y="5"/>
                      <a:pt x="30" y="11"/>
                      <a:pt x="30" y="17"/>
                    </a:cubicBezTo>
                    <a:cubicBezTo>
                      <a:pt x="30" y="40"/>
                      <a:pt x="30" y="40"/>
                      <a:pt x="30" y="40"/>
                    </a:cubicBezTo>
                    <a:cubicBezTo>
                      <a:pt x="24" y="40"/>
                      <a:pt x="24" y="40"/>
                      <a:pt x="24" y="40"/>
                    </a:cubicBezTo>
                    <a:cubicBezTo>
                      <a:pt x="24" y="15"/>
                      <a:pt x="24" y="15"/>
                      <a:pt x="24" y="15"/>
                    </a:cubicBezTo>
                    <a:cubicBezTo>
                      <a:pt x="24" y="9"/>
                      <a:pt x="21" y="5"/>
                      <a:pt x="17" y="5"/>
                    </a:cubicBezTo>
                    <a:cubicBezTo>
                      <a:pt x="12" y="5"/>
                      <a:pt x="6" y="10"/>
                      <a:pt x="6" y="17"/>
                    </a:cubicBezTo>
                    <a:cubicBezTo>
                      <a:pt x="6" y="40"/>
                      <a:pt x="6" y="40"/>
                      <a:pt x="6" y="40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9" y="3"/>
                      <a:pt x="13" y="0"/>
                      <a:pt x="18" y="0"/>
                    </a:cubicBezTo>
                    <a:cubicBezTo>
                      <a:pt x="24" y="0"/>
                      <a:pt x="28" y="3"/>
                      <a:pt x="29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3" y="3"/>
                      <a:pt x="37" y="0"/>
                      <a:pt x="42" y="0"/>
                    </a:cubicBezTo>
                    <a:cubicBezTo>
                      <a:pt x="51" y="0"/>
                      <a:pt x="55" y="6"/>
                      <a:pt x="55" y="13"/>
                    </a:cubicBezTo>
                    <a:cubicBezTo>
                      <a:pt x="55" y="40"/>
                      <a:pt x="55" y="40"/>
                      <a:pt x="55" y="40"/>
                    </a:cubicBezTo>
                    <a:lnTo>
                      <a:pt x="49" y="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35" name="Freeform 19" hidden="1"/>
              <p:cNvSpPr>
                <a:spLocks/>
              </p:cNvSpPr>
              <p:nvPr/>
            </p:nvSpPr>
            <p:spPr bwMode="auto">
              <a:xfrm>
                <a:off x="831" y="1318"/>
                <a:ext cx="530" cy="563"/>
              </a:xfrm>
              <a:custGeom>
                <a:avLst/>
                <a:gdLst>
                  <a:gd name="T0" fmla="*/ 78 w 224"/>
                  <a:gd name="T1" fmla="*/ 176 h 236"/>
                  <a:gd name="T2" fmla="*/ 50 w 224"/>
                  <a:gd name="T3" fmla="*/ 146 h 236"/>
                  <a:gd name="T4" fmla="*/ 51 w 224"/>
                  <a:gd name="T5" fmla="*/ 0 h 236"/>
                  <a:gd name="T6" fmla="*/ 45 w 224"/>
                  <a:gd name="T7" fmla="*/ 0 h 236"/>
                  <a:gd name="T8" fmla="*/ 17 w 224"/>
                  <a:gd name="T9" fmla="*/ 32 h 236"/>
                  <a:gd name="T10" fmla="*/ 24 w 224"/>
                  <a:gd name="T11" fmla="*/ 204 h 236"/>
                  <a:gd name="T12" fmla="*/ 55 w 224"/>
                  <a:gd name="T13" fmla="*/ 233 h 236"/>
                  <a:gd name="T14" fmla="*/ 204 w 224"/>
                  <a:gd name="T15" fmla="*/ 197 h 236"/>
                  <a:gd name="T16" fmla="*/ 223 w 224"/>
                  <a:gd name="T17" fmla="*/ 168 h 236"/>
                  <a:gd name="T18" fmla="*/ 224 w 224"/>
                  <a:gd name="T19" fmla="*/ 156 h 236"/>
                  <a:gd name="T20" fmla="*/ 78 w 224"/>
                  <a:gd name="T21" fmla="*/ 176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4" h="236">
                    <a:moveTo>
                      <a:pt x="78" y="176"/>
                    </a:moveTo>
                    <a:cubicBezTo>
                      <a:pt x="68" y="175"/>
                      <a:pt x="54" y="161"/>
                      <a:pt x="50" y="146"/>
                    </a:cubicBezTo>
                    <a:cubicBezTo>
                      <a:pt x="36" y="98"/>
                      <a:pt x="36" y="47"/>
                      <a:pt x="51" y="0"/>
                    </a:cubicBezTo>
                    <a:cubicBezTo>
                      <a:pt x="49" y="0"/>
                      <a:pt x="47" y="0"/>
                      <a:pt x="45" y="0"/>
                    </a:cubicBezTo>
                    <a:cubicBezTo>
                      <a:pt x="35" y="2"/>
                      <a:pt x="21" y="16"/>
                      <a:pt x="17" y="32"/>
                    </a:cubicBezTo>
                    <a:cubicBezTo>
                      <a:pt x="0" y="88"/>
                      <a:pt x="3" y="149"/>
                      <a:pt x="24" y="204"/>
                    </a:cubicBezTo>
                    <a:cubicBezTo>
                      <a:pt x="30" y="219"/>
                      <a:pt x="45" y="232"/>
                      <a:pt x="55" y="233"/>
                    </a:cubicBezTo>
                    <a:cubicBezTo>
                      <a:pt x="108" y="236"/>
                      <a:pt x="157" y="220"/>
                      <a:pt x="204" y="197"/>
                    </a:cubicBezTo>
                    <a:cubicBezTo>
                      <a:pt x="213" y="193"/>
                      <a:pt x="221" y="179"/>
                      <a:pt x="223" y="168"/>
                    </a:cubicBezTo>
                    <a:cubicBezTo>
                      <a:pt x="223" y="164"/>
                      <a:pt x="223" y="160"/>
                      <a:pt x="224" y="156"/>
                    </a:cubicBezTo>
                    <a:cubicBezTo>
                      <a:pt x="177" y="172"/>
                      <a:pt x="129" y="182"/>
                      <a:pt x="78" y="1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36" name="Freeform 20" hidden="1"/>
              <p:cNvSpPr>
                <a:spLocks/>
              </p:cNvSpPr>
              <p:nvPr/>
            </p:nvSpPr>
            <p:spPr bwMode="auto">
              <a:xfrm>
                <a:off x="952" y="1208"/>
                <a:ext cx="495" cy="482"/>
              </a:xfrm>
              <a:custGeom>
                <a:avLst/>
                <a:gdLst>
                  <a:gd name="T0" fmla="*/ 205 w 209"/>
                  <a:gd name="T1" fmla="*/ 65 h 202"/>
                  <a:gd name="T2" fmla="*/ 185 w 209"/>
                  <a:gd name="T3" fmla="*/ 38 h 202"/>
                  <a:gd name="T4" fmla="*/ 36 w 209"/>
                  <a:gd name="T5" fmla="*/ 2 h 202"/>
                  <a:gd name="T6" fmla="*/ 6 w 209"/>
                  <a:gd name="T7" fmla="*/ 30 h 202"/>
                  <a:gd name="T8" fmla="*/ 0 w 209"/>
                  <a:gd name="T9" fmla="*/ 46 h 202"/>
                  <a:gd name="T10" fmla="*/ 145 w 209"/>
                  <a:gd name="T11" fmla="*/ 69 h 202"/>
                  <a:gd name="T12" fmla="*/ 167 w 209"/>
                  <a:gd name="T13" fmla="*/ 96 h 202"/>
                  <a:gd name="T14" fmla="*/ 173 w 209"/>
                  <a:gd name="T15" fmla="*/ 202 h 202"/>
                  <a:gd name="T16" fmla="*/ 179 w 209"/>
                  <a:gd name="T17" fmla="*/ 200 h 202"/>
                  <a:gd name="T18" fmla="*/ 200 w 209"/>
                  <a:gd name="T19" fmla="*/ 174 h 202"/>
                  <a:gd name="T20" fmla="*/ 205 w 209"/>
                  <a:gd name="T21" fmla="*/ 65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9" h="202">
                    <a:moveTo>
                      <a:pt x="205" y="65"/>
                    </a:moveTo>
                    <a:cubicBezTo>
                      <a:pt x="203" y="55"/>
                      <a:pt x="194" y="42"/>
                      <a:pt x="185" y="38"/>
                    </a:cubicBezTo>
                    <a:cubicBezTo>
                      <a:pt x="138" y="16"/>
                      <a:pt x="90" y="0"/>
                      <a:pt x="36" y="2"/>
                    </a:cubicBezTo>
                    <a:cubicBezTo>
                      <a:pt x="26" y="3"/>
                      <a:pt x="12" y="15"/>
                      <a:pt x="6" y="30"/>
                    </a:cubicBezTo>
                    <a:cubicBezTo>
                      <a:pt x="4" y="35"/>
                      <a:pt x="2" y="40"/>
                      <a:pt x="0" y="46"/>
                    </a:cubicBezTo>
                    <a:cubicBezTo>
                      <a:pt x="51" y="40"/>
                      <a:pt x="99" y="51"/>
                      <a:pt x="145" y="69"/>
                    </a:cubicBezTo>
                    <a:cubicBezTo>
                      <a:pt x="155" y="73"/>
                      <a:pt x="164" y="85"/>
                      <a:pt x="167" y="96"/>
                    </a:cubicBezTo>
                    <a:cubicBezTo>
                      <a:pt x="173" y="132"/>
                      <a:pt x="175" y="166"/>
                      <a:pt x="173" y="202"/>
                    </a:cubicBezTo>
                    <a:cubicBezTo>
                      <a:pt x="175" y="201"/>
                      <a:pt x="177" y="200"/>
                      <a:pt x="179" y="200"/>
                    </a:cubicBezTo>
                    <a:cubicBezTo>
                      <a:pt x="188" y="196"/>
                      <a:pt x="198" y="184"/>
                      <a:pt x="200" y="174"/>
                    </a:cubicBezTo>
                    <a:cubicBezTo>
                      <a:pt x="208" y="137"/>
                      <a:pt x="209" y="103"/>
                      <a:pt x="205" y="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153" name="Group 4" hidden="1"/>
            <p:cNvGrpSpPr>
              <a:grpSpLocks noChangeAspect="1"/>
            </p:cNvGrpSpPr>
            <p:nvPr/>
          </p:nvGrpSpPr>
          <p:grpSpPr bwMode="auto">
            <a:xfrm rot="19800000">
              <a:off x="691169" y="1857120"/>
              <a:ext cx="3757044" cy="729723"/>
              <a:chOff x="831" y="1208"/>
              <a:chExt cx="3465" cy="673"/>
            </a:xfrm>
            <a:solidFill>
              <a:schemeClr val="bg1">
                <a:lumMod val="50000"/>
                <a:alpha val="10000"/>
              </a:schemeClr>
            </a:solidFill>
          </p:grpSpPr>
          <p:sp>
            <p:nvSpPr>
              <p:cNvPr id="205" name="Freeform 5" hidden="1"/>
              <p:cNvSpPr>
                <a:spLocks/>
              </p:cNvSpPr>
              <p:nvPr/>
            </p:nvSpPr>
            <p:spPr bwMode="auto">
              <a:xfrm>
                <a:off x="1489" y="1435"/>
                <a:ext cx="301" cy="379"/>
              </a:xfrm>
              <a:custGeom>
                <a:avLst/>
                <a:gdLst>
                  <a:gd name="T0" fmla="*/ 65 w 127"/>
                  <a:gd name="T1" fmla="*/ 159 h 159"/>
                  <a:gd name="T2" fmla="*/ 0 w 127"/>
                  <a:gd name="T3" fmla="*/ 131 h 159"/>
                  <a:gd name="T4" fmla="*/ 24 w 127"/>
                  <a:gd name="T5" fmla="*/ 109 h 159"/>
                  <a:gd name="T6" fmla="*/ 63 w 127"/>
                  <a:gd name="T7" fmla="*/ 129 h 159"/>
                  <a:gd name="T8" fmla="*/ 88 w 127"/>
                  <a:gd name="T9" fmla="*/ 114 h 159"/>
                  <a:gd name="T10" fmla="*/ 74 w 127"/>
                  <a:gd name="T11" fmla="*/ 100 h 159"/>
                  <a:gd name="T12" fmla="*/ 47 w 127"/>
                  <a:gd name="T13" fmla="*/ 93 h 159"/>
                  <a:gd name="T14" fmla="*/ 7 w 127"/>
                  <a:gd name="T15" fmla="*/ 50 h 159"/>
                  <a:gd name="T16" fmla="*/ 65 w 127"/>
                  <a:gd name="T17" fmla="*/ 0 h 159"/>
                  <a:gd name="T18" fmla="*/ 123 w 127"/>
                  <a:gd name="T19" fmla="*/ 24 h 159"/>
                  <a:gd name="T20" fmla="*/ 98 w 127"/>
                  <a:gd name="T21" fmla="*/ 45 h 159"/>
                  <a:gd name="T22" fmla="*/ 66 w 127"/>
                  <a:gd name="T23" fmla="*/ 30 h 159"/>
                  <a:gd name="T24" fmla="*/ 45 w 127"/>
                  <a:gd name="T25" fmla="*/ 45 h 159"/>
                  <a:gd name="T26" fmla="*/ 66 w 127"/>
                  <a:gd name="T27" fmla="*/ 59 h 159"/>
                  <a:gd name="T28" fmla="*/ 88 w 127"/>
                  <a:gd name="T29" fmla="*/ 65 h 159"/>
                  <a:gd name="T30" fmla="*/ 127 w 127"/>
                  <a:gd name="T31" fmla="*/ 109 h 159"/>
                  <a:gd name="T32" fmla="*/ 65 w 127"/>
                  <a:gd name="T33" fmla="*/ 159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7" h="159">
                    <a:moveTo>
                      <a:pt x="65" y="159"/>
                    </a:moveTo>
                    <a:cubicBezTo>
                      <a:pt x="38" y="159"/>
                      <a:pt x="15" y="152"/>
                      <a:pt x="0" y="131"/>
                    </a:cubicBezTo>
                    <a:cubicBezTo>
                      <a:pt x="24" y="109"/>
                      <a:pt x="24" y="109"/>
                      <a:pt x="24" y="109"/>
                    </a:cubicBezTo>
                    <a:cubicBezTo>
                      <a:pt x="32" y="121"/>
                      <a:pt x="47" y="129"/>
                      <a:pt x="63" y="129"/>
                    </a:cubicBezTo>
                    <a:cubicBezTo>
                      <a:pt x="75" y="129"/>
                      <a:pt x="88" y="125"/>
                      <a:pt x="88" y="114"/>
                    </a:cubicBezTo>
                    <a:cubicBezTo>
                      <a:pt x="88" y="106"/>
                      <a:pt x="81" y="103"/>
                      <a:pt x="74" y="100"/>
                    </a:cubicBezTo>
                    <a:cubicBezTo>
                      <a:pt x="70" y="99"/>
                      <a:pt x="52" y="94"/>
                      <a:pt x="47" y="93"/>
                    </a:cubicBezTo>
                    <a:cubicBezTo>
                      <a:pt x="25" y="87"/>
                      <a:pt x="7" y="76"/>
                      <a:pt x="7" y="50"/>
                    </a:cubicBezTo>
                    <a:cubicBezTo>
                      <a:pt x="7" y="21"/>
                      <a:pt x="31" y="0"/>
                      <a:pt x="65" y="0"/>
                    </a:cubicBezTo>
                    <a:cubicBezTo>
                      <a:pt x="92" y="0"/>
                      <a:pt x="111" y="7"/>
                      <a:pt x="123" y="24"/>
                    </a:cubicBezTo>
                    <a:cubicBezTo>
                      <a:pt x="98" y="45"/>
                      <a:pt x="98" y="45"/>
                      <a:pt x="98" y="45"/>
                    </a:cubicBezTo>
                    <a:cubicBezTo>
                      <a:pt x="91" y="35"/>
                      <a:pt x="78" y="30"/>
                      <a:pt x="66" y="30"/>
                    </a:cubicBezTo>
                    <a:cubicBezTo>
                      <a:pt x="55" y="30"/>
                      <a:pt x="45" y="35"/>
                      <a:pt x="45" y="45"/>
                    </a:cubicBezTo>
                    <a:cubicBezTo>
                      <a:pt x="45" y="55"/>
                      <a:pt x="54" y="56"/>
                      <a:pt x="66" y="59"/>
                    </a:cubicBezTo>
                    <a:cubicBezTo>
                      <a:pt x="69" y="61"/>
                      <a:pt x="85" y="64"/>
                      <a:pt x="88" y="65"/>
                    </a:cubicBezTo>
                    <a:cubicBezTo>
                      <a:pt x="111" y="72"/>
                      <a:pt x="127" y="84"/>
                      <a:pt x="127" y="109"/>
                    </a:cubicBezTo>
                    <a:cubicBezTo>
                      <a:pt x="127" y="142"/>
                      <a:pt x="97" y="159"/>
                      <a:pt x="65" y="1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6" name="Freeform 6" hidden="1"/>
              <p:cNvSpPr>
                <a:spLocks/>
              </p:cNvSpPr>
              <p:nvPr/>
            </p:nvSpPr>
            <p:spPr bwMode="auto">
              <a:xfrm>
                <a:off x="1806" y="1439"/>
                <a:ext cx="131" cy="375"/>
              </a:xfrm>
              <a:custGeom>
                <a:avLst/>
                <a:gdLst>
                  <a:gd name="T0" fmla="*/ 32 w 55"/>
                  <a:gd name="T1" fmla="*/ 157 h 157"/>
                  <a:gd name="T2" fmla="*/ 0 w 55"/>
                  <a:gd name="T3" fmla="*/ 126 h 157"/>
                  <a:gd name="T4" fmla="*/ 0 w 55"/>
                  <a:gd name="T5" fmla="*/ 0 h 157"/>
                  <a:gd name="T6" fmla="*/ 36 w 55"/>
                  <a:gd name="T7" fmla="*/ 0 h 157"/>
                  <a:gd name="T8" fmla="*/ 36 w 55"/>
                  <a:gd name="T9" fmla="*/ 117 h 157"/>
                  <a:gd name="T10" fmla="*/ 45 w 55"/>
                  <a:gd name="T11" fmla="*/ 126 h 157"/>
                  <a:gd name="T12" fmla="*/ 55 w 55"/>
                  <a:gd name="T13" fmla="*/ 125 h 157"/>
                  <a:gd name="T14" fmla="*/ 55 w 55"/>
                  <a:gd name="T15" fmla="*/ 153 h 157"/>
                  <a:gd name="T16" fmla="*/ 32 w 55"/>
                  <a:gd name="T17" fmla="*/ 15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157">
                    <a:moveTo>
                      <a:pt x="32" y="157"/>
                    </a:moveTo>
                    <a:cubicBezTo>
                      <a:pt x="8" y="157"/>
                      <a:pt x="0" y="141"/>
                      <a:pt x="0" y="12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117"/>
                      <a:pt x="36" y="117"/>
                      <a:pt x="36" y="117"/>
                    </a:cubicBezTo>
                    <a:cubicBezTo>
                      <a:pt x="36" y="122"/>
                      <a:pt x="38" y="126"/>
                      <a:pt x="45" y="126"/>
                    </a:cubicBezTo>
                    <a:cubicBezTo>
                      <a:pt x="48" y="126"/>
                      <a:pt x="51" y="125"/>
                      <a:pt x="55" y="125"/>
                    </a:cubicBezTo>
                    <a:cubicBezTo>
                      <a:pt x="55" y="153"/>
                      <a:pt x="55" y="153"/>
                      <a:pt x="55" y="153"/>
                    </a:cubicBezTo>
                    <a:cubicBezTo>
                      <a:pt x="49" y="155"/>
                      <a:pt x="40" y="157"/>
                      <a:pt x="32" y="1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7" name="Freeform 7" hidden="1"/>
              <p:cNvSpPr>
                <a:spLocks noEditPoints="1"/>
              </p:cNvSpPr>
              <p:nvPr/>
            </p:nvSpPr>
            <p:spPr bwMode="auto">
              <a:xfrm>
                <a:off x="1951" y="1437"/>
                <a:ext cx="85" cy="370"/>
              </a:xfrm>
              <a:custGeom>
                <a:avLst/>
                <a:gdLst>
                  <a:gd name="T0" fmla="*/ 0 w 85"/>
                  <a:gd name="T1" fmla="*/ 65 h 370"/>
                  <a:gd name="T2" fmla="*/ 0 w 85"/>
                  <a:gd name="T3" fmla="*/ 0 h 370"/>
                  <a:gd name="T4" fmla="*/ 85 w 85"/>
                  <a:gd name="T5" fmla="*/ 0 h 370"/>
                  <a:gd name="T6" fmla="*/ 85 w 85"/>
                  <a:gd name="T7" fmla="*/ 65 h 370"/>
                  <a:gd name="T8" fmla="*/ 0 w 85"/>
                  <a:gd name="T9" fmla="*/ 65 h 370"/>
                  <a:gd name="T10" fmla="*/ 0 w 85"/>
                  <a:gd name="T11" fmla="*/ 370 h 370"/>
                  <a:gd name="T12" fmla="*/ 0 w 85"/>
                  <a:gd name="T13" fmla="*/ 100 h 370"/>
                  <a:gd name="T14" fmla="*/ 85 w 85"/>
                  <a:gd name="T15" fmla="*/ 100 h 370"/>
                  <a:gd name="T16" fmla="*/ 85 w 85"/>
                  <a:gd name="T17" fmla="*/ 370 h 370"/>
                  <a:gd name="T18" fmla="*/ 0 w 85"/>
                  <a:gd name="T19" fmla="*/ 370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5" h="370">
                    <a:moveTo>
                      <a:pt x="0" y="65"/>
                    </a:moveTo>
                    <a:lnTo>
                      <a:pt x="0" y="0"/>
                    </a:lnTo>
                    <a:lnTo>
                      <a:pt x="85" y="0"/>
                    </a:lnTo>
                    <a:lnTo>
                      <a:pt x="85" y="65"/>
                    </a:lnTo>
                    <a:lnTo>
                      <a:pt x="0" y="65"/>
                    </a:lnTo>
                    <a:close/>
                    <a:moveTo>
                      <a:pt x="0" y="370"/>
                    </a:moveTo>
                    <a:lnTo>
                      <a:pt x="0" y="100"/>
                    </a:lnTo>
                    <a:lnTo>
                      <a:pt x="85" y="100"/>
                    </a:lnTo>
                    <a:lnTo>
                      <a:pt x="85" y="370"/>
                    </a:lnTo>
                    <a:lnTo>
                      <a:pt x="0" y="37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8" name="Freeform 8" hidden="1"/>
              <p:cNvSpPr>
                <a:spLocks noEditPoints="1"/>
              </p:cNvSpPr>
              <p:nvPr/>
            </p:nvSpPr>
            <p:spPr bwMode="auto">
              <a:xfrm>
                <a:off x="2057" y="1439"/>
                <a:ext cx="258" cy="375"/>
              </a:xfrm>
              <a:custGeom>
                <a:avLst/>
                <a:gdLst>
                  <a:gd name="T0" fmla="*/ 75 w 109"/>
                  <a:gd name="T1" fmla="*/ 154 h 157"/>
                  <a:gd name="T2" fmla="*/ 75 w 109"/>
                  <a:gd name="T3" fmla="*/ 141 h 157"/>
                  <a:gd name="T4" fmla="*/ 74 w 109"/>
                  <a:gd name="T5" fmla="*/ 141 h 157"/>
                  <a:gd name="T6" fmla="*/ 42 w 109"/>
                  <a:gd name="T7" fmla="*/ 157 h 157"/>
                  <a:gd name="T8" fmla="*/ 0 w 109"/>
                  <a:gd name="T9" fmla="*/ 115 h 157"/>
                  <a:gd name="T10" fmla="*/ 0 w 109"/>
                  <a:gd name="T11" fmla="*/ 81 h 157"/>
                  <a:gd name="T12" fmla="*/ 45 w 109"/>
                  <a:gd name="T13" fmla="*/ 38 h 157"/>
                  <a:gd name="T14" fmla="*/ 73 w 109"/>
                  <a:gd name="T15" fmla="*/ 51 h 157"/>
                  <a:gd name="T16" fmla="*/ 74 w 109"/>
                  <a:gd name="T17" fmla="*/ 51 h 157"/>
                  <a:gd name="T18" fmla="*/ 74 w 109"/>
                  <a:gd name="T19" fmla="*/ 0 h 157"/>
                  <a:gd name="T20" fmla="*/ 109 w 109"/>
                  <a:gd name="T21" fmla="*/ 0 h 157"/>
                  <a:gd name="T22" fmla="*/ 109 w 109"/>
                  <a:gd name="T23" fmla="*/ 154 h 157"/>
                  <a:gd name="T24" fmla="*/ 75 w 109"/>
                  <a:gd name="T25" fmla="*/ 154 h 157"/>
                  <a:gd name="T26" fmla="*/ 74 w 109"/>
                  <a:gd name="T27" fmla="*/ 83 h 157"/>
                  <a:gd name="T28" fmla="*/ 54 w 109"/>
                  <a:gd name="T29" fmla="*/ 65 h 157"/>
                  <a:gd name="T30" fmla="*/ 36 w 109"/>
                  <a:gd name="T31" fmla="*/ 84 h 157"/>
                  <a:gd name="T32" fmla="*/ 36 w 109"/>
                  <a:gd name="T33" fmla="*/ 111 h 157"/>
                  <a:gd name="T34" fmla="*/ 55 w 109"/>
                  <a:gd name="T35" fmla="*/ 129 h 157"/>
                  <a:gd name="T36" fmla="*/ 74 w 109"/>
                  <a:gd name="T37" fmla="*/ 110 h 157"/>
                  <a:gd name="T38" fmla="*/ 74 w 109"/>
                  <a:gd name="T39" fmla="*/ 83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9" h="157">
                    <a:moveTo>
                      <a:pt x="75" y="154"/>
                    </a:moveTo>
                    <a:cubicBezTo>
                      <a:pt x="75" y="141"/>
                      <a:pt x="75" y="141"/>
                      <a:pt x="75" y="141"/>
                    </a:cubicBezTo>
                    <a:cubicBezTo>
                      <a:pt x="74" y="141"/>
                      <a:pt x="74" y="141"/>
                      <a:pt x="74" y="141"/>
                    </a:cubicBezTo>
                    <a:cubicBezTo>
                      <a:pt x="67" y="151"/>
                      <a:pt x="53" y="157"/>
                      <a:pt x="42" y="157"/>
                    </a:cubicBezTo>
                    <a:cubicBezTo>
                      <a:pt x="17" y="157"/>
                      <a:pt x="0" y="141"/>
                      <a:pt x="0" y="115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54"/>
                      <a:pt x="20" y="38"/>
                      <a:pt x="45" y="38"/>
                    </a:cubicBezTo>
                    <a:cubicBezTo>
                      <a:pt x="56" y="38"/>
                      <a:pt x="67" y="43"/>
                      <a:pt x="73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109" y="0"/>
                      <a:pt x="109" y="0"/>
                      <a:pt x="109" y="0"/>
                    </a:cubicBezTo>
                    <a:cubicBezTo>
                      <a:pt x="109" y="154"/>
                      <a:pt x="109" y="154"/>
                      <a:pt x="109" y="154"/>
                    </a:cubicBezTo>
                    <a:lnTo>
                      <a:pt x="75" y="154"/>
                    </a:lnTo>
                    <a:close/>
                    <a:moveTo>
                      <a:pt x="74" y="83"/>
                    </a:moveTo>
                    <a:cubicBezTo>
                      <a:pt x="74" y="70"/>
                      <a:pt x="64" y="65"/>
                      <a:pt x="54" y="65"/>
                    </a:cubicBezTo>
                    <a:cubicBezTo>
                      <a:pt x="46" y="65"/>
                      <a:pt x="36" y="70"/>
                      <a:pt x="36" y="84"/>
                    </a:cubicBezTo>
                    <a:cubicBezTo>
                      <a:pt x="36" y="111"/>
                      <a:pt x="36" y="111"/>
                      <a:pt x="36" y="111"/>
                    </a:cubicBezTo>
                    <a:cubicBezTo>
                      <a:pt x="36" y="123"/>
                      <a:pt x="44" y="129"/>
                      <a:pt x="55" y="129"/>
                    </a:cubicBezTo>
                    <a:cubicBezTo>
                      <a:pt x="64" y="129"/>
                      <a:pt x="74" y="124"/>
                      <a:pt x="74" y="110"/>
                    </a:cubicBezTo>
                    <a:lnTo>
                      <a:pt x="74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9" name="Freeform 9" hidden="1"/>
              <p:cNvSpPr>
                <a:spLocks noEditPoints="1"/>
              </p:cNvSpPr>
              <p:nvPr/>
            </p:nvSpPr>
            <p:spPr bwMode="auto">
              <a:xfrm>
                <a:off x="2337" y="1530"/>
                <a:ext cx="253" cy="284"/>
              </a:xfrm>
              <a:custGeom>
                <a:avLst/>
                <a:gdLst>
                  <a:gd name="T0" fmla="*/ 37 w 107"/>
                  <a:gd name="T1" fmla="*/ 71 h 119"/>
                  <a:gd name="T2" fmla="*/ 37 w 107"/>
                  <a:gd name="T3" fmla="*/ 74 h 119"/>
                  <a:gd name="T4" fmla="*/ 63 w 107"/>
                  <a:gd name="T5" fmla="*/ 92 h 119"/>
                  <a:gd name="T6" fmla="*/ 90 w 107"/>
                  <a:gd name="T7" fmla="*/ 84 h 119"/>
                  <a:gd name="T8" fmla="*/ 101 w 107"/>
                  <a:gd name="T9" fmla="*/ 109 h 119"/>
                  <a:gd name="T10" fmla="*/ 57 w 107"/>
                  <a:gd name="T11" fmla="*/ 119 h 119"/>
                  <a:gd name="T12" fmla="*/ 0 w 107"/>
                  <a:gd name="T13" fmla="*/ 73 h 119"/>
                  <a:gd name="T14" fmla="*/ 0 w 107"/>
                  <a:gd name="T15" fmla="*/ 50 h 119"/>
                  <a:gd name="T16" fmla="*/ 55 w 107"/>
                  <a:gd name="T17" fmla="*/ 0 h 119"/>
                  <a:gd name="T18" fmla="*/ 107 w 107"/>
                  <a:gd name="T19" fmla="*/ 43 h 119"/>
                  <a:gd name="T20" fmla="*/ 107 w 107"/>
                  <a:gd name="T21" fmla="*/ 71 h 119"/>
                  <a:gd name="T22" fmla="*/ 37 w 107"/>
                  <a:gd name="T23" fmla="*/ 71 h 119"/>
                  <a:gd name="T24" fmla="*/ 73 w 107"/>
                  <a:gd name="T25" fmla="*/ 44 h 119"/>
                  <a:gd name="T26" fmla="*/ 55 w 107"/>
                  <a:gd name="T27" fmla="*/ 27 h 119"/>
                  <a:gd name="T28" fmla="*/ 37 w 107"/>
                  <a:gd name="T29" fmla="*/ 46 h 119"/>
                  <a:gd name="T30" fmla="*/ 37 w 107"/>
                  <a:gd name="T31" fmla="*/ 50 h 119"/>
                  <a:gd name="T32" fmla="*/ 73 w 107"/>
                  <a:gd name="T33" fmla="*/ 50 h 119"/>
                  <a:gd name="T34" fmla="*/ 73 w 107"/>
                  <a:gd name="T35" fmla="*/ 44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7" h="119">
                    <a:moveTo>
                      <a:pt x="37" y="71"/>
                    </a:moveTo>
                    <a:cubicBezTo>
                      <a:pt x="37" y="74"/>
                      <a:pt x="37" y="74"/>
                      <a:pt x="37" y="74"/>
                    </a:cubicBezTo>
                    <a:cubicBezTo>
                      <a:pt x="37" y="86"/>
                      <a:pt x="51" y="92"/>
                      <a:pt x="63" y="92"/>
                    </a:cubicBezTo>
                    <a:cubicBezTo>
                      <a:pt x="73" y="92"/>
                      <a:pt x="85" y="86"/>
                      <a:pt x="90" y="84"/>
                    </a:cubicBezTo>
                    <a:cubicBezTo>
                      <a:pt x="101" y="109"/>
                      <a:pt x="101" y="109"/>
                      <a:pt x="101" y="109"/>
                    </a:cubicBezTo>
                    <a:cubicBezTo>
                      <a:pt x="90" y="115"/>
                      <a:pt x="78" y="119"/>
                      <a:pt x="57" y="119"/>
                    </a:cubicBezTo>
                    <a:cubicBezTo>
                      <a:pt x="30" y="119"/>
                      <a:pt x="0" y="105"/>
                      <a:pt x="0" y="73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16"/>
                      <a:pt x="28" y="0"/>
                      <a:pt x="55" y="0"/>
                    </a:cubicBezTo>
                    <a:cubicBezTo>
                      <a:pt x="81" y="0"/>
                      <a:pt x="107" y="15"/>
                      <a:pt x="107" y="43"/>
                    </a:cubicBezTo>
                    <a:cubicBezTo>
                      <a:pt x="107" y="71"/>
                      <a:pt x="107" y="71"/>
                      <a:pt x="107" y="71"/>
                    </a:cubicBezTo>
                    <a:lnTo>
                      <a:pt x="37" y="71"/>
                    </a:lnTo>
                    <a:close/>
                    <a:moveTo>
                      <a:pt x="73" y="44"/>
                    </a:moveTo>
                    <a:cubicBezTo>
                      <a:pt x="73" y="32"/>
                      <a:pt x="64" y="27"/>
                      <a:pt x="55" y="27"/>
                    </a:cubicBezTo>
                    <a:cubicBezTo>
                      <a:pt x="45" y="27"/>
                      <a:pt x="37" y="33"/>
                      <a:pt x="37" y="46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73" y="50"/>
                      <a:pt x="73" y="50"/>
                      <a:pt x="73" y="50"/>
                    </a:cubicBezTo>
                    <a:lnTo>
                      <a:pt x="73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0" name="Freeform 10" hidden="1"/>
              <p:cNvSpPr>
                <a:spLocks/>
              </p:cNvSpPr>
              <p:nvPr/>
            </p:nvSpPr>
            <p:spPr bwMode="auto">
              <a:xfrm>
                <a:off x="2609" y="1439"/>
                <a:ext cx="367" cy="368"/>
              </a:xfrm>
              <a:custGeom>
                <a:avLst/>
                <a:gdLst>
                  <a:gd name="T0" fmla="*/ 284 w 367"/>
                  <a:gd name="T1" fmla="*/ 368 h 368"/>
                  <a:gd name="T2" fmla="*/ 284 w 367"/>
                  <a:gd name="T3" fmla="*/ 134 h 368"/>
                  <a:gd name="T4" fmla="*/ 281 w 367"/>
                  <a:gd name="T5" fmla="*/ 134 h 368"/>
                  <a:gd name="T6" fmla="*/ 215 w 367"/>
                  <a:gd name="T7" fmla="*/ 320 h 368"/>
                  <a:gd name="T8" fmla="*/ 151 w 367"/>
                  <a:gd name="T9" fmla="*/ 320 h 368"/>
                  <a:gd name="T10" fmla="*/ 85 w 367"/>
                  <a:gd name="T11" fmla="*/ 137 h 368"/>
                  <a:gd name="T12" fmla="*/ 85 w 367"/>
                  <a:gd name="T13" fmla="*/ 137 h 368"/>
                  <a:gd name="T14" fmla="*/ 85 w 367"/>
                  <a:gd name="T15" fmla="*/ 368 h 368"/>
                  <a:gd name="T16" fmla="*/ 0 w 367"/>
                  <a:gd name="T17" fmla="*/ 368 h 368"/>
                  <a:gd name="T18" fmla="*/ 0 w 367"/>
                  <a:gd name="T19" fmla="*/ 0 h 368"/>
                  <a:gd name="T20" fmla="*/ 113 w 367"/>
                  <a:gd name="T21" fmla="*/ 0 h 368"/>
                  <a:gd name="T22" fmla="*/ 184 w 367"/>
                  <a:gd name="T23" fmla="*/ 191 h 368"/>
                  <a:gd name="T24" fmla="*/ 253 w 367"/>
                  <a:gd name="T25" fmla="*/ 0 h 368"/>
                  <a:gd name="T26" fmla="*/ 367 w 367"/>
                  <a:gd name="T27" fmla="*/ 0 h 368"/>
                  <a:gd name="T28" fmla="*/ 367 w 367"/>
                  <a:gd name="T29" fmla="*/ 368 h 368"/>
                  <a:gd name="T30" fmla="*/ 284 w 367"/>
                  <a:gd name="T31" fmla="*/ 368 h 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67" h="368">
                    <a:moveTo>
                      <a:pt x="284" y="368"/>
                    </a:moveTo>
                    <a:lnTo>
                      <a:pt x="284" y="134"/>
                    </a:lnTo>
                    <a:lnTo>
                      <a:pt x="281" y="134"/>
                    </a:lnTo>
                    <a:lnTo>
                      <a:pt x="215" y="320"/>
                    </a:lnTo>
                    <a:lnTo>
                      <a:pt x="151" y="320"/>
                    </a:lnTo>
                    <a:lnTo>
                      <a:pt x="85" y="137"/>
                    </a:lnTo>
                    <a:lnTo>
                      <a:pt x="85" y="137"/>
                    </a:lnTo>
                    <a:lnTo>
                      <a:pt x="85" y="368"/>
                    </a:lnTo>
                    <a:lnTo>
                      <a:pt x="0" y="368"/>
                    </a:lnTo>
                    <a:lnTo>
                      <a:pt x="0" y="0"/>
                    </a:lnTo>
                    <a:lnTo>
                      <a:pt x="113" y="0"/>
                    </a:lnTo>
                    <a:lnTo>
                      <a:pt x="184" y="191"/>
                    </a:lnTo>
                    <a:lnTo>
                      <a:pt x="253" y="0"/>
                    </a:lnTo>
                    <a:lnTo>
                      <a:pt x="367" y="0"/>
                    </a:lnTo>
                    <a:lnTo>
                      <a:pt x="367" y="368"/>
                    </a:lnTo>
                    <a:lnTo>
                      <a:pt x="284" y="36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1" name="Freeform 11" hidden="1"/>
              <p:cNvSpPr>
                <a:spLocks noEditPoints="1"/>
              </p:cNvSpPr>
              <p:nvPr/>
            </p:nvSpPr>
            <p:spPr bwMode="auto">
              <a:xfrm>
                <a:off x="2999" y="1530"/>
                <a:ext cx="258" cy="284"/>
              </a:xfrm>
              <a:custGeom>
                <a:avLst/>
                <a:gdLst>
                  <a:gd name="T0" fmla="*/ 55 w 109"/>
                  <a:gd name="T1" fmla="*/ 119 h 119"/>
                  <a:gd name="T2" fmla="*/ 0 w 109"/>
                  <a:gd name="T3" fmla="*/ 73 h 119"/>
                  <a:gd name="T4" fmla="*/ 0 w 109"/>
                  <a:gd name="T5" fmla="*/ 49 h 119"/>
                  <a:gd name="T6" fmla="*/ 54 w 109"/>
                  <a:gd name="T7" fmla="*/ 0 h 119"/>
                  <a:gd name="T8" fmla="*/ 109 w 109"/>
                  <a:gd name="T9" fmla="*/ 48 h 119"/>
                  <a:gd name="T10" fmla="*/ 109 w 109"/>
                  <a:gd name="T11" fmla="*/ 72 h 119"/>
                  <a:gd name="T12" fmla="*/ 55 w 109"/>
                  <a:gd name="T13" fmla="*/ 119 h 119"/>
                  <a:gd name="T14" fmla="*/ 73 w 109"/>
                  <a:gd name="T15" fmla="*/ 46 h 119"/>
                  <a:gd name="T16" fmla="*/ 55 w 109"/>
                  <a:gd name="T17" fmla="*/ 28 h 119"/>
                  <a:gd name="T18" fmla="*/ 36 w 109"/>
                  <a:gd name="T19" fmla="*/ 46 h 119"/>
                  <a:gd name="T20" fmla="*/ 36 w 109"/>
                  <a:gd name="T21" fmla="*/ 74 h 119"/>
                  <a:gd name="T22" fmla="*/ 55 w 109"/>
                  <a:gd name="T23" fmla="*/ 92 h 119"/>
                  <a:gd name="T24" fmla="*/ 73 w 109"/>
                  <a:gd name="T25" fmla="*/ 74 h 119"/>
                  <a:gd name="T26" fmla="*/ 73 w 109"/>
                  <a:gd name="T27" fmla="*/ 46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9" h="119">
                    <a:moveTo>
                      <a:pt x="55" y="119"/>
                    </a:moveTo>
                    <a:cubicBezTo>
                      <a:pt x="28" y="119"/>
                      <a:pt x="0" y="107"/>
                      <a:pt x="0" y="73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0" y="16"/>
                      <a:pt x="28" y="0"/>
                      <a:pt x="54" y="0"/>
                    </a:cubicBezTo>
                    <a:cubicBezTo>
                      <a:pt x="81" y="0"/>
                      <a:pt x="109" y="15"/>
                      <a:pt x="109" y="48"/>
                    </a:cubicBezTo>
                    <a:cubicBezTo>
                      <a:pt x="109" y="72"/>
                      <a:pt x="109" y="72"/>
                      <a:pt x="109" y="72"/>
                    </a:cubicBezTo>
                    <a:cubicBezTo>
                      <a:pt x="109" y="105"/>
                      <a:pt x="81" y="119"/>
                      <a:pt x="55" y="119"/>
                    </a:cubicBezTo>
                    <a:close/>
                    <a:moveTo>
                      <a:pt x="73" y="46"/>
                    </a:moveTo>
                    <a:cubicBezTo>
                      <a:pt x="73" y="35"/>
                      <a:pt x="65" y="28"/>
                      <a:pt x="55" y="28"/>
                    </a:cubicBezTo>
                    <a:cubicBezTo>
                      <a:pt x="44" y="28"/>
                      <a:pt x="36" y="34"/>
                      <a:pt x="36" y="46"/>
                    </a:cubicBezTo>
                    <a:cubicBezTo>
                      <a:pt x="36" y="74"/>
                      <a:pt x="36" y="74"/>
                      <a:pt x="36" y="74"/>
                    </a:cubicBezTo>
                    <a:cubicBezTo>
                      <a:pt x="36" y="85"/>
                      <a:pt x="44" y="92"/>
                      <a:pt x="55" y="92"/>
                    </a:cubicBezTo>
                    <a:cubicBezTo>
                      <a:pt x="65" y="92"/>
                      <a:pt x="73" y="86"/>
                      <a:pt x="73" y="74"/>
                    </a:cubicBezTo>
                    <a:lnTo>
                      <a:pt x="73" y="4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2" name="Freeform 12" hidden="1"/>
              <p:cNvSpPr>
                <a:spLocks noEditPoints="1"/>
              </p:cNvSpPr>
              <p:nvPr/>
            </p:nvSpPr>
            <p:spPr bwMode="auto">
              <a:xfrm>
                <a:off x="3279" y="1439"/>
                <a:ext cx="258" cy="375"/>
              </a:xfrm>
              <a:custGeom>
                <a:avLst/>
                <a:gdLst>
                  <a:gd name="T0" fmla="*/ 74 w 109"/>
                  <a:gd name="T1" fmla="*/ 154 h 157"/>
                  <a:gd name="T2" fmla="*/ 74 w 109"/>
                  <a:gd name="T3" fmla="*/ 141 h 157"/>
                  <a:gd name="T4" fmla="*/ 73 w 109"/>
                  <a:gd name="T5" fmla="*/ 141 h 157"/>
                  <a:gd name="T6" fmla="*/ 42 w 109"/>
                  <a:gd name="T7" fmla="*/ 157 h 157"/>
                  <a:gd name="T8" fmla="*/ 0 w 109"/>
                  <a:gd name="T9" fmla="*/ 115 h 157"/>
                  <a:gd name="T10" fmla="*/ 0 w 109"/>
                  <a:gd name="T11" fmla="*/ 81 h 157"/>
                  <a:gd name="T12" fmla="*/ 44 w 109"/>
                  <a:gd name="T13" fmla="*/ 38 h 157"/>
                  <a:gd name="T14" fmla="*/ 73 w 109"/>
                  <a:gd name="T15" fmla="*/ 51 h 157"/>
                  <a:gd name="T16" fmla="*/ 73 w 109"/>
                  <a:gd name="T17" fmla="*/ 51 h 157"/>
                  <a:gd name="T18" fmla="*/ 73 w 109"/>
                  <a:gd name="T19" fmla="*/ 0 h 157"/>
                  <a:gd name="T20" fmla="*/ 109 w 109"/>
                  <a:gd name="T21" fmla="*/ 0 h 157"/>
                  <a:gd name="T22" fmla="*/ 109 w 109"/>
                  <a:gd name="T23" fmla="*/ 154 h 157"/>
                  <a:gd name="T24" fmla="*/ 74 w 109"/>
                  <a:gd name="T25" fmla="*/ 154 h 157"/>
                  <a:gd name="T26" fmla="*/ 73 w 109"/>
                  <a:gd name="T27" fmla="*/ 83 h 157"/>
                  <a:gd name="T28" fmla="*/ 54 w 109"/>
                  <a:gd name="T29" fmla="*/ 65 h 157"/>
                  <a:gd name="T30" fmla="*/ 35 w 109"/>
                  <a:gd name="T31" fmla="*/ 84 h 157"/>
                  <a:gd name="T32" fmla="*/ 35 w 109"/>
                  <a:gd name="T33" fmla="*/ 111 h 157"/>
                  <a:gd name="T34" fmla="*/ 54 w 109"/>
                  <a:gd name="T35" fmla="*/ 129 h 157"/>
                  <a:gd name="T36" fmla="*/ 73 w 109"/>
                  <a:gd name="T37" fmla="*/ 110 h 157"/>
                  <a:gd name="T38" fmla="*/ 73 w 109"/>
                  <a:gd name="T39" fmla="*/ 83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9" h="157">
                    <a:moveTo>
                      <a:pt x="74" y="154"/>
                    </a:moveTo>
                    <a:cubicBezTo>
                      <a:pt x="74" y="141"/>
                      <a:pt x="74" y="141"/>
                      <a:pt x="74" y="141"/>
                    </a:cubicBezTo>
                    <a:cubicBezTo>
                      <a:pt x="73" y="141"/>
                      <a:pt x="73" y="141"/>
                      <a:pt x="73" y="141"/>
                    </a:cubicBezTo>
                    <a:cubicBezTo>
                      <a:pt x="66" y="151"/>
                      <a:pt x="53" y="157"/>
                      <a:pt x="42" y="157"/>
                    </a:cubicBezTo>
                    <a:cubicBezTo>
                      <a:pt x="16" y="157"/>
                      <a:pt x="0" y="141"/>
                      <a:pt x="0" y="115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54"/>
                      <a:pt x="19" y="38"/>
                      <a:pt x="44" y="38"/>
                    </a:cubicBezTo>
                    <a:cubicBezTo>
                      <a:pt x="55" y="38"/>
                      <a:pt x="66" y="43"/>
                      <a:pt x="73" y="51"/>
                    </a:cubicBezTo>
                    <a:cubicBezTo>
                      <a:pt x="73" y="51"/>
                      <a:pt x="73" y="51"/>
                      <a:pt x="73" y="51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109" y="0"/>
                      <a:pt x="109" y="0"/>
                      <a:pt x="109" y="0"/>
                    </a:cubicBezTo>
                    <a:cubicBezTo>
                      <a:pt x="109" y="154"/>
                      <a:pt x="109" y="154"/>
                      <a:pt x="109" y="154"/>
                    </a:cubicBezTo>
                    <a:lnTo>
                      <a:pt x="74" y="154"/>
                    </a:lnTo>
                    <a:close/>
                    <a:moveTo>
                      <a:pt x="73" y="83"/>
                    </a:moveTo>
                    <a:cubicBezTo>
                      <a:pt x="73" y="70"/>
                      <a:pt x="63" y="65"/>
                      <a:pt x="54" y="65"/>
                    </a:cubicBezTo>
                    <a:cubicBezTo>
                      <a:pt x="45" y="65"/>
                      <a:pt x="35" y="70"/>
                      <a:pt x="35" y="84"/>
                    </a:cubicBezTo>
                    <a:cubicBezTo>
                      <a:pt x="35" y="111"/>
                      <a:pt x="35" y="111"/>
                      <a:pt x="35" y="111"/>
                    </a:cubicBezTo>
                    <a:cubicBezTo>
                      <a:pt x="35" y="123"/>
                      <a:pt x="44" y="129"/>
                      <a:pt x="54" y="129"/>
                    </a:cubicBezTo>
                    <a:cubicBezTo>
                      <a:pt x="63" y="129"/>
                      <a:pt x="73" y="124"/>
                      <a:pt x="73" y="110"/>
                    </a:cubicBezTo>
                    <a:lnTo>
                      <a:pt x="73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3" name="Freeform 13" hidden="1"/>
              <p:cNvSpPr>
                <a:spLocks noEditPoints="1"/>
              </p:cNvSpPr>
              <p:nvPr/>
            </p:nvSpPr>
            <p:spPr bwMode="auto">
              <a:xfrm>
                <a:off x="3553" y="1530"/>
                <a:ext cx="253" cy="284"/>
              </a:xfrm>
              <a:custGeom>
                <a:avLst/>
                <a:gdLst>
                  <a:gd name="T0" fmla="*/ 36 w 107"/>
                  <a:gd name="T1" fmla="*/ 71 h 119"/>
                  <a:gd name="T2" fmla="*/ 36 w 107"/>
                  <a:gd name="T3" fmla="*/ 74 h 119"/>
                  <a:gd name="T4" fmla="*/ 62 w 107"/>
                  <a:gd name="T5" fmla="*/ 92 h 119"/>
                  <a:gd name="T6" fmla="*/ 90 w 107"/>
                  <a:gd name="T7" fmla="*/ 84 h 119"/>
                  <a:gd name="T8" fmla="*/ 101 w 107"/>
                  <a:gd name="T9" fmla="*/ 109 h 119"/>
                  <a:gd name="T10" fmla="*/ 56 w 107"/>
                  <a:gd name="T11" fmla="*/ 119 h 119"/>
                  <a:gd name="T12" fmla="*/ 0 w 107"/>
                  <a:gd name="T13" fmla="*/ 73 h 119"/>
                  <a:gd name="T14" fmla="*/ 0 w 107"/>
                  <a:gd name="T15" fmla="*/ 50 h 119"/>
                  <a:gd name="T16" fmla="*/ 54 w 107"/>
                  <a:gd name="T17" fmla="*/ 0 h 119"/>
                  <a:gd name="T18" fmla="*/ 107 w 107"/>
                  <a:gd name="T19" fmla="*/ 43 h 119"/>
                  <a:gd name="T20" fmla="*/ 107 w 107"/>
                  <a:gd name="T21" fmla="*/ 71 h 119"/>
                  <a:gd name="T22" fmla="*/ 36 w 107"/>
                  <a:gd name="T23" fmla="*/ 71 h 119"/>
                  <a:gd name="T24" fmla="*/ 72 w 107"/>
                  <a:gd name="T25" fmla="*/ 44 h 119"/>
                  <a:gd name="T26" fmla="*/ 55 w 107"/>
                  <a:gd name="T27" fmla="*/ 27 h 119"/>
                  <a:gd name="T28" fmla="*/ 36 w 107"/>
                  <a:gd name="T29" fmla="*/ 46 h 119"/>
                  <a:gd name="T30" fmla="*/ 36 w 107"/>
                  <a:gd name="T31" fmla="*/ 50 h 119"/>
                  <a:gd name="T32" fmla="*/ 72 w 107"/>
                  <a:gd name="T33" fmla="*/ 50 h 119"/>
                  <a:gd name="T34" fmla="*/ 72 w 107"/>
                  <a:gd name="T35" fmla="*/ 44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7" h="119">
                    <a:moveTo>
                      <a:pt x="36" y="71"/>
                    </a:moveTo>
                    <a:cubicBezTo>
                      <a:pt x="36" y="74"/>
                      <a:pt x="36" y="74"/>
                      <a:pt x="36" y="74"/>
                    </a:cubicBezTo>
                    <a:cubicBezTo>
                      <a:pt x="36" y="86"/>
                      <a:pt x="51" y="92"/>
                      <a:pt x="62" y="92"/>
                    </a:cubicBezTo>
                    <a:cubicBezTo>
                      <a:pt x="73" y="92"/>
                      <a:pt x="85" y="86"/>
                      <a:pt x="90" y="84"/>
                    </a:cubicBezTo>
                    <a:cubicBezTo>
                      <a:pt x="101" y="109"/>
                      <a:pt x="101" y="109"/>
                      <a:pt x="101" y="109"/>
                    </a:cubicBezTo>
                    <a:cubicBezTo>
                      <a:pt x="89" y="115"/>
                      <a:pt x="78" y="119"/>
                      <a:pt x="56" y="119"/>
                    </a:cubicBezTo>
                    <a:cubicBezTo>
                      <a:pt x="29" y="119"/>
                      <a:pt x="0" y="105"/>
                      <a:pt x="0" y="73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16"/>
                      <a:pt x="27" y="0"/>
                      <a:pt x="54" y="0"/>
                    </a:cubicBezTo>
                    <a:cubicBezTo>
                      <a:pt x="81" y="0"/>
                      <a:pt x="107" y="15"/>
                      <a:pt x="107" y="43"/>
                    </a:cubicBezTo>
                    <a:cubicBezTo>
                      <a:pt x="107" y="71"/>
                      <a:pt x="107" y="71"/>
                      <a:pt x="107" y="71"/>
                    </a:cubicBezTo>
                    <a:lnTo>
                      <a:pt x="36" y="71"/>
                    </a:lnTo>
                    <a:close/>
                    <a:moveTo>
                      <a:pt x="72" y="44"/>
                    </a:moveTo>
                    <a:cubicBezTo>
                      <a:pt x="72" y="32"/>
                      <a:pt x="64" y="27"/>
                      <a:pt x="55" y="27"/>
                    </a:cubicBezTo>
                    <a:cubicBezTo>
                      <a:pt x="45" y="27"/>
                      <a:pt x="36" y="33"/>
                      <a:pt x="36" y="46"/>
                    </a:cubicBezTo>
                    <a:cubicBezTo>
                      <a:pt x="36" y="50"/>
                      <a:pt x="36" y="50"/>
                      <a:pt x="36" y="50"/>
                    </a:cubicBezTo>
                    <a:cubicBezTo>
                      <a:pt x="72" y="50"/>
                      <a:pt x="72" y="50"/>
                      <a:pt x="72" y="50"/>
                    </a:cubicBezTo>
                    <a:lnTo>
                      <a:pt x="72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4" name="Freeform 14" hidden="1"/>
              <p:cNvSpPr>
                <a:spLocks/>
              </p:cNvSpPr>
              <p:nvPr/>
            </p:nvSpPr>
            <p:spPr bwMode="auto">
              <a:xfrm>
                <a:off x="3821" y="1439"/>
                <a:ext cx="130" cy="375"/>
              </a:xfrm>
              <a:custGeom>
                <a:avLst/>
                <a:gdLst>
                  <a:gd name="T0" fmla="*/ 32 w 55"/>
                  <a:gd name="T1" fmla="*/ 157 h 157"/>
                  <a:gd name="T2" fmla="*/ 0 w 55"/>
                  <a:gd name="T3" fmla="*/ 126 h 157"/>
                  <a:gd name="T4" fmla="*/ 0 w 55"/>
                  <a:gd name="T5" fmla="*/ 0 h 157"/>
                  <a:gd name="T6" fmla="*/ 36 w 55"/>
                  <a:gd name="T7" fmla="*/ 0 h 157"/>
                  <a:gd name="T8" fmla="*/ 36 w 55"/>
                  <a:gd name="T9" fmla="*/ 117 h 157"/>
                  <a:gd name="T10" fmla="*/ 45 w 55"/>
                  <a:gd name="T11" fmla="*/ 126 h 157"/>
                  <a:gd name="T12" fmla="*/ 55 w 55"/>
                  <a:gd name="T13" fmla="*/ 125 h 157"/>
                  <a:gd name="T14" fmla="*/ 55 w 55"/>
                  <a:gd name="T15" fmla="*/ 153 h 157"/>
                  <a:gd name="T16" fmla="*/ 32 w 55"/>
                  <a:gd name="T17" fmla="*/ 15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157">
                    <a:moveTo>
                      <a:pt x="32" y="157"/>
                    </a:moveTo>
                    <a:cubicBezTo>
                      <a:pt x="8" y="157"/>
                      <a:pt x="0" y="141"/>
                      <a:pt x="0" y="12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117"/>
                      <a:pt x="36" y="117"/>
                      <a:pt x="36" y="117"/>
                    </a:cubicBezTo>
                    <a:cubicBezTo>
                      <a:pt x="36" y="122"/>
                      <a:pt x="38" y="126"/>
                      <a:pt x="45" y="126"/>
                    </a:cubicBezTo>
                    <a:cubicBezTo>
                      <a:pt x="48" y="126"/>
                      <a:pt x="51" y="125"/>
                      <a:pt x="55" y="125"/>
                    </a:cubicBezTo>
                    <a:cubicBezTo>
                      <a:pt x="55" y="153"/>
                      <a:pt x="55" y="153"/>
                      <a:pt x="55" y="153"/>
                    </a:cubicBezTo>
                    <a:cubicBezTo>
                      <a:pt x="49" y="155"/>
                      <a:pt x="40" y="157"/>
                      <a:pt x="32" y="1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5" name="Rectangle 15" hidden="1"/>
              <p:cNvSpPr>
                <a:spLocks noChangeArrowheads="1"/>
              </p:cNvSpPr>
              <p:nvPr/>
            </p:nvSpPr>
            <p:spPr bwMode="auto">
              <a:xfrm>
                <a:off x="3963" y="1786"/>
                <a:ext cx="16" cy="2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6" name="Freeform 16" hidden="1"/>
              <p:cNvSpPr>
                <a:spLocks/>
              </p:cNvSpPr>
              <p:nvPr/>
            </p:nvSpPr>
            <p:spPr bwMode="auto">
              <a:xfrm>
                <a:off x="3993" y="1712"/>
                <a:ext cx="74" cy="98"/>
              </a:xfrm>
              <a:custGeom>
                <a:avLst/>
                <a:gdLst>
                  <a:gd name="T0" fmla="*/ 16 w 31"/>
                  <a:gd name="T1" fmla="*/ 41 h 41"/>
                  <a:gd name="T2" fmla="*/ 0 w 31"/>
                  <a:gd name="T3" fmla="*/ 26 h 41"/>
                  <a:gd name="T4" fmla="*/ 0 w 31"/>
                  <a:gd name="T5" fmla="*/ 16 h 41"/>
                  <a:gd name="T6" fmla="*/ 16 w 31"/>
                  <a:gd name="T7" fmla="*/ 0 h 41"/>
                  <a:gd name="T8" fmla="*/ 31 w 31"/>
                  <a:gd name="T9" fmla="*/ 13 h 41"/>
                  <a:gd name="T10" fmla="*/ 31 w 31"/>
                  <a:gd name="T11" fmla="*/ 14 h 41"/>
                  <a:gd name="T12" fmla="*/ 26 w 31"/>
                  <a:gd name="T13" fmla="*/ 14 h 41"/>
                  <a:gd name="T14" fmla="*/ 26 w 31"/>
                  <a:gd name="T15" fmla="*/ 13 h 41"/>
                  <a:gd name="T16" fmla="*/ 16 w 31"/>
                  <a:gd name="T17" fmla="*/ 5 h 41"/>
                  <a:gd name="T18" fmla="*/ 6 w 31"/>
                  <a:gd name="T19" fmla="*/ 16 h 41"/>
                  <a:gd name="T20" fmla="*/ 6 w 31"/>
                  <a:gd name="T21" fmla="*/ 25 h 41"/>
                  <a:gd name="T22" fmla="*/ 16 w 31"/>
                  <a:gd name="T23" fmla="*/ 36 h 41"/>
                  <a:gd name="T24" fmla="*/ 26 w 31"/>
                  <a:gd name="T25" fmla="*/ 29 h 41"/>
                  <a:gd name="T26" fmla="*/ 26 w 31"/>
                  <a:gd name="T27" fmla="*/ 27 h 41"/>
                  <a:gd name="T28" fmla="*/ 31 w 31"/>
                  <a:gd name="T29" fmla="*/ 27 h 41"/>
                  <a:gd name="T30" fmla="*/ 31 w 31"/>
                  <a:gd name="T31" fmla="*/ 28 h 41"/>
                  <a:gd name="T32" fmla="*/ 16 w 31"/>
                  <a:gd name="T33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1" h="41">
                    <a:moveTo>
                      <a:pt x="16" y="41"/>
                    </a:moveTo>
                    <a:cubicBezTo>
                      <a:pt x="6" y="41"/>
                      <a:pt x="0" y="36"/>
                      <a:pt x="0" y="2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6"/>
                      <a:pt x="7" y="0"/>
                      <a:pt x="16" y="0"/>
                    </a:cubicBezTo>
                    <a:cubicBezTo>
                      <a:pt x="26" y="0"/>
                      <a:pt x="31" y="6"/>
                      <a:pt x="31" y="13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0"/>
                      <a:pt x="23" y="5"/>
                      <a:pt x="16" y="5"/>
                    </a:cubicBezTo>
                    <a:cubicBezTo>
                      <a:pt x="10" y="5"/>
                      <a:pt x="6" y="10"/>
                      <a:pt x="6" y="16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6" y="32"/>
                      <a:pt x="9" y="36"/>
                      <a:pt x="16" y="36"/>
                    </a:cubicBezTo>
                    <a:cubicBezTo>
                      <a:pt x="23" y="36"/>
                      <a:pt x="26" y="32"/>
                      <a:pt x="26" y="29"/>
                    </a:cubicBezTo>
                    <a:cubicBezTo>
                      <a:pt x="26" y="27"/>
                      <a:pt x="26" y="27"/>
                      <a:pt x="26" y="27"/>
                    </a:cubicBezTo>
                    <a:cubicBezTo>
                      <a:pt x="31" y="27"/>
                      <a:pt x="31" y="27"/>
                      <a:pt x="31" y="27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1" y="36"/>
                      <a:pt x="26" y="41"/>
                      <a:pt x="16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7" name="Freeform 17" hidden="1"/>
              <p:cNvSpPr>
                <a:spLocks noEditPoints="1"/>
              </p:cNvSpPr>
              <p:nvPr/>
            </p:nvSpPr>
            <p:spPr bwMode="auto">
              <a:xfrm>
                <a:off x="4076" y="1712"/>
                <a:ext cx="76" cy="98"/>
              </a:xfrm>
              <a:custGeom>
                <a:avLst/>
                <a:gdLst>
                  <a:gd name="T0" fmla="*/ 16 w 32"/>
                  <a:gd name="T1" fmla="*/ 41 h 41"/>
                  <a:gd name="T2" fmla="*/ 0 w 32"/>
                  <a:gd name="T3" fmla="*/ 26 h 41"/>
                  <a:gd name="T4" fmla="*/ 0 w 32"/>
                  <a:gd name="T5" fmla="*/ 16 h 41"/>
                  <a:gd name="T6" fmla="*/ 16 w 32"/>
                  <a:gd name="T7" fmla="*/ 0 h 41"/>
                  <a:gd name="T8" fmla="*/ 32 w 32"/>
                  <a:gd name="T9" fmla="*/ 16 h 41"/>
                  <a:gd name="T10" fmla="*/ 32 w 32"/>
                  <a:gd name="T11" fmla="*/ 25 h 41"/>
                  <a:gd name="T12" fmla="*/ 16 w 32"/>
                  <a:gd name="T13" fmla="*/ 41 h 41"/>
                  <a:gd name="T14" fmla="*/ 26 w 32"/>
                  <a:gd name="T15" fmla="*/ 16 h 41"/>
                  <a:gd name="T16" fmla="*/ 16 w 32"/>
                  <a:gd name="T17" fmla="*/ 5 h 41"/>
                  <a:gd name="T18" fmla="*/ 6 w 32"/>
                  <a:gd name="T19" fmla="*/ 16 h 41"/>
                  <a:gd name="T20" fmla="*/ 6 w 32"/>
                  <a:gd name="T21" fmla="*/ 26 h 41"/>
                  <a:gd name="T22" fmla="*/ 16 w 32"/>
                  <a:gd name="T23" fmla="*/ 36 h 41"/>
                  <a:gd name="T24" fmla="*/ 26 w 32"/>
                  <a:gd name="T25" fmla="*/ 25 h 41"/>
                  <a:gd name="T26" fmla="*/ 26 w 32"/>
                  <a:gd name="T27" fmla="*/ 16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2" h="41">
                    <a:moveTo>
                      <a:pt x="16" y="41"/>
                    </a:moveTo>
                    <a:cubicBezTo>
                      <a:pt x="6" y="41"/>
                      <a:pt x="0" y="36"/>
                      <a:pt x="0" y="2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6"/>
                      <a:pt x="7" y="0"/>
                      <a:pt x="16" y="0"/>
                    </a:cubicBezTo>
                    <a:cubicBezTo>
                      <a:pt x="26" y="0"/>
                      <a:pt x="32" y="6"/>
                      <a:pt x="32" y="16"/>
                    </a:cubicBezTo>
                    <a:cubicBezTo>
                      <a:pt x="32" y="25"/>
                      <a:pt x="32" y="25"/>
                      <a:pt x="32" y="25"/>
                    </a:cubicBezTo>
                    <a:cubicBezTo>
                      <a:pt x="32" y="36"/>
                      <a:pt x="25" y="41"/>
                      <a:pt x="16" y="41"/>
                    </a:cubicBezTo>
                    <a:close/>
                    <a:moveTo>
                      <a:pt x="26" y="16"/>
                    </a:moveTo>
                    <a:cubicBezTo>
                      <a:pt x="26" y="10"/>
                      <a:pt x="23" y="5"/>
                      <a:pt x="16" y="5"/>
                    </a:cubicBezTo>
                    <a:cubicBezTo>
                      <a:pt x="9" y="5"/>
                      <a:pt x="6" y="10"/>
                      <a:pt x="6" y="16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6" y="32"/>
                      <a:pt x="9" y="36"/>
                      <a:pt x="16" y="36"/>
                    </a:cubicBezTo>
                    <a:cubicBezTo>
                      <a:pt x="23" y="36"/>
                      <a:pt x="26" y="32"/>
                      <a:pt x="26" y="25"/>
                    </a:cubicBezTo>
                    <a:lnTo>
                      <a:pt x="26" y="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8" name="Freeform 18" hidden="1"/>
              <p:cNvSpPr>
                <a:spLocks/>
              </p:cNvSpPr>
              <p:nvPr/>
            </p:nvSpPr>
            <p:spPr bwMode="auto">
              <a:xfrm>
                <a:off x="4166" y="1712"/>
                <a:ext cx="130" cy="95"/>
              </a:xfrm>
              <a:custGeom>
                <a:avLst/>
                <a:gdLst>
                  <a:gd name="T0" fmla="*/ 49 w 55"/>
                  <a:gd name="T1" fmla="*/ 40 h 40"/>
                  <a:gd name="T2" fmla="*/ 49 w 55"/>
                  <a:gd name="T3" fmla="*/ 15 h 40"/>
                  <a:gd name="T4" fmla="*/ 41 w 55"/>
                  <a:gd name="T5" fmla="*/ 5 h 40"/>
                  <a:gd name="T6" fmla="*/ 30 w 55"/>
                  <a:gd name="T7" fmla="*/ 17 h 40"/>
                  <a:gd name="T8" fmla="*/ 30 w 55"/>
                  <a:gd name="T9" fmla="*/ 40 h 40"/>
                  <a:gd name="T10" fmla="*/ 24 w 55"/>
                  <a:gd name="T11" fmla="*/ 40 h 40"/>
                  <a:gd name="T12" fmla="*/ 24 w 55"/>
                  <a:gd name="T13" fmla="*/ 15 h 40"/>
                  <a:gd name="T14" fmla="*/ 17 w 55"/>
                  <a:gd name="T15" fmla="*/ 5 h 40"/>
                  <a:gd name="T16" fmla="*/ 6 w 55"/>
                  <a:gd name="T17" fmla="*/ 17 h 40"/>
                  <a:gd name="T18" fmla="*/ 6 w 55"/>
                  <a:gd name="T19" fmla="*/ 40 h 40"/>
                  <a:gd name="T20" fmla="*/ 0 w 55"/>
                  <a:gd name="T21" fmla="*/ 40 h 40"/>
                  <a:gd name="T22" fmla="*/ 0 w 55"/>
                  <a:gd name="T23" fmla="*/ 1 h 40"/>
                  <a:gd name="T24" fmla="*/ 6 w 55"/>
                  <a:gd name="T25" fmla="*/ 1 h 40"/>
                  <a:gd name="T26" fmla="*/ 6 w 55"/>
                  <a:gd name="T27" fmla="*/ 7 h 40"/>
                  <a:gd name="T28" fmla="*/ 6 w 55"/>
                  <a:gd name="T29" fmla="*/ 7 h 40"/>
                  <a:gd name="T30" fmla="*/ 18 w 55"/>
                  <a:gd name="T31" fmla="*/ 0 h 40"/>
                  <a:gd name="T32" fmla="*/ 29 w 55"/>
                  <a:gd name="T33" fmla="*/ 7 h 40"/>
                  <a:gd name="T34" fmla="*/ 30 w 55"/>
                  <a:gd name="T35" fmla="*/ 7 h 40"/>
                  <a:gd name="T36" fmla="*/ 42 w 55"/>
                  <a:gd name="T37" fmla="*/ 0 h 40"/>
                  <a:gd name="T38" fmla="*/ 55 w 55"/>
                  <a:gd name="T39" fmla="*/ 13 h 40"/>
                  <a:gd name="T40" fmla="*/ 55 w 55"/>
                  <a:gd name="T41" fmla="*/ 40 h 40"/>
                  <a:gd name="T42" fmla="*/ 49 w 55"/>
                  <a:gd name="T43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5" h="40">
                    <a:moveTo>
                      <a:pt x="49" y="40"/>
                    </a:moveTo>
                    <a:cubicBezTo>
                      <a:pt x="49" y="15"/>
                      <a:pt x="49" y="15"/>
                      <a:pt x="49" y="15"/>
                    </a:cubicBezTo>
                    <a:cubicBezTo>
                      <a:pt x="49" y="9"/>
                      <a:pt x="46" y="5"/>
                      <a:pt x="41" y="5"/>
                    </a:cubicBezTo>
                    <a:cubicBezTo>
                      <a:pt x="35" y="5"/>
                      <a:pt x="30" y="11"/>
                      <a:pt x="30" y="17"/>
                    </a:cubicBezTo>
                    <a:cubicBezTo>
                      <a:pt x="30" y="40"/>
                      <a:pt x="30" y="40"/>
                      <a:pt x="30" y="40"/>
                    </a:cubicBezTo>
                    <a:cubicBezTo>
                      <a:pt x="24" y="40"/>
                      <a:pt x="24" y="40"/>
                      <a:pt x="24" y="40"/>
                    </a:cubicBezTo>
                    <a:cubicBezTo>
                      <a:pt x="24" y="15"/>
                      <a:pt x="24" y="15"/>
                      <a:pt x="24" y="15"/>
                    </a:cubicBezTo>
                    <a:cubicBezTo>
                      <a:pt x="24" y="9"/>
                      <a:pt x="21" y="5"/>
                      <a:pt x="17" y="5"/>
                    </a:cubicBezTo>
                    <a:cubicBezTo>
                      <a:pt x="12" y="5"/>
                      <a:pt x="6" y="10"/>
                      <a:pt x="6" y="17"/>
                    </a:cubicBezTo>
                    <a:cubicBezTo>
                      <a:pt x="6" y="40"/>
                      <a:pt x="6" y="40"/>
                      <a:pt x="6" y="40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9" y="3"/>
                      <a:pt x="13" y="0"/>
                      <a:pt x="18" y="0"/>
                    </a:cubicBezTo>
                    <a:cubicBezTo>
                      <a:pt x="24" y="0"/>
                      <a:pt x="28" y="3"/>
                      <a:pt x="29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3" y="3"/>
                      <a:pt x="37" y="0"/>
                      <a:pt x="42" y="0"/>
                    </a:cubicBezTo>
                    <a:cubicBezTo>
                      <a:pt x="51" y="0"/>
                      <a:pt x="55" y="6"/>
                      <a:pt x="55" y="13"/>
                    </a:cubicBezTo>
                    <a:cubicBezTo>
                      <a:pt x="55" y="40"/>
                      <a:pt x="55" y="40"/>
                      <a:pt x="55" y="40"/>
                    </a:cubicBezTo>
                    <a:lnTo>
                      <a:pt x="49" y="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9" name="Freeform 19" hidden="1"/>
              <p:cNvSpPr>
                <a:spLocks/>
              </p:cNvSpPr>
              <p:nvPr/>
            </p:nvSpPr>
            <p:spPr bwMode="auto">
              <a:xfrm>
                <a:off x="831" y="1318"/>
                <a:ext cx="530" cy="563"/>
              </a:xfrm>
              <a:custGeom>
                <a:avLst/>
                <a:gdLst>
                  <a:gd name="T0" fmla="*/ 78 w 224"/>
                  <a:gd name="T1" fmla="*/ 176 h 236"/>
                  <a:gd name="T2" fmla="*/ 50 w 224"/>
                  <a:gd name="T3" fmla="*/ 146 h 236"/>
                  <a:gd name="T4" fmla="*/ 51 w 224"/>
                  <a:gd name="T5" fmla="*/ 0 h 236"/>
                  <a:gd name="T6" fmla="*/ 45 w 224"/>
                  <a:gd name="T7" fmla="*/ 0 h 236"/>
                  <a:gd name="T8" fmla="*/ 17 w 224"/>
                  <a:gd name="T9" fmla="*/ 32 h 236"/>
                  <a:gd name="T10" fmla="*/ 24 w 224"/>
                  <a:gd name="T11" fmla="*/ 204 h 236"/>
                  <a:gd name="T12" fmla="*/ 55 w 224"/>
                  <a:gd name="T13" fmla="*/ 233 h 236"/>
                  <a:gd name="T14" fmla="*/ 204 w 224"/>
                  <a:gd name="T15" fmla="*/ 197 h 236"/>
                  <a:gd name="T16" fmla="*/ 223 w 224"/>
                  <a:gd name="T17" fmla="*/ 168 h 236"/>
                  <a:gd name="T18" fmla="*/ 224 w 224"/>
                  <a:gd name="T19" fmla="*/ 156 h 236"/>
                  <a:gd name="T20" fmla="*/ 78 w 224"/>
                  <a:gd name="T21" fmla="*/ 176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4" h="236">
                    <a:moveTo>
                      <a:pt x="78" y="176"/>
                    </a:moveTo>
                    <a:cubicBezTo>
                      <a:pt x="68" y="175"/>
                      <a:pt x="54" y="161"/>
                      <a:pt x="50" y="146"/>
                    </a:cubicBezTo>
                    <a:cubicBezTo>
                      <a:pt x="36" y="98"/>
                      <a:pt x="36" y="47"/>
                      <a:pt x="51" y="0"/>
                    </a:cubicBezTo>
                    <a:cubicBezTo>
                      <a:pt x="49" y="0"/>
                      <a:pt x="47" y="0"/>
                      <a:pt x="45" y="0"/>
                    </a:cubicBezTo>
                    <a:cubicBezTo>
                      <a:pt x="35" y="2"/>
                      <a:pt x="21" y="16"/>
                      <a:pt x="17" y="32"/>
                    </a:cubicBezTo>
                    <a:cubicBezTo>
                      <a:pt x="0" y="88"/>
                      <a:pt x="3" y="149"/>
                      <a:pt x="24" y="204"/>
                    </a:cubicBezTo>
                    <a:cubicBezTo>
                      <a:pt x="30" y="219"/>
                      <a:pt x="45" y="232"/>
                      <a:pt x="55" y="233"/>
                    </a:cubicBezTo>
                    <a:cubicBezTo>
                      <a:pt x="108" y="236"/>
                      <a:pt x="157" y="220"/>
                      <a:pt x="204" y="197"/>
                    </a:cubicBezTo>
                    <a:cubicBezTo>
                      <a:pt x="213" y="193"/>
                      <a:pt x="221" y="179"/>
                      <a:pt x="223" y="168"/>
                    </a:cubicBezTo>
                    <a:cubicBezTo>
                      <a:pt x="223" y="164"/>
                      <a:pt x="223" y="160"/>
                      <a:pt x="224" y="156"/>
                    </a:cubicBezTo>
                    <a:cubicBezTo>
                      <a:pt x="177" y="172"/>
                      <a:pt x="129" y="182"/>
                      <a:pt x="78" y="1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20" name="Freeform 20" hidden="1"/>
              <p:cNvSpPr>
                <a:spLocks/>
              </p:cNvSpPr>
              <p:nvPr/>
            </p:nvSpPr>
            <p:spPr bwMode="auto">
              <a:xfrm>
                <a:off x="952" y="1208"/>
                <a:ext cx="495" cy="482"/>
              </a:xfrm>
              <a:custGeom>
                <a:avLst/>
                <a:gdLst>
                  <a:gd name="T0" fmla="*/ 205 w 209"/>
                  <a:gd name="T1" fmla="*/ 65 h 202"/>
                  <a:gd name="T2" fmla="*/ 185 w 209"/>
                  <a:gd name="T3" fmla="*/ 38 h 202"/>
                  <a:gd name="T4" fmla="*/ 36 w 209"/>
                  <a:gd name="T5" fmla="*/ 2 h 202"/>
                  <a:gd name="T6" fmla="*/ 6 w 209"/>
                  <a:gd name="T7" fmla="*/ 30 h 202"/>
                  <a:gd name="T8" fmla="*/ 0 w 209"/>
                  <a:gd name="T9" fmla="*/ 46 h 202"/>
                  <a:gd name="T10" fmla="*/ 145 w 209"/>
                  <a:gd name="T11" fmla="*/ 69 h 202"/>
                  <a:gd name="T12" fmla="*/ 167 w 209"/>
                  <a:gd name="T13" fmla="*/ 96 h 202"/>
                  <a:gd name="T14" fmla="*/ 173 w 209"/>
                  <a:gd name="T15" fmla="*/ 202 h 202"/>
                  <a:gd name="T16" fmla="*/ 179 w 209"/>
                  <a:gd name="T17" fmla="*/ 200 h 202"/>
                  <a:gd name="T18" fmla="*/ 200 w 209"/>
                  <a:gd name="T19" fmla="*/ 174 h 202"/>
                  <a:gd name="T20" fmla="*/ 205 w 209"/>
                  <a:gd name="T21" fmla="*/ 65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9" h="202">
                    <a:moveTo>
                      <a:pt x="205" y="65"/>
                    </a:moveTo>
                    <a:cubicBezTo>
                      <a:pt x="203" y="55"/>
                      <a:pt x="194" y="42"/>
                      <a:pt x="185" y="38"/>
                    </a:cubicBezTo>
                    <a:cubicBezTo>
                      <a:pt x="138" y="16"/>
                      <a:pt x="90" y="0"/>
                      <a:pt x="36" y="2"/>
                    </a:cubicBezTo>
                    <a:cubicBezTo>
                      <a:pt x="26" y="3"/>
                      <a:pt x="12" y="15"/>
                      <a:pt x="6" y="30"/>
                    </a:cubicBezTo>
                    <a:cubicBezTo>
                      <a:pt x="4" y="35"/>
                      <a:pt x="2" y="40"/>
                      <a:pt x="0" y="46"/>
                    </a:cubicBezTo>
                    <a:cubicBezTo>
                      <a:pt x="51" y="40"/>
                      <a:pt x="99" y="51"/>
                      <a:pt x="145" y="69"/>
                    </a:cubicBezTo>
                    <a:cubicBezTo>
                      <a:pt x="155" y="73"/>
                      <a:pt x="164" y="85"/>
                      <a:pt x="167" y="96"/>
                    </a:cubicBezTo>
                    <a:cubicBezTo>
                      <a:pt x="173" y="132"/>
                      <a:pt x="175" y="166"/>
                      <a:pt x="173" y="202"/>
                    </a:cubicBezTo>
                    <a:cubicBezTo>
                      <a:pt x="175" y="201"/>
                      <a:pt x="177" y="200"/>
                      <a:pt x="179" y="200"/>
                    </a:cubicBezTo>
                    <a:cubicBezTo>
                      <a:pt x="188" y="196"/>
                      <a:pt x="198" y="184"/>
                      <a:pt x="200" y="174"/>
                    </a:cubicBezTo>
                    <a:cubicBezTo>
                      <a:pt x="208" y="137"/>
                      <a:pt x="209" y="103"/>
                      <a:pt x="205" y="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154" name="Group 4" hidden="1"/>
            <p:cNvGrpSpPr>
              <a:grpSpLocks noChangeAspect="1"/>
            </p:cNvGrpSpPr>
            <p:nvPr/>
          </p:nvGrpSpPr>
          <p:grpSpPr bwMode="auto">
            <a:xfrm rot="19800000">
              <a:off x="2063025" y="4135972"/>
              <a:ext cx="3757044" cy="729723"/>
              <a:chOff x="831" y="1208"/>
              <a:chExt cx="3465" cy="673"/>
            </a:xfrm>
            <a:solidFill>
              <a:schemeClr val="bg1">
                <a:lumMod val="50000"/>
                <a:alpha val="10000"/>
              </a:schemeClr>
            </a:solidFill>
          </p:grpSpPr>
          <p:sp>
            <p:nvSpPr>
              <p:cNvPr id="189" name="Freeform 5" hidden="1"/>
              <p:cNvSpPr>
                <a:spLocks/>
              </p:cNvSpPr>
              <p:nvPr/>
            </p:nvSpPr>
            <p:spPr bwMode="auto">
              <a:xfrm>
                <a:off x="1489" y="1435"/>
                <a:ext cx="301" cy="379"/>
              </a:xfrm>
              <a:custGeom>
                <a:avLst/>
                <a:gdLst>
                  <a:gd name="T0" fmla="*/ 65 w 127"/>
                  <a:gd name="T1" fmla="*/ 159 h 159"/>
                  <a:gd name="T2" fmla="*/ 0 w 127"/>
                  <a:gd name="T3" fmla="*/ 131 h 159"/>
                  <a:gd name="T4" fmla="*/ 24 w 127"/>
                  <a:gd name="T5" fmla="*/ 109 h 159"/>
                  <a:gd name="T6" fmla="*/ 63 w 127"/>
                  <a:gd name="T7" fmla="*/ 129 h 159"/>
                  <a:gd name="T8" fmla="*/ 88 w 127"/>
                  <a:gd name="T9" fmla="*/ 114 h 159"/>
                  <a:gd name="T10" fmla="*/ 74 w 127"/>
                  <a:gd name="T11" fmla="*/ 100 h 159"/>
                  <a:gd name="T12" fmla="*/ 47 w 127"/>
                  <a:gd name="T13" fmla="*/ 93 h 159"/>
                  <a:gd name="T14" fmla="*/ 7 w 127"/>
                  <a:gd name="T15" fmla="*/ 50 h 159"/>
                  <a:gd name="T16" fmla="*/ 65 w 127"/>
                  <a:gd name="T17" fmla="*/ 0 h 159"/>
                  <a:gd name="T18" fmla="*/ 123 w 127"/>
                  <a:gd name="T19" fmla="*/ 24 h 159"/>
                  <a:gd name="T20" fmla="*/ 98 w 127"/>
                  <a:gd name="T21" fmla="*/ 45 h 159"/>
                  <a:gd name="T22" fmla="*/ 66 w 127"/>
                  <a:gd name="T23" fmla="*/ 30 h 159"/>
                  <a:gd name="T24" fmla="*/ 45 w 127"/>
                  <a:gd name="T25" fmla="*/ 45 h 159"/>
                  <a:gd name="T26" fmla="*/ 66 w 127"/>
                  <a:gd name="T27" fmla="*/ 59 h 159"/>
                  <a:gd name="T28" fmla="*/ 88 w 127"/>
                  <a:gd name="T29" fmla="*/ 65 h 159"/>
                  <a:gd name="T30" fmla="*/ 127 w 127"/>
                  <a:gd name="T31" fmla="*/ 109 h 159"/>
                  <a:gd name="T32" fmla="*/ 65 w 127"/>
                  <a:gd name="T33" fmla="*/ 159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7" h="159">
                    <a:moveTo>
                      <a:pt x="65" y="159"/>
                    </a:moveTo>
                    <a:cubicBezTo>
                      <a:pt x="38" y="159"/>
                      <a:pt x="15" y="152"/>
                      <a:pt x="0" y="131"/>
                    </a:cubicBezTo>
                    <a:cubicBezTo>
                      <a:pt x="24" y="109"/>
                      <a:pt x="24" y="109"/>
                      <a:pt x="24" y="109"/>
                    </a:cubicBezTo>
                    <a:cubicBezTo>
                      <a:pt x="32" y="121"/>
                      <a:pt x="47" y="129"/>
                      <a:pt x="63" y="129"/>
                    </a:cubicBezTo>
                    <a:cubicBezTo>
                      <a:pt x="75" y="129"/>
                      <a:pt x="88" y="125"/>
                      <a:pt x="88" y="114"/>
                    </a:cubicBezTo>
                    <a:cubicBezTo>
                      <a:pt x="88" y="106"/>
                      <a:pt x="81" y="103"/>
                      <a:pt x="74" y="100"/>
                    </a:cubicBezTo>
                    <a:cubicBezTo>
                      <a:pt x="70" y="99"/>
                      <a:pt x="52" y="94"/>
                      <a:pt x="47" y="93"/>
                    </a:cubicBezTo>
                    <a:cubicBezTo>
                      <a:pt x="25" y="87"/>
                      <a:pt x="7" y="76"/>
                      <a:pt x="7" y="50"/>
                    </a:cubicBezTo>
                    <a:cubicBezTo>
                      <a:pt x="7" y="21"/>
                      <a:pt x="31" y="0"/>
                      <a:pt x="65" y="0"/>
                    </a:cubicBezTo>
                    <a:cubicBezTo>
                      <a:pt x="92" y="0"/>
                      <a:pt x="111" y="7"/>
                      <a:pt x="123" y="24"/>
                    </a:cubicBezTo>
                    <a:cubicBezTo>
                      <a:pt x="98" y="45"/>
                      <a:pt x="98" y="45"/>
                      <a:pt x="98" y="45"/>
                    </a:cubicBezTo>
                    <a:cubicBezTo>
                      <a:pt x="91" y="35"/>
                      <a:pt x="78" y="30"/>
                      <a:pt x="66" y="30"/>
                    </a:cubicBezTo>
                    <a:cubicBezTo>
                      <a:pt x="55" y="30"/>
                      <a:pt x="45" y="35"/>
                      <a:pt x="45" y="45"/>
                    </a:cubicBezTo>
                    <a:cubicBezTo>
                      <a:pt x="45" y="55"/>
                      <a:pt x="54" y="56"/>
                      <a:pt x="66" y="59"/>
                    </a:cubicBezTo>
                    <a:cubicBezTo>
                      <a:pt x="69" y="61"/>
                      <a:pt x="85" y="64"/>
                      <a:pt x="88" y="65"/>
                    </a:cubicBezTo>
                    <a:cubicBezTo>
                      <a:pt x="111" y="72"/>
                      <a:pt x="127" y="84"/>
                      <a:pt x="127" y="109"/>
                    </a:cubicBezTo>
                    <a:cubicBezTo>
                      <a:pt x="127" y="142"/>
                      <a:pt x="97" y="159"/>
                      <a:pt x="65" y="1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0" name="Freeform 6" hidden="1"/>
              <p:cNvSpPr>
                <a:spLocks/>
              </p:cNvSpPr>
              <p:nvPr/>
            </p:nvSpPr>
            <p:spPr bwMode="auto">
              <a:xfrm>
                <a:off x="1806" y="1439"/>
                <a:ext cx="131" cy="375"/>
              </a:xfrm>
              <a:custGeom>
                <a:avLst/>
                <a:gdLst>
                  <a:gd name="T0" fmla="*/ 32 w 55"/>
                  <a:gd name="T1" fmla="*/ 157 h 157"/>
                  <a:gd name="T2" fmla="*/ 0 w 55"/>
                  <a:gd name="T3" fmla="*/ 126 h 157"/>
                  <a:gd name="T4" fmla="*/ 0 w 55"/>
                  <a:gd name="T5" fmla="*/ 0 h 157"/>
                  <a:gd name="T6" fmla="*/ 36 w 55"/>
                  <a:gd name="T7" fmla="*/ 0 h 157"/>
                  <a:gd name="T8" fmla="*/ 36 w 55"/>
                  <a:gd name="T9" fmla="*/ 117 h 157"/>
                  <a:gd name="T10" fmla="*/ 45 w 55"/>
                  <a:gd name="T11" fmla="*/ 126 h 157"/>
                  <a:gd name="T12" fmla="*/ 55 w 55"/>
                  <a:gd name="T13" fmla="*/ 125 h 157"/>
                  <a:gd name="T14" fmla="*/ 55 w 55"/>
                  <a:gd name="T15" fmla="*/ 153 h 157"/>
                  <a:gd name="T16" fmla="*/ 32 w 55"/>
                  <a:gd name="T17" fmla="*/ 15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157">
                    <a:moveTo>
                      <a:pt x="32" y="157"/>
                    </a:moveTo>
                    <a:cubicBezTo>
                      <a:pt x="8" y="157"/>
                      <a:pt x="0" y="141"/>
                      <a:pt x="0" y="12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117"/>
                      <a:pt x="36" y="117"/>
                      <a:pt x="36" y="117"/>
                    </a:cubicBezTo>
                    <a:cubicBezTo>
                      <a:pt x="36" y="122"/>
                      <a:pt x="38" y="126"/>
                      <a:pt x="45" y="126"/>
                    </a:cubicBezTo>
                    <a:cubicBezTo>
                      <a:pt x="48" y="126"/>
                      <a:pt x="51" y="125"/>
                      <a:pt x="55" y="125"/>
                    </a:cubicBezTo>
                    <a:cubicBezTo>
                      <a:pt x="55" y="153"/>
                      <a:pt x="55" y="153"/>
                      <a:pt x="55" y="153"/>
                    </a:cubicBezTo>
                    <a:cubicBezTo>
                      <a:pt x="49" y="155"/>
                      <a:pt x="40" y="157"/>
                      <a:pt x="32" y="1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1" name="Freeform 7" hidden="1"/>
              <p:cNvSpPr>
                <a:spLocks noEditPoints="1"/>
              </p:cNvSpPr>
              <p:nvPr/>
            </p:nvSpPr>
            <p:spPr bwMode="auto">
              <a:xfrm>
                <a:off x="1951" y="1437"/>
                <a:ext cx="85" cy="370"/>
              </a:xfrm>
              <a:custGeom>
                <a:avLst/>
                <a:gdLst>
                  <a:gd name="T0" fmla="*/ 0 w 85"/>
                  <a:gd name="T1" fmla="*/ 65 h 370"/>
                  <a:gd name="T2" fmla="*/ 0 w 85"/>
                  <a:gd name="T3" fmla="*/ 0 h 370"/>
                  <a:gd name="T4" fmla="*/ 85 w 85"/>
                  <a:gd name="T5" fmla="*/ 0 h 370"/>
                  <a:gd name="T6" fmla="*/ 85 w 85"/>
                  <a:gd name="T7" fmla="*/ 65 h 370"/>
                  <a:gd name="T8" fmla="*/ 0 w 85"/>
                  <a:gd name="T9" fmla="*/ 65 h 370"/>
                  <a:gd name="T10" fmla="*/ 0 w 85"/>
                  <a:gd name="T11" fmla="*/ 370 h 370"/>
                  <a:gd name="T12" fmla="*/ 0 w 85"/>
                  <a:gd name="T13" fmla="*/ 100 h 370"/>
                  <a:gd name="T14" fmla="*/ 85 w 85"/>
                  <a:gd name="T15" fmla="*/ 100 h 370"/>
                  <a:gd name="T16" fmla="*/ 85 w 85"/>
                  <a:gd name="T17" fmla="*/ 370 h 370"/>
                  <a:gd name="T18" fmla="*/ 0 w 85"/>
                  <a:gd name="T19" fmla="*/ 370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5" h="370">
                    <a:moveTo>
                      <a:pt x="0" y="65"/>
                    </a:moveTo>
                    <a:lnTo>
                      <a:pt x="0" y="0"/>
                    </a:lnTo>
                    <a:lnTo>
                      <a:pt x="85" y="0"/>
                    </a:lnTo>
                    <a:lnTo>
                      <a:pt x="85" y="65"/>
                    </a:lnTo>
                    <a:lnTo>
                      <a:pt x="0" y="65"/>
                    </a:lnTo>
                    <a:close/>
                    <a:moveTo>
                      <a:pt x="0" y="370"/>
                    </a:moveTo>
                    <a:lnTo>
                      <a:pt x="0" y="100"/>
                    </a:lnTo>
                    <a:lnTo>
                      <a:pt x="85" y="100"/>
                    </a:lnTo>
                    <a:lnTo>
                      <a:pt x="85" y="370"/>
                    </a:lnTo>
                    <a:lnTo>
                      <a:pt x="0" y="37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2" name="Freeform 8" hidden="1"/>
              <p:cNvSpPr>
                <a:spLocks noEditPoints="1"/>
              </p:cNvSpPr>
              <p:nvPr/>
            </p:nvSpPr>
            <p:spPr bwMode="auto">
              <a:xfrm>
                <a:off x="2057" y="1439"/>
                <a:ext cx="258" cy="375"/>
              </a:xfrm>
              <a:custGeom>
                <a:avLst/>
                <a:gdLst>
                  <a:gd name="T0" fmla="*/ 75 w 109"/>
                  <a:gd name="T1" fmla="*/ 154 h 157"/>
                  <a:gd name="T2" fmla="*/ 75 w 109"/>
                  <a:gd name="T3" fmla="*/ 141 h 157"/>
                  <a:gd name="T4" fmla="*/ 74 w 109"/>
                  <a:gd name="T5" fmla="*/ 141 h 157"/>
                  <a:gd name="T6" fmla="*/ 42 w 109"/>
                  <a:gd name="T7" fmla="*/ 157 h 157"/>
                  <a:gd name="T8" fmla="*/ 0 w 109"/>
                  <a:gd name="T9" fmla="*/ 115 h 157"/>
                  <a:gd name="T10" fmla="*/ 0 w 109"/>
                  <a:gd name="T11" fmla="*/ 81 h 157"/>
                  <a:gd name="T12" fmla="*/ 45 w 109"/>
                  <a:gd name="T13" fmla="*/ 38 h 157"/>
                  <a:gd name="T14" fmla="*/ 73 w 109"/>
                  <a:gd name="T15" fmla="*/ 51 h 157"/>
                  <a:gd name="T16" fmla="*/ 74 w 109"/>
                  <a:gd name="T17" fmla="*/ 51 h 157"/>
                  <a:gd name="T18" fmla="*/ 74 w 109"/>
                  <a:gd name="T19" fmla="*/ 0 h 157"/>
                  <a:gd name="T20" fmla="*/ 109 w 109"/>
                  <a:gd name="T21" fmla="*/ 0 h 157"/>
                  <a:gd name="T22" fmla="*/ 109 w 109"/>
                  <a:gd name="T23" fmla="*/ 154 h 157"/>
                  <a:gd name="T24" fmla="*/ 75 w 109"/>
                  <a:gd name="T25" fmla="*/ 154 h 157"/>
                  <a:gd name="T26" fmla="*/ 74 w 109"/>
                  <a:gd name="T27" fmla="*/ 83 h 157"/>
                  <a:gd name="T28" fmla="*/ 54 w 109"/>
                  <a:gd name="T29" fmla="*/ 65 h 157"/>
                  <a:gd name="T30" fmla="*/ 36 w 109"/>
                  <a:gd name="T31" fmla="*/ 84 h 157"/>
                  <a:gd name="T32" fmla="*/ 36 w 109"/>
                  <a:gd name="T33" fmla="*/ 111 h 157"/>
                  <a:gd name="T34" fmla="*/ 55 w 109"/>
                  <a:gd name="T35" fmla="*/ 129 h 157"/>
                  <a:gd name="T36" fmla="*/ 74 w 109"/>
                  <a:gd name="T37" fmla="*/ 110 h 157"/>
                  <a:gd name="T38" fmla="*/ 74 w 109"/>
                  <a:gd name="T39" fmla="*/ 83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9" h="157">
                    <a:moveTo>
                      <a:pt x="75" y="154"/>
                    </a:moveTo>
                    <a:cubicBezTo>
                      <a:pt x="75" y="141"/>
                      <a:pt x="75" y="141"/>
                      <a:pt x="75" y="141"/>
                    </a:cubicBezTo>
                    <a:cubicBezTo>
                      <a:pt x="74" y="141"/>
                      <a:pt x="74" y="141"/>
                      <a:pt x="74" y="141"/>
                    </a:cubicBezTo>
                    <a:cubicBezTo>
                      <a:pt x="67" y="151"/>
                      <a:pt x="53" y="157"/>
                      <a:pt x="42" y="157"/>
                    </a:cubicBezTo>
                    <a:cubicBezTo>
                      <a:pt x="17" y="157"/>
                      <a:pt x="0" y="141"/>
                      <a:pt x="0" y="115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54"/>
                      <a:pt x="20" y="38"/>
                      <a:pt x="45" y="38"/>
                    </a:cubicBezTo>
                    <a:cubicBezTo>
                      <a:pt x="56" y="38"/>
                      <a:pt x="67" y="43"/>
                      <a:pt x="73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109" y="0"/>
                      <a:pt x="109" y="0"/>
                      <a:pt x="109" y="0"/>
                    </a:cubicBezTo>
                    <a:cubicBezTo>
                      <a:pt x="109" y="154"/>
                      <a:pt x="109" y="154"/>
                      <a:pt x="109" y="154"/>
                    </a:cubicBezTo>
                    <a:lnTo>
                      <a:pt x="75" y="154"/>
                    </a:lnTo>
                    <a:close/>
                    <a:moveTo>
                      <a:pt x="74" y="83"/>
                    </a:moveTo>
                    <a:cubicBezTo>
                      <a:pt x="74" y="70"/>
                      <a:pt x="64" y="65"/>
                      <a:pt x="54" y="65"/>
                    </a:cubicBezTo>
                    <a:cubicBezTo>
                      <a:pt x="46" y="65"/>
                      <a:pt x="36" y="70"/>
                      <a:pt x="36" y="84"/>
                    </a:cubicBezTo>
                    <a:cubicBezTo>
                      <a:pt x="36" y="111"/>
                      <a:pt x="36" y="111"/>
                      <a:pt x="36" y="111"/>
                    </a:cubicBezTo>
                    <a:cubicBezTo>
                      <a:pt x="36" y="123"/>
                      <a:pt x="44" y="129"/>
                      <a:pt x="55" y="129"/>
                    </a:cubicBezTo>
                    <a:cubicBezTo>
                      <a:pt x="64" y="129"/>
                      <a:pt x="74" y="124"/>
                      <a:pt x="74" y="110"/>
                    </a:cubicBezTo>
                    <a:lnTo>
                      <a:pt x="74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3" name="Freeform 9" hidden="1"/>
              <p:cNvSpPr>
                <a:spLocks noEditPoints="1"/>
              </p:cNvSpPr>
              <p:nvPr/>
            </p:nvSpPr>
            <p:spPr bwMode="auto">
              <a:xfrm>
                <a:off x="2337" y="1530"/>
                <a:ext cx="253" cy="284"/>
              </a:xfrm>
              <a:custGeom>
                <a:avLst/>
                <a:gdLst>
                  <a:gd name="T0" fmla="*/ 37 w 107"/>
                  <a:gd name="T1" fmla="*/ 71 h 119"/>
                  <a:gd name="T2" fmla="*/ 37 w 107"/>
                  <a:gd name="T3" fmla="*/ 74 h 119"/>
                  <a:gd name="T4" fmla="*/ 63 w 107"/>
                  <a:gd name="T5" fmla="*/ 92 h 119"/>
                  <a:gd name="T6" fmla="*/ 90 w 107"/>
                  <a:gd name="T7" fmla="*/ 84 h 119"/>
                  <a:gd name="T8" fmla="*/ 101 w 107"/>
                  <a:gd name="T9" fmla="*/ 109 h 119"/>
                  <a:gd name="T10" fmla="*/ 57 w 107"/>
                  <a:gd name="T11" fmla="*/ 119 h 119"/>
                  <a:gd name="T12" fmla="*/ 0 w 107"/>
                  <a:gd name="T13" fmla="*/ 73 h 119"/>
                  <a:gd name="T14" fmla="*/ 0 w 107"/>
                  <a:gd name="T15" fmla="*/ 50 h 119"/>
                  <a:gd name="T16" fmla="*/ 55 w 107"/>
                  <a:gd name="T17" fmla="*/ 0 h 119"/>
                  <a:gd name="T18" fmla="*/ 107 w 107"/>
                  <a:gd name="T19" fmla="*/ 43 h 119"/>
                  <a:gd name="T20" fmla="*/ 107 w 107"/>
                  <a:gd name="T21" fmla="*/ 71 h 119"/>
                  <a:gd name="T22" fmla="*/ 37 w 107"/>
                  <a:gd name="T23" fmla="*/ 71 h 119"/>
                  <a:gd name="T24" fmla="*/ 73 w 107"/>
                  <a:gd name="T25" fmla="*/ 44 h 119"/>
                  <a:gd name="T26" fmla="*/ 55 w 107"/>
                  <a:gd name="T27" fmla="*/ 27 h 119"/>
                  <a:gd name="T28" fmla="*/ 37 w 107"/>
                  <a:gd name="T29" fmla="*/ 46 h 119"/>
                  <a:gd name="T30" fmla="*/ 37 w 107"/>
                  <a:gd name="T31" fmla="*/ 50 h 119"/>
                  <a:gd name="T32" fmla="*/ 73 w 107"/>
                  <a:gd name="T33" fmla="*/ 50 h 119"/>
                  <a:gd name="T34" fmla="*/ 73 w 107"/>
                  <a:gd name="T35" fmla="*/ 44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7" h="119">
                    <a:moveTo>
                      <a:pt x="37" y="71"/>
                    </a:moveTo>
                    <a:cubicBezTo>
                      <a:pt x="37" y="74"/>
                      <a:pt x="37" y="74"/>
                      <a:pt x="37" y="74"/>
                    </a:cubicBezTo>
                    <a:cubicBezTo>
                      <a:pt x="37" y="86"/>
                      <a:pt x="51" y="92"/>
                      <a:pt x="63" y="92"/>
                    </a:cubicBezTo>
                    <a:cubicBezTo>
                      <a:pt x="73" y="92"/>
                      <a:pt x="85" y="86"/>
                      <a:pt x="90" y="84"/>
                    </a:cubicBezTo>
                    <a:cubicBezTo>
                      <a:pt x="101" y="109"/>
                      <a:pt x="101" y="109"/>
                      <a:pt x="101" y="109"/>
                    </a:cubicBezTo>
                    <a:cubicBezTo>
                      <a:pt x="90" y="115"/>
                      <a:pt x="78" y="119"/>
                      <a:pt x="57" y="119"/>
                    </a:cubicBezTo>
                    <a:cubicBezTo>
                      <a:pt x="30" y="119"/>
                      <a:pt x="0" y="105"/>
                      <a:pt x="0" y="73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16"/>
                      <a:pt x="28" y="0"/>
                      <a:pt x="55" y="0"/>
                    </a:cubicBezTo>
                    <a:cubicBezTo>
                      <a:pt x="81" y="0"/>
                      <a:pt x="107" y="15"/>
                      <a:pt x="107" y="43"/>
                    </a:cubicBezTo>
                    <a:cubicBezTo>
                      <a:pt x="107" y="71"/>
                      <a:pt x="107" y="71"/>
                      <a:pt x="107" y="71"/>
                    </a:cubicBezTo>
                    <a:lnTo>
                      <a:pt x="37" y="71"/>
                    </a:lnTo>
                    <a:close/>
                    <a:moveTo>
                      <a:pt x="73" y="44"/>
                    </a:moveTo>
                    <a:cubicBezTo>
                      <a:pt x="73" y="32"/>
                      <a:pt x="64" y="27"/>
                      <a:pt x="55" y="27"/>
                    </a:cubicBezTo>
                    <a:cubicBezTo>
                      <a:pt x="45" y="27"/>
                      <a:pt x="37" y="33"/>
                      <a:pt x="37" y="46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73" y="50"/>
                      <a:pt x="73" y="50"/>
                      <a:pt x="73" y="50"/>
                    </a:cubicBezTo>
                    <a:lnTo>
                      <a:pt x="73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4" name="Freeform 10" hidden="1"/>
              <p:cNvSpPr>
                <a:spLocks/>
              </p:cNvSpPr>
              <p:nvPr/>
            </p:nvSpPr>
            <p:spPr bwMode="auto">
              <a:xfrm>
                <a:off x="2609" y="1439"/>
                <a:ext cx="367" cy="368"/>
              </a:xfrm>
              <a:custGeom>
                <a:avLst/>
                <a:gdLst>
                  <a:gd name="T0" fmla="*/ 284 w 367"/>
                  <a:gd name="T1" fmla="*/ 368 h 368"/>
                  <a:gd name="T2" fmla="*/ 284 w 367"/>
                  <a:gd name="T3" fmla="*/ 134 h 368"/>
                  <a:gd name="T4" fmla="*/ 281 w 367"/>
                  <a:gd name="T5" fmla="*/ 134 h 368"/>
                  <a:gd name="T6" fmla="*/ 215 w 367"/>
                  <a:gd name="T7" fmla="*/ 320 h 368"/>
                  <a:gd name="T8" fmla="*/ 151 w 367"/>
                  <a:gd name="T9" fmla="*/ 320 h 368"/>
                  <a:gd name="T10" fmla="*/ 85 w 367"/>
                  <a:gd name="T11" fmla="*/ 137 h 368"/>
                  <a:gd name="T12" fmla="*/ 85 w 367"/>
                  <a:gd name="T13" fmla="*/ 137 h 368"/>
                  <a:gd name="T14" fmla="*/ 85 w 367"/>
                  <a:gd name="T15" fmla="*/ 368 h 368"/>
                  <a:gd name="T16" fmla="*/ 0 w 367"/>
                  <a:gd name="T17" fmla="*/ 368 h 368"/>
                  <a:gd name="T18" fmla="*/ 0 w 367"/>
                  <a:gd name="T19" fmla="*/ 0 h 368"/>
                  <a:gd name="T20" fmla="*/ 113 w 367"/>
                  <a:gd name="T21" fmla="*/ 0 h 368"/>
                  <a:gd name="T22" fmla="*/ 184 w 367"/>
                  <a:gd name="T23" fmla="*/ 191 h 368"/>
                  <a:gd name="T24" fmla="*/ 253 w 367"/>
                  <a:gd name="T25" fmla="*/ 0 h 368"/>
                  <a:gd name="T26" fmla="*/ 367 w 367"/>
                  <a:gd name="T27" fmla="*/ 0 h 368"/>
                  <a:gd name="T28" fmla="*/ 367 w 367"/>
                  <a:gd name="T29" fmla="*/ 368 h 368"/>
                  <a:gd name="T30" fmla="*/ 284 w 367"/>
                  <a:gd name="T31" fmla="*/ 368 h 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67" h="368">
                    <a:moveTo>
                      <a:pt x="284" y="368"/>
                    </a:moveTo>
                    <a:lnTo>
                      <a:pt x="284" y="134"/>
                    </a:lnTo>
                    <a:lnTo>
                      <a:pt x="281" y="134"/>
                    </a:lnTo>
                    <a:lnTo>
                      <a:pt x="215" y="320"/>
                    </a:lnTo>
                    <a:lnTo>
                      <a:pt x="151" y="320"/>
                    </a:lnTo>
                    <a:lnTo>
                      <a:pt x="85" y="137"/>
                    </a:lnTo>
                    <a:lnTo>
                      <a:pt x="85" y="137"/>
                    </a:lnTo>
                    <a:lnTo>
                      <a:pt x="85" y="368"/>
                    </a:lnTo>
                    <a:lnTo>
                      <a:pt x="0" y="368"/>
                    </a:lnTo>
                    <a:lnTo>
                      <a:pt x="0" y="0"/>
                    </a:lnTo>
                    <a:lnTo>
                      <a:pt x="113" y="0"/>
                    </a:lnTo>
                    <a:lnTo>
                      <a:pt x="184" y="191"/>
                    </a:lnTo>
                    <a:lnTo>
                      <a:pt x="253" y="0"/>
                    </a:lnTo>
                    <a:lnTo>
                      <a:pt x="367" y="0"/>
                    </a:lnTo>
                    <a:lnTo>
                      <a:pt x="367" y="368"/>
                    </a:lnTo>
                    <a:lnTo>
                      <a:pt x="284" y="36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5" name="Freeform 11" hidden="1"/>
              <p:cNvSpPr>
                <a:spLocks noEditPoints="1"/>
              </p:cNvSpPr>
              <p:nvPr/>
            </p:nvSpPr>
            <p:spPr bwMode="auto">
              <a:xfrm>
                <a:off x="2999" y="1530"/>
                <a:ext cx="258" cy="284"/>
              </a:xfrm>
              <a:custGeom>
                <a:avLst/>
                <a:gdLst>
                  <a:gd name="T0" fmla="*/ 55 w 109"/>
                  <a:gd name="T1" fmla="*/ 119 h 119"/>
                  <a:gd name="T2" fmla="*/ 0 w 109"/>
                  <a:gd name="T3" fmla="*/ 73 h 119"/>
                  <a:gd name="T4" fmla="*/ 0 w 109"/>
                  <a:gd name="T5" fmla="*/ 49 h 119"/>
                  <a:gd name="T6" fmla="*/ 54 w 109"/>
                  <a:gd name="T7" fmla="*/ 0 h 119"/>
                  <a:gd name="T8" fmla="*/ 109 w 109"/>
                  <a:gd name="T9" fmla="*/ 48 h 119"/>
                  <a:gd name="T10" fmla="*/ 109 w 109"/>
                  <a:gd name="T11" fmla="*/ 72 h 119"/>
                  <a:gd name="T12" fmla="*/ 55 w 109"/>
                  <a:gd name="T13" fmla="*/ 119 h 119"/>
                  <a:gd name="T14" fmla="*/ 73 w 109"/>
                  <a:gd name="T15" fmla="*/ 46 h 119"/>
                  <a:gd name="T16" fmla="*/ 55 w 109"/>
                  <a:gd name="T17" fmla="*/ 28 h 119"/>
                  <a:gd name="T18" fmla="*/ 36 w 109"/>
                  <a:gd name="T19" fmla="*/ 46 h 119"/>
                  <a:gd name="T20" fmla="*/ 36 w 109"/>
                  <a:gd name="T21" fmla="*/ 74 h 119"/>
                  <a:gd name="T22" fmla="*/ 55 w 109"/>
                  <a:gd name="T23" fmla="*/ 92 h 119"/>
                  <a:gd name="T24" fmla="*/ 73 w 109"/>
                  <a:gd name="T25" fmla="*/ 74 h 119"/>
                  <a:gd name="T26" fmla="*/ 73 w 109"/>
                  <a:gd name="T27" fmla="*/ 46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9" h="119">
                    <a:moveTo>
                      <a:pt x="55" y="119"/>
                    </a:moveTo>
                    <a:cubicBezTo>
                      <a:pt x="28" y="119"/>
                      <a:pt x="0" y="107"/>
                      <a:pt x="0" y="73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0" y="16"/>
                      <a:pt x="28" y="0"/>
                      <a:pt x="54" y="0"/>
                    </a:cubicBezTo>
                    <a:cubicBezTo>
                      <a:pt x="81" y="0"/>
                      <a:pt x="109" y="15"/>
                      <a:pt x="109" y="48"/>
                    </a:cubicBezTo>
                    <a:cubicBezTo>
                      <a:pt x="109" y="72"/>
                      <a:pt x="109" y="72"/>
                      <a:pt x="109" y="72"/>
                    </a:cubicBezTo>
                    <a:cubicBezTo>
                      <a:pt x="109" y="105"/>
                      <a:pt x="81" y="119"/>
                      <a:pt x="55" y="119"/>
                    </a:cubicBezTo>
                    <a:close/>
                    <a:moveTo>
                      <a:pt x="73" y="46"/>
                    </a:moveTo>
                    <a:cubicBezTo>
                      <a:pt x="73" y="35"/>
                      <a:pt x="65" y="28"/>
                      <a:pt x="55" y="28"/>
                    </a:cubicBezTo>
                    <a:cubicBezTo>
                      <a:pt x="44" y="28"/>
                      <a:pt x="36" y="34"/>
                      <a:pt x="36" y="46"/>
                    </a:cubicBezTo>
                    <a:cubicBezTo>
                      <a:pt x="36" y="74"/>
                      <a:pt x="36" y="74"/>
                      <a:pt x="36" y="74"/>
                    </a:cubicBezTo>
                    <a:cubicBezTo>
                      <a:pt x="36" y="85"/>
                      <a:pt x="44" y="92"/>
                      <a:pt x="55" y="92"/>
                    </a:cubicBezTo>
                    <a:cubicBezTo>
                      <a:pt x="65" y="92"/>
                      <a:pt x="73" y="86"/>
                      <a:pt x="73" y="74"/>
                    </a:cubicBezTo>
                    <a:lnTo>
                      <a:pt x="73" y="4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6" name="Freeform 12" hidden="1"/>
              <p:cNvSpPr>
                <a:spLocks noEditPoints="1"/>
              </p:cNvSpPr>
              <p:nvPr/>
            </p:nvSpPr>
            <p:spPr bwMode="auto">
              <a:xfrm>
                <a:off x="3279" y="1439"/>
                <a:ext cx="258" cy="375"/>
              </a:xfrm>
              <a:custGeom>
                <a:avLst/>
                <a:gdLst>
                  <a:gd name="T0" fmla="*/ 74 w 109"/>
                  <a:gd name="T1" fmla="*/ 154 h 157"/>
                  <a:gd name="T2" fmla="*/ 74 w 109"/>
                  <a:gd name="T3" fmla="*/ 141 h 157"/>
                  <a:gd name="T4" fmla="*/ 73 w 109"/>
                  <a:gd name="T5" fmla="*/ 141 h 157"/>
                  <a:gd name="T6" fmla="*/ 42 w 109"/>
                  <a:gd name="T7" fmla="*/ 157 h 157"/>
                  <a:gd name="T8" fmla="*/ 0 w 109"/>
                  <a:gd name="T9" fmla="*/ 115 h 157"/>
                  <a:gd name="T10" fmla="*/ 0 w 109"/>
                  <a:gd name="T11" fmla="*/ 81 h 157"/>
                  <a:gd name="T12" fmla="*/ 44 w 109"/>
                  <a:gd name="T13" fmla="*/ 38 h 157"/>
                  <a:gd name="T14" fmla="*/ 73 w 109"/>
                  <a:gd name="T15" fmla="*/ 51 h 157"/>
                  <a:gd name="T16" fmla="*/ 73 w 109"/>
                  <a:gd name="T17" fmla="*/ 51 h 157"/>
                  <a:gd name="T18" fmla="*/ 73 w 109"/>
                  <a:gd name="T19" fmla="*/ 0 h 157"/>
                  <a:gd name="T20" fmla="*/ 109 w 109"/>
                  <a:gd name="T21" fmla="*/ 0 h 157"/>
                  <a:gd name="T22" fmla="*/ 109 w 109"/>
                  <a:gd name="T23" fmla="*/ 154 h 157"/>
                  <a:gd name="T24" fmla="*/ 74 w 109"/>
                  <a:gd name="T25" fmla="*/ 154 h 157"/>
                  <a:gd name="T26" fmla="*/ 73 w 109"/>
                  <a:gd name="T27" fmla="*/ 83 h 157"/>
                  <a:gd name="T28" fmla="*/ 54 w 109"/>
                  <a:gd name="T29" fmla="*/ 65 h 157"/>
                  <a:gd name="T30" fmla="*/ 35 w 109"/>
                  <a:gd name="T31" fmla="*/ 84 h 157"/>
                  <a:gd name="T32" fmla="*/ 35 w 109"/>
                  <a:gd name="T33" fmla="*/ 111 h 157"/>
                  <a:gd name="T34" fmla="*/ 54 w 109"/>
                  <a:gd name="T35" fmla="*/ 129 h 157"/>
                  <a:gd name="T36" fmla="*/ 73 w 109"/>
                  <a:gd name="T37" fmla="*/ 110 h 157"/>
                  <a:gd name="T38" fmla="*/ 73 w 109"/>
                  <a:gd name="T39" fmla="*/ 83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9" h="157">
                    <a:moveTo>
                      <a:pt x="74" y="154"/>
                    </a:moveTo>
                    <a:cubicBezTo>
                      <a:pt x="74" y="141"/>
                      <a:pt x="74" y="141"/>
                      <a:pt x="74" y="141"/>
                    </a:cubicBezTo>
                    <a:cubicBezTo>
                      <a:pt x="73" y="141"/>
                      <a:pt x="73" y="141"/>
                      <a:pt x="73" y="141"/>
                    </a:cubicBezTo>
                    <a:cubicBezTo>
                      <a:pt x="66" y="151"/>
                      <a:pt x="53" y="157"/>
                      <a:pt x="42" y="157"/>
                    </a:cubicBezTo>
                    <a:cubicBezTo>
                      <a:pt x="16" y="157"/>
                      <a:pt x="0" y="141"/>
                      <a:pt x="0" y="115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54"/>
                      <a:pt x="19" y="38"/>
                      <a:pt x="44" y="38"/>
                    </a:cubicBezTo>
                    <a:cubicBezTo>
                      <a:pt x="55" y="38"/>
                      <a:pt x="66" y="43"/>
                      <a:pt x="73" y="51"/>
                    </a:cubicBezTo>
                    <a:cubicBezTo>
                      <a:pt x="73" y="51"/>
                      <a:pt x="73" y="51"/>
                      <a:pt x="73" y="51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109" y="0"/>
                      <a:pt x="109" y="0"/>
                      <a:pt x="109" y="0"/>
                    </a:cubicBezTo>
                    <a:cubicBezTo>
                      <a:pt x="109" y="154"/>
                      <a:pt x="109" y="154"/>
                      <a:pt x="109" y="154"/>
                    </a:cubicBezTo>
                    <a:lnTo>
                      <a:pt x="74" y="154"/>
                    </a:lnTo>
                    <a:close/>
                    <a:moveTo>
                      <a:pt x="73" y="83"/>
                    </a:moveTo>
                    <a:cubicBezTo>
                      <a:pt x="73" y="70"/>
                      <a:pt x="63" y="65"/>
                      <a:pt x="54" y="65"/>
                    </a:cubicBezTo>
                    <a:cubicBezTo>
                      <a:pt x="45" y="65"/>
                      <a:pt x="35" y="70"/>
                      <a:pt x="35" y="84"/>
                    </a:cubicBezTo>
                    <a:cubicBezTo>
                      <a:pt x="35" y="111"/>
                      <a:pt x="35" y="111"/>
                      <a:pt x="35" y="111"/>
                    </a:cubicBezTo>
                    <a:cubicBezTo>
                      <a:pt x="35" y="123"/>
                      <a:pt x="44" y="129"/>
                      <a:pt x="54" y="129"/>
                    </a:cubicBezTo>
                    <a:cubicBezTo>
                      <a:pt x="63" y="129"/>
                      <a:pt x="73" y="124"/>
                      <a:pt x="73" y="110"/>
                    </a:cubicBezTo>
                    <a:lnTo>
                      <a:pt x="73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7" name="Freeform 13" hidden="1"/>
              <p:cNvSpPr>
                <a:spLocks noEditPoints="1"/>
              </p:cNvSpPr>
              <p:nvPr/>
            </p:nvSpPr>
            <p:spPr bwMode="auto">
              <a:xfrm>
                <a:off x="3553" y="1530"/>
                <a:ext cx="253" cy="284"/>
              </a:xfrm>
              <a:custGeom>
                <a:avLst/>
                <a:gdLst>
                  <a:gd name="T0" fmla="*/ 36 w 107"/>
                  <a:gd name="T1" fmla="*/ 71 h 119"/>
                  <a:gd name="T2" fmla="*/ 36 w 107"/>
                  <a:gd name="T3" fmla="*/ 74 h 119"/>
                  <a:gd name="T4" fmla="*/ 62 w 107"/>
                  <a:gd name="T5" fmla="*/ 92 h 119"/>
                  <a:gd name="T6" fmla="*/ 90 w 107"/>
                  <a:gd name="T7" fmla="*/ 84 h 119"/>
                  <a:gd name="T8" fmla="*/ 101 w 107"/>
                  <a:gd name="T9" fmla="*/ 109 h 119"/>
                  <a:gd name="T10" fmla="*/ 56 w 107"/>
                  <a:gd name="T11" fmla="*/ 119 h 119"/>
                  <a:gd name="T12" fmla="*/ 0 w 107"/>
                  <a:gd name="T13" fmla="*/ 73 h 119"/>
                  <a:gd name="T14" fmla="*/ 0 w 107"/>
                  <a:gd name="T15" fmla="*/ 50 h 119"/>
                  <a:gd name="T16" fmla="*/ 54 w 107"/>
                  <a:gd name="T17" fmla="*/ 0 h 119"/>
                  <a:gd name="T18" fmla="*/ 107 w 107"/>
                  <a:gd name="T19" fmla="*/ 43 h 119"/>
                  <a:gd name="T20" fmla="*/ 107 w 107"/>
                  <a:gd name="T21" fmla="*/ 71 h 119"/>
                  <a:gd name="T22" fmla="*/ 36 w 107"/>
                  <a:gd name="T23" fmla="*/ 71 h 119"/>
                  <a:gd name="T24" fmla="*/ 72 w 107"/>
                  <a:gd name="T25" fmla="*/ 44 h 119"/>
                  <a:gd name="T26" fmla="*/ 55 w 107"/>
                  <a:gd name="T27" fmla="*/ 27 h 119"/>
                  <a:gd name="T28" fmla="*/ 36 w 107"/>
                  <a:gd name="T29" fmla="*/ 46 h 119"/>
                  <a:gd name="T30" fmla="*/ 36 w 107"/>
                  <a:gd name="T31" fmla="*/ 50 h 119"/>
                  <a:gd name="T32" fmla="*/ 72 w 107"/>
                  <a:gd name="T33" fmla="*/ 50 h 119"/>
                  <a:gd name="T34" fmla="*/ 72 w 107"/>
                  <a:gd name="T35" fmla="*/ 44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7" h="119">
                    <a:moveTo>
                      <a:pt x="36" y="71"/>
                    </a:moveTo>
                    <a:cubicBezTo>
                      <a:pt x="36" y="74"/>
                      <a:pt x="36" y="74"/>
                      <a:pt x="36" y="74"/>
                    </a:cubicBezTo>
                    <a:cubicBezTo>
                      <a:pt x="36" y="86"/>
                      <a:pt x="51" y="92"/>
                      <a:pt x="62" y="92"/>
                    </a:cubicBezTo>
                    <a:cubicBezTo>
                      <a:pt x="73" y="92"/>
                      <a:pt x="85" y="86"/>
                      <a:pt x="90" y="84"/>
                    </a:cubicBezTo>
                    <a:cubicBezTo>
                      <a:pt x="101" y="109"/>
                      <a:pt x="101" y="109"/>
                      <a:pt x="101" y="109"/>
                    </a:cubicBezTo>
                    <a:cubicBezTo>
                      <a:pt x="89" y="115"/>
                      <a:pt x="78" y="119"/>
                      <a:pt x="56" y="119"/>
                    </a:cubicBezTo>
                    <a:cubicBezTo>
                      <a:pt x="29" y="119"/>
                      <a:pt x="0" y="105"/>
                      <a:pt x="0" y="73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16"/>
                      <a:pt x="27" y="0"/>
                      <a:pt x="54" y="0"/>
                    </a:cubicBezTo>
                    <a:cubicBezTo>
                      <a:pt x="81" y="0"/>
                      <a:pt x="107" y="15"/>
                      <a:pt x="107" y="43"/>
                    </a:cubicBezTo>
                    <a:cubicBezTo>
                      <a:pt x="107" y="71"/>
                      <a:pt x="107" y="71"/>
                      <a:pt x="107" y="71"/>
                    </a:cubicBezTo>
                    <a:lnTo>
                      <a:pt x="36" y="71"/>
                    </a:lnTo>
                    <a:close/>
                    <a:moveTo>
                      <a:pt x="72" y="44"/>
                    </a:moveTo>
                    <a:cubicBezTo>
                      <a:pt x="72" y="32"/>
                      <a:pt x="64" y="27"/>
                      <a:pt x="55" y="27"/>
                    </a:cubicBezTo>
                    <a:cubicBezTo>
                      <a:pt x="45" y="27"/>
                      <a:pt x="36" y="33"/>
                      <a:pt x="36" y="46"/>
                    </a:cubicBezTo>
                    <a:cubicBezTo>
                      <a:pt x="36" y="50"/>
                      <a:pt x="36" y="50"/>
                      <a:pt x="36" y="50"/>
                    </a:cubicBezTo>
                    <a:cubicBezTo>
                      <a:pt x="72" y="50"/>
                      <a:pt x="72" y="50"/>
                      <a:pt x="72" y="50"/>
                    </a:cubicBezTo>
                    <a:lnTo>
                      <a:pt x="72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8" name="Freeform 14" hidden="1"/>
              <p:cNvSpPr>
                <a:spLocks/>
              </p:cNvSpPr>
              <p:nvPr/>
            </p:nvSpPr>
            <p:spPr bwMode="auto">
              <a:xfrm>
                <a:off x="3821" y="1439"/>
                <a:ext cx="130" cy="375"/>
              </a:xfrm>
              <a:custGeom>
                <a:avLst/>
                <a:gdLst>
                  <a:gd name="T0" fmla="*/ 32 w 55"/>
                  <a:gd name="T1" fmla="*/ 157 h 157"/>
                  <a:gd name="T2" fmla="*/ 0 w 55"/>
                  <a:gd name="T3" fmla="*/ 126 h 157"/>
                  <a:gd name="T4" fmla="*/ 0 w 55"/>
                  <a:gd name="T5" fmla="*/ 0 h 157"/>
                  <a:gd name="T6" fmla="*/ 36 w 55"/>
                  <a:gd name="T7" fmla="*/ 0 h 157"/>
                  <a:gd name="T8" fmla="*/ 36 w 55"/>
                  <a:gd name="T9" fmla="*/ 117 h 157"/>
                  <a:gd name="T10" fmla="*/ 45 w 55"/>
                  <a:gd name="T11" fmla="*/ 126 h 157"/>
                  <a:gd name="T12" fmla="*/ 55 w 55"/>
                  <a:gd name="T13" fmla="*/ 125 h 157"/>
                  <a:gd name="T14" fmla="*/ 55 w 55"/>
                  <a:gd name="T15" fmla="*/ 153 h 157"/>
                  <a:gd name="T16" fmla="*/ 32 w 55"/>
                  <a:gd name="T17" fmla="*/ 15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157">
                    <a:moveTo>
                      <a:pt x="32" y="157"/>
                    </a:moveTo>
                    <a:cubicBezTo>
                      <a:pt x="8" y="157"/>
                      <a:pt x="0" y="141"/>
                      <a:pt x="0" y="12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117"/>
                      <a:pt x="36" y="117"/>
                      <a:pt x="36" y="117"/>
                    </a:cubicBezTo>
                    <a:cubicBezTo>
                      <a:pt x="36" y="122"/>
                      <a:pt x="38" y="126"/>
                      <a:pt x="45" y="126"/>
                    </a:cubicBezTo>
                    <a:cubicBezTo>
                      <a:pt x="48" y="126"/>
                      <a:pt x="51" y="125"/>
                      <a:pt x="55" y="125"/>
                    </a:cubicBezTo>
                    <a:cubicBezTo>
                      <a:pt x="55" y="153"/>
                      <a:pt x="55" y="153"/>
                      <a:pt x="55" y="153"/>
                    </a:cubicBezTo>
                    <a:cubicBezTo>
                      <a:pt x="49" y="155"/>
                      <a:pt x="40" y="157"/>
                      <a:pt x="32" y="1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9" name="Rectangle 15" hidden="1"/>
              <p:cNvSpPr>
                <a:spLocks noChangeArrowheads="1"/>
              </p:cNvSpPr>
              <p:nvPr/>
            </p:nvSpPr>
            <p:spPr bwMode="auto">
              <a:xfrm>
                <a:off x="3963" y="1786"/>
                <a:ext cx="16" cy="2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0" name="Freeform 16" hidden="1"/>
              <p:cNvSpPr>
                <a:spLocks/>
              </p:cNvSpPr>
              <p:nvPr/>
            </p:nvSpPr>
            <p:spPr bwMode="auto">
              <a:xfrm>
                <a:off x="3993" y="1712"/>
                <a:ext cx="74" cy="98"/>
              </a:xfrm>
              <a:custGeom>
                <a:avLst/>
                <a:gdLst>
                  <a:gd name="T0" fmla="*/ 16 w 31"/>
                  <a:gd name="T1" fmla="*/ 41 h 41"/>
                  <a:gd name="T2" fmla="*/ 0 w 31"/>
                  <a:gd name="T3" fmla="*/ 26 h 41"/>
                  <a:gd name="T4" fmla="*/ 0 w 31"/>
                  <a:gd name="T5" fmla="*/ 16 h 41"/>
                  <a:gd name="T6" fmla="*/ 16 w 31"/>
                  <a:gd name="T7" fmla="*/ 0 h 41"/>
                  <a:gd name="T8" fmla="*/ 31 w 31"/>
                  <a:gd name="T9" fmla="*/ 13 h 41"/>
                  <a:gd name="T10" fmla="*/ 31 w 31"/>
                  <a:gd name="T11" fmla="*/ 14 h 41"/>
                  <a:gd name="T12" fmla="*/ 26 w 31"/>
                  <a:gd name="T13" fmla="*/ 14 h 41"/>
                  <a:gd name="T14" fmla="*/ 26 w 31"/>
                  <a:gd name="T15" fmla="*/ 13 h 41"/>
                  <a:gd name="T16" fmla="*/ 16 w 31"/>
                  <a:gd name="T17" fmla="*/ 5 h 41"/>
                  <a:gd name="T18" fmla="*/ 6 w 31"/>
                  <a:gd name="T19" fmla="*/ 16 h 41"/>
                  <a:gd name="T20" fmla="*/ 6 w 31"/>
                  <a:gd name="T21" fmla="*/ 25 h 41"/>
                  <a:gd name="T22" fmla="*/ 16 w 31"/>
                  <a:gd name="T23" fmla="*/ 36 h 41"/>
                  <a:gd name="T24" fmla="*/ 26 w 31"/>
                  <a:gd name="T25" fmla="*/ 29 h 41"/>
                  <a:gd name="T26" fmla="*/ 26 w 31"/>
                  <a:gd name="T27" fmla="*/ 27 h 41"/>
                  <a:gd name="T28" fmla="*/ 31 w 31"/>
                  <a:gd name="T29" fmla="*/ 27 h 41"/>
                  <a:gd name="T30" fmla="*/ 31 w 31"/>
                  <a:gd name="T31" fmla="*/ 28 h 41"/>
                  <a:gd name="T32" fmla="*/ 16 w 31"/>
                  <a:gd name="T33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1" h="41">
                    <a:moveTo>
                      <a:pt x="16" y="41"/>
                    </a:moveTo>
                    <a:cubicBezTo>
                      <a:pt x="6" y="41"/>
                      <a:pt x="0" y="36"/>
                      <a:pt x="0" y="2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6"/>
                      <a:pt x="7" y="0"/>
                      <a:pt x="16" y="0"/>
                    </a:cubicBezTo>
                    <a:cubicBezTo>
                      <a:pt x="26" y="0"/>
                      <a:pt x="31" y="6"/>
                      <a:pt x="31" y="13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0"/>
                      <a:pt x="23" y="5"/>
                      <a:pt x="16" y="5"/>
                    </a:cubicBezTo>
                    <a:cubicBezTo>
                      <a:pt x="10" y="5"/>
                      <a:pt x="6" y="10"/>
                      <a:pt x="6" y="16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6" y="32"/>
                      <a:pt x="9" y="36"/>
                      <a:pt x="16" y="36"/>
                    </a:cubicBezTo>
                    <a:cubicBezTo>
                      <a:pt x="23" y="36"/>
                      <a:pt x="26" y="32"/>
                      <a:pt x="26" y="29"/>
                    </a:cubicBezTo>
                    <a:cubicBezTo>
                      <a:pt x="26" y="27"/>
                      <a:pt x="26" y="27"/>
                      <a:pt x="26" y="27"/>
                    </a:cubicBezTo>
                    <a:cubicBezTo>
                      <a:pt x="31" y="27"/>
                      <a:pt x="31" y="27"/>
                      <a:pt x="31" y="27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1" y="36"/>
                      <a:pt x="26" y="41"/>
                      <a:pt x="16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1" name="Freeform 17" hidden="1"/>
              <p:cNvSpPr>
                <a:spLocks noEditPoints="1"/>
              </p:cNvSpPr>
              <p:nvPr/>
            </p:nvSpPr>
            <p:spPr bwMode="auto">
              <a:xfrm>
                <a:off x="4076" y="1712"/>
                <a:ext cx="76" cy="98"/>
              </a:xfrm>
              <a:custGeom>
                <a:avLst/>
                <a:gdLst>
                  <a:gd name="T0" fmla="*/ 16 w 32"/>
                  <a:gd name="T1" fmla="*/ 41 h 41"/>
                  <a:gd name="T2" fmla="*/ 0 w 32"/>
                  <a:gd name="T3" fmla="*/ 26 h 41"/>
                  <a:gd name="T4" fmla="*/ 0 w 32"/>
                  <a:gd name="T5" fmla="*/ 16 h 41"/>
                  <a:gd name="T6" fmla="*/ 16 w 32"/>
                  <a:gd name="T7" fmla="*/ 0 h 41"/>
                  <a:gd name="T8" fmla="*/ 32 w 32"/>
                  <a:gd name="T9" fmla="*/ 16 h 41"/>
                  <a:gd name="T10" fmla="*/ 32 w 32"/>
                  <a:gd name="T11" fmla="*/ 25 h 41"/>
                  <a:gd name="T12" fmla="*/ 16 w 32"/>
                  <a:gd name="T13" fmla="*/ 41 h 41"/>
                  <a:gd name="T14" fmla="*/ 26 w 32"/>
                  <a:gd name="T15" fmla="*/ 16 h 41"/>
                  <a:gd name="T16" fmla="*/ 16 w 32"/>
                  <a:gd name="T17" fmla="*/ 5 h 41"/>
                  <a:gd name="T18" fmla="*/ 6 w 32"/>
                  <a:gd name="T19" fmla="*/ 16 h 41"/>
                  <a:gd name="T20" fmla="*/ 6 w 32"/>
                  <a:gd name="T21" fmla="*/ 26 h 41"/>
                  <a:gd name="T22" fmla="*/ 16 w 32"/>
                  <a:gd name="T23" fmla="*/ 36 h 41"/>
                  <a:gd name="T24" fmla="*/ 26 w 32"/>
                  <a:gd name="T25" fmla="*/ 25 h 41"/>
                  <a:gd name="T26" fmla="*/ 26 w 32"/>
                  <a:gd name="T27" fmla="*/ 16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2" h="41">
                    <a:moveTo>
                      <a:pt x="16" y="41"/>
                    </a:moveTo>
                    <a:cubicBezTo>
                      <a:pt x="6" y="41"/>
                      <a:pt x="0" y="36"/>
                      <a:pt x="0" y="2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6"/>
                      <a:pt x="7" y="0"/>
                      <a:pt x="16" y="0"/>
                    </a:cubicBezTo>
                    <a:cubicBezTo>
                      <a:pt x="26" y="0"/>
                      <a:pt x="32" y="6"/>
                      <a:pt x="32" y="16"/>
                    </a:cubicBezTo>
                    <a:cubicBezTo>
                      <a:pt x="32" y="25"/>
                      <a:pt x="32" y="25"/>
                      <a:pt x="32" y="25"/>
                    </a:cubicBezTo>
                    <a:cubicBezTo>
                      <a:pt x="32" y="36"/>
                      <a:pt x="25" y="41"/>
                      <a:pt x="16" y="41"/>
                    </a:cubicBezTo>
                    <a:close/>
                    <a:moveTo>
                      <a:pt x="26" y="16"/>
                    </a:moveTo>
                    <a:cubicBezTo>
                      <a:pt x="26" y="10"/>
                      <a:pt x="23" y="5"/>
                      <a:pt x="16" y="5"/>
                    </a:cubicBezTo>
                    <a:cubicBezTo>
                      <a:pt x="9" y="5"/>
                      <a:pt x="6" y="10"/>
                      <a:pt x="6" y="16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6" y="32"/>
                      <a:pt x="9" y="36"/>
                      <a:pt x="16" y="36"/>
                    </a:cubicBezTo>
                    <a:cubicBezTo>
                      <a:pt x="23" y="36"/>
                      <a:pt x="26" y="32"/>
                      <a:pt x="26" y="25"/>
                    </a:cubicBezTo>
                    <a:lnTo>
                      <a:pt x="26" y="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2" name="Freeform 18" hidden="1"/>
              <p:cNvSpPr>
                <a:spLocks/>
              </p:cNvSpPr>
              <p:nvPr/>
            </p:nvSpPr>
            <p:spPr bwMode="auto">
              <a:xfrm>
                <a:off x="4166" y="1712"/>
                <a:ext cx="130" cy="95"/>
              </a:xfrm>
              <a:custGeom>
                <a:avLst/>
                <a:gdLst>
                  <a:gd name="T0" fmla="*/ 49 w 55"/>
                  <a:gd name="T1" fmla="*/ 40 h 40"/>
                  <a:gd name="T2" fmla="*/ 49 w 55"/>
                  <a:gd name="T3" fmla="*/ 15 h 40"/>
                  <a:gd name="T4" fmla="*/ 41 w 55"/>
                  <a:gd name="T5" fmla="*/ 5 h 40"/>
                  <a:gd name="T6" fmla="*/ 30 w 55"/>
                  <a:gd name="T7" fmla="*/ 17 h 40"/>
                  <a:gd name="T8" fmla="*/ 30 w 55"/>
                  <a:gd name="T9" fmla="*/ 40 h 40"/>
                  <a:gd name="T10" fmla="*/ 24 w 55"/>
                  <a:gd name="T11" fmla="*/ 40 h 40"/>
                  <a:gd name="T12" fmla="*/ 24 w 55"/>
                  <a:gd name="T13" fmla="*/ 15 h 40"/>
                  <a:gd name="T14" fmla="*/ 17 w 55"/>
                  <a:gd name="T15" fmla="*/ 5 h 40"/>
                  <a:gd name="T16" fmla="*/ 6 w 55"/>
                  <a:gd name="T17" fmla="*/ 17 h 40"/>
                  <a:gd name="T18" fmla="*/ 6 w 55"/>
                  <a:gd name="T19" fmla="*/ 40 h 40"/>
                  <a:gd name="T20" fmla="*/ 0 w 55"/>
                  <a:gd name="T21" fmla="*/ 40 h 40"/>
                  <a:gd name="T22" fmla="*/ 0 w 55"/>
                  <a:gd name="T23" fmla="*/ 1 h 40"/>
                  <a:gd name="T24" fmla="*/ 6 w 55"/>
                  <a:gd name="T25" fmla="*/ 1 h 40"/>
                  <a:gd name="T26" fmla="*/ 6 w 55"/>
                  <a:gd name="T27" fmla="*/ 7 h 40"/>
                  <a:gd name="T28" fmla="*/ 6 w 55"/>
                  <a:gd name="T29" fmla="*/ 7 h 40"/>
                  <a:gd name="T30" fmla="*/ 18 w 55"/>
                  <a:gd name="T31" fmla="*/ 0 h 40"/>
                  <a:gd name="T32" fmla="*/ 29 w 55"/>
                  <a:gd name="T33" fmla="*/ 7 h 40"/>
                  <a:gd name="T34" fmla="*/ 30 w 55"/>
                  <a:gd name="T35" fmla="*/ 7 h 40"/>
                  <a:gd name="T36" fmla="*/ 42 w 55"/>
                  <a:gd name="T37" fmla="*/ 0 h 40"/>
                  <a:gd name="T38" fmla="*/ 55 w 55"/>
                  <a:gd name="T39" fmla="*/ 13 h 40"/>
                  <a:gd name="T40" fmla="*/ 55 w 55"/>
                  <a:gd name="T41" fmla="*/ 40 h 40"/>
                  <a:gd name="T42" fmla="*/ 49 w 55"/>
                  <a:gd name="T43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5" h="40">
                    <a:moveTo>
                      <a:pt x="49" y="40"/>
                    </a:moveTo>
                    <a:cubicBezTo>
                      <a:pt x="49" y="15"/>
                      <a:pt x="49" y="15"/>
                      <a:pt x="49" y="15"/>
                    </a:cubicBezTo>
                    <a:cubicBezTo>
                      <a:pt x="49" y="9"/>
                      <a:pt x="46" y="5"/>
                      <a:pt x="41" y="5"/>
                    </a:cubicBezTo>
                    <a:cubicBezTo>
                      <a:pt x="35" y="5"/>
                      <a:pt x="30" y="11"/>
                      <a:pt x="30" y="17"/>
                    </a:cubicBezTo>
                    <a:cubicBezTo>
                      <a:pt x="30" y="40"/>
                      <a:pt x="30" y="40"/>
                      <a:pt x="30" y="40"/>
                    </a:cubicBezTo>
                    <a:cubicBezTo>
                      <a:pt x="24" y="40"/>
                      <a:pt x="24" y="40"/>
                      <a:pt x="24" y="40"/>
                    </a:cubicBezTo>
                    <a:cubicBezTo>
                      <a:pt x="24" y="15"/>
                      <a:pt x="24" y="15"/>
                      <a:pt x="24" y="15"/>
                    </a:cubicBezTo>
                    <a:cubicBezTo>
                      <a:pt x="24" y="9"/>
                      <a:pt x="21" y="5"/>
                      <a:pt x="17" y="5"/>
                    </a:cubicBezTo>
                    <a:cubicBezTo>
                      <a:pt x="12" y="5"/>
                      <a:pt x="6" y="10"/>
                      <a:pt x="6" y="17"/>
                    </a:cubicBezTo>
                    <a:cubicBezTo>
                      <a:pt x="6" y="40"/>
                      <a:pt x="6" y="40"/>
                      <a:pt x="6" y="40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9" y="3"/>
                      <a:pt x="13" y="0"/>
                      <a:pt x="18" y="0"/>
                    </a:cubicBezTo>
                    <a:cubicBezTo>
                      <a:pt x="24" y="0"/>
                      <a:pt x="28" y="3"/>
                      <a:pt x="29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3" y="3"/>
                      <a:pt x="37" y="0"/>
                      <a:pt x="42" y="0"/>
                    </a:cubicBezTo>
                    <a:cubicBezTo>
                      <a:pt x="51" y="0"/>
                      <a:pt x="55" y="6"/>
                      <a:pt x="55" y="13"/>
                    </a:cubicBezTo>
                    <a:cubicBezTo>
                      <a:pt x="55" y="40"/>
                      <a:pt x="55" y="40"/>
                      <a:pt x="55" y="40"/>
                    </a:cubicBezTo>
                    <a:lnTo>
                      <a:pt x="49" y="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3" name="Freeform 19" hidden="1"/>
              <p:cNvSpPr>
                <a:spLocks/>
              </p:cNvSpPr>
              <p:nvPr/>
            </p:nvSpPr>
            <p:spPr bwMode="auto">
              <a:xfrm>
                <a:off x="831" y="1318"/>
                <a:ext cx="530" cy="563"/>
              </a:xfrm>
              <a:custGeom>
                <a:avLst/>
                <a:gdLst>
                  <a:gd name="T0" fmla="*/ 78 w 224"/>
                  <a:gd name="T1" fmla="*/ 176 h 236"/>
                  <a:gd name="T2" fmla="*/ 50 w 224"/>
                  <a:gd name="T3" fmla="*/ 146 h 236"/>
                  <a:gd name="T4" fmla="*/ 51 w 224"/>
                  <a:gd name="T5" fmla="*/ 0 h 236"/>
                  <a:gd name="T6" fmla="*/ 45 w 224"/>
                  <a:gd name="T7" fmla="*/ 0 h 236"/>
                  <a:gd name="T8" fmla="*/ 17 w 224"/>
                  <a:gd name="T9" fmla="*/ 32 h 236"/>
                  <a:gd name="T10" fmla="*/ 24 w 224"/>
                  <a:gd name="T11" fmla="*/ 204 h 236"/>
                  <a:gd name="T12" fmla="*/ 55 w 224"/>
                  <a:gd name="T13" fmla="*/ 233 h 236"/>
                  <a:gd name="T14" fmla="*/ 204 w 224"/>
                  <a:gd name="T15" fmla="*/ 197 h 236"/>
                  <a:gd name="T16" fmla="*/ 223 w 224"/>
                  <a:gd name="T17" fmla="*/ 168 h 236"/>
                  <a:gd name="T18" fmla="*/ 224 w 224"/>
                  <a:gd name="T19" fmla="*/ 156 h 236"/>
                  <a:gd name="T20" fmla="*/ 78 w 224"/>
                  <a:gd name="T21" fmla="*/ 176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4" h="236">
                    <a:moveTo>
                      <a:pt x="78" y="176"/>
                    </a:moveTo>
                    <a:cubicBezTo>
                      <a:pt x="68" y="175"/>
                      <a:pt x="54" y="161"/>
                      <a:pt x="50" y="146"/>
                    </a:cubicBezTo>
                    <a:cubicBezTo>
                      <a:pt x="36" y="98"/>
                      <a:pt x="36" y="47"/>
                      <a:pt x="51" y="0"/>
                    </a:cubicBezTo>
                    <a:cubicBezTo>
                      <a:pt x="49" y="0"/>
                      <a:pt x="47" y="0"/>
                      <a:pt x="45" y="0"/>
                    </a:cubicBezTo>
                    <a:cubicBezTo>
                      <a:pt x="35" y="2"/>
                      <a:pt x="21" y="16"/>
                      <a:pt x="17" y="32"/>
                    </a:cubicBezTo>
                    <a:cubicBezTo>
                      <a:pt x="0" y="88"/>
                      <a:pt x="3" y="149"/>
                      <a:pt x="24" y="204"/>
                    </a:cubicBezTo>
                    <a:cubicBezTo>
                      <a:pt x="30" y="219"/>
                      <a:pt x="45" y="232"/>
                      <a:pt x="55" y="233"/>
                    </a:cubicBezTo>
                    <a:cubicBezTo>
                      <a:pt x="108" y="236"/>
                      <a:pt x="157" y="220"/>
                      <a:pt x="204" y="197"/>
                    </a:cubicBezTo>
                    <a:cubicBezTo>
                      <a:pt x="213" y="193"/>
                      <a:pt x="221" y="179"/>
                      <a:pt x="223" y="168"/>
                    </a:cubicBezTo>
                    <a:cubicBezTo>
                      <a:pt x="223" y="164"/>
                      <a:pt x="223" y="160"/>
                      <a:pt x="224" y="156"/>
                    </a:cubicBezTo>
                    <a:cubicBezTo>
                      <a:pt x="177" y="172"/>
                      <a:pt x="129" y="182"/>
                      <a:pt x="78" y="1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4" name="Freeform 20" hidden="1"/>
              <p:cNvSpPr>
                <a:spLocks/>
              </p:cNvSpPr>
              <p:nvPr/>
            </p:nvSpPr>
            <p:spPr bwMode="auto">
              <a:xfrm>
                <a:off x="952" y="1208"/>
                <a:ext cx="495" cy="482"/>
              </a:xfrm>
              <a:custGeom>
                <a:avLst/>
                <a:gdLst>
                  <a:gd name="T0" fmla="*/ 205 w 209"/>
                  <a:gd name="T1" fmla="*/ 65 h 202"/>
                  <a:gd name="T2" fmla="*/ 185 w 209"/>
                  <a:gd name="T3" fmla="*/ 38 h 202"/>
                  <a:gd name="T4" fmla="*/ 36 w 209"/>
                  <a:gd name="T5" fmla="*/ 2 h 202"/>
                  <a:gd name="T6" fmla="*/ 6 w 209"/>
                  <a:gd name="T7" fmla="*/ 30 h 202"/>
                  <a:gd name="T8" fmla="*/ 0 w 209"/>
                  <a:gd name="T9" fmla="*/ 46 h 202"/>
                  <a:gd name="T10" fmla="*/ 145 w 209"/>
                  <a:gd name="T11" fmla="*/ 69 h 202"/>
                  <a:gd name="T12" fmla="*/ 167 w 209"/>
                  <a:gd name="T13" fmla="*/ 96 h 202"/>
                  <a:gd name="T14" fmla="*/ 173 w 209"/>
                  <a:gd name="T15" fmla="*/ 202 h 202"/>
                  <a:gd name="T16" fmla="*/ 179 w 209"/>
                  <a:gd name="T17" fmla="*/ 200 h 202"/>
                  <a:gd name="T18" fmla="*/ 200 w 209"/>
                  <a:gd name="T19" fmla="*/ 174 h 202"/>
                  <a:gd name="T20" fmla="*/ 205 w 209"/>
                  <a:gd name="T21" fmla="*/ 65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9" h="202">
                    <a:moveTo>
                      <a:pt x="205" y="65"/>
                    </a:moveTo>
                    <a:cubicBezTo>
                      <a:pt x="203" y="55"/>
                      <a:pt x="194" y="42"/>
                      <a:pt x="185" y="38"/>
                    </a:cubicBezTo>
                    <a:cubicBezTo>
                      <a:pt x="138" y="16"/>
                      <a:pt x="90" y="0"/>
                      <a:pt x="36" y="2"/>
                    </a:cubicBezTo>
                    <a:cubicBezTo>
                      <a:pt x="26" y="3"/>
                      <a:pt x="12" y="15"/>
                      <a:pt x="6" y="30"/>
                    </a:cubicBezTo>
                    <a:cubicBezTo>
                      <a:pt x="4" y="35"/>
                      <a:pt x="2" y="40"/>
                      <a:pt x="0" y="46"/>
                    </a:cubicBezTo>
                    <a:cubicBezTo>
                      <a:pt x="51" y="40"/>
                      <a:pt x="99" y="51"/>
                      <a:pt x="145" y="69"/>
                    </a:cubicBezTo>
                    <a:cubicBezTo>
                      <a:pt x="155" y="73"/>
                      <a:pt x="164" y="85"/>
                      <a:pt x="167" y="96"/>
                    </a:cubicBezTo>
                    <a:cubicBezTo>
                      <a:pt x="173" y="132"/>
                      <a:pt x="175" y="166"/>
                      <a:pt x="173" y="202"/>
                    </a:cubicBezTo>
                    <a:cubicBezTo>
                      <a:pt x="175" y="201"/>
                      <a:pt x="177" y="200"/>
                      <a:pt x="179" y="200"/>
                    </a:cubicBezTo>
                    <a:cubicBezTo>
                      <a:pt x="188" y="196"/>
                      <a:pt x="198" y="184"/>
                      <a:pt x="200" y="174"/>
                    </a:cubicBezTo>
                    <a:cubicBezTo>
                      <a:pt x="208" y="137"/>
                      <a:pt x="209" y="103"/>
                      <a:pt x="205" y="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155" name="Group 4" hidden="1"/>
            <p:cNvGrpSpPr>
              <a:grpSpLocks noChangeAspect="1"/>
            </p:cNvGrpSpPr>
            <p:nvPr/>
          </p:nvGrpSpPr>
          <p:grpSpPr bwMode="auto">
            <a:xfrm rot="19800000">
              <a:off x="1077786" y="1073630"/>
              <a:ext cx="1927958" cy="374464"/>
              <a:chOff x="831" y="1208"/>
              <a:chExt cx="3465" cy="673"/>
            </a:xfrm>
            <a:solidFill>
              <a:schemeClr val="bg1">
                <a:lumMod val="50000"/>
                <a:alpha val="10000"/>
              </a:schemeClr>
            </a:solidFill>
          </p:grpSpPr>
          <p:sp>
            <p:nvSpPr>
              <p:cNvPr id="173" name="Freeform 5" hidden="1"/>
              <p:cNvSpPr>
                <a:spLocks/>
              </p:cNvSpPr>
              <p:nvPr/>
            </p:nvSpPr>
            <p:spPr bwMode="auto">
              <a:xfrm>
                <a:off x="1489" y="1435"/>
                <a:ext cx="301" cy="379"/>
              </a:xfrm>
              <a:custGeom>
                <a:avLst/>
                <a:gdLst>
                  <a:gd name="T0" fmla="*/ 65 w 127"/>
                  <a:gd name="T1" fmla="*/ 159 h 159"/>
                  <a:gd name="T2" fmla="*/ 0 w 127"/>
                  <a:gd name="T3" fmla="*/ 131 h 159"/>
                  <a:gd name="T4" fmla="*/ 24 w 127"/>
                  <a:gd name="T5" fmla="*/ 109 h 159"/>
                  <a:gd name="T6" fmla="*/ 63 w 127"/>
                  <a:gd name="T7" fmla="*/ 129 h 159"/>
                  <a:gd name="T8" fmla="*/ 88 w 127"/>
                  <a:gd name="T9" fmla="*/ 114 h 159"/>
                  <a:gd name="T10" fmla="*/ 74 w 127"/>
                  <a:gd name="T11" fmla="*/ 100 h 159"/>
                  <a:gd name="T12" fmla="*/ 47 w 127"/>
                  <a:gd name="T13" fmla="*/ 93 h 159"/>
                  <a:gd name="T14" fmla="*/ 7 w 127"/>
                  <a:gd name="T15" fmla="*/ 50 h 159"/>
                  <a:gd name="T16" fmla="*/ 65 w 127"/>
                  <a:gd name="T17" fmla="*/ 0 h 159"/>
                  <a:gd name="T18" fmla="*/ 123 w 127"/>
                  <a:gd name="T19" fmla="*/ 24 h 159"/>
                  <a:gd name="T20" fmla="*/ 98 w 127"/>
                  <a:gd name="T21" fmla="*/ 45 h 159"/>
                  <a:gd name="T22" fmla="*/ 66 w 127"/>
                  <a:gd name="T23" fmla="*/ 30 h 159"/>
                  <a:gd name="T24" fmla="*/ 45 w 127"/>
                  <a:gd name="T25" fmla="*/ 45 h 159"/>
                  <a:gd name="T26" fmla="*/ 66 w 127"/>
                  <a:gd name="T27" fmla="*/ 59 h 159"/>
                  <a:gd name="T28" fmla="*/ 88 w 127"/>
                  <a:gd name="T29" fmla="*/ 65 h 159"/>
                  <a:gd name="T30" fmla="*/ 127 w 127"/>
                  <a:gd name="T31" fmla="*/ 109 h 159"/>
                  <a:gd name="T32" fmla="*/ 65 w 127"/>
                  <a:gd name="T33" fmla="*/ 159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7" h="159">
                    <a:moveTo>
                      <a:pt x="65" y="159"/>
                    </a:moveTo>
                    <a:cubicBezTo>
                      <a:pt x="38" y="159"/>
                      <a:pt x="15" y="152"/>
                      <a:pt x="0" y="131"/>
                    </a:cubicBezTo>
                    <a:cubicBezTo>
                      <a:pt x="24" y="109"/>
                      <a:pt x="24" y="109"/>
                      <a:pt x="24" y="109"/>
                    </a:cubicBezTo>
                    <a:cubicBezTo>
                      <a:pt x="32" y="121"/>
                      <a:pt x="47" y="129"/>
                      <a:pt x="63" y="129"/>
                    </a:cubicBezTo>
                    <a:cubicBezTo>
                      <a:pt x="75" y="129"/>
                      <a:pt x="88" y="125"/>
                      <a:pt x="88" y="114"/>
                    </a:cubicBezTo>
                    <a:cubicBezTo>
                      <a:pt x="88" y="106"/>
                      <a:pt x="81" y="103"/>
                      <a:pt x="74" y="100"/>
                    </a:cubicBezTo>
                    <a:cubicBezTo>
                      <a:pt x="70" y="99"/>
                      <a:pt x="52" y="94"/>
                      <a:pt x="47" y="93"/>
                    </a:cubicBezTo>
                    <a:cubicBezTo>
                      <a:pt x="25" y="87"/>
                      <a:pt x="7" y="76"/>
                      <a:pt x="7" y="50"/>
                    </a:cubicBezTo>
                    <a:cubicBezTo>
                      <a:pt x="7" y="21"/>
                      <a:pt x="31" y="0"/>
                      <a:pt x="65" y="0"/>
                    </a:cubicBezTo>
                    <a:cubicBezTo>
                      <a:pt x="92" y="0"/>
                      <a:pt x="111" y="7"/>
                      <a:pt x="123" y="24"/>
                    </a:cubicBezTo>
                    <a:cubicBezTo>
                      <a:pt x="98" y="45"/>
                      <a:pt x="98" y="45"/>
                      <a:pt x="98" y="45"/>
                    </a:cubicBezTo>
                    <a:cubicBezTo>
                      <a:pt x="91" y="35"/>
                      <a:pt x="78" y="30"/>
                      <a:pt x="66" y="30"/>
                    </a:cubicBezTo>
                    <a:cubicBezTo>
                      <a:pt x="55" y="30"/>
                      <a:pt x="45" y="35"/>
                      <a:pt x="45" y="45"/>
                    </a:cubicBezTo>
                    <a:cubicBezTo>
                      <a:pt x="45" y="55"/>
                      <a:pt x="54" y="56"/>
                      <a:pt x="66" y="59"/>
                    </a:cubicBezTo>
                    <a:cubicBezTo>
                      <a:pt x="69" y="61"/>
                      <a:pt x="85" y="64"/>
                      <a:pt x="88" y="65"/>
                    </a:cubicBezTo>
                    <a:cubicBezTo>
                      <a:pt x="111" y="72"/>
                      <a:pt x="127" y="84"/>
                      <a:pt x="127" y="109"/>
                    </a:cubicBezTo>
                    <a:cubicBezTo>
                      <a:pt x="127" y="142"/>
                      <a:pt x="97" y="159"/>
                      <a:pt x="65" y="1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4" name="Freeform 6" hidden="1"/>
              <p:cNvSpPr>
                <a:spLocks/>
              </p:cNvSpPr>
              <p:nvPr/>
            </p:nvSpPr>
            <p:spPr bwMode="auto">
              <a:xfrm>
                <a:off x="1806" y="1439"/>
                <a:ext cx="131" cy="375"/>
              </a:xfrm>
              <a:custGeom>
                <a:avLst/>
                <a:gdLst>
                  <a:gd name="T0" fmla="*/ 32 w 55"/>
                  <a:gd name="T1" fmla="*/ 157 h 157"/>
                  <a:gd name="T2" fmla="*/ 0 w 55"/>
                  <a:gd name="T3" fmla="*/ 126 h 157"/>
                  <a:gd name="T4" fmla="*/ 0 w 55"/>
                  <a:gd name="T5" fmla="*/ 0 h 157"/>
                  <a:gd name="T6" fmla="*/ 36 w 55"/>
                  <a:gd name="T7" fmla="*/ 0 h 157"/>
                  <a:gd name="T8" fmla="*/ 36 w 55"/>
                  <a:gd name="T9" fmla="*/ 117 h 157"/>
                  <a:gd name="T10" fmla="*/ 45 w 55"/>
                  <a:gd name="T11" fmla="*/ 126 h 157"/>
                  <a:gd name="T12" fmla="*/ 55 w 55"/>
                  <a:gd name="T13" fmla="*/ 125 h 157"/>
                  <a:gd name="T14" fmla="*/ 55 w 55"/>
                  <a:gd name="T15" fmla="*/ 153 h 157"/>
                  <a:gd name="T16" fmla="*/ 32 w 55"/>
                  <a:gd name="T17" fmla="*/ 15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157">
                    <a:moveTo>
                      <a:pt x="32" y="157"/>
                    </a:moveTo>
                    <a:cubicBezTo>
                      <a:pt x="8" y="157"/>
                      <a:pt x="0" y="141"/>
                      <a:pt x="0" y="12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117"/>
                      <a:pt x="36" y="117"/>
                      <a:pt x="36" y="117"/>
                    </a:cubicBezTo>
                    <a:cubicBezTo>
                      <a:pt x="36" y="122"/>
                      <a:pt x="38" y="126"/>
                      <a:pt x="45" y="126"/>
                    </a:cubicBezTo>
                    <a:cubicBezTo>
                      <a:pt x="48" y="126"/>
                      <a:pt x="51" y="125"/>
                      <a:pt x="55" y="125"/>
                    </a:cubicBezTo>
                    <a:cubicBezTo>
                      <a:pt x="55" y="153"/>
                      <a:pt x="55" y="153"/>
                      <a:pt x="55" y="153"/>
                    </a:cubicBezTo>
                    <a:cubicBezTo>
                      <a:pt x="49" y="155"/>
                      <a:pt x="40" y="157"/>
                      <a:pt x="32" y="1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5" name="Freeform 7" hidden="1"/>
              <p:cNvSpPr>
                <a:spLocks noEditPoints="1"/>
              </p:cNvSpPr>
              <p:nvPr/>
            </p:nvSpPr>
            <p:spPr bwMode="auto">
              <a:xfrm>
                <a:off x="1951" y="1437"/>
                <a:ext cx="85" cy="370"/>
              </a:xfrm>
              <a:custGeom>
                <a:avLst/>
                <a:gdLst>
                  <a:gd name="T0" fmla="*/ 0 w 85"/>
                  <a:gd name="T1" fmla="*/ 65 h 370"/>
                  <a:gd name="T2" fmla="*/ 0 w 85"/>
                  <a:gd name="T3" fmla="*/ 0 h 370"/>
                  <a:gd name="T4" fmla="*/ 85 w 85"/>
                  <a:gd name="T5" fmla="*/ 0 h 370"/>
                  <a:gd name="T6" fmla="*/ 85 w 85"/>
                  <a:gd name="T7" fmla="*/ 65 h 370"/>
                  <a:gd name="T8" fmla="*/ 0 w 85"/>
                  <a:gd name="T9" fmla="*/ 65 h 370"/>
                  <a:gd name="T10" fmla="*/ 0 w 85"/>
                  <a:gd name="T11" fmla="*/ 370 h 370"/>
                  <a:gd name="T12" fmla="*/ 0 w 85"/>
                  <a:gd name="T13" fmla="*/ 100 h 370"/>
                  <a:gd name="T14" fmla="*/ 85 w 85"/>
                  <a:gd name="T15" fmla="*/ 100 h 370"/>
                  <a:gd name="T16" fmla="*/ 85 w 85"/>
                  <a:gd name="T17" fmla="*/ 370 h 370"/>
                  <a:gd name="T18" fmla="*/ 0 w 85"/>
                  <a:gd name="T19" fmla="*/ 370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5" h="370">
                    <a:moveTo>
                      <a:pt x="0" y="65"/>
                    </a:moveTo>
                    <a:lnTo>
                      <a:pt x="0" y="0"/>
                    </a:lnTo>
                    <a:lnTo>
                      <a:pt x="85" y="0"/>
                    </a:lnTo>
                    <a:lnTo>
                      <a:pt x="85" y="65"/>
                    </a:lnTo>
                    <a:lnTo>
                      <a:pt x="0" y="65"/>
                    </a:lnTo>
                    <a:close/>
                    <a:moveTo>
                      <a:pt x="0" y="370"/>
                    </a:moveTo>
                    <a:lnTo>
                      <a:pt x="0" y="100"/>
                    </a:lnTo>
                    <a:lnTo>
                      <a:pt x="85" y="100"/>
                    </a:lnTo>
                    <a:lnTo>
                      <a:pt x="85" y="370"/>
                    </a:lnTo>
                    <a:lnTo>
                      <a:pt x="0" y="37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6" name="Freeform 8" hidden="1"/>
              <p:cNvSpPr>
                <a:spLocks noEditPoints="1"/>
              </p:cNvSpPr>
              <p:nvPr/>
            </p:nvSpPr>
            <p:spPr bwMode="auto">
              <a:xfrm>
                <a:off x="2057" y="1439"/>
                <a:ext cx="258" cy="375"/>
              </a:xfrm>
              <a:custGeom>
                <a:avLst/>
                <a:gdLst>
                  <a:gd name="T0" fmla="*/ 75 w 109"/>
                  <a:gd name="T1" fmla="*/ 154 h 157"/>
                  <a:gd name="T2" fmla="*/ 75 w 109"/>
                  <a:gd name="T3" fmla="*/ 141 h 157"/>
                  <a:gd name="T4" fmla="*/ 74 w 109"/>
                  <a:gd name="T5" fmla="*/ 141 h 157"/>
                  <a:gd name="T6" fmla="*/ 42 w 109"/>
                  <a:gd name="T7" fmla="*/ 157 h 157"/>
                  <a:gd name="T8" fmla="*/ 0 w 109"/>
                  <a:gd name="T9" fmla="*/ 115 h 157"/>
                  <a:gd name="T10" fmla="*/ 0 w 109"/>
                  <a:gd name="T11" fmla="*/ 81 h 157"/>
                  <a:gd name="T12" fmla="*/ 45 w 109"/>
                  <a:gd name="T13" fmla="*/ 38 h 157"/>
                  <a:gd name="T14" fmla="*/ 73 w 109"/>
                  <a:gd name="T15" fmla="*/ 51 h 157"/>
                  <a:gd name="T16" fmla="*/ 74 w 109"/>
                  <a:gd name="T17" fmla="*/ 51 h 157"/>
                  <a:gd name="T18" fmla="*/ 74 w 109"/>
                  <a:gd name="T19" fmla="*/ 0 h 157"/>
                  <a:gd name="T20" fmla="*/ 109 w 109"/>
                  <a:gd name="T21" fmla="*/ 0 h 157"/>
                  <a:gd name="T22" fmla="*/ 109 w 109"/>
                  <a:gd name="T23" fmla="*/ 154 h 157"/>
                  <a:gd name="T24" fmla="*/ 75 w 109"/>
                  <a:gd name="T25" fmla="*/ 154 h 157"/>
                  <a:gd name="T26" fmla="*/ 74 w 109"/>
                  <a:gd name="T27" fmla="*/ 83 h 157"/>
                  <a:gd name="T28" fmla="*/ 54 w 109"/>
                  <a:gd name="T29" fmla="*/ 65 h 157"/>
                  <a:gd name="T30" fmla="*/ 36 w 109"/>
                  <a:gd name="T31" fmla="*/ 84 h 157"/>
                  <a:gd name="T32" fmla="*/ 36 w 109"/>
                  <a:gd name="T33" fmla="*/ 111 h 157"/>
                  <a:gd name="T34" fmla="*/ 55 w 109"/>
                  <a:gd name="T35" fmla="*/ 129 h 157"/>
                  <a:gd name="T36" fmla="*/ 74 w 109"/>
                  <a:gd name="T37" fmla="*/ 110 h 157"/>
                  <a:gd name="T38" fmla="*/ 74 w 109"/>
                  <a:gd name="T39" fmla="*/ 83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9" h="157">
                    <a:moveTo>
                      <a:pt x="75" y="154"/>
                    </a:moveTo>
                    <a:cubicBezTo>
                      <a:pt x="75" y="141"/>
                      <a:pt x="75" y="141"/>
                      <a:pt x="75" y="141"/>
                    </a:cubicBezTo>
                    <a:cubicBezTo>
                      <a:pt x="74" y="141"/>
                      <a:pt x="74" y="141"/>
                      <a:pt x="74" y="141"/>
                    </a:cubicBezTo>
                    <a:cubicBezTo>
                      <a:pt x="67" y="151"/>
                      <a:pt x="53" y="157"/>
                      <a:pt x="42" y="157"/>
                    </a:cubicBezTo>
                    <a:cubicBezTo>
                      <a:pt x="17" y="157"/>
                      <a:pt x="0" y="141"/>
                      <a:pt x="0" y="115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54"/>
                      <a:pt x="20" y="38"/>
                      <a:pt x="45" y="38"/>
                    </a:cubicBezTo>
                    <a:cubicBezTo>
                      <a:pt x="56" y="38"/>
                      <a:pt x="67" y="43"/>
                      <a:pt x="73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109" y="0"/>
                      <a:pt x="109" y="0"/>
                      <a:pt x="109" y="0"/>
                    </a:cubicBezTo>
                    <a:cubicBezTo>
                      <a:pt x="109" y="154"/>
                      <a:pt x="109" y="154"/>
                      <a:pt x="109" y="154"/>
                    </a:cubicBezTo>
                    <a:lnTo>
                      <a:pt x="75" y="154"/>
                    </a:lnTo>
                    <a:close/>
                    <a:moveTo>
                      <a:pt x="74" y="83"/>
                    </a:moveTo>
                    <a:cubicBezTo>
                      <a:pt x="74" y="70"/>
                      <a:pt x="64" y="65"/>
                      <a:pt x="54" y="65"/>
                    </a:cubicBezTo>
                    <a:cubicBezTo>
                      <a:pt x="46" y="65"/>
                      <a:pt x="36" y="70"/>
                      <a:pt x="36" y="84"/>
                    </a:cubicBezTo>
                    <a:cubicBezTo>
                      <a:pt x="36" y="111"/>
                      <a:pt x="36" y="111"/>
                      <a:pt x="36" y="111"/>
                    </a:cubicBezTo>
                    <a:cubicBezTo>
                      <a:pt x="36" y="123"/>
                      <a:pt x="44" y="129"/>
                      <a:pt x="55" y="129"/>
                    </a:cubicBezTo>
                    <a:cubicBezTo>
                      <a:pt x="64" y="129"/>
                      <a:pt x="74" y="124"/>
                      <a:pt x="74" y="110"/>
                    </a:cubicBezTo>
                    <a:lnTo>
                      <a:pt x="74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7" name="Freeform 9" hidden="1"/>
              <p:cNvSpPr>
                <a:spLocks noEditPoints="1"/>
              </p:cNvSpPr>
              <p:nvPr/>
            </p:nvSpPr>
            <p:spPr bwMode="auto">
              <a:xfrm>
                <a:off x="2337" y="1530"/>
                <a:ext cx="253" cy="284"/>
              </a:xfrm>
              <a:custGeom>
                <a:avLst/>
                <a:gdLst>
                  <a:gd name="T0" fmla="*/ 37 w 107"/>
                  <a:gd name="T1" fmla="*/ 71 h 119"/>
                  <a:gd name="T2" fmla="*/ 37 w 107"/>
                  <a:gd name="T3" fmla="*/ 74 h 119"/>
                  <a:gd name="T4" fmla="*/ 63 w 107"/>
                  <a:gd name="T5" fmla="*/ 92 h 119"/>
                  <a:gd name="T6" fmla="*/ 90 w 107"/>
                  <a:gd name="T7" fmla="*/ 84 h 119"/>
                  <a:gd name="T8" fmla="*/ 101 w 107"/>
                  <a:gd name="T9" fmla="*/ 109 h 119"/>
                  <a:gd name="T10" fmla="*/ 57 w 107"/>
                  <a:gd name="T11" fmla="*/ 119 h 119"/>
                  <a:gd name="T12" fmla="*/ 0 w 107"/>
                  <a:gd name="T13" fmla="*/ 73 h 119"/>
                  <a:gd name="T14" fmla="*/ 0 w 107"/>
                  <a:gd name="T15" fmla="*/ 50 h 119"/>
                  <a:gd name="T16" fmla="*/ 55 w 107"/>
                  <a:gd name="T17" fmla="*/ 0 h 119"/>
                  <a:gd name="T18" fmla="*/ 107 w 107"/>
                  <a:gd name="T19" fmla="*/ 43 h 119"/>
                  <a:gd name="T20" fmla="*/ 107 w 107"/>
                  <a:gd name="T21" fmla="*/ 71 h 119"/>
                  <a:gd name="T22" fmla="*/ 37 w 107"/>
                  <a:gd name="T23" fmla="*/ 71 h 119"/>
                  <a:gd name="T24" fmla="*/ 73 w 107"/>
                  <a:gd name="T25" fmla="*/ 44 h 119"/>
                  <a:gd name="T26" fmla="*/ 55 w 107"/>
                  <a:gd name="T27" fmla="*/ 27 h 119"/>
                  <a:gd name="T28" fmla="*/ 37 w 107"/>
                  <a:gd name="T29" fmla="*/ 46 h 119"/>
                  <a:gd name="T30" fmla="*/ 37 w 107"/>
                  <a:gd name="T31" fmla="*/ 50 h 119"/>
                  <a:gd name="T32" fmla="*/ 73 w 107"/>
                  <a:gd name="T33" fmla="*/ 50 h 119"/>
                  <a:gd name="T34" fmla="*/ 73 w 107"/>
                  <a:gd name="T35" fmla="*/ 44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7" h="119">
                    <a:moveTo>
                      <a:pt x="37" y="71"/>
                    </a:moveTo>
                    <a:cubicBezTo>
                      <a:pt x="37" y="74"/>
                      <a:pt x="37" y="74"/>
                      <a:pt x="37" y="74"/>
                    </a:cubicBezTo>
                    <a:cubicBezTo>
                      <a:pt x="37" y="86"/>
                      <a:pt x="51" y="92"/>
                      <a:pt x="63" y="92"/>
                    </a:cubicBezTo>
                    <a:cubicBezTo>
                      <a:pt x="73" y="92"/>
                      <a:pt x="85" y="86"/>
                      <a:pt x="90" y="84"/>
                    </a:cubicBezTo>
                    <a:cubicBezTo>
                      <a:pt x="101" y="109"/>
                      <a:pt x="101" y="109"/>
                      <a:pt x="101" y="109"/>
                    </a:cubicBezTo>
                    <a:cubicBezTo>
                      <a:pt x="90" y="115"/>
                      <a:pt x="78" y="119"/>
                      <a:pt x="57" y="119"/>
                    </a:cubicBezTo>
                    <a:cubicBezTo>
                      <a:pt x="30" y="119"/>
                      <a:pt x="0" y="105"/>
                      <a:pt x="0" y="73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16"/>
                      <a:pt x="28" y="0"/>
                      <a:pt x="55" y="0"/>
                    </a:cubicBezTo>
                    <a:cubicBezTo>
                      <a:pt x="81" y="0"/>
                      <a:pt x="107" y="15"/>
                      <a:pt x="107" y="43"/>
                    </a:cubicBezTo>
                    <a:cubicBezTo>
                      <a:pt x="107" y="71"/>
                      <a:pt x="107" y="71"/>
                      <a:pt x="107" y="71"/>
                    </a:cubicBezTo>
                    <a:lnTo>
                      <a:pt x="37" y="71"/>
                    </a:lnTo>
                    <a:close/>
                    <a:moveTo>
                      <a:pt x="73" y="44"/>
                    </a:moveTo>
                    <a:cubicBezTo>
                      <a:pt x="73" y="32"/>
                      <a:pt x="64" y="27"/>
                      <a:pt x="55" y="27"/>
                    </a:cubicBezTo>
                    <a:cubicBezTo>
                      <a:pt x="45" y="27"/>
                      <a:pt x="37" y="33"/>
                      <a:pt x="37" y="46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73" y="50"/>
                      <a:pt x="73" y="50"/>
                      <a:pt x="73" y="50"/>
                    </a:cubicBezTo>
                    <a:lnTo>
                      <a:pt x="73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8" name="Freeform 10" hidden="1"/>
              <p:cNvSpPr>
                <a:spLocks/>
              </p:cNvSpPr>
              <p:nvPr/>
            </p:nvSpPr>
            <p:spPr bwMode="auto">
              <a:xfrm>
                <a:off x="2609" y="1439"/>
                <a:ext cx="367" cy="368"/>
              </a:xfrm>
              <a:custGeom>
                <a:avLst/>
                <a:gdLst>
                  <a:gd name="T0" fmla="*/ 284 w 367"/>
                  <a:gd name="T1" fmla="*/ 368 h 368"/>
                  <a:gd name="T2" fmla="*/ 284 w 367"/>
                  <a:gd name="T3" fmla="*/ 134 h 368"/>
                  <a:gd name="T4" fmla="*/ 281 w 367"/>
                  <a:gd name="T5" fmla="*/ 134 h 368"/>
                  <a:gd name="T6" fmla="*/ 215 w 367"/>
                  <a:gd name="T7" fmla="*/ 320 h 368"/>
                  <a:gd name="T8" fmla="*/ 151 w 367"/>
                  <a:gd name="T9" fmla="*/ 320 h 368"/>
                  <a:gd name="T10" fmla="*/ 85 w 367"/>
                  <a:gd name="T11" fmla="*/ 137 h 368"/>
                  <a:gd name="T12" fmla="*/ 85 w 367"/>
                  <a:gd name="T13" fmla="*/ 137 h 368"/>
                  <a:gd name="T14" fmla="*/ 85 w 367"/>
                  <a:gd name="T15" fmla="*/ 368 h 368"/>
                  <a:gd name="T16" fmla="*/ 0 w 367"/>
                  <a:gd name="T17" fmla="*/ 368 h 368"/>
                  <a:gd name="T18" fmla="*/ 0 w 367"/>
                  <a:gd name="T19" fmla="*/ 0 h 368"/>
                  <a:gd name="T20" fmla="*/ 113 w 367"/>
                  <a:gd name="T21" fmla="*/ 0 h 368"/>
                  <a:gd name="T22" fmla="*/ 184 w 367"/>
                  <a:gd name="T23" fmla="*/ 191 h 368"/>
                  <a:gd name="T24" fmla="*/ 253 w 367"/>
                  <a:gd name="T25" fmla="*/ 0 h 368"/>
                  <a:gd name="T26" fmla="*/ 367 w 367"/>
                  <a:gd name="T27" fmla="*/ 0 h 368"/>
                  <a:gd name="T28" fmla="*/ 367 w 367"/>
                  <a:gd name="T29" fmla="*/ 368 h 368"/>
                  <a:gd name="T30" fmla="*/ 284 w 367"/>
                  <a:gd name="T31" fmla="*/ 368 h 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67" h="368">
                    <a:moveTo>
                      <a:pt x="284" y="368"/>
                    </a:moveTo>
                    <a:lnTo>
                      <a:pt x="284" y="134"/>
                    </a:lnTo>
                    <a:lnTo>
                      <a:pt x="281" y="134"/>
                    </a:lnTo>
                    <a:lnTo>
                      <a:pt x="215" y="320"/>
                    </a:lnTo>
                    <a:lnTo>
                      <a:pt x="151" y="320"/>
                    </a:lnTo>
                    <a:lnTo>
                      <a:pt x="85" y="137"/>
                    </a:lnTo>
                    <a:lnTo>
                      <a:pt x="85" y="137"/>
                    </a:lnTo>
                    <a:lnTo>
                      <a:pt x="85" y="368"/>
                    </a:lnTo>
                    <a:lnTo>
                      <a:pt x="0" y="368"/>
                    </a:lnTo>
                    <a:lnTo>
                      <a:pt x="0" y="0"/>
                    </a:lnTo>
                    <a:lnTo>
                      <a:pt x="113" y="0"/>
                    </a:lnTo>
                    <a:lnTo>
                      <a:pt x="184" y="191"/>
                    </a:lnTo>
                    <a:lnTo>
                      <a:pt x="253" y="0"/>
                    </a:lnTo>
                    <a:lnTo>
                      <a:pt x="367" y="0"/>
                    </a:lnTo>
                    <a:lnTo>
                      <a:pt x="367" y="368"/>
                    </a:lnTo>
                    <a:lnTo>
                      <a:pt x="284" y="36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9" name="Freeform 11" hidden="1"/>
              <p:cNvSpPr>
                <a:spLocks noEditPoints="1"/>
              </p:cNvSpPr>
              <p:nvPr/>
            </p:nvSpPr>
            <p:spPr bwMode="auto">
              <a:xfrm>
                <a:off x="2999" y="1530"/>
                <a:ext cx="258" cy="284"/>
              </a:xfrm>
              <a:custGeom>
                <a:avLst/>
                <a:gdLst>
                  <a:gd name="T0" fmla="*/ 55 w 109"/>
                  <a:gd name="T1" fmla="*/ 119 h 119"/>
                  <a:gd name="T2" fmla="*/ 0 w 109"/>
                  <a:gd name="T3" fmla="*/ 73 h 119"/>
                  <a:gd name="T4" fmla="*/ 0 w 109"/>
                  <a:gd name="T5" fmla="*/ 49 h 119"/>
                  <a:gd name="T6" fmla="*/ 54 w 109"/>
                  <a:gd name="T7" fmla="*/ 0 h 119"/>
                  <a:gd name="T8" fmla="*/ 109 w 109"/>
                  <a:gd name="T9" fmla="*/ 48 h 119"/>
                  <a:gd name="T10" fmla="*/ 109 w 109"/>
                  <a:gd name="T11" fmla="*/ 72 h 119"/>
                  <a:gd name="T12" fmla="*/ 55 w 109"/>
                  <a:gd name="T13" fmla="*/ 119 h 119"/>
                  <a:gd name="T14" fmla="*/ 73 w 109"/>
                  <a:gd name="T15" fmla="*/ 46 h 119"/>
                  <a:gd name="T16" fmla="*/ 55 w 109"/>
                  <a:gd name="T17" fmla="*/ 28 h 119"/>
                  <a:gd name="T18" fmla="*/ 36 w 109"/>
                  <a:gd name="T19" fmla="*/ 46 h 119"/>
                  <a:gd name="T20" fmla="*/ 36 w 109"/>
                  <a:gd name="T21" fmla="*/ 74 h 119"/>
                  <a:gd name="T22" fmla="*/ 55 w 109"/>
                  <a:gd name="T23" fmla="*/ 92 h 119"/>
                  <a:gd name="T24" fmla="*/ 73 w 109"/>
                  <a:gd name="T25" fmla="*/ 74 h 119"/>
                  <a:gd name="T26" fmla="*/ 73 w 109"/>
                  <a:gd name="T27" fmla="*/ 46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9" h="119">
                    <a:moveTo>
                      <a:pt x="55" y="119"/>
                    </a:moveTo>
                    <a:cubicBezTo>
                      <a:pt x="28" y="119"/>
                      <a:pt x="0" y="107"/>
                      <a:pt x="0" y="73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0" y="16"/>
                      <a:pt x="28" y="0"/>
                      <a:pt x="54" y="0"/>
                    </a:cubicBezTo>
                    <a:cubicBezTo>
                      <a:pt x="81" y="0"/>
                      <a:pt x="109" y="15"/>
                      <a:pt x="109" y="48"/>
                    </a:cubicBezTo>
                    <a:cubicBezTo>
                      <a:pt x="109" y="72"/>
                      <a:pt x="109" y="72"/>
                      <a:pt x="109" y="72"/>
                    </a:cubicBezTo>
                    <a:cubicBezTo>
                      <a:pt x="109" y="105"/>
                      <a:pt x="81" y="119"/>
                      <a:pt x="55" y="119"/>
                    </a:cubicBezTo>
                    <a:close/>
                    <a:moveTo>
                      <a:pt x="73" y="46"/>
                    </a:moveTo>
                    <a:cubicBezTo>
                      <a:pt x="73" y="35"/>
                      <a:pt x="65" y="28"/>
                      <a:pt x="55" y="28"/>
                    </a:cubicBezTo>
                    <a:cubicBezTo>
                      <a:pt x="44" y="28"/>
                      <a:pt x="36" y="34"/>
                      <a:pt x="36" y="46"/>
                    </a:cubicBezTo>
                    <a:cubicBezTo>
                      <a:pt x="36" y="74"/>
                      <a:pt x="36" y="74"/>
                      <a:pt x="36" y="74"/>
                    </a:cubicBezTo>
                    <a:cubicBezTo>
                      <a:pt x="36" y="85"/>
                      <a:pt x="44" y="92"/>
                      <a:pt x="55" y="92"/>
                    </a:cubicBezTo>
                    <a:cubicBezTo>
                      <a:pt x="65" y="92"/>
                      <a:pt x="73" y="86"/>
                      <a:pt x="73" y="74"/>
                    </a:cubicBezTo>
                    <a:lnTo>
                      <a:pt x="73" y="4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0" name="Freeform 12" hidden="1"/>
              <p:cNvSpPr>
                <a:spLocks noEditPoints="1"/>
              </p:cNvSpPr>
              <p:nvPr/>
            </p:nvSpPr>
            <p:spPr bwMode="auto">
              <a:xfrm>
                <a:off x="3279" y="1439"/>
                <a:ext cx="258" cy="375"/>
              </a:xfrm>
              <a:custGeom>
                <a:avLst/>
                <a:gdLst>
                  <a:gd name="T0" fmla="*/ 74 w 109"/>
                  <a:gd name="T1" fmla="*/ 154 h 157"/>
                  <a:gd name="T2" fmla="*/ 74 w 109"/>
                  <a:gd name="T3" fmla="*/ 141 h 157"/>
                  <a:gd name="T4" fmla="*/ 73 w 109"/>
                  <a:gd name="T5" fmla="*/ 141 h 157"/>
                  <a:gd name="T6" fmla="*/ 42 w 109"/>
                  <a:gd name="T7" fmla="*/ 157 h 157"/>
                  <a:gd name="T8" fmla="*/ 0 w 109"/>
                  <a:gd name="T9" fmla="*/ 115 h 157"/>
                  <a:gd name="T10" fmla="*/ 0 w 109"/>
                  <a:gd name="T11" fmla="*/ 81 h 157"/>
                  <a:gd name="T12" fmla="*/ 44 w 109"/>
                  <a:gd name="T13" fmla="*/ 38 h 157"/>
                  <a:gd name="T14" fmla="*/ 73 w 109"/>
                  <a:gd name="T15" fmla="*/ 51 h 157"/>
                  <a:gd name="T16" fmla="*/ 73 w 109"/>
                  <a:gd name="T17" fmla="*/ 51 h 157"/>
                  <a:gd name="T18" fmla="*/ 73 w 109"/>
                  <a:gd name="T19" fmla="*/ 0 h 157"/>
                  <a:gd name="T20" fmla="*/ 109 w 109"/>
                  <a:gd name="T21" fmla="*/ 0 h 157"/>
                  <a:gd name="T22" fmla="*/ 109 w 109"/>
                  <a:gd name="T23" fmla="*/ 154 h 157"/>
                  <a:gd name="T24" fmla="*/ 74 w 109"/>
                  <a:gd name="T25" fmla="*/ 154 h 157"/>
                  <a:gd name="T26" fmla="*/ 73 w 109"/>
                  <a:gd name="T27" fmla="*/ 83 h 157"/>
                  <a:gd name="T28" fmla="*/ 54 w 109"/>
                  <a:gd name="T29" fmla="*/ 65 h 157"/>
                  <a:gd name="T30" fmla="*/ 35 w 109"/>
                  <a:gd name="T31" fmla="*/ 84 h 157"/>
                  <a:gd name="T32" fmla="*/ 35 w 109"/>
                  <a:gd name="T33" fmla="*/ 111 h 157"/>
                  <a:gd name="T34" fmla="*/ 54 w 109"/>
                  <a:gd name="T35" fmla="*/ 129 h 157"/>
                  <a:gd name="T36" fmla="*/ 73 w 109"/>
                  <a:gd name="T37" fmla="*/ 110 h 157"/>
                  <a:gd name="T38" fmla="*/ 73 w 109"/>
                  <a:gd name="T39" fmla="*/ 83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9" h="157">
                    <a:moveTo>
                      <a:pt x="74" y="154"/>
                    </a:moveTo>
                    <a:cubicBezTo>
                      <a:pt x="74" y="141"/>
                      <a:pt x="74" y="141"/>
                      <a:pt x="74" y="141"/>
                    </a:cubicBezTo>
                    <a:cubicBezTo>
                      <a:pt x="73" y="141"/>
                      <a:pt x="73" y="141"/>
                      <a:pt x="73" y="141"/>
                    </a:cubicBezTo>
                    <a:cubicBezTo>
                      <a:pt x="66" y="151"/>
                      <a:pt x="53" y="157"/>
                      <a:pt x="42" y="157"/>
                    </a:cubicBezTo>
                    <a:cubicBezTo>
                      <a:pt x="16" y="157"/>
                      <a:pt x="0" y="141"/>
                      <a:pt x="0" y="115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54"/>
                      <a:pt x="19" y="38"/>
                      <a:pt x="44" y="38"/>
                    </a:cubicBezTo>
                    <a:cubicBezTo>
                      <a:pt x="55" y="38"/>
                      <a:pt x="66" y="43"/>
                      <a:pt x="73" y="51"/>
                    </a:cubicBezTo>
                    <a:cubicBezTo>
                      <a:pt x="73" y="51"/>
                      <a:pt x="73" y="51"/>
                      <a:pt x="73" y="51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109" y="0"/>
                      <a:pt x="109" y="0"/>
                      <a:pt x="109" y="0"/>
                    </a:cubicBezTo>
                    <a:cubicBezTo>
                      <a:pt x="109" y="154"/>
                      <a:pt x="109" y="154"/>
                      <a:pt x="109" y="154"/>
                    </a:cubicBezTo>
                    <a:lnTo>
                      <a:pt x="74" y="154"/>
                    </a:lnTo>
                    <a:close/>
                    <a:moveTo>
                      <a:pt x="73" y="83"/>
                    </a:moveTo>
                    <a:cubicBezTo>
                      <a:pt x="73" y="70"/>
                      <a:pt x="63" y="65"/>
                      <a:pt x="54" y="65"/>
                    </a:cubicBezTo>
                    <a:cubicBezTo>
                      <a:pt x="45" y="65"/>
                      <a:pt x="35" y="70"/>
                      <a:pt x="35" y="84"/>
                    </a:cubicBezTo>
                    <a:cubicBezTo>
                      <a:pt x="35" y="111"/>
                      <a:pt x="35" y="111"/>
                      <a:pt x="35" y="111"/>
                    </a:cubicBezTo>
                    <a:cubicBezTo>
                      <a:pt x="35" y="123"/>
                      <a:pt x="44" y="129"/>
                      <a:pt x="54" y="129"/>
                    </a:cubicBezTo>
                    <a:cubicBezTo>
                      <a:pt x="63" y="129"/>
                      <a:pt x="73" y="124"/>
                      <a:pt x="73" y="110"/>
                    </a:cubicBezTo>
                    <a:lnTo>
                      <a:pt x="73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1" name="Freeform 13" hidden="1"/>
              <p:cNvSpPr>
                <a:spLocks noEditPoints="1"/>
              </p:cNvSpPr>
              <p:nvPr/>
            </p:nvSpPr>
            <p:spPr bwMode="auto">
              <a:xfrm>
                <a:off x="3553" y="1530"/>
                <a:ext cx="253" cy="284"/>
              </a:xfrm>
              <a:custGeom>
                <a:avLst/>
                <a:gdLst>
                  <a:gd name="T0" fmla="*/ 36 w 107"/>
                  <a:gd name="T1" fmla="*/ 71 h 119"/>
                  <a:gd name="T2" fmla="*/ 36 w 107"/>
                  <a:gd name="T3" fmla="*/ 74 h 119"/>
                  <a:gd name="T4" fmla="*/ 62 w 107"/>
                  <a:gd name="T5" fmla="*/ 92 h 119"/>
                  <a:gd name="T6" fmla="*/ 90 w 107"/>
                  <a:gd name="T7" fmla="*/ 84 h 119"/>
                  <a:gd name="T8" fmla="*/ 101 w 107"/>
                  <a:gd name="T9" fmla="*/ 109 h 119"/>
                  <a:gd name="T10" fmla="*/ 56 w 107"/>
                  <a:gd name="T11" fmla="*/ 119 h 119"/>
                  <a:gd name="T12" fmla="*/ 0 w 107"/>
                  <a:gd name="T13" fmla="*/ 73 h 119"/>
                  <a:gd name="T14" fmla="*/ 0 w 107"/>
                  <a:gd name="T15" fmla="*/ 50 h 119"/>
                  <a:gd name="T16" fmla="*/ 54 w 107"/>
                  <a:gd name="T17" fmla="*/ 0 h 119"/>
                  <a:gd name="T18" fmla="*/ 107 w 107"/>
                  <a:gd name="T19" fmla="*/ 43 h 119"/>
                  <a:gd name="T20" fmla="*/ 107 w 107"/>
                  <a:gd name="T21" fmla="*/ 71 h 119"/>
                  <a:gd name="T22" fmla="*/ 36 w 107"/>
                  <a:gd name="T23" fmla="*/ 71 h 119"/>
                  <a:gd name="T24" fmla="*/ 72 w 107"/>
                  <a:gd name="T25" fmla="*/ 44 h 119"/>
                  <a:gd name="T26" fmla="*/ 55 w 107"/>
                  <a:gd name="T27" fmla="*/ 27 h 119"/>
                  <a:gd name="T28" fmla="*/ 36 w 107"/>
                  <a:gd name="T29" fmla="*/ 46 h 119"/>
                  <a:gd name="T30" fmla="*/ 36 w 107"/>
                  <a:gd name="T31" fmla="*/ 50 h 119"/>
                  <a:gd name="T32" fmla="*/ 72 w 107"/>
                  <a:gd name="T33" fmla="*/ 50 h 119"/>
                  <a:gd name="T34" fmla="*/ 72 w 107"/>
                  <a:gd name="T35" fmla="*/ 44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7" h="119">
                    <a:moveTo>
                      <a:pt x="36" y="71"/>
                    </a:moveTo>
                    <a:cubicBezTo>
                      <a:pt x="36" y="74"/>
                      <a:pt x="36" y="74"/>
                      <a:pt x="36" y="74"/>
                    </a:cubicBezTo>
                    <a:cubicBezTo>
                      <a:pt x="36" y="86"/>
                      <a:pt x="51" y="92"/>
                      <a:pt x="62" y="92"/>
                    </a:cubicBezTo>
                    <a:cubicBezTo>
                      <a:pt x="73" y="92"/>
                      <a:pt x="85" y="86"/>
                      <a:pt x="90" y="84"/>
                    </a:cubicBezTo>
                    <a:cubicBezTo>
                      <a:pt x="101" y="109"/>
                      <a:pt x="101" y="109"/>
                      <a:pt x="101" y="109"/>
                    </a:cubicBezTo>
                    <a:cubicBezTo>
                      <a:pt x="89" y="115"/>
                      <a:pt x="78" y="119"/>
                      <a:pt x="56" y="119"/>
                    </a:cubicBezTo>
                    <a:cubicBezTo>
                      <a:pt x="29" y="119"/>
                      <a:pt x="0" y="105"/>
                      <a:pt x="0" y="73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16"/>
                      <a:pt x="27" y="0"/>
                      <a:pt x="54" y="0"/>
                    </a:cubicBezTo>
                    <a:cubicBezTo>
                      <a:pt x="81" y="0"/>
                      <a:pt x="107" y="15"/>
                      <a:pt x="107" y="43"/>
                    </a:cubicBezTo>
                    <a:cubicBezTo>
                      <a:pt x="107" y="71"/>
                      <a:pt x="107" y="71"/>
                      <a:pt x="107" y="71"/>
                    </a:cubicBezTo>
                    <a:lnTo>
                      <a:pt x="36" y="71"/>
                    </a:lnTo>
                    <a:close/>
                    <a:moveTo>
                      <a:pt x="72" y="44"/>
                    </a:moveTo>
                    <a:cubicBezTo>
                      <a:pt x="72" y="32"/>
                      <a:pt x="64" y="27"/>
                      <a:pt x="55" y="27"/>
                    </a:cubicBezTo>
                    <a:cubicBezTo>
                      <a:pt x="45" y="27"/>
                      <a:pt x="36" y="33"/>
                      <a:pt x="36" y="46"/>
                    </a:cubicBezTo>
                    <a:cubicBezTo>
                      <a:pt x="36" y="50"/>
                      <a:pt x="36" y="50"/>
                      <a:pt x="36" y="50"/>
                    </a:cubicBezTo>
                    <a:cubicBezTo>
                      <a:pt x="72" y="50"/>
                      <a:pt x="72" y="50"/>
                      <a:pt x="72" y="50"/>
                    </a:cubicBezTo>
                    <a:lnTo>
                      <a:pt x="72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2" name="Freeform 14" hidden="1"/>
              <p:cNvSpPr>
                <a:spLocks/>
              </p:cNvSpPr>
              <p:nvPr/>
            </p:nvSpPr>
            <p:spPr bwMode="auto">
              <a:xfrm>
                <a:off x="3821" y="1439"/>
                <a:ext cx="130" cy="375"/>
              </a:xfrm>
              <a:custGeom>
                <a:avLst/>
                <a:gdLst>
                  <a:gd name="T0" fmla="*/ 32 w 55"/>
                  <a:gd name="T1" fmla="*/ 157 h 157"/>
                  <a:gd name="T2" fmla="*/ 0 w 55"/>
                  <a:gd name="T3" fmla="*/ 126 h 157"/>
                  <a:gd name="T4" fmla="*/ 0 w 55"/>
                  <a:gd name="T5" fmla="*/ 0 h 157"/>
                  <a:gd name="T6" fmla="*/ 36 w 55"/>
                  <a:gd name="T7" fmla="*/ 0 h 157"/>
                  <a:gd name="T8" fmla="*/ 36 w 55"/>
                  <a:gd name="T9" fmla="*/ 117 h 157"/>
                  <a:gd name="T10" fmla="*/ 45 w 55"/>
                  <a:gd name="T11" fmla="*/ 126 h 157"/>
                  <a:gd name="T12" fmla="*/ 55 w 55"/>
                  <a:gd name="T13" fmla="*/ 125 h 157"/>
                  <a:gd name="T14" fmla="*/ 55 w 55"/>
                  <a:gd name="T15" fmla="*/ 153 h 157"/>
                  <a:gd name="T16" fmla="*/ 32 w 55"/>
                  <a:gd name="T17" fmla="*/ 15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157">
                    <a:moveTo>
                      <a:pt x="32" y="157"/>
                    </a:moveTo>
                    <a:cubicBezTo>
                      <a:pt x="8" y="157"/>
                      <a:pt x="0" y="141"/>
                      <a:pt x="0" y="12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117"/>
                      <a:pt x="36" y="117"/>
                      <a:pt x="36" y="117"/>
                    </a:cubicBezTo>
                    <a:cubicBezTo>
                      <a:pt x="36" y="122"/>
                      <a:pt x="38" y="126"/>
                      <a:pt x="45" y="126"/>
                    </a:cubicBezTo>
                    <a:cubicBezTo>
                      <a:pt x="48" y="126"/>
                      <a:pt x="51" y="125"/>
                      <a:pt x="55" y="125"/>
                    </a:cubicBezTo>
                    <a:cubicBezTo>
                      <a:pt x="55" y="153"/>
                      <a:pt x="55" y="153"/>
                      <a:pt x="55" y="153"/>
                    </a:cubicBezTo>
                    <a:cubicBezTo>
                      <a:pt x="49" y="155"/>
                      <a:pt x="40" y="157"/>
                      <a:pt x="32" y="1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3" name="Rectangle 15" hidden="1"/>
              <p:cNvSpPr>
                <a:spLocks noChangeArrowheads="1"/>
              </p:cNvSpPr>
              <p:nvPr/>
            </p:nvSpPr>
            <p:spPr bwMode="auto">
              <a:xfrm>
                <a:off x="3963" y="1786"/>
                <a:ext cx="16" cy="2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4" name="Freeform 16" hidden="1"/>
              <p:cNvSpPr>
                <a:spLocks/>
              </p:cNvSpPr>
              <p:nvPr/>
            </p:nvSpPr>
            <p:spPr bwMode="auto">
              <a:xfrm>
                <a:off x="3993" y="1712"/>
                <a:ext cx="74" cy="98"/>
              </a:xfrm>
              <a:custGeom>
                <a:avLst/>
                <a:gdLst>
                  <a:gd name="T0" fmla="*/ 16 w 31"/>
                  <a:gd name="T1" fmla="*/ 41 h 41"/>
                  <a:gd name="T2" fmla="*/ 0 w 31"/>
                  <a:gd name="T3" fmla="*/ 26 h 41"/>
                  <a:gd name="T4" fmla="*/ 0 w 31"/>
                  <a:gd name="T5" fmla="*/ 16 h 41"/>
                  <a:gd name="T6" fmla="*/ 16 w 31"/>
                  <a:gd name="T7" fmla="*/ 0 h 41"/>
                  <a:gd name="T8" fmla="*/ 31 w 31"/>
                  <a:gd name="T9" fmla="*/ 13 h 41"/>
                  <a:gd name="T10" fmla="*/ 31 w 31"/>
                  <a:gd name="T11" fmla="*/ 14 h 41"/>
                  <a:gd name="T12" fmla="*/ 26 w 31"/>
                  <a:gd name="T13" fmla="*/ 14 h 41"/>
                  <a:gd name="T14" fmla="*/ 26 w 31"/>
                  <a:gd name="T15" fmla="*/ 13 h 41"/>
                  <a:gd name="T16" fmla="*/ 16 w 31"/>
                  <a:gd name="T17" fmla="*/ 5 h 41"/>
                  <a:gd name="T18" fmla="*/ 6 w 31"/>
                  <a:gd name="T19" fmla="*/ 16 h 41"/>
                  <a:gd name="T20" fmla="*/ 6 w 31"/>
                  <a:gd name="T21" fmla="*/ 25 h 41"/>
                  <a:gd name="T22" fmla="*/ 16 w 31"/>
                  <a:gd name="T23" fmla="*/ 36 h 41"/>
                  <a:gd name="T24" fmla="*/ 26 w 31"/>
                  <a:gd name="T25" fmla="*/ 29 h 41"/>
                  <a:gd name="T26" fmla="*/ 26 w 31"/>
                  <a:gd name="T27" fmla="*/ 27 h 41"/>
                  <a:gd name="T28" fmla="*/ 31 w 31"/>
                  <a:gd name="T29" fmla="*/ 27 h 41"/>
                  <a:gd name="T30" fmla="*/ 31 w 31"/>
                  <a:gd name="T31" fmla="*/ 28 h 41"/>
                  <a:gd name="T32" fmla="*/ 16 w 31"/>
                  <a:gd name="T33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1" h="41">
                    <a:moveTo>
                      <a:pt x="16" y="41"/>
                    </a:moveTo>
                    <a:cubicBezTo>
                      <a:pt x="6" y="41"/>
                      <a:pt x="0" y="36"/>
                      <a:pt x="0" y="2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6"/>
                      <a:pt x="7" y="0"/>
                      <a:pt x="16" y="0"/>
                    </a:cubicBezTo>
                    <a:cubicBezTo>
                      <a:pt x="26" y="0"/>
                      <a:pt x="31" y="6"/>
                      <a:pt x="31" y="13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0"/>
                      <a:pt x="23" y="5"/>
                      <a:pt x="16" y="5"/>
                    </a:cubicBezTo>
                    <a:cubicBezTo>
                      <a:pt x="10" y="5"/>
                      <a:pt x="6" y="10"/>
                      <a:pt x="6" y="16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6" y="32"/>
                      <a:pt x="9" y="36"/>
                      <a:pt x="16" y="36"/>
                    </a:cubicBezTo>
                    <a:cubicBezTo>
                      <a:pt x="23" y="36"/>
                      <a:pt x="26" y="32"/>
                      <a:pt x="26" y="29"/>
                    </a:cubicBezTo>
                    <a:cubicBezTo>
                      <a:pt x="26" y="27"/>
                      <a:pt x="26" y="27"/>
                      <a:pt x="26" y="27"/>
                    </a:cubicBezTo>
                    <a:cubicBezTo>
                      <a:pt x="31" y="27"/>
                      <a:pt x="31" y="27"/>
                      <a:pt x="31" y="27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1" y="36"/>
                      <a:pt x="26" y="41"/>
                      <a:pt x="16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5" name="Freeform 17" hidden="1"/>
              <p:cNvSpPr>
                <a:spLocks noEditPoints="1"/>
              </p:cNvSpPr>
              <p:nvPr/>
            </p:nvSpPr>
            <p:spPr bwMode="auto">
              <a:xfrm>
                <a:off x="4076" y="1712"/>
                <a:ext cx="76" cy="98"/>
              </a:xfrm>
              <a:custGeom>
                <a:avLst/>
                <a:gdLst>
                  <a:gd name="T0" fmla="*/ 16 w 32"/>
                  <a:gd name="T1" fmla="*/ 41 h 41"/>
                  <a:gd name="T2" fmla="*/ 0 w 32"/>
                  <a:gd name="T3" fmla="*/ 26 h 41"/>
                  <a:gd name="T4" fmla="*/ 0 w 32"/>
                  <a:gd name="T5" fmla="*/ 16 h 41"/>
                  <a:gd name="T6" fmla="*/ 16 w 32"/>
                  <a:gd name="T7" fmla="*/ 0 h 41"/>
                  <a:gd name="T8" fmla="*/ 32 w 32"/>
                  <a:gd name="T9" fmla="*/ 16 h 41"/>
                  <a:gd name="T10" fmla="*/ 32 w 32"/>
                  <a:gd name="T11" fmla="*/ 25 h 41"/>
                  <a:gd name="T12" fmla="*/ 16 w 32"/>
                  <a:gd name="T13" fmla="*/ 41 h 41"/>
                  <a:gd name="T14" fmla="*/ 26 w 32"/>
                  <a:gd name="T15" fmla="*/ 16 h 41"/>
                  <a:gd name="T16" fmla="*/ 16 w 32"/>
                  <a:gd name="T17" fmla="*/ 5 h 41"/>
                  <a:gd name="T18" fmla="*/ 6 w 32"/>
                  <a:gd name="T19" fmla="*/ 16 h 41"/>
                  <a:gd name="T20" fmla="*/ 6 w 32"/>
                  <a:gd name="T21" fmla="*/ 26 h 41"/>
                  <a:gd name="T22" fmla="*/ 16 w 32"/>
                  <a:gd name="T23" fmla="*/ 36 h 41"/>
                  <a:gd name="T24" fmla="*/ 26 w 32"/>
                  <a:gd name="T25" fmla="*/ 25 h 41"/>
                  <a:gd name="T26" fmla="*/ 26 w 32"/>
                  <a:gd name="T27" fmla="*/ 16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2" h="41">
                    <a:moveTo>
                      <a:pt x="16" y="41"/>
                    </a:moveTo>
                    <a:cubicBezTo>
                      <a:pt x="6" y="41"/>
                      <a:pt x="0" y="36"/>
                      <a:pt x="0" y="2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6"/>
                      <a:pt x="7" y="0"/>
                      <a:pt x="16" y="0"/>
                    </a:cubicBezTo>
                    <a:cubicBezTo>
                      <a:pt x="26" y="0"/>
                      <a:pt x="32" y="6"/>
                      <a:pt x="32" y="16"/>
                    </a:cubicBezTo>
                    <a:cubicBezTo>
                      <a:pt x="32" y="25"/>
                      <a:pt x="32" y="25"/>
                      <a:pt x="32" y="25"/>
                    </a:cubicBezTo>
                    <a:cubicBezTo>
                      <a:pt x="32" y="36"/>
                      <a:pt x="25" y="41"/>
                      <a:pt x="16" y="41"/>
                    </a:cubicBezTo>
                    <a:close/>
                    <a:moveTo>
                      <a:pt x="26" y="16"/>
                    </a:moveTo>
                    <a:cubicBezTo>
                      <a:pt x="26" y="10"/>
                      <a:pt x="23" y="5"/>
                      <a:pt x="16" y="5"/>
                    </a:cubicBezTo>
                    <a:cubicBezTo>
                      <a:pt x="9" y="5"/>
                      <a:pt x="6" y="10"/>
                      <a:pt x="6" y="16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6" y="32"/>
                      <a:pt x="9" y="36"/>
                      <a:pt x="16" y="36"/>
                    </a:cubicBezTo>
                    <a:cubicBezTo>
                      <a:pt x="23" y="36"/>
                      <a:pt x="26" y="32"/>
                      <a:pt x="26" y="25"/>
                    </a:cubicBezTo>
                    <a:lnTo>
                      <a:pt x="26" y="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6" name="Freeform 18" hidden="1"/>
              <p:cNvSpPr>
                <a:spLocks/>
              </p:cNvSpPr>
              <p:nvPr/>
            </p:nvSpPr>
            <p:spPr bwMode="auto">
              <a:xfrm>
                <a:off x="4166" y="1712"/>
                <a:ext cx="130" cy="95"/>
              </a:xfrm>
              <a:custGeom>
                <a:avLst/>
                <a:gdLst>
                  <a:gd name="T0" fmla="*/ 49 w 55"/>
                  <a:gd name="T1" fmla="*/ 40 h 40"/>
                  <a:gd name="T2" fmla="*/ 49 w 55"/>
                  <a:gd name="T3" fmla="*/ 15 h 40"/>
                  <a:gd name="T4" fmla="*/ 41 w 55"/>
                  <a:gd name="T5" fmla="*/ 5 h 40"/>
                  <a:gd name="T6" fmla="*/ 30 w 55"/>
                  <a:gd name="T7" fmla="*/ 17 h 40"/>
                  <a:gd name="T8" fmla="*/ 30 w 55"/>
                  <a:gd name="T9" fmla="*/ 40 h 40"/>
                  <a:gd name="T10" fmla="*/ 24 w 55"/>
                  <a:gd name="T11" fmla="*/ 40 h 40"/>
                  <a:gd name="T12" fmla="*/ 24 w 55"/>
                  <a:gd name="T13" fmla="*/ 15 h 40"/>
                  <a:gd name="T14" fmla="*/ 17 w 55"/>
                  <a:gd name="T15" fmla="*/ 5 h 40"/>
                  <a:gd name="T16" fmla="*/ 6 w 55"/>
                  <a:gd name="T17" fmla="*/ 17 h 40"/>
                  <a:gd name="T18" fmla="*/ 6 w 55"/>
                  <a:gd name="T19" fmla="*/ 40 h 40"/>
                  <a:gd name="T20" fmla="*/ 0 w 55"/>
                  <a:gd name="T21" fmla="*/ 40 h 40"/>
                  <a:gd name="T22" fmla="*/ 0 w 55"/>
                  <a:gd name="T23" fmla="*/ 1 h 40"/>
                  <a:gd name="T24" fmla="*/ 6 w 55"/>
                  <a:gd name="T25" fmla="*/ 1 h 40"/>
                  <a:gd name="T26" fmla="*/ 6 w 55"/>
                  <a:gd name="T27" fmla="*/ 7 h 40"/>
                  <a:gd name="T28" fmla="*/ 6 w 55"/>
                  <a:gd name="T29" fmla="*/ 7 h 40"/>
                  <a:gd name="T30" fmla="*/ 18 w 55"/>
                  <a:gd name="T31" fmla="*/ 0 h 40"/>
                  <a:gd name="T32" fmla="*/ 29 w 55"/>
                  <a:gd name="T33" fmla="*/ 7 h 40"/>
                  <a:gd name="T34" fmla="*/ 30 w 55"/>
                  <a:gd name="T35" fmla="*/ 7 h 40"/>
                  <a:gd name="T36" fmla="*/ 42 w 55"/>
                  <a:gd name="T37" fmla="*/ 0 h 40"/>
                  <a:gd name="T38" fmla="*/ 55 w 55"/>
                  <a:gd name="T39" fmla="*/ 13 h 40"/>
                  <a:gd name="T40" fmla="*/ 55 w 55"/>
                  <a:gd name="T41" fmla="*/ 40 h 40"/>
                  <a:gd name="T42" fmla="*/ 49 w 55"/>
                  <a:gd name="T43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5" h="40">
                    <a:moveTo>
                      <a:pt x="49" y="40"/>
                    </a:moveTo>
                    <a:cubicBezTo>
                      <a:pt x="49" y="15"/>
                      <a:pt x="49" y="15"/>
                      <a:pt x="49" y="15"/>
                    </a:cubicBezTo>
                    <a:cubicBezTo>
                      <a:pt x="49" y="9"/>
                      <a:pt x="46" y="5"/>
                      <a:pt x="41" y="5"/>
                    </a:cubicBezTo>
                    <a:cubicBezTo>
                      <a:pt x="35" y="5"/>
                      <a:pt x="30" y="11"/>
                      <a:pt x="30" y="17"/>
                    </a:cubicBezTo>
                    <a:cubicBezTo>
                      <a:pt x="30" y="40"/>
                      <a:pt x="30" y="40"/>
                      <a:pt x="30" y="40"/>
                    </a:cubicBezTo>
                    <a:cubicBezTo>
                      <a:pt x="24" y="40"/>
                      <a:pt x="24" y="40"/>
                      <a:pt x="24" y="40"/>
                    </a:cubicBezTo>
                    <a:cubicBezTo>
                      <a:pt x="24" y="15"/>
                      <a:pt x="24" y="15"/>
                      <a:pt x="24" y="15"/>
                    </a:cubicBezTo>
                    <a:cubicBezTo>
                      <a:pt x="24" y="9"/>
                      <a:pt x="21" y="5"/>
                      <a:pt x="17" y="5"/>
                    </a:cubicBezTo>
                    <a:cubicBezTo>
                      <a:pt x="12" y="5"/>
                      <a:pt x="6" y="10"/>
                      <a:pt x="6" y="17"/>
                    </a:cubicBezTo>
                    <a:cubicBezTo>
                      <a:pt x="6" y="40"/>
                      <a:pt x="6" y="40"/>
                      <a:pt x="6" y="40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9" y="3"/>
                      <a:pt x="13" y="0"/>
                      <a:pt x="18" y="0"/>
                    </a:cubicBezTo>
                    <a:cubicBezTo>
                      <a:pt x="24" y="0"/>
                      <a:pt x="28" y="3"/>
                      <a:pt x="29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3" y="3"/>
                      <a:pt x="37" y="0"/>
                      <a:pt x="42" y="0"/>
                    </a:cubicBezTo>
                    <a:cubicBezTo>
                      <a:pt x="51" y="0"/>
                      <a:pt x="55" y="6"/>
                      <a:pt x="55" y="13"/>
                    </a:cubicBezTo>
                    <a:cubicBezTo>
                      <a:pt x="55" y="40"/>
                      <a:pt x="55" y="40"/>
                      <a:pt x="55" y="40"/>
                    </a:cubicBezTo>
                    <a:lnTo>
                      <a:pt x="49" y="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7" name="Freeform 19" hidden="1"/>
              <p:cNvSpPr>
                <a:spLocks/>
              </p:cNvSpPr>
              <p:nvPr/>
            </p:nvSpPr>
            <p:spPr bwMode="auto">
              <a:xfrm>
                <a:off x="831" y="1318"/>
                <a:ext cx="530" cy="563"/>
              </a:xfrm>
              <a:custGeom>
                <a:avLst/>
                <a:gdLst>
                  <a:gd name="T0" fmla="*/ 78 w 224"/>
                  <a:gd name="T1" fmla="*/ 176 h 236"/>
                  <a:gd name="T2" fmla="*/ 50 w 224"/>
                  <a:gd name="T3" fmla="*/ 146 h 236"/>
                  <a:gd name="T4" fmla="*/ 51 w 224"/>
                  <a:gd name="T5" fmla="*/ 0 h 236"/>
                  <a:gd name="T6" fmla="*/ 45 w 224"/>
                  <a:gd name="T7" fmla="*/ 0 h 236"/>
                  <a:gd name="T8" fmla="*/ 17 w 224"/>
                  <a:gd name="T9" fmla="*/ 32 h 236"/>
                  <a:gd name="T10" fmla="*/ 24 w 224"/>
                  <a:gd name="T11" fmla="*/ 204 h 236"/>
                  <a:gd name="T12" fmla="*/ 55 w 224"/>
                  <a:gd name="T13" fmla="*/ 233 h 236"/>
                  <a:gd name="T14" fmla="*/ 204 w 224"/>
                  <a:gd name="T15" fmla="*/ 197 h 236"/>
                  <a:gd name="T16" fmla="*/ 223 w 224"/>
                  <a:gd name="T17" fmla="*/ 168 h 236"/>
                  <a:gd name="T18" fmla="*/ 224 w 224"/>
                  <a:gd name="T19" fmla="*/ 156 h 236"/>
                  <a:gd name="T20" fmla="*/ 78 w 224"/>
                  <a:gd name="T21" fmla="*/ 176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4" h="236">
                    <a:moveTo>
                      <a:pt x="78" y="176"/>
                    </a:moveTo>
                    <a:cubicBezTo>
                      <a:pt x="68" y="175"/>
                      <a:pt x="54" y="161"/>
                      <a:pt x="50" y="146"/>
                    </a:cubicBezTo>
                    <a:cubicBezTo>
                      <a:pt x="36" y="98"/>
                      <a:pt x="36" y="47"/>
                      <a:pt x="51" y="0"/>
                    </a:cubicBezTo>
                    <a:cubicBezTo>
                      <a:pt x="49" y="0"/>
                      <a:pt x="47" y="0"/>
                      <a:pt x="45" y="0"/>
                    </a:cubicBezTo>
                    <a:cubicBezTo>
                      <a:pt x="35" y="2"/>
                      <a:pt x="21" y="16"/>
                      <a:pt x="17" y="32"/>
                    </a:cubicBezTo>
                    <a:cubicBezTo>
                      <a:pt x="0" y="88"/>
                      <a:pt x="3" y="149"/>
                      <a:pt x="24" y="204"/>
                    </a:cubicBezTo>
                    <a:cubicBezTo>
                      <a:pt x="30" y="219"/>
                      <a:pt x="45" y="232"/>
                      <a:pt x="55" y="233"/>
                    </a:cubicBezTo>
                    <a:cubicBezTo>
                      <a:pt x="108" y="236"/>
                      <a:pt x="157" y="220"/>
                      <a:pt x="204" y="197"/>
                    </a:cubicBezTo>
                    <a:cubicBezTo>
                      <a:pt x="213" y="193"/>
                      <a:pt x="221" y="179"/>
                      <a:pt x="223" y="168"/>
                    </a:cubicBezTo>
                    <a:cubicBezTo>
                      <a:pt x="223" y="164"/>
                      <a:pt x="223" y="160"/>
                      <a:pt x="224" y="156"/>
                    </a:cubicBezTo>
                    <a:cubicBezTo>
                      <a:pt x="177" y="172"/>
                      <a:pt x="129" y="182"/>
                      <a:pt x="78" y="1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8" name="Freeform 20" hidden="1"/>
              <p:cNvSpPr>
                <a:spLocks/>
              </p:cNvSpPr>
              <p:nvPr/>
            </p:nvSpPr>
            <p:spPr bwMode="auto">
              <a:xfrm>
                <a:off x="952" y="1208"/>
                <a:ext cx="495" cy="482"/>
              </a:xfrm>
              <a:custGeom>
                <a:avLst/>
                <a:gdLst>
                  <a:gd name="T0" fmla="*/ 205 w 209"/>
                  <a:gd name="T1" fmla="*/ 65 h 202"/>
                  <a:gd name="T2" fmla="*/ 185 w 209"/>
                  <a:gd name="T3" fmla="*/ 38 h 202"/>
                  <a:gd name="T4" fmla="*/ 36 w 209"/>
                  <a:gd name="T5" fmla="*/ 2 h 202"/>
                  <a:gd name="T6" fmla="*/ 6 w 209"/>
                  <a:gd name="T7" fmla="*/ 30 h 202"/>
                  <a:gd name="T8" fmla="*/ 0 w 209"/>
                  <a:gd name="T9" fmla="*/ 46 h 202"/>
                  <a:gd name="T10" fmla="*/ 145 w 209"/>
                  <a:gd name="T11" fmla="*/ 69 h 202"/>
                  <a:gd name="T12" fmla="*/ 167 w 209"/>
                  <a:gd name="T13" fmla="*/ 96 h 202"/>
                  <a:gd name="T14" fmla="*/ 173 w 209"/>
                  <a:gd name="T15" fmla="*/ 202 h 202"/>
                  <a:gd name="T16" fmla="*/ 179 w 209"/>
                  <a:gd name="T17" fmla="*/ 200 h 202"/>
                  <a:gd name="T18" fmla="*/ 200 w 209"/>
                  <a:gd name="T19" fmla="*/ 174 h 202"/>
                  <a:gd name="T20" fmla="*/ 205 w 209"/>
                  <a:gd name="T21" fmla="*/ 65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9" h="202">
                    <a:moveTo>
                      <a:pt x="205" y="65"/>
                    </a:moveTo>
                    <a:cubicBezTo>
                      <a:pt x="203" y="55"/>
                      <a:pt x="194" y="42"/>
                      <a:pt x="185" y="38"/>
                    </a:cubicBezTo>
                    <a:cubicBezTo>
                      <a:pt x="138" y="16"/>
                      <a:pt x="90" y="0"/>
                      <a:pt x="36" y="2"/>
                    </a:cubicBezTo>
                    <a:cubicBezTo>
                      <a:pt x="26" y="3"/>
                      <a:pt x="12" y="15"/>
                      <a:pt x="6" y="30"/>
                    </a:cubicBezTo>
                    <a:cubicBezTo>
                      <a:pt x="4" y="35"/>
                      <a:pt x="2" y="40"/>
                      <a:pt x="0" y="46"/>
                    </a:cubicBezTo>
                    <a:cubicBezTo>
                      <a:pt x="51" y="40"/>
                      <a:pt x="99" y="51"/>
                      <a:pt x="145" y="69"/>
                    </a:cubicBezTo>
                    <a:cubicBezTo>
                      <a:pt x="155" y="73"/>
                      <a:pt x="164" y="85"/>
                      <a:pt x="167" y="96"/>
                    </a:cubicBezTo>
                    <a:cubicBezTo>
                      <a:pt x="173" y="132"/>
                      <a:pt x="175" y="166"/>
                      <a:pt x="173" y="202"/>
                    </a:cubicBezTo>
                    <a:cubicBezTo>
                      <a:pt x="175" y="201"/>
                      <a:pt x="177" y="200"/>
                      <a:pt x="179" y="200"/>
                    </a:cubicBezTo>
                    <a:cubicBezTo>
                      <a:pt x="188" y="196"/>
                      <a:pt x="198" y="184"/>
                      <a:pt x="200" y="174"/>
                    </a:cubicBezTo>
                    <a:cubicBezTo>
                      <a:pt x="208" y="137"/>
                      <a:pt x="209" y="103"/>
                      <a:pt x="205" y="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156" name="Group 4" hidden="1"/>
            <p:cNvGrpSpPr>
              <a:grpSpLocks noChangeAspect="1"/>
            </p:cNvGrpSpPr>
            <p:nvPr/>
          </p:nvGrpSpPr>
          <p:grpSpPr bwMode="auto">
            <a:xfrm rot="19800000">
              <a:off x="3693126" y="5048646"/>
              <a:ext cx="2120754" cy="411910"/>
              <a:chOff x="831" y="1208"/>
              <a:chExt cx="3465" cy="673"/>
            </a:xfrm>
            <a:solidFill>
              <a:schemeClr val="bg1">
                <a:lumMod val="50000"/>
                <a:alpha val="10000"/>
              </a:schemeClr>
            </a:solidFill>
          </p:grpSpPr>
          <p:sp>
            <p:nvSpPr>
              <p:cNvPr id="157" name="Freeform 5" hidden="1"/>
              <p:cNvSpPr>
                <a:spLocks/>
              </p:cNvSpPr>
              <p:nvPr/>
            </p:nvSpPr>
            <p:spPr bwMode="auto">
              <a:xfrm>
                <a:off x="1489" y="1435"/>
                <a:ext cx="301" cy="379"/>
              </a:xfrm>
              <a:custGeom>
                <a:avLst/>
                <a:gdLst>
                  <a:gd name="T0" fmla="*/ 65 w 127"/>
                  <a:gd name="T1" fmla="*/ 159 h 159"/>
                  <a:gd name="T2" fmla="*/ 0 w 127"/>
                  <a:gd name="T3" fmla="*/ 131 h 159"/>
                  <a:gd name="T4" fmla="*/ 24 w 127"/>
                  <a:gd name="T5" fmla="*/ 109 h 159"/>
                  <a:gd name="T6" fmla="*/ 63 w 127"/>
                  <a:gd name="T7" fmla="*/ 129 h 159"/>
                  <a:gd name="T8" fmla="*/ 88 w 127"/>
                  <a:gd name="T9" fmla="*/ 114 h 159"/>
                  <a:gd name="T10" fmla="*/ 74 w 127"/>
                  <a:gd name="T11" fmla="*/ 100 h 159"/>
                  <a:gd name="T12" fmla="*/ 47 w 127"/>
                  <a:gd name="T13" fmla="*/ 93 h 159"/>
                  <a:gd name="T14" fmla="*/ 7 w 127"/>
                  <a:gd name="T15" fmla="*/ 50 h 159"/>
                  <a:gd name="T16" fmla="*/ 65 w 127"/>
                  <a:gd name="T17" fmla="*/ 0 h 159"/>
                  <a:gd name="T18" fmla="*/ 123 w 127"/>
                  <a:gd name="T19" fmla="*/ 24 h 159"/>
                  <a:gd name="T20" fmla="*/ 98 w 127"/>
                  <a:gd name="T21" fmla="*/ 45 h 159"/>
                  <a:gd name="T22" fmla="*/ 66 w 127"/>
                  <a:gd name="T23" fmla="*/ 30 h 159"/>
                  <a:gd name="T24" fmla="*/ 45 w 127"/>
                  <a:gd name="T25" fmla="*/ 45 h 159"/>
                  <a:gd name="T26" fmla="*/ 66 w 127"/>
                  <a:gd name="T27" fmla="*/ 59 h 159"/>
                  <a:gd name="T28" fmla="*/ 88 w 127"/>
                  <a:gd name="T29" fmla="*/ 65 h 159"/>
                  <a:gd name="T30" fmla="*/ 127 w 127"/>
                  <a:gd name="T31" fmla="*/ 109 h 159"/>
                  <a:gd name="T32" fmla="*/ 65 w 127"/>
                  <a:gd name="T33" fmla="*/ 159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7" h="159">
                    <a:moveTo>
                      <a:pt x="65" y="159"/>
                    </a:moveTo>
                    <a:cubicBezTo>
                      <a:pt x="38" y="159"/>
                      <a:pt x="15" y="152"/>
                      <a:pt x="0" y="131"/>
                    </a:cubicBezTo>
                    <a:cubicBezTo>
                      <a:pt x="24" y="109"/>
                      <a:pt x="24" y="109"/>
                      <a:pt x="24" y="109"/>
                    </a:cubicBezTo>
                    <a:cubicBezTo>
                      <a:pt x="32" y="121"/>
                      <a:pt x="47" y="129"/>
                      <a:pt x="63" y="129"/>
                    </a:cubicBezTo>
                    <a:cubicBezTo>
                      <a:pt x="75" y="129"/>
                      <a:pt x="88" y="125"/>
                      <a:pt x="88" y="114"/>
                    </a:cubicBezTo>
                    <a:cubicBezTo>
                      <a:pt x="88" y="106"/>
                      <a:pt x="81" y="103"/>
                      <a:pt x="74" y="100"/>
                    </a:cubicBezTo>
                    <a:cubicBezTo>
                      <a:pt x="70" y="99"/>
                      <a:pt x="52" y="94"/>
                      <a:pt x="47" y="93"/>
                    </a:cubicBezTo>
                    <a:cubicBezTo>
                      <a:pt x="25" y="87"/>
                      <a:pt x="7" y="76"/>
                      <a:pt x="7" y="50"/>
                    </a:cubicBezTo>
                    <a:cubicBezTo>
                      <a:pt x="7" y="21"/>
                      <a:pt x="31" y="0"/>
                      <a:pt x="65" y="0"/>
                    </a:cubicBezTo>
                    <a:cubicBezTo>
                      <a:pt x="92" y="0"/>
                      <a:pt x="111" y="7"/>
                      <a:pt x="123" y="24"/>
                    </a:cubicBezTo>
                    <a:cubicBezTo>
                      <a:pt x="98" y="45"/>
                      <a:pt x="98" y="45"/>
                      <a:pt x="98" y="45"/>
                    </a:cubicBezTo>
                    <a:cubicBezTo>
                      <a:pt x="91" y="35"/>
                      <a:pt x="78" y="30"/>
                      <a:pt x="66" y="30"/>
                    </a:cubicBezTo>
                    <a:cubicBezTo>
                      <a:pt x="55" y="30"/>
                      <a:pt x="45" y="35"/>
                      <a:pt x="45" y="45"/>
                    </a:cubicBezTo>
                    <a:cubicBezTo>
                      <a:pt x="45" y="55"/>
                      <a:pt x="54" y="56"/>
                      <a:pt x="66" y="59"/>
                    </a:cubicBezTo>
                    <a:cubicBezTo>
                      <a:pt x="69" y="61"/>
                      <a:pt x="85" y="64"/>
                      <a:pt x="88" y="65"/>
                    </a:cubicBezTo>
                    <a:cubicBezTo>
                      <a:pt x="111" y="72"/>
                      <a:pt x="127" y="84"/>
                      <a:pt x="127" y="109"/>
                    </a:cubicBezTo>
                    <a:cubicBezTo>
                      <a:pt x="127" y="142"/>
                      <a:pt x="97" y="159"/>
                      <a:pt x="65" y="1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8" name="Freeform 6" hidden="1"/>
              <p:cNvSpPr>
                <a:spLocks/>
              </p:cNvSpPr>
              <p:nvPr/>
            </p:nvSpPr>
            <p:spPr bwMode="auto">
              <a:xfrm>
                <a:off x="1806" y="1439"/>
                <a:ext cx="131" cy="375"/>
              </a:xfrm>
              <a:custGeom>
                <a:avLst/>
                <a:gdLst>
                  <a:gd name="T0" fmla="*/ 32 w 55"/>
                  <a:gd name="T1" fmla="*/ 157 h 157"/>
                  <a:gd name="T2" fmla="*/ 0 w 55"/>
                  <a:gd name="T3" fmla="*/ 126 h 157"/>
                  <a:gd name="T4" fmla="*/ 0 w 55"/>
                  <a:gd name="T5" fmla="*/ 0 h 157"/>
                  <a:gd name="T6" fmla="*/ 36 w 55"/>
                  <a:gd name="T7" fmla="*/ 0 h 157"/>
                  <a:gd name="T8" fmla="*/ 36 w 55"/>
                  <a:gd name="T9" fmla="*/ 117 h 157"/>
                  <a:gd name="T10" fmla="*/ 45 w 55"/>
                  <a:gd name="T11" fmla="*/ 126 h 157"/>
                  <a:gd name="T12" fmla="*/ 55 w 55"/>
                  <a:gd name="T13" fmla="*/ 125 h 157"/>
                  <a:gd name="T14" fmla="*/ 55 w 55"/>
                  <a:gd name="T15" fmla="*/ 153 h 157"/>
                  <a:gd name="T16" fmla="*/ 32 w 55"/>
                  <a:gd name="T17" fmla="*/ 15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157">
                    <a:moveTo>
                      <a:pt x="32" y="157"/>
                    </a:moveTo>
                    <a:cubicBezTo>
                      <a:pt x="8" y="157"/>
                      <a:pt x="0" y="141"/>
                      <a:pt x="0" y="12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117"/>
                      <a:pt x="36" y="117"/>
                      <a:pt x="36" y="117"/>
                    </a:cubicBezTo>
                    <a:cubicBezTo>
                      <a:pt x="36" y="122"/>
                      <a:pt x="38" y="126"/>
                      <a:pt x="45" y="126"/>
                    </a:cubicBezTo>
                    <a:cubicBezTo>
                      <a:pt x="48" y="126"/>
                      <a:pt x="51" y="125"/>
                      <a:pt x="55" y="125"/>
                    </a:cubicBezTo>
                    <a:cubicBezTo>
                      <a:pt x="55" y="153"/>
                      <a:pt x="55" y="153"/>
                      <a:pt x="55" y="153"/>
                    </a:cubicBezTo>
                    <a:cubicBezTo>
                      <a:pt x="49" y="155"/>
                      <a:pt x="40" y="157"/>
                      <a:pt x="32" y="1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9" name="Freeform 7" hidden="1"/>
              <p:cNvSpPr>
                <a:spLocks noEditPoints="1"/>
              </p:cNvSpPr>
              <p:nvPr/>
            </p:nvSpPr>
            <p:spPr bwMode="auto">
              <a:xfrm>
                <a:off x="1951" y="1437"/>
                <a:ext cx="85" cy="370"/>
              </a:xfrm>
              <a:custGeom>
                <a:avLst/>
                <a:gdLst>
                  <a:gd name="T0" fmla="*/ 0 w 85"/>
                  <a:gd name="T1" fmla="*/ 65 h 370"/>
                  <a:gd name="T2" fmla="*/ 0 w 85"/>
                  <a:gd name="T3" fmla="*/ 0 h 370"/>
                  <a:gd name="T4" fmla="*/ 85 w 85"/>
                  <a:gd name="T5" fmla="*/ 0 h 370"/>
                  <a:gd name="T6" fmla="*/ 85 w 85"/>
                  <a:gd name="T7" fmla="*/ 65 h 370"/>
                  <a:gd name="T8" fmla="*/ 0 w 85"/>
                  <a:gd name="T9" fmla="*/ 65 h 370"/>
                  <a:gd name="T10" fmla="*/ 0 w 85"/>
                  <a:gd name="T11" fmla="*/ 370 h 370"/>
                  <a:gd name="T12" fmla="*/ 0 w 85"/>
                  <a:gd name="T13" fmla="*/ 100 h 370"/>
                  <a:gd name="T14" fmla="*/ 85 w 85"/>
                  <a:gd name="T15" fmla="*/ 100 h 370"/>
                  <a:gd name="T16" fmla="*/ 85 w 85"/>
                  <a:gd name="T17" fmla="*/ 370 h 370"/>
                  <a:gd name="T18" fmla="*/ 0 w 85"/>
                  <a:gd name="T19" fmla="*/ 370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5" h="370">
                    <a:moveTo>
                      <a:pt x="0" y="65"/>
                    </a:moveTo>
                    <a:lnTo>
                      <a:pt x="0" y="0"/>
                    </a:lnTo>
                    <a:lnTo>
                      <a:pt x="85" y="0"/>
                    </a:lnTo>
                    <a:lnTo>
                      <a:pt x="85" y="65"/>
                    </a:lnTo>
                    <a:lnTo>
                      <a:pt x="0" y="65"/>
                    </a:lnTo>
                    <a:close/>
                    <a:moveTo>
                      <a:pt x="0" y="370"/>
                    </a:moveTo>
                    <a:lnTo>
                      <a:pt x="0" y="100"/>
                    </a:lnTo>
                    <a:lnTo>
                      <a:pt x="85" y="100"/>
                    </a:lnTo>
                    <a:lnTo>
                      <a:pt x="85" y="370"/>
                    </a:lnTo>
                    <a:lnTo>
                      <a:pt x="0" y="37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0" name="Freeform 8" hidden="1"/>
              <p:cNvSpPr>
                <a:spLocks noEditPoints="1"/>
              </p:cNvSpPr>
              <p:nvPr/>
            </p:nvSpPr>
            <p:spPr bwMode="auto">
              <a:xfrm>
                <a:off x="2057" y="1439"/>
                <a:ext cx="258" cy="375"/>
              </a:xfrm>
              <a:custGeom>
                <a:avLst/>
                <a:gdLst>
                  <a:gd name="T0" fmla="*/ 75 w 109"/>
                  <a:gd name="T1" fmla="*/ 154 h 157"/>
                  <a:gd name="T2" fmla="*/ 75 w 109"/>
                  <a:gd name="T3" fmla="*/ 141 h 157"/>
                  <a:gd name="T4" fmla="*/ 74 w 109"/>
                  <a:gd name="T5" fmla="*/ 141 h 157"/>
                  <a:gd name="T6" fmla="*/ 42 w 109"/>
                  <a:gd name="T7" fmla="*/ 157 h 157"/>
                  <a:gd name="T8" fmla="*/ 0 w 109"/>
                  <a:gd name="T9" fmla="*/ 115 h 157"/>
                  <a:gd name="T10" fmla="*/ 0 w 109"/>
                  <a:gd name="T11" fmla="*/ 81 h 157"/>
                  <a:gd name="T12" fmla="*/ 45 w 109"/>
                  <a:gd name="T13" fmla="*/ 38 h 157"/>
                  <a:gd name="T14" fmla="*/ 73 w 109"/>
                  <a:gd name="T15" fmla="*/ 51 h 157"/>
                  <a:gd name="T16" fmla="*/ 74 w 109"/>
                  <a:gd name="T17" fmla="*/ 51 h 157"/>
                  <a:gd name="T18" fmla="*/ 74 w 109"/>
                  <a:gd name="T19" fmla="*/ 0 h 157"/>
                  <a:gd name="T20" fmla="*/ 109 w 109"/>
                  <a:gd name="T21" fmla="*/ 0 h 157"/>
                  <a:gd name="T22" fmla="*/ 109 w 109"/>
                  <a:gd name="T23" fmla="*/ 154 h 157"/>
                  <a:gd name="T24" fmla="*/ 75 w 109"/>
                  <a:gd name="T25" fmla="*/ 154 h 157"/>
                  <a:gd name="T26" fmla="*/ 74 w 109"/>
                  <a:gd name="T27" fmla="*/ 83 h 157"/>
                  <a:gd name="T28" fmla="*/ 54 w 109"/>
                  <a:gd name="T29" fmla="*/ 65 h 157"/>
                  <a:gd name="T30" fmla="*/ 36 w 109"/>
                  <a:gd name="T31" fmla="*/ 84 h 157"/>
                  <a:gd name="T32" fmla="*/ 36 w 109"/>
                  <a:gd name="T33" fmla="*/ 111 h 157"/>
                  <a:gd name="T34" fmla="*/ 55 w 109"/>
                  <a:gd name="T35" fmla="*/ 129 h 157"/>
                  <a:gd name="T36" fmla="*/ 74 w 109"/>
                  <a:gd name="T37" fmla="*/ 110 h 157"/>
                  <a:gd name="T38" fmla="*/ 74 w 109"/>
                  <a:gd name="T39" fmla="*/ 83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9" h="157">
                    <a:moveTo>
                      <a:pt x="75" y="154"/>
                    </a:moveTo>
                    <a:cubicBezTo>
                      <a:pt x="75" y="141"/>
                      <a:pt x="75" y="141"/>
                      <a:pt x="75" y="141"/>
                    </a:cubicBezTo>
                    <a:cubicBezTo>
                      <a:pt x="74" y="141"/>
                      <a:pt x="74" y="141"/>
                      <a:pt x="74" y="141"/>
                    </a:cubicBezTo>
                    <a:cubicBezTo>
                      <a:pt x="67" y="151"/>
                      <a:pt x="53" y="157"/>
                      <a:pt x="42" y="157"/>
                    </a:cubicBezTo>
                    <a:cubicBezTo>
                      <a:pt x="17" y="157"/>
                      <a:pt x="0" y="141"/>
                      <a:pt x="0" y="115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54"/>
                      <a:pt x="20" y="38"/>
                      <a:pt x="45" y="38"/>
                    </a:cubicBezTo>
                    <a:cubicBezTo>
                      <a:pt x="56" y="38"/>
                      <a:pt x="67" y="43"/>
                      <a:pt x="73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109" y="0"/>
                      <a:pt x="109" y="0"/>
                      <a:pt x="109" y="0"/>
                    </a:cubicBezTo>
                    <a:cubicBezTo>
                      <a:pt x="109" y="154"/>
                      <a:pt x="109" y="154"/>
                      <a:pt x="109" y="154"/>
                    </a:cubicBezTo>
                    <a:lnTo>
                      <a:pt x="75" y="154"/>
                    </a:lnTo>
                    <a:close/>
                    <a:moveTo>
                      <a:pt x="74" y="83"/>
                    </a:moveTo>
                    <a:cubicBezTo>
                      <a:pt x="74" y="70"/>
                      <a:pt x="64" y="65"/>
                      <a:pt x="54" y="65"/>
                    </a:cubicBezTo>
                    <a:cubicBezTo>
                      <a:pt x="46" y="65"/>
                      <a:pt x="36" y="70"/>
                      <a:pt x="36" y="84"/>
                    </a:cubicBezTo>
                    <a:cubicBezTo>
                      <a:pt x="36" y="111"/>
                      <a:pt x="36" y="111"/>
                      <a:pt x="36" y="111"/>
                    </a:cubicBezTo>
                    <a:cubicBezTo>
                      <a:pt x="36" y="123"/>
                      <a:pt x="44" y="129"/>
                      <a:pt x="55" y="129"/>
                    </a:cubicBezTo>
                    <a:cubicBezTo>
                      <a:pt x="64" y="129"/>
                      <a:pt x="74" y="124"/>
                      <a:pt x="74" y="110"/>
                    </a:cubicBezTo>
                    <a:lnTo>
                      <a:pt x="74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1" name="Freeform 9" hidden="1"/>
              <p:cNvSpPr>
                <a:spLocks noEditPoints="1"/>
              </p:cNvSpPr>
              <p:nvPr/>
            </p:nvSpPr>
            <p:spPr bwMode="auto">
              <a:xfrm>
                <a:off x="2337" y="1530"/>
                <a:ext cx="253" cy="284"/>
              </a:xfrm>
              <a:custGeom>
                <a:avLst/>
                <a:gdLst>
                  <a:gd name="T0" fmla="*/ 37 w 107"/>
                  <a:gd name="T1" fmla="*/ 71 h 119"/>
                  <a:gd name="T2" fmla="*/ 37 w 107"/>
                  <a:gd name="T3" fmla="*/ 74 h 119"/>
                  <a:gd name="T4" fmla="*/ 63 w 107"/>
                  <a:gd name="T5" fmla="*/ 92 h 119"/>
                  <a:gd name="T6" fmla="*/ 90 w 107"/>
                  <a:gd name="T7" fmla="*/ 84 h 119"/>
                  <a:gd name="T8" fmla="*/ 101 w 107"/>
                  <a:gd name="T9" fmla="*/ 109 h 119"/>
                  <a:gd name="T10" fmla="*/ 57 w 107"/>
                  <a:gd name="T11" fmla="*/ 119 h 119"/>
                  <a:gd name="T12" fmla="*/ 0 w 107"/>
                  <a:gd name="T13" fmla="*/ 73 h 119"/>
                  <a:gd name="T14" fmla="*/ 0 w 107"/>
                  <a:gd name="T15" fmla="*/ 50 h 119"/>
                  <a:gd name="T16" fmla="*/ 55 w 107"/>
                  <a:gd name="T17" fmla="*/ 0 h 119"/>
                  <a:gd name="T18" fmla="*/ 107 w 107"/>
                  <a:gd name="T19" fmla="*/ 43 h 119"/>
                  <a:gd name="T20" fmla="*/ 107 w 107"/>
                  <a:gd name="T21" fmla="*/ 71 h 119"/>
                  <a:gd name="T22" fmla="*/ 37 w 107"/>
                  <a:gd name="T23" fmla="*/ 71 h 119"/>
                  <a:gd name="T24" fmla="*/ 73 w 107"/>
                  <a:gd name="T25" fmla="*/ 44 h 119"/>
                  <a:gd name="T26" fmla="*/ 55 w 107"/>
                  <a:gd name="T27" fmla="*/ 27 h 119"/>
                  <a:gd name="T28" fmla="*/ 37 w 107"/>
                  <a:gd name="T29" fmla="*/ 46 h 119"/>
                  <a:gd name="T30" fmla="*/ 37 w 107"/>
                  <a:gd name="T31" fmla="*/ 50 h 119"/>
                  <a:gd name="T32" fmla="*/ 73 w 107"/>
                  <a:gd name="T33" fmla="*/ 50 h 119"/>
                  <a:gd name="T34" fmla="*/ 73 w 107"/>
                  <a:gd name="T35" fmla="*/ 44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7" h="119">
                    <a:moveTo>
                      <a:pt x="37" y="71"/>
                    </a:moveTo>
                    <a:cubicBezTo>
                      <a:pt x="37" y="74"/>
                      <a:pt x="37" y="74"/>
                      <a:pt x="37" y="74"/>
                    </a:cubicBezTo>
                    <a:cubicBezTo>
                      <a:pt x="37" y="86"/>
                      <a:pt x="51" y="92"/>
                      <a:pt x="63" y="92"/>
                    </a:cubicBezTo>
                    <a:cubicBezTo>
                      <a:pt x="73" y="92"/>
                      <a:pt x="85" y="86"/>
                      <a:pt x="90" y="84"/>
                    </a:cubicBezTo>
                    <a:cubicBezTo>
                      <a:pt x="101" y="109"/>
                      <a:pt x="101" y="109"/>
                      <a:pt x="101" y="109"/>
                    </a:cubicBezTo>
                    <a:cubicBezTo>
                      <a:pt x="90" y="115"/>
                      <a:pt x="78" y="119"/>
                      <a:pt x="57" y="119"/>
                    </a:cubicBezTo>
                    <a:cubicBezTo>
                      <a:pt x="30" y="119"/>
                      <a:pt x="0" y="105"/>
                      <a:pt x="0" y="73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16"/>
                      <a:pt x="28" y="0"/>
                      <a:pt x="55" y="0"/>
                    </a:cubicBezTo>
                    <a:cubicBezTo>
                      <a:pt x="81" y="0"/>
                      <a:pt x="107" y="15"/>
                      <a:pt x="107" y="43"/>
                    </a:cubicBezTo>
                    <a:cubicBezTo>
                      <a:pt x="107" y="71"/>
                      <a:pt x="107" y="71"/>
                      <a:pt x="107" y="71"/>
                    </a:cubicBezTo>
                    <a:lnTo>
                      <a:pt x="37" y="71"/>
                    </a:lnTo>
                    <a:close/>
                    <a:moveTo>
                      <a:pt x="73" y="44"/>
                    </a:moveTo>
                    <a:cubicBezTo>
                      <a:pt x="73" y="32"/>
                      <a:pt x="64" y="27"/>
                      <a:pt x="55" y="27"/>
                    </a:cubicBezTo>
                    <a:cubicBezTo>
                      <a:pt x="45" y="27"/>
                      <a:pt x="37" y="33"/>
                      <a:pt x="37" y="46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73" y="50"/>
                      <a:pt x="73" y="50"/>
                      <a:pt x="73" y="50"/>
                    </a:cubicBezTo>
                    <a:lnTo>
                      <a:pt x="73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2" name="Freeform 10" hidden="1"/>
              <p:cNvSpPr>
                <a:spLocks/>
              </p:cNvSpPr>
              <p:nvPr/>
            </p:nvSpPr>
            <p:spPr bwMode="auto">
              <a:xfrm>
                <a:off x="2609" y="1439"/>
                <a:ext cx="367" cy="368"/>
              </a:xfrm>
              <a:custGeom>
                <a:avLst/>
                <a:gdLst>
                  <a:gd name="T0" fmla="*/ 284 w 367"/>
                  <a:gd name="T1" fmla="*/ 368 h 368"/>
                  <a:gd name="T2" fmla="*/ 284 w 367"/>
                  <a:gd name="T3" fmla="*/ 134 h 368"/>
                  <a:gd name="T4" fmla="*/ 281 w 367"/>
                  <a:gd name="T5" fmla="*/ 134 h 368"/>
                  <a:gd name="T6" fmla="*/ 215 w 367"/>
                  <a:gd name="T7" fmla="*/ 320 h 368"/>
                  <a:gd name="T8" fmla="*/ 151 w 367"/>
                  <a:gd name="T9" fmla="*/ 320 h 368"/>
                  <a:gd name="T10" fmla="*/ 85 w 367"/>
                  <a:gd name="T11" fmla="*/ 137 h 368"/>
                  <a:gd name="T12" fmla="*/ 85 w 367"/>
                  <a:gd name="T13" fmla="*/ 137 h 368"/>
                  <a:gd name="T14" fmla="*/ 85 w 367"/>
                  <a:gd name="T15" fmla="*/ 368 h 368"/>
                  <a:gd name="T16" fmla="*/ 0 w 367"/>
                  <a:gd name="T17" fmla="*/ 368 h 368"/>
                  <a:gd name="T18" fmla="*/ 0 w 367"/>
                  <a:gd name="T19" fmla="*/ 0 h 368"/>
                  <a:gd name="T20" fmla="*/ 113 w 367"/>
                  <a:gd name="T21" fmla="*/ 0 h 368"/>
                  <a:gd name="T22" fmla="*/ 184 w 367"/>
                  <a:gd name="T23" fmla="*/ 191 h 368"/>
                  <a:gd name="T24" fmla="*/ 253 w 367"/>
                  <a:gd name="T25" fmla="*/ 0 h 368"/>
                  <a:gd name="T26" fmla="*/ 367 w 367"/>
                  <a:gd name="T27" fmla="*/ 0 h 368"/>
                  <a:gd name="T28" fmla="*/ 367 w 367"/>
                  <a:gd name="T29" fmla="*/ 368 h 368"/>
                  <a:gd name="T30" fmla="*/ 284 w 367"/>
                  <a:gd name="T31" fmla="*/ 368 h 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67" h="368">
                    <a:moveTo>
                      <a:pt x="284" y="368"/>
                    </a:moveTo>
                    <a:lnTo>
                      <a:pt x="284" y="134"/>
                    </a:lnTo>
                    <a:lnTo>
                      <a:pt x="281" y="134"/>
                    </a:lnTo>
                    <a:lnTo>
                      <a:pt x="215" y="320"/>
                    </a:lnTo>
                    <a:lnTo>
                      <a:pt x="151" y="320"/>
                    </a:lnTo>
                    <a:lnTo>
                      <a:pt x="85" y="137"/>
                    </a:lnTo>
                    <a:lnTo>
                      <a:pt x="85" y="137"/>
                    </a:lnTo>
                    <a:lnTo>
                      <a:pt x="85" y="368"/>
                    </a:lnTo>
                    <a:lnTo>
                      <a:pt x="0" y="368"/>
                    </a:lnTo>
                    <a:lnTo>
                      <a:pt x="0" y="0"/>
                    </a:lnTo>
                    <a:lnTo>
                      <a:pt x="113" y="0"/>
                    </a:lnTo>
                    <a:lnTo>
                      <a:pt x="184" y="191"/>
                    </a:lnTo>
                    <a:lnTo>
                      <a:pt x="253" y="0"/>
                    </a:lnTo>
                    <a:lnTo>
                      <a:pt x="367" y="0"/>
                    </a:lnTo>
                    <a:lnTo>
                      <a:pt x="367" y="368"/>
                    </a:lnTo>
                    <a:lnTo>
                      <a:pt x="284" y="36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3" name="Freeform 11" hidden="1"/>
              <p:cNvSpPr>
                <a:spLocks noEditPoints="1"/>
              </p:cNvSpPr>
              <p:nvPr/>
            </p:nvSpPr>
            <p:spPr bwMode="auto">
              <a:xfrm>
                <a:off x="2999" y="1530"/>
                <a:ext cx="258" cy="284"/>
              </a:xfrm>
              <a:custGeom>
                <a:avLst/>
                <a:gdLst>
                  <a:gd name="T0" fmla="*/ 55 w 109"/>
                  <a:gd name="T1" fmla="*/ 119 h 119"/>
                  <a:gd name="T2" fmla="*/ 0 w 109"/>
                  <a:gd name="T3" fmla="*/ 73 h 119"/>
                  <a:gd name="T4" fmla="*/ 0 w 109"/>
                  <a:gd name="T5" fmla="*/ 49 h 119"/>
                  <a:gd name="T6" fmla="*/ 54 w 109"/>
                  <a:gd name="T7" fmla="*/ 0 h 119"/>
                  <a:gd name="T8" fmla="*/ 109 w 109"/>
                  <a:gd name="T9" fmla="*/ 48 h 119"/>
                  <a:gd name="T10" fmla="*/ 109 w 109"/>
                  <a:gd name="T11" fmla="*/ 72 h 119"/>
                  <a:gd name="T12" fmla="*/ 55 w 109"/>
                  <a:gd name="T13" fmla="*/ 119 h 119"/>
                  <a:gd name="T14" fmla="*/ 73 w 109"/>
                  <a:gd name="T15" fmla="*/ 46 h 119"/>
                  <a:gd name="T16" fmla="*/ 55 w 109"/>
                  <a:gd name="T17" fmla="*/ 28 h 119"/>
                  <a:gd name="T18" fmla="*/ 36 w 109"/>
                  <a:gd name="T19" fmla="*/ 46 h 119"/>
                  <a:gd name="T20" fmla="*/ 36 w 109"/>
                  <a:gd name="T21" fmla="*/ 74 h 119"/>
                  <a:gd name="T22" fmla="*/ 55 w 109"/>
                  <a:gd name="T23" fmla="*/ 92 h 119"/>
                  <a:gd name="T24" fmla="*/ 73 w 109"/>
                  <a:gd name="T25" fmla="*/ 74 h 119"/>
                  <a:gd name="T26" fmla="*/ 73 w 109"/>
                  <a:gd name="T27" fmla="*/ 46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9" h="119">
                    <a:moveTo>
                      <a:pt x="55" y="119"/>
                    </a:moveTo>
                    <a:cubicBezTo>
                      <a:pt x="28" y="119"/>
                      <a:pt x="0" y="107"/>
                      <a:pt x="0" y="73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0" y="16"/>
                      <a:pt x="28" y="0"/>
                      <a:pt x="54" y="0"/>
                    </a:cubicBezTo>
                    <a:cubicBezTo>
                      <a:pt x="81" y="0"/>
                      <a:pt x="109" y="15"/>
                      <a:pt x="109" y="48"/>
                    </a:cubicBezTo>
                    <a:cubicBezTo>
                      <a:pt x="109" y="72"/>
                      <a:pt x="109" y="72"/>
                      <a:pt x="109" y="72"/>
                    </a:cubicBezTo>
                    <a:cubicBezTo>
                      <a:pt x="109" y="105"/>
                      <a:pt x="81" y="119"/>
                      <a:pt x="55" y="119"/>
                    </a:cubicBezTo>
                    <a:close/>
                    <a:moveTo>
                      <a:pt x="73" y="46"/>
                    </a:moveTo>
                    <a:cubicBezTo>
                      <a:pt x="73" y="35"/>
                      <a:pt x="65" y="28"/>
                      <a:pt x="55" y="28"/>
                    </a:cubicBezTo>
                    <a:cubicBezTo>
                      <a:pt x="44" y="28"/>
                      <a:pt x="36" y="34"/>
                      <a:pt x="36" y="46"/>
                    </a:cubicBezTo>
                    <a:cubicBezTo>
                      <a:pt x="36" y="74"/>
                      <a:pt x="36" y="74"/>
                      <a:pt x="36" y="74"/>
                    </a:cubicBezTo>
                    <a:cubicBezTo>
                      <a:pt x="36" y="85"/>
                      <a:pt x="44" y="92"/>
                      <a:pt x="55" y="92"/>
                    </a:cubicBezTo>
                    <a:cubicBezTo>
                      <a:pt x="65" y="92"/>
                      <a:pt x="73" y="86"/>
                      <a:pt x="73" y="74"/>
                    </a:cubicBezTo>
                    <a:lnTo>
                      <a:pt x="73" y="4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4" name="Freeform 12" hidden="1"/>
              <p:cNvSpPr>
                <a:spLocks noEditPoints="1"/>
              </p:cNvSpPr>
              <p:nvPr/>
            </p:nvSpPr>
            <p:spPr bwMode="auto">
              <a:xfrm>
                <a:off x="3279" y="1439"/>
                <a:ext cx="258" cy="375"/>
              </a:xfrm>
              <a:custGeom>
                <a:avLst/>
                <a:gdLst>
                  <a:gd name="T0" fmla="*/ 74 w 109"/>
                  <a:gd name="T1" fmla="*/ 154 h 157"/>
                  <a:gd name="T2" fmla="*/ 74 w 109"/>
                  <a:gd name="T3" fmla="*/ 141 h 157"/>
                  <a:gd name="T4" fmla="*/ 73 w 109"/>
                  <a:gd name="T5" fmla="*/ 141 h 157"/>
                  <a:gd name="T6" fmla="*/ 42 w 109"/>
                  <a:gd name="T7" fmla="*/ 157 h 157"/>
                  <a:gd name="T8" fmla="*/ 0 w 109"/>
                  <a:gd name="T9" fmla="*/ 115 h 157"/>
                  <a:gd name="T10" fmla="*/ 0 w 109"/>
                  <a:gd name="T11" fmla="*/ 81 h 157"/>
                  <a:gd name="T12" fmla="*/ 44 w 109"/>
                  <a:gd name="T13" fmla="*/ 38 h 157"/>
                  <a:gd name="T14" fmla="*/ 73 w 109"/>
                  <a:gd name="T15" fmla="*/ 51 h 157"/>
                  <a:gd name="T16" fmla="*/ 73 w 109"/>
                  <a:gd name="T17" fmla="*/ 51 h 157"/>
                  <a:gd name="T18" fmla="*/ 73 w 109"/>
                  <a:gd name="T19" fmla="*/ 0 h 157"/>
                  <a:gd name="T20" fmla="*/ 109 w 109"/>
                  <a:gd name="T21" fmla="*/ 0 h 157"/>
                  <a:gd name="T22" fmla="*/ 109 w 109"/>
                  <a:gd name="T23" fmla="*/ 154 h 157"/>
                  <a:gd name="T24" fmla="*/ 74 w 109"/>
                  <a:gd name="T25" fmla="*/ 154 h 157"/>
                  <a:gd name="T26" fmla="*/ 73 w 109"/>
                  <a:gd name="T27" fmla="*/ 83 h 157"/>
                  <a:gd name="T28" fmla="*/ 54 w 109"/>
                  <a:gd name="T29" fmla="*/ 65 h 157"/>
                  <a:gd name="T30" fmla="*/ 35 w 109"/>
                  <a:gd name="T31" fmla="*/ 84 h 157"/>
                  <a:gd name="T32" fmla="*/ 35 w 109"/>
                  <a:gd name="T33" fmla="*/ 111 h 157"/>
                  <a:gd name="T34" fmla="*/ 54 w 109"/>
                  <a:gd name="T35" fmla="*/ 129 h 157"/>
                  <a:gd name="T36" fmla="*/ 73 w 109"/>
                  <a:gd name="T37" fmla="*/ 110 h 157"/>
                  <a:gd name="T38" fmla="*/ 73 w 109"/>
                  <a:gd name="T39" fmla="*/ 83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9" h="157">
                    <a:moveTo>
                      <a:pt x="74" y="154"/>
                    </a:moveTo>
                    <a:cubicBezTo>
                      <a:pt x="74" y="141"/>
                      <a:pt x="74" y="141"/>
                      <a:pt x="74" y="141"/>
                    </a:cubicBezTo>
                    <a:cubicBezTo>
                      <a:pt x="73" y="141"/>
                      <a:pt x="73" y="141"/>
                      <a:pt x="73" y="141"/>
                    </a:cubicBezTo>
                    <a:cubicBezTo>
                      <a:pt x="66" y="151"/>
                      <a:pt x="53" y="157"/>
                      <a:pt x="42" y="157"/>
                    </a:cubicBezTo>
                    <a:cubicBezTo>
                      <a:pt x="16" y="157"/>
                      <a:pt x="0" y="141"/>
                      <a:pt x="0" y="115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54"/>
                      <a:pt x="19" y="38"/>
                      <a:pt x="44" y="38"/>
                    </a:cubicBezTo>
                    <a:cubicBezTo>
                      <a:pt x="55" y="38"/>
                      <a:pt x="66" y="43"/>
                      <a:pt x="73" y="51"/>
                    </a:cubicBezTo>
                    <a:cubicBezTo>
                      <a:pt x="73" y="51"/>
                      <a:pt x="73" y="51"/>
                      <a:pt x="73" y="51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109" y="0"/>
                      <a:pt x="109" y="0"/>
                      <a:pt x="109" y="0"/>
                    </a:cubicBezTo>
                    <a:cubicBezTo>
                      <a:pt x="109" y="154"/>
                      <a:pt x="109" y="154"/>
                      <a:pt x="109" y="154"/>
                    </a:cubicBezTo>
                    <a:lnTo>
                      <a:pt x="74" y="154"/>
                    </a:lnTo>
                    <a:close/>
                    <a:moveTo>
                      <a:pt x="73" y="83"/>
                    </a:moveTo>
                    <a:cubicBezTo>
                      <a:pt x="73" y="70"/>
                      <a:pt x="63" y="65"/>
                      <a:pt x="54" y="65"/>
                    </a:cubicBezTo>
                    <a:cubicBezTo>
                      <a:pt x="45" y="65"/>
                      <a:pt x="35" y="70"/>
                      <a:pt x="35" y="84"/>
                    </a:cubicBezTo>
                    <a:cubicBezTo>
                      <a:pt x="35" y="111"/>
                      <a:pt x="35" y="111"/>
                      <a:pt x="35" y="111"/>
                    </a:cubicBezTo>
                    <a:cubicBezTo>
                      <a:pt x="35" y="123"/>
                      <a:pt x="44" y="129"/>
                      <a:pt x="54" y="129"/>
                    </a:cubicBezTo>
                    <a:cubicBezTo>
                      <a:pt x="63" y="129"/>
                      <a:pt x="73" y="124"/>
                      <a:pt x="73" y="110"/>
                    </a:cubicBezTo>
                    <a:lnTo>
                      <a:pt x="73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5" name="Freeform 13" hidden="1"/>
              <p:cNvSpPr>
                <a:spLocks noEditPoints="1"/>
              </p:cNvSpPr>
              <p:nvPr/>
            </p:nvSpPr>
            <p:spPr bwMode="auto">
              <a:xfrm>
                <a:off x="3553" y="1530"/>
                <a:ext cx="253" cy="284"/>
              </a:xfrm>
              <a:custGeom>
                <a:avLst/>
                <a:gdLst>
                  <a:gd name="T0" fmla="*/ 36 w 107"/>
                  <a:gd name="T1" fmla="*/ 71 h 119"/>
                  <a:gd name="T2" fmla="*/ 36 w 107"/>
                  <a:gd name="T3" fmla="*/ 74 h 119"/>
                  <a:gd name="T4" fmla="*/ 62 w 107"/>
                  <a:gd name="T5" fmla="*/ 92 h 119"/>
                  <a:gd name="T6" fmla="*/ 90 w 107"/>
                  <a:gd name="T7" fmla="*/ 84 h 119"/>
                  <a:gd name="T8" fmla="*/ 101 w 107"/>
                  <a:gd name="T9" fmla="*/ 109 h 119"/>
                  <a:gd name="T10" fmla="*/ 56 w 107"/>
                  <a:gd name="T11" fmla="*/ 119 h 119"/>
                  <a:gd name="T12" fmla="*/ 0 w 107"/>
                  <a:gd name="T13" fmla="*/ 73 h 119"/>
                  <a:gd name="T14" fmla="*/ 0 w 107"/>
                  <a:gd name="T15" fmla="*/ 50 h 119"/>
                  <a:gd name="T16" fmla="*/ 54 w 107"/>
                  <a:gd name="T17" fmla="*/ 0 h 119"/>
                  <a:gd name="T18" fmla="*/ 107 w 107"/>
                  <a:gd name="T19" fmla="*/ 43 h 119"/>
                  <a:gd name="T20" fmla="*/ 107 w 107"/>
                  <a:gd name="T21" fmla="*/ 71 h 119"/>
                  <a:gd name="T22" fmla="*/ 36 w 107"/>
                  <a:gd name="T23" fmla="*/ 71 h 119"/>
                  <a:gd name="T24" fmla="*/ 72 w 107"/>
                  <a:gd name="T25" fmla="*/ 44 h 119"/>
                  <a:gd name="T26" fmla="*/ 55 w 107"/>
                  <a:gd name="T27" fmla="*/ 27 h 119"/>
                  <a:gd name="T28" fmla="*/ 36 w 107"/>
                  <a:gd name="T29" fmla="*/ 46 h 119"/>
                  <a:gd name="T30" fmla="*/ 36 w 107"/>
                  <a:gd name="T31" fmla="*/ 50 h 119"/>
                  <a:gd name="T32" fmla="*/ 72 w 107"/>
                  <a:gd name="T33" fmla="*/ 50 h 119"/>
                  <a:gd name="T34" fmla="*/ 72 w 107"/>
                  <a:gd name="T35" fmla="*/ 44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7" h="119">
                    <a:moveTo>
                      <a:pt x="36" y="71"/>
                    </a:moveTo>
                    <a:cubicBezTo>
                      <a:pt x="36" y="74"/>
                      <a:pt x="36" y="74"/>
                      <a:pt x="36" y="74"/>
                    </a:cubicBezTo>
                    <a:cubicBezTo>
                      <a:pt x="36" y="86"/>
                      <a:pt x="51" y="92"/>
                      <a:pt x="62" y="92"/>
                    </a:cubicBezTo>
                    <a:cubicBezTo>
                      <a:pt x="73" y="92"/>
                      <a:pt x="85" y="86"/>
                      <a:pt x="90" y="84"/>
                    </a:cubicBezTo>
                    <a:cubicBezTo>
                      <a:pt x="101" y="109"/>
                      <a:pt x="101" y="109"/>
                      <a:pt x="101" y="109"/>
                    </a:cubicBezTo>
                    <a:cubicBezTo>
                      <a:pt x="89" y="115"/>
                      <a:pt x="78" y="119"/>
                      <a:pt x="56" y="119"/>
                    </a:cubicBezTo>
                    <a:cubicBezTo>
                      <a:pt x="29" y="119"/>
                      <a:pt x="0" y="105"/>
                      <a:pt x="0" y="73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16"/>
                      <a:pt x="27" y="0"/>
                      <a:pt x="54" y="0"/>
                    </a:cubicBezTo>
                    <a:cubicBezTo>
                      <a:pt x="81" y="0"/>
                      <a:pt x="107" y="15"/>
                      <a:pt x="107" y="43"/>
                    </a:cubicBezTo>
                    <a:cubicBezTo>
                      <a:pt x="107" y="71"/>
                      <a:pt x="107" y="71"/>
                      <a:pt x="107" y="71"/>
                    </a:cubicBezTo>
                    <a:lnTo>
                      <a:pt x="36" y="71"/>
                    </a:lnTo>
                    <a:close/>
                    <a:moveTo>
                      <a:pt x="72" y="44"/>
                    </a:moveTo>
                    <a:cubicBezTo>
                      <a:pt x="72" y="32"/>
                      <a:pt x="64" y="27"/>
                      <a:pt x="55" y="27"/>
                    </a:cubicBezTo>
                    <a:cubicBezTo>
                      <a:pt x="45" y="27"/>
                      <a:pt x="36" y="33"/>
                      <a:pt x="36" y="46"/>
                    </a:cubicBezTo>
                    <a:cubicBezTo>
                      <a:pt x="36" y="50"/>
                      <a:pt x="36" y="50"/>
                      <a:pt x="36" y="50"/>
                    </a:cubicBezTo>
                    <a:cubicBezTo>
                      <a:pt x="72" y="50"/>
                      <a:pt x="72" y="50"/>
                      <a:pt x="72" y="50"/>
                    </a:cubicBezTo>
                    <a:lnTo>
                      <a:pt x="72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6" name="Freeform 14" hidden="1"/>
              <p:cNvSpPr>
                <a:spLocks/>
              </p:cNvSpPr>
              <p:nvPr/>
            </p:nvSpPr>
            <p:spPr bwMode="auto">
              <a:xfrm>
                <a:off x="3821" y="1439"/>
                <a:ext cx="130" cy="375"/>
              </a:xfrm>
              <a:custGeom>
                <a:avLst/>
                <a:gdLst>
                  <a:gd name="T0" fmla="*/ 32 w 55"/>
                  <a:gd name="T1" fmla="*/ 157 h 157"/>
                  <a:gd name="T2" fmla="*/ 0 w 55"/>
                  <a:gd name="T3" fmla="*/ 126 h 157"/>
                  <a:gd name="T4" fmla="*/ 0 w 55"/>
                  <a:gd name="T5" fmla="*/ 0 h 157"/>
                  <a:gd name="T6" fmla="*/ 36 w 55"/>
                  <a:gd name="T7" fmla="*/ 0 h 157"/>
                  <a:gd name="T8" fmla="*/ 36 w 55"/>
                  <a:gd name="T9" fmla="*/ 117 h 157"/>
                  <a:gd name="T10" fmla="*/ 45 w 55"/>
                  <a:gd name="T11" fmla="*/ 126 h 157"/>
                  <a:gd name="T12" fmla="*/ 55 w 55"/>
                  <a:gd name="T13" fmla="*/ 125 h 157"/>
                  <a:gd name="T14" fmla="*/ 55 w 55"/>
                  <a:gd name="T15" fmla="*/ 153 h 157"/>
                  <a:gd name="T16" fmla="*/ 32 w 55"/>
                  <a:gd name="T17" fmla="*/ 15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157">
                    <a:moveTo>
                      <a:pt x="32" y="157"/>
                    </a:moveTo>
                    <a:cubicBezTo>
                      <a:pt x="8" y="157"/>
                      <a:pt x="0" y="141"/>
                      <a:pt x="0" y="12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117"/>
                      <a:pt x="36" y="117"/>
                      <a:pt x="36" y="117"/>
                    </a:cubicBezTo>
                    <a:cubicBezTo>
                      <a:pt x="36" y="122"/>
                      <a:pt x="38" y="126"/>
                      <a:pt x="45" y="126"/>
                    </a:cubicBezTo>
                    <a:cubicBezTo>
                      <a:pt x="48" y="126"/>
                      <a:pt x="51" y="125"/>
                      <a:pt x="55" y="125"/>
                    </a:cubicBezTo>
                    <a:cubicBezTo>
                      <a:pt x="55" y="153"/>
                      <a:pt x="55" y="153"/>
                      <a:pt x="55" y="153"/>
                    </a:cubicBezTo>
                    <a:cubicBezTo>
                      <a:pt x="49" y="155"/>
                      <a:pt x="40" y="157"/>
                      <a:pt x="32" y="1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7" name="Rectangle 15" hidden="1"/>
              <p:cNvSpPr>
                <a:spLocks noChangeArrowheads="1"/>
              </p:cNvSpPr>
              <p:nvPr/>
            </p:nvSpPr>
            <p:spPr bwMode="auto">
              <a:xfrm>
                <a:off x="3963" y="1786"/>
                <a:ext cx="16" cy="2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8" name="Freeform 16" hidden="1"/>
              <p:cNvSpPr>
                <a:spLocks/>
              </p:cNvSpPr>
              <p:nvPr/>
            </p:nvSpPr>
            <p:spPr bwMode="auto">
              <a:xfrm>
                <a:off x="3993" y="1712"/>
                <a:ext cx="74" cy="98"/>
              </a:xfrm>
              <a:custGeom>
                <a:avLst/>
                <a:gdLst>
                  <a:gd name="T0" fmla="*/ 16 w 31"/>
                  <a:gd name="T1" fmla="*/ 41 h 41"/>
                  <a:gd name="T2" fmla="*/ 0 w 31"/>
                  <a:gd name="T3" fmla="*/ 26 h 41"/>
                  <a:gd name="T4" fmla="*/ 0 w 31"/>
                  <a:gd name="T5" fmla="*/ 16 h 41"/>
                  <a:gd name="T6" fmla="*/ 16 w 31"/>
                  <a:gd name="T7" fmla="*/ 0 h 41"/>
                  <a:gd name="T8" fmla="*/ 31 w 31"/>
                  <a:gd name="T9" fmla="*/ 13 h 41"/>
                  <a:gd name="T10" fmla="*/ 31 w 31"/>
                  <a:gd name="T11" fmla="*/ 14 h 41"/>
                  <a:gd name="T12" fmla="*/ 26 w 31"/>
                  <a:gd name="T13" fmla="*/ 14 h 41"/>
                  <a:gd name="T14" fmla="*/ 26 w 31"/>
                  <a:gd name="T15" fmla="*/ 13 h 41"/>
                  <a:gd name="T16" fmla="*/ 16 w 31"/>
                  <a:gd name="T17" fmla="*/ 5 h 41"/>
                  <a:gd name="T18" fmla="*/ 6 w 31"/>
                  <a:gd name="T19" fmla="*/ 16 h 41"/>
                  <a:gd name="T20" fmla="*/ 6 w 31"/>
                  <a:gd name="T21" fmla="*/ 25 h 41"/>
                  <a:gd name="T22" fmla="*/ 16 w 31"/>
                  <a:gd name="T23" fmla="*/ 36 h 41"/>
                  <a:gd name="T24" fmla="*/ 26 w 31"/>
                  <a:gd name="T25" fmla="*/ 29 h 41"/>
                  <a:gd name="T26" fmla="*/ 26 w 31"/>
                  <a:gd name="T27" fmla="*/ 27 h 41"/>
                  <a:gd name="T28" fmla="*/ 31 w 31"/>
                  <a:gd name="T29" fmla="*/ 27 h 41"/>
                  <a:gd name="T30" fmla="*/ 31 w 31"/>
                  <a:gd name="T31" fmla="*/ 28 h 41"/>
                  <a:gd name="T32" fmla="*/ 16 w 31"/>
                  <a:gd name="T33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1" h="41">
                    <a:moveTo>
                      <a:pt x="16" y="41"/>
                    </a:moveTo>
                    <a:cubicBezTo>
                      <a:pt x="6" y="41"/>
                      <a:pt x="0" y="36"/>
                      <a:pt x="0" y="2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6"/>
                      <a:pt x="7" y="0"/>
                      <a:pt x="16" y="0"/>
                    </a:cubicBezTo>
                    <a:cubicBezTo>
                      <a:pt x="26" y="0"/>
                      <a:pt x="31" y="6"/>
                      <a:pt x="31" y="13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0"/>
                      <a:pt x="23" y="5"/>
                      <a:pt x="16" y="5"/>
                    </a:cubicBezTo>
                    <a:cubicBezTo>
                      <a:pt x="10" y="5"/>
                      <a:pt x="6" y="10"/>
                      <a:pt x="6" y="16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6" y="32"/>
                      <a:pt x="9" y="36"/>
                      <a:pt x="16" y="36"/>
                    </a:cubicBezTo>
                    <a:cubicBezTo>
                      <a:pt x="23" y="36"/>
                      <a:pt x="26" y="32"/>
                      <a:pt x="26" y="29"/>
                    </a:cubicBezTo>
                    <a:cubicBezTo>
                      <a:pt x="26" y="27"/>
                      <a:pt x="26" y="27"/>
                      <a:pt x="26" y="27"/>
                    </a:cubicBezTo>
                    <a:cubicBezTo>
                      <a:pt x="31" y="27"/>
                      <a:pt x="31" y="27"/>
                      <a:pt x="31" y="27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1" y="36"/>
                      <a:pt x="26" y="41"/>
                      <a:pt x="16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9" name="Freeform 17" hidden="1"/>
              <p:cNvSpPr>
                <a:spLocks noEditPoints="1"/>
              </p:cNvSpPr>
              <p:nvPr/>
            </p:nvSpPr>
            <p:spPr bwMode="auto">
              <a:xfrm>
                <a:off x="4076" y="1712"/>
                <a:ext cx="76" cy="98"/>
              </a:xfrm>
              <a:custGeom>
                <a:avLst/>
                <a:gdLst>
                  <a:gd name="T0" fmla="*/ 16 w 32"/>
                  <a:gd name="T1" fmla="*/ 41 h 41"/>
                  <a:gd name="T2" fmla="*/ 0 w 32"/>
                  <a:gd name="T3" fmla="*/ 26 h 41"/>
                  <a:gd name="T4" fmla="*/ 0 w 32"/>
                  <a:gd name="T5" fmla="*/ 16 h 41"/>
                  <a:gd name="T6" fmla="*/ 16 w 32"/>
                  <a:gd name="T7" fmla="*/ 0 h 41"/>
                  <a:gd name="T8" fmla="*/ 32 w 32"/>
                  <a:gd name="T9" fmla="*/ 16 h 41"/>
                  <a:gd name="T10" fmla="*/ 32 w 32"/>
                  <a:gd name="T11" fmla="*/ 25 h 41"/>
                  <a:gd name="T12" fmla="*/ 16 w 32"/>
                  <a:gd name="T13" fmla="*/ 41 h 41"/>
                  <a:gd name="T14" fmla="*/ 26 w 32"/>
                  <a:gd name="T15" fmla="*/ 16 h 41"/>
                  <a:gd name="T16" fmla="*/ 16 w 32"/>
                  <a:gd name="T17" fmla="*/ 5 h 41"/>
                  <a:gd name="T18" fmla="*/ 6 w 32"/>
                  <a:gd name="T19" fmla="*/ 16 h 41"/>
                  <a:gd name="T20" fmla="*/ 6 w 32"/>
                  <a:gd name="T21" fmla="*/ 26 h 41"/>
                  <a:gd name="T22" fmla="*/ 16 w 32"/>
                  <a:gd name="T23" fmla="*/ 36 h 41"/>
                  <a:gd name="T24" fmla="*/ 26 w 32"/>
                  <a:gd name="T25" fmla="*/ 25 h 41"/>
                  <a:gd name="T26" fmla="*/ 26 w 32"/>
                  <a:gd name="T27" fmla="*/ 16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2" h="41">
                    <a:moveTo>
                      <a:pt x="16" y="41"/>
                    </a:moveTo>
                    <a:cubicBezTo>
                      <a:pt x="6" y="41"/>
                      <a:pt x="0" y="36"/>
                      <a:pt x="0" y="2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6"/>
                      <a:pt x="7" y="0"/>
                      <a:pt x="16" y="0"/>
                    </a:cubicBezTo>
                    <a:cubicBezTo>
                      <a:pt x="26" y="0"/>
                      <a:pt x="32" y="6"/>
                      <a:pt x="32" y="16"/>
                    </a:cubicBezTo>
                    <a:cubicBezTo>
                      <a:pt x="32" y="25"/>
                      <a:pt x="32" y="25"/>
                      <a:pt x="32" y="25"/>
                    </a:cubicBezTo>
                    <a:cubicBezTo>
                      <a:pt x="32" y="36"/>
                      <a:pt x="25" y="41"/>
                      <a:pt x="16" y="41"/>
                    </a:cubicBezTo>
                    <a:close/>
                    <a:moveTo>
                      <a:pt x="26" y="16"/>
                    </a:moveTo>
                    <a:cubicBezTo>
                      <a:pt x="26" y="10"/>
                      <a:pt x="23" y="5"/>
                      <a:pt x="16" y="5"/>
                    </a:cubicBezTo>
                    <a:cubicBezTo>
                      <a:pt x="9" y="5"/>
                      <a:pt x="6" y="10"/>
                      <a:pt x="6" y="16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6" y="32"/>
                      <a:pt x="9" y="36"/>
                      <a:pt x="16" y="36"/>
                    </a:cubicBezTo>
                    <a:cubicBezTo>
                      <a:pt x="23" y="36"/>
                      <a:pt x="26" y="32"/>
                      <a:pt x="26" y="25"/>
                    </a:cubicBezTo>
                    <a:lnTo>
                      <a:pt x="26" y="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0" name="Freeform 18" hidden="1"/>
              <p:cNvSpPr>
                <a:spLocks/>
              </p:cNvSpPr>
              <p:nvPr/>
            </p:nvSpPr>
            <p:spPr bwMode="auto">
              <a:xfrm>
                <a:off x="4166" y="1712"/>
                <a:ext cx="130" cy="95"/>
              </a:xfrm>
              <a:custGeom>
                <a:avLst/>
                <a:gdLst>
                  <a:gd name="T0" fmla="*/ 49 w 55"/>
                  <a:gd name="T1" fmla="*/ 40 h 40"/>
                  <a:gd name="T2" fmla="*/ 49 w 55"/>
                  <a:gd name="T3" fmla="*/ 15 h 40"/>
                  <a:gd name="T4" fmla="*/ 41 w 55"/>
                  <a:gd name="T5" fmla="*/ 5 h 40"/>
                  <a:gd name="T6" fmla="*/ 30 w 55"/>
                  <a:gd name="T7" fmla="*/ 17 h 40"/>
                  <a:gd name="T8" fmla="*/ 30 w 55"/>
                  <a:gd name="T9" fmla="*/ 40 h 40"/>
                  <a:gd name="T10" fmla="*/ 24 w 55"/>
                  <a:gd name="T11" fmla="*/ 40 h 40"/>
                  <a:gd name="T12" fmla="*/ 24 w 55"/>
                  <a:gd name="T13" fmla="*/ 15 h 40"/>
                  <a:gd name="T14" fmla="*/ 17 w 55"/>
                  <a:gd name="T15" fmla="*/ 5 h 40"/>
                  <a:gd name="T16" fmla="*/ 6 w 55"/>
                  <a:gd name="T17" fmla="*/ 17 h 40"/>
                  <a:gd name="T18" fmla="*/ 6 w 55"/>
                  <a:gd name="T19" fmla="*/ 40 h 40"/>
                  <a:gd name="T20" fmla="*/ 0 w 55"/>
                  <a:gd name="T21" fmla="*/ 40 h 40"/>
                  <a:gd name="T22" fmla="*/ 0 w 55"/>
                  <a:gd name="T23" fmla="*/ 1 h 40"/>
                  <a:gd name="T24" fmla="*/ 6 w 55"/>
                  <a:gd name="T25" fmla="*/ 1 h 40"/>
                  <a:gd name="T26" fmla="*/ 6 w 55"/>
                  <a:gd name="T27" fmla="*/ 7 h 40"/>
                  <a:gd name="T28" fmla="*/ 6 w 55"/>
                  <a:gd name="T29" fmla="*/ 7 h 40"/>
                  <a:gd name="T30" fmla="*/ 18 w 55"/>
                  <a:gd name="T31" fmla="*/ 0 h 40"/>
                  <a:gd name="T32" fmla="*/ 29 w 55"/>
                  <a:gd name="T33" fmla="*/ 7 h 40"/>
                  <a:gd name="T34" fmla="*/ 30 w 55"/>
                  <a:gd name="T35" fmla="*/ 7 h 40"/>
                  <a:gd name="T36" fmla="*/ 42 w 55"/>
                  <a:gd name="T37" fmla="*/ 0 h 40"/>
                  <a:gd name="T38" fmla="*/ 55 w 55"/>
                  <a:gd name="T39" fmla="*/ 13 h 40"/>
                  <a:gd name="T40" fmla="*/ 55 w 55"/>
                  <a:gd name="T41" fmla="*/ 40 h 40"/>
                  <a:gd name="T42" fmla="*/ 49 w 55"/>
                  <a:gd name="T43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5" h="40">
                    <a:moveTo>
                      <a:pt x="49" y="40"/>
                    </a:moveTo>
                    <a:cubicBezTo>
                      <a:pt x="49" y="15"/>
                      <a:pt x="49" y="15"/>
                      <a:pt x="49" y="15"/>
                    </a:cubicBezTo>
                    <a:cubicBezTo>
                      <a:pt x="49" y="9"/>
                      <a:pt x="46" y="5"/>
                      <a:pt x="41" y="5"/>
                    </a:cubicBezTo>
                    <a:cubicBezTo>
                      <a:pt x="35" y="5"/>
                      <a:pt x="30" y="11"/>
                      <a:pt x="30" y="17"/>
                    </a:cubicBezTo>
                    <a:cubicBezTo>
                      <a:pt x="30" y="40"/>
                      <a:pt x="30" y="40"/>
                      <a:pt x="30" y="40"/>
                    </a:cubicBezTo>
                    <a:cubicBezTo>
                      <a:pt x="24" y="40"/>
                      <a:pt x="24" y="40"/>
                      <a:pt x="24" y="40"/>
                    </a:cubicBezTo>
                    <a:cubicBezTo>
                      <a:pt x="24" y="15"/>
                      <a:pt x="24" y="15"/>
                      <a:pt x="24" y="15"/>
                    </a:cubicBezTo>
                    <a:cubicBezTo>
                      <a:pt x="24" y="9"/>
                      <a:pt x="21" y="5"/>
                      <a:pt x="17" y="5"/>
                    </a:cubicBezTo>
                    <a:cubicBezTo>
                      <a:pt x="12" y="5"/>
                      <a:pt x="6" y="10"/>
                      <a:pt x="6" y="17"/>
                    </a:cubicBezTo>
                    <a:cubicBezTo>
                      <a:pt x="6" y="40"/>
                      <a:pt x="6" y="40"/>
                      <a:pt x="6" y="40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9" y="3"/>
                      <a:pt x="13" y="0"/>
                      <a:pt x="18" y="0"/>
                    </a:cubicBezTo>
                    <a:cubicBezTo>
                      <a:pt x="24" y="0"/>
                      <a:pt x="28" y="3"/>
                      <a:pt x="29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3" y="3"/>
                      <a:pt x="37" y="0"/>
                      <a:pt x="42" y="0"/>
                    </a:cubicBezTo>
                    <a:cubicBezTo>
                      <a:pt x="51" y="0"/>
                      <a:pt x="55" y="6"/>
                      <a:pt x="55" y="13"/>
                    </a:cubicBezTo>
                    <a:cubicBezTo>
                      <a:pt x="55" y="40"/>
                      <a:pt x="55" y="40"/>
                      <a:pt x="55" y="40"/>
                    </a:cubicBezTo>
                    <a:lnTo>
                      <a:pt x="49" y="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1" name="Freeform 19" hidden="1"/>
              <p:cNvSpPr>
                <a:spLocks/>
              </p:cNvSpPr>
              <p:nvPr/>
            </p:nvSpPr>
            <p:spPr bwMode="auto">
              <a:xfrm>
                <a:off x="831" y="1318"/>
                <a:ext cx="530" cy="563"/>
              </a:xfrm>
              <a:custGeom>
                <a:avLst/>
                <a:gdLst>
                  <a:gd name="T0" fmla="*/ 78 w 224"/>
                  <a:gd name="T1" fmla="*/ 176 h 236"/>
                  <a:gd name="T2" fmla="*/ 50 w 224"/>
                  <a:gd name="T3" fmla="*/ 146 h 236"/>
                  <a:gd name="T4" fmla="*/ 51 w 224"/>
                  <a:gd name="T5" fmla="*/ 0 h 236"/>
                  <a:gd name="T6" fmla="*/ 45 w 224"/>
                  <a:gd name="T7" fmla="*/ 0 h 236"/>
                  <a:gd name="T8" fmla="*/ 17 w 224"/>
                  <a:gd name="T9" fmla="*/ 32 h 236"/>
                  <a:gd name="T10" fmla="*/ 24 w 224"/>
                  <a:gd name="T11" fmla="*/ 204 h 236"/>
                  <a:gd name="T12" fmla="*/ 55 w 224"/>
                  <a:gd name="T13" fmla="*/ 233 h 236"/>
                  <a:gd name="T14" fmla="*/ 204 w 224"/>
                  <a:gd name="T15" fmla="*/ 197 h 236"/>
                  <a:gd name="T16" fmla="*/ 223 w 224"/>
                  <a:gd name="T17" fmla="*/ 168 h 236"/>
                  <a:gd name="T18" fmla="*/ 224 w 224"/>
                  <a:gd name="T19" fmla="*/ 156 h 236"/>
                  <a:gd name="T20" fmla="*/ 78 w 224"/>
                  <a:gd name="T21" fmla="*/ 176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4" h="236">
                    <a:moveTo>
                      <a:pt x="78" y="176"/>
                    </a:moveTo>
                    <a:cubicBezTo>
                      <a:pt x="68" y="175"/>
                      <a:pt x="54" y="161"/>
                      <a:pt x="50" y="146"/>
                    </a:cubicBezTo>
                    <a:cubicBezTo>
                      <a:pt x="36" y="98"/>
                      <a:pt x="36" y="47"/>
                      <a:pt x="51" y="0"/>
                    </a:cubicBezTo>
                    <a:cubicBezTo>
                      <a:pt x="49" y="0"/>
                      <a:pt x="47" y="0"/>
                      <a:pt x="45" y="0"/>
                    </a:cubicBezTo>
                    <a:cubicBezTo>
                      <a:pt x="35" y="2"/>
                      <a:pt x="21" y="16"/>
                      <a:pt x="17" y="32"/>
                    </a:cubicBezTo>
                    <a:cubicBezTo>
                      <a:pt x="0" y="88"/>
                      <a:pt x="3" y="149"/>
                      <a:pt x="24" y="204"/>
                    </a:cubicBezTo>
                    <a:cubicBezTo>
                      <a:pt x="30" y="219"/>
                      <a:pt x="45" y="232"/>
                      <a:pt x="55" y="233"/>
                    </a:cubicBezTo>
                    <a:cubicBezTo>
                      <a:pt x="108" y="236"/>
                      <a:pt x="157" y="220"/>
                      <a:pt x="204" y="197"/>
                    </a:cubicBezTo>
                    <a:cubicBezTo>
                      <a:pt x="213" y="193"/>
                      <a:pt x="221" y="179"/>
                      <a:pt x="223" y="168"/>
                    </a:cubicBezTo>
                    <a:cubicBezTo>
                      <a:pt x="223" y="164"/>
                      <a:pt x="223" y="160"/>
                      <a:pt x="224" y="156"/>
                    </a:cubicBezTo>
                    <a:cubicBezTo>
                      <a:pt x="177" y="172"/>
                      <a:pt x="129" y="182"/>
                      <a:pt x="78" y="1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2" name="Freeform 20" hidden="1"/>
              <p:cNvSpPr>
                <a:spLocks/>
              </p:cNvSpPr>
              <p:nvPr/>
            </p:nvSpPr>
            <p:spPr bwMode="auto">
              <a:xfrm>
                <a:off x="952" y="1208"/>
                <a:ext cx="495" cy="482"/>
              </a:xfrm>
              <a:custGeom>
                <a:avLst/>
                <a:gdLst>
                  <a:gd name="T0" fmla="*/ 205 w 209"/>
                  <a:gd name="T1" fmla="*/ 65 h 202"/>
                  <a:gd name="T2" fmla="*/ 185 w 209"/>
                  <a:gd name="T3" fmla="*/ 38 h 202"/>
                  <a:gd name="T4" fmla="*/ 36 w 209"/>
                  <a:gd name="T5" fmla="*/ 2 h 202"/>
                  <a:gd name="T6" fmla="*/ 6 w 209"/>
                  <a:gd name="T7" fmla="*/ 30 h 202"/>
                  <a:gd name="T8" fmla="*/ 0 w 209"/>
                  <a:gd name="T9" fmla="*/ 46 h 202"/>
                  <a:gd name="T10" fmla="*/ 145 w 209"/>
                  <a:gd name="T11" fmla="*/ 69 h 202"/>
                  <a:gd name="T12" fmla="*/ 167 w 209"/>
                  <a:gd name="T13" fmla="*/ 96 h 202"/>
                  <a:gd name="T14" fmla="*/ 173 w 209"/>
                  <a:gd name="T15" fmla="*/ 202 h 202"/>
                  <a:gd name="T16" fmla="*/ 179 w 209"/>
                  <a:gd name="T17" fmla="*/ 200 h 202"/>
                  <a:gd name="T18" fmla="*/ 200 w 209"/>
                  <a:gd name="T19" fmla="*/ 174 h 202"/>
                  <a:gd name="T20" fmla="*/ 205 w 209"/>
                  <a:gd name="T21" fmla="*/ 65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9" h="202">
                    <a:moveTo>
                      <a:pt x="205" y="65"/>
                    </a:moveTo>
                    <a:cubicBezTo>
                      <a:pt x="203" y="55"/>
                      <a:pt x="194" y="42"/>
                      <a:pt x="185" y="38"/>
                    </a:cubicBezTo>
                    <a:cubicBezTo>
                      <a:pt x="138" y="16"/>
                      <a:pt x="90" y="0"/>
                      <a:pt x="36" y="2"/>
                    </a:cubicBezTo>
                    <a:cubicBezTo>
                      <a:pt x="26" y="3"/>
                      <a:pt x="12" y="15"/>
                      <a:pt x="6" y="30"/>
                    </a:cubicBezTo>
                    <a:cubicBezTo>
                      <a:pt x="4" y="35"/>
                      <a:pt x="2" y="40"/>
                      <a:pt x="0" y="46"/>
                    </a:cubicBezTo>
                    <a:cubicBezTo>
                      <a:pt x="51" y="40"/>
                      <a:pt x="99" y="51"/>
                      <a:pt x="145" y="69"/>
                    </a:cubicBezTo>
                    <a:cubicBezTo>
                      <a:pt x="155" y="73"/>
                      <a:pt x="164" y="85"/>
                      <a:pt x="167" y="96"/>
                    </a:cubicBezTo>
                    <a:cubicBezTo>
                      <a:pt x="173" y="132"/>
                      <a:pt x="175" y="166"/>
                      <a:pt x="173" y="202"/>
                    </a:cubicBezTo>
                    <a:cubicBezTo>
                      <a:pt x="175" y="201"/>
                      <a:pt x="177" y="200"/>
                      <a:pt x="179" y="200"/>
                    </a:cubicBezTo>
                    <a:cubicBezTo>
                      <a:pt x="188" y="196"/>
                      <a:pt x="198" y="184"/>
                      <a:pt x="200" y="174"/>
                    </a:cubicBezTo>
                    <a:cubicBezTo>
                      <a:pt x="208" y="137"/>
                      <a:pt x="209" y="103"/>
                      <a:pt x="205" y="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550574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6000">
              <a:srgbClr val="EEEEEE"/>
            </a:gs>
            <a:gs pos="0">
              <a:schemeClr val="bg1"/>
            </a:gs>
            <a:gs pos="61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12700"/>
            <a:ext cx="12202703" cy="6858000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9391"/>
            <a:ext cx="4646612" cy="6864691"/>
          </a:xfrm>
          <a:prstGeom prst="rect">
            <a:avLst/>
          </a:prstGeom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506" y="139700"/>
            <a:ext cx="4533106" cy="6553200"/>
          </a:xfrm>
        </p:spPr>
        <p:txBody>
          <a:bodyPr>
            <a:noAutofit/>
          </a:bodyPr>
          <a:lstStyle/>
          <a:p>
            <a:pPr algn="l"/>
            <a:r>
              <a:rPr lang="tr-TR" sz="3000" b="1" dirty="0">
                <a:solidFill>
                  <a:schemeClr val="bg1"/>
                </a:solidFill>
              </a:rPr>
              <a:t>e-Nabız sistemiyle mükerrer çekimlerin </a:t>
            </a:r>
            <a:r>
              <a:rPr lang="tr-TR" sz="3000" b="1" dirty="0" smtClean="0">
                <a:solidFill>
                  <a:schemeClr val="bg1"/>
                </a:solidFill>
              </a:rPr>
              <a:t>önlenmesiyle hastaların; </a:t>
            </a:r>
            <a:r>
              <a:rPr lang="tr-TR" sz="3000" b="1" dirty="0">
                <a:solidFill>
                  <a:schemeClr val="bg1"/>
                </a:solidFill>
              </a:rPr>
              <a:t>tıbbi görüntülerinin çekimini, tahlil ve tetkik sonuçlarının raporlanmasını ve raporun başvurduğu hekime gönderilmesini beklemeyerek </a:t>
            </a:r>
            <a:r>
              <a:rPr lang="tr-TR" sz="2800" b="1" dirty="0" smtClean="0">
                <a:solidFill>
                  <a:schemeClr val="bg1"/>
                </a:solidFill>
              </a:rPr>
              <a:t/>
            </a:r>
            <a:br>
              <a:rPr lang="tr-TR" sz="2800" b="1" dirty="0" smtClean="0">
                <a:solidFill>
                  <a:schemeClr val="bg1"/>
                </a:solidFill>
              </a:rPr>
            </a:br>
            <a:r>
              <a:rPr lang="tr-TR" sz="3600" b="1" dirty="0" smtClean="0">
                <a:solidFill>
                  <a:schemeClr val="bg1"/>
                </a:solidFill>
              </a:rPr>
              <a:t>ZAMAN VE KAYNAK TASARRUFU</a:t>
            </a:r>
            <a:r>
              <a:rPr lang="tr-TR" sz="2800" b="1" dirty="0" smtClean="0">
                <a:solidFill>
                  <a:schemeClr val="bg1"/>
                </a:solidFill>
              </a:rPr>
              <a:t> </a:t>
            </a:r>
            <a:br>
              <a:rPr lang="tr-TR" sz="2800" b="1" dirty="0" smtClean="0">
                <a:solidFill>
                  <a:schemeClr val="bg1"/>
                </a:solidFill>
              </a:rPr>
            </a:br>
            <a:r>
              <a:rPr lang="tr-TR" sz="3000" b="1" dirty="0" smtClean="0">
                <a:solidFill>
                  <a:schemeClr val="bg1"/>
                </a:solidFill>
              </a:rPr>
              <a:t>sağlanıyor.</a:t>
            </a:r>
            <a:endParaRPr lang="en-US" sz="3000" b="1" dirty="0">
              <a:solidFill>
                <a:schemeClr val="bg1"/>
              </a:solidFill>
            </a:endParaRPr>
          </a:p>
        </p:txBody>
      </p:sp>
      <p:grpSp>
        <p:nvGrpSpPr>
          <p:cNvPr id="151" name="watermark" hidden="1"/>
          <p:cNvGrpSpPr/>
          <p:nvPr/>
        </p:nvGrpSpPr>
        <p:grpSpPr>
          <a:xfrm>
            <a:off x="3289470" y="618385"/>
            <a:ext cx="5500687" cy="4386926"/>
            <a:chOff x="600868" y="1073630"/>
            <a:chExt cx="5500687" cy="4386926"/>
          </a:xfrm>
        </p:grpSpPr>
        <p:grpSp>
          <p:nvGrpSpPr>
            <p:cNvPr id="152" name="Group 4" hidden="1"/>
            <p:cNvGrpSpPr>
              <a:grpSpLocks noChangeAspect="1"/>
            </p:cNvGrpSpPr>
            <p:nvPr/>
          </p:nvGrpSpPr>
          <p:grpSpPr bwMode="auto">
            <a:xfrm rot="19800000">
              <a:off x="600868" y="2712588"/>
              <a:ext cx="5500687" cy="1068387"/>
              <a:chOff x="831" y="1208"/>
              <a:chExt cx="3465" cy="673"/>
            </a:xfrm>
            <a:solidFill>
              <a:schemeClr val="bg1">
                <a:lumMod val="50000"/>
                <a:alpha val="18000"/>
              </a:schemeClr>
            </a:solidFill>
          </p:grpSpPr>
          <p:sp>
            <p:nvSpPr>
              <p:cNvPr id="221" name="Freeform 5" hidden="1"/>
              <p:cNvSpPr>
                <a:spLocks/>
              </p:cNvSpPr>
              <p:nvPr/>
            </p:nvSpPr>
            <p:spPr bwMode="auto">
              <a:xfrm>
                <a:off x="1489" y="1435"/>
                <a:ext cx="301" cy="379"/>
              </a:xfrm>
              <a:custGeom>
                <a:avLst/>
                <a:gdLst>
                  <a:gd name="T0" fmla="*/ 65 w 127"/>
                  <a:gd name="T1" fmla="*/ 159 h 159"/>
                  <a:gd name="T2" fmla="*/ 0 w 127"/>
                  <a:gd name="T3" fmla="*/ 131 h 159"/>
                  <a:gd name="T4" fmla="*/ 24 w 127"/>
                  <a:gd name="T5" fmla="*/ 109 h 159"/>
                  <a:gd name="T6" fmla="*/ 63 w 127"/>
                  <a:gd name="T7" fmla="*/ 129 h 159"/>
                  <a:gd name="T8" fmla="*/ 88 w 127"/>
                  <a:gd name="T9" fmla="*/ 114 h 159"/>
                  <a:gd name="T10" fmla="*/ 74 w 127"/>
                  <a:gd name="T11" fmla="*/ 100 h 159"/>
                  <a:gd name="T12" fmla="*/ 47 w 127"/>
                  <a:gd name="T13" fmla="*/ 93 h 159"/>
                  <a:gd name="T14" fmla="*/ 7 w 127"/>
                  <a:gd name="T15" fmla="*/ 50 h 159"/>
                  <a:gd name="T16" fmla="*/ 65 w 127"/>
                  <a:gd name="T17" fmla="*/ 0 h 159"/>
                  <a:gd name="T18" fmla="*/ 123 w 127"/>
                  <a:gd name="T19" fmla="*/ 24 h 159"/>
                  <a:gd name="T20" fmla="*/ 98 w 127"/>
                  <a:gd name="T21" fmla="*/ 45 h 159"/>
                  <a:gd name="T22" fmla="*/ 66 w 127"/>
                  <a:gd name="T23" fmla="*/ 30 h 159"/>
                  <a:gd name="T24" fmla="*/ 45 w 127"/>
                  <a:gd name="T25" fmla="*/ 45 h 159"/>
                  <a:gd name="T26" fmla="*/ 66 w 127"/>
                  <a:gd name="T27" fmla="*/ 59 h 159"/>
                  <a:gd name="T28" fmla="*/ 88 w 127"/>
                  <a:gd name="T29" fmla="*/ 65 h 159"/>
                  <a:gd name="T30" fmla="*/ 127 w 127"/>
                  <a:gd name="T31" fmla="*/ 109 h 159"/>
                  <a:gd name="T32" fmla="*/ 65 w 127"/>
                  <a:gd name="T33" fmla="*/ 159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7" h="159">
                    <a:moveTo>
                      <a:pt x="65" y="159"/>
                    </a:moveTo>
                    <a:cubicBezTo>
                      <a:pt x="38" y="159"/>
                      <a:pt x="15" y="152"/>
                      <a:pt x="0" y="131"/>
                    </a:cubicBezTo>
                    <a:cubicBezTo>
                      <a:pt x="24" y="109"/>
                      <a:pt x="24" y="109"/>
                      <a:pt x="24" y="109"/>
                    </a:cubicBezTo>
                    <a:cubicBezTo>
                      <a:pt x="32" y="121"/>
                      <a:pt x="47" y="129"/>
                      <a:pt x="63" y="129"/>
                    </a:cubicBezTo>
                    <a:cubicBezTo>
                      <a:pt x="75" y="129"/>
                      <a:pt x="88" y="125"/>
                      <a:pt x="88" y="114"/>
                    </a:cubicBezTo>
                    <a:cubicBezTo>
                      <a:pt x="88" y="106"/>
                      <a:pt x="81" y="103"/>
                      <a:pt x="74" y="100"/>
                    </a:cubicBezTo>
                    <a:cubicBezTo>
                      <a:pt x="70" y="99"/>
                      <a:pt x="52" y="94"/>
                      <a:pt x="47" y="93"/>
                    </a:cubicBezTo>
                    <a:cubicBezTo>
                      <a:pt x="25" y="87"/>
                      <a:pt x="7" y="76"/>
                      <a:pt x="7" y="50"/>
                    </a:cubicBezTo>
                    <a:cubicBezTo>
                      <a:pt x="7" y="21"/>
                      <a:pt x="31" y="0"/>
                      <a:pt x="65" y="0"/>
                    </a:cubicBezTo>
                    <a:cubicBezTo>
                      <a:pt x="92" y="0"/>
                      <a:pt x="111" y="7"/>
                      <a:pt x="123" y="24"/>
                    </a:cubicBezTo>
                    <a:cubicBezTo>
                      <a:pt x="98" y="45"/>
                      <a:pt x="98" y="45"/>
                      <a:pt x="98" y="45"/>
                    </a:cubicBezTo>
                    <a:cubicBezTo>
                      <a:pt x="91" y="35"/>
                      <a:pt x="78" y="30"/>
                      <a:pt x="66" y="30"/>
                    </a:cubicBezTo>
                    <a:cubicBezTo>
                      <a:pt x="55" y="30"/>
                      <a:pt x="45" y="35"/>
                      <a:pt x="45" y="45"/>
                    </a:cubicBezTo>
                    <a:cubicBezTo>
                      <a:pt x="45" y="55"/>
                      <a:pt x="54" y="56"/>
                      <a:pt x="66" y="59"/>
                    </a:cubicBezTo>
                    <a:cubicBezTo>
                      <a:pt x="69" y="61"/>
                      <a:pt x="85" y="64"/>
                      <a:pt x="88" y="65"/>
                    </a:cubicBezTo>
                    <a:cubicBezTo>
                      <a:pt x="111" y="72"/>
                      <a:pt x="127" y="84"/>
                      <a:pt x="127" y="109"/>
                    </a:cubicBezTo>
                    <a:cubicBezTo>
                      <a:pt x="127" y="142"/>
                      <a:pt x="97" y="159"/>
                      <a:pt x="65" y="1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22" name="Freeform 6" hidden="1"/>
              <p:cNvSpPr>
                <a:spLocks/>
              </p:cNvSpPr>
              <p:nvPr/>
            </p:nvSpPr>
            <p:spPr bwMode="auto">
              <a:xfrm>
                <a:off x="1806" y="1439"/>
                <a:ext cx="131" cy="375"/>
              </a:xfrm>
              <a:custGeom>
                <a:avLst/>
                <a:gdLst>
                  <a:gd name="T0" fmla="*/ 32 w 55"/>
                  <a:gd name="T1" fmla="*/ 157 h 157"/>
                  <a:gd name="T2" fmla="*/ 0 w 55"/>
                  <a:gd name="T3" fmla="*/ 126 h 157"/>
                  <a:gd name="T4" fmla="*/ 0 w 55"/>
                  <a:gd name="T5" fmla="*/ 0 h 157"/>
                  <a:gd name="T6" fmla="*/ 36 w 55"/>
                  <a:gd name="T7" fmla="*/ 0 h 157"/>
                  <a:gd name="T8" fmla="*/ 36 w 55"/>
                  <a:gd name="T9" fmla="*/ 117 h 157"/>
                  <a:gd name="T10" fmla="*/ 45 w 55"/>
                  <a:gd name="T11" fmla="*/ 126 h 157"/>
                  <a:gd name="T12" fmla="*/ 55 w 55"/>
                  <a:gd name="T13" fmla="*/ 125 h 157"/>
                  <a:gd name="T14" fmla="*/ 55 w 55"/>
                  <a:gd name="T15" fmla="*/ 153 h 157"/>
                  <a:gd name="T16" fmla="*/ 32 w 55"/>
                  <a:gd name="T17" fmla="*/ 15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157">
                    <a:moveTo>
                      <a:pt x="32" y="157"/>
                    </a:moveTo>
                    <a:cubicBezTo>
                      <a:pt x="8" y="157"/>
                      <a:pt x="0" y="141"/>
                      <a:pt x="0" y="12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117"/>
                      <a:pt x="36" y="117"/>
                      <a:pt x="36" y="117"/>
                    </a:cubicBezTo>
                    <a:cubicBezTo>
                      <a:pt x="36" y="122"/>
                      <a:pt x="38" y="126"/>
                      <a:pt x="45" y="126"/>
                    </a:cubicBezTo>
                    <a:cubicBezTo>
                      <a:pt x="48" y="126"/>
                      <a:pt x="51" y="125"/>
                      <a:pt x="55" y="125"/>
                    </a:cubicBezTo>
                    <a:cubicBezTo>
                      <a:pt x="55" y="153"/>
                      <a:pt x="55" y="153"/>
                      <a:pt x="55" y="153"/>
                    </a:cubicBezTo>
                    <a:cubicBezTo>
                      <a:pt x="49" y="155"/>
                      <a:pt x="40" y="157"/>
                      <a:pt x="32" y="1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23" name="Freeform 7" hidden="1"/>
              <p:cNvSpPr>
                <a:spLocks noEditPoints="1"/>
              </p:cNvSpPr>
              <p:nvPr/>
            </p:nvSpPr>
            <p:spPr bwMode="auto">
              <a:xfrm>
                <a:off x="1951" y="1437"/>
                <a:ext cx="85" cy="370"/>
              </a:xfrm>
              <a:custGeom>
                <a:avLst/>
                <a:gdLst>
                  <a:gd name="T0" fmla="*/ 0 w 85"/>
                  <a:gd name="T1" fmla="*/ 65 h 370"/>
                  <a:gd name="T2" fmla="*/ 0 w 85"/>
                  <a:gd name="T3" fmla="*/ 0 h 370"/>
                  <a:gd name="T4" fmla="*/ 85 w 85"/>
                  <a:gd name="T5" fmla="*/ 0 h 370"/>
                  <a:gd name="T6" fmla="*/ 85 w 85"/>
                  <a:gd name="T7" fmla="*/ 65 h 370"/>
                  <a:gd name="T8" fmla="*/ 0 w 85"/>
                  <a:gd name="T9" fmla="*/ 65 h 370"/>
                  <a:gd name="T10" fmla="*/ 0 w 85"/>
                  <a:gd name="T11" fmla="*/ 370 h 370"/>
                  <a:gd name="T12" fmla="*/ 0 w 85"/>
                  <a:gd name="T13" fmla="*/ 100 h 370"/>
                  <a:gd name="T14" fmla="*/ 85 w 85"/>
                  <a:gd name="T15" fmla="*/ 100 h 370"/>
                  <a:gd name="T16" fmla="*/ 85 w 85"/>
                  <a:gd name="T17" fmla="*/ 370 h 370"/>
                  <a:gd name="T18" fmla="*/ 0 w 85"/>
                  <a:gd name="T19" fmla="*/ 370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5" h="370">
                    <a:moveTo>
                      <a:pt x="0" y="65"/>
                    </a:moveTo>
                    <a:lnTo>
                      <a:pt x="0" y="0"/>
                    </a:lnTo>
                    <a:lnTo>
                      <a:pt x="85" y="0"/>
                    </a:lnTo>
                    <a:lnTo>
                      <a:pt x="85" y="65"/>
                    </a:lnTo>
                    <a:lnTo>
                      <a:pt x="0" y="65"/>
                    </a:lnTo>
                    <a:close/>
                    <a:moveTo>
                      <a:pt x="0" y="370"/>
                    </a:moveTo>
                    <a:lnTo>
                      <a:pt x="0" y="100"/>
                    </a:lnTo>
                    <a:lnTo>
                      <a:pt x="85" y="100"/>
                    </a:lnTo>
                    <a:lnTo>
                      <a:pt x="85" y="370"/>
                    </a:lnTo>
                    <a:lnTo>
                      <a:pt x="0" y="37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24" name="Freeform 8" hidden="1"/>
              <p:cNvSpPr>
                <a:spLocks noEditPoints="1"/>
              </p:cNvSpPr>
              <p:nvPr/>
            </p:nvSpPr>
            <p:spPr bwMode="auto">
              <a:xfrm>
                <a:off x="2057" y="1439"/>
                <a:ext cx="258" cy="375"/>
              </a:xfrm>
              <a:custGeom>
                <a:avLst/>
                <a:gdLst>
                  <a:gd name="T0" fmla="*/ 75 w 109"/>
                  <a:gd name="T1" fmla="*/ 154 h 157"/>
                  <a:gd name="T2" fmla="*/ 75 w 109"/>
                  <a:gd name="T3" fmla="*/ 141 h 157"/>
                  <a:gd name="T4" fmla="*/ 74 w 109"/>
                  <a:gd name="T5" fmla="*/ 141 h 157"/>
                  <a:gd name="T6" fmla="*/ 42 w 109"/>
                  <a:gd name="T7" fmla="*/ 157 h 157"/>
                  <a:gd name="T8" fmla="*/ 0 w 109"/>
                  <a:gd name="T9" fmla="*/ 115 h 157"/>
                  <a:gd name="T10" fmla="*/ 0 w 109"/>
                  <a:gd name="T11" fmla="*/ 81 h 157"/>
                  <a:gd name="T12" fmla="*/ 45 w 109"/>
                  <a:gd name="T13" fmla="*/ 38 h 157"/>
                  <a:gd name="T14" fmla="*/ 73 w 109"/>
                  <a:gd name="T15" fmla="*/ 51 h 157"/>
                  <a:gd name="T16" fmla="*/ 74 w 109"/>
                  <a:gd name="T17" fmla="*/ 51 h 157"/>
                  <a:gd name="T18" fmla="*/ 74 w 109"/>
                  <a:gd name="T19" fmla="*/ 0 h 157"/>
                  <a:gd name="T20" fmla="*/ 109 w 109"/>
                  <a:gd name="T21" fmla="*/ 0 h 157"/>
                  <a:gd name="T22" fmla="*/ 109 w 109"/>
                  <a:gd name="T23" fmla="*/ 154 h 157"/>
                  <a:gd name="T24" fmla="*/ 75 w 109"/>
                  <a:gd name="T25" fmla="*/ 154 h 157"/>
                  <a:gd name="T26" fmla="*/ 74 w 109"/>
                  <a:gd name="T27" fmla="*/ 83 h 157"/>
                  <a:gd name="T28" fmla="*/ 54 w 109"/>
                  <a:gd name="T29" fmla="*/ 65 h 157"/>
                  <a:gd name="T30" fmla="*/ 36 w 109"/>
                  <a:gd name="T31" fmla="*/ 84 h 157"/>
                  <a:gd name="T32" fmla="*/ 36 w 109"/>
                  <a:gd name="T33" fmla="*/ 111 h 157"/>
                  <a:gd name="T34" fmla="*/ 55 w 109"/>
                  <a:gd name="T35" fmla="*/ 129 h 157"/>
                  <a:gd name="T36" fmla="*/ 74 w 109"/>
                  <a:gd name="T37" fmla="*/ 110 h 157"/>
                  <a:gd name="T38" fmla="*/ 74 w 109"/>
                  <a:gd name="T39" fmla="*/ 83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9" h="157">
                    <a:moveTo>
                      <a:pt x="75" y="154"/>
                    </a:moveTo>
                    <a:cubicBezTo>
                      <a:pt x="75" y="141"/>
                      <a:pt x="75" y="141"/>
                      <a:pt x="75" y="141"/>
                    </a:cubicBezTo>
                    <a:cubicBezTo>
                      <a:pt x="74" y="141"/>
                      <a:pt x="74" y="141"/>
                      <a:pt x="74" y="141"/>
                    </a:cubicBezTo>
                    <a:cubicBezTo>
                      <a:pt x="67" y="151"/>
                      <a:pt x="53" y="157"/>
                      <a:pt x="42" y="157"/>
                    </a:cubicBezTo>
                    <a:cubicBezTo>
                      <a:pt x="17" y="157"/>
                      <a:pt x="0" y="141"/>
                      <a:pt x="0" y="115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54"/>
                      <a:pt x="20" y="38"/>
                      <a:pt x="45" y="38"/>
                    </a:cubicBezTo>
                    <a:cubicBezTo>
                      <a:pt x="56" y="38"/>
                      <a:pt x="67" y="43"/>
                      <a:pt x="73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109" y="0"/>
                      <a:pt x="109" y="0"/>
                      <a:pt x="109" y="0"/>
                    </a:cubicBezTo>
                    <a:cubicBezTo>
                      <a:pt x="109" y="154"/>
                      <a:pt x="109" y="154"/>
                      <a:pt x="109" y="154"/>
                    </a:cubicBezTo>
                    <a:lnTo>
                      <a:pt x="75" y="154"/>
                    </a:lnTo>
                    <a:close/>
                    <a:moveTo>
                      <a:pt x="74" y="83"/>
                    </a:moveTo>
                    <a:cubicBezTo>
                      <a:pt x="74" y="70"/>
                      <a:pt x="64" y="65"/>
                      <a:pt x="54" y="65"/>
                    </a:cubicBezTo>
                    <a:cubicBezTo>
                      <a:pt x="46" y="65"/>
                      <a:pt x="36" y="70"/>
                      <a:pt x="36" y="84"/>
                    </a:cubicBezTo>
                    <a:cubicBezTo>
                      <a:pt x="36" y="111"/>
                      <a:pt x="36" y="111"/>
                      <a:pt x="36" y="111"/>
                    </a:cubicBezTo>
                    <a:cubicBezTo>
                      <a:pt x="36" y="123"/>
                      <a:pt x="44" y="129"/>
                      <a:pt x="55" y="129"/>
                    </a:cubicBezTo>
                    <a:cubicBezTo>
                      <a:pt x="64" y="129"/>
                      <a:pt x="74" y="124"/>
                      <a:pt x="74" y="110"/>
                    </a:cubicBezTo>
                    <a:lnTo>
                      <a:pt x="74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25" name="Freeform 9" hidden="1"/>
              <p:cNvSpPr>
                <a:spLocks noEditPoints="1"/>
              </p:cNvSpPr>
              <p:nvPr/>
            </p:nvSpPr>
            <p:spPr bwMode="auto">
              <a:xfrm>
                <a:off x="2337" y="1530"/>
                <a:ext cx="253" cy="284"/>
              </a:xfrm>
              <a:custGeom>
                <a:avLst/>
                <a:gdLst>
                  <a:gd name="T0" fmla="*/ 37 w 107"/>
                  <a:gd name="T1" fmla="*/ 71 h 119"/>
                  <a:gd name="T2" fmla="*/ 37 w 107"/>
                  <a:gd name="T3" fmla="*/ 74 h 119"/>
                  <a:gd name="T4" fmla="*/ 63 w 107"/>
                  <a:gd name="T5" fmla="*/ 92 h 119"/>
                  <a:gd name="T6" fmla="*/ 90 w 107"/>
                  <a:gd name="T7" fmla="*/ 84 h 119"/>
                  <a:gd name="T8" fmla="*/ 101 w 107"/>
                  <a:gd name="T9" fmla="*/ 109 h 119"/>
                  <a:gd name="T10" fmla="*/ 57 w 107"/>
                  <a:gd name="T11" fmla="*/ 119 h 119"/>
                  <a:gd name="T12" fmla="*/ 0 w 107"/>
                  <a:gd name="T13" fmla="*/ 73 h 119"/>
                  <a:gd name="T14" fmla="*/ 0 w 107"/>
                  <a:gd name="T15" fmla="*/ 50 h 119"/>
                  <a:gd name="T16" fmla="*/ 55 w 107"/>
                  <a:gd name="T17" fmla="*/ 0 h 119"/>
                  <a:gd name="T18" fmla="*/ 107 w 107"/>
                  <a:gd name="T19" fmla="*/ 43 h 119"/>
                  <a:gd name="T20" fmla="*/ 107 w 107"/>
                  <a:gd name="T21" fmla="*/ 71 h 119"/>
                  <a:gd name="T22" fmla="*/ 37 w 107"/>
                  <a:gd name="T23" fmla="*/ 71 h 119"/>
                  <a:gd name="T24" fmla="*/ 73 w 107"/>
                  <a:gd name="T25" fmla="*/ 44 h 119"/>
                  <a:gd name="T26" fmla="*/ 55 w 107"/>
                  <a:gd name="T27" fmla="*/ 27 h 119"/>
                  <a:gd name="T28" fmla="*/ 37 w 107"/>
                  <a:gd name="T29" fmla="*/ 46 h 119"/>
                  <a:gd name="T30" fmla="*/ 37 w 107"/>
                  <a:gd name="T31" fmla="*/ 50 h 119"/>
                  <a:gd name="T32" fmla="*/ 73 w 107"/>
                  <a:gd name="T33" fmla="*/ 50 h 119"/>
                  <a:gd name="T34" fmla="*/ 73 w 107"/>
                  <a:gd name="T35" fmla="*/ 44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7" h="119">
                    <a:moveTo>
                      <a:pt x="37" y="71"/>
                    </a:moveTo>
                    <a:cubicBezTo>
                      <a:pt x="37" y="74"/>
                      <a:pt x="37" y="74"/>
                      <a:pt x="37" y="74"/>
                    </a:cubicBezTo>
                    <a:cubicBezTo>
                      <a:pt x="37" y="86"/>
                      <a:pt x="51" y="92"/>
                      <a:pt x="63" y="92"/>
                    </a:cubicBezTo>
                    <a:cubicBezTo>
                      <a:pt x="73" y="92"/>
                      <a:pt x="85" y="86"/>
                      <a:pt x="90" y="84"/>
                    </a:cubicBezTo>
                    <a:cubicBezTo>
                      <a:pt x="101" y="109"/>
                      <a:pt x="101" y="109"/>
                      <a:pt x="101" y="109"/>
                    </a:cubicBezTo>
                    <a:cubicBezTo>
                      <a:pt x="90" y="115"/>
                      <a:pt x="78" y="119"/>
                      <a:pt x="57" y="119"/>
                    </a:cubicBezTo>
                    <a:cubicBezTo>
                      <a:pt x="30" y="119"/>
                      <a:pt x="0" y="105"/>
                      <a:pt x="0" y="73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16"/>
                      <a:pt x="28" y="0"/>
                      <a:pt x="55" y="0"/>
                    </a:cubicBezTo>
                    <a:cubicBezTo>
                      <a:pt x="81" y="0"/>
                      <a:pt x="107" y="15"/>
                      <a:pt x="107" y="43"/>
                    </a:cubicBezTo>
                    <a:cubicBezTo>
                      <a:pt x="107" y="71"/>
                      <a:pt x="107" y="71"/>
                      <a:pt x="107" y="71"/>
                    </a:cubicBezTo>
                    <a:lnTo>
                      <a:pt x="37" y="71"/>
                    </a:lnTo>
                    <a:close/>
                    <a:moveTo>
                      <a:pt x="73" y="44"/>
                    </a:moveTo>
                    <a:cubicBezTo>
                      <a:pt x="73" y="32"/>
                      <a:pt x="64" y="27"/>
                      <a:pt x="55" y="27"/>
                    </a:cubicBezTo>
                    <a:cubicBezTo>
                      <a:pt x="45" y="27"/>
                      <a:pt x="37" y="33"/>
                      <a:pt x="37" y="46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73" y="50"/>
                      <a:pt x="73" y="50"/>
                      <a:pt x="73" y="50"/>
                    </a:cubicBezTo>
                    <a:lnTo>
                      <a:pt x="73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26" name="Freeform 10" hidden="1"/>
              <p:cNvSpPr>
                <a:spLocks/>
              </p:cNvSpPr>
              <p:nvPr/>
            </p:nvSpPr>
            <p:spPr bwMode="auto">
              <a:xfrm>
                <a:off x="2609" y="1439"/>
                <a:ext cx="367" cy="368"/>
              </a:xfrm>
              <a:custGeom>
                <a:avLst/>
                <a:gdLst>
                  <a:gd name="T0" fmla="*/ 284 w 367"/>
                  <a:gd name="T1" fmla="*/ 368 h 368"/>
                  <a:gd name="T2" fmla="*/ 284 w 367"/>
                  <a:gd name="T3" fmla="*/ 134 h 368"/>
                  <a:gd name="T4" fmla="*/ 281 w 367"/>
                  <a:gd name="T5" fmla="*/ 134 h 368"/>
                  <a:gd name="T6" fmla="*/ 215 w 367"/>
                  <a:gd name="T7" fmla="*/ 320 h 368"/>
                  <a:gd name="T8" fmla="*/ 151 w 367"/>
                  <a:gd name="T9" fmla="*/ 320 h 368"/>
                  <a:gd name="T10" fmla="*/ 85 w 367"/>
                  <a:gd name="T11" fmla="*/ 137 h 368"/>
                  <a:gd name="T12" fmla="*/ 85 w 367"/>
                  <a:gd name="T13" fmla="*/ 137 h 368"/>
                  <a:gd name="T14" fmla="*/ 85 w 367"/>
                  <a:gd name="T15" fmla="*/ 368 h 368"/>
                  <a:gd name="T16" fmla="*/ 0 w 367"/>
                  <a:gd name="T17" fmla="*/ 368 h 368"/>
                  <a:gd name="T18" fmla="*/ 0 w 367"/>
                  <a:gd name="T19" fmla="*/ 0 h 368"/>
                  <a:gd name="T20" fmla="*/ 113 w 367"/>
                  <a:gd name="T21" fmla="*/ 0 h 368"/>
                  <a:gd name="T22" fmla="*/ 184 w 367"/>
                  <a:gd name="T23" fmla="*/ 191 h 368"/>
                  <a:gd name="T24" fmla="*/ 253 w 367"/>
                  <a:gd name="T25" fmla="*/ 0 h 368"/>
                  <a:gd name="T26" fmla="*/ 367 w 367"/>
                  <a:gd name="T27" fmla="*/ 0 h 368"/>
                  <a:gd name="T28" fmla="*/ 367 w 367"/>
                  <a:gd name="T29" fmla="*/ 368 h 368"/>
                  <a:gd name="T30" fmla="*/ 284 w 367"/>
                  <a:gd name="T31" fmla="*/ 368 h 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67" h="368">
                    <a:moveTo>
                      <a:pt x="284" y="368"/>
                    </a:moveTo>
                    <a:lnTo>
                      <a:pt x="284" y="134"/>
                    </a:lnTo>
                    <a:lnTo>
                      <a:pt x="281" y="134"/>
                    </a:lnTo>
                    <a:lnTo>
                      <a:pt x="215" y="320"/>
                    </a:lnTo>
                    <a:lnTo>
                      <a:pt x="151" y="320"/>
                    </a:lnTo>
                    <a:lnTo>
                      <a:pt x="85" y="137"/>
                    </a:lnTo>
                    <a:lnTo>
                      <a:pt x="85" y="137"/>
                    </a:lnTo>
                    <a:lnTo>
                      <a:pt x="85" y="368"/>
                    </a:lnTo>
                    <a:lnTo>
                      <a:pt x="0" y="368"/>
                    </a:lnTo>
                    <a:lnTo>
                      <a:pt x="0" y="0"/>
                    </a:lnTo>
                    <a:lnTo>
                      <a:pt x="113" y="0"/>
                    </a:lnTo>
                    <a:lnTo>
                      <a:pt x="184" y="191"/>
                    </a:lnTo>
                    <a:lnTo>
                      <a:pt x="253" y="0"/>
                    </a:lnTo>
                    <a:lnTo>
                      <a:pt x="367" y="0"/>
                    </a:lnTo>
                    <a:lnTo>
                      <a:pt x="367" y="368"/>
                    </a:lnTo>
                    <a:lnTo>
                      <a:pt x="284" y="36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27" name="Freeform 11" hidden="1"/>
              <p:cNvSpPr>
                <a:spLocks noEditPoints="1"/>
              </p:cNvSpPr>
              <p:nvPr/>
            </p:nvSpPr>
            <p:spPr bwMode="auto">
              <a:xfrm>
                <a:off x="2999" y="1530"/>
                <a:ext cx="258" cy="284"/>
              </a:xfrm>
              <a:custGeom>
                <a:avLst/>
                <a:gdLst>
                  <a:gd name="T0" fmla="*/ 55 w 109"/>
                  <a:gd name="T1" fmla="*/ 119 h 119"/>
                  <a:gd name="T2" fmla="*/ 0 w 109"/>
                  <a:gd name="T3" fmla="*/ 73 h 119"/>
                  <a:gd name="T4" fmla="*/ 0 w 109"/>
                  <a:gd name="T5" fmla="*/ 49 h 119"/>
                  <a:gd name="T6" fmla="*/ 54 w 109"/>
                  <a:gd name="T7" fmla="*/ 0 h 119"/>
                  <a:gd name="T8" fmla="*/ 109 w 109"/>
                  <a:gd name="T9" fmla="*/ 48 h 119"/>
                  <a:gd name="T10" fmla="*/ 109 w 109"/>
                  <a:gd name="T11" fmla="*/ 72 h 119"/>
                  <a:gd name="T12" fmla="*/ 55 w 109"/>
                  <a:gd name="T13" fmla="*/ 119 h 119"/>
                  <a:gd name="T14" fmla="*/ 73 w 109"/>
                  <a:gd name="T15" fmla="*/ 46 h 119"/>
                  <a:gd name="T16" fmla="*/ 55 w 109"/>
                  <a:gd name="T17" fmla="*/ 28 h 119"/>
                  <a:gd name="T18" fmla="*/ 36 w 109"/>
                  <a:gd name="T19" fmla="*/ 46 h 119"/>
                  <a:gd name="T20" fmla="*/ 36 w 109"/>
                  <a:gd name="T21" fmla="*/ 74 h 119"/>
                  <a:gd name="T22" fmla="*/ 55 w 109"/>
                  <a:gd name="T23" fmla="*/ 92 h 119"/>
                  <a:gd name="T24" fmla="*/ 73 w 109"/>
                  <a:gd name="T25" fmla="*/ 74 h 119"/>
                  <a:gd name="T26" fmla="*/ 73 w 109"/>
                  <a:gd name="T27" fmla="*/ 46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9" h="119">
                    <a:moveTo>
                      <a:pt x="55" y="119"/>
                    </a:moveTo>
                    <a:cubicBezTo>
                      <a:pt x="28" y="119"/>
                      <a:pt x="0" y="107"/>
                      <a:pt x="0" y="73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0" y="16"/>
                      <a:pt x="28" y="0"/>
                      <a:pt x="54" y="0"/>
                    </a:cubicBezTo>
                    <a:cubicBezTo>
                      <a:pt x="81" y="0"/>
                      <a:pt x="109" y="15"/>
                      <a:pt x="109" y="48"/>
                    </a:cubicBezTo>
                    <a:cubicBezTo>
                      <a:pt x="109" y="72"/>
                      <a:pt x="109" y="72"/>
                      <a:pt x="109" y="72"/>
                    </a:cubicBezTo>
                    <a:cubicBezTo>
                      <a:pt x="109" y="105"/>
                      <a:pt x="81" y="119"/>
                      <a:pt x="55" y="119"/>
                    </a:cubicBezTo>
                    <a:close/>
                    <a:moveTo>
                      <a:pt x="73" y="46"/>
                    </a:moveTo>
                    <a:cubicBezTo>
                      <a:pt x="73" y="35"/>
                      <a:pt x="65" y="28"/>
                      <a:pt x="55" y="28"/>
                    </a:cubicBezTo>
                    <a:cubicBezTo>
                      <a:pt x="44" y="28"/>
                      <a:pt x="36" y="34"/>
                      <a:pt x="36" y="46"/>
                    </a:cubicBezTo>
                    <a:cubicBezTo>
                      <a:pt x="36" y="74"/>
                      <a:pt x="36" y="74"/>
                      <a:pt x="36" y="74"/>
                    </a:cubicBezTo>
                    <a:cubicBezTo>
                      <a:pt x="36" y="85"/>
                      <a:pt x="44" y="92"/>
                      <a:pt x="55" y="92"/>
                    </a:cubicBezTo>
                    <a:cubicBezTo>
                      <a:pt x="65" y="92"/>
                      <a:pt x="73" y="86"/>
                      <a:pt x="73" y="74"/>
                    </a:cubicBezTo>
                    <a:lnTo>
                      <a:pt x="73" y="4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28" name="Freeform 12" hidden="1"/>
              <p:cNvSpPr>
                <a:spLocks noEditPoints="1"/>
              </p:cNvSpPr>
              <p:nvPr/>
            </p:nvSpPr>
            <p:spPr bwMode="auto">
              <a:xfrm>
                <a:off x="3279" y="1439"/>
                <a:ext cx="258" cy="375"/>
              </a:xfrm>
              <a:custGeom>
                <a:avLst/>
                <a:gdLst>
                  <a:gd name="T0" fmla="*/ 74 w 109"/>
                  <a:gd name="T1" fmla="*/ 154 h 157"/>
                  <a:gd name="T2" fmla="*/ 74 w 109"/>
                  <a:gd name="T3" fmla="*/ 141 h 157"/>
                  <a:gd name="T4" fmla="*/ 73 w 109"/>
                  <a:gd name="T5" fmla="*/ 141 h 157"/>
                  <a:gd name="T6" fmla="*/ 42 w 109"/>
                  <a:gd name="T7" fmla="*/ 157 h 157"/>
                  <a:gd name="T8" fmla="*/ 0 w 109"/>
                  <a:gd name="T9" fmla="*/ 115 h 157"/>
                  <a:gd name="T10" fmla="*/ 0 w 109"/>
                  <a:gd name="T11" fmla="*/ 81 h 157"/>
                  <a:gd name="T12" fmla="*/ 44 w 109"/>
                  <a:gd name="T13" fmla="*/ 38 h 157"/>
                  <a:gd name="T14" fmla="*/ 73 w 109"/>
                  <a:gd name="T15" fmla="*/ 51 h 157"/>
                  <a:gd name="T16" fmla="*/ 73 w 109"/>
                  <a:gd name="T17" fmla="*/ 51 h 157"/>
                  <a:gd name="T18" fmla="*/ 73 w 109"/>
                  <a:gd name="T19" fmla="*/ 0 h 157"/>
                  <a:gd name="T20" fmla="*/ 109 w 109"/>
                  <a:gd name="T21" fmla="*/ 0 h 157"/>
                  <a:gd name="T22" fmla="*/ 109 w 109"/>
                  <a:gd name="T23" fmla="*/ 154 h 157"/>
                  <a:gd name="T24" fmla="*/ 74 w 109"/>
                  <a:gd name="T25" fmla="*/ 154 h 157"/>
                  <a:gd name="T26" fmla="*/ 73 w 109"/>
                  <a:gd name="T27" fmla="*/ 83 h 157"/>
                  <a:gd name="T28" fmla="*/ 54 w 109"/>
                  <a:gd name="T29" fmla="*/ 65 h 157"/>
                  <a:gd name="T30" fmla="*/ 35 w 109"/>
                  <a:gd name="T31" fmla="*/ 84 h 157"/>
                  <a:gd name="T32" fmla="*/ 35 w 109"/>
                  <a:gd name="T33" fmla="*/ 111 h 157"/>
                  <a:gd name="T34" fmla="*/ 54 w 109"/>
                  <a:gd name="T35" fmla="*/ 129 h 157"/>
                  <a:gd name="T36" fmla="*/ 73 w 109"/>
                  <a:gd name="T37" fmla="*/ 110 h 157"/>
                  <a:gd name="T38" fmla="*/ 73 w 109"/>
                  <a:gd name="T39" fmla="*/ 83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9" h="157">
                    <a:moveTo>
                      <a:pt x="74" y="154"/>
                    </a:moveTo>
                    <a:cubicBezTo>
                      <a:pt x="74" y="141"/>
                      <a:pt x="74" y="141"/>
                      <a:pt x="74" y="141"/>
                    </a:cubicBezTo>
                    <a:cubicBezTo>
                      <a:pt x="73" y="141"/>
                      <a:pt x="73" y="141"/>
                      <a:pt x="73" y="141"/>
                    </a:cubicBezTo>
                    <a:cubicBezTo>
                      <a:pt x="66" y="151"/>
                      <a:pt x="53" y="157"/>
                      <a:pt x="42" y="157"/>
                    </a:cubicBezTo>
                    <a:cubicBezTo>
                      <a:pt x="16" y="157"/>
                      <a:pt x="0" y="141"/>
                      <a:pt x="0" y="115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54"/>
                      <a:pt x="19" y="38"/>
                      <a:pt x="44" y="38"/>
                    </a:cubicBezTo>
                    <a:cubicBezTo>
                      <a:pt x="55" y="38"/>
                      <a:pt x="66" y="43"/>
                      <a:pt x="73" y="51"/>
                    </a:cubicBezTo>
                    <a:cubicBezTo>
                      <a:pt x="73" y="51"/>
                      <a:pt x="73" y="51"/>
                      <a:pt x="73" y="51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109" y="0"/>
                      <a:pt x="109" y="0"/>
                      <a:pt x="109" y="0"/>
                    </a:cubicBezTo>
                    <a:cubicBezTo>
                      <a:pt x="109" y="154"/>
                      <a:pt x="109" y="154"/>
                      <a:pt x="109" y="154"/>
                    </a:cubicBezTo>
                    <a:lnTo>
                      <a:pt x="74" y="154"/>
                    </a:lnTo>
                    <a:close/>
                    <a:moveTo>
                      <a:pt x="73" y="83"/>
                    </a:moveTo>
                    <a:cubicBezTo>
                      <a:pt x="73" y="70"/>
                      <a:pt x="63" y="65"/>
                      <a:pt x="54" y="65"/>
                    </a:cubicBezTo>
                    <a:cubicBezTo>
                      <a:pt x="45" y="65"/>
                      <a:pt x="35" y="70"/>
                      <a:pt x="35" y="84"/>
                    </a:cubicBezTo>
                    <a:cubicBezTo>
                      <a:pt x="35" y="111"/>
                      <a:pt x="35" y="111"/>
                      <a:pt x="35" y="111"/>
                    </a:cubicBezTo>
                    <a:cubicBezTo>
                      <a:pt x="35" y="123"/>
                      <a:pt x="44" y="129"/>
                      <a:pt x="54" y="129"/>
                    </a:cubicBezTo>
                    <a:cubicBezTo>
                      <a:pt x="63" y="129"/>
                      <a:pt x="73" y="124"/>
                      <a:pt x="73" y="110"/>
                    </a:cubicBezTo>
                    <a:lnTo>
                      <a:pt x="73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29" name="Freeform 13" hidden="1"/>
              <p:cNvSpPr>
                <a:spLocks noEditPoints="1"/>
              </p:cNvSpPr>
              <p:nvPr/>
            </p:nvSpPr>
            <p:spPr bwMode="auto">
              <a:xfrm>
                <a:off x="3553" y="1530"/>
                <a:ext cx="253" cy="284"/>
              </a:xfrm>
              <a:custGeom>
                <a:avLst/>
                <a:gdLst>
                  <a:gd name="T0" fmla="*/ 36 w 107"/>
                  <a:gd name="T1" fmla="*/ 71 h 119"/>
                  <a:gd name="T2" fmla="*/ 36 w 107"/>
                  <a:gd name="T3" fmla="*/ 74 h 119"/>
                  <a:gd name="T4" fmla="*/ 62 w 107"/>
                  <a:gd name="T5" fmla="*/ 92 h 119"/>
                  <a:gd name="T6" fmla="*/ 90 w 107"/>
                  <a:gd name="T7" fmla="*/ 84 h 119"/>
                  <a:gd name="T8" fmla="*/ 101 w 107"/>
                  <a:gd name="T9" fmla="*/ 109 h 119"/>
                  <a:gd name="T10" fmla="*/ 56 w 107"/>
                  <a:gd name="T11" fmla="*/ 119 h 119"/>
                  <a:gd name="T12" fmla="*/ 0 w 107"/>
                  <a:gd name="T13" fmla="*/ 73 h 119"/>
                  <a:gd name="T14" fmla="*/ 0 w 107"/>
                  <a:gd name="T15" fmla="*/ 50 h 119"/>
                  <a:gd name="T16" fmla="*/ 54 w 107"/>
                  <a:gd name="T17" fmla="*/ 0 h 119"/>
                  <a:gd name="T18" fmla="*/ 107 w 107"/>
                  <a:gd name="T19" fmla="*/ 43 h 119"/>
                  <a:gd name="T20" fmla="*/ 107 w 107"/>
                  <a:gd name="T21" fmla="*/ 71 h 119"/>
                  <a:gd name="T22" fmla="*/ 36 w 107"/>
                  <a:gd name="T23" fmla="*/ 71 h 119"/>
                  <a:gd name="T24" fmla="*/ 72 w 107"/>
                  <a:gd name="T25" fmla="*/ 44 h 119"/>
                  <a:gd name="T26" fmla="*/ 55 w 107"/>
                  <a:gd name="T27" fmla="*/ 27 h 119"/>
                  <a:gd name="T28" fmla="*/ 36 w 107"/>
                  <a:gd name="T29" fmla="*/ 46 h 119"/>
                  <a:gd name="T30" fmla="*/ 36 w 107"/>
                  <a:gd name="T31" fmla="*/ 50 h 119"/>
                  <a:gd name="T32" fmla="*/ 72 w 107"/>
                  <a:gd name="T33" fmla="*/ 50 h 119"/>
                  <a:gd name="T34" fmla="*/ 72 w 107"/>
                  <a:gd name="T35" fmla="*/ 44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7" h="119">
                    <a:moveTo>
                      <a:pt x="36" y="71"/>
                    </a:moveTo>
                    <a:cubicBezTo>
                      <a:pt x="36" y="74"/>
                      <a:pt x="36" y="74"/>
                      <a:pt x="36" y="74"/>
                    </a:cubicBezTo>
                    <a:cubicBezTo>
                      <a:pt x="36" y="86"/>
                      <a:pt x="51" y="92"/>
                      <a:pt x="62" y="92"/>
                    </a:cubicBezTo>
                    <a:cubicBezTo>
                      <a:pt x="73" y="92"/>
                      <a:pt x="85" y="86"/>
                      <a:pt x="90" y="84"/>
                    </a:cubicBezTo>
                    <a:cubicBezTo>
                      <a:pt x="101" y="109"/>
                      <a:pt x="101" y="109"/>
                      <a:pt x="101" y="109"/>
                    </a:cubicBezTo>
                    <a:cubicBezTo>
                      <a:pt x="89" y="115"/>
                      <a:pt x="78" y="119"/>
                      <a:pt x="56" y="119"/>
                    </a:cubicBezTo>
                    <a:cubicBezTo>
                      <a:pt x="29" y="119"/>
                      <a:pt x="0" y="105"/>
                      <a:pt x="0" y="73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16"/>
                      <a:pt x="27" y="0"/>
                      <a:pt x="54" y="0"/>
                    </a:cubicBezTo>
                    <a:cubicBezTo>
                      <a:pt x="81" y="0"/>
                      <a:pt x="107" y="15"/>
                      <a:pt x="107" y="43"/>
                    </a:cubicBezTo>
                    <a:cubicBezTo>
                      <a:pt x="107" y="71"/>
                      <a:pt x="107" y="71"/>
                      <a:pt x="107" y="71"/>
                    </a:cubicBezTo>
                    <a:lnTo>
                      <a:pt x="36" y="71"/>
                    </a:lnTo>
                    <a:close/>
                    <a:moveTo>
                      <a:pt x="72" y="44"/>
                    </a:moveTo>
                    <a:cubicBezTo>
                      <a:pt x="72" y="32"/>
                      <a:pt x="64" y="27"/>
                      <a:pt x="55" y="27"/>
                    </a:cubicBezTo>
                    <a:cubicBezTo>
                      <a:pt x="45" y="27"/>
                      <a:pt x="36" y="33"/>
                      <a:pt x="36" y="46"/>
                    </a:cubicBezTo>
                    <a:cubicBezTo>
                      <a:pt x="36" y="50"/>
                      <a:pt x="36" y="50"/>
                      <a:pt x="36" y="50"/>
                    </a:cubicBezTo>
                    <a:cubicBezTo>
                      <a:pt x="72" y="50"/>
                      <a:pt x="72" y="50"/>
                      <a:pt x="72" y="50"/>
                    </a:cubicBezTo>
                    <a:lnTo>
                      <a:pt x="72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30" name="Freeform 14" hidden="1"/>
              <p:cNvSpPr>
                <a:spLocks/>
              </p:cNvSpPr>
              <p:nvPr/>
            </p:nvSpPr>
            <p:spPr bwMode="auto">
              <a:xfrm>
                <a:off x="3821" y="1439"/>
                <a:ext cx="130" cy="375"/>
              </a:xfrm>
              <a:custGeom>
                <a:avLst/>
                <a:gdLst>
                  <a:gd name="T0" fmla="*/ 32 w 55"/>
                  <a:gd name="T1" fmla="*/ 157 h 157"/>
                  <a:gd name="T2" fmla="*/ 0 w 55"/>
                  <a:gd name="T3" fmla="*/ 126 h 157"/>
                  <a:gd name="T4" fmla="*/ 0 w 55"/>
                  <a:gd name="T5" fmla="*/ 0 h 157"/>
                  <a:gd name="T6" fmla="*/ 36 w 55"/>
                  <a:gd name="T7" fmla="*/ 0 h 157"/>
                  <a:gd name="T8" fmla="*/ 36 w 55"/>
                  <a:gd name="T9" fmla="*/ 117 h 157"/>
                  <a:gd name="T10" fmla="*/ 45 w 55"/>
                  <a:gd name="T11" fmla="*/ 126 h 157"/>
                  <a:gd name="T12" fmla="*/ 55 w 55"/>
                  <a:gd name="T13" fmla="*/ 125 h 157"/>
                  <a:gd name="T14" fmla="*/ 55 w 55"/>
                  <a:gd name="T15" fmla="*/ 153 h 157"/>
                  <a:gd name="T16" fmla="*/ 32 w 55"/>
                  <a:gd name="T17" fmla="*/ 15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157">
                    <a:moveTo>
                      <a:pt x="32" y="157"/>
                    </a:moveTo>
                    <a:cubicBezTo>
                      <a:pt x="8" y="157"/>
                      <a:pt x="0" y="141"/>
                      <a:pt x="0" y="12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117"/>
                      <a:pt x="36" y="117"/>
                      <a:pt x="36" y="117"/>
                    </a:cubicBezTo>
                    <a:cubicBezTo>
                      <a:pt x="36" y="122"/>
                      <a:pt x="38" y="126"/>
                      <a:pt x="45" y="126"/>
                    </a:cubicBezTo>
                    <a:cubicBezTo>
                      <a:pt x="48" y="126"/>
                      <a:pt x="51" y="125"/>
                      <a:pt x="55" y="125"/>
                    </a:cubicBezTo>
                    <a:cubicBezTo>
                      <a:pt x="55" y="153"/>
                      <a:pt x="55" y="153"/>
                      <a:pt x="55" y="153"/>
                    </a:cubicBezTo>
                    <a:cubicBezTo>
                      <a:pt x="49" y="155"/>
                      <a:pt x="40" y="157"/>
                      <a:pt x="32" y="1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31" name="Rectangle 15" hidden="1"/>
              <p:cNvSpPr>
                <a:spLocks noChangeArrowheads="1"/>
              </p:cNvSpPr>
              <p:nvPr/>
            </p:nvSpPr>
            <p:spPr bwMode="auto">
              <a:xfrm>
                <a:off x="3963" y="1786"/>
                <a:ext cx="16" cy="2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32" name="Freeform 16" hidden="1"/>
              <p:cNvSpPr>
                <a:spLocks/>
              </p:cNvSpPr>
              <p:nvPr/>
            </p:nvSpPr>
            <p:spPr bwMode="auto">
              <a:xfrm>
                <a:off x="3993" y="1712"/>
                <a:ext cx="74" cy="98"/>
              </a:xfrm>
              <a:custGeom>
                <a:avLst/>
                <a:gdLst>
                  <a:gd name="T0" fmla="*/ 16 w 31"/>
                  <a:gd name="T1" fmla="*/ 41 h 41"/>
                  <a:gd name="T2" fmla="*/ 0 w 31"/>
                  <a:gd name="T3" fmla="*/ 26 h 41"/>
                  <a:gd name="T4" fmla="*/ 0 w 31"/>
                  <a:gd name="T5" fmla="*/ 16 h 41"/>
                  <a:gd name="T6" fmla="*/ 16 w 31"/>
                  <a:gd name="T7" fmla="*/ 0 h 41"/>
                  <a:gd name="T8" fmla="*/ 31 w 31"/>
                  <a:gd name="T9" fmla="*/ 13 h 41"/>
                  <a:gd name="T10" fmla="*/ 31 w 31"/>
                  <a:gd name="T11" fmla="*/ 14 h 41"/>
                  <a:gd name="T12" fmla="*/ 26 w 31"/>
                  <a:gd name="T13" fmla="*/ 14 h 41"/>
                  <a:gd name="T14" fmla="*/ 26 w 31"/>
                  <a:gd name="T15" fmla="*/ 13 h 41"/>
                  <a:gd name="T16" fmla="*/ 16 w 31"/>
                  <a:gd name="T17" fmla="*/ 5 h 41"/>
                  <a:gd name="T18" fmla="*/ 6 w 31"/>
                  <a:gd name="T19" fmla="*/ 16 h 41"/>
                  <a:gd name="T20" fmla="*/ 6 w 31"/>
                  <a:gd name="T21" fmla="*/ 25 h 41"/>
                  <a:gd name="T22" fmla="*/ 16 w 31"/>
                  <a:gd name="T23" fmla="*/ 36 h 41"/>
                  <a:gd name="T24" fmla="*/ 26 w 31"/>
                  <a:gd name="T25" fmla="*/ 29 h 41"/>
                  <a:gd name="T26" fmla="*/ 26 w 31"/>
                  <a:gd name="T27" fmla="*/ 27 h 41"/>
                  <a:gd name="T28" fmla="*/ 31 w 31"/>
                  <a:gd name="T29" fmla="*/ 27 h 41"/>
                  <a:gd name="T30" fmla="*/ 31 w 31"/>
                  <a:gd name="T31" fmla="*/ 28 h 41"/>
                  <a:gd name="T32" fmla="*/ 16 w 31"/>
                  <a:gd name="T33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1" h="41">
                    <a:moveTo>
                      <a:pt x="16" y="41"/>
                    </a:moveTo>
                    <a:cubicBezTo>
                      <a:pt x="6" y="41"/>
                      <a:pt x="0" y="36"/>
                      <a:pt x="0" y="2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6"/>
                      <a:pt x="7" y="0"/>
                      <a:pt x="16" y="0"/>
                    </a:cubicBezTo>
                    <a:cubicBezTo>
                      <a:pt x="26" y="0"/>
                      <a:pt x="31" y="6"/>
                      <a:pt x="31" y="13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0"/>
                      <a:pt x="23" y="5"/>
                      <a:pt x="16" y="5"/>
                    </a:cubicBezTo>
                    <a:cubicBezTo>
                      <a:pt x="10" y="5"/>
                      <a:pt x="6" y="10"/>
                      <a:pt x="6" y="16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6" y="32"/>
                      <a:pt x="9" y="36"/>
                      <a:pt x="16" y="36"/>
                    </a:cubicBezTo>
                    <a:cubicBezTo>
                      <a:pt x="23" y="36"/>
                      <a:pt x="26" y="32"/>
                      <a:pt x="26" y="29"/>
                    </a:cubicBezTo>
                    <a:cubicBezTo>
                      <a:pt x="26" y="27"/>
                      <a:pt x="26" y="27"/>
                      <a:pt x="26" y="27"/>
                    </a:cubicBezTo>
                    <a:cubicBezTo>
                      <a:pt x="31" y="27"/>
                      <a:pt x="31" y="27"/>
                      <a:pt x="31" y="27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1" y="36"/>
                      <a:pt x="26" y="41"/>
                      <a:pt x="16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33" name="Freeform 17" hidden="1"/>
              <p:cNvSpPr>
                <a:spLocks noEditPoints="1"/>
              </p:cNvSpPr>
              <p:nvPr/>
            </p:nvSpPr>
            <p:spPr bwMode="auto">
              <a:xfrm>
                <a:off x="4076" y="1712"/>
                <a:ext cx="76" cy="98"/>
              </a:xfrm>
              <a:custGeom>
                <a:avLst/>
                <a:gdLst>
                  <a:gd name="T0" fmla="*/ 16 w 32"/>
                  <a:gd name="T1" fmla="*/ 41 h 41"/>
                  <a:gd name="T2" fmla="*/ 0 w 32"/>
                  <a:gd name="T3" fmla="*/ 26 h 41"/>
                  <a:gd name="T4" fmla="*/ 0 w 32"/>
                  <a:gd name="T5" fmla="*/ 16 h 41"/>
                  <a:gd name="T6" fmla="*/ 16 w 32"/>
                  <a:gd name="T7" fmla="*/ 0 h 41"/>
                  <a:gd name="T8" fmla="*/ 32 w 32"/>
                  <a:gd name="T9" fmla="*/ 16 h 41"/>
                  <a:gd name="T10" fmla="*/ 32 w 32"/>
                  <a:gd name="T11" fmla="*/ 25 h 41"/>
                  <a:gd name="T12" fmla="*/ 16 w 32"/>
                  <a:gd name="T13" fmla="*/ 41 h 41"/>
                  <a:gd name="T14" fmla="*/ 26 w 32"/>
                  <a:gd name="T15" fmla="*/ 16 h 41"/>
                  <a:gd name="T16" fmla="*/ 16 w 32"/>
                  <a:gd name="T17" fmla="*/ 5 h 41"/>
                  <a:gd name="T18" fmla="*/ 6 w 32"/>
                  <a:gd name="T19" fmla="*/ 16 h 41"/>
                  <a:gd name="T20" fmla="*/ 6 w 32"/>
                  <a:gd name="T21" fmla="*/ 26 h 41"/>
                  <a:gd name="T22" fmla="*/ 16 w 32"/>
                  <a:gd name="T23" fmla="*/ 36 h 41"/>
                  <a:gd name="T24" fmla="*/ 26 w 32"/>
                  <a:gd name="T25" fmla="*/ 25 h 41"/>
                  <a:gd name="T26" fmla="*/ 26 w 32"/>
                  <a:gd name="T27" fmla="*/ 16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2" h="41">
                    <a:moveTo>
                      <a:pt x="16" y="41"/>
                    </a:moveTo>
                    <a:cubicBezTo>
                      <a:pt x="6" y="41"/>
                      <a:pt x="0" y="36"/>
                      <a:pt x="0" y="2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6"/>
                      <a:pt x="7" y="0"/>
                      <a:pt x="16" y="0"/>
                    </a:cubicBezTo>
                    <a:cubicBezTo>
                      <a:pt x="26" y="0"/>
                      <a:pt x="32" y="6"/>
                      <a:pt x="32" y="16"/>
                    </a:cubicBezTo>
                    <a:cubicBezTo>
                      <a:pt x="32" y="25"/>
                      <a:pt x="32" y="25"/>
                      <a:pt x="32" y="25"/>
                    </a:cubicBezTo>
                    <a:cubicBezTo>
                      <a:pt x="32" y="36"/>
                      <a:pt x="25" y="41"/>
                      <a:pt x="16" y="41"/>
                    </a:cubicBezTo>
                    <a:close/>
                    <a:moveTo>
                      <a:pt x="26" y="16"/>
                    </a:moveTo>
                    <a:cubicBezTo>
                      <a:pt x="26" y="10"/>
                      <a:pt x="23" y="5"/>
                      <a:pt x="16" y="5"/>
                    </a:cubicBezTo>
                    <a:cubicBezTo>
                      <a:pt x="9" y="5"/>
                      <a:pt x="6" y="10"/>
                      <a:pt x="6" y="16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6" y="32"/>
                      <a:pt x="9" y="36"/>
                      <a:pt x="16" y="36"/>
                    </a:cubicBezTo>
                    <a:cubicBezTo>
                      <a:pt x="23" y="36"/>
                      <a:pt x="26" y="32"/>
                      <a:pt x="26" y="25"/>
                    </a:cubicBezTo>
                    <a:lnTo>
                      <a:pt x="26" y="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34" name="Freeform 18" hidden="1"/>
              <p:cNvSpPr>
                <a:spLocks/>
              </p:cNvSpPr>
              <p:nvPr/>
            </p:nvSpPr>
            <p:spPr bwMode="auto">
              <a:xfrm>
                <a:off x="4166" y="1712"/>
                <a:ext cx="130" cy="95"/>
              </a:xfrm>
              <a:custGeom>
                <a:avLst/>
                <a:gdLst>
                  <a:gd name="T0" fmla="*/ 49 w 55"/>
                  <a:gd name="T1" fmla="*/ 40 h 40"/>
                  <a:gd name="T2" fmla="*/ 49 w 55"/>
                  <a:gd name="T3" fmla="*/ 15 h 40"/>
                  <a:gd name="T4" fmla="*/ 41 w 55"/>
                  <a:gd name="T5" fmla="*/ 5 h 40"/>
                  <a:gd name="T6" fmla="*/ 30 w 55"/>
                  <a:gd name="T7" fmla="*/ 17 h 40"/>
                  <a:gd name="T8" fmla="*/ 30 w 55"/>
                  <a:gd name="T9" fmla="*/ 40 h 40"/>
                  <a:gd name="T10" fmla="*/ 24 w 55"/>
                  <a:gd name="T11" fmla="*/ 40 h 40"/>
                  <a:gd name="T12" fmla="*/ 24 w 55"/>
                  <a:gd name="T13" fmla="*/ 15 h 40"/>
                  <a:gd name="T14" fmla="*/ 17 w 55"/>
                  <a:gd name="T15" fmla="*/ 5 h 40"/>
                  <a:gd name="T16" fmla="*/ 6 w 55"/>
                  <a:gd name="T17" fmla="*/ 17 h 40"/>
                  <a:gd name="T18" fmla="*/ 6 w 55"/>
                  <a:gd name="T19" fmla="*/ 40 h 40"/>
                  <a:gd name="T20" fmla="*/ 0 w 55"/>
                  <a:gd name="T21" fmla="*/ 40 h 40"/>
                  <a:gd name="T22" fmla="*/ 0 w 55"/>
                  <a:gd name="T23" fmla="*/ 1 h 40"/>
                  <a:gd name="T24" fmla="*/ 6 w 55"/>
                  <a:gd name="T25" fmla="*/ 1 h 40"/>
                  <a:gd name="T26" fmla="*/ 6 w 55"/>
                  <a:gd name="T27" fmla="*/ 7 h 40"/>
                  <a:gd name="T28" fmla="*/ 6 w 55"/>
                  <a:gd name="T29" fmla="*/ 7 h 40"/>
                  <a:gd name="T30" fmla="*/ 18 w 55"/>
                  <a:gd name="T31" fmla="*/ 0 h 40"/>
                  <a:gd name="T32" fmla="*/ 29 w 55"/>
                  <a:gd name="T33" fmla="*/ 7 h 40"/>
                  <a:gd name="T34" fmla="*/ 30 w 55"/>
                  <a:gd name="T35" fmla="*/ 7 h 40"/>
                  <a:gd name="T36" fmla="*/ 42 w 55"/>
                  <a:gd name="T37" fmla="*/ 0 h 40"/>
                  <a:gd name="T38" fmla="*/ 55 w 55"/>
                  <a:gd name="T39" fmla="*/ 13 h 40"/>
                  <a:gd name="T40" fmla="*/ 55 w 55"/>
                  <a:gd name="T41" fmla="*/ 40 h 40"/>
                  <a:gd name="T42" fmla="*/ 49 w 55"/>
                  <a:gd name="T43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5" h="40">
                    <a:moveTo>
                      <a:pt x="49" y="40"/>
                    </a:moveTo>
                    <a:cubicBezTo>
                      <a:pt x="49" y="15"/>
                      <a:pt x="49" y="15"/>
                      <a:pt x="49" y="15"/>
                    </a:cubicBezTo>
                    <a:cubicBezTo>
                      <a:pt x="49" y="9"/>
                      <a:pt x="46" y="5"/>
                      <a:pt x="41" y="5"/>
                    </a:cubicBezTo>
                    <a:cubicBezTo>
                      <a:pt x="35" y="5"/>
                      <a:pt x="30" y="11"/>
                      <a:pt x="30" y="17"/>
                    </a:cubicBezTo>
                    <a:cubicBezTo>
                      <a:pt x="30" y="40"/>
                      <a:pt x="30" y="40"/>
                      <a:pt x="30" y="40"/>
                    </a:cubicBezTo>
                    <a:cubicBezTo>
                      <a:pt x="24" y="40"/>
                      <a:pt x="24" y="40"/>
                      <a:pt x="24" y="40"/>
                    </a:cubicBezTo>
                    <a:cubicBezTo>
                      <a:pt x="24" y="15"/>
                      <a:pt x="24" y="15"/>
                      <a:pt x="24" y="15"/>
                    </a:cubicBezTo>
                    <a:cubicBezTo>
                      <a:pt x="24" y="9"/>
                      <a:pt x="21" y="5"/>
                      <a:pt x="17" y="5"/>
                    </a:cubicBezTo>
                    <a:cubicBezTo>
                      <a:pt x="12" y="5"/>
                      <a:pt x="6" y="10"/>
                      <a:pt x="6" y="17"/>
                    </a:cubicBezTo>
                    <a:cubicBezTo>
                      <a:pt x="6" y="40"/>
                      <a:pt x="6" y="40"/>
                      <a:pt x="6" y="40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9" y="3"/>
                      <a:pt x="13" y="0"/>
                      <a:pt x="18" y="0"/>
                    </a:cubicBezTo>
                    <a:cubicBezTo>
                      <a:pt x="24" y="0"/>
                      <a:pt x="28" y="3"/>
                      <a:pt x="29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3" y="3"/>
                      <a:pt x="37" y="0"/>
                      <a:pt x="42" y="0"/>
                    </a:cubicBezTo>
                    <a:cubicBezTo>
                      <a:pt x="51" y="0"/>
                      <a:pt x="55" y="6"/>
                      <a:pt x="55" y="13"/>
                    </a:cubicBezTo>
                    <a:cubicBezTo>
                      <a:pt x="55" y="40"/>
                      <a:pt x="55" y="40"/>
                      <a:pt x="55" y="40"/>
                    </a:cubicBezTo>
                    <a:lnTo>
                      <a:pt x="49" y="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35" name="Freeform 19" hidden="1"/>
              <p:cNvSpPr>
                <a:spLocks/>
              </p:cNvSpPr>
              <p:nvPr/>
            </p:nvSpPr>
            <p:spPr bwMode="auto">
              <a:xfrm>
                <a:off x="831" y="1318"/>
                <a:ext cx="530" cy="563"/>
              </a:xfrm>
              <a:custGeom>
                <a:avLst/>
                <a:gdLst>
                  <a:gd name="T0" fmla="*/ 78 w 224"/>
                  <a:gd name="T1" fmla="*/ 176 h 236"/>
                  <a:gd name="T2" fmla="*/ 50 w 224"/>
                  <a:gd name="T3" fmla="*/ 146 h 236"/>
                  <a:gd name="T4" fmla="*/ 51 w 224"/>
                  <a:gd name="T5" fmla="*/ 0 h 236"/>
                  <a:gd name="T6" fmla="*/ 45 w 224"/>
                  <a:gd name="T7" fmla="*/ 0 h 236"/>
                  <a:gd name="T8" fmla="*/ 17 w 224"/>
                  <a:gd name="T9" fmla="*/ 32 h 236"/>
                  <a:gd name="T10" fmla="*/ 24 w 224"/>
                  <a:gd name="T11" fmla="*/ 204 h 236"/>
                  <a:gd name="T12" fmla="*/ 55 w 224"/>
                  <a:gd name="T13" fmla="*/ 233 h 236"/>
                  <a:gd name="T14" fmla="*/ 204 w 224"/>
                  <a:gd name="T15" fmla="*/ 197 h 236"/>
                  <a:gd name="T16" fmla="*/ 223 w 224"/>
                  <a:gd name="T17" fmla="*/ 168 h 236"/>
                  <a:gd name="T18" fmla="*/ 224 w 224"/>
                  <a:gd name="T19" fmla="*/ 156 h 236"/>
                  <a:gd name="T20" fmla="*/ 78 w 224"/>
                  <a:gd name="T21" fmla="*/ 176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4" h="236">
                    <a:moveTo>
                      <a:pt x="78" y="176"/>
                    </a:moveTo>
                    <a:cubicBezTo>
                      <a:pt x="68" y="175"/>
                      <a:pt x="54" y="161"/>
                      <a:pt x="50" y="146"/>
                    </a:cubicBezTo>
                    <a:cubicBezTo>
                      <a:pt x="36" y="98"/>
                      <a:pt x="36" y="47"/>
                      <a:pt x="51" y="0"/>
                    </a:cubicBezTo>
                    <a:cubicBezTo>
                      <a:pt x="49" y="0"/>
                      <a:pt x="47" y="0"/>
                      <a:pt x="45" y="0"/>
                    </a:cubicBezTo>
                    <a:cubicBezTo>
                      <a:pt x="35" y="2"/>
                      <a:pt x="21" y="16"/>
                      <a:pt x="17" y="32"/>
                    </a:cubicBezTo>
                    <a:cubicBezTo>
                      <a:pt x="0" y="88"/>
                      <a:pt x="3" y="149"/>
                      <a:pt x="24" y="204"/>
                    </a:cubicBezTo>
                    <a:cubicBezTo>
                      <a:pt x="30" y="219"/>
                      <a:pt x="45" y="232"/>
                      <a:pt x="55" y="233"/>
                    </a:cubicBezTo>
                    <a:cubicBezTo>
                      <a:pt x="108" y="236"/>
                      <a:pt x="157" y="220"/>
                      <a:pt x="204" y="197"/>
                    </a:cubicBezTo>
                    <a:cubicBezTo>
                      <a:pt x="213" y="193"/>
                      <a:pt x="221" y="179"/>
                      <a:pt x="223" y="168"/>
                    </a:cubicBezTo>
                    <a:cubicBezTo>
                      <a:pt x="223" y="164"/>
                      <a:pt x="223" y="160"/>
                      <a:pt x="224" y="156"/>
                    </a:cubicBezTo>
                    <a:cubicBezTo>
                      <a:pt x="177" y="172"/>
                      <a:pt x="129" y="182"/>
                      <a:pt x="78" y="1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36" name="Freeform 20" hidden="1"/>
              <p:cNvSpPr>
                <a:spLocks/>
              </p:cNvSpPr>
              <p:nvPr/>
            </p:nvSpPr>
            <p:spPr bwMode="auto">
              <a:xfrm>
                <a:off x="952" y="1208"/>
                <a:ext cx="495" cy="482"/>
              </a:xfrm>
              <a:custGeom>
                <a:avLst/>
                <a:gdLst>
                  <a:gd name="T0" fmla="*/ 205 w 209"/>
                  <a:gd name="T1" fmla="*/ 65 h 202"/>
                  <a:gd name="T2" fmla="*/ 185 w 209"/>
                  <a:gd name="T3" fmla="*/ 38 h 202"/>
                  <a:gd name="T4" fmla="*/ 36 w 209"/>
                  <a:gd name="T5" fmla="*/ 2 h 202"/>
                  <a:gd name="T6" fmla="*/ 6 w 209"/>
                  <a:gd name="T7" fmla="*/ 30 h 202"/>
                  <a:gd name="T8" fmla="*/ 0 w 209"/>
                  <a:gd name="T9" fmla="*/ 46 h 202"/>
                  <a:gd name="T10" fmla="*/ 145 w 209"/>
                  <a:gd name="T11" fmla="*/ 69 h 202"/>
                  <a:gd name="T12" fmla="*/ 167 w 209"/>
                  <a:gd name="T13" fmla="*/ 96 h 202"/>
                  <a:gd name="T14" fmla="*/ 173 w 209"/>
                  <a:gd name="T15" fmla="*/ 202 h 202"/>
                  <a:gd name="T16" fmla="*/ 179 w 209"/>
                  <a:gd name="T17" fmla="*/ 200 h 202"/>
                  <a:gd name="T18" fmla="*/ 200 w 209"/>
                  <a:gd name="T19" fmla="*/ 174 h 202"/>
                  <a:gd name="T20" fmla="*/ 205 w 209"/>
                  <a:gd name="T21" fmla="*/ 65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9" h="202">
                    <a:moveTo>
                      <a:pt x="205" y="65"/>
                    </a:moveTo>
                    <a:cubicBezTo>
                      <a:pt x="203" y="55"/>
                      <a:pt x="194" y="42"/>
                      <a:pt x="185" y="38"/>
                    </a:cubicBezTo>
                    <a:cubicBezTo>
                      <a:pt x="138" y="16"/>
                      <a:pt x="90" y="0"/>
                      <a:pt x="36" y="2"/>
                    </a:cubicBezTo>
                    <a:cubicBezTo>
                      <a:pt x="26" y="3"/>
                      <a:pt x="12" y="15"/>
                      <a:pt x="6" y="30"/>
                    </a:cubicBezTo>
                    <a:cubicBezTo>
                      <a:pt x="4" y="35"/>
                      <a:pt x="2" y="40"/>
                      <a:pt x="0" y="46"/>
                    </a:cubicBezTo>
                    <a:cubicBezTo>
                      <a:pt x="51" y="40"/>
                      <a:pt x="99" y="51"/>
                      <a:pt x="145" y="69"/>
                    </a:cubicBezTo>
                    <a:cubicBezTo>
                      <a:pt x="155" y="73"/>
                      <a:pt x="164" y="85"/>
                      <a:pt x="167" y="96"/>
                    </a:cubicBezTo>
                    <a:cubicBezTo>
                      <a:pt x="173" y="132"/>
                      <a:pt x="175" y="166"/>
                      <a:pt x="173" y="202"/>
                    </a:cubicBezTo>
                    <a:cubicBezTo>
                      <a:pt x="175" y="201"/>
                      <a:pt x="177" y="200"/>
                      <a:pt x="179" y="200"/>
                    </a:cubicBezTo>
                    <a:cubicBezTo>
                      <a:pt x="188" y="196"/>
                      <a:pt x="198" y="184"/>
                      <a:pt x="200" y="174"/>
                    </a:cubicBezTo>
                    <a:cubicBezTo>
                      <a:pt x="208" y="137"/>
                      <a:pt x="209" y="103"/>
                      <a:pt x="205" y="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153" name="Group 4" hidden="1"/>
            <p:cNvGrpSpPr>
              <a:grpSpLocks noChangeAspect="1"/>
            </p:cNvGrpSpPr>
            <p:nvPr/>
          </p:nvGrpSpPr>
          <p:grpSpPr bwMode="auto">
            <a:xfrm rot="19800000">
              <a:off x="691169" y="1857120"/>
              <a:ext cx="3757044" cy="729723"/>
              <a:chOff x="831" y="1208"/>
              <a:chExt cx="3465" cy="673"/>
            </a:xfrm>
            <a:solidFill>
              <a:schemeClr val="bg1">
                <a:lumMod val="50000"/>
                <a:alpha val="10000"/>
              </a:schemeClr>
            </a:solidFill>
          </p:grpSpPr>
          <p:sp>
            <p:nvSpPr>
              <p:cNvPr id="205" name="Freeform 5" hidden="1"/>
              <p:cNvSpPr>
                <a:spLocks/>
              </p:cNvSpPr>
              <p:nvPr/>
            </p:nvSpPr>
            <p:spPr bwMode="auto">
              <a:xfrm>
                <a:off x="1489" y="1435"/>
                <a:ext cx="301" cy="379"/>
              </a:xfrm>
              <a:custGeom>
                <a:avLst/>
                <a:gdLst>
                  <a:gd name="T0" fmla="*/ 65 w 127"/>
                  <a:gd name="T1" fmla="*/ 159 h 159"/>
                  <a:gd name="T2" fmla="*/ 0 w 127"/>
                  <a:gd name="T3" fmla="*/ 131 h 159"/>
                  <a:gd name="T4" fmla="*/ 24 w 127"/>
                  <a:gd name="T5" fmla="*/ 109 h 159"/>
                  <a:gd name="T6" fmla="*/ 63 w 127"/>
                  <a:gd name="T7" fmla="*/ 129 h 159"/>
                  <a:gd name="T8" fmla="*/ 88 w 127"/>
                  <a:gd name="T9" fmla="*/ 114 h 159"/>
                  <a:gd name="T10" fmla="*/ 74 w 127"/>
                  <a:gd name="T11" fmla="*/ 100 h 159"/>
                  <a:gd name="T12" fmla="*/ 47 w 127"/>
                  <a:gd name="T13" fmla="*/ 93 h 159"/>
                  <a:gd name="T14" fmla="*/ 7 w 127"/>
                  <a:gd name="T15" fmla="*/ 50 h 159"/>
                  <a:gd name="T16" fmla="*/ 65 w 127"/>
                  <a:gd name="T17" fmla="*/ 0 h 159"/>
                  <a:gd name="T18" fmla="*/ 123 w 127"/>
                  <a:gd name="T19" fmla="*/ 24 h 159"/>
                  <a:gd name="T20" fmla="*/ 98 w 127"/>
                  <a:gd name="T21" fmla="*/ 45 h 159"/>
                  <a:gd name="T22" fmla="*/ 66 w 127"/>
                  <a:gd name="T23" fmla="*/ 30 h 159"/>
                  <a:gd name="T24" fmla="*/ 45 w 127"/>
                  <a:gd name="T25" fmla="*/ 45 h 159"/>
                  <a:gd name="T26" fmla="*/ 66 w 127"/>
                  <a:gd name="T27" fmla="*/ 59 h 159"/>
                  <a:gd name="T28" fmla="*/ 88 w 127"/>
                  <a:gd name="T29" fmla="*/ 65 h 159"/>
                  <a:gd name="T30" fmla="*/ 127 w 127"/>
                  <a:gd name="T31" fmla="*/ 109 h 159"/>
                  <a:gd name="T32" fmla="*/ 65 w 127"/>
                  <a:gd name="T33" fmla="*/ 159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7" h="159">
                    <a:moveTo>
                      <a:pt x="65" y="159"/>
                    </a:moveTo>
                    <a:cubicBezTo>
                      <a:pt x="38" y="159"/>
                      <a:pt x="15" y="152"/>
                      <a:pt x="0" y="131"/>
                    </a:cubicBezTo>
                    <a:cubicBezTo>
                      <a:pt x="24" y="109"/>
                      <a:pt x="24" y="109"/>
                      <a:pt x="24" y="109"/>
                    </a:cubicBezTo>
                    <a:cubicBezTo>
                      <a:pt x="32" y="121"/>
                      <a:pt x="47" y="129"/>
                      <a:pt x="63" y="129"/>
                    </a:cubicBezTo>
                    <a:cubicBezTo>
                      <a:pt x="75" y="129"/>
                      <a:pt x="88" y="125"/>
                      <a:pt x="88" y="114"/>
                    </a:cubicBezTo>
                    <a:cubicBezTo>
                      <a:pt x="88" y="106"/>
                      <a:pt x="81" y="103"/>
                      <a:pt x="74" y="100"/>
                    </a:cubicBezTo>
                    <a:cubicBezTo>
                      <a:pt x="70" y="99"/>
                      <a:pt x="52" y="94"/>
                      <a:pt x="47" y="93"/>
                    </a:cubicBezTo>
                    <a:cubicBezTo>
                      <a:pt x="25" y="87"/>
                      <a:pt x="7" y="76"/>
                      <a:pt x="7" y="50"/>
                    </a:cubicBezTo>
                    <a:cubicBezTo>
                      <a:pt x="7" y="21"/>
                      <a:pt x="31" y="0"/>
                      <a:pt x="65" y="0"/>
                    </a:cubicBezTo>
                    <a:cubicBezTo>
                      <a:pt x="92" y="0"/>
                      <a:pt x="111" y="7"/>
                      <a:pt x="123" y="24"/>
                    </a:cubicBezTo>
                    <a:cubicBezTo>
                      <a:pt x="98" y="45"/>
                      <a:pt x="98" y="45"/>
                      <a:pt x="98" y="45"/>
                    </a:cubicBezTo>
                    <a:cubicBezTo>
                      <a:pt x="91" y="35"/>
                      <a:pt x="78" y="30"/>
                      <a:pt x="66" y="30"/>
                    </a:cubicBezTo>
                    <a:cubicBezTo>
                      <a:pt x="55" y="30"/>
                      <a:pt x="45" y="35"/>
                      <a:pt x="45" y="45"/>
                    </a:cubicBezTo>
                    <a:cubicBezTo>
                      <a:pt x="45" y="55"/>
                      <a:pt x="54" y="56"/>
                      <a:pt x="66" y="59"/>
                    </a:cubicBezTo>
                    <a:cubicBezTo>
                      <a:pt x="69" y="61"/>
                      <a:pt x="85" y="64"/>
                      <a:pt x="88" y="65"/>
                    </a:cubicBezTo>
                    <a:cubicBezTo>
                      <a:pt x="111" y="72"/>
                      <a:pt x="127" y="84"/>
                      <a:pt x="127" y="109"/>
                    </a:cubicBezTo>
                    <a:cubicBezTo>
                      <a:pt x="127" y="142"/>
                      <a:pt x="97" y="159"/>
                      <a:pt x="65" y="1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6" name="Freeform 6" hidden="1"/>
              <p:cNvSpPr>
                <a:spLocks/>
              </p:cNvSpPr>
              <p:nvPr/>
            </p:nvSpPr>
            <p:spPr bwMode="auto">
              <a:xfrm>
                <a:off x="1806" y="1439"/>
                <a:ext cx="131" cy="375"/>
              </a:xfrm>
              <a:custGeom>
                <a:avLst/>
                <a:gdLst>
                  <a:gd name="T0" fmla="*/ 32 w 55"/>
                  <a:gd name="T1" fmla="*/ 157 h 157"/>
                  <a:gd name="T2" fmla="*/ 0 w 55"/>
                  <a:gd name="T3" fmla="*/ 126 h 157"/>
                  <a:gd name="T4" fmla="*/ 0 w 55"/>
                  <a:gd name="T5" fmla="*/ 0 h 157"/>
                  <a:gd name="T6" fmla="*/ 36 w 55"/>
                  <a:gd name="T7" fmla="*/ 0 h 157"/>
                  <a:gd name="T8" fmla="*/ 36 w 55"/>
                  <a:gd name="T9" fmla="*/ 117 h 157"/>
                  <a:gd name="T10" fmla="*/ 45 w 55"/>
                  <a:gd name="T11" fmla="*/ 126 h 157"/>
                  <a:gd name="T12" fmla="*/ 55 w 55"/>
                  <a:gd name="T13" fmla="*/ 125 h 157"/>
                  <a:gd name="T14" fmla="*/ 55 w 55"/>
                  <a:gd name="T15" fmla="*/ 153 h 157"/>
                  <a:gd name="T16" fmla="*/ 32 w 55"/>
                  <a:gd name="T17" fmla="*/ 15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157">
                    <a:moveTo>
                      <a:pt x="32" y="157"/>
                    </a:moveTo>
                    <a:cubicBezTo>
                      <a:pt x="8" y="157"/>
                      <a:pt x="0" y="141"/>
                      <a:pt x="0" y="12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117"/>
                      <a:pt x="36" y="117"/>
                      <a:pt x="36" y="117"/>
                    </a:cubicBezTo>
                    <a:cubicBezTo>
                      <a:pt x="36" y="122"/>
                      <a:pt x="38" y="126"/>
                      <a:pt x="45" y="126"/>
                    </a:cubicBezTo>
                    <a:cubicBezTo>
                      <a:pt x="48" y="126"/>
                      <a:pt x="51" y="125"/>
                      <a:pt x="55" y="125"/>
                    </a:cubicBezTo>
                    <a:cubicBezTo>
                      <a:pt x="55" y="153"/>
                      <a:pt x="55" y="153"/>
                      <a:pt x="55" y="153"/>
                    </a:cubicBezTo>
                    <a:cubicBezTo>
                      <a:pt x="49" y="155"/>
                      <a:pt x="40" y="157"/>
                      <a:pt x="32" y="1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7" name="Freeform 7" hidden="1"/>
              <p:cNvSpPr>
                <a:spLocks noEditPoints="1"/>
              </p:cNvSpPr>
              <p:nvPr/>
            </p:nvSpPr>
            <p:spPr bwMode="auto">
              <a:xfrm>
                <a:off x="1951" y="1437"/>
                <a:ext cx="85" cy="370"/>
              </a:xfrm>
              <a:custGeom>
                <a:avLst/>
                <a:gdLst>
                  <a:gd name="T0" fmla="*/ 0 w 85"/>
                  <a:gd name="T1" fmla="*/ 65 h 370"/>
                  <a:gd name="T2" fmla="*/ 0 w 85"/>
                  <a:gd name="T3" fmla="*/ 0 h 370"/>
                  <a:gd name="T4" fmla="*/ 85 w 85"/>
                  <a:gd name="T5" fmla="*/ 0 h 370"/>
                  <a:gd name="T6" fmla="*/ 85 w 85"/>
                  <a:gd name="T7" fmla="*/ 65 h 370"/>
                  <a:gd name="T8" fmla="*/ 0 w 85"/>
                  <a:gd name="T9" fmla="*/ 65 h 370"/>
                  <a:gd name="T10" fmla="*/ 0 w 85"/>
                  <a:gd name="T11" fmla="*/ 370 h 370"/>
                  <a:gd name="T12" fmla="*/ 0 w 85"/>
                  <a:gd name="T13" fmla="*/ 100 h 370"/>
                  <a:gd name="T14" fmla="*/ 85 w 85"/>
                  <a:gd name="T15" fmla="*/ 100 h 370"/>
                  <a:gd name="T16" fmla="*/ 85 w 85"/>
                  <a:gd name="T17" fmla="*/ 370 h 370"/>
                  <a:gd name="T18" fmla="*/ 0 w 85"/>
                  <a:gd name="T19" fmla="*/ 370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5" h="370">
                    <a:moveTo>
                      <a:pt x="0" y="65"/>
                    </a:moveTo>
                    <a:lnTo>
                      <a:pt x="0" y="0"/>
                    </a:lnTo>
                    <a:lnTo>
                      <a:pt x="85" y="0"/>
                    </a:lnTo>
                    <a:lnTo>
                      <a:pt x="85" y="65"/>
                    </a:lnTo>
                    <a:lnTo>
                      <a:pt x="0" y="65"/>
                    </a:lnTo>
                    <a:close/>
                    <a:moveTo>
                      <a:pt x="0" y="370"/>
                    </a:moveTo>
                    <a:lnTo>
                      <a:pt x="0" y="100"/>
                    </a:lnTo>
                    <a:lnTo>
                      <a:pt x="85" y="100"/>
                    </a:lnTo>
                    <a:lnTo>
                      <a:pt x="85" y="370"/>
                    </a:lnTo>
                    <a:lnTo>
                      <a:pt x="0" y="37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8" name="Freeform 8" hidden="1"/>
              <p:cNvSpPr>
                <a:spLocks noEditPoints="1"/>
              </p:cNvSpPr>
              <p:nvPr/>
            </p:nvSpPr>
            <p:spPr bwMode="auto">
              <a:xfrm>
                <a:off x="2057" y="1439"/>
                <a:ext cx="258" cy="375"/>
              </a:xfrm>
              <a:custGeom>
                <a:avLst/>
                <a:gdLst>
                  <a:gd name="T0" fmla="*/ 75 w 109"/>
                  <a:gd name="T1" fmla="*/ 154 h 157"/>
                  <a:gd name="T2" fmla="*/ 75 w 109"/>
                  <a:gd name="T3" fmla="*/ 141 h 157"/>
                  <a:gd name="T4" fmla="*/ 74 w 109"/>
                  <a:gd name="T5" fmla="*/ 141 h 157"/>
                  <a:gd name="T6" fmla="*/ 42 w 109"/>
                  <a:gd name="T7" fmla="*/ 157 h 157"/>
                  <a:gd name="T8" fmla="*/ 0 w 109"/>
                  <a:gd name="T9" fmla="*/ 115 h 157"/>
                  <a:gd name="T10" fmla="*/ 0 w 109"/>
                  <a:gd name="T11" fmla="*/ 81 h 157"/>
                  <a:gd name="T12" fmla="*/ 45 w 109"/>
                  <a:gd name="T13" fmla="*/ 38 h 157"/>
                  <a:gd name="T14" fmla="*/ 73 w 109"/>
                  <a:gd name="T15" fmla="*/ 51 h 157"/>
                  <a:gd name="T16" fmla="*/ 74 w 109"/>
                  <a:gd name="T17" fmla="*/ 51 h 157"/>
                  <a:gd name="T18" fmla="*/ 74 w 109"/>
                  <a:gd name="T19" fmla="*/ 0 h 157"/>
                  <a:gd name="T20" fmla="*/ 109 w 109"/>
                  <a:gd name="T21" fmla="*/ 0 h 157"/>
                  <a:gd name="T22" fmla="*/ 109 w 109"/>
                  <a:gd name="T23" fmla="*/ 154 h 157"/>
                  <a:gd name="T24" fmla="*/ 75 w 109"/>
                  <a:gd name="T25" fmla="*/ 154 h 157"/>
                  <a:gd name="T26" fmla="*/ 74 w 109"/>
                  <a:gd name="T27" fmla="*/ 83 h 157"/>
                  <a:gd name="T28" fmla="*/ 54 w 109"/>
                  <a:gd name="T29" fmla="*/ 65 h 157"/>
                  <a:gd name="T30" fmla="*/ 36 w 109"/>
                  <a:gd name="T31" fmla="*/ 84 h 157"/>
                  <a:gd name="T32" fmla="*/ 36 w 109"/>
                  <a:gd name="T33" fmla="*/ 111 h 157"/>
                  <a:gd name="T34" fmla="*/ 55 w 109"/>
                  <a:gd name="T35" fmla="*/ 129 h 157"/>
                  <a:gd name="T36" fmla="*/ 74 w 109"/>
                  <a:gd name="T37" fmla="*/ 110 h 157"/>
                  <a:gd name="T38" fmla="*/ 74 w 109"/>
                  <a:gd name="T39" fmla="*/ 83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9" h="157">
                    <a:moveTo>
                      <a:pt x="75" y="154"/>
                    </a:moveTo>
                    <a:cubicBezTo>
                      <a:pt x="75" y="141"/>
                      <a:pt x="75" y="141"/>
                      <a:pt x="75" y="141"/>
                    </a:cubicBezTo>
                    <a:cubicBezTo>
                      <a:pt x="74" y="141"/>
                      <a:pt x="74" y="141"/>
                      <a:pt x="74" y="141"/>
                    </a:cubicBezTo>
                    <a:cubicBezTo>
                      <a:pt x="67" y="151"/>
                      <a:pt x="53" y="157"/>
                      <a:pt x="42" y="157"/>
                    </a:cubicBezTo>
                    <a:cubicBezTo>
                      <a:pt x="17" y="157"/>
                      <a:pt x="0" y="141"/>
                      <a:pt x="0" y="115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54"/>
                      <a:pt x="20" y="38"/>
                      <a:pt x="45" y="38"/>
                    </a:cubicBezTo>
                    <a:cubicBezTo>
                      <a:pt x="56" y="38"/>
                      <a:pt x="67" y="43"/>
                      <a:pt x="73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109" y="0"/>
                      <a:pt x="109" y="0"/>
                      <a:pt x="109" y="0"/>
                    </a:cubicBezTo>
                    <a:cubicBezTo>
                      <a:pt x="109" y="154"/>
                      <a:pt x="109" y="154"/>
                      <a:pt x="109" y="154"/>
                    </a:cubicBezTo>
                    <a:lnTo>
                      <a:pt x="75" y="154"/>
                    </a:lnTo>
                    <a:close/>
                    <a:moveTo>
                      <a:pt x="74" y="83"/>
                    </a:moveTo>
                    <a:cubicBezTo>
                      <a:pt x="74" y="70"/>
                      <a:pt x="64" y="65"/>
                      <a:pt x="54" y="65"/>
                    </a:cubicBezTo>
                    <a:cubicBezTo>
                      <a:pt x="46" y="65"/>
                      <a:pt x="36" y="70"/>
                      <a:pt x="36" y="84"/>
                    </a:cubicBezTo>
                    <a:cubicBezTo>
                      <a:pt x="36" y="111"/>
                      <a:pt x="36" y="111"/>
                      <a:pt x="36" y="111"/>
                    </a:cubicBezTo>
                    <a:cubicBezTo>
                      <a:pt x="36" y="123"/>
                      <a:pt x="44" y="129"/>
                      <a:pt x="55" y="129"/>
                    </a:cubicBezTo>
                    <a:cubicBezTo>
                      <a:pt x="64" y="129"/>
                      <a:pt x="74" y="124"/>
                      <a:pt x="74" y="110"/>
                    </a:cubicBezTo>
                    <a:lnTo>
                      <a:pt x="74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9" name="Freeform 9" hidden="1"/>
              <p:cNvSpPr>
                <a:spLocks noEditPoints="1"/>
              </p:cNvSpPr>
              <p:nvPr/>
            </p:nvSpPr>
            <p:spPr bwMode="auto">
              <a:xfrm>
                <a:off x="2337" y="1530"/>
                <a:ext cx="253" cy="284"/>
              </a:xfrm>
              <a:custGeom>
                <a:avLst/>
                <a:gdLst>
                  <a:gd name="T0" fmla="*/ 37 w 107"/>
                  <a:gd name="T1" fmla="*/ 71 h 119"/>
                  <a:gd name="T2" fmla="*/ 37 w 107"/>
                  <a:gd name="T3" fmla="*/ 74 h 119"/>
                  <a:gd name="T4" fmla="*/ 63 w 107"/>
                  <a:gd name="T5" fmla="*/ 92 h 119"/>
                  <a:gd name="T6" fmla="*/ 90 w 107"/>
                  <a:gd name="T7" fmla="*/ 84 h 119"/>
                  <a:gd name="T8" fmla="*/ 101 w 107"/>
                  <a:gd name="T9" fmla="*/ 109 h 119"/>
                  <a:gd name="T10" fmla="*/ 57 w 107"/>
                  <a:gd name="T11" fmla="*/ 119 h 119"/>
                  <a:gd name="T12" fmla="*/ 0 w 107"/>
                  <a:gd name="T13" fmla="*/ 73 h 119"/>
                  <a:gd name="T14" fmla="*/ 0 w 107"/>
                  <a:gd name="T15" fmla="*/ 50 h 119"/>
                  <a:gd name="T16" fmla="*/ 55 w 107"/>
                  <a:gd name="T17" fmla="*/ 0 h 119"/>
                  <a:gd name="T18" fmla="*/ 107 w 107"/>
                  <a:gd name="T19" fmla="*/ 43 h 119"/>
                  <a:gd name="T20" fmla="*/ 107 w 107"/>
                  <a:gd name="T21" fmla="*/ 71 h 119"/>
                  <a:gd name="T22" fmla="*/ 37 w 107"/>
                  <a:gd name="T23" fmla="*/ 71 h 119"/>
                  <a:gd name="T24" fmla="*/ 73 w 107"/>
                  <a:gd name="T25" fmla="*/ 44 h 119"/>
                  <a:gd name="T26" fmla="*/ 55 w 107"/>
                  <a:gd name="T27" fmla="*/ 27 h 119"/>
                  <a:gd name="T28" fmla="*/ 37 w 107"/>
                  <a:gd name="T29" fmla="*/ 46 h 119"/>
                  <a:gd name="T30" fmla="*/ 37 w 107"/>
                  <a:gd name="T31" fmla="*/ 50 h 119"/>
                  <a:gd name="T32" fmla="*/ 73 w 107"/>
                  <a:gd name="T33" fmla="*/ 50 h 119"/>
                  <a:gd name="T34" fmla="*/ 73 w 107"/>
                  <a:gd name="T35" fmla="*/ 44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7" h="119">
                    <a:moveTo>
                      <a:pt x="37" y="71"/>
                    </a:moveTo>
                    <a:cubicBezTo>
                      <a:pt x="37" y="74"/>
                      <a:pt x="37" y="74"/>
                      <a:pt x="37" y="74"/>
                    </a:cubicBezTo>
                    <a:cubicBezTo>
                      <a:pt x="37" y="86"/>
                      <a:pt x="51" y="92"/>
                      <a:pt x="63" y="92"/>
                    </a:cubicBezTo>
                    <a:cubicBezTo>
                      <a:pt x="73" y="92"/>
                      <a:pt x="85" y="86"/>
                      <a:pt x="90" y="84"/>
                    </a:cubicBezTo>
                    <a:cubicBezTo>
                      <a:pt x="101" y="109"/>
                      <a:pt x="101" y="109"/>
                      <a:pt x="101" y="109"/>
                    </a:cubicBezTo>
                    <a:cubicBezTo>
                      <a:pt x="90" y="115"/>
                      <a:pt x="78" y="119"/>
                      <a:pt x="57" y="119"/>
                    </a:cubicBezTo>
                    <a:cubicBezTo>
                      <a:pt x="30" y="119"/>
                      <a:pt x="0" y="105"/>
                      <a:pt x="0" y="73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16"/>
                      <a:pt x="28" y="0"/>
                      <a:pt x="55" y="0"/>
                    </a:cubicBezTo>
                    <a:cubicBezTo>
                      <a:pt x="81" y="0"/>
                      <a:pt x="107" y="15"/>
                      <a:pt x="107" y="43"/>
                    </a:cubicBezTo>
                    <a:cubicBezTo>
                      <a:pt x="107" y="71"/>
                      <a:pt x="107" y="71"/>
                      <a:pt x="107" y="71"/>
                    </a:cubicBezTo>
                    <a:lnTo>
                      <a:pt x="37" y="71"/>
                    </a:lnTo>
                    <a:close/>
                    <a:moveTo>
                      <a:pt x="73" y="44"/>
                    </a:moveTo>
                    <a:cubicBezTo>
                      <a:pt x="73" y="32"/>
                      <a:pt x="64" y="27"/>
                      <a:pt x="55" y="27"/>
                    </a:cubicBezTo>
                    <a:cubicBezTo>
                      <a:pt x="45" y="27"/>
                      <a:pt x="37" y="33"/>
                      <a:pt x="37" y="46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73" y="50"/>
                      <a:pt x="73" y="50"/>
                      <a:pt x="73" y="50"/>
                    </a:cubicBezTo>
                    <a:lnTo>
                      <a:pt x="73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0" name="Freeform 10" hidden="1"/>
              <p:cNvSpPr>
                <a:spLocks/>
              </p:cNvSpPr>
              <p:nvPr/>
            </p:nvSpPr>
            <p:spPr bwMode="auto">
              <a:xfrm>
                <a:off x="2609" y="1439"/>
                <a:ext cx="367" cy="368"/>
              </a:xfrm>
              <a:custGeom>
                <a:avLst/>
                <a:gdLst>
                  <a:gd name="T0" fmla="*/ 284 w 367"/>
                  <a:gd name="T1" fmla="*/ 368 h 368"/>
                  <a:gd name="T2" fmla="*/ 284 w 367"/>
                  <a:gd name="T3" fmla="*/ 134 h 368"/>
                  <a:gd name="T4" fmla="*/ 281 w 367"/>
                  <a:gd name="T5" fmla="*/ 134 h 368"/>
                  <a:gd name="T6" fmla="*/ 215 w 367"/>
                  <a:gd name="T7" fmla="*/ 320 h 368"/>
                  <a:gd name="T8" fmla="*/ 151 w 367"/>
                  <a:gd name="T9" fmla="*/ 320 h 368"/>
                  <a:gd name="T10" fmla="*/ 85 w 367"/>
                  <a:gd name="T11" fmla="*/ 137 h 368"/>
                  <a:gd name="T12" fmla="*/ 85 w 367"/>
                  <a:gd name="T13" fmla="*/ 137 h 368"/>
                  <a:gd name="T14" fmla="*/ 85 w 367"/>
                  <a:gd name="T15" fmla="*/ 368 h 368"/>
                  <a:gd name="T16" fmla="*/ 0 w 367"/>
                  <a:gd name="T17" fmla="*/ 368 h 368"/>
                  <a:gd name="T18" fmla="*/ 0 w 367"/>
                  <a:gd name="T19" fmla="*/ 0 h 368"/>
                  <a:gd name="T20" fmla="*/ 113 w 367"/>
                  <a:gd name="T21" fmla="*/ 0 h 368"/>
                  <a:gd name="T22" fmla="*/ 184 w 367"/>
                  <a:gd name="T23" fmla="*/ 191 h 368"/>
                  <a:gd name="T24" fmla="*/ 253 w 367"/>
                  <a:gd name="T25" fmla="*/ 0 h 368"/>
                  <a:gd name="T26" fmla="*/ 367 w 367"/>
                  <a:gd name="T27" fmla="*/ 0 h 368"/>
                  <a:gd name="T28" fmla="*/ 367 w 367"/>
                  <a:gd name="T29" fmla="*/ 368 h 368"/>
                  <a:gd name="T30" fmla="*/ 284 w 367"/>
                  <a:gd name="T31" fmla="*/ 368 h 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67" h="368">
                    <a:moveTo>
                      <a:pt x="284" y="368"/>
                    </a:moveTo>
                    <a:lnTo>
                      <a:pt x="284" y="134"/>
                    </a:lnTo>
                    <a:lnTo>
                      <a:pt x="281" y="134"/>
                    </a:lnTo>
                    <a:lnTo>
                      <a:pt x="215" y="320"/>
                    </a:lnTo>
                    <a:lnTo>
                      <a:pt x="151" y="320"/>
                    </a:lnTo>
                    <a:lnTo>
                      <a:pt x="85" y="137"/>
                    </a:lnTo>
                    <a:lnTo>
                      <a:pt x="85" y="137"/>
                    </a:lnTo>
                    <a:lnTo>
                      <a:pt x="85" y="368"/>
                    </a:lnTo>
                    <a:lnTo>
                      <a:pt x="0" y="368"/>
                    </a:lnTo>
                    <a:lnTo>
                      <a:pt x="0" y="0"/>
                    </a:lnTo>
                    <a:lnTo>
                      <a:pt x="113" y="0"/>
                    </a:lnTo>
                    <a:lnTo>
                      <a:pt x="184" y="191"/>
                    </a:lnTo>
                    <a:lnTo>
                      <a:pt x="253" y="0"/>
                    </a:lnTo>
                    <a:lnTo>
                      <a:pt x="367" y="0"/>
                    </a:lnTo>
                    <a:lnTo>
                      <a:pt x="367" y="368"/>
                    </a:lnTo>
                    <a:lnTo>
                      <a:pt x="284" y="36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1" name="Freeform 11" hidden="1"/>
              <p:cNvSpPr>
                <a:spLocks noEditPoints="1"/>
              </p:cNvSpPr>
              <p:nvPr/>
            </p:nvSpPr>
            <p:spPr bwMode="auto">
              <a:xfrm>
                <a:off x="2999" y="1530"/>
                <a:ext cx="258" cy="284"/>
              </a:xfrm>
              <a:custGeom>
                <a:avLst/>
                <a:gdLst>
                  <a:gd name="T0" fmla="*/ 55 w 109"/>
                  <a:gd name="T1" fmla="*/ 119 h 119"/>
                  <a:gd name="T2" fmla="*/ 0 w 109"/>
                  <a:gd name="T3" fmla="*/ 73 h 119"/>
                  <a:gd name="T4" fmla="*/ 0 w 109"/>
                  <a:gd name="T5" fmla="*/ 49 h 119"/>
                  <a:gd name="T6" fmla="*/ 54 w 109"/>
                  <a:gd name="T7" fmla="*/ 0 h 119"/>
                  <a:gd name="T8" fmla="*/ 109 w 109"/>
                  <a:gd name="T9" fmla="*/ 48 h 119"/>
                  <a:gd name="T10" fmla="*/ 109 w 109"/>
                  <a:gd name="T11" fmla="*/ 72 h 119"/>
                  <a:gd name="T12" fmla="*/ 55 w 109"/>
                  <a:gd name="T13" fmla="*/ 119 h 119"/>
                  <a:gd name="T14" fmla="*/ 73 w 109"/>
                  <a:gd name="T15" fmla="*/ 46 h 119"/>
                  <a:gd name="T16" fmla="*/ 55 w 109"/>
                  <a:gd name="T17" fmla="*/ 28 h 119"/>
                  <a:gd name="T18" fmla="*/ 36 w 109"/>
                  <a:gd name="T19" fmla="*/ 46 h 119"/>
                  <a:gd name="T20" fmla="*/ 36 w 109"/>
                  <a:gd name="T21" fmla="*/ 74 h 119"/>
                  <a:gd name="T22" fmla="*/ 55 w 109"/>
                  <a:gd name="T23" fmla="*/ 92 h 119"/>
                  <a:gd name="T24" fmla="*/ 73 w 109"/>
                  <a:gd name="T25" fmla="*/ 74 h 119"/>
                  <a:gd name="T26" fmla="*/ 73 w 109"/>
                  <a:gd name="T27" fmla="*/ 46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9" h="119">
                    <a:moveTo>
                      <a:pt x="55" y="119"/>
                    </a:moveTo>
                    <a:cubicBezTo>
                      <a:pt x="28" y="119"/>
                      <a:pt x="0" y="107"/>
                      <a:pt x="0" y="73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0" y="16"/>
                      <a:pt x="28" y="0"/>
                      <a:pt x="54" y="0"/>
                    </a:cubicBezTo>
                    <a:cubicBezTo>
                      <a:pt x="81" y="0"/>
                      <a:pt x="109" y="15"/>
                      <a:pt x="109" y="48"/>
                    </a:cubicBezTo>
                    <a:cubicBezTo>
                      <a:pt x="109" y="72"/>
                      <a:pt x="109" y="72"/>
                      <a:pt x="109" y="72"/>
                    </a:cubicBezTo>
                    <a:cubicBezTo>
                      <a:pt x="109" y="105"/>
                      <a:pt x="81" y="119"/>
                      <a:pt x="55" y="119"/>
                    </a:cubicBezTo>
                    <a:close/>
                    <a:moveTo>
                      <a:pt x="73" y="46"/>
                    </a:moveTo>
                    <a:cubicBezTo>
                      <a:pt x="73" y="35"/>
                      <a:pt x="65" y="28"/>
                      <a:pt x="55" y="28"/>
                    </a:cubicBezTo>
                    <a:cubicBezTo>
                      <a:pt x="44" y="28"/>
                      <a:pt x="36" y="34"/>
                      <a:pt x="36" y="46"/>
                    </a:cubicBezTo>
                    <a:cubicBezTo>
                      <a:pt x="36" y="74"/>
                      <a:pt x="36" y="74"/>
                      <a:pt x="36" y="74"/>
                    </a:cubicBezTo>
                    <a:cubicBezTo>
                      <a:pt x="36" y="85"/>
                      <a:pt x="44" y="92"/>
                      <a:pt x="55" y="92"/>
                    </a:cubicBezTo>
                    <a:cubicBezTo>
                      <a:pt x="65" y="92"/>
                      <a:pt x="73" y="86"/>
                      <a:pt x="73" y="74"/>
                    </a:cubicBezTo>
                    <a:lnTo>
                      <a:pt x="73" y="4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2" name="Freeform 12" hidden="1"/>
              <p:cNvSpPr>
                <a:spLocks noEditPoints="1"/>
              </p:cNvSpPr>
              <p:nvPr/>
            </p:nvSpPr>
            <p:spPr bwMode="auto">
              <a:xfrm>
                <a:off x="3279" y="1439"/>
                <a:ext cx="258" cy="375"/>
              </a:xfrm>
              <a:custGeom>
                <a:avLst/>
                <a:gdLst>
                  <a:gd name="T0" fmla="*/ 74 w 109"/>
                  <a:gd name="T1" fmla="*/ 154 h 157"/>
                  <a:gd name="T2" fmla="*/ 74 w 109"/>
                  <a:gd name="T3" fmla="*/ 141 h 157"/>
                  <a:gd name="T4" fmla="*/ 73 w 109"/>
                  <a:gd name="T5" fmla="*/ 141 h 157"/>
                  <a:gd name="T6" fmla="*/ 42 w 109"/>
                  <a:gd name="T7" fmla="*/ 157 h 157"/>
                  <a:gd name="T8" fmla="*/ 0 w 109"/>
                  <a:gd name="T9" fmla="*/ 115 h 157"/>
                  <a:gd name="T10" fmla="*/ 0 w 109"/>
                  <a:gd name="T11" fmla="*/ 81 h 157"/>
                  <a:gd name="T12" fmla="*/ 44 w 109"/>
                  <a:gd name="T13" fmla="*/ 38 h 157"/>
                  <a:gd name="T14" fmla="*/ 73 w 109"/>
                  <a:gd name="T15" fmla="*/ 51 h 157"/>
                  <a:gd name="T16" fmla="*/ 73 w 109"/>
                  <a:gd name="T17" fmla="*/ 51 h 157"/>
                  <a:gd name="T18" fmla="*/ 73 w 109"/>
                  <a:gd name="T19" fmla="*/ 0 h 157"/>
                  <a:gd name="T20" fmla="*/ 109 w 109"/>
                  <a:gd name="T21" fmla="*/ 0 h 157"/>
                  <a:gd name="T22" fmla="*/ 109 w 109"/>
                  <a:gd name="T23" fmla="*/ 154 h 157"/>
                  <a:gd name="T24" fmla="*/ 74 w 109"/>
                  <a:gd name="T25" fmla="*/ 154 h 157"/>
                  <a:gd name="T26" fmla="*/ 73 w 109"/>
                  <a:gd name="T27" fmla="*/ 83 h 157"/>
                  <a:gd name="T28" fmla="*/ 54 w 109"/>
                  <a:gd name="T29" fmla="*/ 65 h 157"/>
                  <a:gd name="T30" fmla="*/ 35 w 109"/>
                  <a:gd name="T31" fmla="*/ 84 h 157"/>
                  <a:gd name="T32" fmla="*/ 35 w 109"/>
                  <a:gd name="T33" fmla="*/ 111 h 157"/>
                  <a:gd name="T34" fmla="*/ 54 w 109"/>
                  <a:gd name="T35" fmla="*/ 129 h 157"/>
                  <a:gd name="T36" fmla="*/ 73 w 109"/>
                  <a:gd name="T37" fmla="*/ 110 h 157"/>
                  <a:gd name="T38" fmla="*/ 73 w 109"/>
                  <a:gd name="T39" fmla="*/ 83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9" h="157">
                    <a:moveTo>
                      <a:pt x="74" y="154"/>
                    </a:moveTo>
                    <a:cubicBezTo>
                      <a:pt x="74" y="141"/>
                      <a:pt x="74" y="141"/>
                      <a:pt x="74" y="141"/>
                    </a:cubicBezTo>
                    <a:cubicBezTo>
                      <a:pt x="73" y="141"/>
                      <a:pt x="73" y="141"/>
                      <a:pt x="73" y="141"/>
                    </a:cubicBezTo>
                    <a:cubicBezTo>
                      <a:pt x="66" y="151"/>
                      <a:pt x="53" y="157"/>
                      <a:pt x="42" y="157"/>
                    </a:cubicBezTo>
                    <a:cubicBezTo>
                      <a:pt x="16" y="157"/>
                      <a:pt x="0" y="141"/>
                      <a:pt x="0" y="115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54"/>
                      <a:pt x="19" y="38"/>
                      <a:pt x="44" y="38"/>
                    </a:cubicBezTo>
                    <a:cubicBezTo>
                      <a:pt x="55" y="38"/>
                      <a:pt x="66" y="43"/>
                      <a:pt x="73" y="51"/>
                    </a:cubicBezTo>
                    <a:cubicBezTo>
                      <a:pt x="73" y="51"/>
                      <a:pt x="73" y="51"/>
                      <a:pt x="73" y="51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109" y="0"/>
                      <a:pt x="109" y="0"/>
                      <a:pt x="109" y="0"/>
                    </a:cubicBezTo>
                    <a:cubicBezTo>
                      <a:pt x="109" y="154"/>
                      <a:pt x="109" y="154"/>
                      <a:pt x="109" y="154"/>
                    </a:cubicBezTo>
                    <a:lnTo>
                      <a:pt x="74" y="154"/>
                    </a:lnTo>
                    <a:close/>
                    <a:moveTo>
                      <a:pt x="73" y="83"/>
                    </a:moveTo>
                    <a:cubicBezTo>
                      <a:pt x="73" y="70"/>
                      <a:pt x="63" y="65"/>
                      <a:pt x="54" y="65"/>
                    </a:cubicBezTo>
                    <a:cubicBezTo>
                      <a:pt x="45" y="65"/>
                      <a:pt x="35" y="70"/>
                      <a:pt x="35" y="84"/>
                    </a:cubicBezTo>
                    <a:cubicBezTo>
                      <a:pt x="35" y="111"/>
                      <a:pt x="35" y="111"/>
                      <a:pt x="35" y="111"/>
                    </a:cubicBezTo>
                    <a:cubicBezTo>
                      <a:pt x="35" y="123"/>
                      <a:pt x="44" y="129"/>
                      <a:pt x="54" y="129"/>
                    </a:cubicBezTo>
                    <a:cubicBezTo>
                      <a:pt x="63" y="129"/>
                      <a:pt x="73" y="124"/>
                      <a:pt x="73" y="110"/>
                    </a:cubicBezTo>
                    <a:lnTo>
                      <a:pt x="73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3" name="Freeform 13" hidden="1"/>
              <p:cNvSpPr>
                <a:spLocks noEditPoints="1"/>
              </p:cNvSpPr>
              <p:nvPr/>
            </p:nvSpPr>
            <p:spPr bwMode="auto">
              <a:xfrm>
                <a:off x="3553" y="1530"/>
                <a:ext cx="253" cy="284"/>
              </a:xfrm>
              <a:custGeom>
                <a:avLst/>
                <a:gdLst>
                  <a:gd name="T0" fmla="*/ 36 w 107"/>
                  <a:gd name="T1" fmla="*/ 71 h 119"/>
                  <a:gd name="T2" fmla="*/ 36 w 107"/>
                  <a:gd name="T3" fmla="*/ 74 h 119"/>
                  <a:gd name="T4" fmla="*/ 62 w 107"/>
                  <a:gd name="T5" fmla="*/ 92 h 119"/>
                  <a:gd name="T6" fmla="*/ 90 w 107"/>
                  <a:gd name="T7" fmla="*/ 84 h 119"/>
                  <a:gd name="T8" fmla="*/ 101 w 107"/>
                  <a:gd name="T9" fmla="*/ 109 h 119"/>
                  <a:gd name="T10" fmla="*/ 56 w 107"/>
                  <a:gd name="T11" fmla="*/ 119 h 119"/>
                  <a:gd name="T12" fmla="*/ 0 w 107"/>
                  <a:gd name="T13" fmla="*/ 73 h 119"/>
                  <a:gd name="T14" fmla="*/ 0 w 107"/>
                  <a:gd name="T15" fmla="*/ 50 h 119"/>
                  <a:gd name="T16" fmla="*/ 54 w 107"/>
                  <a:gd name="T17" fmla="*/ 0 h 119"/>
                  <a:gd name="T18" fmla="*/ 107 w 107"/>
                  <a:gd name="T19" fmla="*/ 43 h 119"/>
                  <a:gd name="T20" fmla="*/ 107 w 107"/>
                  <a:gd name="T21" fmla="*/ 71 h 119"/>
                  <a:gd name="T22" fmla="*/ 36 w 107"/>
                  <a:gd name="T23" fmla="*/ 71 h 119"/>
                  <a:gd name="T24" fmla="*/ 72 w 107"/>
                  <a:gd name="T25" fmla="*/ 44 h 119"/>
                  <a:gd name="T26" fmla="*/ 55 w 107"/>
                  <a:gd name="T27" fmla="*/ 27 h 119"/>
                  <a:gd name="T28" fmla="*/ 36 w 107"/>
                  <a:gd name="T29" fmla="*/ 46 h 119"/>
                  <a:gd name="T30" fmla="*/ 36 w 107"/>
                  <a:gd name="T31" fmla="*/ 50 h 119"/>
                  <a:gd name="T32" fmla="*/ 72 w 107"/>
                  <a:gd name="T33" fmla="*/ 50 h 119"/>
                  <a:gd name="T34" fmla="*/ 72 w 107"/>
                  <a:gd name="T35" fmla="*/ 44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7" h="119">
                    <a:moveTo>
                      <a:pt x="36" y="71"/>
                    </a:moveTo>
                    <a:cubicBezTo>
                      <a:pt x="36" y="74"/>
                      <a:pt x="36" y="74"/>
                      <a:pt x="36" y="74"/>
                    </a:cubicBezTo>
                    <a:cubicBezTo>
                      <a:pt x="36" y="86"/>
                      <a:pt x="51" y="92"/>
                      <a:pt x="62" y="92"/>
                    </a:cubicBezTo>
                    <a:cubicBezTo>
                      <a:pt x="73" y="92"/>
                      <a:pt x="85" y="86"/>
                      <a:pt x="90" y="84"/>
                    </a:cubicBezTo>
                    <a:cubicBezTo>
                      <a:pt x="101" y="109"/>
                      <a:pt x="101" y="109"/>
                      <a:pt x="101" y="109"/>
                    </a:cubicBezTo>
                    <a:cubicBezTo>
                      <a:pt x="89" y="115"/>
                      <a:pt x="78" y="119"/>
                      <a:pt x="56" y="119"/>
                    </a:cubicBezTo>
                    <a:cubicBezTo>
                      <a:pt x="29" y="119"/>
                      <a:pt x="0" y="105"/>
                      <a:pt x="0" y="73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16"/>
                      <a:pt x="27" y="0"/>
                      <a:pt x="54" y="0"/>
                    </a:cubicBezTo>
                    <a:cubicBezTo>
                      <a:pt x="81" y="0"/>
                      <a:pt x="107" y="15"/>
                      <a:pt x="107" y="43"/>
                    </a:cubicBezTo>
                    <a:cubicBezTo>
                      <a:pt x="107" y="71"/>
                      <a:pt x="107" y="71"/>
                      <a:pt x="107" y="71"/>
                    </a:cubicBezTo>
                    <a:lnTo>
                      <a:pt x="36" y="71"/>
                    </a:lnTo>
                    <a:close/>
                    <a:moveTo>
                      <a:pt x="72" y="44"/>
                    </a:moveTo>
                    <a:cubicBezTo>
                      <a:pt x="72" y="32"/>
                      <a:pt x="64" y="27"/>
                      <a:pt x="55" y="27"/>
                    </a:cubicBezTo>
                    <a:cubicBezTo>
                      <a:pt x="45" y="27"/>
                      <a:pt x="36" y="33"/>
                      <a:pt x="36" y="46"/>
                    </a:cubicBezTo>
                    <a:cubicBezTo>
                      <a:pt x="36" y="50"/>
                      <a:pt x="36" y="50"/>
                      <a:pt x="36" y="50"/>
                    </a:cubicBezTo>
                    <a:cubicBezTo>
                      <a:pt x="72" y="50"/>
                      <a:pt x="72" y="50"/>
                      <a:pt x="72" y="50"/>
                    </a:cubicBezTo>
                    <a:lnTo>
                      <a:pt x="72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4" name="Freeform 14" hidden="1"/>
              <p:cNvSpPr>
                <a:spLocks/>
              </p:cNvSpPr>
              <p:nvPr/>
            </p:nvSpPr>
            <p:spPr bwMode="auto">
              <a:xfrm>
                <a:off x="3821" y="1439"/>
                <a:ext cx="130" cy="375"/>
              </a:xfrm>
              <a:custGeom>
                <a:avLst/>
                <a:gdLst>
                  <a:gd name="T0" fmla="*/ 32 w 55"/>
                  <a:gd name="T1" fmla="*/ 157 h 157"/>
                  <a:gd name="T2" fmla="*/ 0 w 55"/>
                  <a:gd name="T3" fmla="*/ 126 h 157"/>
                  <a:gd name="T4" fmla="*/ 0 w 55"/>
                  <a:gd name="T5" fmla="*/ 0 h 157"/>
                  <a:gd name="T6" fmla="*/ 36 w 55"/>
                  <a:gd name="T7" fmla="*/ 0 h 157"/>
                  <a:gd name="T8" fmla="*/ 36 w 55"/>
                  <a:gd name="T9" fmla="*/ 117 h 157"/>
                  <a:gd name="T10" fmla="*/ 45 w 55"/>
                  <a:gd name="T11" fmla="*/ 126 h 157"/>
                  <a:gd name="T12" fmla="*/ 55 w 55"/>
                  <a:gd name="T13" fmla="*/ 125 h 157"/>
                  <a:gd name="T14" fmla="*/ 55 w 55"/>
                  <a:gd name="T15" fmla="*/ 153 h 157"/>
                  <a:gd name="T16" fmla="*/ 32 w 55"/>
                  <a:gd name="T17" fmla="*/ 15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157">
                    <a:moveTo>
                      <a:pt x="32" y="157"/>
                    </a:moveTo>
                    <a:cubicBezTo>
                      <a:pt x="8" y="157"/>
                      <a:pt x="0" y="141"/>
                      <a:pt x="0" y="12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117"/>
                      <a:pt x="36" y="117"/>
                      <a:pt x="36" y="117"/>
                    </a:cubicBezTo>
                    <a:cubicBezTo>
                      <a:pt x="36" y="122"/>
                      <a:pt x="38" y="126"/>
                      <a:pt x="45" y="126"/>
                    </a:cubicBezTo>
                    <a:cubicBezTo>
                      <a:pt x="48" y="126"/>
                      <a:pt x="51" y="125"/>
                      <a:pt x="55" y="125"/>
                    </a:cubicBezTo>
                    <a:cubicBezTo>
                      <a:pt x="55" y="153"/>
                      <a:pt x="55" y="153"/>
                      <a:pt x="55" y="153"/>
                    </a:cubicBezTo>
                    <a:cubicBezTo>
                      <a:pt x="49" y="155"/>
                      <a:pt x="40" y="157"/>
                      <a:pt x="32" y="1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5" name="Rectangle 15" hidden="1"/>
              <p:cNvSpPr>
                <a:spLocks noChangeArrowheads="1"/>
              </p:cNvSpPr>
              <p:nvPr/>
            </p:nvSpPr>
            <p:spPr bwMode="auto">
              <a:xfrm>
                <a:off x="3963" y="1786"/>
                <a:ext cx="16" cy="2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6" name="Freeform 16" hidden="1"/>
              <p:cNvSpPr>
                <a:spLocks/>
              </p:cNvSpPr>
              <p:nvPr/>
            </p:nvSpPr>
            <p:spPr bwMode="auto">
              <a:xfrm>
                <a:off x="3993" y="1712"/>
                <a:ext cx="74" cy="98"/>
              </a:xfrm>
              <a:custGeom>
                <a:avLst/>
                <a:gdLst>
                  <a:gd name="T0" fmla="*/ 16 w 31"/>
                  <a:gd name="T1" fmla="*/ 41 h 41"/>
                  <a:gd name="T2" fmla="*/ 0 w 31"/>
                  <a:gd name="T3" fmla="*/ 26 h 41"/>
                  <a:gd name="T4" fmla="*/ 0 w 31"/>
                  <a:gd name="T5" fmla="*/ 16 h 41"/>
                  <a:gd name="T6" fmla="*/ 16 w 31"/>
                  <a:gd name="T7" fmla="*/ 0 h 41"/>
                  <a:gd name="T8" fmla="*/ 31 w 31"/>
                  <a:gd name="T9" fmla="*/ 13 h 41"/>
                  <a:gd name="T10" fmla="*/ 31 w 31"/>
                  <a:gd name="T11" fmla="*/ 14 h 41"/>
                  <a:gd name="T12" fmla="*/ 26 w 31"/>
                  <a:gd name="T13" fmla="*/ 14 h 41"/>
                  <a:gd name="T14" fmla="*/ 26 w 31"/>
                  <a:gd name="T15" fmla="*/ 13 h 41"/>
                  <a:gd name="T16" fmla="*/ 16 w 31"/>
                  <a:gd name="T17" fmla="*/ 5 h 41"/>
                  <a:gd name="T18" fmla="*/ 6 w 31"/>
                  <a:gd name="T19" fmla="*/ 16 h 41"/>
                  <a:gd name="T20" fmla="*/ 6 w 31"/>
                  <a:gd name="T21" fmla="*/ 25 h 41"/>
                  <a:gd name="T22" fmla="*/ 16 w 31"/>
                  <a:gd name="T23" fmla="*/ 36 h 41"/>
                  <a:gd name="T24" fmla="*/ 26 w 31"/>
                  <a:gd name="T25" fmla="*/ 29 h 41"/>
                  <a:gd name="T26" fmla="*/ 26 w 31"/>
                  <a:gd name="T27" fmla="*/ 27 h 41"/>
                  <a:gd name="T28" fmla="*/ 31 w 31"/>
                  <a:gd name="T29" fmla="*/ 27 h 41"/>
                  <a:gd name="T30" fmla="*/ 31 w 31"/>
                  <a:gd name="T31" fmla="*/ 28 h 41"/>
                  <a:gd name="T32" fmla="*/ 16 w 31"/>
                  <a:gd name="T33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1" h="41">
                    <a:moveTo>
                      <a:pt x="16" y="41"/>
                    </a:moveTo>
                    <a:cubicBezTo>
                      <a:pt x="6" y="41"/>
                      <a:pt x="0" y="36"/>
                      <a:pt x="0" y="2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6"/>
                      <a:pt x="7" y="0"/>
                      <a:pt x="16" y="0"/>
                    </a:cubicBezTo>
                    <a:cubicBezTo>
                      <a:pt x="26" y="0"/>
                      <a:pt x="31" y="6"/>
                      <a:pt x="31" y="13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0"/>
                      <a:pt x="23" y="5"/>
                      <a:pt x="16" y="5"/>
                    </a:cubicBezTo>
                    <a:cubicBezTo>
                      <a:pt x="10" y="5"/>
                      <a:pt x="6" y="10"/>
                      <a:pt x="6" y="16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6" y="32"/>
                      <a:pt x="9" y="36"/>
                      <a:pt x="16" y="36"/>
                    </a:cubicBezTo>
                    <a:cubicBezTo>
                      <a:pt x="23" y="36"/>
                      <a:pt x="26" y="32"/>
                      <a:pt x="26" y="29"/>
                    </a:cubicBezTo>
                    <a:cubicBezTo>
                      <a:pt x="26" y="27"/>
                      <a:pt x="26" y="27"/>
                      <a:pt x="26" y="27"/>
                    </a:cubicBezTo>
                    <a:cubicBezTo>
                      <a:pt x="31" y="27"/>
                      <a:pt x="31" y="27"/>
                      <a:pt x="31" y="27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1" y="36"/>
                      <a:pt x="26" y="41"/>
                      <a:pt x="16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7" name="Freeform 17" hidden="1"/>
              <p:cNvSpPr>
                <a:spLocks noEditPoints="1"/>
              </p:cNvSpPr>
              <p:nvPr/>
            </p:nvSpPr>
            <p:spPr bwMode="auto">
              <a:xfrm>
                <a:off x="4076" y="1712"/>
                <a:ext cx="76" cy="98"/>
              </a:xfrm>
              <a:custGeom>
                <a:avLst/>
                <a:gdLst>
                  <a:gd name="T0" fmla="*/ 16 w 32"/>
                  <a:gd name="T1" fmla="*/ 41 h 41"/>
                  <a:gd name="T2" fmla="*/ 0 w 32"/>
                  <a:gd name="T3" fmla="*/ 26 h 41"/>
                  <a:gd name="T4" fmla="*/ 0 w 32"/>
                  <a:gd name="T5" fmla="*/ 16 h 41"/>
                  <a:gd name="T6" fmla="*/ 16 w 32"/>
                  <a:gd name="T7" fmla="*/ 0 h 41"/>
                  <a:gd name="T8" fmla="*/ 32 w 32"/>
                  <a:gd name="T9" fmla="*/ 16 h 41"/>
                  <a:gd name="T10" fmla="*/ 32 w 32"/>
                  <a:gd name="T11" fmla="*/ 25 h 41"/>
                  <a:gd name="T12" fmla="*/ 16 w 32"/>
                  <a:gd name="T13" fmla="*/ 41 h 41"/>
                  <a:gd name="T14" fmla="*/ 26 w 32"/>
                  <a:gd name="T15" fmla="*/ 16 h 41"/>
                  <a:gd name="T16" fmla="*/ 16 w 32"/>
                  <a:gd name="T17" fmla="*/ 5 h 41"/>
                  <a:gd name="T18" fmla="*/ 6 w 32"/>
                  <a:gd name="T19" fmla="*/ 16 h 41"/>
                  <a:gd name="T20" fmla="*/ 6 w 32"/>
                  <a:gd name="T21" fmla="*/ 26 h 41"/>
                  <a:gd name="T22" fmla="*/ 16 w 32"/>
                  <a:gd name="T23" fmla="*/ 36 h 41"/>
                  <a:gd name="T24" fmla="*/ 26 w 32"/>
                  <a:gd name="T25" fmla="*/ 25 h 41"/>
                  <a:gd name="T26" fmla="*/ 26 w 32"/>
                  <a:gd name="T27" fmla="*/ 16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2" h="41">
                    <a:moveTo>
                      <a:pt x="16" y="41"/>
                    </a:moveTo>
                    <a:cubicBezTo>
                      <a:pt x="6" y="41"/>
                      <a:pt x="0" y="36"/>
                      <a:pt x="0" y="2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6"/>
                      <a:pt x="7" y="0"/>
                      <a:pt x="16" y="0"/>
                    </a:cubicBezTo>
                    <a:cubicBezTo>
                      <a:pt x="26" y="0"/>
                      <a:pt x="32" y="6"/>
                      <a:pt x="32" y="16"/>
                    </a:cubicBezTo>
                    <a:cubicBezTo>
                      <a:pt x="32" y="25"/>
                      <a:pt x="32" y="25"/>
                      <a:pt x="32" y="25"/>
                    </a:cubicBezTo>
                    <a:cubicBezTo>
                      <a:pt x="32" y="36"/>
                      <a:pt x="25" y="41"/>
                      <a:pt x="16" y="41"/>
                    </a:cubicBezTo>
                    <a:close/>
                    <a:moveTo>
                      <a:pt x="26" y="16"/>
                    </a:moveTo>
                    <a:cubicBezTo>
                      <a:pt x="26" y="10"/>
                      <a:pt x="23" y="5"/>
                      <a:pt x="16" y="5"/>
                    </a:cubicBezTo>
                    <a:cubicBezTo>
                      <a:pt x="9" y="5"/>
                      <a:pt x="6" y="10"/>
                      <a:pt x="6" y="16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6" y="32"/>
                      <a:pt x="9" y="36"/>
                      <a:pt x="16" y="36"/>
                    </a:cubicBezTo>
                    <a:cubicBezTo>
                      <a:pt x="23" y="36"/>
                      <a:pt x="26" y="32"/>
                      <a:pt x="26" y="25"/>
                    </a:cubicBezTo>
                    <a:lnTo>
                      <a:pt x="26" y="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8" name="Freeform 18" hidden="1"/>
              <p:cNvSpPr>
                <a:spLocks/>
              </p:cNvSpPr>
              <p:nvPr/>
            </p:nvSpPr>
            <p:spPr bwMode="auto">
              <a:xfrm>
                <a:off x="4166" y="1712"/>
                <a:ext cx="130" cy="95"/>
              </a:xfrm>
              <a:custGeom>
                <a:avLst/>
                <a:gdLst>
                  <a:gd name="T0" fmla="*/ 49 w 55"/>
                  <a:gd name="T1" fmla="*/ 40 h 40"/>
                  <a:gd name="T2" fmla="*/ 49 w 55"/>
                  <a:gd name="T3" fmla="*/ 15 h 40"/>
                  <a:gd name="T4" fmla="*/ 41 w 55"/>
                  <a:gd name="T5" fmla="*/ 5 h 40"/>
                  <a:gd name="T6" fmla="*/ 30 w 55"/>
                  <a:gd name="T7" fmla="*/ 17 h 40"/>
                  <a:gd name="T8" fmla="*/ 30 w 55"/>
                  <a:gd name="T9" fmla="*/ 40 h 40"/>
                  <a:gd name="T10" fmla="*/ 24 w 55"/>
                  <a:gd name="T11" fmla="*/ 40 h 40"/>
                  <a:gd name="T12" fmla="*/ 24 w 55"/>
                  <a:gd name="T13" fmla="*/ 15 h 40"/>
                  <a:gd name="T14" fmla="*/ 17 w 55"/>
                  <a:gd name="T15" fmla="*/ 5 h 40"/>
                  <a:gd name="T16" fmla="*/ 6 w 55"/>
                  <a:gd name="T17" fmla="*/ 17 h 40"/>
                  <a:gd name="T18" fmla="*/ 6 w 55"/>
                  <a:gd name="T19" fmla="*/ 40 h 40"/>
                  <a:gd name="T20" fmla="*/ 0 w 55"/>
                  <a:gd name="T21" fmla="*/ 40 h 40"/>
                  <a:gd name="T22" fmla="*/ 0 w 55"/>
                  <a:gd name="T23" fmla="*/ 1 h 40"/>
                  <a:gd name="T24" fmla="*/ 6 w 55"/>
                  <a:gd name="T25" fmla="*/ 1 h 40"/>
                  <a:gd name="T26" fmla="*/ 6 w 55"/>
                  <a:gd name="T27" fmla="*/ 7 h 40"/>
                  <a:gd name="T28" fmla="*/ 6 w 55"/>
                  <a:gd name="T29" fmla="*/ 7 h 40"/>
                  <a:gd name="T30" fmla="*/ 18 w 55"/>
                  <a:gd name="T31" fmla="*/ 0 h 40"/>
                  <a:gd name="T32" fmla="*/ 29 w 55"/>
                  <a:gd name="T33" fmla="*/ 7 h 40"/>
                  <a:gd name="T34" fmla="*/ 30 w 55"/>
                  <a:gd name="T35" fmla="*/ 7 h 40"/>
                  <a:gd name="T36" fmla="*/ 42 w 55"/>
                  <a:gd name="T37" fmla="*/ 0 h 40"/>
                  <a:gd name="T38" fmla="*/ 55 w 55"/>
                  <a:gd name="T39" fmla="*/ 13 h 40"/>
                  <a:gd name="T40" fmla="*/ 55 w 55"/>
                  <a:gd name="T41" fmla="*/ 40 h 40"/>
                  <a:gd name="T42" fmla="*/ 49 w 55"/>
                  <a:gd name="T43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5" h="40">
                    <a:moveTo>
                      <a:pt x="49" y="40"/>
                    </a:moveTo>
                    <a:cubicBezTo>
                      <a:pt x="49" y="15"/>
                      <a:pt x="49" y="15"/>
                      <a:pt x="49" y="15"/>
                    </a:cubicBezTo>
                    <a:cubicBezTo>
                      <a:pt x="49" y="9"/>
                      <a:pt x="46" y="5"/>
                      <a:pt x="41" y="5"/>
                    </a:cubicBezTo>
                    <a:cubicBezTo>
                      <a:pt x="35" y="5"/>
                      <a:pt x="30" y="11"/>
                      <a:pt x="30" y="17"/>
                    </a:cubicBezTo>
                    <a:cubicBezTo>
                      <a:pt x="30" y="40"/>
                      <a:pt x="30" y="40"/>
                      <a:pt x="30" y="40"/>
                    </a:cubicBezTo>
                    <a:cubicBezTo>
                      <a:pt x="24" y="40"/>
                      <a:pt x="24" y="40"/>
                      <a:pt x="24" y="40"/>
                    </a:cubicBezTo>
                    <a:cubicBezTo>
                      <a:pt x="24" y="15"/>
                      <a:pt x="24" y="15"/>
                      <a:pt x="24" y="15"/>
                    </a:cubicBezTo>
                    <a:cubicBezTo>
                      <a:pt x="24" y="9"/>
                      <a:pt x="21" y="5"/>
                      <a:pt x="17" y="5"/>
                    </a:cubicBezTo>
                    <a:cubicBezTo>
                      <a:pt x="12" y="5"/>
                      <a:pt x="6" y="10"/>
                      <a:pt x="6" y="17"/>
                    </a:cubicBezTo>
                    <a:cubicBezTo>
                      <a:pt x="6" y="40"/>
                      <a:pt x="6" y="40"/>
                      <a:pt x="6" y="40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9" y="3"/>
                      <a:pt x="13" y="0"/>
                      <a:pt x="18" y="0"/>
                    </a:cubicBezTo>
                    <a:cubicBezTo>
                      <a:pt x="24" y="0"/>
                      <a:pt x="28" y="3"/>
                      <a:pt x="29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3" y="3"/>
                      <a:pt x="37" y="0"/>
                      <a:pt x="42" y="0"/>
                    </a:cubicBezTo>
                    <a:cubicBezTo>
                      <a:pt x="51" y="0"/>
                      <a:pt x="55" y="6"/>
                      <a:pt x="55" y="13"/>
                    </a:cubicBezTo>
                    <a:cubicBezTo>
                      <a:pt x="55" y="40"/>
                      <a:pt x="55" y="40"/>
                      <a:pt x="55" y="40"/>
                    </a:cubicBezTo>
                    <a:lnTo>
                      <a:pt x="49" y="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19" name="Freeform 19" hidden="1"/>
              <p:cNvSpPr>
                <a:spLocks/>
              </p:cNvSpPr>
              <p:nvPr/>
            </p:nvSpPr>
            <p:spPr bwMode="auto">
              <a:xfrm>
                <a:off x="831" y="1318"/>
                <a:ext cx="530" cy="563"/>
              </a:xfrm>
              <a:custGeom>
                <a:avLst/>
                <a:gdLst>
                  <a:gd name="T0" fmla="*/ 78 w 224"/>
                  <a:gd name="T1" fmla="*/ 176 h 236"/>
                  <a:gd name="T2" fmla="*/ 50 w 224"/>
                  <a:gd name="T3" fmla="*/ 146 h 236"/>
                  <a:gd name="T4" fmla="*/ 51 w 224"/>
                  <a:gd name="T5" fmla="*/ 0 h 236"/>
                  <a:gd name="T6" fmla="*/ 45 w 224"/>
                  <a:gd name="T7" fmla="*/ 0 h 236"/>
                  <a:gd name="T8" fmla="*/ 17 w 224"/>
                  <a:gd name="T9" fmla="*/ 32 h 236"/>
                  <a:gd name="T10" fmla="*/ 24 w 224"/>
                  <a:gd name="T11" fmla="*/ 204 h 236"/>
                  <a:gd name="T12" fmla="*/ 55 w 224"/>
                  <a:gd name="T13" fmla="*/ 233 h 236"/>
                  <a:gd name="T14" fmla="*/ 204 w 224"/>
                  <a:gd name="T15" fmla="*/ 197 h 236"/>
                  <a:gd name="T16" fmla="*/ 223 w 224"/>
                  <a:gd name="T17" fmla="*/ 168 h 236"/>
                  <a:gd name="T18" fmla="*/ 224 w 224"/>
                  <a:gd name="T19" fmla="*/ 156 h 236"/>
                  <a:gd name="T20" fmla="*/ 78 w 224"/>
                  <a:gd name="T21" fmla="*/ 176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4" h="236">
                    <a:moveTo>
                      <a:pt x="78" y="176"/>
                    </a:moveTo>
                    <a:cubicBezTo>
                      <a:pt x="68" y="175"/>
                      <a:pt x="54" y="161"/>
                      <a:pt x="50" y="146"/>
                    </a:cubicBezTo>
                    <a:cubicBezTo>
                      <a:pt x="36" y="98"/>
                      <a:pt x="36" y="47"/>
                      <a:pt x="51" y="0"/>
                    </a:cubicBezTo>
                    <a:cubicBezTo>
                      <a:pt x="49" y="0"/>
                      <a:pt x="47" y="0"/>
                      <a:pt x="45" y="0"/>
                    </a:cubicBezTo>
                    <a:cubicBezTo>
                      <a:pt x="35" y="2"/>
                      <a:pt x="21" y="16"/>
                      <a:pt x="17" y="32"/>
                    </a:cubicBezTo>
                    <a:cubicBezTo>
                      <a:pt x="0" y="88"/>
                      <a:pt x="3" y="149"/>
                      <a:pt x="24" y="204"/>
                    </a:cubicBezTo>
                    <a:cubicBezTo>
                      <a:pt x="30" y="219"/>
                      <a:pt x="45" y="232"/>
                      <a:pt x="55" y="233"/>
                    </a:cubicBezTo>
                    <a:cubicBezTo>
                      <a:pt x="108" y="236"/>
                      <a:pt x="157" y="220"/>
                      <a:pt x="204" y="197"/>
                    </a:cubicBezTo>
                    <a:cubicBezTo>
                      <a:pt x="213" y="193"/>
                      <a:pt x="221" y="179"/>
                      <a:pt x="223" y="168"/>
                    </a:cubicBezTo>
                    <a:cubicBezTo>
                      <a:pt x="223" y="164"/>
                      <a:pt x="223" y="160"/>
                      <a:pt x="224" y="156"/>
                    </a:cubicBezTo>
                    <a:cubicBezTo>
                      <a:pt x="177" y="172"/>
                      <a:pt x="129" y="182"/>
                      <a:pt x="78" y="1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20" name="Freeform 20" hidden="1"/>
              <p:cNvSpPr>
                <a:spLocks/>
              </p:cNvSpPr>
              <p:nvPr/>
            </p:nvSpPr>
            <p:spPr bwMode="auto">
              <a:xfrm>
                <a:off x="952" y="1208"/>
                <a:ext cx="495" cy="482"/>
              </a:xfrm>
              <a:custGeom>
                <a:avLst/>
                <a:gdLst>
                  <a:gd name="T0" fmla="*/ 205 w 209"/>
                  <a:gd name="T1" fmla="*/ 65 h 202"/>
                  <a:gd name="T2" fmla="*/ 185 w 209"/>
                  <a:gd name="T3" fmla="*/ 38 h 202"/>
                  <a:gd name="T4" fmla="*/ 36 w 209"/>
                  <a:gd name="T5" fmla="*/ 2 h 202"/>
                  <a:gd name="T6" fmla="*/ 6 w 209"/>
                  <a:gd name="T7" fmla="*/ 30 h 202"/>
                  <a:gd name="T8" fmla="*/ 0 w 209"/>
                  <a:gd name="T9" fmla="*/ 46 h 202"/>
                  <a:gd name="T10" fmla="*/ 145 w 209"/>
                  <a:gd name="T11" fmla="*/ 69 h 202"/>
                  <a:gd name="T12" fmla="*/ 167 w 209"/>
                  <a:gd name="T13" fmla="*/ 96 h 202"/>
                  <a:gd name="T14" fmla="*/ 173 w 209"/>
                  <a:gd name="T15" fmla="*/ 202 h 202"/>
                  <a:gd name="T16" fmla="*/ 179 w 209"/>
                  <a:gd name="T17" fmla="*/ 200 h 202"/>
                  <a:gd name="T18" fmla="*/ 200 w 209"/>
                  <a:gd name="T19" fmla="*/ 174 h 202"/>
                  <a:gd name="T20" fmla="*/ 205 w 209"/>
                  <a:gd name="T21" fmla="*/ 65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9" h="202">
                    <a:moveTo>
                      <a:pt x="205" y="65"/>
                    </a:moveTo>
                    <a:cubicBezTo>
                      <a:pt x="203" y="55"/>
                      <a:pt x="194" y="42"/>
                      <a:pt x="185" y="38"/>
                    </a:cubicBezTo>
                    <a:cubicBezTo>
                      <a:pt x="138" y="16"/>
                      <a:pt x="90" y="0"/>
                      <a:pt x="36" y="2"/>
                    </a:cubicBezTo>
                    <a:cubicBezTo>
                      <a:pt x="26" y="3"/>
                      <a:pt x="12" y="15"/>
                      <a:pt x="6" y="30"/>
                    </a:cubicBezTo>
                    <a:cubicBezTo>
                      <a:pt x="4" y="35"/>
                      <a:pt x="2" y="40"/>
                      <a:pt x="0" y="46"/>
                    </a:cubicBezTo>
                    <a:cubicBezTo>
                      <a:pt x="51" y="40"/>
                      <a:pt x="99" y="51"/>
                      <a:pt x="145" y="69"/>
                    </a:cubicBezTo>
                    <a:cubicBezTo>
                      <a:pt x="155" y="73"/>
                      <a:pt x="164" y="85"/>
                      <a:pt x="167" y="96"/>
                    </a:cubicBezTo>
                    <a:cubicBezTo>
                      <a:pt x="173" y="132"/>
                      <a:pt x="175" y="166"/>
                      <a:pt x="173" y="202"/>
                    </a:cubicBezTo>
                    <a:cubicBezTo>
                      <a:pt x="175" y="201"/>
                      <a:pt x="177" y="200"/>
                      <a:pt x="179" y="200"/>
                    </a:cubicBezTo>
                    <a:cubicBezTo>
                      <a:pt x="188" y="196"/>
                      <a:pt x="198" y="184"/>
                      <a:pt x="200" y="174"/>
                    </a:cubicBezTo>
                    <a:cubicBezTo>
                      <a:pt x="208" y="137"/>
                      <a:pt x="209" y="103"/>
                      <a:pt x="205" y="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154" name="Group 4" hidden="1"/>
            <p:cNvGrpSpPr>
              <a:grpSpLocks noChangeAspect="1"/>
            </p:cNvGrpSpPr>
            <p:nvPr/>
          </p:nvGrpSpPr>
          <p:grpSpPr bwMode="auto">
            <a:xfrm rot="19800000">
              <a:off x="2063025" y="4135972"/>
              <a:ext cx="3757044" cy="729723"/>
              <a:chOff x="831" y="1208"/>
              <a:chExt cx="3465" cy="673"/>
            </a:xfrm>
            <a:solidFill>
              <a:schemeClr val="bg1">
                <a:lumMod val="50000"/>
                <a:alpha val="10000"/>
              </a:schemeClr>
            </a:solidFill>
          </p:grpSpPr>
          <p:sp>
            <p:nvSpPr>
              <p:cNvPr id="189" name="Freeform 5" hidden="1"/>
              <p:cNvSpPr>
                <a:spLocks/>
              </p:cNvSpPr>
              <p:nvPr/>
            </p:nvSpPr>
            <p:spPr bwMode="auto">
              <a:xfrm>
                <a:off x="1489" y="1435"/>
                <a:ext cx="301" cy="379"/>
              </a:xfrm>
              <a:custGeom>
                <a:avLst/>
                <a:gdLst>
                  <a:gd name="T0" fmla="*/ 65 w 127"/>
                  <a:gd name="T1" fmla="*/ 159 h 159"/>
                  <a:gd name="T2" fmla="*/ 0 w 127"/>
                  <a:gd name="T3" fmla="*/ 131 h 159"/>
                  <a:gd name="T4" fmla="*/ 24 w 127"/>
                  <a:gd name="T5" fmla="*/ 109 h 159"/>
                  <a:gd name="T6" fmla="*/ 63 w 127"/>
                  <a:gd name="T7" fmla="*/ 129 h 159"/>
                  <a:gd name="T8" fmla="*/ 88 w 127"/>
                  <a:gd name="T9" fmla="*/ 114 h 159"/>
                  <a:gd name="T10" fmla="*/ 74 w 127"/>
                  <a:gd name="T11" fmla="*/ 100 h 159"/>
                  <a:gd name="T12" fmla="*/ 47 w 127"/>
                  <a:gd name="T13" fmla="*/ 93 h 159"/>
                  <a:gd name="T14" fmla="*/ 7 w 127"/>
                  <a:gd name="T15" fmla="*/ 50 h 159"/>
                  <a:gd name="T16" fmla="*/ 65 w 127"/>
                  <a:gd name="T17" fmla="*/ 0 h 159"/>
                  <a:gd name="T18" fmla="*/ 123 w 127"/>
                  <a:gd name="T19" fmla="*/ 24 h 159"/>
                  <a:gd name="T20" fmla="*/ 98 w 127"/>
                  <a:gd name="T21" fmla="*/ 45 h 159"/>
                  <a:gd name="T22" fmla="*/ 66 w 127"/>
                  <a:gd name="T23" fmla="*/ 30 h 159"/>
                  <a:gd name="T24" fmla="*/ 45 w 127"/>
                  <a:gd name="T25" fmla="*/ 45 h 159"/>
                  <a:gd name="T26" fmla="*/ 66 w 127"/>
                  <a:gd name="T27" fmla="*/ 59 h 159"/>
                  <a:gd name="T28" fmla="*/ 88 w 127"/>
                  <a:gd name="T29" fmla="*/ 65 h 159"/>
                  <a:gd name="T30" fmla="*/ 127 w 127"/>
                  <a:gd name="T31" fmla="*/ 109 h 159"/>
                  <a:gd name="T32" fmla="*/ 65 w 127"/>
                  <a:gd name="T33" fmla="*/ 159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7" h="159">
                    <a:moveTo>
                      <a:pt x="65" y="159"/>
                    </a:moveTo>
                    <a:cubicBezTo>
                      <a:pt x="38" y="159"/>
                      <a:pt x="15" y="152"/>
                      <a:pt x="0" y="131"/>
                    </a:cubicBezTo>
                    <a:cubicBezTo>
                      <a:pt x="24" y="109"/>
                      <a:pt x="24" y="109"/>
                      <a:pt x="24" y="109"/>
                    </a:cubicBezTo>
                    <a:cubicBezTo>
                      <a:pt x="32" y="121"/>
                      <a:pt x="47" y="129"/>
                      <a:pt x="63" y="129"/>
                    </a:cubicBezTo>
                    <a:cubicBezTo>
                      <a:pt x="75" y="129"/>
                      <a:pt x="88" y="125"/>
                      <a:pt x="88" y="114"/>
                    </a:cubicBezTo>
                    <a:cubicBezTo>
                      <a:pt x="88" y="106"/>
                      <a:pt x="81" y="103"/>
                      <a:pt x="74" y="100"/>
                    </a:cubicBezTo>
                    <a:cubicBezTo>
                      <a:pt x="70" y="99"/>
                      <a:pt x="52" y="94"/>
                      <a:pt x="47" y="93"/>
                    </a:cubicBezTo>
                    <a:cubicBezTo>
                      <a:pt x="25" y="87"/>
                      <a:pt x="7" y="76"/>
                      <a:pt x="7" y="50"/>
                    </a:cubicBezTo>
                    <a:cubicBezTo>
                      <a:pt x="7" y="21"/>
                      <a:pt x="31" y="0"/>
                      <a:pt x="65" y="0"/>
                    </a:cubicBezTo>
                    <a:cubicBezTo>
                      <a:pt x="92" y="0"/>
                      <a:pt x="111" y="7"/>
                      <a:pt x="123" y="24"/>
                    </a:cubicBezTo>
                    <a:cubicBezTo>
                      <a:pt x="98" y="45"/>
                      <a:pt x="98" y="45"/>
                      <a:pt x="98" y="45"/>
                    </a:cubicBezTo>
                    <a:cubicBezTo>
                      <a:pt x="91" y="35"/>
                      <a:pt x="78" y="30"/>
                      <a:pt x="66" y="30"/>
                    </a:cubicBezTo>
                    <a:cubicBezTo>
                      <a:pt x="55" y="30"/>
                      <a:pt x="45" y="35"/>
                      <a:pt x="45" y="45"/>
                    </a:cubicBezTo>
                    <a:cubicBezTo>
                      <a:pt x="45" y="55"/>
                      <a:pt x="54" y="56"/>
                      <a:pt x="66" y="59"/>
                    </a:cubicBezTo>
                    <a:cubicBezTo>
                      <a:pt x="69" y="61"/>
                      <a:pt x="85" y="64"/>
                      <a:pt x="88" y="65"/>
                    </a:cubicBezTo>
                    <a:cubicBezTo>
                      <a:pt x="111" y="72"/>
                      <a:pt x="127" y="84"/>
                      <a:pt x="127" y="109"/>
                    </a:cubicBezTo>
                    <a:cubicBezTo>
                      <a:pt x="127" y="142"/>
                      <a:pt x="97" y="159"/>
                      <a:pt x="65" y="1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0" name="Freeform 6" hidden="1"/>
              <p:cNvSpPr>
                <a:spLocks/>
              </p:cNvSpPr>
              <p:nvPr/>
            </p:nvSpPr>
            <p:spPr bwMode="auto">
              <a:xfrm>
                <a:off x="1806" y="1439"/>
                <a:ext cx="131" cy="375"/>
              </a:xfrm>
              <a:custGeom>
                <a:avLst/>
                <a:gdLst>
                  <a:gd name="T0" fmla="*/ 32 w 55"/>
                  <a:gd name="T1" fmla="*/ 157 h 157"/>
                  <a:gd name="T2" fmla="*/ 0 w 55"/>
                  <a:gd name="T3" fmla="*/ 126 h 157"/>
                  <a:gd name="T4" fmla="*/ 0 w 55"/>
                  <a:gd name="T5" fmla="*/ 0 h 157"/>
                  <a:gd name="T6" fmla="*/ 36 w 55"/>
                  <a:gd name="T7" fmla="*/ 0 h 157"/>
                  <a:gd name="T8" fmla="*/ 36 w 55"/>
                  <a:gd name="T9" fmla="*/ 117 h 157"/>
                  <a:gd name="T10" fmla="*/ 45 w 55"/>
                  <a:gd name="T11" fmla="*/ 126 h 157"/>
                  <a:gd name="T12" fmla="*/ 55 w 55"/>
                  <a:gd name="T13" fmla="*/ 125 h 157"/>
                  <a:gd name="T14" fmla="*/ 55 w 55"/>
                  <a:gd name="T15" fmla="*/ 153 h 157"/>
                  <a:gd name="T16" fmla="*/ 32 w 55"/>
                  <a:gd name="T17" fmla="*/ 15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157">
                    <a:moveTo>
                      <a:pt x="32" y="157"/>
                    </a:moveTo>
                    <a:cubicBezTo>
                      <a:pt x="8" y="157"/>
                      <a:pt x="0" y="141"/>
                      <a:pt x="0" y="12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117"/>
                      <a:pt x="36" y="117"/>
                      <a:pt x="36" y="117"/>
                    </a:cubicBezTo>
                    <a:cubicBezTo>
                      <a:pt x="36" y="122"/>
                      <a:pt x="38" y="126"/>
                      <a:pt x="45" y="126"/>
                    </a:cubicBezTo>
                    <a:cubicBezTo>
                      <a:pt x="48" y="126"/>
                      <a:pt x="51" y="125"/>
                      <a:pt x="55" y="125"/>
                    </a:cubicBezTo>
                    <a:cubicBezTo>
                      <a:pt x="55" y="153"/>
                      <a:pt x="55" y="153"/>
                      <a:pt x="55" y="153"/>
                    </a:cubicBezTo>
                    <a:cubicBezTo>
                      <a:pt x="49" y="155"/>
                      <a:pt x="40" y="157"/>
                      <a:pt x="32" y="1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1" name="Freeform 7" hidden="1"/>
              <p:cNvSpPr>
                <a:spLocks noEditPoints="1"/>
              </p:cNvSpPr>
              <p:nvPr/>
            </p:nvSpPr>
            <p:spPr bwMode="auto">
              <a:xfrm>
                <a:off x="1951" y="1437"/>
                <a:ext cx="85" cy="370"/>
              </a:xfrm>
              <a:custGeom>
                <a:avLst/>
                <a:gdLst>
                  <a:gd name="T0" fmla="*/ 0 w 85"/>
                  <a:gd name="T1" fmla="*/ 65 h 370"/>
                  <a:gd name="T2" fmla="*/ 0 w 85"/>
                  <a:gd name="T3" fmla="*/ 0 h 370"/>
                  <a:gd name="T4" fmla="*/ 85 w 85"/>
                  <a:gd name="T5" fmla="*/ 0 h 370"/>
                  <a:gd name="T6" fmla="*/ 85 w 85"/>
                  <a:gd name="T7" fmla="*/ 65 h 370"/>
                  <a:gd name="T8" fmla="*/ 0 w 85"/>
                  <a:gd name="T9" fmla="*/ 65 h 370"/>
                  <a:gd name="T10" fmla="*/ 0 w 85"/>
                  <a:gd name="T11" fmla="*/ 370 h 370"/>
                  <a:gd name="T12" fmla="*/ 0 w 85"/>
                  <a:gd name="T13" fmla="*/ 100 h 370"/>
                  <a:gd name="T14" fmla="*/ 85 w 85"/>
                  <a:gd name="T15" fmla="*/ 100 h 370"/>
                  <a:gd name="T16" fmla="*/ 85 w 85"/>
                  <a:gd name="T17" fmla="*/ 370 h 370"/>
                  <a:gd name="T18" fmla="*/ 0 w 85"/>
                  <a:gd name="T19" fmla="*/ 370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5" h="370">
                    <a:moveTo>
                      <a:pt x="0" y="65"/>
                    </a:moveTo>
                    <a:lnTo>
                      <a:pt x="0" y="0"/>
                    </a:lnTo>
                    <a:lnTo>
                      <a:pt x="85" y="0"/>
                    </a:lnTo>
                    <a:lnTo>
                      <a:pt x="85" y="65"/>
                    </a:lnTo>
                    <a:lnTo>
                      <a:pt x="0" y="65"/>
                    </a:lnTo>
                    <a:close/>
                    <a:moveTo>
                      <a:pt x="0" y="370"/>
                    </a:moveTo>
                    <a:lnTo>
                      <a:pt x="0" y="100"/>
                    </a:lnTo>
                    <a:lnTo>
                      <a:pt x="85" y="100"/>
                    </a:lnTo>
                    <a:lnTo>
                      <a:pt x="85" y="370"/>
                    </a:lnTo>
                    <a:lnTo>
                      <a:pt x="0" y="37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2" name="Freeform 8" hidden="1"/>
              <p:cNvSpPr>
                <a:spLocks noEditPoints="1"/>
              </p:cNvSpPr>
              <p:nvPr/>
            </p:nvSpPr>
            <p:spPr bwMode="auto">
              <a:xfrm>
                <a:off x="2057" y="1439"/>
                <a:ext cx="258" cy="375"/>
              </a:xfrm>
              <a:custGeom>
                <a:avLst/>
                <a:gdLst>
                  <a:gd name="T0" fmla="*/ 75 w 109"/>
                  <a:gd name="T1" fmla="*/ 154 h 157"/>
                  <a:gd name="T2" fmla="*/ 75 w 109"/>
                  <a:gd name="T3" fmla="*/ 141 h 157"/>
                  <a:gd name="T4" fmla="*/ 74 w 109"/>
                  <a:gd name="T5" fmla="*/ 141 h 157"/>
                  <a:gd name="T6" fmla="*/ 42 w 109"/>
                  <a:gd name="T7" fmla="*/ 157 h 157"/>
                  <a:gd name="T8" fmla="*/ 0 w 109"/>
                  <a:gd name="T9" fmla="*/ 115 h 157"/>
                  <a:gd name="T10" fmla="*/ 0 w 109"/>
                  <a:gd name="T11" fmla="*/ 81 h 157"/>
                  <a:gd name="T12" fmla="*/ 45 w 109"/>
                  <a:gd name="T13" fmla="*/ 38 h 157"/>
                  <a:gd name="T14" fmla="*/ 73 w 109"/>
                  <a:gd name="T15" fmla="*/ 51 h 157"/>
                  <a:gd name="T16" fmla="*/ 74 w 109"/>
                  <a:gd name="T17" fmla="*/ 51 h 157"/>
                  <a:gd name="T18" fmla="*/ 74 w 109"/>
                  <a:gd name="T19" fmla="*/ 0 h 157"/>
                  <a:gd name="T20" fmla="*/ 109 w 109"/>
                  <a:gd name="T21" fmla="*/ 0 h 157"/>
                  <a:gd name="T22" fmla="*/ 109 w 109"/>
                  <a:gd name="T23" fmla="*/ 154 h 157"/>
                  <a:gd name="T24" fmla="*/ 75 w 109"/>
                  <a:gd name="T25" fmla="*/ 154 h 157"/>
                  <a:gd name="T26" fmla="*/ 74 w 109"/>
                  <a:gd name="T27" fmla="*/ 83 h 157"/>
                  <a:gd name="T28" fmla="*/ 54 w 109"/>
                  <a:gd name="T29" fmla="*/ 65 h 157"/>
                  <a:gd name="T30" fmla="*/ 36 w 109"/>
                  <a:gd name="T31" fmla="*/ 84 h 157"/>
                  <a:gd name="T32" fmla="*/ 36 w 109"/>
                  <a:gd name="T33" fmla="*/ 111 h 157"/>
                  <a:gd name="T34" fmla="*/ 55 w 109"/>
                  <a:gd name="T35" fmla="*/ 129 h 157"/>
                  <a:gd name="T36" fmla="*/ 74 w 109"/>
                  <a:gd name="T37" fmla="*/ 110 h 157"/>
                  <a:gd name="T38" fmla="*/ 74 w 109"/>
                  <a:gd name="T39" fmla="*/ 83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9" h="157">
                    <a:moveTo>
                      <a:pt x="75" y="154"/>
                    </a:moveTo>
                    <a:cubicBezTo>
                      <a:pt x="75" y="141"/>
                      <a:pt x="75" y="141"/>
                      <a:pt x="75" y="141"/>
                    </a:cubicBezTo>
                    <a:cubicBezTo>
                      <a:pt x="74" y="141"/>
                      <a:pt x="74" y="141"/>
                      <a:pt x="74" y="141"/>
                    </a:cubicBezTo>
                    <a:cubicBezTo>
                      <a:pt x="67" y="151"/>
                      <a:pt x="53" y="157"/>
                      <a:pt x="42" y="157"/>
                    </a:cubicBezTo>
                    <a:cubicBezTo>
                      <a:pt x="17" y="157"/>
                      <a:pt x="0" y="141"/>
                      <a:pt x="0" y="115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54"/>
                      <a:pt x="20" y="38"/>
                      <a:pt x="45" y="38"/>
                    </a:cubicBezTo>
                    <a:cubicBezTo>
                      <a:pt x="56" y="38"/>
                      <a:pt x="67" y="43"/>
                      <a:pt x="73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109" y="0"/>
                      <a:pt x="109" y="0"/>
                      <a:pt x="109" y="0"/>
                    </a:cubicBezTo>
                    <a:cubicBezTo>
                      <a:pt x="109" y="154"/>
                      <a:pt x="109" y="154"/>
                      <a:pt x="109" y="154"/>
                    </a:cubicBezTo>
                    <a:lnTo>
                      <a:pt x="75" y="154"/>
                    </a:lnTo>
                    <a:close/>
                    <a:moveTo>
                      <a:pt x="74" y="83"/>
                    </a:moveTo>
                    <a:cubicBezTo>
                      <a:pt x="74" y="70"/>
                      <a:pt x="64" y="65"/>
                      <a:pt x="54" y="65"/>
                    </a:cubicBezTo>
                    <a:cubicBezTo>
                      <a:pt x="46" y="65"/>
                      <a:pt x="36" y="70"/>
                      <a:pt x="36" y="84"/>
                    </a:cubicBezTo>
                    <a:cubicBezTo>
                      <a:pt x="36" y="111"/>
                      <a:pt x="36" y="111"/>
                      <a:pt x="36" y="111"/>
                    </a:cubicBezTo>
                    <a:cubicBezTo>
                      <a:pt x="36" y="123"/>
                      <a:pt x="44" y="129"/>
                      <a:pt x="55" y="129"/>
                    </a:cubicBezTo>
                    <a:cubicBezTo>
                      <a:pt x="64" y="129"/>
                      <a:pt x="74" y="124"/>
                      <a:pt x="74" y="110"/>
                    </a:cubicBezTo>
                    <a:lnTo>
                      <a:pt x="74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3" name="Freeform 9" hidden="1"/>
              <p:cNvSpPr>
                <a:spLocks noEditPoints="1"/>
              </p:cNvSpPr>
              <p:nvPr/>
            </p:nvSpPr>
            <p:spPr bwMode="auto">
              <a:xfrm>
                <a:off x="2337" y="1530"/>
                <a:ext cx="253" cy="284"/>
              </a:xfrm>
              <a:custGeom>
                <a:avLst/>
                <a:gdLst>
                  <a:gd name="T0" fmla="*/ 37 w 107"/>
                  <a:gd name="T1" fmla="*/ 71 h 119"/>
                  <a:gd name="T2" fmla="*/ 37 w 107"/>
                  <a:gd name="T3" fmla="*/ 74 h 119"/>
                  <a:gd name="T4" fmla="*/ 63 w 107"/>
                  <a:gd name="T5" fmla="*/ 92 h 119"/>
                  <a:gd name="T6" fmla="*/ 90 w 107"/>
                  <a:gd name="T7" fmla="*/ 84 h 119"/>
                  <a:gd name="T8" fmla="*/ 101 w 107"/>
                  <a:gd name="T9" fmla="*/ 109 h 119"/>
                  <a:gd name="T10" fmla="*/ 57 w 107"/>
                  <a:gd name="T11" fmla="*/ 119 h 119"/>
                  <a:gd name="T12" fmla="*/ 0 w 107"/>
                  <a:gd name="T13" fmla="*/ 73 h 119"/>
                  <a:gd name="T14" fmla="*/ 0 w 107"/>
                  <a:gd name="T15" fmla="*/ 50 h 119"/>
                  <a:gd name="T16" fmla="*/ 55 w 107"/>
                  <a:gd name="T17" fmla="*/ 0 h 119"/>
                  <a:gd name="T18" fmla="*/ 107 w 107"/>
                  <a:gd name="T19" fmla="*/ 43 h 119"/>
                  <a:gd name="T20" fmla="*/ 107 w 107"/>
                  <a:gd name="T21" fmla="*/ 71 h 119"/>
                  <a:gd name="T22" fmla="*/ 37 w 107"/>
                  <a:gd name="T23" fmla="*/ 71 h 119"/>
                  <a:gd name="T24" fmla="*/ 73 w 107"/>
                  <a:gd name="T25" fmla="*/ 44 h 119"/>
                  <a:gd name="T26" fmla="*/ 55 w 107"/>
                  <a:gd name="T27" fmla="*/ 27 h 119"/>
                  <a:gd name="T28" fmla="*/ 37 w 107"/>
                  <a:gd name="T29" fmla="*/ 46 h 119"/>
                  <a:gd name="T30" fmla="*/ 37 w 107"/>
                  <a:gd name="T31" fmla="*/ 50 h 119"/>
                  <a:gd name="T32" fmla="*/ 73 w 107"/>
                  <a:gd name="T33" fmla="*/ 50 h 119"/>
                  <a:gd name="T34" fmla="*/ 73 w 107"/>
                  <a:gd name="T35" fmla="*/ 44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7" h="119">
                    <a:moveTo>
                      <a:pt x="37" y="71"/>
                    </a:moveTo>
                    <a:cubicBezTo>
                      <a:pt x="37" y="74"/>
                      <a:pt x="37" y="74"/>
                      <a:pt x="37" y="74"/>
                    </a:cubicBezTo>
                    <a:cubicBezTo>
                      <a:pt x="37" y="86"/>
                      <a:pt x="51" y="92"/>
                      <a:pt x="63" y="92"/>
                    </a:cubicBezTo>
                    <a:cubicBezTo>
                      <a:pt x="73" y="92"/>
                      <a:pt x="85" y="86"/>
                      <a:pt x="90" y="84"/>
                    </a:cubicBezTo>
                    <a:cubicBezTo>
                      <a:pt x="101" y="109"/>
                      <a:pt x="101" y="109"/>
                      <a:pt x="101" y="109"/>
                    </a:cubicBezTo>
                    <a:cubicBezTo>
                      <a:pt x="90" y="115"/>
                      <a:pt x="78" y="119"/>
                      <a:pt x="57" y="119"/>
                    </a:cubicBezTo>
                    <a:cubicBezTo>
                      <a:pt x="30" y="119"/>
                      <a:pt x="0" y="105"/>
                      <a:pt x="0" y="73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16"/>
                      <a:pt x="28" y="0"/>
                      <a:pt x="55" y="0"/>
                    </a:cubicBezTo>
                    <a:cubicBezTo>
                      <a:pt x="81" y="0"/>
                      <a:pt x="107" y="15"/>
                      <a:pt x="107" y="43"/>
                    </a:cubicBezTo>
                    <a:cubicBezTo>
                      <a:pt x="107" y="71"/>
                      <a:pt x="107" y="71"/>
                      <a:pt x="107" y="71"/>
                    </a:cubicBezTo>
                    <a:lnTo>
                      <a:pt x="37" y="71"/>
                    </a:lnTo>
                    <a:close/>
                    <a:moveTo>
                      <a:pt x="73" y="44"/>
                    </a:moveTo>
                    <a:cubicBezTo>
                      <a:pt x="73" y="32"/>
                      <a:pt x="64" y="27"/>
                      <a:pt x="55" y="27"/>
                    </a:cubicBezTo>
                    <a:cubicBezTo>
                      <a:pt x="45" y="27"/>
                      <a:pt x="37" y="33"/>
                      <a:pt x="37" y="46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73" y="50"/>
                      <a:pt x="73" y="50"/>
                      <a:pt x="73" y="50"/>
                    </a:cubicBezTo>
                    <a:lnTo>
                      <a:pt x="73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4" name="Freeform 10" hidden="1"/>
              <p:cNvSpPr>
                <a:spLocks/>
              </p:cNvSpPr>
              <p:nvPr/>
            </p:nvSpPr>
            <p:spPr bwMode="auto">
              <a:xfrm>
                <a:off x="2609" y="1439"/>
                <a:ext cx="367" cy="368"/>
              </a:xfrm>
              <a:custGeom>
                <a:avLst/>
                <a:gdLst>
                  <a:gd name="T0" fmla="*/ 284 w 367"/>
                  <a:gd name="T1" fmla="*/ 368 h 368"/>
                  <a:gd name="T2" fmla="*/ 284 w 367"/>
                  <a:gd name="T3" fmla="*/ 134 h 368"/>
                  <a:gd name="T4" fmla="*/ 281 w 367"/>
                  <a:gd name="T5" fmla="*/ 134 h 368"/>
                  <a:gd name="T6" fmla="*/ 215 w 367"/>
                  <a:gd name="T7" fmla="*/ 320 h 368"/>
                  <a:gd name="T8" fmla="*/ 151 w 367"/>
                  <a:gd name="T9" fmla="*/ 320 h 368"/>
                  <a:gd name="T10" fmla="*/ 85 w 367"/>
                  <a:gd name="T11" fmla="*/ 137 h 368"/>
                  <a:gd name="T12" fmla="*/ 85 w 367"/>
                  <a:gd name="T13" fmla="*/ 137 h 368"/>
                  <a:gd name="T14" fmla="*/ 85 w 367"/>
                  <a:gd name="T15" fmla="*/ 368 h 368"/>
                  <a:gd name="T16" fmla="*/ 0 w 367"/>
                  <a:gd name="T17" fmla="*/ 368 h 368"/>
                  <a:gd name="T18" fmla="*/ 0 w 367"/>
                  <a:gd name="T19" fmla="*/ 0 h 368"/>
                  <a:gd name="T20" fmla="*/ 113 w 367"/>
                  <a:gd name="T21" fmla="*/ 0 h 368"/>
                  <a:gd name="T22" fmla="*/ 184 w 367"/>
                  <a:gd name="T23" fmla="*/ 191 h 368"/>
                  <a:gd name="T24" fmla="*/ 253 w 367"/>
                  <a:gd name="T25" fmla="*/ 0 h 368"/>
                  <a:gd name="T26" fmla="*/ 367 w 367"/>
                  <a:gd name="T27" fmla="*/ 0 h 368"/>
                  <a:gd name="T28" fmla="*/ 367 w 367"/>
                  <a:gd name="T29" fmla="*/ 368 h 368"/>
                  <a:gd name="T30" fmla="*/ 284 w 367"/>
                  <a:gd name="T31" fmla="*/ 368 h 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67" h="368">
                    <a:moveTo>
                      <a:pt x="284" y="368"/>
                    </a:moveTo>
                    <a:lnTo>
                      <a:pt x="284" y="134"/>
                    </a:lnTo>
                    <a:lnTo>
                      <a:pt x="281" y="134"/>
                    </a:lnTo>
                    <a:lnTo>
                      <a:pt x="215" y="320"/>
                    </a:lnTo>
                    <a:lnTo>
                      <a:pt x="151" y="320"/>
                    </a:lnTo>
                    <a:lnTo>
                      <a:pt x="85" y="137"/>
                    </a:lnTo>
                    <a:lnTo>
                      <a:pt x="85" y="137"/>
                    </a:lnTo>
                    <a:lnTo>
                      <a:pt x="85" y="368"/>
                    </a:lnTo>
                    <a:lnTo>
                      <a:pt x="0" y="368"/>
                    </a:lnTo>
                    <a:lnTo>
                      <a:pt x="0" y="0"/>
                    </a:lnTo>
                    <a:lnTo>
                      <a:pt x="113" y="0"/>
                    </a:lnTo>
                    <a:lnTo>
                      <a:pt x="184" y="191"/>
                    </a:lnTo>
                    <a:lnTo>
                      <a:pt x="253" y="0"/>
                    </a:lnTo>
                    <a:lnTo>
                      <a:pt x="367" y="0"/>
                    </a:lnTo>
                    <a:lnTo>
                      <a:pt x="367" y="368"/>
                    </a:lnTo>
                    <a:lnTo>
                      <a:pt x="284" y="36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5" name="Freeform 11" hidden="1"/>
              <p:cNvSpPr>
                <a:spLocks noEditPoints="1"/>
              </p:cNvSpPr>
              <p:nvPr/>
            </p:nvSpPr>
            <p:spPr bwMode="auto">
              <a:xfrm>
                <a:off x="2999" y="1530"/>
                <a:ext cx="258" cy="284"/>
              </a:xfrm>
              <a:custGeom>
                <a:avLst/>
                <a:gdLst>
                  <a:gd name="T0" fmla="*/ 55 w 109"/>
                  <a:gd name="T1" fmla="*/ 119 h 119"/>
                  <a:gd name="T2" fmla="*/ 0 w 109"/>
                  <a:gd name="T3" fmla="*/ 73 h 119"/>
                  <a:gd name="T4" fmla="*/ 0 w 109"/>
                  <a:gd name="T5" fmla="*/ 49 h 119"/>
                  <a:gd name="T6" fmla="*/ 54 w 109"/>
                  <a:gd name="T7" fmla="*/ 0 h 119"/>
                  <a:gd name="T8" fmla="*/ 109 w 109"/>
                  <a:gd name="T9" fmla="*/ 48 h 119"/>
                  <a:gd name="T10" fmla="*/ 109 w 109"/>
                  <a:gd name="T11" fmla="*/ 72 h 119"/>
                  <a:gd name="T12" fmla="*/ 55 w 109"/>
                  <a:gd name="T13" fmla="*/ 119 h 119"/>
                  <a:gd name="T14" fmla="*/ 73 w 109"/>
                  <a:gd name="T15" fmla="*/ 46 h 119"/>
                  <a:gd name="T16" fmla="*/ 55 w 109"/>
                  <a:gd name="T17" fmla="*/ 28 h 119"/>
                  <a:gd name="T18" fmla="*/ 36 w 109"/>
                  <a:gd name="T19" fmla="*/ 46 h 119"/>
                  <a:gd name="T20" fmla="*/ 36 w 109"/>
                  <a:gd name="T21" fmla="*/ 74 h 119"/>
                  <a:gd name="T22" fmla="*/ 55 w 109"/>
                  <a:gd name="T23" fmla="*/ 92 h 119"/>
                  <a:gd name="T24" fmla="*/ 73 w 109"/>
                  <a:gd name="T25" fmla="*/ 74 h 119"/>
                  <a:gd name="T26" fmla="*/ 73 w 109"/>
                  <a:gd name="T27" fmla="*/ 46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9" h="119">
                    <a:moveTo>
                      <a:pt x="55" y="119"/>
                    </a:moveTo>
                    <a:cubicBezTo>
                      <a:pt x="28" y="119"/>
                      <a:pt x="0" y="107"/>
                      <a:pt x="0" y="73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0" y="16"/>
                      <a:pt x="28" y="0"/>
                      <a:pt x="54" y="0"/>
                    </a:cubicBezTo>
                    <a:cubicBezTo>
                      <a:pt x="81" y="0"/>
                      <a:pt x="109" y="15"/>
                      <a:pt x="109" y="48"/>
                    </a:cubicBezTo>
                    <a:cubicBezTo>
                      <a:pt x="109" y="72"/>
                      <a:pt x="109" y="72"/>
                      <a:pt x="109" y="72"/>
                    </a:cubicBezTo>
                    <a:cubicBezTo>
                      <a:pt x="109" y="105"/>
                      <a:pt x="81" y="119"/>
                      <a:pt x="55" y="119"/>
                    </a:cubicBezTo>
                    <a:close/>
                    <a:moveTo>
                      <a:pt x="73" y="46"/>
                    </a:moveTo>
                    <a:cubicBezTo>
                      <a:pt x="73" y="35"/>
                      <a:pt x="65" y="28"/>
                      <a:pt x="55" y="28"/>
                    </a:cubicBezTo>
                    <a:cubicBezTo>
                      <a:pt x="44" y="28"/>
                      <a:pt x="36" y="34"/>
                      <a:pt x="36" y="46"/>
                    </a:cubicBezTo>
                    <a:cubicBezTo>
                      <a:pt x="36" y="74"/>
                      <a:pt x="36" y="74"/>
                      <a:pt x="36" y="74"/>
                    </a:cubicBezTo>
                    <a:cubicBezTo>
                      <a:pt x="36" y="85"/>
                      <a:pt x="44" y="92"/>
                      <a:pt x="55" y="92"/>
                    </a:cubicBezTo>
                    <a:cubicBezTo>
                      <a:pt x="65" y="92"/>
                      <a:pt x="73" y="86"/>
                      <a:pt x="73" y="74"/>
                    </a:cubicBezTo>
                    <a:lnTo>
                      <a:pt x="73" y="4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6" name="Freeform 12" hidden="1"/>
              <p:cNvSpPr>
                <a:spLocks noEditPoints="1"/>
              </p:cNvSpPr>
              <p:nvPr/>
            </p:nvSpPr>
            <p:spPr bwMode="auto">
              <a:xfrm>
                <a:off x="3279" y="1439"/>
                <a:ext cx="258" cy="375"/>
              </a:xfrm>
              <a:custGeom>
                <a:avLst/>
                <a:gdLst>
                  <a:gd name="T0" fmla="*/ 74 w 109"/>
                  <a:gd name="T1" fmla="*/ 154 h 157"/>
                  <a:gd name="T2" fmla="*/ 74 w 109"/>
                  <a:gd name="T3" fmla="*/ 141 h 157"/>
                  <a:gd name="T4" fmla="*/ 73 w 109"/>
                  <a:gd name="T5" fmla="*/ 141 h 157"/>
                  <a:gd name="T6" fmla="*/ 42 w 109"/>
                  <a:gd name="T7" fmla="*/ 157 h 157"/>
                  <a:gd name="T8" fmla="*/ 0 w 109"/>
                  <a:gd name="T9" fmla="*/ 115 h 157"/>
                  <a:gd name="T10" fmla="*/ 0 w 109"/>
                  <a:gd name="T11" fmla="*/ 81 h 157"/>
                  <a:gd name="T12" fmla="*/ 44 w 109"/>
                  <a:gd name="T13" fmla="*/ 38 h 157"/>
                  <a:gd name="T14" fmla="*/ 73 w 109"/>
                  <a:gd name="T15" fmla="*/ 51 h 157"/>
                  <a:gd name="T16" fmla="*/ 73 w 109"/>
                  <a:gd name="T17" fmla="*/ 51 h 157"/>
                  <a:gd name="T18" fmla="*/ 73 w 109"/>
                  <a:gd name="T19" fmla="*/ 0 h 157"/>
                  <a:gd name="T20" fmla="*/ 109 w 109"/>
                  <a:gd name="T21" fmla="*/ 0 h 157"/>
                  <a:gd name="T22" fmla="*/ 109 w 109"/>
                  <a:gd name="T23" fmla="*/ 154 h 157"/>
                  <a:gd name="T24" fmla="*/ 74 w 109"/>
                  <a:gd name="T25" fmla="*/ 154 h 157"/>
                  <a:gd name="T26" fmla="*/ 73 w 109"/>
                  <a:gd name="T27" fmla="*/ 83 h 157"/>
                  <a:gd name="T28" fmla="*/ 54 w 109"/>
                  <a:gd name="T29" fmla="*/ 65 h 157"/>
                  <a:gd name="T30" fmla="*/ 35 w 109"/>
                  <a:gd name="T31" fmla="*/ 84 h 157"/>
                  <a:gd name="T32" fmla="*/ 35 w 109"/>
                  <a:gd name="T33" fmla="*/ 111 h 157"/>
                  <a:gd name="T34" fmla="*/ 54 w 109"/>
                  <a:gd name="T35" fmla="*/ 129 h 157"/>
                  <a:gd name="T36" fmla="*/ 73 w 109"/>
                  <a:gd name="T37" fmla="*/ 110 h 157"/>
                  <a:gd name="T38" fmla="*/ 73 w 109"/>
                  <a:gd name="T39" fmla="*/ 83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9" h="157">
                    <a:moveTo>
                      <a:pt x="74" y="154"/>
                    </a:moveTo>
                    <a:cubicBezTo>
                      <a:pt x="74" y="141"/>
                      <a:pt x="74" y="141"/>
                      <a:pt x="74" y="141"/>
                    </a:cubicBezTo>
                    <a:cubicBezTo>
                      <a:pt x="73" y="141"/>
                      <a:pt x="73" y="141"/>
                      <a:pt x="73" y="141"/>
                    </a:cubicBezTo>
                    <a:cubicBezTo>
                      <a:pt x="66" y="151"/>
                      <a:pt x="53" y="157"/>
                      <a:pt x="42" y="157"/>
                    </a:cubicBezTo>
                    <a:cubicBezTo>
                      <a:pt x="16" y="157"/>
                      <a:pt x="0" y="141"/>
                      <a:pt x="0" y="115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54"/>
                      <a:pt x="19" y="38"/>
                      <a:pt x="44" y="38"/>
                    </a:cubicBezTo>
                    <a:cubicBezTo>
                      <a:pt x="55" y="38"/>
                      <a:pt x="66" y="43"/>
                      <a:pt x="73" y="51"/>
                    </a:cubicBezTo>
                    <a:cubicBezTo>
                      <a:pt x="73" y="51"/>
                      <a:pt x="73" y="51"/>
                      <a:pt x="73" y="51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109" y="0"/>
                      <a:pt x="109" y="0"/>
                      <a:pt x="109" y="0"/>
                    </a:cubicBezTo>
                    <a:cubicBezTo>
                      <a:pt x="109" y="154"/>
                      <a:pt x="109" y="154"/>
                      <a:pt x="109" y="154"/>
                    </a:cubicBezTo>
                    <a:lnTo>
                      <a:pt x="74" y="154"/>
                    </a:lnTo>
                    <a:close/>
                    <a:moveTo>
                      <a:pt x="73" y="83"/>
                    </a:moveTo>
                    <a:cubicBezTo>
                      <a:pt x="73" y="70"/>
                      <a:pt x="63" y="65"/>
                      <a:pt x="54" y="65"/>
                    </a:cubicBezTo>
                    <a:cubicBezTo>
                      <a:pt x="45" y="65"/>
                      <a:pt x="35" y="70"/>
                      <a:pt x="35" y="84"/>
                    </a:cubicBezTo>
                    <a:cubicBezTo>
                      <a:pt x="35" y="111"/>
                      <a:pt x="35" y="111"/>
                      <a:pt x="35" y="111"/>
                    </a:cubicBezTo>
                    <a:cubicBezTo>
                      <a:pt x="35" y="123"/>
                      <a:pt x="44" y="129"/>
                      <a:pt x="54" y="129"/>
                    </a:cubicBezTo>
                    <a:cubicBezTo>
                      <a:pt x="63" y="129"/>
                      <a:pt x="73" y="124"/>
                      <a:pt x="73" y="110"/>
                    </a:cubicBezTo>
                    <a:lnTo>
                      <a:pt x="73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7" name="Freeform 13" hidden="1"/>
              <p:cNvSpPr>
                <a:spLocks noEditPoints="1"/>
              </p:cNvSpPr>
              <p:nvPr/>
            </p:nvSpPr>
            <p:spPr bwMode="auto">
              <a:xfrm>
                <a:off x="3553" y="1530"/>
                <a:ext cx="253" cy="284"/>
              </a:xfrm>
              <a:custGeom>
                <a:avLst/>
                <a:gdLst>
                  <a:gd name="T0" fmla="*/ 36 w 107"/>
                  <a:gd name="T1" fmla="*/ 71 h 119"/>
                  <a:gd name="T2" fmla="*/ 36 w 107"/>
                  <a:gd name="T3" fmla="*/ 74 h 119"/>
                  <a:gd name="T4" fmla="*/ 62 w 107"/>
                  <a:gd name="T5" fmla="*/ 92 h 119"/>
                  <a:gd name="T6" fmla="*/ 90 w 107"/>
                  <a:gd name="T7" fmla="*/ 84 h 119"/>
                  <a:gd name="T8" fmla="*/ 101 w 107"/>
                  <a:gd name="T9" fmla="*/ 109 h 119"/>
                  <a:gd name="T10" fmla="*/ 56 w 107"/>
                  <a:gd name="T11" fmla="*/ 119 h 119"/>
                  <a:gd name="T12" fmla="*/ 0 w 107"/>
                  <a:gd name="T13" fmla="*/ 73 h 119"/>
                  <a:gd name="T14" fmla="*/ 0 w 107"/>
                  <a:gd name="T15" fmla="*/ 50 h 119"/>
                  <a:gd name="T16" fmla="*/ 54 w 107"/>
                  <a:gd name="T17" fmla="*/ 0 h 119"/>
                  <a:gd name="T18" fmla="*/ 107 w 107"/>
                  <a:gd name="T19" fmla="*/ 43 h 119"/>
                  <a:gd name="T20" fmla="*/ 107 w 107"/>
                  <a:gd name="T21" fmla="*/ 71 h 119"/>
                  <a:gd name="T22" fmla="*/ 36 w 107"/>
                  <a:gd name="T23" fmla="*/ 71 h 119"/>
                  <a:gd name="T24" fmla="*/ 72 w 107"/>
                  <a:gd name="T25" fmla="*/ 44 h 119"/>
                  <a:gd name="T26" fmla="*/ 55 w 107"/>
                  <a:gd name="T27" fmla="*/ 27 h 119"/>
                  <a:gd name="T28" fmla="*/ 36 w 107"/>
                  <a:gd name="T29" fmla="*/ 46 h 119"/>
                  <a:gd name="T30" fmla="*/ 36 w 107"/>
                  <a:gd name="T31" fmla="*/ 50 h 119"/>
                  <a:gd name="T32" fmla="*/ 72 w 107"/>
                  <a:gd name="T33" fmla="*/ 50 h 119"/>
                  <a:gd name="T34" fmla="*/ 72 w 107"/>
                  <a:gd name="T35" fmla="*/ 44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7" h="119">
                    <a:moveTo>
                      <a:pt x="36" y="71"/>
                    </a:moveTo>
                    <a:cubicBezTo>
                      <a:pt x="36" y="74"/>
                      <a:pt x="36" y="74"/>
                      <a:pt x="36" y="74"/>
                    </a:cubicBezTo>
                    <a:cubicBezTo>
                      <a:pt x="36" y="86"/>
                      <a:pt x="51" y="92"/>
                      <a:pt x="62" y="92"/>
                    </a:cubicBezTo>
                    <a:cubicBezTo>
                      <a:pt x="73" y="92"/>
                      <a:pt x="85" y="86"/>
                      <a:pt x="90" y="84"/>
                    </a:cubicBezTo>
                    <a:cubicBezTo>
                      <a:pt x="101" y="109"/>
                      <a:pt x="101" y="109"/>
                      <a:pt x="101" y="109"/>
                    </a:cubicBezTo>
                    <a:cubicBezTo>
                      <a:pt x="89" y="115"/>
                      <a:pt x="78" y="119"/>
                      <a:pt x="56" y="119"/>
                    </a:cubicBezTo>
                    <a:cubicBezTo>
                      <a:pt x="29" y="119"/>
                      <a:pt x="0" y="105"/>
                      <a:pt x="0" y="73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16"/>
                      <a:pt x="27" y="0"/>
                      <a:pt x="54" y="0"/>
                    </a:cubicBezTo>
                    <a:cubicBezTo>
                      <a:pt x="81" y="0"/>
                      <a:pt x="107" y="15"/>
                      <a:pt x="107" y="43"/>
                    </a:cubicBezTo>
                    <a:cubicBezTo>
                      <a:pt x="107" y="71"/>
                      <a:pt x="107" y="71"/>
                      <a:pt x="107" y="71"/>
                    </a:cubicBezTo>
                    <a:lnTo>
                      <a:pt x="36" y="71"/>
                    </a:lnTo>
                    <a:close/>
                    <a:moveTo>
                      <a:pt x="72" y="44"/>
                    </a:moveTo>
                    <a:cubicBezTo>
                      <a:pt x="72" y="32"/>
                      <a:pt x="64" y="27"/>
                      <a:pt x="55" y="27"/>
                    </a:cubicBezTo>
                    <a:cubicBezTo>
                      <a:pt x="45" y="27"/>
                      <a:pt x="36" y="33"/>
                      <a:pt x="36" y="46"/>
                    </a:cubicBezTo>
                    <a:cubicBezTo>
                      <a:pt x="36" y="50"/>
                      <a:pt x="36" y="50"/>
                      <a:pt x="36" y="50"/>
                    </a:cubicBezTo>
                    <a:cubicBezTo>
                      <a:pt x="72" y="50"/>
                      <a:pt x="72" y="50"/>
                      <a:pt x="72" y="50"/>
                    </a:cubicBezTo>
                    <a:lnTo>
                      <a:pt x="72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8" name="Freeform 14" hidden="1"/>
              <p:cNvSpPr>
                <a:spLocks/>
              </p:cNvSpPr>
              <p:nvPr/>
            </p:nvSpPr>
            <p:spPr bwMode="auto">
              <a:xfrm>
                <a:off x="3821" y="1439"/>
                <a:ext cx="130" cy="375"/>
              </a:xfrm>
              <a:custGeom>
                <a:avLst/>
                <a:gdLst>
                  <a:gd name="T0" fmla="*/ 32 w 55"/>
                  <a:gd name="T1" fmla="*/ 157 h 157"/>
                  <a:gd name="T2" fmla="*/ 0 w 55"/>
                  <a:gd name="T3" fmla="*/ 126 h 157"/>
                  <a:gd name="T4" fmla="*/ 0 w 55"/>
                  <a:gd name="T5" fmla="*/ 0 h 157"/>
                  <a:gd name="T6" fmla="*/ 36 w 55"/>
                  <a:gd name="T7" fmla="*/ 0 h 157"/>
                  <a:gd name="T8" fmla="*/ 36 w 55"/>
                  <a:gd name="T9" fmla="*/ 117 h 157"/>
                  <a:gd name="T10" fmla="*/ 45 w 55"/>
                  <a:gd name="T11" fmla="*/ 126 h 157"/>
                  <a:gd name="T12" fmla="*/ 55 w 55"/>
                  <a:gd name="T13" fmla="*/ 125 h 157"/>
                  <a:gd name="T14" fmla="*/ 55 w 55"/>
                  <a:gd name="T15" fmla="*/ 153 h 157"/>
                  <a:gd name="T16" fmla="*/ 32 w 55"/>
                  <a:gd name="T17" fmla="*/ 15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157">
                    <a:moveTo>
                      <a:pt x="32" y="157"/>
                    </a:moveTo>
                    <a:cubicBezTo>
                      <a:pt x="8" y="157"/>
                      <a:pt x="0" y="141"/>
                      <a:pt x="0" y="12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117"/>
                      <a:pt x="36" y="117"/>
                      <a:pt x="36" y="117"/>
                    </a:cubicBezTo>
                    <a:cubicBezTo>
                      <a:pt x="36" y="122"/>
                      <a:pt x="38" y="126"/>
                      <a:pt x="45" y="126"/>
                    </a:cubicBezTo>
                    <a:cubicBezTo>
                      <a:pt x="48" y="126"/>
                      <a:pt x="51" y="125"/>
                      <a:pt x="55" y="125"/>
                    </a:cubicBezTo>
                    <a:cubicBezTo>
                      <a:pt x="55" y="153"/>
                      <a:pt x="55" y="153"/>
                      <a:pt x="55" y="153"/>
                    </a:cubicBezTo>
                    <a:cubicBezTo>
                      <a:pt x="49" y="155"/>
                      <a:pt x="40" y="157"/>
                      <a:pt x="32" y="1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99" name="Rectangle 15" hidden="1"/>
              <p:cNvSpPr>
                <a:spLocks noChangeArrowheads="1"/>
              </p:cNvSpPr>
              <p:nvPr/>
            </p:nvSpPr>
            <p:spPr bwMode="auto">
              <a:xfrm>
                <a:off x="3963" y="1786"/>
                <a:ext cx="16" cy="2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0" name="Freeform 16" hidden="1"/>
              <p:cNvSpPr>
                <a:spLocks/>
              </p:cNvSpPr>
              <p:nvPr/>
            </p:nvSpPr>
            <p:spPr bwMode="auto">
              <a:xfrm>
                <a:off x="3993" y="1712"/>
                <a:ext cx="74" cy="98"/>
              </a:xfrm>
              <a:custGeom>
                <a:avLst/>
                <a:gdLst>
                  <a:gd name="T0" fmla="*/ 16 w 31"/>
                  <a:gd name="T1" fmla="*/ 41 h 41"/>
                  <a:gd name="T2" fmla="*/ 0 w 31"/>
                  <a:gd name="T3" fmla="*/ 26 h 41"/>
                  <a:gd name="T4" fmla="*/ 0 w 31"/>
                  <a:gd name="T5" fmla="*/ 16 h 41"/>
                  <a:gd name="T6" fmla="*/ 16 w 31"/>
                  <a:gd name="T7" fmla="*/ 0 h 41"/>
                  <a:gd name="T8" fmla="*/ 31 w 31"/>
                  <a:gd name="T9" fmla="*/ 13 h 41"/>
                  <a:gd name="T10" fmla="*/ 31 w 31"/>
                  <a:gd name="T11" fmla="*/ 14 h 41"/>
                  <a:gd name="T12" fmla="*/ 26 w 31"/>
                  <a:gd name="T13" fmla="*/ 14 h 41"/>
                  <a:gd name="T14" fmla="*/ 26 w 31"/>
                  <a:gd name="T15" fmla="*/ 13 h 41"/>
                  <a:gd name="T16" fmla="*/ 16 w 31"/>
                  <a:gd name="T17" fmla="*/ 5 h 41"/>
                  <a:gd name="T18" fmla="*/ 6 w 31"/>
                  <a:gd name="T19" fmla="*/ 16 h 41"/>
                  <a:gd name="T20" fmla="*/ 6 w 31"/>
                  <a:gd name="T21" fmla="*/ 25 h 41"/>
                  <a:gd name="T22" fmla="*/ 16 w 31"/>
                  <a:gd name="T23" fmla="*/ 36 h 41"/>
                  <a:gd name="T24" fmla="*/ 26 w 31"/>
                  <a:gd name="T25" fmla="*/ 29 h 41"/>
                  <a:gd name="T26" fmla="*/ 26 w 31"/>
                  <a:gd name="T27" fmla="*/ 27 h 41"/>
                  <a:gd name="T28" fmla="*/ 31 w 31"/>
                  <a:gd name="T29" fmla="*/ 27 h 41"/>
                  <a:gd name="T30" fmla="*/ 31 w 31"/>
                  <a:gd name="T31" fmla="*/ 28 h 41"/>
                  <a:gd name="T32" fmla="*/ 16 w 31"/>
                  <a:gd name="T33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1" h="41">
                    <a:moveTo>
                      <a:pt x="16" y="41"/>
                    </a:moveTo>
                    <a:cubicBezTo>
                      <a:pt x="6" y="41"/>
                      <a:pt x="0" y="36"/>
                      <a:pt x="0" y="2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6"/>
                      <a:pt x="7" y="0"/>
                      <a:pt x="16" y="0"/>
                    </a:cubicBezTo>
                    <a:cubicBezTo>
                      <a:pt x="26" y="0"/>
                      <a:pt x="31" y="6"/>
                      <a:pt x="31" y="13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0"/>
                      <a:pt x="23" y="5"/>
                      <a:pt x="16" y="5"/>
                    </a:cubicBezTo>
                    <a:cubicBezTo>
                      <a:pt x="10" y="5"/>
                      <a:pt x="6" y="10"/>
                      <a:pt x="6" y="16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6" y="32"/>
                      <a:pt x="9" y="36"/>
                      <a:pt x="16" y="36"/>
                    </a:cubicBezTo>
                    <a:cubicBezTo>
                      <a:pt x="23" y="36"/>
                      <a:pt x="26" y="32"/>
                      <a:pt x="26" y="29"/>
                    </a:cubicBezTo>
                    <a:cubicBezTo>
                      <a:pt x="26" y="27"/>
                      <a:pt x="26" y="27"/>
                      <a:pt x="26" y="27"/>
                    </a:cubicBezTo>
                    <a:cubicBezTo>
                      <a:pt x="31" y="27"/>
                      <a:pt x="31" y="27"/>
                      <a:pt x="31" y="27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1" y="36"/>
                      <a:pt x="26" y="41"/>
                      <a:pt x="16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1" name="Freeform 17" hidden="1"/>
              <p:cNvSpPr>
                <a:spLocks noEditPoints="1"/>
              </p:cNvSpPr>
              <p:nvPr/>
            </p:nvSpPr>
            <p:spPr bwMode="auto">
              <a:xfrm>
                <a:off x="4076" y="1712"/>
                <a:ext cx="76" cy="98"/>
              </a:xfrm>
              <a:custGeom>
                <a:avLst/>
                <a:gdLst>
                  <a:gd name="T0" fmla="*/ 16 w 32"/>
                  <a:gd name="T1" fmla="*/ 41 h 41"/>
                  <a:gd name="T2" fmla="*/ 0 w 32"/>
                  <a:gd name="T3" fmla="*/ 26 h 41"/>
                  <a:gd name="T4" fmla="*/ 0 w 32"/>
                  <a:gd name="T5" fmla="*/ 16 h 41"/>
                  <a:gd name="T6" fmla="*/ 16 w 32"/>
                  <a:gd name="T7" fmla="*/ 0 h 41"/>
                  <a:gd name="T8" fmla="*/ 32 w 32"/>
                  <a:gd name="T9" fmla="*/ 16 h 41"/>
                  <a:gd name="T10" fmla="*/ 32 w 32"/>
                  <a:gd name="T11" fmla="*/ 25 h 41"/>
                  <a:gd name="T12" fmla="*/ 16 w 32"/>
                  <a:gd name="T13" fmla="*/ 41 h 41"/>
                  <a:gd name="T14" fmla="*/ 26 w 32"/>
                  <a:gd name="T15" fmla="*/ 16 h 41"/>
                  <a:gd name="T16" fmla="*/ 16 w 32"/>
                  <a:gd name="T17" fmla="*/ 5 h 41"/>
                  <a:gd name="T18" fmla="*/ 6 w 32"/>
                  <a:gd name="T19" fmla="*/ 16 h 41"/>
                  <a:gd name="T20" fmla="*/ 6 w 32"/>
                  <a:gd name="T21" fmla="*/ 26 h 41"/>
                  <a:gd name="T22" fmla="*/ 16 w 32"/>
                  <a:gd name="T23" fmla="*/ 36 h 41"/>
                  <a:gd name="T24" fmla="*/ 26 w 32"/>
                  <a:gd name="T25" fmla="*/ 25 h 41"/>
                  <a:gd name="T26" fmla="*/ 26 w 32"/>
                  <a:gd name="T27" fmla="*/ 16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2" h="41">
                    <a:moveTo>
                      <a:pt x="16" y="41"/>
                    </a:moveTo>
                    <a:cubicBezTo>
                      <a:pt x="6" y="41"/>
                      <a:pt x="0" y="36"/>
                      <a:pt x="0" y="2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6"/>
                      <a:pt x="7" y="0"/>
                      <a:pt x="16" y="0"/>
                    </a:cubicBezTo>
                    <a:cubicBezTo>
                      <a:pt x="26" y="0"/>
                      <a:pt x="32" y="6"/>
                      <a:pt x="32" y="16"/>
                    </a:cubicBezTo>
                    <a:cubicBezTo>
                      <a:pt x="32" y="25"/>
                      <a:pt x="32" y="25"/>
                      <a:pt x="32" y="25"/>
                    </a:cubicBezTo>
                    <a:cubicBezTo>
                      <a:pt x="32" y="36"/>
                      <a:pt x="25" y="41"/>
                      <a:pt x="16" y="41"/>
                    </a:cubicBezTo>
                    <a:close/>
                    <a:moveTo>
                      <a:pt x="26" y="16"/>
                    </a:moveTo>
                    <a:cubicBezTo>
                      <a:pt x="26" y="10"/>
                      <a:pt x="23" y="5"/>
                      <a:pt x="16" y="5"/>
                    </a:cubicBezTo>
                    <a:cubicBezTo>
                      <a:pt x="9" y="5"/>
                      <a:pt x="6" y="10"/>
                      <a:pt x="6" y="16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6" y="32"/>
                      <a:pt x="9" y="36"/>
                      <a:pt x="16" y="36"/>
                    </a:cubicBezTo>
                    <a:cubicBezTo>
                      <a:pt x="23" y="36"/>
                      <a:pt x="26" y="32"/>
                      <a:pt x="26" y="25"/>
                    </a:cubicBezTo>
                    <a:lnTo>
                      <a:pt x="26" y="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2" name="Freeform 18" hidden="1"/>
              <p:cNvSpPr>
                <a:spLocks/>
              </p:cNvSpPr>
              <p:nvPr/>
            </p:nvSpPr>
            <p:spPr bwMode="auto">
              <a:xfrm>
                <a:off x="4166" y="1712"/>
                <a:ext cx="130" cy="95"/>
              </a:xfrm>
              <a:custGeom>
                <a:avLst/>
                <a:gdLst>
                  <a:gd name="T0" fmla="*/ 49 w 55"/>
                  <a:gd name="T1" fmla="*/ 40 h 40"/>
                  <a:gd name="T2" fmla="*/ 49 w 55"/>
                  <a:gd name="T3" fmla="*/ 15 h 40"/>
                  <a:gd name="T4" fmla="*/ 41 w 55"/>
                  <a:gd name="T5" fmla="*/ 5 h 40"/>
                  <a:gd name="T6" fmla="*/ 30 w 55"/>
                  <a:gd name="T7" fmla="*/ 17 h 40"/>
                  <a:gd name="T8" fmla="*/ 30 w 55"/>
                  <a:gd name="T9" fmla="*/ 40 h 40"/>
                  <a:gd name="T10" fmla="*/ 24 w 55"/>
                  <a:gd name="T11" fmla="*/ 40 h 40"/>
                  <a:gd name="T12" fmla="*/ 24 w 55"/>
                  <a:gd name="T13" fmla="*/ 15 h 40"/>
                  <a:gd name="T14" fmla="*/ 17 w 55"/>
                  <a:gd name="T15" fmla="*/ 5 h 40"/>
                  <a:gd name="T16" fmla="*/ 6 w 55"/>
                  <a:gd name="T17" fmla="*/ 17 h 40"/>
                  <a:gd name="T18" fmla="*/ 6 w 55"/>
                  <a:gd name="T19" fmla="*/ 40 h 40"/>
                  <a:gd name="T20" fmla="*/ 0 w 55"/>
                  <a:gd name="T21" fmla="*/ 40 h 40"/>
                  <a:gd name="T22" fmla="*/ 0 w 55"/>
                  <a:gd name="T23" fmla="*/ 1 h 40"/>
                  <a:gd name="T24" fmla="*/ 6 w 55"/>
                  <a:gd name="T25" fmla="*/ 1 h 40"/>
                  <a:gd name="T26" fmla="*/ 6 w 55"/>
                  <a:gd name="T27" fmla="*/ 7 h 40"/>
                  <a:gd name="T28" fmla="*/ 6 w 55"/>
                  <a:gd name="T29" fmla="*/ 7 h 40"/>
                  <a:gd name="T30" fmla="*/ 18 w 55"/>
                  <a:gd name="T31" fmla="*/ 0 h 40"/>
                  <a:gd name="T32" fmla="*/ 29 w 55"/>
                  <a:gd name="T33" fmla="*/ 7 h 40"/>
                  <a:gd name="T34" fmla="*/ 30 w 55"/>
                  <a:gd name="T35" fmla="*/ 7 h 40"/>
                  <a:gd name="T36" fmla="*/ 42 w 55"/>
                  <a:gd name="T37" fmla="*/ 0 h 40"/>
                  <a:gd name="T38" fmla="*/ 55 w 55"/>
                  <a:gd name="T39" fmla="*/ 13 h 40"/>
                  <a:gd name="T40" fmla="*/ 55 w 55"/>
                  <a:gd name="T41" fmla="*/ 40 h 40"/>
                  <a:gd name="T42" fmla="*/ 49 w 55"/>
                  <a:gd name="T43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5" h="40">
                    <a:moveTo>
                      <a:pt x="49" y="40"/>
                    </a:moveTo>
                    <a:cubicBezTo>
                      <a:pt x="49" y="15"/>
                      <a:pt x="49" y="15"/>
                      <a:pt x="49" y="15"/>
                    </a:cubicBezTo>
                    <a:cubicBezTo>
                      <a:pt x="49" y="9"/>
                      <a:pt x="46" y="5"/>
                      <a:pt x="41" y="5"/>
                    </a:cubicBezTo>
                    <a:cubicBezTo>
                      <a:pt x="35" y="5"/>
                      <a:pt x="30" y="11"/>
                      <a:pt x="30" y="17"/>
                    </a:cubicBezTo>
                    <a:cubicBezTo>
                      <a:pt x="30" y="40"/>
                      <a:pt x="30" y="40"/>
                      <a:pt x="30" y="40"/>
                    </a:cubicBezTo>
                    <a:cubicBezTo>
                      <a:pt x="24" y="40"/>
                      <a:pt x="24" y="40"/>
                      <a:pt x="24" y="40"/>
                    </a:cubicBezTo>
                    <a:cubicBezTo>
                      <a:pt x="24" y="15"/>
                      <a:pt x="24" y="15"/>
                      <a:pt x="24" y="15"/>
                    </a:cubicBezTo>
                    <a:cubicBezTo>
                      <a:pt x="24" y="9"/>
                      <a:pt x="21" y="5"/>
                      <a:pt x="17" y="5"/>
                    </a:cubicBezTo>
                    <a:cubicBezTo>
                      <a:pt x="12" y="5"/>
                      <a:pt x="6" y="10"/>
                      <a:pt x="6" y="17"/>
                    </a:cubicBezTo>
                    <a:cubicBezTo>
                      <a:pt x="6" y="40"/>
                      <a:pt x="6" y="40"/>
                      <a:pt x="6" y="40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9" y="3"/>
                      <a:pt x="13" y="0"/>
                      <a:pt x="18" y="0"/>
                    </a:cubicBezTo>
                    <a:cubicBezTo>
                      <a:pt x="24" y="0"/>
                      <a:pt x="28" y="3"/>
                      <a:pt x="29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3" y="3"/>
                      <a:pt x="37" y="0"/>
                      <a:pt x="42" y="0"/>
                    </a:cubicBezTo>
                    <a:cubicBezTo>
                      <a:pt x="51" y="0"/>
                      <a:pt x="55" y="6"/>
                      <a:pt x="55" y="13"/>
                    </a:cubicBezTo>
                    <a:cubicBezTo>
                      <a:pt x="55" y="40"/>
                      <a:pt x="55" y="40"/>
                      <a:pt x="55" y="40"/>
                    </a:cubicBezTo>
                    <a:lnTo>
                      <a:pt x="49" y="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3" name="Freeform 19" hidden="1"/>
              <p:cNvSpPr>
                <a:spLocks/>
              </p:cNvSpPr>
              <p:nvPr/>
            </p:nvSpPr>
            <p:spPr bwMode="auto">
              <a:xfrm>
                <a:off x="831" y="1318"/>
                <a:ext cx="530" cy="563"/>
              </a:xfrm>
              <a:custGeom>
                <a:avLst/>
                <a:gdLst>
                  <a:gd name="T0" fmla="*/ 78 w 224"/>
                  <a:gd name="T1" fmla="*/ 176 h 236"/>
                  <a:gd name="T2" fmla="*/ 50 w 224"/>
                  <a:gd name="T3" fmla="*/ 146 h 236"/>
                  <a:gd name="T4" fmla="*/ 51 w 224"/>
                  <a:gd name="T5" fmla="*/ 0 h 236"/>
                  <a:gd name="T6" fmla="*/ 45 w 224"/>
                  <a:gd name="T7" fmla="*/ 0 h 236"/>
                  <a:gd name="T8" fmla="*/ 17 w 224"/>
                  <a:gd name="T9" fmla="*/ 32 h 236"/>
                  <a:gd name="T10" fmla="*/ 24 w 224"/>
                  <a:gd name="T11" fmla="*/ 204 h 236"/>
                  <a:gd name="T12" fmla="*/ 55 w 224"/>
                  <a:gd name="T13" fmla="*/ 233 h 236"/>
                  <a:gd name="T14" fmla="*/ 204 w 224"/>
                  <a:gd name="T15" fmla="*/ 197 h 236"/>
                  <a:gd name="T16" fmla="*/ 223 w 224"/>
                  <a:gd name="T17" fmla="*/ 168 h 236"/>
                  <a:gd name="T18" fmla="*/ 224 w 224"/>
                  <a:gd name="T19" fmla="*/ 156 h 236"/>
                  <a:gd name="T20" fmla="*/ 78 w 224"/>
                  <a:gd name="T21" fmla="*/ 176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4" h="236">
                    <a:moveTo>
                      <a:pt x="78" y="176"/>
                    </a:moveTo>
                    <a:cubicBezTo>
                      <a:pt x="68" y="175"/>
                      <a:pt x="54" y="161"/>
                      <a:pt x="50" y="146"/>
                    </a:cubicBezTo>
                    <a:cubicBezTo>
                      <a:pt x="36" y="98"/>
                      <a:pt x="36" y="47"/>
                      <a:pt x="51" y="0"/>
                    </a:cubicBezTo>
                    <a:cubicBezTo>
                      <a:pt x="49" y="0"/>
                      <a:pt x="47" y="0"/>
                      <a:pt x="45" y="0"/>
                    </a:cubicBezTo>
                    <a:cubicBezTo>
                      <a:pt x="35" y="2"/>
                      <a:pt x="21" y="16"/>
                      <a:pt x="17" y="32"/>
                    </a:cubicBezTo>
                    <a:cubicBezTo>
                      <a:pt x="0" y="88"/>
                      <a:pt x="3" y="149"/>
                      <a:pt x="24" y="204"/>
                    </a:cubicBezTo>
                    <a:cubicBezTo>
                      <a:pt x="30" y="219"/>
                      <a:pt x="45" y="232"/>
                      <a:pt x="55" y="233"/>
                    </a:cubicBezTo>
                    <a:cubicBezTo>
                      <a:pt x="108" y="236"/>
                      <a:pt x="157" y="220"/>
                      <a:pt x="204" y="197"/>
                    </a:cubicBezTo>
                    <a:cubicBezTo>
                      <a:pt x="213" y="193"/>
                      <a:pt x="221" y="179"/>
                      <a:pt x="223" y="168"/>
                    </a:cubicBezTo>
                    <a:cubicBezTo>
                      <a:pt x="223" y="164"/>
                      <a:pt x="223" y="160"/>
                      <a:pt x="224" y="156"/>
                    </a:cubicBezTo>
                    <a:cubicBezTo>
                      <a:pt x="177" y="172"/>
                      <a:pt x="129" y="182"/>
                      <a:pt x="78" y="1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04" name="Freeform 20" hidden="1"/>
              <p:cNvSpPr>
                <a:spLocks/>
              </p:cNvSpPr>
              <p:nvPr/>
            </p:nvSpPr>
            <p:spPr bwMode="auto">
              <a:xfrm>
                <a:off x="952" y="1208"/>
                <a:ext cx="495" cy="482"/>
              </a:xfrm>
              <a:custGeom>
                <a:avLst/>
                <a:gdLst>
                  <a:gd name="T0" fmla="*/ 205 w 209"/>
                  <a:gd name="T1" fmla="*/ 65 h 202"/>
                  <a:gd name="T2" fmla="*/ 185 w 209"/>
                  <a:gd name="T3" fmla="*/ 38 h 202"/>
                  <a:gd name="T4" fmla="*/ 36 w 209"/>
                  <a:gd name="T5" fmla="*/ 2 h 202"/>
                  <a:gd name="T6" fmla="*/ 6 w 209"/>
                  <a:gd name="T7" fmla="*/ 30 h 202"/>
                  <a:gd name="T8" fmla="*/ 0 w 209"/>
                  <a:gd name="T9" fmla="*/ 46 h 202"/>
                  <a:gd name="T10" fmla="*/ 145 w 209"/>
                  <a:gd name="T11" fmla="*/ 69 h 202"/>
                  <a:gd name="T12" fmla="*/ 167 w 209"/>
                  <a:gd name="T13" fmla="*/ 96 h 202"/>
                  <a:gd name="T14" fmla="*/ 173 w 209"/>
                  <a:gd name="T15" fmla="*/ 202 h 202"/>
                  <a:gd name="T16" fmla="*/ 179 w 209"/>
                  <a:gd name="T17" fmla="*/ 200 h 202"/>
                  <a:gd name="T18" fmla="*/ 200 w 209"/>
                  <a:gd name="T19" fmla="*/ 174 h 202"/>
                  <a:gd name="T20" fmla="*/ 205 w 209"/>
                  <a:gd name="T21" fmla="*/ 65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9" h="202">
                    <a:moveTo>
                      <a:pt x="205" y="65"/>
                    </a:moveTo>
                    <a:cubicBezTo>
                      <a:pt x="203" y="55"/>
                      <a:pt x="194" y="42"/>
                      <a:pt x="185" y="38"/>
                    </a:cubicBezTo>
                    <a:cubicBezTo>
                      <a:pt x="138" y="16"/>
                      <a:pt x="90" y="0"/>
                      <a:pt x="36" y="2"/>
                    </a:cubicBezTo>
                    <a:cubicBezTo>
                      <a:pt x="26" y="3"/>
                      <a:pt x="12" y="15"/>
                      <a:pt x="6" y="30"/>
                    </a:cubicBezTo>
                    <a:cubicBezTo>
                      <a:pt x="4" y="35"/>
                      <a:pt x="2" y="40"/>
                      <a:pt x="0" y="46"/>
                    </a:cubicBezTo>
                    <a:cubicBezTo>
                      <a:pt x="51" y="40"/>
                      <a:pt x="99" y="51"/>
                      <a:pt x="145" y="69"/>
                    </a:cubicBezTo>
                    <a:cubicBezTo>
                      <a:pt x="155" y="73"/>
                      <a:pt x="164" y="85"/>
                      <a:pt x="167" y="96"/>
                    </a:cubicBezTo>
                    <a:cubicBezTo>
                      <a:pt x="173" y="132"/>
                      <a:pt x="175" y="166"/>
                      <a:pt x="173" y="202"/>
                    </a:cubicBezTo>
                    <a:cubicBezTo>
                      <a:pt x="175" y="201"/>
                      <a:pt x="177" y="200"/>
                      <a:pt x="179" y="200"/>
                    </a:cubicBezTo>
                    <a:cubicBezTo>
                      <a:pt x="188" y="196"/>
                      <a:pt x="198" y="184"/>
                      <a:pt x="200" y="174"/>
                    </a:cubicBezTo>
                    <a:cubicBezTo>
                      <a:pt x="208" y="137"/>
                      <a:pt x="209" y="103"/>
                      <a:pt x="205" y="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155" name="Group 4" hidden="1"/>
            <p:cNvGrpSpPr>
              <a:grpSpLocks noChangeAspect="1"/>
            </p:cNvGrpSpPr>
            <p:nvPr/>
          </p:nvGrpSpPr>
          <p:grpSpPr bwMode="auto">
            <a:xfrm rot="19800000">
              <a:off x="1077786" y="1073630"/>
              <a:ext cx="1927958" cy="374464"/>
              <a:chOff x="831" y="1208"/>
              <a:chExt cx="3465" cy="673"/>
            </a:xfrm>
            <a:solidFill>
              <a:schemeClr val="bg1">
                <a:lumMod val="50000"/>
                <a:alpha val="10000"/>
              </a:schemeClr>
            </a:solidFill>
          </p:grpSpPr>
          <p:sp>
            <p:nvSpPr>
              <p:cNvPr id="173" name="Freeform 5" hidden="1"/>
              <p:cNvSpPr>
                <a:spLocks/>
              </p:cNvSpPr>
              <p:nvPr/>
            </p:nvSpPr>
            <p:spPr bwMode="auto">
              <a:xfrm>
                <a:off x="1489" y="1435"/>
                <a:ext cx="301" cy="379"/>
              </a:xfrm>
              <a:custGeom>
                <a:avLst/>
                <a:gdLst>
                  <a:gd name="T0" fmla="*/ 65 w 127"/>
                  <a:gd name="T1" fmla="*/ 159 h 159"/>
                  <a:gd name="T2" fmla="*/ 0 w 127"/>
                  <a:gd name="T3" fmla="*/ 131 h 159"/>
                  <a:gd name="T4" fmla="*/ 24 w 127"/>
                  <a:gd name="T5" fmla="*/ 109 h 159"/>
                  <a:gd name="T6" fmla="*/ 63 w 127"/>
                  <a:gd name="T7" fmla="*/ 129 h 159"/>
                  <a:gd name="T8" fmla="*/ 88 w 127"/>
                  <a:gd name="T9" fmla="*/ 114 h 159"/>
                  <a:gd name="T10" fmla="*/ 74 w 127"/>
                  <a:gd name="T11" fmla="*/ 100 h 159"/>
                  <a:gd name="T12" fmla="*/ 47 w 127"/>
                  <a:gd name="T13" fmla="*/ 93 h 159"/>
                  <a:gd name="T14" fmla="*/ 7 w 127"/>
                  <a:gd name="T15" fmla="*/ 50 h 159"/>
                  <a:gd name="T16" fmla="*/ 65 w 127"/>
                  <a:gd name="T17" fmla="*/ 0 h 159"/>
                  <a:gd name="T18" fmla="*/ 123 w 127"/>
                  <a:gd name="T19" fmla="*/ 24 h 159"/>
                  <a:gd name="T20" fmla="*/ 98 w 127"/>
                  <a:gd name="T21" fmla="*/ 45 h 159"/>
                  <a:gd name="T22" fmla="*/ 66 w 127"/>
                  <a:gd name="T23" fmla="*/ 30 h 159"/>
                  <a:gd name="T24" fmla="*/ 45 w 127"/>
                  <a:gd name="T25" fmla="*/ 45 h 159"/>
                  <a:gd name="T26" fmla="*/ 66 w 127"/>
                  <a:gd name="T27" fmla="*/ 59 h 159"/>
                  <a:gd name="T28" fmla="*/ 88 w 127"/>
                  <a:gd name="T29" fmla="*/ 65 h 159"/>
                  <a:gd name="T30" fmla="*/ 127 w 127"/>
                  <a:gd name="T31" fmla="*/ 109 h 159"/>
                  <a:gd name="T32" fmla="*/ 65 w 127"/>
                  <a:gd name="T33" fmla="*/ 159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7" h="159">
                    <a:moveTo>
                      <a:pt x="65" y="159"/>
                    </a:moveTo>
                    <a:cubicBezTo>
                      <a:pt x="38" y="159"/>
                      <a:pt x="15" y="152"/>
                      <a:pt x="0" y="131"/>
                    </a:cubicBezTo>
                    <a:cubicBezTo>
                      <a:pt x="24" y="109"/>
                      <a:pt x="24" y="109"/>
                      <a:pt x="24" y="109"/>
                    </a:cubicBezTo>
                    <a:cubicBezTo>
                      <a:pt x="32" y="121"/>
                      <a:pt x="47" y="129"/>
                      <a:pt x="63" y="129"/>
                    </a:cubicBezTo>
                    <a:cubicBezTo>
                      <a:pt x="75" y="129"/>
                      <a:pt x="88" y="125"/>
                      <a:pt x="88" y="114"/>
                    </a:cubicBezTo>
                    <a:cubicBezTo>
                      <a:pt x="88" y="106"/>
                      <a:pt x="81" y="103"/>
                      <a:pt x="74" y="100"/>
                    </a:cubicBezTo>
                    <a:cubicBezTo>
                      <a:pt x="70" y="99"/>
                      <a:pt x="52" y="94"/>
                      <a:pt x="47" y="93"/>
                    </a:cubicBezTo>
                    <a:cubicBezTo>
                      <a:pt x="25" y="87"/>
                      <a:pt x="7" y="76"/>
                      <a:pt x="7" y="50"/>
                    </a:cubicBezTo>
                    <a:cubicBezTo>
                      <a:pt x="7" y="21"/>
                      <a:pt x="31" y="0"/>
                      <a:pt x="65" y="0"/>
                    </a:cubicBezTo>
                    <a:cubicBezTo>
                      <a:pt x="92" y="0"/>
                      <a:pt x="111" y="7"/>
                      <a:pt x="123" y="24"/>
                    </a:cubicBezTo>
                    <a:cubicBezTo>
                      <a:pt x="98" y="45"/>
                      <a:pt x="98" y="45"/>
                      <a:pt x="98" y="45"/>
                    </a:cubicBezTo>
                    <a:cubicBezTo>
                      <a:pt x="91" y="35"/>
                      <a:pt x="78" y="30"/>
                      <a:pt x="66" y="30"/>
                    </a:cubicBezTo>
                    <a:cubicBezTo>
                      <a:pt x="55" y="30"/>
                      <a:pt x="45" y="35"/>
                      <a:pt x="45" y="45"/>
                    </a:cubicBezTo>
                    <a:cubicBezTo>
                      <a:pt x="45" y="55"/>
                      <a:pt x="54" y="56"/>
                      <a:pt x="66" y="59"/>
                    </a:cubicBezTo>
                    <a:cubicBezTo>
                      <a:pt x="69" y="61"/>
                      <a:pt x="85" y="64"/>
                      <a:pt x="88" y="65"/>
                    </a:cubicBezTo>
                    <a:cubicBezTo>
                      <a:pt x="111" y="72"/>
                      <a:pt x="127" y="84"/>
                      <a:pt x="127" y="109"/>
                    </a:cubicBezTo>
                    <a:cubicBezTo>
                      <a:pt x="127" y="142"/>
                      <a:pt x="97" y="159"/>
                      <a:pt x="65" y="1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4" name="Freeform 6" hidden="1"/>
              <p:cNvSpPr>
                <a:spLocks/>
              </p:cNvSpPr>
              <p:nvPr/>
            </p:nvSpPr>
            <p:spPr bwMode="auto">
              <a:xfrm>
                <a:off x="1806" y="1439"/>
                <a:ext cx="131" cy="375"/>
              </a:xfrm>
              <a:custGeom>
                <a:avLst/>
                <a:gdLst>
                  <a:gd name="T0" fmla="*/ 32 w 55"/>
                  <a:gd name="T1" fmla="*/ 157 h 157"/>
                  <a:gd name="T2" fmla="*/ 0 w 55"/>
                  <a:gd name="T3" fmla="*/ 126 h 157"/>
                  <a:gd name="T4" fmla="*/ 0 w 55"/>
                  <a:gd name="T5" fmla="*/ 0 h 157"/>
                  <a:gd name="T6" fmla="*/ 36 w 55"/>
                  <a:gd name="T7" fmla="*/ 0 h 157"/>
                  <a:gd name="T8" fmla="*/ 36 w 55"/>
                  <a:gd name="T9" fmla="*/ 117 h 157"/>
                  <a:gd name="T10" fmla="*/ 45 w 55"/>
                  <a:gd name="T11" fmla="*/ 126 h 157"/>
                  <a:gd name="T12" fmla="*/ 55 w 55"/>
                  <a:gd name="T13" fmla="*/ 125 h 157"/>
                  <a:gd name="T14" fmla="*/ 55 w 55"/>
                  <a:gd name="T15" fmla="*/ 153 h 157"/>
                  <a:gd name="T16" fmla="*/ 32 w 55"/>
                  <a:gd name="T17" fmla="*/ 15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157">
                    <a:moveTo>
                      <a:pt x="32" y="157"/>
                    </a:moveTo>
                    <a:cubicBezTo>
                      <a:pt x="8" y="157"/>
                      <a:pt x="0" y="141"/>
                      <a:pt x="0" y="12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117"/>
                      <a:pt x="36" y="117"/>
                      <a:pt x="36" y="117"/>
                    </a:cubicBezTo>
                    <a:cubicBezTo>
                      <a:pt x="36" y="122"/>
                      <a:pt x="38" y="126"/>
                      <a:pt x="45" y="126"/>
                    </a:cubicBezTo>
                    <a:cubicBezTo>
                      <a:pt x="48" y="126"/>
                      <a:pt x="51" y="125"/>
                      <a:pt x="55" y="125"/>
                    </a:cubicBezTo>
                    <a:cubicBezTo>
                      <a:pt x="55" y="153"/>
                      <a:pt x="55" y="153"/>
                      <a:pt x="55" y="153"/>
                    </a:cubicBezTo>
                    <a:cubicBezTo>
                      <a:pt x="49" y="155"/>
                      <a:pt x="40" y="157"/>
                      <a:pt x="32" y="1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5" name="Freeform 7" hidden="1"/>
              <p:cNvSpPr>
                <a:spLocks noEditPoints="1"/>
              </p:cNvSpPr>
              <p:nvPr/>
            </p:nvSpPr>
            <p:spPr bwMode="auto">
              <a:xfrm>
                <a:off x="1951" y="1437"/>
                <a:ext cx="85" cy="370"/>
              </a:xfrm>
              <a:custGeom>
                <a:avLst/>
                <a:gdLst>
                  <a:gd name="T0" fmla="*/ 0 w 85"/>
                  <a:gd name="T1" fmla="*/ 65 h 370"/>
                  <a:gd name="T2" fmla="*/ 0 w 85"/>
                  <a:gd name="T3" fmla="*/ 0 h 370"/>
                  <a:gd name="T4" fmla="*/ 85 w 85"/>
                  <a:gd name="T5" fmla="*/ 0 h 370"/>
                  <a:gd name="T6" fmla="*/ 85 w 85"/>
                  <a:gd name="T7" fmla="*/ 65 h 370"/>
                  <a:gd name="T8" fmla="*/ 0 w 85"/>
                  <a:gd name="T9" fmla="*/ 65 h 370"/>
                  <a:gd name="T10" fmla="*/ 0 w 85"/>
                  <a:gd name="T11" fmla="*/ 370 h 370"/>
                  <a:gd name="T12" fmla="*/ 0 w 85"/>
                  <a:gd name="T13" fmla="*/ 100 h 370"/>
                  <a:gd name="T14" fmla="*/ 85 w 85"/>
                  <a:gd name="T15" fmla="*/ 100 h 370"/>
                  <a:gd name="T16" fmla="*/ 85 w 85"/>
                  <a:gd name="T17" fmla="*/ 370 h 370"/>
                  <a:gd name="T18" fmla="*/ 0 w 85"/>
                  <a:gd name="T19" fmla="*/ 370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5" h="370">
                    <a:moveTo>
                      <a:pt x="0" y="65"/>
                    </a:moveTo>
                    <a:lnTo>
                      <a:pt x="0" y="0"/>
                    </a:lnTo>
                    <a:lnTo>
                      <a:pt x="85" y="0"/>
                    </a:lnTo>
                    <a:lnTo>
                      <a:pt x="85" y="65"/>
                    </a:lnTo>
                    <a:lnTo>
                      <a:pt x="0" y="65"/>
                    </a:lnTo>
                    <a:close/>
                    <a:moveTo>
                      <a:pt x="0" y="370"/>
                    </a:moveTo>
                    <a:lnTo>
                      <a:pt x="0" y="100"/>
                    </a:lnTo>
                    <a:lnTo>
                      <a:pt x="85" y="100"/>
                    </a:lnTo>
                    <a:lnTo>
                      <a:pt x="85" y="370"/>
                    </a:lnTo>
                    <a:lnTo>
                      <a:pt x="0" y="37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6" name="Freeform 8" hidden="1"/>
              <p:cNvSpPr>
                <a:spLocks noEditPoints="1"/>
              </p:cNvSpPr>
              <p:nvPr/>
            </p:nvSpPr>
            <p:spPr bwMode="auto">
              <a:xfrm>
                <a:off x="2057" y="1439"/>
                <a:ext cx="258" cy="375"/>
              </a:xfrm>
              <a:custGeom>
                <a:avLst/>
                <a:gdLst>
                  <a:gd name="T0" fmla="*/ 75 w 109"/>
                  <a:gd name="T1" fmla="*/ 154 h 157"/>
                  <a:gd name="T2" fmla="*/ 75 w 109"/>
                  <a:gd name="T3" fmla="*/ 141 h 157"/>
                  <a:gd name="T4" fmla="*/ 74 w 109"/>
                  <a:gd name="T5" fmla="*/ 141 h 157"/>
                  <a:gd name="T6" fmla="*/ 42 w 109"/>
                  <a:gd name="T7" fmla="*/ 157 h 157"/>
                  <a:gd name="T8" fmla="*/ 0 w 109"/>
                  <a:gd name="T9" fmla="*/ 115 h 157"/>
                  <a:gd name="T10" fmla="*/ 0 w 109"/>
                  <a:gd name="T11" fmla="*/ 81 h 157"/>
                  <a:gd name="T12" fmla="*/ 45 w 109"/>
                  <a:gd name="T13" fmla="*/ 38 h 157"/>
                  <a:gd name="T14" fmla="*/ 73 w 109"/>
                  <a:gd name="T15" fmla="*/ 51 h 157"/>
                  <a:gd name="T16" fmla="*/ 74 w 109"/>
                  <a:gd name="T17" fmla="*/ 51 h 157"/>
                  <a:gd name="T18" fmla="*/ 74 w 109"/>
                  <a:gd name="T19" fmla="*/ 0 h 157"/>
                  <a:gd name="T20" fmla="*/ 109 w 109"/>
                  <a:gd name="T21" fmla="*/ 0 h 157"/>
                  <a:gd name="T22" fmla="*/ 109 w 109"/>
                  <a:gd name="T23" fmla="*/ 154 h 157"/>
                  <a:gd name="T24" fmla="*/ 75 w 109"/>
                  <a:gd name="T25" fmla="*/ 154 h 157"/>
                  <a:gd name="T26" fmla="*/ 74 w 109"/>
                  <a:gd name="T27" fmla="*/ 83 h 157"/>
                  <a:gd name="T28" fmla="*/ 54 w 109"/>
                  <a:gd name="T29" fmla="*/ 65 h 157"/>
                  <a:gd name="T30" fmla="*/ 36 w 109"/>
                  <a:gd name="T31" fmla="*/ 84 h 157"/>
                  <a:gd name="T32" fmla="*/ 36 w 109"/>
                  <a:gd name="T33" fmla="*/ 111 h 157"/>
                  <a:gd name="T34" fmla="*/ 55 w 109"/>
                  <a:gd name="T35" fmla="*/ 129 h 157"/>
                  <a:gd name="T36" fmla="*/ 74 w 109"/>
                  <a:gd name="T37" fmla="*/ 110 h 157"/>
                  <a:gd name="T38" fmla="*/ 74 w 109"/>
                  <a:gd name="T39" fmla="*/ 83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9" h="157">
                    <a:moveTo>
                      <a:pt x="75" y="154"/>
                    </a:moveTo>
                    <a:cubicBezTo>
                      <a:pt x="75" y="141"/>
                      <a:pt x="75" y="141"/>
                      <a:pt x="75" y="141"/>
                    </a:cubicBezTo>
                    <a:cubicBezTo>
                      <a:pt x="74" y="141"/>
                      <a:pt x="74" y="141"/>
                      <a:pt x="74" y="141"/>
                    </a:cubicBezTo>
                    <a:cubicBezTo>
                      <a:pt x="67" y="151"/>
                      <a:pt x="53" y="157"/>
                      <a:pt x="42" y="157"/>
                    </a:cubicBezTo>
                    <a:cubicBezTo>
                      <a:pt x="17" y="157"/>
                      <a:pt x="0" y="141"/>
                      <a:pt x="0" y="115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54"/>
                      <a:pt x="20" y="38"/>
                      <a:pt x="45" y="38"/>
                    </a:cubicBezTo>
                    <a:cubicBezTo>
                      <a:pt x="56" y="38"/>
                      <a:pt x="67" y="43"/>
                      <a:pt x="73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109" y="0"/>
                      <a:pt x="109" y="0"/>
                      <a:pt x="109" y="0"/>
                    </a:cubicBezTo>
                    <a:cubicBezTo>
                      <a:pt x="109" y="154"/>
                      <a:pt x="109" y="154"/>
                      <a:pt x="109" y="154"/>
                    </a:cubicBezTo>
                    <a:lnTo>
                      <a:pt x="75" y="154"/>
                    </a:lnTo>
                    <a:close/>
                    <a:moveTo>
                      <a:pt x="74" y="83"/>
                    </a:moveTo>
                    <a:cubicBezTo>
                      <a:pt x="74" y="70"/>
                      <a:pt x="64" y="65"/>
                      <a:pt x="54" y="65"/>
                    </a:cubicBezTo>
                    <a:cubicBezTo>
                      <a:pt x="46" y="65"/>
                      <a:pt x="36" y="70"/>
                      <a:pt x="36" y="84"/>
                    </a:cubicBezTo>
                    <a:cubicBezTo>
                      <a:pt x="36" y="111"/>
                      <a:pt x="36" y="111"/>
                      <a:pt x="36" y="111"/>
                    </a:cubicBezTo>
                    <a:cubicBezTo>
                      <a:pt x="36" y="123"/>
                      <a:pt x="44" y="129"/>
                      <a:pt x="55" y="129"/>
                    </a:cubicBezTo>
                    <a:cubicBezTo>
                      <a:pt x="64" y="129"/>
                      <a:pt x="74" y="124"/>
                      <a:pt x="74" y="110"/>
                    </a:cubicBezTo>
                    <a:lnTo>
                      <a:pt x="74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7" name="Freeform 9" hidden="1"/>
              <p:cNvSpPr>
                <a:spLocks noEditPoints="1"/>
              </p:cNvSpPr>
              <p:nvPr/>
            </p:nvSpPr>
            <p:spPr bwMode="auto">
              <a:xfrm>
                <a:off x="2337" y="1530"/>
                <a:ext cx="253" cy="284"/>
              </a:xfrm>
              <a:custGeom>
                <a:avLst/>
                <a:gdLst>
                  <a:gd name="T0" fmla="*/ 37 w 107"/>
                  <a:gd name="T1" fmla="*/ 71 h 119"/>
                  <a:gd name="T2" fmla="*/ 37 w 107"/>
                  <a:gd name="T3" fmla="*/ 74 h 119"/>
                  <a:gd name="T4" fmla="*/ 63 w 107"/>
                  <a:gd name="T5" fmla="*/ 92 h 119"/>
                  <a:gd name="T6" fmla="*/ 90 w 107"/>
                  <a:gd name="T7" fmla="*/ 84 h 119"/>
                  <a:gd name="T8" fmla="*/ 101 w 107"/>
                  <a:gd name="T9" fmla="*/ 109 h 119"/>
                  <a:gd name="T10" fmla="*/ 57 w 107"/>
                  <a:gd name="T11" fmla="*/ 119 h 119"/>
                  <a:gd name="T12" fmla="*/ 0 w 107"/>
                  <a:gd name="T13" fmla="*/ 73 h 119"/>
                  <a:gd name="T14" fmla="*/ 0 w 107"/>
                  <a:gd name="T15" fmla="*/ 50 h 119"/>
                  <a:gd name="T16" fmla="*/ 55 w 107"/>
                  <a:gd name="T17" fmla="*/ 0 h 119"/>
                  <a:gd name="T18" fmla="*/ 107 w 107"/>
                  <a:gd name="T19" fmla="*/ 43 h 119"/>
                  <a:gd name="T20" fmla="*/ 107 w 107"/>
                  <a:gd name="T21" fmla="*/ 71 h 119"/>
                  <a:gd name="T22" fmla="*/ 37 w 107"/>
                  <a:gd name="T23" fmla="*/ 71 h 119"/>
                  <a:gd name="T24" fmla="*/ 73 w 107"/>
                  <a:gd name="T25" fmla="*/ 44 h 119"/>
                  <a:gd name="T26" fmla="*/ 55 w 107"/>
                  <a:gd name="T27" fmla="*/ 27 h 119"/>
                  <a:gd name="T28" fmla="*/ 37 w 107"/>
                  <a:gd name="T29" fmla="*/ 46 h 119"/>
                  <a:gd name="T30" fmla="*/ 37 w 107"/>
                  <a:gd name="T31" fmla="*/ 50 h 119"/>
                  <a:gd name="T32" fmla="*/ 73 w 107"/>
                  <a:gd name="T33" fmla="*/ 50 h 119"/>
                  <a:gd name="T34" fmla="*/ 73 w 107"/>
                  <a:gd name="T35" fmla="*/ 44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7" h="119">
                    <a:moveTo>
                      <a:pt x="37" y="71"/>
                    </a:moveTo>
                    <a:cubicBezTo>
                      <a:pt x="37" y="74"/>
                      <a:pt x="37" y="74"/>
                      <a:pt x="37" y="74"/>
                    </a:cubicBezTo>
                    <a:cubicBezTo>
                      <a:pt x="37" y="86"/>
                      <a:pt x="51" y="92"/>
                      <a:pt x="63" y="92"/>
                    </a:cubicBezTo>
                    <a:cubicBezTo>
                      <a:pt x="73" y="92"/>
                      <a:pt x="85" y="86"/>
                      <a:pt x="90" y="84"/>
                    </a:cubicBezTo>
                    <a:cubicBezTo>
                      <a:pt x="101" y="109"/>
                      <a:pt x="101" y="109"/>
                      <a:pt x="101" y="109"/>
                    </a:cubicBezTo>
                    <a:cubicBezTo>
                      <a:pt x="90" y="115"/>
                      <a:pt x="78" y="119"/>
                      <a:pt x="57" y="119"/>
                    </a:cubicBezTo>
                    <a:cubicBezTo>
                      <a:pt x="30" y="119"/>
                      <a:pt x="0" y="105"/>
                      <a:pt x="0" y="73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16"/>
                      <a:pt x="28" y="0"/>
                      <a:pt x="55" y="0"/>
                    </a:cubicBezTo>
                    <a:cubicBezTo>
                      <a:pt x="81" y="0"/>
                      <a:pt x="107" y="15"/>
                      <a:pt x="107" y="43"/>
                    </a:cubicBezTo>
                    <a:cubicBezTo>
                      <a:pt x="107" y="71"/>
                      <a:pt x="107" y="71"/>
                      <a:pt x="107" y="71"/>
                    </a:cubicBezTo>
                    <a:lnTo>
                      <a:pt x="37" y="71"/>
                    </a:lnTo>
                    <a:close/>
                    <a:moveTo>
                      <a:pt x="73" y="44"/>
                    </a:moveTo>
                    <a:cubicBezTo>
                      <a:pt x="73" y="32"/>
                      <a:pt x="64" y="27"/>
                      <a:pt x="55" y="27"/>
                    </a:cubicBezTo>
                    <a:cubicBezTo>
                      <a:pt x="45" y="27"/>
                      <a:pt x="37" y="33"/>
                      <a:pt x="37" y="46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73" y="50"/>
                      <a:pt x="73" y="50"/>
                      <a:pt x="73" y="50"/>
                    </a:cubicBezTo>
                    <a:lnTo>
                      <a:pt x="73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8" name="Freeform 10" hidden="1"/>
              <p:cNvSpPr>
                <a:spLocks/>
              </p:cNvSpPr>
              <p:nvPr/>
            </p:nvSpPr>
            <p:spPr bwMode="auto">
              <a:xfrm>
                <a:off x="2609" y="1439"/>
                <a:ext cx="367" cy="368"/>
              </a:xfrm>
              <a:custGeom>
                <a:avLst/>
                <a:gdLst>
                  <a:gd name="T0" fmla="*/ 284 w 367"/>
                  <a:gd name="T1" fmla="*/ 368 h 368"/>
                  <a:gd name="T2" fmla="*/ 284 w 367"/>
                  <a:gd name="T3" fmla="*/ 134 h 368"/>
                  <a:gd name="T4" fmla="*/ 281 w 367"/>
                  <a:gd name="T5" fmla="*/ 134 h 368"/>
                  <a:gd name="T6" fmla="*/ 215 w 367"/>
                  <a:gd name="T7" fmla="*/ 320 h 368"/>
                  <a:gd name="T8" fmla="*/ 151 w 367"/>
                  <a:gd name="T9" fmla="*/ 320 h 368"/>
                  <a:gd name="T10" fmla="*/ 85 w 367"/>
                  <a:gd name="T11" fmla="*/ 137 h 368"/>
                  <a:gd name="T12" fmla="*/ 85 w 367"/>
                  <a:gd name="T13" fmla="*/ 137 h 368"/>
                  <a:gd name="T14" fmla="*/ 85 w 367"/>
                  <a:gd name="T15" fmla="*/ 368 h 368"/>
                  <a:gd name="T16" fmla="*/ 0 w 367"/>
                  <a:gd name="T17" fmla="*/ 368 h 368"/>
                  <a:gd name="T18" fmla="*/ 0 w 367"/>
                  <a:gd name="T19" fmla="*/ 0 h 368"/>
                  <a:gd name="T20" fmla="*/ 113 w 367"/>
                  <a:gd name="T21" fmla="*/ 0 h 368"/>
                  <a:gd name="T22" fmla="*/ 184 w 367"/>
                  <a:gd name="T23" fmla="*/ 191 h 368"/>
                  <a:gd name="T24" fmla="*/ 253 w 367"/>
                  <a:gd name="T25" fmla="*/ 0 h 368"/>
                  <a:gd name="T26" fmla="*/ 367 w 367"/>
                  <a:gd name="T27" fmla="*/ 0 h 368"/>
                  <a:gd name="T28" fmla="*/ 367 w 367"/>
                  <a:gd name="T29" fmla="*/ 368 h 368"/>
                  <a:gd name="T30" fmla="*/ 284 w 367"/>
                  <a:gd name="T31" fmla="*/ 368 h 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67" h="368">
                    <a:moveTo>
                      <a:pt x="284" y="368"/>
                    </a:moveTo>
                    <a:lnTo>
                      <a:pt x="284" y="134"/>
                    </a:lnTo>
                    <a:lnTo>
                      <a:pt x="281" y="134"/>
                    </a:lnTo>
                    <a:lnTo>
                      <a:pt x="215" y="320"/>
                    </a:lnTo>
                    <a:lnTo>
                      <a:pt x="151" y="320"/>
                    </a:lnTo>
                    <a:lnTo>
                      <a:pt x="85" y="137"/>
                    </a:lnTo>
                    <a:lnTo>
                      <a:pt x="85" y="137"/>
                    </a:lnTo>
                    <a:lnTo>
                      <a:pt x="85" y="368"/>
                    </a:lnTo>
                    <a:lnTo>
                      <a:pt x="0" y="368"/>
                    </a:lnTo>
                    <a:lnTo>
                      <a:pt x="0" y="0"/>
                    </a:lnTo>
                    <a:lnTo>
                      <a:pt x="113" y="0"/>
                    </a:lnTo>
                    <a:lnTo>
                      <a:pt x="184" y="191"/>
                    </a:lnTo>
                    <a:lnTo>
                      <a:pt x="253" y="0"/>
                    </a:lnTo>
                    <a:lnTo>
                      <a:pt x="367" y="0"/>
                    </a:lnTo>
                    <a:lnTo>
                      <a:pt x="367" y="368"/>
                    </a:lnTo>
                    <a:lnTo>
                      <a:pt x="284" y="36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9" name="Freeform 11" hidden="1"/>
              <p:cNvSpPr>
                <a:spLocks noEditPoints="1"/>
              </p:cNvSpPr>
              <p:nvPr/>
            </p:nvSpPr>
            <p:spPr bwMode="auto">
              <a:xfrm>
                <a:off x="2999" y="1530"/>
                <a:ext cx="258" cy="284"/>
              </a:xfrm>
              <a:custGeom>
                <a:avLst/>
                <a:gdLst>
                  <a:gd name="T0" fmla="*/ 55 w 109"/>
                  <a:gd name="T1" fmla="*/ 119 h 119"/>
                  <a:gd name="T2" fmla="*/ 0 w 109"/>
                  <a:gd name="T3" fmla="*/ 73 h 119"/>
                  <a:gd name="T4" fmla="*/ 0 w 109"/>
                  <a:gd name="T5" fmla="*/ 49 h 119"/>
                  <a:gd name="T6" fmla="*/ 54 w 109"/>
                  <a:gd name="T7" fmla="*/ 0 h 119"/>
                  <a:gd name="T8" fmla="*/ 109 w 109"/>
                  <a:gd name="T9" fmla="*/ 48 h 119"/>
                  <a:gd name="T10" fmla="*/ 109 w 109"/>
                  <a:gd name="T11" fmla="*/ 72 h 119"/>
                  <a:gd name="T12" fmla="*/ 55 w 109"/>
                  <a:gd name="T13" fmla="*/ 119 h 119"/>
                  <a:gd name="T14" fmla="*/ 73 w 109"/>
                  <a:gd name="T15" fmla="*/ 46 h 119"/>
                  <a:gd name="T16" fmla="*/ 55 w 109"/>
                  <a:gd name="T17" fmla="*/ 28 h 119"/>
                  <a:gd name="T18" fmla="*/ 36 w 109"/>
                  <a:gd name="T19" fmla="*/ 46 h 119"/>
                  <a:gd name="T20" fmla="*/ 36 w 109"/>
                  <a:gd name="T21" fmla="*/ 74 h 119"/>
                  <a:gd name="T22" fmla="*/ 55 w 109"/>
                  <a:gd name="T23" fmla="*/ 92 h 119"/>
                  <a:gd name="T24" fmla="*/ 73 w 109"/>
                  <a:gd name="T25" fmla="*/ 74 h 119"/>
                  <a:gd name="T26" fmla="*/ 73 w 109"/>
                  <a:gd name="T27" fmla="*/ 46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9" h="119">
                    <a:moveTo>
                      <a:pt x="55" y="119"/>
                    </a:moveTo>
                    <a:cubicBezTo>
                      <a:pt x="28" y="119"/>
                      <a:pt x="0" y="107"/>
                      <a:pt x="0" y="73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0" y="16"/>
                      <a:pt x="28" y="0"/>
                      <a:pt x="54" y="0"/>
                    </a:cubicBezTo>
                    <a:cubicBezTo>
                      <a:pt x="81" y="0"/>
                      <a:pt x="109" y="15"/>
                      <a:pt x="109" y="48"/>
                    </a:cubicBezTo>
                    <a:cubicBezTo>
                      <a:pt x="109" y="72"/>
                      <a:pt x="109" y="72"/>
                      <a:pt x="109" y="72"/>
                    </a:cubicBezTo>
                    <a:cubicBezTo>
                      <a:pt x="109" y="105"/>
                      <a:pt x="81" y="119"/>
                      <a:pt x="55" y="119"/>
                    </a:cubicBezTo>
                    <a:close/>
                    <a:moveTo>
                      <a:pt x="73" y="46"/>
                    </a:moveTo>
                    <a:cubicBezTo>
                      <a:pt x="73" y="35"/>
                      <a:pt x="65" y="28"/>
                      <a:pt x="55" y="28"/>
                    </a:cubicBezTo>
                    <a:cubicBezTo>
                      <a:pt x="44" y="28"/>
                      <a:pt x="36" y="34"/>
                      <a:pt x="36" y="46"/>
                    </a:cubicBezTo>
                    <a:cubicBezTo>
                      <a:pt x="36" y="74"/>
                      <a:pt x="36" y="74"/>
                      <a:pt x="36" y="74"/>
                    </a:cubicBezTo>
                    <a:cubicBezTo>
                      <a:pt x="36" y="85"/>
                      <a:pt x="44" y="92"/>
                      <a:pt x="55" y="92"/>
                    </a:cubicBezTo>
                    <a:cubicBezTo>
                      <a:pt x="65" y="92"/>
                      <a:pt x="73" y="86"/>
                      <a:pt x="73" y="74"/>
                    </a:cubicBezTo>
                    <a:lnTo>
                      <a:pt x="73" y="4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0" name="Freeform 12" hidden="1"/>
              <p:cNvSpPr>
                <a:spLocks noEditPoints="1"/>
              </p:cNvSpPr>
              <p:nvPr/>
            </p:nvSpPr>
            <p:spPr bwMode="auto">
              <a:xfrm>
                <a:off x="3279" y="1439"/>
                <a:ext cx="258" cy="375"/>
              </a:xfrm>
              <a:custGeom>
                <a:avLst/>
                <a:gdLst>
                  <a:gd name="T0" fmla="*/ 74 w 109"/>
                  <a:gd name="T1" fmla="*/ 154 h 157"/>
                  <a:gd name="T2" fmla="*/ 74 w 109"/>
                  <a:gd name="T3" fmla="*/ 141 h 157"/>
                  <a:gd name="T4" fmla="*/ 73 w 109"/>
                  <a:gd name="T5" fmla="*/ 141 h 157"/>
                  <a:gd name="T6" fmla="*/ 42 w 109"/>
                  <a:gd name="T7" fmla="*/ 157 h 157"/>
                  <a:gd name="T8" fmla="*/ 0 w 109"/>
                  <a:gd name="T9" fmla="*/ 115 h 157"/>
                  <a:gd name="T10" fmla="*/ 0 w 109"/>
                  <a:gd name="T11" fmla="*/ 81 h 157"/>
                  <a:gd name="T12" fmla="*/ 44 w 109"/>
                  <a:gd name="T13" fmla="*/ 38 h 157"/>
                  <a:gd name="T14" fmla="*/ 73 w 109"/>
                  <a:gd name="T15" fmla="*/ 51 h 157"/>
                  <a:gd name="T16" fmla="*/ 73 w 109"/>
                  <a:gd name="T17" fmla="*/ 51 h 157"/>
                  <a:gd name="T18" fmla="*/ 73 w 109"/>
                  <a:gd name="T19" fmla="*/ 0 h 157"/>
                  <a:gd name="T20" fmla="*/ 109 w 109"/>
                  <a:gd name="T21" fmla="*/ 0 h 157"/>
                  <a:gd name="T22" fmla="*/ 109 w 109"/>
                  <a:gd name="T23" fmla="*/ 154 h 157"/>
                  <a:gd name="T24" fmla="*/ 74 w 109"/>
                  <a:gd name="T25" fmla="*/ 154 h 157"/>
                  <a:gd name="T26" fmla="*/ 73 w 109"/>
                  <a:gd name="T27" fmla="*/ 83 h 157"/>
                  <a:gd name="T28" fmla="*/ 54 w 109"/>
                  <a:gd name="T29" fmla="*/ 65 h 157"/>
                  <a:gd name="T30" fmla="*/ 35 w 109"/>
                  <a:gd name="T31" fmla="*/ 84 h 157"/>
                  <a:gd name="T32" fmla="*/ 35 w 109"/>
                  <a:gd name="T33" fmla="*/ 111 h 157"/>
                  <a:gd name="T34" fmla="*/ 54 w 109"/>
                  <a:gd name="T35" fmla="*/ 129 h 157"/>
                  <a:gd name="T36" fmla="*/ 73 w 109"/>
                  <a:gd name="T37" fmla="*/ 110 h 157"/>
                  <a:gd name="T38" fmla="*/ 73 w 109"/>
                  <a:gd name="T39" fmla="*/ 83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9" h="157">
                    <a:moveTo>
                      <a:pt x="74" y="154"/>
                    </a:moveTo>
                    <a:cubicBezTo>
                      <a:pt x="74" y="141"/>
                      <a:pt x="74" y="141"/>
                      <a:pt x="74" y="141"/>
                    </a:cubicBezTo>
                    <a:cubicBezTo>
                      <a:pt x="73" y="141"/>
                      <a:pt x="73" y="141"/>
                      <a:pt x="73" y="141"/>
                    </a:cubicBezTo>
                    <a:cubicBezTo>
                      <a:pt x="66" y="151"/>
                      <a:pt x="53" y="157"/>
                      <a:pt x="42" y="157"/>
                    </a:cubicBezTo>
                    <a:cubicBezTo>
                      <a:pt x="16" y="157"/>
                      <a:pt x="0" y="141"/>
                      <a:pt x="0" y="115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54"/>
                      <a:pt x="19" y="38"/>
                      <a:pt x="44" y="38"/>
                    </a:cubicBezTo>
                    <a:cubicBezTo>
                      <a:pt x="55" y="38"/>
                      <a:pt x="66" y="43"/>
                      <a:pt x="73" y="51"/>
                    </a:cubicBezTo>
                    <a:cubicBezTo>
                      <a:pt x="73" y="51"/>
                      <a:pt x="73" y="51"/>
                      <a:pt x="73" y="51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109" y="0"/>
                      <a:pt x="109" y="0"/>
                      <a:pt x="109" y="0"/>
                    </a:cubicBezTo>
                    <a:cubicBezTo>
                      <a:pt x="109" y="154"/>
                      <a:pt x="109" y="154"/>
                      <a:pt x="109" y="154"/>
                    </a:cubicBezTo>
                    <a:lnTo>
                      <a:pt x="74" y="154"/>
                    </a:lnTo>
                    <a:close/>
                    <a:moveTo>
                      <a:pt x="73" y="83"/>
                    </a:moveTo>
                    <a:cubicBezTo>
                      <a:pt x="73" y="70"/>
                      <a:pt x="63" y="65"/>
                      <a:pt x="54" y="65"/>
                    </a:cubicBezTo>
                    <a:cubicBezTo>
                      <a:pt x="45" y="65"/>
                      <a:pt x="35" y="70"/>
                      <a:pt x="35" y="84"/>
                    </a:cubicBezTo>
                    <a:cubicBezTo>
                      <a:pt x="35" y="111"/>
                      <a:pt x="35" y="111"/>
                      <a:pt x="35" y="111"/>
                    </a:cubicBezTo>
                    <a:cubicBezTo>
                      <a:pt x="35" y="123"/>
                      <a:pt x="44" y="129"/>
                      <a:pt x="54" y="129"/>
                    </a:cubicBezTo>
                    <a:cubicBezTo>
                      <a:pt x="63" y="129"/>
                      <a:pt x="73" y="124"/>
                      <a:pt x="73" y="110"/>
                    </a:cubicBezTo>
                    <a:lnTo>
                      <a:pt x="73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1" name="Freeform 13" hidden="1"/>
              <p:cNvSpPr>
                <a:spLocks noEditPoints="1"/>
              </p:cNvSpPr>
              <p:nvPr/>
            </p:nvSpPr>
            <p:spPr bwMode="auto">
              <a:xfrm>
                <a:off x="3553" y="1530"/>
                <a:ext cx="253" cy="284"/>
              </a:xfrm>
              <a:custGeom>
                <a:avLst/>
                <a:gdLst>
                  <a:gd name="T0" fmla="*/ 36 w 107"/>
                  <a:gd name="T1" fmla="*/ 71 h 119"/>
                  <a:gd name="T2" fmla="*/ 36 w 107"/>
                  <a:gd name="T3" fmla="*/ 74 h 119"/>
                  <a:gd name="T4" fmla="*/ 62 w 107"/>
                  <a:gd name="T5" fmla="*/ 92 h 119"/>
                  <a:gd name="T6" fmla="*/ 90 w 107"/>
                  <a:gd name="T7" fmla="*/ 84 h 119"/>
                  <a:gd name="T8" fmla="*/ 101 w 107"/>
                  <a:gd name="T9" fmla="*/ 109 h 119"/>
                  <a:gd name="T10" fmla="*/ 56 w 107"/>
                  <a:gd name="T11" fmla="*/ 119 h 119"/>
                  <a:gd name="T12" fmla="*/ 0 w 107"/>
                  <a:gd name="T13" fmla="*/ 73 h 119"/>
                  <a:gd name="T14" fmla="*/ 0 w 107"/>
                  <a:gd name="T15" fmla="*/ 50 h 119"/>
                  <a:gd name="T16" fmla="*/ 54 w 107"/>
                  <a:gd name="T17" fmla="*/ 0 h 119"/>
                  <a:gd name="T18" fmla="*/ 107 w 107"/>
                  <a:gd name="T19" fmla="*/ 43 h 119"/>
                  <a:gd name="T20" fmla="*/ 107 w 107"/>
                  <a:gd name="T21" fmla="*/ 71 h 119"/>
                  <a:gd name="T22" fmla="*/ 36 w 107"/>
                  <a:gd name="T23" fmla="*/ 71 h 119"/>
                  <a:gd name="T24" fmla="*/ 72 w 107"/>
                  <a:gd name="T25" fmla="*/ 44 h 119"/>
                  <a:gd name="T26" fmla="*/ 55 w 107"/>
                  <a:gd name="T27" fmla="*/ 27 h 119"/>
                  <a:gd name="T28" fmla="*/ 36 w 107"/>
                  <a:gd name="T29" fmla="*/ 46 h 119"/>
                  <a:gd name="T30" fmla="*/ 36 w 107"/>
                  <a:gd name="T31" fmla="*/ 50 h 119"/>
                  <a:gd name="T32" fmla="*/ 72 w 107"/>
                  <a:gd name="T33" fmla="*/ 50 h 119"/>
                  <a:gd name="T34" fmla="*/ 72 w 107"/>
                  <a:gd name="T35" fmla="*/ 44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7" h="119">
                    <a:moveTo>
                      <a:pt x="36" y="71"/>
                    </a:moveTo>
                    <a:cubicBezTo>
                      <a:pt x="36" y="74"/>
                      <a:pt x="36" y="74"/>
                      <a:pt x="36" y="74"/>
                    </a:cubicBezTo>
                    <a:cubicBezTo>
                      <a:pt x="36" y="86"/>
                      <a:pt x="51" y="92"/>
                      <a:pt x="62" y="92"/>
                    </a:cubicBezTo>
                    <a:cubicBezTo>
                      <a:pt x="73" y="92"/>
                      <a:pt x="85" y="86"/>
                      <a:pt x="90" y="84"/>
                    </a:cubicBezTo>
                    <a:cubicBezTo>
                      <a:pt x="101" y="109"/>
                      <a:pt x="101" y="109"/>
                      <a:pt x="101" y="109"/>
                    </a:cubicBezTo>
                    <a:cubicBezTo>
                      <a:pt x="89" y="115"/>
                      <a:pt x="78" y="119"/>
                      <a:pt x="56" y="119"/>
                    </a:cubicBezTo>
                    <a:cubicBezTo>
                      <a:pt x="29" y="119"/>
                      <a:pt x="0" y="105"/>
                      <a:pt x="0" y="73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16"/>
                      <a:pt x="27" y="0"/>
                      <a:pt x="54" y="0"/>
                    </a:cubicBezTo>
                    <a:cubicBezTo>
                      <a:pt x="81" y="0"/>
                      <a:pt x="107" y="15"/>
                      <a:pt x="107" y="43"/>
                    </a:cubicBezTo>
                    <a:cubicBezTo>
                      <a:pt x="107" y="71"/>
                      <a:pt x="107" y="71"/>
                      <a:pt x="107" y="71"/>
                    </a:cubicBezTo>
                    <a:lnTo>
                      <a:pt x="36" y="71"/>
                    </a:lnTo>
                    <a:close/>
                    <a:moveTo>
                      <a:pt x="72" y="44"/>
                    </a:moveTo>
                    <a:cubicBezTo>
                      <a:pt x="72" y="32"/>
                      <a:pt x="64" y="27"/>
                      <a:pt x="55" y="27"/>
                    </a:cubicBezTo>
                    <a:cubicBezTo>
                      <a:pt x="45" y="27"/>
                      <a:pt x="36" y="33"/>
                      <a:pt x="36" y="46"/>
                    </a:cubicBezTo>
                    <a:cubicBezTo>
                      <a:pt x="36" y="50"/>
                      <a:pt x="36" y="50"/>
                      <a:pt x="36" y="50"/>
                    </a:cubicBezTo>
                    <a:cubicBezTo>
                      <a:pt x="72" y="50"/>
                      <a:pt x="72" y="50"/>
                      <a:pt x="72" y="50"/>
                    </a:cubicBezTo>
                    <a:lnTo>
                      <a:pt x="72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2" name="Freeform 14" hidden="1"/>
              <p:cNvSpPr>
                <a:spLocks/>
              </p:cNvSpPr>
              <p:nvPr/>
            </p:nvSpPr>
            <p:spPr bwMode="auto">
              <a:xfrm>
                <a:off x="3821" y="1439"/>
                <a:ext cx="130" cy="375"/>
              </a:xfrm>
              <a:custGeom>
                <a:avLst/>
                <a:gdLst>
                  <a:gd name="T0" fmla="*/ 32 w 55"/>
                  <a:gd name="T1" fmla="*/ 157 h 157"/>
                  <a:gd name="T2" fmla="*/ 0 w 55"/>
                  <a:gd name="T3" fmla="*/ 126 h 157"/>
                  <a:gd name="T4" fmla="*/ 0 w 55"/>
                  <a:gd name="T5" fmla="*/ 0 h 157"/>
                  <a:gd name="T6" fmla="*/ 36 w 55"/>
                  <a:gd name="T7" fmla="*/ 0 h 157"/>
                  <a:gd name="T8" fmla="*/ 36 w 55"/>
                  <a:gd name="T9" fmla="*/ 117 h 157"/>
                  <a:gd name="T10" fmla="*/ 45 w 55"/>
                  <a:gd name="T11" fmla="*/ 126 h 157"/>
                  <a:gd name="T12" fmla="*/ 55 w 55"/>
                  <a:gd name="T13" fmla="*/ 125 h 157"/>
                  <a:gd name="T14" fmla="*/ 55 w 55"/>
                  <a:gd name="T15" fmla="*/ 153 h 157"/>
                  <a:gd name="T16" fmla="*/ 32 w 55"/>
                  <a:gd name="T17" fmla="*/ 15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157">
                    <a:moveTo>
                      <a:pt x="32" y="157"/>
                    </a:moveTo>
                    <a:cubicBezTo>
                      <a:pt x="8" y="157"/>
                      <a:pt x="0" y="141"/>
                      <a:pt x="0" y="12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117"/>
                      <a:pt x="36" y="117"/>
                      <a:pt x="36" y="117"/>
                    </a:cubicBezTo>
                    <a:cubicBezTo>
                      <a:pt x="36" y="122"/>
                      <a:pt x="38" y="126"/>
                      <a:pt x="45" y="126"/>
                    </a:cubicBezTo>
                    <a:cubicBezTo>
                      <a:pt x="48" y="126"/>
                      <a:pt x="51" y="125"/>
                      <a:pt x="55" y="125"/>
                    </a:cubicBezTo>
                    <a:cubicBezTo>
                      <a:pt x="55" y="153"/>
                      <a:pt x="55" y="153"/>
                      <a:pt x="55" y="153"/>
                    </a:cubicBezTo>
                    <a:cubicBezTo>
                      <a:pt x="49" y="155"/>
                      <a:pt x="40" y="157"/>
                      <a:pt x="32" y="1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3" name="Rectangle 15" hidden="1"/>
              <p:cNvSpPr>
                <a:spLocks noChangeArrowheads="1"/>
              </p:cNvSpPr>
              <p:nvPr/>
            </p:nvSpPr>
            <p:spPr bwMode="auto">
              <a:xfrm>
                <a:off x="3963" y="1786"/>
                <a:ext cx="16" cy="2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4" name="Freeform 16" hidden="1"/>
              <p:cNvSpPr>
                <a:spLocks/>
              </p:cNvSpPr>
              <p:nvPr/>
            </p:nvSpPr>
            <p:spPr bwMode="auto">
              <a:xfrm>
                <a:off x="3993" y="1712"/>
                <a:ext cx="74" cy="98"/>
              </a:xfrm>
              <a:custGeom>
                <a:avLst/>
                <a:gdLst>
                  <a:gd name="T0" fmla="*/ 16 w 31"/>
                  <a:gd name="T1" fmla="*/ 41 h 41"/>
                  <a:gd name="T2" fmla="*/ 0 w 31"/>
                  <a:gd name="T3" fmla="*/ 26 h 41"/>
                  <a:gd name="T4" fmla="*/ 0 w 31"/>
                  <a:gd name="T5" fmla="*/ 16 h 41"/>
                  <a:gd name="T6" fmla="*/ 16 w 31"/>
                  <a:gd name="T7" fmla="*/ 0 h 41"/>
                  <a:gd name="T8" fmla="*/ 31 w 31"/>
                  <a:gd name="T9" fmla="*/ 13 h 41"/>
                  <a:gd name="T10" fmla="*/ 31 w 31"/>
                  <a:gd name="T11" fmla="*/ 14 h 41"/>
                  <a:gd name="T12" fmla="*/ 26 w 31"/>
                  <a:gd name="T13" fmla="*/ 14 h 41"/>
                  <a:gd name="T14" fmla="*/ 26 w 31"/>
                  <a:gd name="T15" fmla="*/ 13 h 41"/>
                  <a:gd name="T16" fmla="*/ 16 w 31"/>
                  <a:gd name="T17" fmla="*/ 5 h 41"/>
                  <a:gd name="T18" fmla="*/ 6 w 31"/>
                  <a:gd name="T19" fmla="*/ 16 h 41"/>
                  <a:gd name="T20" fmla="*/ 6 w 31"/>
                  <a:gd name="T21" fmla="*/ 25 h 41"/>
                  <a:gd name="T22" fmla="*/ 16 w 31"/>
                  <a:gd name="T23" fmla="*/ 36 h 41"/>
                  <a:gd name="T24" fmla="*/ 26 w 31"/>
                  <a:gd name="T25" fmla="*/ 29 h 41"/>
                  <a:gd name="T26" fmla="*/ 26 w 31"/>
                  <a:gd name="T27" fmla="*/ 27 h 41"/>
                  <a:gd name="T28" fmla="*/ 31 w 31"/>
                  <a:gd name="T29" fmla="*/ 27 h 41"/>
                  <a:gd name="T30" fmla="*/ 31 w 31"/>
                  <a:gd name="T31" fmla="*/ 28 h 41"/>
                  <a:gd name="T32" fmla="*/ 16 w 31"/>
                  <a:gd name="T33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1" h="41">
                    <a:moveTo>
                      <a:pt x="16" y="41"/>
                    </a:moveTo>
                    <a:cubicBezTo>
                      <a:pt x="6" y="41"/>
                      <a:pt x="0" y="36"/>
                      <a:pt x="0" y="2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6"/>
                      <a:pt x="7" y="0"/>
                      <a:pt x="16" y="0"/>
                    </a:cubicBezTo>
                    <a:cubicBezTo>
                      <a:pt x="26" y="0"/>
                      <a:pt x="31" y="6"/>
                      <a:pt x="31" y="13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0"/>
                      <a:pt x="23" y="5"/>
                      <a:pt x="16" y="5"/>
                    </a:cubicBezTo>
                    <a:cubicBezTo>
                      <a:pt x="10" y="5"/>
                      <a:pt x="6" y="10"/>
                      <a:pt x="6" y="16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6" y="32"/>
                      <a:pt x="9" y="36"/>
                      <a:pt x="16" y="36"/>
                    </a:cubicBezTo>
                    <a:cubicBezTo>
                      <a:pt x="23" y="36"/>
                      <a:pt x="26" y="32"/>
                      <a:pt x="26" y="29"/>
                    </a:cubicBezTo>
                    <a:cubicBezTo>
                      <a:pt x="26" y="27"/>
                      <a:pt x="26" y="27"/>
                      <a:pt x="26" y="27"/>
                    </a:cubicBezTo>
                    <a:cubicBezTo>
                      <a:pt x="31" y="27"/>
                      <a:pt x="31" y="27"/>
                      <a:pt x="31" y="27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1" y="36"/>
                      <a:pt x="26" y="41"/>
                      <a:pt x="16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5" name="Freeform 17" hidden="1"/>
              <p:cNvSpPr>
                <a:spLocks noEditPoints="1"/>
              </p:cNvSpPr>
              <p:nvPr/>
            </p:nvSpPr>
            <p:spPr bwMode="auto">
              <a:xfrm>
                <a:off x="4076" y="1712"/>
                <a:ext cx="76" cy="98"/>
              </a:xfrm>
              <a:custGeom>
                <a:avLst/>
                <a:gdLst>
                  <a:gd name="T0" fmla="*/ 16 w 32"/>
                  <a:gd name="T1" fmla="*/ 41 h 41"/>
                  <a:gd name="T2" fmla="*/ 0 w 32"/>
                  <a:gd name="T3" fmla="*/ 26 h 41"/>
                  <a:gd name="T4" fmla="*/ 0 w 32"/>
                  <a:gd name="T5" fmla="*/ 16 h 41"/>
                  <a:gd name="T6" fmla="*/ 16 w 32"/>
                  <a:gd name="T7" fmla="*/ 0 h 41"/>
                  <a:gd name="T8" fmla="*/ 32 w 32"/>
                  <a:gd name="T9" fmla="*/ 16 h 41"/>
                  <a:gd name="T10" fmla="*/ 32 w 32"/>
                  <a:gd name="T11" fmla="*/ 25 h 41"/>
                  <a:gd name="T12" fmla="*/ 16 w 32"/>
                  <a:gd name="T13" fmla="*/ 41 h 41"/>
                  <a:gd name="T14" fmla="*/ 26 w 32"/>
                  <a:gd name="T15" fmla="*/ 16 h 41"/>
                  <a:gd name="T16" fmla="*/ 16 w 32"/>
                  <a:gd name="T17" fmla="*/ 5 h 41"/>
                  <a:gd name="T18" fmla="*/ 6 w 32"/>
                  <a:gd name="T19" fmla="*/ 16 h 41"/>
                  <a:gd name="T20" fmla="*/ 6 w 32"/>
                  <a:gd name="T21" fmla="*/ 26 h 41"/>
                  <a:gd name="T22" fmla="*/ 16 w 32"/>
                  <a:gd name="T23" fmla="*/ 36 h 41"/>
                  <a:gd name="T24" fmla="*/ 26 w 32"/>
                  <a:gd name="T25" fmla="*/ 25 h 41"/>
                  <a:gd name="T26" fmla="*/ 26 w 32"/>
                  <a:gd name="T27" fmla="*/ 16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2" h="41">
                    <a:moveTo>
                      <a:pt x="16" y="41"/>
                    </a:moveTo>
                    <a:cubicBezTo>
                      <a:pt x="6" y="41"/>
                      <a:pt x="0" y="36"/>
                      <a:pt x="0" y="2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6"/>
                      <a:pt x="7" y="0"/>
                      <a:pt x="16" y="0"/>
                    </a:cubicBezTo>
                    <a:cubicBezTo>
                      <a:pt x="26" y="0"/>
                      <a:pt x="32" y="6"/>
                      <a:pt x="32" y="16"/>
                    </a:cubicBezTo>
                    <a:cubicBezTo>
                      <a:pt x="32" y="25"/>
                      <a:pt x="32" y="25"/>
                      <a:pt x="32" y="25"/>
                    </a:cubicBezTo>
                    <a:cubicBezTo>
                      <a:pt x="32" y="36"/>
                      <a:pt x="25" y="41"/>
                      <a:pt x="16" y="41"/>
                    </a:cubicBezTo>
                    <a:close/>
                    <a:moveTo>
                      <a:pt x="26" y="16"/>
                    </a:moveTo>
                    <a:cubicBezTo>
                      <a:pt x="26" y="10"/>
                      <a:pt x="23" y="5"/>
                      <a:pt x="16" y="5"/>
                    </a:cubicBezTo>
                    <a:cubicBezTo>
                      <a:pt x="9" y="5"/>
                      <a:pt x="6" y="10"/>
                      <a:pt x="6" y="16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6" y="32"/>
                      <a:pt x="9" y="36"/>
                      <a:pt x="16" y="36"/>
                    </a:cubicBezTo>
                    <a:cubicBezTo>
                      <a:pt x="23" y="36"/>
                      <a:pt x="26" y="32"/>
                      <a:pt x="26" y="25"/>
                    </a:cubicBezTo>
                    <a:lnTo>
                      <a:pt x="26" y="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6" name="Freeform 18" hidden="1"/>
              <p:cNvSpPr>
                <a:spLocks/>
              </p:cNvSpPr>
              <p:nvPr/>
            </p:nvSpPr>
            <p:spPr bwMode="auto">
              <a:xfrm>
                <a:off x="4166" y="1712"/>
                <a:ext cx="130" cy="95"/>
              </a:xfrm>
              <a:custGeom>
                <a:avLst/>
                <a:gdLst>
                  <a:gd name="T0" fmla="*/ 49 w 55"/>
                  <a:gd name="T1" fmla="*/ 40 h 40"/>
                  <a:gd name="T2" fmla="*/ 49 w 55"/>
                  <a:gd name="T3" fmla="*/ 15 h 40"/>
                  <a:gd name="T4" fmla="*/ 41 w 55"/>
                  <a:gd name="T5" fmla="*/ 5 h 40"/>
                  <a:gd name="T6" fmla="*/ 30 w 55"/>
                  <a:gd name="T7" fmla="*/ 17 h 40"/>
                  <a:gd name="T8" fmla="*/ 30 w 55"/>
                  <a:gd name="T9" fmla="*/ 40 h 40"/>
                  <a:gd name="T10" fmla="*/ 24 w 55"/>
                  <a:gd name="T11" fmla="*/ 40 h 40"/>
                  <a:gd name="T12" fmla="*/ 24 w 55"/>
                  <a:gd name="T13" fmla="*/ 15 h 40"/>
                  <a:gd name="T14" fmla="*/ 17 w 55"/>
                  <a:gd name="T15" fmla="*/ 5 h 40"/>
                  <a:gd name="T16" fmla="*/ 6 w 55"/>
                  <a:gd name="T17" fmla="*/ 17 h 40"/>
                  <a:gd name="T18" fmla="*/ 6 w 55"/>
                  <a:gd name="T19" fmla="*/ 40 h 40"/>
                  <a:gd name="T20" fmla="*/ 0 w 55"/>
                  <a:gd name="T21" fmla="*/ 40 h 40"/>
                  <a:gd name="T22" fmla="*/ 0 w 55"/>
                  <a:gd name="T23" fmla="*/ 1 h 40"/>
                  <a:gd name="T24" fmla="*/ 6 w 55"/>
                  <a:gd name="T25" fmla="*/ 1 h 40"/>
                  <a:gd name="T26" fmla="*/ 6 w 55"/>
                  <a:gd name="T27" fmla="*/ 7 h 40"/>
                  <a:gd name="T28" fmla="*/ 6 w 55"/>
                  <a:gd name="T29" fmla="*/ 7 h 40"/>
                  <a:gd name="T30" fmla="*/ 18 w 55"/>
                  <a:gd name="T31" fmla="*/ 0 h 40"/>
                  <a:gd name="T32" fmla="*/ 29 w 55"/>
                  <a:gd name="T33" fmla="*/ 7 h 40"/>
                  <a:gd name="T34" fmla="*/ 30 w 55"/>
                  <a:gd name="T35" fmla="*/ 7 h 40"/>
                  <a:gd name="T36" fmla="*/ 42 w 55"/>
                  <a:gd name="T37" fmla="*/ 0 h 40"/>
                  <a:gd name="T38" fmla="*/ 55 w 55"/>
                  <a:gd name="T39" fmla="*/ 13 h 40"/>
                  <a:gd name="T40" fmla="*/ 55 w 55"/>
                  <a:gd name="T41" fmla="*/ 40 h 40"/>
                  <a:gd name="T42" fmla="*/ 49 w 55"/>
                  <a:gd name="T43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5" h="40">
                    <a:moveTo>
                      <a:pt x="49" y="40"/>
                    </a:moveTo>
                    <a:cubicBezTo>
                      <a:pt x="49" y="15"/>
                      <a:pt x="49" y="15"/>
                      <a:pt x="49" y="15"/>
                    </a:cubicBezTo>
                    <a:cubicBezTo>
                      <a:pt x="49" y="9"/>
                      <a:pt x="46" y="5"/>
                      <a:pt x="41" y="5"/>
                    </a:cubicBezTo>
                    <a:cubicBezTo>
                      <a:pt x="35" y="5"/>
                      <a:pt x="30" y="11"/>
                      <a:pt x="30" y="17"/>
                    </a:cubicBezTo>
                    <a:cubicBezTo>
                      <a:pt x="30" y="40"/>
                      <a:pt x="30" y="40"/>
                      <a:pt x="30" y="40"/>
                    </a:cubicBezTo>
                    <a:cubicBezTo>
                      <a:pt x="24" y="40"/>
                      <a:pt x="24" y="40"/>
                      <a:pt x="24" y="40"/>
                    </a:cubicBezTo>
                    <a:cubicBezTo>
                      <a:pt x="24" y="15"/>
                      <a:pt x="24" y="15"/>
                      <a:pt x="24" y="15"/>
                    </a:cubicBezTo>
                    <a:cubicBezTo>
                      <a:pt x="24" y="9"/>
                      <a:pt x="21" y="5"/>
                      <a:pt x="17" y="5"/>
                    </a:cubicBezTo>
                    <a:cubicBezTo>
                      <a:pt x="12" y="5"/>
                      <a:pt x="6" y="10"/>
                      <a:pt x="6" y="17"/>
                    </a:cubicBezTo>
                    <a:cubicBezTo>
                      <a:pt x="6" y="40"/>
                      <a:pt x="6" y="40"/>
                      <a:pt x="6" y="40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9" y="3"/>
                      <a:pt x="13" y="0"/>
                      <a:pt x="18" y="0"/>
                    </a:cubicBezTo>
                    <a:cubicBezTo>
                      <a:pt x="24" y="0"/>
                      <a:pt x="28" y="3"/>
                      <a:pt x="29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3" y="3"/>
                      <a:pt x="37" y="0"/>
                      <a:pt x="42" y="0"/>
                    </a:cubicBezTo>
                    <a:cubicBezTo>
                      <a:pt x="51" y="0"/>
                      <a:pt x="55" y="6"/>
                      <a:pt x="55" y="13"/>
                    </a:cubicBezTo>
                    <a:cubicBezTo>
                      <a:pt x="55" y="40"/>
                      <a:pt x="55" y="40"/>
                      <a:pt x="55" y="40"/>
                    </a:cubicBezTo>
                    <a:lnTo>
                      <a:pt x="49" y="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7" name="Freeform 19" hidden="1"/>
              <p:cNvSpPr>
                <a:spLocks/>
              </p:cNvSpPr>
              <p:nvPr/>
            </p:nvSpPr>
            <p:spPr bwMode="auto">
              <a:xfrm>
                <a:off x="831" y="1318"/>
                <a:ext cx="530" cy="563"/>
              </a:xfrm>
              <a:custGeom>
                <a:avLst/>
                <a:gdLst>
                  <a:gd name="T0" fmla="*/ 78 w 224"/>
                  <a:gd name="T1" fmla="*/ 176 h 236"/>
                  <a:gd name="T2" fmla="*/ 50 w 224"/>
                  <a:gd name="T3" fmla="*/ 146 h 236"/>
                  <a:gd name="T4" fmla="*/ 51 w 224"/>
                  <a:gd name="T5" fmla="*/ 0 h 236"/>
                  <a:gd name="T6" fmla="*/ 45 w 224"/>
                  <a:gd name="T7" fmla="*/ 0 h 236"/>
                  <a:gd name="T8" fmla="*/ 17 w 224"/>
                  <a:gd name="T9" fmla="*/ 32 h 236"/>
                  <a:gd name="T10" fmla="*/ 24 w 224"/>
                  <a:gd name="T11" fmla="*/ 204 h 236"/>
                  <a:gd name="T12" fmla="*/ 55 w 224"/>
                  <a:gd name="T13" fmla="*/ 233 h 236"/>
                  <a:gd name="T14" fmla="*/ 204 w 224"/>
                  <a:gd name="T15" fmla="*/ 197 h 236"/>
                  <a:gd name="T16" fmla="*/ 223 w 224"/>
                  <a:gd name="T17" fmla="*/ 168 h 236"/>
                  <a:gd name="T18" fmla="*/ 224 w 224"/>
                  <a:gd name="T19" fmla="*/ 156 h 236"/>
                  <a:gd name="T20" fmla="*/ 78 w 224"/>
                  <a:gd name="T21" fmla="*/ 176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4" h="236">
                    <a:moveTo>
                      <a:pt x="78" y="176"/>
                    </a:moveTo>
                    <a:cubicBezTo>
                      <a:pt x="68" y="175"/>
                      <a:pt x="54" y="161"/>
                      <a:pt x="50" y="146"/>
                    </a:cubicBezTo>
                    <a:cubicBezTo>
                      <a:pt x="36" y="98"/>
                      <a:pt x="36" y="47"/>
                      <a:pt x="51" y="0"/>
                    </a:cubicBezTo>
                    <a:cubicBezTo>
                      <a:pt x="49" y="0"/>
                      <a:pt x="47" y="0"/>
                      <a:pt x="45" y="0"/>
                    </a:cubicBezTo>
                    <a:cubicBezTo>
                      <a:pt x="35" y="2"/>
                      <a:pt x="21" y="16"/>
                      <a:pt x="17" y="32"/>
                    </a:cubicBezTo>
                    <a:cubicBezTo>
                      <a:pt x="0" y="88"/>
                      <a:pt x="3" y="149"/>
                      <a:pt x="24" y="204"/>
                    </a:cubicBezTo>
                    <a:cubicBezTo>
                      <a:pt x="30" y="219"/>
                      <a:pt x="45" y="232"/>
                      <a:pt x="55" y="233"/>
                    </a:cubicBezTo>
                    <a:cubicBezTo>
                      <a:pt x="108" y="236"/>
                      <a:pt x="157" y="220"/>
                      <a:pt x="204" y="197"/>
                    </a:cubicBezTo>
                    <a:cubicBezTo>
                      <a:pt x="213" y="193"/>
                      <a:pt x="221" y="179"/>
                      <a:pt x="223" y="168"/>
                    </a:cubicBezTo>
                    <a:cubicBezTo>
                      <a:pt x="223" y="164"/>
                      <a:pt x="223" y="160"/>
                      <a:pt x="224" y="156"/>
                    </a:cubicBezTo>
                    <a:cubicBezTo>
                      <a:pt x="177" y="172"/>
                      <a:pt x="129" y="182"/>
                      <a:pt x="78" y="1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8" name="Freeform 20" hidden="1"/>
              <p:cNvSpPr>
                <a:spLocks/>
              </p:cNvSpPr>
              <p:nvPr/>
            </p:nvSpPr>
            <p:spPr bwMode="auto">
              <a:xfrm>
                <a:off x="952" y="1208"/>
                <a:ext cx="495" cy="482"/>
              </a:xfrm>
              <a:custGeom>
                <a:avLst/>
                <a:gdLst>
                  <a:gd name="T0" fmla="*/ 205 w 209"/>
                  <a:gd name="T1" fmla="*/ 65 h 202"/>
                  <a:gd name="T2" fmla="*/ 185 w 209"/>
                  <a:gd name="T3" fmla="*/ 38 h 202"/>
                  <a:gd name="T4" fmla="*/ 36 w 209"/>
                  <a:gd name="T5" fmla="*/ 2 h 202"/>
                  <a:gd name="T6" fmla="*/ 6 w 209"/>
                  <a:gd name="T7" fmla="*/ 30 h 202"/>
                  <a:gd name="T8" fmla="*/ 0 w 209"/>
                  <a:gd name="T9" fmla="*/ 46 h 202"/>
                  <a:gd name="T10" fmla="*/ 145 w 209"/>
                  <a:gd name="T11" fmla="*/ 69 h 202"/>
                  <a:gd name="T12" fmla="*/ 167 w 209"/>
                  <a:gd name="T13" fmla="*/ 96 h 202"/>
                  <a:gd name="T14" fmla="*/ 173 w 209"/>
                  <a:gd name="T15" fmla="*/ 202 h 202"/>
                  <a:gd name="T16" fmla="*/ 179 w 209"/>
                  <a:gd name="T17" fmla="*/ 200 h 202"/>
                  <a:gd name="T18" fmla="*/ 200 w 209"/>
                  <a:gd name="T19" fmla="*/ 174 h 202"/>
                  <a:gd name="T20" fmla="*/ 205 w 209"/>
                  <a:gd name="T21" fmla="*/ 65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9" h="202">
                    <a:moveTo>
                      <a:pt x="205" y="65"/>
                    </a:moveTo>
                    <a:cubicBezTo>
                      <a:pt x="203" y="55"/>
                      <a:pt x="194" y="42"/>
                      <a:pt x="185" y="38"/>
                    </a:cubicBezTo>
                    <a:cubicBezTo>
                      <a:pt x="138" y="16"/>
                      <a:pt x="90" y="0"/>
                      <a:pt x="36" y="2"/>
                    </a:cubicBezTo>
                    <a:cubicBezTo>
                      <a:pt x="26" y="3"/>
                      <a:pt x="12" y="15"/>
                      <a:pt x="6" y="30"/>
                    </a:cubicBezTo>
                    <a:cubicBezTo>
                      <a:pt x="4" y="35"/>
                      <a:pt x="2" y="40"/>
                      <a:pt x="0" y="46"/>
                    </a:cubicBezTo>
                    <a:cubicBezTo>
                      <a:pt x="51" y="40"/>
                      <a:pt x="99" y="51"/>
                      <a:pt x="145" y="69"/>
                    </a:cubicBezTo>
                    <a:cubicBezTo>
                      <a:pt x="155" y="73"/>
                      <a:pt x="164" y="85"/>
                      <a:pt x="167" y="96"/>
                    </a:cubicBezTo>
                    <a:cubicBezTo>
                      <a:pt x="173" y="132"/>
                      <a:pt x="175" y="166"/>
                      <a:pt x="173" y="202"/>
                    </a:cubicBezTo>
                    <a:cubicBezTo>
                      <a:pt x="175" y="201"/>
                      <a:pt x="177" y="200"/>
                      <a:pt x="179" y="200"/>
                    </a:cubicBezTo>
                    <a:cubicBezTo>
                      <a:pt x="188" y="196"/>
                      <a:pt x="198" y="184"/>
                      <a:pt x="200" y="174"/>
                    </a:cubicBezTo>
                    <a:cubicBezTo>
                      <a:pt x="208" y="137"/>
                      <a:pt x="209" y="103"/>
                      <a:pt x="205" y="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156" name="Group 4" hidden="1"/>
            <p:cNvGrpSpPr>
              <a:grpSpLocks noChangeAspect="1"/>
            </p:cNvGrpSpPr>
            <p:nvPr/>
          </p:nvGrpSpPr>
          <p:grpSpPr bwMode="auto">
            <a:xfrm rot="19800000">
              <a:off x="3693126" y="5048646"/>
              <a:ext cx="2120754" cy="411910"/>
              <a:chOff x="831" y="1208"/>
              <a:chExt cx="3465" cy="673"/>
            </a:xfrm>
            <a:solidFill>
              <a:schemeClr val="bg1">
                <a:lumMod val="50000"/>
                <a:alpha val="10000"/>
              </a:schemeClr>
            </a:solidFill>
          </p:grpSpPr>
          <p:sp>
            <p:nvSpPr>
              <p:cNvPr id="157" name="Freeform 5" hidden="1"/>
              <p:cNvSpPr>
                <a:spLocks/>
              </p:cNvSpPr>
              <p:nvPr/>
            </p:nvSpPr>
            <p:spPr bwMode="auto">
              <a:xfrm>
                <a:off x="1489" y="1435"/>
                <a:ext cx="301" cy="379"/>
              </a:xfrm>
              <a:custGeom>
                <a:avLst/>
                <a:gdLst>
                  <a:gd name="T0" fmla="*/ 65 w 127"/>
                  <a:gd name="T1" fmla="*/ 159 h 159"/>
                  <a:gd name="T2" fmla="*/ 0 w 127"/>
                  <a:gd name="T3" fmla="*/ 131 h 159"/>
                  <a:gd name="T4" fmla="*/ 24 w 127"/>
                  <a:gd name="T5" fmla="*/ 109 h 159"/>
                  <a:gd name="T6" fmla="*/ 63 w 127"/>
                  <a:gd name="T7" fmla="*/ 129 h 159"/>
                  <a:gd name="T8" fmla="*/ 88 w 127"/>
                  <a:gd name="T9" fmla="*/ 114 h 159"/>
                  <a:gd name="T10" fmla="*/ 74 w 127"/>
                  <a:gd name="T11" fmla="*/ 100 h 159"/>
                  <a:gd name="T12" fmla="*/ 47 w 127"/>
                  <a:gd name="T13" fmla="*/ 93 h 159"/>
                  <a:gd name="T14" fmla="*/ 7 w 127"/>
                  <a:gd name="T15" fmla="*/ 50 h 159"/>
                  <a:gd name="T16" fmla="*/ 65 w 127"/>
                  <a:gd name="T17" fmla="*/ 0 h 159"/>
                  <a:gd name="T18" fmla="*/ 123 w 127"/>
                  <a:gd name="T19" fmla="*/ 24 h 159"/>
                  <a:gd name="T20" fmla="*/ 98 w 127"/>
                  <a:gd name="T21" fmla="*/ 45 h 159"/>
                  <a:gd name="T22" fmla="*/ 66 w 127"/>
                  <a:gd name="T23" fmla="*/ 30 h 159"/>
                  <a:gd name="T24" fmla="*/ 45 w 127"/>
                  <a:gd name="T25" fmla="*/ 45 h 159"/>
                  <a:gd name="T26" fmla="*/ 66 w 127"/>
                  <a:gd name="T27" fmla="*/ 59 h 159"/>
                  <a:gd name="T28" fmla="*/ 88 w 127"/>
                  <a:gd name="T29" fmla="*/ 65 h 159"/>
                  <a:gd name="T30" fmla="*/ 127 w 127"/>
                  <a:gd name="T31" fmla="*/ 109 h 159"/>
                  <a:gd name="T32" fmla="*/ 65 w 127"/>
                  <a:gd name="T33" fmla="*/ 159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7" h="159">
                    <a:moveTo>
                      <a:pt x="65" y="159"/>
                    </a:moveTo>
                    <a:cubicBezTo>
                      <a:pt x="38" y="159"/>
                      <a:pt x="15" y="152"/>
                      <a:pt x="0" y="131"/>
                    </a:cubicBezTo>
                    <a:cubicBezTo>
                      <a:pt x="24" y="109"/>
                      <a:pt x="24" y="109"/>
                      <a:pt x="24" y="109"/>
                    </a:cubicBezTo>
                    <a:cubicBezTo>
                      <a:pt x="32" y="121"/>
                      <a:pt x="47" y="129"/>
                      <a:pt x="63" y="129"/>
                    </a:cubicBezTo>
                    <a:cubicBezTo>
                      <a:pt x="75" y="129"/>
                      <a:pt x="88" y="125"/>
                      <a:pt x="88" y="114"/>
                    </a:cubicBezTo>
                    <a:cubicBezTo>
                      <a:pt x="88" y="106"/>
                      <a:pt x="81" y="103"/>
                      <a:pt x="74" y="100"/>
                    </a:cubicBezTo>
                    <a:cubicBezTo>
                      <a:pt x="70" y="99"/>
                      <a:pt x="52" y="94"/>
                      <a:pt x="47" y="93"/>
                    </a:cubicBezTo>
                    <a:cubicBezTo>
                      <a:pt x="25" y="87"/>
                      <a:pt x="7" y="76"/>
                      <a:pt x="7" y="50"/>
                    </a:cubicBezTo>
                    <a:cubicBezTo>
                      <a:pt x="7" y="21"/>
                      <a:pt x="31" y="0"/>
                      <a:pt x="65" y="0"/>
                    </a:cubicBezTo>
                    <a:cubicBezTo>
                      <a:pt x="92" y="0"/>
                      <a:pt x="111" y="7"/>
                      <a:pt x="123" y="24"/>
                    </a:cubicBezTo>
                    <a:cubicBezTo>
                      <a:pt x="98" y="45"/>
                      <a:pt x="98" y="45"/>
                      <a:pt x="98" y="45"/>
                    </a:cubicBezTo>
                    <a:cubicBezTo>
                      <a:pt x="91" y="35"/>
                      <a:pt x="78" y="30"/>
                      <a:pt x="66" y="30"/>
                    </a:cubicBezTo>
                    <a:cubicBezTo>
                      <a:pt x="55" y="30"/>
                      <a:pt x="45" y="35"/>
                      <a:pt x="45" y="45"/>
                    </a:cubicBezTo>
                    <a:cubicBezTo>
                      <a:pt x="45" y="55"/>
                      <a:pt x="54" y="56"/>
                      <a:pt x="66" y="59"/>
                    </a:cubicBezTo>
                    <a:cubicBezTo>
                      <a:pt x="69" y="61"/>
                      <a:pt x="85" y="64"/>
                      <a:pt x="88" y="65"/>
                    </a:cubicBezTo>
                    <a:cubicBezTo>
                      <a:pt x="111" y="72"/>
                      <a:pt x="127" y="84"/>
                      <a:pt x="127" y="109"/>
                    </a:cubicBezTo>
                    <a:cubicBezTo>
                      <a:pt x="127" y="142"/>
                      <a:pt x="97" y="159"/>
                      <a:pt x="65" y="1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8" name="Freeform 6" hidden="1"/>
              <p:cNvSpPr>
                <a:spLocks/>
              </p:cNvSpPr>
              <p:nvPr/>
            </p:nvSpPr>
            <p:spPr bwMode="auto">
              <a:xfrm>
                <a:off x="1806" y="1439"/>
                <a:ext cx="131" cy="375"/>
              </a:xfrm>
              <a:custGeom>
                <a:avLst/>
                <a:gdLst>
                  <a:gd name="T0" fmla="*/ 32 w 55"/>
                  <a:gd name="T1" fmla="*/ 157 h 157"/>
                  <a:gd name="T2" fmla="*/ 0 w 55"/>
                  <a:gd name="T3" fmla="*/ 126 h 157"/>
                  <a:gd name="T4" fmla="*/ 0 w 55"/>
                  <a:gd name="T5" fmla="*/ 0 h 157"/>
                  <a:gd name="T6" fmla="*/ 36 w 55"/>
                  <a:gd name="T7" fmla="*/ 0 h 157"/>
                  <a:gd name="T8" fmla="*/ 36 w 55"/>
                  <a:gd name="T9" fmla="*/ 117 h 157"/>
                  <a:gd name="T10" fmla="*/ 45 w 55"/>
                  <a:gd name="T11" fmla="*/ 126 h 157"/>
                  <a:gd name="T12" fmla="*/ 55 w 55"/>
                  <a:gd name="T13" fmla="*/ 125 h 157"/>
                  <a:gd name="T14" fmla="*/ 55 w 55"/>
                  <a:gd name="T15" fmla="*/ 153 h 157"/>
                  <a:gd name="T16" fmla="*/ 32 w 55"/>
                  <a:gd name="T17" fmla="*/ 15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157">
                    <a:moveTo>
                      <a:pt x="32" y="157"/>
                    </a:moveTo>
                    <a:cubicBezTo>
                      <a:pt x="8" y="157"/>
                      <a:pt x="0" y="141"/>
                      <a:pt x="0" y="12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117"/>
                      <a:pt x="36" y="117"/>
                      <a:pt x="36" y="117"/>
                    </a:cubicBezTo>
                    <a:cubicBezTo>
                      <a:pt x="36" y="122"/>
                      <a:pt x="38" y="126"/>
                      <a:pt x="45" y="126"/>
                    </a:cubicBezTo>
                    <a:cubicBezTo>
                      <a:pt x="48" y="126"/>
                      <a:pt x="51" y="125"/>
                      <a:pt x="55" y="125"/>
                    </a:cubicBezTo>
                    <a:cubicBezTo>
                      <a:pt x="55" y="153"/>
                      <a:pt x="55" y="153"/>
                      <a:pt x="55" y="153"/>
                    </a:cubicBezTo>
                    <a:cubicBezTo>
                      <a:pt x="49" y="155"/>
                      <a:pt x="40" y="157"/>
                      <a:pt x="32" y="1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59" name="Freeform 7" hidden="1"/>
              <p:cNvSpPr>
                <a:spLocks noEditPoints="1"/>
              </p:cNvSpPr>
              <p:nvPr/>
            </p:nvSpPr>
            <p:spPr bwMode="auto">
              <a:xfrm>
                <a:off x="1951" y="1437"/>
                <a:ext cx="85" cy="370"/>
              </a:xfrm>
              <a:custGeom>
                <a:avLst/>
                <a:gdLst>
                  <a:gd name="T0" fmla="*/ 0 w 85"/>
                  <a:gd name="T1" fmla="*/ 65 h 370"/>
                  <a:gd name="T2" fmla="*/ 0 w 85"/>
                  <a:gd name="T3" fmla="*/ 0 h 370"/>
                  <a:gd name="T4" fmla="*/ 85 w 85"/>
                  <a:gd name="T5" fmla="*/ 0 h 370"/>
                  <a:gd name="T6" fmla="*/ 85 w 85"/>
                  <a:gd name="T7" fmla="*/ 65 h 370"/>
                  <a:gd name="T8" fmla="*/ 0 w 85"/>
                  <a:gd name="T9" fmla="*/ 65 h 370"/>
                  <a:gd name="T10" fmla="*/ 0 w 85"/>
                  <a:gd name="T11" fmla="*/ 370 h 370"/>
                  <a:gd name="T12" fmla="*/ 0 w 85"/>
                  <a:gd name="T13" fmla="*/ 100 h 370"/>
                  <a:gd name="T14" fmla="*/ 85 w 85"/>
                  <a:gd name="T15" fmla="*/ 100 h 370"/>
                  <a:gd name="T16" fmla="*/ 85 w 85"/>
                  <a:gd name="T17" fmla="*/ 370 h 370"/>
                  <a:gd name="T18" fmla="*/ 0 w 85"/>
                  <a:gd name="T19" fmla="*/ 370 h 3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5" h="370">
                    <a:moveTo>
                      <a:pt x="0" y="65"/>
                    </a:moveTo>
                    <a:lnTo>
                      <a:pt x="0" y="0"/>
                    </a:lnTo>
                    <a:lnTo>
                      <a:pt x="85" y="0"/>
                    </a:lnTo>
                    <a:lnTo>
                      <a:pt x="85" y="65"/>
                    </a:lnTo>
                    <a:lnTo>
                      <a:pt x="0" y="65"/>
                    </a:lnTo>
                    <a:close/>
                    <a:moveTo>
                      <a:pt x="0" y="370"/>
                    </a:moveTo>
                    <a:lnTo>
                      <a:pt x="0" y="100"/>
                    </a:lnTo>
                    <a:lnTo>
                      <a:pt x="85" y="100"/>
                    </a:lnTo>
                    <a:lnTo>
                      <a:pt x="85" y="370"/>
                    </a:lnTo>
                    <a:lnTo>
                      <a:pt x="0" y="37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0" name="Freeform 8" hidden="1"/>
              <p:cNvSpPr>
                <a:spLocks noEditPoints="1"/>
              </p:cNvSpPr>
              <p:nvPr/>
            </p:nvSpPr>
            <p:spPr bwMode="auto">
              <a:xfrm>
                <a:off x="2057" y="1439"/>
                <a:ext cx="258" cy="375"/>
              </a:xfrm>
              <a:custGeom>
                <a:avLst/>
                <a:gdLst>
                  <a:gd name="T0" fmla="*/ 75 w 109"/>
                  <a:gd name="T1" fmla="*/ 154 h 157"/>
                  <a:gd name="T2" fmla="*/ 75 w 109"/>
                  <a:gd name="T3" fmla="*/ 141 h 157"/>
                  <a:gd name="T4" fmla="*/ 74 w 109"/>
                  <a:gd name="T5" fmla="*/ 141 h 157"/>
                  <a:gd name="T6" fmla="*/ 42 w 109"/>
                  <a:gd name="T7" fmla="*/ 157 h 157"/>
                  <a:gd name="T8" fmla="*/ 0 w 109"/>
                  <a:gd name="T9" fmla="*/ 115 h 157"/>
                  <a:gd name="T10" fmla="*/ 0 w 109"/>
                  <a:gd name="T11" fmla="*/ 81 h 157"/>
                  <a:gd name="T12" fmla="*/ 45 w 109"/>
                  <a:gd name="T13" fmla="*/ 38 h 157"/>
                  <a:gd name="T14" fmla="*/ 73 w 109"/>
                  <a:gd name="T15" fmla="*/ 51 h 157"/>
                  <a:gd name="T16" fmla="*/ 74 w 109"/>
                  <a:gd name="T17" fmla="*/ 51 h 157"/>
                  <a:gd name="T18" fmla="*/ 74 w 109"/>
                  <a:gd name="T19" fmla="*/ 0 h 157"/>
                  <a:gd name="T20" fmla="*/ 109 w 109"/>
                  <a:gd name="T21" fmla="*/ 0 h 157"/>
                  <a:gd name="T22" fmla="*/ 109 w 109"/>
                  <a:gd name="T23" fmla="*/ 154 h 157"/>
                  <a:gd name="T24" fmla="*/ 75 w 109"/>
                  <a:gd name="T25" fmla="*/ 154 h 157"/>
                  <a:gd name="T26" fmla="*/ 74 w 109"/>
                  <a:gd name="T27" fmla="*/ 83 h 157"/>
                  <a:gd name="T28" fmla="*/ 54 w 109"/>
                  <a:gd name="T29" fmla="*/ 65 h 157"/>
                  <a:gd name="T30" fmla="*/ 36 w 109"/>
                  <a:gd name="T31" fmla="*/ 84 h 157"/>
                  <a:gd name="T32" fmla="*/ 36 w 109"/>
                  <a:gd name="T33" fmla="*/ 111 h 157"/>
                  <a:gd name="T34" fmla="*/ 55 w 109"/>
                  <a:gd name="T35" fmla="*/ 129 h 157"/>
                  <a:gd name="T36" fmla="*/ 74 w 109"/>
                  <a:gd name="T37" fmla="*/ 110 h 157"/>
                  <a:gd name="T38" fmla="*/ 74 w 109"/>
                  <a:gd name="T39" fmla="*/ 83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9" h="157">
                    <a:moveTo>
                      <a:pt x="75" y="154"/>
                    </a:moveTo>
                    <a:cubicBezTo>
                      <a:pt x="75" y="141"/>
                      <a:pt x="75" y="141"/>
                      <a:pt x="75" y="141"/>
                    </a:cubicBezTo>
                    <a:cubicBezTo>
                      <a:pt x="74" y="141"/>
                      <a:pt x="74" y="141"/>
                      <a:pt x="74" y="141"/>
                    </a:cubicBezTo>
                    <a:cubicBezTo>
                      <a:pt x="67" y="151"/>
                      <a:pt x="53" y="157"/>
                      <a:pt x="42" y="157"/>
                    </a:cubicBezTo>
                    <a:cubicBezTo>
                      <a:pt x="17" y="157"/>
                      <a:pt x="0" y="141"/>
                      <a:pt x="0" y="115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54"/>
                      <a:pt x="20" y="38"/>
                      <a:pt x="45" y="38"/>
                    </a:cubicBezTo>
                    <a:cubicBezTo>
                      <a:pt x="56" y="38"/>
                      <a:pt x="67" y="43"/>
                      <a:pt x="73" y="51"/>
                    </a:cubicBezTo>
                    <a:cubicBezTo>
                      <a:pt x="74" y="51"/>
                      <a:pt x="74" y="51"/>
                      <a:pt x="74" y="51"/>
                    </a:cubicBezTo>
                    <a:cubicBezTo>
                      <a:pt x="74" y="0"/>
                      <a:pt x="74" y="0"/>
                      <a:pt x="74" y="0"/>
                    </a:cubicBezTo>
                    <a:cubicBezTo>
                      <a:pt x="109" y="0"/>
                      <a:pt x="109" y="0"/>
                      <a:pt x="109" y="0"/>
                    </a:cubicBezTo>
                    <a:cubicBezTo>
                      <a:pt x="109" y="154"/>
                      <a:pt x="109" y="154"/>
                      <a:pt x="109" y="154"/>
                    </a:cubicBezTo>
                    <a:lnTo>
                      <a:pt x="75" y="154"/>
                    </a:lnTo>
                    <a:close/>
                    <a:moveTo>
                      <a:pt x="74" y="83"/>
                    </a:moveTo>
                    <a:cubicBezTo>
                      <a:pt x="74" y="70"/>
                      <a:pt x="64" y="65"/>
                      <a:pt x="54" y="65"/>
                    </a:cubicBezTo>
                    <a:cubicBezTo>
                      <a:pt x="46" y="65"/>
                      <a:pt x="36" y="70"/>
                      <a:pt x="36" y="84"/>
                    </a:cubicBezTo>
                    <a:cubicBezTo>
                      <a:pt x="36" y="111"/>
                      <a:pt x="36" y="111"/>
                      <a:pt x="36" y="111"/>
                    </a:cubicBezTo>
                    <a:cubicBezTo>
                      <a:pt x="36" y="123"/>
                      <a:pt x="44" y="129"/>
                      <a:pt x="55" y="129"/>
                    </a:cubicBezTo>
                    <a:cubicBezTo>
                      <a:pt x="64" y="129"/>
                      <a:pt x="74" y="124"/>
                      <a:pt x="74" y="110"/>
                    </a:cubicBezTo>
                    <a:lnTo>
                      <a:pt x="74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1" name="Freeform 9" hidden="1"/>
              <p:cNvSpPr>
                <a:spLocks noEditPoints="1"/>
              </p:cNvSpPr>
              <p:nvPr/>
            </p:nvSpPr>
            <p:spPr bwMode="auto">
              <a:xfrm>
                <a:off x="2337" y="1530"/>
                <a:ext cx="253" cy="284"/>
              </a:xfrm>
              <a:custGeom>
                <a:avLst/>
                <a:gdLst>
                  <a:gd name="T0" fmla="*/ 37 w 107"/>
                  <a:gd name="T1" fmla="*/ 71 h 119"/>
                  <a:gd name="T2" fmla="*/ 37 w 107"/>
                  <a:gd name="T3" fmla="*/ 74 h 119"/>
                  <a:gd name="T4" fmla="*/ 63 w 107"/>
                  <a:gd name="T5" fmla="*/ 92 h 119"/>
                  <a:gd name="T6" fmla="*/ 90 w 107"/>
                  <a:gd name="T7" fmla="*/ 84 h 119"/>
                  <a:gd name="T8" fmla="*/ 101 w 107"/>
                  <a:gd name="T9" fmla="*/ 109 h 119"/>
                  <a:gd name="T10" fmla="*/ 57 w 107"/>
                  <a:gd name="T11" fmla="*/ 119 h 119"/>
                  <a:gd name="T12" fmla="*/ 0 w 107"/>
                  <a:gd name="T13" fmla="*/ 73 h 119"/>
                  <a:gd name="T14" fmla="*/ 0 w 107"/>
                  <a:gd name="T15" fmla="*/ 50 h 119"/>
                  <a:gd name="T16" fmla="*/ 55 w 107"/>
                  <a:gd name="T17" fmla="*/ 0 h 119"/>
                  <a:gd name="T18" fmla="*/ 107 w 107"/>
                  <a:gd name="T19" fmla="*/ 43 h 119"/>
                  <a:gd name="T20" fmla="*/ 107 w 107"/>
                  <a:gd name="T21" fmla="*/ 71 h 119"/>
                  <a:gd name="T22" fmla="*/ 37 w 107"/>
                  <a:gd name="T23" fmla="*/ 71 h 119"/>
                  <a:gd name="T24" fmla="*/ 73 w 107"/>
                  <a:gd name="T25" fmla="*/ 44 h 119"/>
                  <a:gd name="T26" fmla="*/ 55 w 107"/>
                  <a:gd name="T27" fmla="*/ 27 h 119"/>
                  <a:gd name="T28" fmla="*/ 37 w 107"/>
                  <a:gd name="T29" fmla="*/ 46 h 119"/>
                  <a:gd name="T30" fmla="*/ 37 w 107"/>
                  <a:gd name="T31" fmla="*/ 50 h 119"/>
                  <a:gd name="T32" fmla="*/ 73 w 107"/>
                  <a:gd name="T33" fmla="*/ 50 h 119"/>
                  <a:gd name="T34" fmla="*/ 73 w 107"/>
                  <a:gd name="T35" fmla="*/ 44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7" h="119">
                    <a:moveTo>
                      <a:pt x="37" y="71"/>
                    </a:moveTo>
                    <a:cubicBezTo>
                      <a:pt x="37" y="74"/>
                      <a:pt x="37" y="74"/>
                      <a:pt x="37" y="74"/>
                    </a:cubicBezTo>
                    <a:cubicBezTo>
                      <a:pt x="37" y="86"/>
                      <a:pt x="51" y="92"/>
                      <a:pt x="63" y="92"/>
                    </a:cubicBezTo>
                    <a:cubicBezTo>
                      <a:pt x="73" y="92"/>
                      <a:pt x="85" y="86"/>
                      <a:pt x="90" y="84"/>
                    </a:cubicBezTo>
                    <a:cubicBezTo>
                      <a:pt x="101" y="109"/>
                      <a:pt x="101" y="109"/>
                      <a:pt x="101" y="109"/>
                    </a:cubicBezTo>
                    <a:cubicBezTo>
                      <a:pt x="90" y="115"/>
                      <a:pt x="78" y="119"/>
                      <a:pt x="57" y="119"/>
                    </a:cubicBezTo>
                    <a:cubicBezTo>
                      <a:pt x="30" y="119"/>
                      <a:pt x="0" y="105"/>
                      <a:pt x="0" y="73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16"/>
                      <a:pt x="28" y="0"/>
                      <a:pt x="55" y="0"/>
                    </a:cubicBezTo>
                    <a:cubicBezTo>
                      <a:pt x="81" y="0"/>
                      <a:pt x="107" y="15"/>
                      <a:pt x="107" y="43"/>
                    </a:cubicBezTo>
                    <a:cubicBezTo>
                      <a:pt x="107" y="71"/>
                      <a:pt x="107" y="71"/>
                      <a:pt x="107" y="71"/>
                    </a:cubicBezTo>
                    <a:lnTo>
                      <a:pt x="37" y="71"/>
                    </a:lnTo>
                    <a:close/>
                    <a:moveTo>
                      <a:pt x="73" y="44"/>
                    </a:moveTo>
                    <a:cubicBezTo>
                      <a:pt x="73" y="32"/>
                      <a:pt x="64" y="27"/>
                      <a:pt x="55" y="27"/>
                    </a:cubicBezTo>
                    <a:cubicBezTo>
                      <a:pt x="45" y="27"/>
                      <a:pt x="37" y="33"/>
                      <a:pt x="37" y="46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73" y="50"/>
                      <a:pt x="73" y="50"/>
                      <a:pt x="73" y="50"/>
                    </a:cubicBezTo>
                    <a:lnTo>
                      <a:pt x="73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2" name="Freeform 10" hidden="1"/>
              <p:cNvSpPr>
                <a:spLocks/>
              </p:cNvSpPr>
              <p:nvPr/>
            </p:nvSpPr>
            <p:spPr bwMode="auto">
              <a:xfrm>
                <a:off x="2609" y="1439"/>
                <a:ext cx="367" cy="368"/>
              </a:xfrm>
              <a:custGeom>
                <a:avLst/>
                <a:gdLst>
                  <a:gd name="T0" fmla="*/ 284 w 367"/>
                  <a:gd name="T1" fmla="*/ 368 h 368"/>
                  <a:gd name="T2" fmla="*/ 284 w 367"/>
                  <a:gd name="T3" fmla="*/ 134 h 368"/>
                  <a:gd name="T4" fmla="*/ 281 w 367"/>
                  <a:gd name="T5" fmla="*/ 134 h 368"/>
                  <a:gd name="T6" fmla="*/ 215 w 367"/>
                  <a:gd name="T7" fmla="*/ 320 h 368"/>
                  <a:gd name="T8" fmla="*/ 151 w 367"/>
                  <a:gd name="T9" fmla="*/ 320 h 368"/>
                  <a:gd name="T10" fmla="*/ 85 w 367"/>
                  <a:gd name="T11" fmla="*/ 137 h 368"/>
                  <a:gd name="T12" fmla="*/ 85 w 367"/>
                  <a:gd name="T13" fmla="*/ 137 h 368"/>
                  <a:gd name="T14" fmla="*/ 85 w 367"/>
                  <a:gd name="T15" fmla="*/ 368 h 368"/>
                  <a:gd name="T16" fmla="*/ 0 w 367"/>
                  <a:gd name="T17" fmla="*/ 368 h 368"/>
                  <a:gd name="T18" fmla="*/ 0 w 367"/>
                  <a:gd name="T19" fmla="*/ 0 h 368"/>
                  <a:gd name="T20" fmla="*/ 113 w 367"/>
                  <a:gd name="T21" fmla="*/ 0 h 368"/>
                  <a:gd name="T22" fmla="*/ 184 w 367"/>
                  <a:gd name="T23" fmla="*/ 191 h 368"/>
                  <a:gd name="T24" fmla="*/ 253 w 367"/>
                  <a:gd name="T25" fmla="*/ 0 h 368"/>
                  <a:gd name="T26" fmla="*/ 367 w 367"/>
                  <a:gd name="T27" fmla="*/ 0 h 368"/>
                  <a:gd name="T28" fmla="*/ 367 w 367"/>
                  <a:gd name="T29" fmla="*/ 368 h 368"/>
                  <a:gd name="T30" fmla="*/ 284 w 367"/>
                  <a:gd name="T31" fmla="*/ 368 h 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67" h="368">
                    <a:moveTo>
                      <a:pt x="284" y="368"/>
                    </a:moveTo>
                    <a:lnTo>
                      <a:pt x="284" y="134"/>
                    </a:lnTo>
                    <a:lnTo>
                      <a:pt x="281" y="134"/>
                    </a:lnTo>
                    <a:lnTo>
                      <a:pt x="215" y="320"/>
                    </a:lnTo>
                    <a:lnTo>
                      <a:pt x="151" y="320"/>
                    </a:lnTo>
                    <a:lnTo>
                      <a:pt x="85" y="137"/>
                    </a:lnTo>
                    <a:lnTo>
                      <a:pt x="85" y="137"/>
                    </a:lnTo>
                    <a:lnTo>
                      <a:pt x="85" y="368"/>
                    </a:lnTo>
                    <a:lnTo>
                      <a:pt x="0" y="368"/>
                    </a:lnTo>
                    <a:lnTo>
                      <a:pt x="0" y="0"/>
                    </a:lnTo>
                    <a:lnTo>
                      <a:pt x="113" y="0"/>
                    </a:lnTo>
                    <a:lnTo>
                      <a:pt x="184" y="191"/>
                    </a:lnTo>
                    <a:lnTo>
                      <a:pt x="253" y="0"/>
                    </a:lnTo>
                    <a:lnTo>
                      <a:pt x="367" y="0"/>
                    </a:lnTo>
                    <a:lnTo>
                      <a:pt x="367" y="368"/>
                    </a:lnTo>
                    <a:lnTo>
                      <a:pt x="284" y="36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3" name="Freeform 11" hidden="1"/>
              <p:cNvSpPr>
                <a:spLocks noEditPoints="1"/>
              </p:cNvSpPr>
              <p:nvPr/>
            </p:nvSpPr>
            <p:spPr bwMode="auto">
              <a:xfrm>
                <a:off x="2999" y="1530"/>
                <a:ext cx="258" cy="284"/>
              </a:xfrm>
              <a:custGeom>
                <a:avLst/>
                <a:gdLst>
                  <a:gd name="T0" fmla="*/ 55 w 109"/>
                  <a:gd name="T1" fmla="*/ 119 h 119"/>
                  <a:gd name="T2" fmla="*/ 0 w 109"/>
                  <a:gd name="T3" fmla="*/ 73 h 119"/>
                  <a:gd name="T4" fmla="*/ 0 w 109"/>
                  <a:gd name="T5" fmla="*/ 49 h 119"/>
                  <a:gd name="T6" fmla="*/ 54 w 109"/>
                  <a:gd name="T7" fmla="*/ 0 h 119"/>
                  <a:gd name="T8" fmla="*/ 109 w 109"/>
                  <a:gd name="T9" fmla="*/ 48 h 119"/>
                  <a:gd name="T10" fmla="*/ 109 w 109"/>
                  <a:gd name="T11" fmla="*/ 72 h 119"/>
                  <a:gd name="T12" fmla="*/ 55 w 109"/>
                  <a:gd name="T13" fmla="*/ 119 h 119"/>
                  <a:gd name="T14" fmla="*/ 73 w 109"/>
                  <a:gd name="T15" fmla="*/ 46 h 119"/>
                  <a:gd name="T16" fmla="*/ 55 w 109"/>
                  <a:gd name="T17" fmla="*/ 28 h 119"/>
                  <a:gd name="T18" fmla="*/ 36 w 109"/>
                  <a:gd name="T19" fmla="*/ 46 h 119"/>
                  <a:gd name="T20" fmla="*/ 36 w 109"/>
                  <a:gd name="T21" fmla="*/ 74 h 119"/>
                  <a:gd name="T22" fmla="*/ 55 w 109"/>
                  <a:gd name="T23" fmla="*/ 92 h 119"/>
                  <a:gd name="T24" fmla="*/ 73 w 109"/>
                  <a:gd name="T25" fmla="*/ 74 h 119"/>
                  <a:gd name="T26" fmla="*/ 73 w 109"/>
                  <a:gd name="T27" fmla="*/ 46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9" h="119">
                    <a:moveTo>
                      <a:pt x="55" y="119"/>
                    </a:moveTo>
                    <a:cubicBezTo>
                      <a:pt x="28" y="119"/>
                      <a:pt x="0" y="107"/>
                      <a:pt x="0" y="73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0" y="16"/>
                      <a:pt x="28" y="0"/>
                      <a:pt x="54" y="0"/>
                    </a:cubicBezTo>
                    <a:cubicBezTo>
                      <a:pt x="81" y="0"/>
                      <a:pt x="109" y="15"/>
                      <a:pt x="109" y="48"/>
                    </a:cubicBezTo>
                    <a:cubicBezTo>
                      <a:pt x="109" y="72"/>
                      <a:pt x="109" y="72"/>
                      <a:pt x="109" y="72"/>
                    </a:cubicBezTo>
                    <a:cubicBezTo>
                      <a:pt x="109" y="105"/>
                      <a:pt x="81" y="119"/>
                      <a:pt x="55" y="119"/>
                    </a:cubicBezTo>
                    <a:close/>
                    <a:moveTo>
                      <a:pt x="73" y="46"/>
                    </a:moveTo>
                    <a:cubicBezTo>
                      <a:pt x="73" y="35"/>
                      <a:pt x="65" y="28"/>
                      <a:pt x="55" y="28"/>
                    </a:cubicBezTo>
                    <a:cubicBezTo>
                      <a:pt x="44" y="28"/>
                      <a:pt x="36" y="34"/>
                      <a:pt x="36" y="46"/>
                    </a:cubicBezTo>
                    <a:cubicBezTo>
                      <a:pt x="36" y="74"/>
                      <a:pt x="36" y="74"/>
                      <a:pt x="36" y="74"/>
                    </a:cubicBezTo>
                    <a:cubicBezTo>
                      <a:pt x="36" y="85"/>
                      <a:pt x="44" y="92"/>
                      <a:pt x="55" y="92"/>
                    </a:cubicBezTo>
                    <a:cubicBezTo>
                      <a:pt x="65" y="92"/>
                      <a:pt x="73" y="86"/>
                      <a:pt x="73" y="74"/>
                    </a:cubicBezTo>
                    <a:lnTo>
                      <a:pt x="73" y="4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4" name="Freeform 12" hidden="1"/>
              <p:cNvSpPr>
                <a:spLocks noEditPoints="1"/>
              </p:cNvSpPr>
              <p:nvPr/>
            </p:nvSpPr>
            <p:spPr bwMode="auto">
              <a:xfrm>
                <a:off x="3279" y="1439"/>
                <a:ext cx="258" cy="375"/>
              </a:xfrm>
              <a:custGeom>
                <a:avLst/>
                <a:gdLst>
                  <a:gd name="T0" fmla="*/ 74 w 109"/>
                  <a:gd name="T1" fmla="*/ 154 h 157"/>
                  <a:gd name="T2" fmla="*/ 74 w 109"/>
                  <a:gd name="T3" fmla="*/ 141 h 157"/>
                  <a:gd name="T4" fmla="*/ 73 w 109"/>
                  <a:gd name="T5" fmla="*/ 141 h 157"/>
                  <a:gd name="T6" fmla="*/ 42 w 109"/>
                  <a:gd name="T7" fmla="*/ 157 h 157"/>
                  <a:gd name="T8" fmla="*/ 0 w 109"/>
                  <a:gd name="T9" fmla="*/ 115 h 157"/>
                  <a:gd name="T10" fmla="*/ 0 w 109"/>
                  <a:gd name="T11" fmla="*/ 81 h 157"/>
                  <a:gd name="T12" fmla="*/ 44 w 109"/>
                  <a:gd name="T13" fmla="*/ 38 h 157"/>
                  <a:gd name="T14" fmla="*/ 73 w 109"/>
                  <a:gd name="T15" fmla="*/ 51 h 157"/>
                  <a:gd name="T16" fmla="*/ 73 w 109"/>
                  <a:gd name="T17" fmla="*/ 51 h 157"/>
                  <a:gd name="T18" fmla="*/ 73 w 109"/>
                  <a:gd name="T19" fmla="*/ 0 h 157"/>
                  <a:gd name="T20" fmla="*/ 109 w 109"/>
                  <a:gd name="T21" fmla="*/ 0 h 157"/>
                  <a:gd name="T22" fmla="*/ 109 w 109"/>
                  <a:gd name="T23" fmla="*/ 154 h 157"/>
                  <a:gd name="T24" fmla="*/ 74 w 109"/>
                  <a:gd name="T25" fmla="*/ 154 h 157"/>
                  <a:gd name="T26" fmla="*/ 73 w 109"/>
                  <a:gd name="T27" fmla="*/ 83 h 157"/>
                  <a:gd name="T28" fmla="*/ 54 w 109"/>
                  <a:gd name="T29" fmla="*/ 65 h 157"/>
                  <a:gd name="T30" fmla="*/ 35 w 109"/>
                  <a:gd name="T31" fmla="*/ 84 h 157"/>
                  <a:gd name="T32" fmla="*/ 35 w 109"/>
                  <a:gd name="T33" fmla="*/ 111 h 157"/>
                  <a:gd name="T34" fmla="*/ 54 w 109"/>
                  <a:gd name="T35" fmla="*/ 129 h 157"/>
                  <a:gd name="T36" fmla="*/ 73 w 109"/>
                  <a:gd name="T37" fmla="*/ 110 h 157"/>
                  <a:gd name="T38" fmla="*/ 73 w 109"/>
                  <a:gd name="T39" fmla="*/ 83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9" h="157">
                    <a:moveTo>
                      <a:pt x="74" y="154"/>
                    </a:moveTo>
                    <a:cubicBezTo>
                      <a:pt x="74" y="141"/>
                      <a:pt x="74" y="141"/>
                      <a:pt x="74" y="141"/>
                    </a:cubicBezTo>
                    <a:cubicBezTo>
                      <a:pt x="73" y="141"/>
                      <a:pt x="73" y="141"/>
                      <a:pt x="73" y="141"/>
                    </a:cubicBezTo>
                    <a:cubicBezTo>
                      <a:pt x="66" y="151"/>
                      <a:pt x="53" y="157"/>
                      <a:pt x="42" y="157"/>
                    </a:cubicBezTo>
                    <a:cubicBezTo>
                      <a:pt x="16" y="157"/>
                      <a:pt x="0" y="141"/>
                      <a:pt x="0" y="115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54"/>
                      <a:pt x="19" y="38"/>
                      <a:pt x="44" y="38"/>
                    </a:cubicBezTo>
                    <a:cubicBezTo>
                      <a:pt x="55" y="38"/>
                      <a:pt x="66" y="43"/>
                      <a:pt x="73" y="51"/>
                    </a:cubicBezTo>
                    <a:cubicBezTo>
                      <a:pt x="73" y="51"/>
                      <a:pt x="73" y="51"/>
                      <a:pt x="73" y="51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109" y="0"/>
                      <a:pt x="109" y="0"/>
                      <a:pt x="109" y="0"/>
                    </a:cubicBezTo>
                    <a:cubicBezTo>
                      <a:pt x="109" y="154"/>
                      <a:pt x="109" y="154"/>
                      <a:pt x="109" y="154"/>
                    </a:cubicBezTo>
                    <a:lnTo>
                      <a:pt x="74" y="154"/>
                    </a:lnTo>
                    <a:close/>
                    <a:moveTo>
                      <a:pt x="73" y="83"/>
                    </a:moveTo>
                    <a:cubicBezTo>
                      <a:pt x="73" y="70"/>
                      <a:pt x="63" y="65"/>
                      <a:pt x="54" y="65"/>
                    </a:cubicBezTo>
                    <a:cubicBezTo>
                      <a:pt x="45" y="65"/>
                      <a:pt x="35" y="70"/>
                      <a:pt x="35" y="84"/>
                    </a:cubicBezTo>
                    <a:cubicBezTo>
                      <a:pt x="35" y="111"/>
                      <a:pt x="35" y="111"/>
                      <a:pt x="35" y="111"/>
                    </a:cubicBezTo>
                    <a:cubicBezTo>
                      <a:pt x="35" y="123"/>
                      <a:pt x="44" y="129"/>
                      <a:pt x="54" y="129"/>
                    </a:cubicBezTo>
                    <a:cubicBezTo>
                      <a:pt x="63" y="129"/>
                      <a:pt x="73" y="124"/>
                      <a:pt x="73" y="110"/>
                    </a:cubicBezTo>
                    <a:lnTo>
                      <a:pt x="73" y="8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5" name="Freeform 13" hidden="1"/>
              <p:cNvSpPr>
                <a:spLocks noEditPoints="1"/>
              </p:cNvSpPr>
              <p:nvPr/>
            </p:nvSpPr>
            <p:spPr bwMode="auto">
              <a:xfrm>
                <a:off x="3553" y="1530"/>
                <a:ext cx="253" cy="284"/>
              </a:xfrm>
              <a:custGeom>
                <a:avLst/>
                <a:gdLst>
                  <a:gd name="T0" fmla="*/ 36 w 107"/>
                  <a:gd name="T1" fmla="*/ 71 h 119"/>
                  <a:gd name="T2" fmla="*/ 36 w 107"/>
                  <a:gd name="T3" fmla="*/ 74 h 119"/>
                  <a:gd name="T4" fmla="*/ 62 w 107"/>
                  <a:gd name="T5" fmla="*/ 92 h 119"/>
                  <a:gd name="T6" fmla="*/ 90 w 107"/>
                  <a:gd name="T7" fmla="*/ 84 h 119"/>
                  <a:gd name="T8" fmla="*/ 101 w 107"/>
                  <a:gd name="T9" fmla="*/ 109 h 119"/>
                  <a:gd name="T10" fmla="*/ 56 w 107"/>
                  <a:gd name="T11" fmla="*/ 119 h 119"/>
                  <a:gd name="T12" fmla="*/ 0 w 107"/>
                  <a:gd name="T13" fmla="*/ 73 h 119"/>
                  <a:gd name="T14" fmla="*/ 0 w 107"/>
                  <a:gd name="T15" fmla="*/ 50 h 119"/>
                  <a:gd name="T16" fmla="*/ 54 w 107"/>
                  <a:gd name="T17" fmla="*/ 0 h 119"/>
                  <a:gd name="T18" fmla="*/ 107 w 107"/>
                  <a:gd name="T19" fmla="*/ 43 h 119"/>
                  <a:gd name="T20" fmla="*/ 107 w 107"/>
                  <a:gd name="T21" fmla="*/ 71 h 119"/>
                  <a:gd name="T22" fmla="*/ 36 w 107"/>
                  <a:gd name="T23" fmla="*/ 71 h 119"/>
                  <a:gd name="T24" fmla="*/ 72 w 107"/>
                  <a:gd name="T25" fmla="*/ 44 h 119"/>
                  <a:gd name="T26" fmla="*/ 55 w 107"/>
                  <a:gd name="T27" fmla="*/ 27 h 119"/>
                  <a:gd name="T28" fmla="*/ 36 w 107"/>
                  <a:gd name="T29" fmla="*/ 46 h 119"/>
                  <a:gd name="T30" fmla="*/ 36 w 107"/>
                  <a:gd name="T31" fmla="*/ 50 h 119"/>
                  <a:gd name="T32" fmla="*/ 72 w 107"/>
                  <a:gd name="T33" fmla="*/ 50 h 119"/>
                  <a:gd name="T34" fmla="*/ 72 w 107"/>
                  <a:gd name="T35" fmla="*/ 44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7" h="119">
                    <a:moveTo>
                      <a:pt x="36" y="71"/>
                    </a:moveTo>
                    <a:cubicBezTo>
                      <a:pt x="36" y="74"/>
                      <a:pt x="36" y="74"/>
                      <a:pt x="36" y="74"/>
                    </a:cubicBezTo>
                    <a:cubicBezTo>
                      <a:pt x="36" y="86"/>
                      <a:pt x="51" y="92"/>
                      <a:pt x="62" y="92"/>
                    </a:cubicBezTo>
                    <a:cubicBezTo>
                      <a:pt x="73" y="92"/>
                      <a:pt x="85" y="86"/>
                      <a:pt x="90" y="84"/>
                    </a:cubicBezTo>
                    <a:cubicBezTo>
                      <a:pt x="101" y="109"/>
                      <a:pt x="101" y="109"/>
                      <a:pt x="101" y="109"/>
                    </a:cubicBezTo>
                    <a:cubicBezTo>
                      <a:pt x="89" y="115"/>
                      <a:pt x="78" y="119"/>
                      <a:pt x="56" y="119"/>
                    </a:cubicBezTo>
                    <a:cubicBezTo>
                      <a:pt x="29" y="119"/>
                      <a:pt x="0" y="105"/>
                      <a:pt x="0" y="73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16"/>
                      <a:pt x="27" y="0"/>
                      <a:pt x="54" y="0"/>
                    </a:cubicBezTo>
                    <a:cubicBezTo>
                      <a:pt x="81" y="0"/>
                      <a:pt x="107" y="15"/>
                      <a:pt x="107" y="43"/>
                    </a:cubicBezTo>
                    <a:cubicBezTo>
                      <a:pt x="107" y="71"/>
                      <a:pt x="107" y="71"/>
                      <a:pt x="107" y="71"/>
                    </a:cubicBezTo>
                    <a:lnTo>
                      <a:pt x="36" y="71"/>
                    </a:lnTo>
                    <a:close/>
                    <a:moveTo>
                      <a:pt x="72" y="44"/>
                    </a:moveTo>
                    <a:cubicBezTo>
                      <a:pt x="72" y="32"/>
                      <a:pt x="64" y="27"/>
                      <a:pt x="55" y="27"/>
                    </a:cubicBezTo>
                    <a:cubicBezTo>
                      <a:pt x="45" y="27"/>
                      <a:pt x="36" y="33"/>
                      <a:pt x="36" y="46"/>
                    </a:cubicBezTo>
                    <a:cubicBezTo>
                      <a:pt x="36" y="50"/>
                      <a:pt x="36" y="50"/>
                      <a:pt x="36" y="50"/>
                    </a:cubicBezTo>
                    <a:cubicBezTo>
                      <a:pt x="72" y="50"/>
                      <a:pt x="72" y="50"/>
                      <a:pt x="72" y="50"/>
                    </a:cubicBezTo>
                    <a:lnTo>
                      <a:pt x="72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6" name="Freeform 14" hidden="1"/>
              <p:cNvSpPr>
                <a:spLocks/>
              </p:cNvSpPr>
              <p:nvPr/>
            </p:nvSpPr>
            <p:spPr bwMode="auto">
              <a:xfrm>
                <a:off x="3821" y="1439"/>
                <a:ext cx="130" cy="375"/>
              </a:xfrm>
              <a:custGeom>
                <a:avLst/>
                <a:gdLst>
                  <a:gd name="T0" fmla="*/ 32 w 55"/>
                  <a:gd name="T1" fmla="*/ 157 h 157"/>
                  <a:gd name="T2" fmla="*/ 0 w 55"/>
                  <a:gd name="T3" fmla="*/ 126 h 157"/>
                  <a:gd name="T4" fmla="*/ 0 w 55"/>
                  <a:gd name="T5" fmla="*/ 0 h 157"/>
                  <a:gd name="T6" fmla="*/ 36 w 55"/>
                  <a:gd name="T7" fmla="*/ 0 h 157"/>
                  <a:gd name="T8" fmla="*/ 36 w 55"/>
                  <a:gd name="T9" fmla="*/ 117 h 157"/>
                  <a:gd name="T10" fmla="*/ 45 w 55"/>
                  <a:gd name="T11" fmla="*/ 126 h 157"/>
                  <a:gd name="T12" fmla="*/ 55 w 55"/>
                  <a:gd name="T13" fmla="*/ 125 h 157"/>
                  <a:gd name="T14" fmla="*/ 55 w 55"/>
                  <a:gd name="T15" fmla="*/ 153 h 157"/>
                  <a:gd name="T16" fmla="*/ 32 w 55"/>
                  <a:gd name="T17" fmla="*/ 157 h 1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5" h="157">
                    <a:moveTo>
                      <a:pt x="32" y="157"/>
                    </a:moveTo>
                    <a:cubicBezTo>
                      <a:pt x="8" y="157"/>
                      <a:pt x="0" y="141"/>
                      <a:pt x="0" y="126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36" y="117"/>
                      <a:pt x="36" y="117"/>
                      <a:pt x="36" y="117"/>
                    </a:cubicBezTo>
                    <a:cubicBezTo>
                      <a:pt x="36" y="122"/>
                      <a:pt x="38" y="126"/>
                      <a:pt x="45" y="126"/>
                    </a:cubicBezTo>
                    <a:cubicBezTo>
                      <a:pt x="48" y="126"/>
                      <a:pt x="51" y="125"/>
                      <a:pt x="55" y="125"/>
                    </a:cubicBezTo>
                    <a:cubicBezTo>
                      <a:pt x="55" y="153"/>
                      <a:pt x="55" y="153"/>
                      <a:pt x="55" y="153"/>
                    </a:cubicBezTo>
                    <a:cubicBezTo>
                      <a:pt x="49" y="155"/>
                      <a:pt x="40" y="157"/>
                      <a:pt x="32" y="15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7" name="Rectangle 15" hidden="1"/>
              <p:cNvSpPr>
                <a:spLocks noChangeArrowheads="1"/>
              </p:cNvSpPr>
              <p:nvPr/>
            </p:nvSpPr>
            <p:spPr bwMode="auto">
              <a:xfrm>
                <a:off x="3963" y="1786"/>
                <a:ext cx="16" cy="2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8" name="Freeform 16" hidden="1"/>
              <p:cNvSpPr>
                <a:spLocks/>
              </p:cNvSpPr>
              <p:nvPr/>
            </p:nvSpPr>
            <p:spPr bwMode="auto">
              <a:xfrm>
                <a:off x="3993" y="1712"/>
                <a:ext cx="74" cy="98"/>
              </a:xfrm>
              <a:custGeom>
                <a:avLst/>
                <a:gdLst>
                  <a:gd name="T0" fmla="*/ 16 w 31"/>
                  <a:gd name="T1" fmla="*/ 41 h 41"/>
                  <a:gd name="T2" fmla="*/ 0 w 31"/>
                  <a:gd name="T3" fmla="*/ 26 h 41"/>
                  <a:gd name="T4" fmla="*/ 0 w 31"/>
                  <a:gd name="T5" fmla="*/ 16 h 41"/>
                  <a:gd name="T6" fmla="*/ 16 w 31"/>
                  <a:gd name="T7" fmla="*/ 0 h 41"/>
                  <a:gd name="T8" fmla="*/ 31 w 31"/>
                  <a:gd name="T9" fmla="*/ 13 h 41"/>
                  <a:gd name="T10" fmla="*/ 31 w 31"/>
                  <a:gd name="T11" fmla="*/ 14 h 41"/>
                  <a:gd name="T12" fmla="*/ 26 w 31"/>
                  <a:gd name="T13" fmla="*/ 14 h 41"/>
                  <a:gd name="T14" fmla="*/ 26 w 31"/>
                  <a:gd name="T15" fmla="*/ 13 h 41"/>
                  <a:gd name="T16" fmla="*/ 16 w 31"/>
                  <a:gd name="T17" fmla="*/ 5 h 41"/>
                  <a:gd name="T18" fmla="*/ 6 w 31"/>
                  <a:gd name="T19" fmla="*/ 16 h 41"/>
                  <a:gd name="T20" fmla="*/ 6 w 31"/>
                  <a:gd name="T21" fmla="*/ 25 h 41"/>
                  <a:gd name="T22" fmla="*/ 16 w 31"/>
                  <a:gd name="T23" fmla="*/ 36 h 41"/>
                  <a:gd name="T24" fmla="*/ 26 w 31"/>
                  <a:gd name="T25" fmla="*/ 29 h 41"/>
                  <a:gd name="T26" fmla="*/ 26 w 31"/>
                  <a:gd name="T27" fmla="*/ 27 h 41"/>
                  <a:gd name="T28" fmla="*/ 31 w 31"/>
                  <a:gd name="T29" fmla="*/ 27 h 41"/>
                  <a:gd name="T30" fmla="*/ 31 w 31"/>
                  <a:gd name="T31" fmla="*/ 28 h 41"/>
                  <a:gd name="T32" fmla="*/ 16 w 31"/>
                  <a:gd name="T33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1" h="41">
                    <a:moveTo>
                      <a:pt x="16" y="41"/>
                    </a:moveTo>
                    <a:cubicBezTo>
                      <a:pt x="6" y="41"/>
                      <a:pt x="0" y="36"/>
                      <a:pt x="0" y="2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6"/>
                      <a:pt x="7" y="0"/>
                      <a:pt x="16" y="0"/>
                    </a:cubicBezTo>
                    <a:cubicBezTo>
                      <a:pt x="26" y="0"/>
                      <a:pt x="31" y="6"/>
                      <a:pt x="31" y="13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6" y="13"/>
                      <a:pt x="26" y="13"/>
                      <a:pt x="26" y="13"/>
                    </a:cubicBezTo>
                    <a:cubicBezTo>
                      <a:pt x="26" y="10"/>
                      <a:pt x="23" y="5"/>
                      <a:pt x="16" y="5"/>
                    </a:cubicBezTo>
                    <a:cubicBezTo>
                      <a:pt x="10" y="5"/>
                      <a:pt x="6" y="10"/>
                      <a:pt x="6" y="16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6" y="32"/>
                      <a:pt x="9" y="36"/>
                      <a:pt x="16" y="36"/>
                    </a:cubicBezTo>
                    <a:cubicBezTo>
                      <a:pt x="23" y="36"/>
                      <a:pt x="26" y="32"/>
                      <a:pt x="26" y="29"/>
                    </a:cubicBezTo>
                    <a:cubicBezTo>
                      <a:pt x="26" y="27"/>
                      <a:pt x="26" y="27"/>
                      <a:pt x="26" y="27"/>
                    </a:cubicBezTo>
                    <a:cubicBezTo>
                      <a:pt x="31" y="27"/>
                      <a:pt x="31" y="27"/>
                      <a:pt x="31" y="27"/>
                    </a:cubicBezTo>
                    <a:cubicBezTo>
                      <a:pt x="31" y="28"/>
                      <a:pt x="31" y="28"/>
                      <a:pt x="31" y="28"/>
                    </a:cubicBezTo>
                    <a:cubicBezTo>
                      <a:pt x="31" y="36"/>
                      <a:pt x="26" y="41"/>
                      <a:pt x="16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69" name="Freeform 17" hidden="1"/>
              <p:cNvSpPr>
                <a:spLocks noEditPoints="1"/>
              </p:cNvSpPr>
              <p:nvPr/>
            </p:nvSpPr>
            <p:spPr bwMode="auto">
              <a:xfrm>
                <a:off x="4076" y="1712"/>
                <a:ext cx="76" cy="98"/>
              </a:xfrm>
              <a:custGeom>
                <a:avLst/>
                <a:gdLst>
                  <a:gd name="T0" fmla="*/ 16 w 32"/>
                  <a:gd name="T1" fmla="*/ 41 h 41"/>
                  <a:gd name="T2" fmla="*/ 0 w 32"/>
                  <a:gd name="T3" fmla="*/ 26 h 41"/>
                  <a:gd name="T4" fmla="*/ 0 w 32"/>
                  <a:gd name="T5" fmla="*/ 16 h 41"/>
                  <a:gd name="T6" fmla="*/ 16 w 32"/>
                  <a:gd name="T7" fmla="*/ 0 h 41"/>
                  <a:gd name="T8" fmla="*/ 32 w 32"/>
                  <a:gd name="T9" fmla="*/ 16 h 41"/>
                  <a:gd name="T10" fmla="*/ 32 w 32"/>
                  <a:gd name="T11" fmla="*/ 25 h 41"/>
                  <a:gd name="T12" fmla="*/ 16 w 32"/>
                  <a:gd name="T13" fmla="*/ 41 h 41"/>
                  <a:gd name="T14" fmla="*/ 26 w 32"/>
                  <a:gd name="T15" fmla="*/ 16 h 41"/>
                  <a:gd name="T16" fmla="*/ 16 w 32"/>
                  <a:gd name="T17" fmla="*/ 5 h 41"/>
                  <a:gd name="T18" fmla="*/ 6 w 32"/>
                  <a:gd name="T19" fmla="*/ 16 h 41"/>
                  <a:gd name="T20" fmla="*/ 6 w 32"/>
                  <a:gd name="T21" fmla="*/ 26 h 41"/>
                  <a:gd name="T22" fmla="*/ 16 w 32"/>
                  <a:gd name="T23" fmla="*/ 36 h 41"/>
                  <a:gd name="T24" fmla="*/ 26 w 32"/>
                  <a:gd name="T25" fmla="*/ 25 h 41"/>
                  <a:gd name="T26" fmla="*/ 26 w 32"/>
                  <a:gd name="T27" fmla="*/ 16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2" h="41">
                    <a:moveTo>
                      <a:pt x="16" y="41"/>
                    </a:moveTo>
                    <a:cubicBezTo>
                      <a:pt x="6" y="41"/>
                      <a:pt x="0" y="36"/>
                      <a:pt x="0" y="2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6"/>
                      <a:pt x="7" y="0"/>
                      <a:pt x="16" y="0"/>
                    </a:cubicBezTo>
                    <a:cubicBezTo>
                      <a:pt x="26" y="0"/>
                      <a:pt x="32" y="6"/>
                      <a:pt x="32" y="16"/>
                    </a:cubicBezTo>
                    <a:cubicBezTo>
                      <a:pt x="32" y="25"/>
                      <a:pt x="32" y="25"/>
                      <a:pt x="32" y="25"/>
                    </a:cubicBezTo>
                    <a:cubicBezTo>
                      <a:pt x="32" y="36"/>
                      <a:pt x="25" y="41"/>
                      <a:pt x="16" y="41"/>
                    </a:cubicBezTo>
                    <a:close/>
                    <a:moveTo>
                      <a:pt x="26" y="16"/>
                    </a:moveTo>
                    <a:cubicBezTo>
                      <a:pt x="26" y="10"/>
                      <a:pt x="23" y="5"/>
                      <a:pt x="16" y="5"/>
                    </a:cubicBezTo>
                    <a:cubicBezTo>
                      <a:pt x="9" y="5"/>
                      <a:pt x="6" y="10"/>
                      <a:pt x="6" y="16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6" y="32"/>
                      <a:pt x="9" y="36"/>
                      <a:pt x="16" y="36"/>
                    </a:cubicBezTo>
                    <a:cubicBezTo>
                      <a:pt x="23" y="36"/>
                      <a:pt x="26" y="32"/>
                      <a:pt x="26" y="25"/>
                    </a:cubicBezTo>
                    <a:lnTo>
                      <a:pt x="26" y="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0" name="Freeform 18" hidden="1"/>
              <p:cNvSpPr>
                <a:spLocks/>
              </p:cNvSpPr>
              <p:nvPr/>
            </p:nvSpPr>
            <p:spPr bwMode="auto">
              <a:xfrm>
                <a:off x="4166" y="1712"/>
                <a:ext cx="130" cy="95"/>
              </a:xfrm>
              <a:custGeom>
                <a:avLst/>
                <a:gdLst>
                  <a:gd name="T0" fmla="*/ 49 w 55"/>
                  <a:gd name="T1" fmla="*/ 40 h 40"/>
                  <a:gd name="T2" fmla="*/ 49 w 55"/>
                  <a:gd name="T3" fmla="*/ 15 h 40"/>
                  <a:gd name="T4" fmla="*/ 41 w 55"/>
                  <a:gd name="T5" fmla="*/ 5 h 40"/>
                  <a:gd name="T6" fmla="*/ 30 w 55"/>
                  <a:gd name="T7" fmla="*/ 17 h 40"/>
                  <a:gd name="T8" fmla="*/ 30 w 55"/>
                  <a:gd name="T9" fmla="*/ 40 h 40"/>
                  <a:gd name="T10" fmla="*/ 24 w 55"/>
                  <a:gd name="T11" fmla="*/ 40 h 40"/>
                  <a:gd name="T12" fmla="*/ 24 w 55"/>
                  <a:gd name="T13" fmla="*/ 15 h 40"/>
                  <a:gd name="T14" fmla="*/ 17 w 55"/>
                  <a:gd name="T15" fmla="*/ 5 h 40"/>
                  <a:gd name="T16" fmla="*/ 6 w 55"/>
                  <a:gd name="T17" fmla="*/ 17 h 40"/>
                  <a:gd name="T18" fmla="*/ 6 w 55"/>
                  <a:gd name="T19" fmla="*/ 40 h 40"/>
                  <a:gd name="T20" fmla="*/ 0 w 55"/>
                  <a:gd name="T21" fmla="*/ 40 h 40"/>
                  <a:gd name="T22" fmla="*/ 0 w 55"/>
                  <a:gd name="T23" fmla="*/ 1 h 40"/>
                  <a:gd name="T24" fmla="*/ 6 w 55"/>
                  <a:gd name="T25" fmla="*/ 1 h 40"/>
                  <a:gd name="T26" fmla="*/ 6 w 55"/>
                  <a:gd name="T27" fmla="*/ 7 h 40"/>
                  <a:gd name="T28" fmla="*/ 6 w 55"/>
                  <a:gd name="T29" fmla="*/ 7 h 40"/>
                  <a:gd name="T30" fmla="*/ 18 w 55"/>
                  <a:gd name="T31" fmla="*/ 0 h 40"/>
                  <a:gd name="T32" fmla="*/ 29 w 55"/>
                  <a:gd name="T33" fmla="*/ 7 h 40"/>
                  <a:gd name="T34" fmla="*/ 30 w 55"/>
                  <a:gd name="T35" fmla="*/ 7 h 40"/>
                  <a:gd name="T36" fmla="*/ 42 w 55"/>
                  <a:gd name="T37" fmla="*/ 0 h 40"/>
                  <a:gd name="T38" fmla="*/ 55 w 55"/>
                  <a:gd name="T39" fmla="*/ 13 h 40"/>
                  <a:gd name="T40" fmla="*/ 55 w 55"/>
                  <a:gd name="T41" fmla="*/ 40 h 40"/>
                  <a:gd name="T42" fmla="*/ 49 w 55"/>
                  <a:gd name="T43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55" h="40">
                    <a:moveTo>
                      <a:pt x="49" y="40"/>
                    </a:moveTo>
                    <a:cubicBezTo>
                      <a:pt x="49" y="15"/>
                      <a:pt x="49" y="15"/>
                      <a:pt x="49" y="15"/>
                    </a:cubicBezTo>
                    <a:cubicBezTo>
                      <a:pt x="49" y="9"/>
                      <a:pt x="46" y="5"/>
                      <a:pt x="41" y="5"/>
                    </a:cubicBezTo>
                    <a:cubicBezTo>
                      <a:pt x="35" y="5"/>
                      <a:pt x="30" y="11"/>
                      <a:pt x="30" y="17"/>
                    </a:cubicBezTo>
                    <a:cubicBezTo>
                      <a:pt x="30" y="40"/>
                      <a:pt x="30" y="40"/>
                      <a:pt x="30" y="40"/>
                    </a:cubicBezTo>
                    <a:cubicBezTo>
                      <a:pt x="24" y="40"/>
                      <a:pt x="24" y="40"/>
                      <a:pt x="24" y="40"/>
                    </a:cubicBezTo>
                    <a:cubicBezTo>
                      <a:pt x="24" y="15"/>
                      <a:pt x="24" y="15"/>
                      <a:pt x="24" y="15"/>
                    </a:cubicBezTo>
                    <a:cubicBezTo>
                      <a:pt x="24" y="9"/>
                      <a:pt x="21" y="5"/>
                      <a:pt x="17" y="5"/>
                    </a:cubicBezTo>
                    <a:cubicBezTo>
                      <a:pt x="12" y="5"/>
                      <a:pt x="6" y="10"/>
                      <a:pt x="6" y="17"/>
                    </a:cubicBezTo>
                    <a:cubicBezTo>
                      <a:pt x="6" y="40"/>
                      <a:pt x="6" y="40"/>
                      <a:pt x="6" y="40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9" y="3"/>
                      <a:pt x="13" y="0"/>
                      <a:pt x="18" y="0"/>
                    </a:cubicBezTo>
                    <a:cubicBezTo>
                      <a:pt x="24" y="0"/>
                      <a:pt x="28" y="3"/>
                      <a:pt x="29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33" y="3"/>
                      <a:pt x="37" y="0"/>
                      <a:pt x="42" y="0"/>
                    </a:cubicBezTo>
                    <a:cubicBezTo>
                      <a:pt x="51" y="0"/>
                      <a:pt x="55" y="6"/>
                      <a:pt x="55" y="13"/>
                    </a:cubicBezTo>
                    <a:cubicBezTo>
                      <a:pt x="55" y="40"/>
                      <a:pt x="55" y="40"/>
                      <a:pt x="55" y="40"/>
                    </a:cubicBezTo>
                    <a:lnTo>
                      <a:pt x="49" y="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1" name="Freeform 19" hidden="1"/>
              <p:cNvSpPr>
                <a:spLocks/>
              </p:cNvSpPr>
              <p:nvPr/>
            </p:nvSpPr>
            <p:spPr bwMode="auto">
              <a:xfrm>
                <a:off x="831" y="1318"/>
                <a:ext cx="530" cy="563"/>
              </a:xfrm>
              <a:custGeom>
                <a:avLst/>
                <a:gdLst>
                  <a:gd name="T0" fmla="*/ 78 w 224"/>
                  <a:gd name="T1" fmla="*/ 176 h 236"/>
                  <a:gd name="T2" fmla="*/ 50 w 224"/>
                  <a:gd name="T3" fmla="*/ 146 h 236"/>
                  <a:gd name="T4" fmla="*/ 51 w 224"/>
                  <a:gd name="T5" fmla="*/ 0 h 236"/>
                  <a:gd name="T6" fmla="*/ 45 w 224"/>
                  <a:gd name="T7" fmla="*/ 0 h 236"/>
                  <a:gd name="T8" fmla="*/ 17 w 224"/>
                  <a:gd name="T9" fmla="*/ 32 h 236"/>
                  <a:gd name="T10" fmla="*/ 24 w 224"/>
                  <a:gd name="T11" fmla="*/ 204 h 236"/>
                  <a:gd name="T12" fmla="*/ 55 w 224"/>
                  <a:gd name="T13" fmla="*/ 233 h 236"/>
                  <a:gd name="T14" fmla="*/ 204 w 224"/>
                  <a:gd name="T15" fmla="*/ 197 h 236"/>
                  <a:gd name="T16" fmla="*/ 223 w 224"/>
                  <a:gd name="T17" fmla="*/ 168 h 236"/>
                  <a:gd name="T18" fmla="*/ 224 w 224"/>
                  <a:gd name="T19" fmla="*/ 156 h 236"/>
                  <a:gd name="T20" fmla="*/ 78 w 224"/>
                  <a:gd name="T21" fmla="*/ 176 h 2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24" h="236">
                    <a:moveTo>
                      <a:pt x="78" y="176"/>
                    </a:moveTo>
                    <a:cubicBezTo>
                      <a:pt x="68" y="175"/>
                      <a:pt x="54" y="161"/>
                      <a:pt x="50" y="146"/>
                    </a:cubicBezTo>
                    <a:cubicBezTo>
                      <a:pt x="36" y="98"/>
                      <a:pt x="36" y="47"/>
                      <a:pt x="51" y="0"/>
                    </a:cubicBezTo>
                    <a:cubicBezTo>
                      <a:pt x="49" y="0"/>
                      <a:pt x="47" y="0"/>
                      <a:pt x="45" y="0"/>
                    </a:cubicBezTo>
                    <a:cubicBezTo>
                      <a:pt x="35" y="2"/>
                      <a:pt x="21" y="16"/>
                      <a:pt x="17" y="32"/>
                    </a:cubicBezTo>
                    <a:cubicBezTo>
                      <a:pt x="0" y="88"/>
                      <a:pt x="3" y="149"/>
                      <a:pt x="24" y="204"/>
                    </a:cubicBezTo>
                    <a:cubicBezTo>
                      <a:pt x="30" y="219"/>
                      <a:pt x="45" y="232"/>
                      <a:pt x="55" y="233"/>
                    </a:cubicBezTo>
                    <a:cubicBezTo>
                      <a:pt x="108" y="236"/>
                      <a:pt x="157" y="220"/>
                      <a:pt x="204" y="197"/>
                    </a:cubicBezTo>
                    <a:cubicBezTo>
                      <a:pt x="213" y="193"/>
                      <a:pt x="221" y="179"/>
                      <a:pt x="223" y="168"/>
                    </a:cubicBezTo>
                    <a:cubicBezTo>
                      <a:pt x="223" y="164"/>
                      <a:pt x="223" y="160"/>
                      <a:pt x="224" y="156"/>
                    </a:cubicBezTo>
                    <a:cubicBezTo>
                      <a:pt x="177" y="172"/>
                      <a:pt x="129" y="182"/>
                      <a:pt x="78" y="1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72" name="Freeform 20" hidden="1"/>
              <p:cNvSpPr>
                <a:spLocks/>
              </p:cNvSpPr>
              <p:nvPr/>
            </p:nvSpPr>
            <p:spPr bwMode="auto">
              <a:xfrm>
                <a:off x="952" y="1208"/>
                <a:ext cx="495" cy="482"/>
              </a:xfrm>
              <a:custGeom>
                <a:avLst/>
                <a:gdLst>
                  <a:gd name="T0" fmla="*/ 205 w 209"/>
                  <a:gd name="T1" fmla="*/ 65 h 202"/>
                  <a:gd name="T2" fmla="*/ 185 w 209"/>
                  <a:gd name="T3" fmla="*/ 38 h 202"/>
                  <a:gd name="T4" fmla="*/ 36 w 209"/>
                  <a:gd name="T5" fmla="*/ 2 h 202"/>
                  <a:gd name="T6" fmla="*/ 6 w 209"/>
                  <a:gd name="T7" fmla="*/ 30 h 202"/>
                  <a:gd name="T8" fmla="*/ 0 w 209"/>
                  <a:gd name="T9" fmla="*/ 46 h 202"/>
                  <a:gd name="T10" fmla="*/ 145 w 209"/>
                  <a:gd name="T11" fmla="*/ 69 h 202"/>
                  <a:gd name="T12" fmla="*/ 167 w 209"/>
                  <a:gd name="T13" fmla="*/ 96 h 202"/>
                  <a:gd name="T14" fmla="*/ 173 w 209"/>
                  <a:gd name="T15" fmla="*/ 202 h 202"/>
                  <a:gd name="T16" fmla="*/ 179 w 209"/>
                  <a:gd name="T17" fmla="*/ 200 h 202"/>
                  <a:gd name="T18" fmla="*/ 200 w 209"/>
                  <a:gd name="T19" fmla="*/ 174 h 202"/>
                  <a:gd name="T20" fmla="*/ 205 w 209"/>
                  <a:gd name="T21" fmla="*/ 65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09" h="202">
                    <a:moveTo>
                      <a:pt x="205" y="65"/>
                    </a:moveTo>
                    <a:cubicBezTo>
                      <a:pt x="203" y="55"/>
                      <a:pt x="194" y="42"/>
                      <a:pt x="185" y="38"/>
                    </a:cubicBezTo>
                    <a:cubicBezTo>
                      <a:pt x="138" y="16"/>
                      <a:pt x="90" y="0"/>
                      <a:pt x="36" y="2"/>
                    </a:cubicBezTo>
                    <a:cubicBezTo>
                      <a:pt x="26" y="3"/>
                      <a:pt x="12" y="15"/>
                      <a:pt x="6" y="30"/>
                    </a:cubicBezTo>
                    <a:cubicBezTo>
                      <a:pt x="4" y="35"/>
                      <a:pt x="2" y="40"/>
                      <a:pt x="0" y="46"/>
                    </a:cubicBezTo>
                    <a:cubicBezTo>
                      <a:pt x="51" y="40"/>
                      <a:pt x="99" y="51"/>
                      <a:pt x="145" y="69"/>
                    </a:cubicBezTo>
                    <a:cubicBezTo>
                      <a:pt x="155" y="73"/>
                      <a:pt x="164" y="85"/>
                      <a:pt x="167" y="96"/>
                    </a:cubicBezTo>
                    <a:cubicBezTo>
                      <a:pt x="173" y="132"/>
                      <a:pt x="175" y="166"/>
                      <a:pt x="173" y="202"/>
                    </a:cubicBezTo>
                    <a:cubicBezTo>
                      <a:pt x="175" y="201"/>
                      <a:pt x="177" y="200"/>
                      <a:pt x="179" y="200"/>
                    </a:cubicBezTo>
                    <a:cubicBezTo>
                      <a:pt x="188" y="196"/>
                      <a:pt x="198" y="184"/>
                      <a:pt x="200" y="174"/>
                    </a:cubicBezTo>
                    <a:cubicBezTo>
                      <a:pt x="208" y="137"/>
                      <a:pt x="209" y="103"/>
                      <a:pt x="205" y="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218987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111805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77" y="348087"/>
            <a:ext cx="3657600" cy="711081"/>
          </a:xfrm>
        </p:spPr>
        <p:txBody>
          <a:bodyPr/>
          <a:lstStyle/>
          <a:p>
            <a:pPr algn="r"/>
            <a:r>
              <a:rPr lang="tr-TR" sz="4400" b="1" dirty="0" smtClean="0">
                <a:solidFill>
                  <a:srgbClr val="92D050"/>
                </a:solidFill>
              </a:rPr>
              <a:t>Neden e-Nabı</a:t>
            </a:r>
            <a:r>
              <a:rPr lang="tr-TR" sz="4400" b="1" dirty="0">
                <a:solidFill>
                  <a:srgbClr val="92D050"/>
                </a:solidFill>
              </a:rPr>
              <a:t>z</a:t>
            </a:r>
            <a:endParaRPr lang="en-US" sz="4400" b="1" dirty="0">
              <a:solidFill>
                <a:srgbClr val="92D050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0" y="1457817"/>
            <a:ext cx="12188825" cy="4358413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up 5"/>
          <p:cNvGrpSpPr/>
          <p:nvPr/>
        </p:nvGrpSpPr>
        <p:grpSpPr>
          <a:xfrm>
            <a:off x="4926089" y="1371600"/>
            <a:ext cx="7111923" cy="4942983"/>
            <a:chOff x="150812" y="1470107"/>
            <a:chExt cx="6096000" cy="4346123"/>
          </a:xfrm>
        </p:grpSpPr>
        <p:grpSp>
          <p:nvGrpSpPr>
            <p:cNvPr id="35" name="Group 105"/>
            <p:cNvGrpSpPr/>
            <p:nvPr/>
          </p:nvGrpSpPr>
          <p:grpSpPr>
            <a:xfrm>
              <a:off x="150812" y="1470107"/>
              <a:ext cx="6096000" cy="4346123"/>
              <a:chOff x="3732212" y="1908867"/>
              <a:chExt cx="3419706" cy="2579313"/>
            </a:xfrm>
          </p:grpSpPr>
          <p:grpSp>
            <p:nvGrpSpPr>
              <p:cNvPr id="37" name="Group 106"/>
              <p:cNvGrpSpPr/>
              <p:nvPr/>
            </p:nvGrpSpPr>
            <p:grpSpPr>
              <a:xfrm>
                <a:off x="4661027" y="3966820"/>
                <a:ext cx="1524000" cy="521360"/>
                <a:chOff x="4661027" y="3966820"/>
                <a:chExt cx="1524000" cy="521360"/>
              </a:xfrm>
            </p:grpSpPr>
            <p:sp>
              <p:nvSpPr>
                <p:cNvPr id="40" name="Freeform 109"/>
                <p:cNvSpPr/>
                <p:nvPr/>
              </p:nvSpPr>
              <p:spPr>
                <a:xfrm>
                  <a:off x="5061806" y="3966820"/>
                  <a:ext cx="839677" cy="457200"/>
                </a:xfrm>
                <a:custGeom>
                  <a:avLst/>
                  <a:gdLst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600200 w 1600200"/>
                    <a:gd name="connsiteY2" fmla="*/ 914400 h 914400"/>
                    <a:gd name="connsiteX3" fmla="*/ 0 w 1600200"/>
                    <a:gd name="connsiteY3" fmla="*/ 914400 h 914400"/>
                    <a:gd name="connsiteX4" fmla="*/ 0 w 1600200"/>
                    <a:gd name="connsiteY4" fmla="*/ 0 h 914400"/>
                    <a:gd name="connsiteX0" fmla="*/ 3325 w 1603525"/>
                    <a:gd name="connsiteY0" fmla="*/ 0 h 914400"/>
                    <a:gd name="connsiteX1" fmla="*/ 1603525 w 1603525"/>
                    <a:gd name="connsiteY1" fmla="*/ 0 h 914400"/>
                    <a:gd name="connsiteX2" fmla="*/ 1603525 w 1603525"/>
                    <a:gd name="connsiteY2" fmla="*/ 914400 h 914400"/>
                    <a:gd name="connsiteX3" fmla="*/ 3325 w 1603525"/>
                    <a:gd name="connsiteY3" fmla="*/ 914400 h 914400"/>
                    <a:gd name="connsiteX4" fmla="*/ 0 w 1603525"/>
                    <a:gd name="connsiteY4" fmla="*/ 441406 h 914400"/>
                    <a:gd name="connsiteX5" fmla="*/ 3325 w 1603525"/>
                    <a:gd name="connsiteY5" fmla="*/ 0 h 914400"/>
                    <a:gd name="connsiteX0" fmla="*/ 1108 w 1601308"/>
                    <a:gd name="connsiteY0" fmla="*/ 0 h 914400"/>
                    <a:gd name="connsiteX1" fmla="*/ 1601308 w 1601308"/>
                    <a:gd name="connsiteY1" fmla="*/ 0 h 914400"/>
                    <a:gd name="connsiteX2" fmla="*/ 1601308 w 1601308"/>
                    <a:gd name="connsiteY2" fmla="*/ 914400 h 914400"/>
                    <a:gd name="connsiteX3" fmla="*/ 1108 w 1601308"/>
                    <a:gd name="connsiteY3" fmla="*/ 914400 h 914400"/>
                    <a:gd name="connsiteX4" fmla="*/ 150183 w 1601308"/>
                    <a:gd name="connsiteY4" fmla="*/ 441406 h 914400"/>
                    <a:gd name="connsiteX5" fmla="*/ 1108 w 1601308"/>
                    <a:gd name="connsiteY5" fmla="*/ 0 h 914400"/>
                    <a:gd name="connsiteX0" fmla="*/ 1108 w 1601308"/>
                    <a:gd name="connsiteY0" fmla="*/ 0 h 914400"/>
                    <a:gd name="connsiteX1" fmla="*/ 1601308 w 1601308"/>
                    <a:gd name="connsiteY1" fmla="*/ 0 h 914400"/>
                    <a:gd name="connsiteX2" fmla="*/ 1601308 w 1601308"/>
                    <a:gd name="connsiteY2" fmla="*/ 914400 h 914400"/>
                    <a:gd name="connsiteX3" fmla="*/ 1108 w 1601308"/>
                    <a:gd name="connsiteY3" fmla="*/ 914400 h 914400"/>
                    <a:gd name="connsiteX4" fmla="*/ 73983 w 1601308"/>
                    <a:gd name="connsiteY4" fmla="*/ 441406 h 914400"/>
                    <a:gd name="connsiteX5" fmla="*/ 1108 w 1601308"/>
                    <a:gd name="connsiteY5" fmla="*/ 0 h 914400"/>
                    <a:gd name="connsiteX0" fmla="*/ 1108 w 1601308"/>
                    <a:gd name="connsiteY0" fmla="*/ 0 h 914400"/>
                    <a:gd name="connsiteX1" fmla="*/ 1601308 w 1601308"/>
                    <a:gd name="connsiteY1" fmla="*/ 0 h 914400"/>
                    <a:gd name="connsiteX2" fmla="*/ 1601308 w 1601308"/>
                    <a:gd name="connsiteY2" fmla="*/ 914400 h 914400"/>
                    <a:gd name="connsiteX3" fmla="*/ 1108 w 1601308"/>
                    <a:gd name="connsiteY3" fmla="*/ 914400 h 914400"/>
                    <a:gd name="connsiteX4" fmla="*/ 73983 w 1601308"/>
                    <a:gd name="connsiteY4" fmla="*/ 441406 h 914400"/>
                    <a:gd name="connsiteX5" fmla="*/ 1108 w 1601308"/>
                    <a:gd name="connsiteY5" fmla="*/ 0 h 914400"/>
                    <a:gd name="connsiteX0" fmla="*/ 1108 w 1601308"/>
                    <a:gd name="connsiteY0" fmla="*/ 0 h 914400"/>
                    <a:gd name="connsiteX1" fmla="*/ 1601308 w 1601308"/>
                    <a:gd name="connsiteY1" fmla="*/ 0 h 914400"/>
                    <a:gd name="connsiteX2" fmla="*/ 1601308 w 1601308"/>
                    <a:gd name="connsiteY2" fmla="*/ 914400 h 914400"/>
                    <a:gd name="connsiteX3" fmla="*/ 1108 w 1601308"/>
                    <a:gd name="connsiteY3" fmla="*/ 914400 h 914400"/>
                    <a:gd name="connsiteX4" fmla="*/ 73983 w 1601308"/>
                    <a:gd name="connsiteY4" fmla="*/ 441406 h 914400"/>
                    <a:gd name="connsiteX5" fmla="*/ 1108 w 1601308"/>
                    <a:gd name="connsiteY5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600200 w 1600200"/>
                    <a:gd name="connsiteY2" fmla="*/ 914400 h 914400"/>
                    <a:gd name="connsiteX3" fmla="*/ 0 w 1600200"/>
                    <a:gd name="connsiteY3" fmla="*/ 914400 h 914400"/>
                    <a:gd name="connsiteX4" fmla="*/ 72875 w 1600200"/>
                    <a:gd name="connsiteY4" fmla="*/ 441406 h 914400"/>
                    <a:gd name="connsiteX5" fmla="*/ 0 w 1600200"/>
                    <a:gd name="connsiteY5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960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1490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1490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266699 w 2035185"/>
                    <a:gd name="connsiteY0" fmla="*/ 443622 h 916616"/>
                    <a:gd name="connsiteX1" fmla="*/ 1794024 w 2035185"/>
                    <a:gd name="connsiteY1" fmla="*/ 2216 h 916616"/>
                    <a:gd name="connsiteX2" fmla="*/ 1713668 w 2035185"/>
                    <a:gd name="connsiteY2" fmla="*/ 456922 h 916616"/>
                    <a:gd name="connsiteX3" fmla="*/ 1794024 w 2035185"/>
                    <a:gd name="connsiteY3" fmla="*/ 916616 h 916616"/>
                    <a:gd name="connsiteX4" fmla="*/ 193824 w 2035185"/>
                    <a:gd name="connsiteY4" fmla="*/ 916616 h 916616"/>
                    <a:gd name="connsiteX5" fmla="*/ 266699 w 2035185"/>
                    <a:gd name="connsiteY5" fmla="*/ 443622 h 916616"/>
                    <a:gd name="connsiteX0" fmla="*/ 253307 w 1780633"/>
                    <a:gd name="connsiteY0" fmla="*/ 76617 h 549611"/>
                    <a:gd name="connsiteX1" fmla="*/ 1700276 w 1780633"/>
                    <a:gd name="connsiteY1" fmla="*/ 89917 h 549611"/>
                    <a:gd name="connsiteX2" fmla="*/ 1780632 w 1780633"/>
                    <a:gd name="connsiteY2" fmla="*/ 549611 h 549611"/>
                    <a:gd name="connsiteX3" fmla="*/ 180432 w 1780633"/>
                    <a:gd name="connsiteY3" fmla="*/ 549611 h 549611"/>
                    <a:gd name="connsiteX4" fmla="*/ 253307 w 1780633"/>
                    <a:gd name="connsiteY4" fmla="*/ 76617 h 549611"/>
                    <a:gd name="connsiteX0" fmla="*/ 72874 w 1600198"/>
                    <a:gd name="connsiteY0" fmla="*/ 76615 h 549609"/>
                    <a:gd name="connsiteX1" fmla="*/ 1519843 w 1600198"/>
                    <a:gd name="connsiteY1" fmla="*/ 89915 h 549609"/>
                    <a:gd name="connsiteX2" fmla="*/ 1600199 w 1600198"/>
                    <a:gd name="connsiteY2" fmla="*/ 549609 h 549609"/>
                    <a:gd name="connsiteX3" fmla="*/ -1 w 1600198"/>
                    <a:gd name="connsiteY3" fmla="*/ 549609 h 549609"/>
                    <a:gd name="connsiteX4" fmla="*/ 72874 w 1600198"/>
                    <a:gd name="connsiteY4" fmla="*/ 76615 h 549609"/>
                    <a:gd name="connsiteX0" fmla="*/ 72876 w 1600202"/>
                    <a:gd name="connsiteY0" fmla="*/ 76617 h 549611"/>
                    <a:gd name="connsiteX1" fmla="*/ 1519845 w 1600202"/>
                    <a:gd name="connsiteY1" fmla="*/ 89917 h 549611"/>
                    <a:gd name="connsiteX2" fmla="*/ 1600201 w 1600202"/>
                    <a:gd name="connsiteY2" fmla="*/ 549611 h 549611"/>
                    <a:gd name="connsiteX3" fmla="*/ 1 w 1600202"/>
                    <a:gd name="connsiteY3" fmla="*/ 549611 h 549611"/>
                    <a:gd name="connsiteX4" fmla="*/ 72876 w 1600202"/>
                    <a:gd name="connsiteY4" fmla="*/ 76617 h 549611"/>
                    <a:gd name="connsiteX0" fmla="*/ 72874 w 1600198"/>
                    <a:gd name="connsiteY0" fmla="*/ 1 h 472995"/>
                    <a:gd name="connsiteX1" fmla="*/ 1519843 w 1600198"/>
                    <a:gd name="connsiteY1" fmla="*/ 13301 h 472995"/>
                    <a:gd name="connsiteX2" fmla="*/ 1600199 w 1600198"/>
                    <a:gd name="connsiteY2" fmla="*/ 472995 h 472995"/>
                    <a:gd name="connsiteX3" fmla="*/ -1 w 1600198"/>
                    <a:gd name="connsiteY3" fmla="*/ 472995 h 472995"/>
                    <a:gd name="connsiteX4" fmla="*/ 72874 w 1600198"/>
                    <a:gd name="connsiteY4" fmla="*/ 1 h 472995"/>
                    <a:gd name="connsiteX0" fmla="*/ 148512 w 1600202"/>
                    <a:gd name="connsiteY0" fmla="*/ 15745 h 459695"/>
                    <a:gd name="connsiteX1" fmla="*/ 1519845 w 1600202"/>
                    <a:gd name="connsiteY1" fmla="*/ 1 h 459695"/>
                    <a:gd name="connsiteX2" fmla="*/ 1600201 w 1600202"/>
                    <a:gd name="connsiteY2" fmla="*/ 459695 h 459695"/>
                    <a:gd name="connsiteX3" fmla="*/ 1 w 1600202"/>
                    <a:gd name="connsiteY3" fmla="*/ 459695 h 459695"/>
                    <a:gd name="connsiteX4" fmla="*/ 148512 w 1600202"/>
                    <a:gd name="connsiteY4" fmla="*/ 15745 h 459695"/>
                    <a:gd name="connsiteX0" fmla="*/ 148510 w 1600198"/>
                    <a:gd name="connsiteY0" fmla="*/ 1221 h 445171"/>
                    <a:gd name="connsiteX1" fmla="*/ 1447235 w 1600198"/>
                    <a:gd name="connsiteY1" fmla="*/ 0 h 445171"/>
                    <a:gd name="connsiteX2" fmla="*/ 1600199 w 1600198"/>
                    <a:gd name="connsiteY2" fmla="*/ 445171 h 445171"/>
                    <a:gd name="connsiteX3" fmla="*/ -1 w 1600198"/>
                    <a:gd name="connsiteY3" fmla="*/ 445171 h 445171"/>
                    <a:gd name="connsiteX4" fmla="*/ 148510 w 1600198"/>
                    <a:gd name="connsiteY4" fmla="*/ 1221 h 44517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600198" h="445171">
                      <a:moveTo>
                        <a:pt x="148510" y="1221"/>
                      </a:moveTo>
                      <a:lnTo>
                        <a:pt x="1447235" y="0"/>
                      </a:lnTo>
                      <a:lnTo>
                        <a:pt x="1600199" y="445171"/>
                      </a:lnTo>
                      <a:lnTo>
                        <a:pt x="-1" y="445171"/>
                      </a:lnTo>
                      <a:lnTo>
                        <a:pt x="148510" y="1221"/>
                      </a:lnTo>
                      <a:close/>
                    </a:path>
                  </a:pathLst>
                </a:cu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49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898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48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797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746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696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645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594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/>
                </a:p>
              </p:txBody>
            </p:sp>
            <p:sp>
              <p:nvSpPr>
                <p:cNvPr id="41" name="Rectangle 110"/>
                <p:cNvSpPr/>
                <p:nvPr/>
              </p:nvSpPr>
              <p:spPr>
                <a:xfrm>
                  <a:off x="4661027" y="4411980"/>
                  <a:ext cx="1524000" cy="76200"/>
                </a:xfrm>
                <a:prstGeom prst="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49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898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48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797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746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696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645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594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/>
                </a:p>
              </p:txBody>
            </p:sp>
          </p:grpSp>
          <p:sp>
            <p:nvSpPr>
              <p:cNvPr id="38" name="Rounded Rectangle 107"/>
              <p:cNvSpPr/>
              <p:nvPr/>
            </p:nvSpPr>
            <p:spPr>
              <a:xfrm>
                <a:off x="3732212" y="1908867"/>
                <a:ext cx="3419706" cy="2087497"/>
              </a:xfrm>
              <a:prstGeom prst="roundRect">
                <a:avLst>
                  <a:gd name="adj" fmla="val 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60949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21898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82848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43797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304746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65696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426645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87594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/>
              </a:p>
            </p:txBody>
          </p:sp>
          <p:sp>
            <p:nvSpPr>
              <p:cNvPr id="39" name="Rectangle 108"/>
              <p:cNvSpPr/>
              <p:nvPr/>
            </p:nvSpPr>
            <p:spPr>
              <a:xfrm>
                <a:off x="3860353" y="2046442"/>
                <a:ext cx="3153240" cy="1818288"/>
              </a:xfrm>
              <a:prstGeom prst="rect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60949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21898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82848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43797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304746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65696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426645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87594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/>
              </a:p>
            </p:txBody>
          </p:sp>
        </p:grpSp>
        <p:pic>
          <p:nvPicPr>
            <p:cNvPr id="5" name="Resim 4"/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14135" y="1629986"/>
              <a:ext cx="5751197" cy="3184755"/>
            </a:xfrm>
            <a:prstGeom prst="rect">
              <a:avLst/>
            </a:prstGeom>
          </p:spPr>
        </p:pic>
      </p:grpSp>
      <p:sp>
        <p:nvSpPr>
          <p:cNvPr id="13" name="TextBox 108"/>
          <p:cNvSpPr txBox="1"/>
          <p:nvPr/>
        </p:nvSpPr>
        <p:spPr>
          <a:xfrm>
            <a:off x="227012" y="1905000"/>
            <a:ext cx="3879394" cy="3520964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 marL="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tr-TR" sz="3200" b="1" dirty="0">
                <a:solidFill>
                  <a:schemeClr val="bg1"/>
                </a:solidFill>
                <a:cs typeface="Arial" pitchFamily="34" charset="0"/>
              </a:rPr>
              <a:t>e</a:t>
            </a:r>
            <a:r>
              <a:rPr lang="tr-TR" sz="3200" b="1" dirty="0" smtClean="0">
                <a:solidFill>
                  <a:schemeClr val="bg1"/>
                </a:solidFill>
                <a:cs typeface="Arial" pitchFamily="34" charset="0"/>
              </a:rPr>
              <a:t>-</a:t>
            </a:r>
            <a:r>
              <a:rPr lang="tr-TR" sz="3200" b="1" dirty="0" err="1" smtClean="0">
                <a:solidFill>
                  <a:schemeClr val="bg1"/>
                </a:solidFill>
                <a:cs typeface="Arial" pitchFamily="34" charset="0"/>
              </a:rPr>
              <a:t>Nabız’da</a:t>
            </a:r>
            <a:r>
              <a:rPr lang="tr-TR" sz="3200" b="1" dirty="0" smtClean="0">
                <a:solidFill>
                  <a:schemeClr val="bg1"/>
                </a:solidFill>
                <a:cs typeface="Arial" pitchFamily="34" charset="0"/>
              </a:rPr>
              <a:t> doktorlar, hastanın </a:t>
            </a:r>
            <a:r>
              <a:rPr lang="tr-TR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radyolojik görüntülerine </a:t>
            </a:r>
            <a:r>
              <a:rPr lang="tr-TR" sz="3200" b="1" dirty="0" smtClean="0">
                <a:solidFill>
                  <a:schemeClr val="bg1"/>
                </a:solidFill>
                <a:cs typeface="Arial" pitchFamily="34" charset="0"/>
              </a:rPr>
              <a:t>tekrar bir çekime gerek olmadan ulaşabilir.</a:t>
            </a:r>
            <a:endParaRPr lang="tr-TR" sz="3200" b="1" dirty="0">
              <a:solidFill>
                <a:schemeClr val="bg1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9102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99412" y="396096"/>
            <a:ext cx="4114800" cy="711081"/>
          </a:xfrm>
        </p:spPr>
        <p:txBody>
          <a:bodyPr/>
          <a:lstStyle/>
          <a:p>
            <a:pPr algn="r"/>
            <a:r>
              <a:rPr lang="tr-TR" sz="4400" b="1" dirty="0" smtClean="0">
                <a:solidFill>
                  <a:srgbClr val="00B0F0"/>
                </a:solidFill>
              </a:rPr>
              <a:t>Neden e-Nabı</a:t>
            </a:r>
            <a:r>
              <a:rPr lang="tr-TR" sz="4400" b="1" dirty="0">
                <a:solidFill>
                  <a:srgbClr val="00B0F0"/>
                </a:solidFill>
              </a:rPr>
              <a:t>z</a:t>
            </a:r>
            <a:endParaRPr lang="en-US" sz="4400" b="1" dirty="0">
              <a:solidFill>
                <a:srgbClr val="00B0F0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0" y="1457817"/>
            <a:ext cx="12188825" cy="4358413"/>
          </a:xfrm>
          <a:prstGeom prst="rect">
            <a:avLst/>
          </a:prstGeom>
          <a:solidFill>
            <a:srgbClr val="01B6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TextBox 108"/>
          <p:cNvSpPr txBox="1"/>
          <p:nvPr/>
        </p:nvSpPr>
        <p:spPr>
          <a:xfrm>
            <a:off x="8400852" y="2475076"/>
            <a:ext cx="3311920" cy="2031325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 marL="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10000"/>
              </a:lnSpc>
            </a:pPr>
            <a:r>
              <a:rPr lang="tr-TR" sz="4400" b="1" dirty="0" smtClean="0">
                <a:solidFill>
                  <a:srgbClr val="FFFF00"/>
                </a:solidFill>
                <a:cs typeface="Arial" pitchFamily="34" charset="0"/>
              </a:rPr>
              <a:t>TAHLİL SONUÇLARINI</a:t>
            </a:r>
            <a:r>
              <a:rPr lang="tr-TR" sz="4000" b="1" dirty="0" smtClean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tr-TR" sz="3200" b="1" dirty="0" smtClean="0">
                <a:solidFill>
                  <a:schemeClr val="bg1"/>
                </a:solidFill>
                <a:cs typeface="Arial" pitchFamily="34" charset="0"/>
              </a:rPr>
              <a:t>görüp inceleyebilir.</a:t>
            </a:r>
            <a:endParaRPr lang="tr-TR" sz="3200" b="1" dirty="0">
              <a:solidFill>
                <a:schemeClr val="bg1"/>
              </a:solidFill>
              <a:cs typeface="Arial" pitchFamily="34" charset="0"/>
            </a:endParaRPr>
          </a:p>
        </p:txBody>
      </p:sp>
      <p:grpSp>
        <p:nvGrpSpPr>
          <p:cNvPr id="10" name="Grup 9"/>
          <p:cNvGrpSpPr/>
          <p:nvPr/>
        </p:nvGrpSpPr>
        <p:grpSpPr>
          <a:xfrm>
            <a:off x="150812" y="1295400"/>
            <a:ext cx="7391400" cy="5257800"/>
            <a:chOff x="150812" y="1457817"/>
            <a:chExt cx="6096000" cy="4346123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grpSp>
          <p:nvGrpSpPr>
            <p:cNvPr id="21" name="Group 105"/>
            <p:cNvGrpSpPr/>
            <p:nvPr/>
          </p:nvGrpSpPr>
          <p:grpSpPr>
            <a:xfrm>
              <a:off x="150812" y="1457817"/>
              <a:ext cx="6096000" cy="4346123"/>
              <a:chOff x="3732212" y="1908867"/>
              <a:chExt cx="3419706" cy="2579313"/>
            </a:xfrm>
          </p:grpSpPr>
          <p:grpSp>
            <p:nvGrpSpPr>
              <p:cNvPr id="23" name="Group 106"/>
              <p:cNvGrpSpPr/>
              <p:nvPr/>
            </p:nvGrpSpPr>
            <p:grpSpPr>
              <a:xfrm>
                <a:off x="4661027" y="3966820"/>
                <a:ext cx="1524000" cy="521360"/>
                <a:chOff x="4661027" y="3966820"/>
                <a:chExt cx="1524000" cy="521360"/>
              </a:xfrm>
            </p:grpSpPr>
            <p:sp>
              <p:nvSpPr>
                <p:cNvPr id="26" name="Freeform 109"/>
                <p:cNvSpPr/>
                <p:nvPr/>
              </p:nvSpPr>
              <p:spPr>
                <a:xfrm>
                  <a:off x="5061806" y="3966820"/>
                  <a:ext cx="839677" cy="457200"/>
                </a:xfrm>
                <a:custGeom>
                  <a:avLst/>
                  <a:gdLst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600200 w 1600200"/>
                    <a:gd name="connsiteY2" fmla="*/ 914400 h 914400"/>
                    <a:gd name="connsiteX3" fmla="*/ 0 w 1600200"/>
                    <a:gd name="connsiteY3" fmla="*/ 914400 h 914400"/>
                    <a:gd name="connsiteX4" fmla="*/ 0 w 1600200"/>
                    <a:gd name="connsiteY4" fmla="*/ 0 h 914400"/>
                    <a:gd name="connsiteX0" fmla="*/ 3325 w 1603525"/>
                    <a:gd name="connsiteY0" fmla="*/ 0 h 914400"/>
                    <a:gd name="connsiteX1" fmla="*/ 1603525 w 1603525"/>
                    <a:gd name="connsiteY1" fmla="*/ 0 h 914400"/>
                    <a:gd name="connsiteX2" fmla="*/ 1603525 w 1603525"/>
                    <a:gd name="connsiteY2" fmla="*/ 914400 h 914400"/>
                    <a:gd name="connsiteX3" fmla="*/ 3325 w 1603525"/>
                    <a:gd name="connsiteY3" fmla="*/ 914400 h 914400"/>
                    <a:gd name="connsiteX4" fmla="*/ 0 w 1603525"/>
                    <a:gd name="connsiteY4" fmla="*/ 441406 h 914400"/>
                    <a:gd name="connsiteX5" fmla="*/ 3325 w 1603525"/>
                    <a:gd name="connsiteY5" fmla="*/ 0 h 914400"/>
                    <a:gd name="connsiteX0" fmla="*/ 1108 w 1601308"/>
                    <a:gd name="connsiteY0" fmla="*/ 0 h 914400"/>
                    <a:gd name="connsiteX1" fmla="*/ 1601308 w 1601308"/>
                    <a:gd name="connsiteY1" fmla="*/ 0 h 914400"/>
                    <a:gd name="connsiteX2" fmla="*/ 1601308 w 1601308"/>
                    <a:gd name="connsiteY2" fmla="*/ 914400 h 914400"/>
                    <a:gd name="connsiteX3" fmla="*/ 1108 w 1601308"/>
                    <a:gd name="connsiteY3" fmla="*/ 914400 h 914400"/>
                    <a:gd name="connsiteX4" fmla="*/ 150183 w 1601308"/>
                    <a:gd name="connsiteY4" fmla="*/ 441406 h 914400"/>
                    <a:gd name="connsiteX5" fmla="*/ 1108 w 1601308"/>
                    <a:gd name="connsiteY5" fmla="*/ 0 h 914400"/>
                    <a:gd name="connsiteX0" fmla="*/ 1108 w 1601308"/>
                    <a:gd name="connsiteY0" fmla="*/ 0 h 914400"/>
                    <a:gd name="connsiteX1" fmla="*/ 1601308 w 1601308"/>
                    <a:gd name="connsiteY1" fmla="*/ 0 h 914400"/>
                    <a:gd name="connsiteX2" fmla="*/ 1601308 w 1601308"/>
                    <a:gd name="connsiteY2" fmla="*/ 914400 h 914400"/>
                    <a:gd name="connsiteX3" fmla="*/ 1108 w 1601308"/>
                    <a:gd name="connsiteY3" fmla="*/ 914400 h 914400"/>
                    <a:gd name="connsiteX4" fmla="*/ 73983 w 1601308"/>
                    <a:gd name="connsiteY4" fmla="*/ 441406 h 914400"/>
                    <a:gd name="connsiteX5" fmla="*/ 1108 w 1601308"/>
                    <a:gd name="connsiteY5" fmla="*/ 0 h 914400"/>
                    <a:gd name="connsiteX0" fmla="*/ 1108 w 1601308"/>
                    <a:gd name="connsiteY0" fmla="*/ 0 h 914400"/>
                    <a:gd name="connsiteX1" fmla="*/ 1601308 w 1601308"/>
                    <a:gd name="connsiteY1" fmla="*/ 0 h 914400"/>
                    <a:gd name="connsiteX2" fmla="*/ 1601308 w 1601308"/>
                    <a:gd name="connsiteY2" fmla="*/ 914400 h 914400"/>
                    <a:gd name="connsiteX3" fmla="*/ 1108 w 1601308"/>
                    <a:gd name="connsiteY3" fmla="*/ 914400 h 914400"/>
                    <a:gd name="connsiteX4" fmla="*/ 73983 w 1601308"/>
                    <a:gd name="connsiteY4" fmla="*/ 441406 h 914400"/>
                    <a:gd name="connsiteX5" fmla="*/ 1108 w 1601308"/>
                    <a:gd name="connsiteY5" fmla="*/ 0 h 914400"/>
                    <a:gd name="connsiteX0" fmla="*/ 1108 w 1601308"/>
                    <a:gd name="connsiteY0" fmla="*/ 0 h 914400"/>
                    <a:gd name="connsiteX1" fmla="*/ 1601308 w 1601308"/>
                    <a:gd name="connsiteY1" fmla="*/ 0 h 914400"/>
                    <a:gd name="connsiteX2" fmla="*/ 1601308 w 1601308"/>
                    <a:gd name="connsiteY2" fmla="*/ 914400 h 914400"/>
                    <a:gd name="connsiteX3" fmla="*/ 1108 w 1601308"/>
                    <a:gd name="connsiteY3" fmla="*/ 914400 h 914400"/>
                    <a:gd name="connsiteX4" fmla="*/ 73983 w 1601308"/>
                    <a:gd name="connsiteY4" fmla="*/ 441406 h 914400"/>
                    <a:gd name="connsiteX5" fmla="*/ 1108 w 1601308"/>
                    <a:gd name="connsiteY5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600200 w 1600200"/>
                    <a:gd name="connsiteY2" fmla="*/ 914400 h 914400"/>
                    <a:gd name="connsiteX3" fmla="*/ 0 w 1600200"/>
                    <a:gd name="connsiteY3" fmla="*/ 914400 h 914400"/>
                    <a:gd name="connsiteX4" fmla="*/ 72875 w 1600200"/>
                    <a:gd name="connsiteY4" fmla="*/ 441406 h 914400"/>
                    <a:gd name="connsiteX5" fmla="*/ 0 w 1600200"/>
                    <a:gd name="connsiteY5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960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1490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1490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266699 w 2035185"/>
                    <a:gd name="connsiteY0" fmla="*/ 443622 h 916616"/>
                    <a:gd name="connsiteX1" fmla="*/ 1794024 w 2035185"/>
                    <a:gd name="connsiteY1" fmla="*/ 2216 h 916616"/>
                    <a:gd name="connsiteX2" fmla="*/ 1713668 w 2035185"/>
                    <a:gd name="connsiteY2" fmla="*/ 456922 h 916616"/>
                    <a:gd name="connsiteX3" fmla="*/ 1794024 w 2035185"/>
                    <a:gd name="connsiteY3" fmla="*/ 916616 h 916616"/>
                    <a:gd name="connsiteX4" fmla="*/ 193824 w 2035185"/>
                    <a:gd name="connsiteY4" fmla="*/ 916616 h 916616"/>
                    <a:gd name="connsiteX5" fmla="*/ 266699 w 2035185"/>
                    <a:gd name="connsiteY5" fmla="*/ 443622 h 916616"/>
                    <a:gd name="connsiteX0" fmla="*/ 253307 w 1780633"/>
                    <a:gd name="connsiteY0" fmla="*/ 76617 h 549611"/>
                    <a:gd name="connsiteX1" fmla="*/ 1700276 w 1780633"/>
                    <a:gd name="connsiteY1" fmla="*/ 89917 h 549611"/>
                    <a:gd name="connsiteX2" fmla="*/ 1780632 w 1780633"/>
                    <a:gd name="connsiteY2" fmla="*/ 549611 h 549611"/>
                    <a:gd name="connsiteX3" fmla="*/ 180432 w 1780633"/>
                    <a:gd name="connsiteY3" fmla="*/ 549611 h 549611"/>
                    <a:gd name="connsiteX4" fmla="*/ 253307 w 1780633"/>
                    <a:gd name="connsiteY4" fmla="*/ 76617 h 549611"/>
                    <a:gd name="connsiteX0" fmla="*/ 72874 w 1600198"/>
                    <a:gd name="connsiteY0" fmla="*/ 76615 h 549609"/>
                    <a:gd name="connsiteX1" fmla="*/ 1519843 w 1600198"/>
                    <a:gd name="connsiteY1" fmla="*/ 89915 h 549609"/>
                    <a:gd name="connsiteX2" fmla="*/ 1600199 w 1600198"/>
                    <a:gd name="connsiteY2" fmla="*/ 549609 h 549609"/>
                    <a:gd name="connsiteX3" fmla="*/ -1 w 1600198"/>
                    <a:gd name="connsiteY3" fmla="*/ 549609 h 549609"/>
                    <a:gd name="connsiteX4" fmla="*/ 72874 w 1600198"/>
                    <a:gd name="connsiteY4" fmla="*/ 76615 h 549609"/>
                    <a:gd name="connsiteX0" fmla="*/ 72876 w 1600202"/>
                    <a:gd name="connsiteY0" fmla="*/ 76617 h 549611"/>
                    <a:gd name="connsiteX1" fmla="*/ 1519845 w 1600202"/>
                    <a:gd name="connsiteY1" fmla="*/ 89917 h 549611"/>
                    <a:gd name="connsiteX2" fmla="*/ 1600201 w 1600202"/>
                    <a:gd name="connsiteY2" fmla="*/ 549611 h 549611"/>
                    <a:gd name="connsiteX3" fmla="*/ 1 w 1600202"/>
                    <a:gd name="connsiteY3" fmla="*/ 549611 h 549611"/>
                    <a:gd name="connsiteX4" fmla="*/ 72876 w 1600202"/>
                    <a:gd name="connsiteY4" fmla="*/ 76617 h 549611"/>
                    <a:gd name="connsiteX0" fmla="*/ 72874 w 1600198"/>
                    <a:gd name="connsiteY0" fmla="*/ 1 h 472995"/>
                    <a:gd name="connsiteX1" fmla="*/ 1519843 w 1600198"/>
                    <a:gd name="connsiteY1" fmla="*/ 13301 h 472995"/>
                    <a:gd name="connsiteX2" fmla="*/ 1600199 w 1600198"/>
                    <a:gd name="connsiteY2" fmla="*/ 472995 h 472995"/>
                    <a:gd name="connsiteX3" fmla="*/ -1 w 1600198"/>
                    <a:gd name="connsiteY3" fmla="*/ 472995 h 472995"/>
                    <a:gd name="connsiteX4" fmla="*/ 72874 w 1600198"/>
                    <a:gd name="connsiteY4" fmla="*/ 1 h 472995"/>
                    <a:gd name="connsiteX0" fmla="*/ 148512 w 1600202"/>
                    <a:gd name="connsiteY0" fmla="*/ 15745 h 459695"/>
                    <a:gd name="connsiteX1" fmla="*/ 1519845 w 1600202"/>
                    <a:gd name="connsiteY1" fmla="*/ 1 h 459695"/>
                    <a:gd name="connsiteX2" fmla="*/ 1600201 w 1600202"/>
                    <a:gd name="connsiteY2" fmla="*/ 459695 h 459695"/>
                    <a:gd name="connsiteX3" fmla="*/ 1 w 1600202"/>
                    <a:gd name="connsiteY3" fmla="*/ 459695 h 459695"/>
                    <a:gd name="connsiteX4" fmla="*/ 148512 w 1600202"/>
                    <a:gd name="connsiteY4" fmla="*/ 15745 h 459695"/>
                    <a:gd name="connsiteX0" fmla="*/ 148510 w 1600198"/>
                    <a:gd name="connsiteY0" fmla="*/ 1221 h 445171"/>
                    <a:gd name="connsiteX1" fmla="*/ 1447235 w 1600198"/>
                    <a:gd name="connsiteY1" fmla="*/ 0 h 445171"/>
                    <a:gd name="connsiteX2" fmla="*/ 1600199 w 1600198"/>
                    <a:gd name="connsiteY2" fmla="*/ 445171 h 445171"/>
                    <a:gd name="connsiteX3" fmla="*/ -1 w 1600198"/>
                    <a:gd name="connsiteY3" fmla="*/ 445171 h 445171"/>
                    <a:gd name="connsiteX4" fmla="*/ 148510 w 1600198"/>
                    <a:gd name="connsiteY4" fmla="*/ 1221 h 44517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600198" h="445171">
                      <a:moveTo>
                        <a:pt x="148510" y="1221"/>
                      </a:moveTo>
                      <a:lnTo>
                        <a:pt x="1447235" y="0"/>
                      </a:lnTo>
                      <a:lnTo>
                        <a:pt x="1600199" y="445171"/>
                      </a:lnTo>
                      <a:lnTo>
                        <a:pt x="-1" y="445171"/>
                      </a:lnTo>
                      <a:lnTo>
                        <a:pt x="148510" y="1221"/>
                      </a:lnTo>
                      <a:close/>
                    </a:path>
                  </a:pathLst>
                </a:cu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49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898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48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797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746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696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645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594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/>
                </a:p>
              </p:txBody>
            </p:sp>
            <p:sp>
              <p:nvSpPr>
                <p:cNvPr id="27" name="Rectangle 110"/>
                <p:cNvSpPr/>
                <p:nvPr/>
              </p:nvSpPr>
              <p:spPr>
                <a:xfrm>
                  <a:off x="4661027" y="4411980"/>
                  <a:ext cx="1524000" cy="76200"/>
                </a:xfrm>
                <a:prstGeom prst="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49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898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48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797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746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696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645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594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/>
                </a:p>
              </p:txBody>
            </p:sp>
          </p:grpSp>
          <p:sp>
            <p:nvSpPr>
              <p:cNvPr id="24" name="Rounded Rectangle 107"/>
              <p:cNvSpPr/>
              <p:nvPr/>
            </p:nvSpPr>
            <p:spPr>
              <a:xfrm>
                <a:off x="3732212" y="1908867"/>
                <a:ext cx="3419706" cy="2087497"/>
              </a:xfrm>
              <a:prstGeom prst="roundRect">
                <a:avLst>
                  <a:gd name="adj" fmla="val 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60949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21898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82848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43797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304746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65696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426645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87594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/>
              </a:p>
            </p:txBody>
          </p:sp>
          <p:sp>
            <p:nvSpPr>
              <p:cNvPr id="25" name="Rectangle 108"/>
              <p:cNvSpPr/>
              <p:nvPr/>
            </p:nvSpPr>
            <p:spPr>
              <a:xfrm>
                <a:off x="3860353" y="2046442"/>
                <a:ext cx="3153240" cy="1818288"/>
              </a:xfrm>
              <a:prstGeom prst="rect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60949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21898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82848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43797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304746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65696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426645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87594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/>
              </a:p>
            </p:txBody>
          </p:sp>
        </p:grpSp>
        <p:pic>
          <p:nvPicPr>
            <p:cNvPr id="9" name="Resim 8"/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03212" y="1631833"/>
              <a:ext cx="5791200" cy="316938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70236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53988" y="381000"/>
            <a:ext cx="4114800" cy="711081"/>
          </a:xfrm>
        </p:spPr>
        <p:txBody>
          <a:bodyPr/>
          <a:lstStyle/>
          <a:p>
            <a:pPr algn="r"/>
            <a:r>
              <a:rPr lang="tr-TR" sz="4400" b="1" dirty="0" smtClean="0">
                <a:solidFill>
                  <a:srgbClr val="FE8C8D"/>
                </a:solidFill>
              </a:rPr>
              <a:t>Neden e-Nabı</a:t>
            </a:r>
            <a:r>
              <a:rPr lang="tr-TR" sz="4400" b="1" dirty="0">
                <a:solidFill>
                  <a:srgbClr val="FE8C8D"/>
                </a:solidFill>
              </a:rPr>
              <a:t>z</a:t>
            </a:r>
            <a:endParaRPr lang="en-US" sz="4400" b="1" dirty="0">
              <a:solidFill>
                <a:srgbClr val="FE8C8D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0" y="1457817"/>
            <a:ext cx="12188825" cy="4358413"/>
          </a:xfrm>
          <a:prstGeom prst="rect">
            <a:avLst/>
          </a:prstGeom>
          <a:solidFill>
            <a:srgbClr val="FE8C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TextBox 108"/>
          <p:cNvSpPr txBox="1"/>
          <p:nvPr/>
        </p:nvSpPr>
        <p:spPr>
          <a:xfrm>
            <a:off x="701717" y="1884945"/>
            <a:ext cx="2490865" cy="3520964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 marL="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10000"/>
              </a:lnSpc>
            </a:pPr>
            <a:r>
              <a:rPr lang="tr-TR" sz="4000" b="1" dirty="0" smtClean="0">
                <a:solidFill>
                  <a:schemeClr val="bg1"/>
                </a:solidFill>
                <a:cs typeface="Arial" pitchFamily="34" charset="0"/>
              </a:rPr>
              <a:t>Hastaya ait geçmiş </a:t>
            </a:r>
            <a:r>
              <a:rPr lang="tr-TR" sz="4800" b="1" dirty="0" smtClean="0">
                <a:solidFill>
                  <a:srgbClr val="FFFF00"/>
                </a:solidFill>
                <a:cs typeface="Arial" pitchFamily="34" charset="0"/>
              </a:rPr>
              <a:t>REÇETE</a:t>
            </a:r>
            <a:r>
              <a:rPr lang="tr-TR" sz="4000" b="1" dirty="0" smtClean="0">
                <a:solidFill>
                  <a:srgbClr val="FBCF6D"/>
                </a:solidFill>
                <a:cs typeface="Arial" pitchFamily="34" charset="0"/>
              </a:rPr>
              <a:t> </a:t>
            </a:r>
            <a:r>
              <a:rPr lang="tr-TR" sz="4000" b="1" dirty="0" smtClean="0">
                <a:solidFill>
                  <a:schemeClr val="bg1"/>
                </a:solidFill>
                <a:cs typeface="Arial" pitchFamily="34" charset="0"/>
              </a:rPr>
              <a:t>bilgilerine erişebilir.</a:t>
            </a:r>
            <a:endParaRPr lang="tr-TR" sz="4000" b="1" dirty="0">
              <a:solidFill>
                <a:schemeClr val="bg1"/>
              </a:solidFill>
              <a:cs typeface="Arial" pitchFamily="34" charset="0"/>
            </a:endParaRPr>
          </a:p>
        </p:txBody>
      </p:sp>
      <p:grpSp>
        <p:nvGrpSpPr>
          <p:cNvPr id="4" name="Grup 3"/>
          <p:cNvGrpSpPr/>
          <p:nvPr/>
        </p:nvGrpSpPr>
        <p:grpSpPr>
          <a:xfrm>
            <a:off x="4341812" y="1219200"/>
            <a:ext cx="7696200" cy="5247783"/>
            <a:chOff x="5942012" y="1457817"/>
            <a:chExt cx="6096000" cy="4346123"/>
          </a:xfrm>
        </p:grpSpPr>
        <p:grpSp>
          <p:nvGrpSpPr>
            <p:cNvPr id="35" name="Group 105"/>
            <p:cNvGrpSpPr/>
            <p:nvPr/>
          </p:nvGrpSpPr>
          <p:grpSpPr>
            <a:xfrm>
              <a:off x="5942012" y="1457817"/>
              <a:ext cx="6096000" cy="4346123"/>
              <a:chOff x="3732212" y="1908867"/>
              <a:chExt cx="3419706" cy="2579313"/>
            </a:xfrm>
          </p:grpSpPr>
          <p:grpSp>
            <p:nvGrpSpPr>
              <p:cNvPr id="37" name="Group 106"/>
              <p:cNvGrpSpPr/>
              <p:nvPr/>
            </p:nvGrpSpPr>
            <p:grpSpPr>
              <a:xfrm>
                <a:off x="4661027" y="3966820"/>
                <a:ext cx="1524000" cy="521360"/>
                <a:chOff x="4661027" y="3966820"/>
                <a:chExt cx="1524000" cy="521360"/>
              </a:xfrm>
            </p:grpSpPr>
            <p:sp>
              <p:nvSpPr>
                <p:cNvPr id="40" name="Freeform 109"/>
                <p:cNvSpPr/>
                <p:nvPr/>
              </p:nvSpPr>
              <p:spPr>
                <a:xfrm>
                  <a:off x="5061806" y="3966820"/>
                  <a:ext cx="839677" cy="457200"/>
                </a:xfrm>
                <a:custGeom>
                  <a:avLst/>
                  <a:gdLst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600200 w 1600200"/>
                    <a:gd name="connsiteY2" fmla="*/ 914400 h 914400"/>
                    <a:gd name="connsiteX3" fmla="*/ 0 w 1600200"/>
                    <a:gd name="connsiteY3" fmla="*/ 914400 h 914400"/>
                    <a:gd name="connsiteX4" fmla="*/ 0 w 1600200"/>
                    <a:gd name="connsiteY4" fmla="*/ 0 h 914400"/>
                    <a:gd name="connsiteX0" fmla="*/ 3325 w 1603525"/>
                    <a:gd name="connsiteY0" fmla="*/ 0 h 914400"/>
                    <a:gd name="connsiteX1" fmla="*/ 1603525 w 1603525"/>
                    <a:gd name="connsiteY1" fmla="*/ 0 h 914400"/>
                    <a:gd name="connsiteX2" fmla="*/ 1603525 w 1603525"/>
                    <a:gd name="connsiteY2" fmla="*/ 914400 h 914400"/>
                    <a:gd name="connsiteX3" fmla="*/ 3325 w 1603525"/>
                    <a:gd name="connsiteY3" fmla="*/ 914400 h 914400"/>
                    <a:gd name="connsiteX4" fmla="*/ 0 w 1603525"/>
                    <a:gd name="connsiteY4" fmla="*/ 441406 h 914400"/>
                    <a:gd name="connsiteX5" fmla="*/ 3325 w 1603525"/>
                    <a:gd name="connsiteY5" fmla="*/ 0 h 914400"/>
                    <a:gd name="connsiteX0" fmla="*/ 1108 w 1601308"/>
                    <a:gd name="connsiteY0" fmla="*/ 0 h 914400"/>
                    <a:gd name="connsiteX1" fmla="*/ 1601308 w 1601308"/>
                    <a:gd name="connsiteY1" fmla="*/ 0 h 914400"/>
                    <a:gd name="connsiteX2" fmla="*/ 1601308 w 1601308"/>
                    <a:gd name="connsiteY2" fmla="*/ 914400 h 914400"/>
                    <a:gd name="connsiteX3" fmla="*/ 1108 w 1601308"/>
                    <a:gd name="connsiteY3" fmla="*/ 914400 h 914400"/>
                    <a:gd name="connsiteX4" fmla="*/ 150183 w 1601308"/>
                    <a:gd name="connsiteY4" fmla="*/ 441406 h 914400"/>
                    <a:gd name="connsiteX5" fmla="*/ 1108 w 1601308"/>
                    <a:gd name="connsiteY5" fmla="*/ 0 h 914400"/>
                    <a:gd name="connsiteX0" fmla="*/ 1108 w 1601308"/>
                    <a:gd name="connsiteY0" fmla="*/ 0 h 914400"/>
                    <a:gd name="connsiteX1" fmla="*/ 1601308 w 1601308"/>
                    <a:gd name="connsiteY1" fmla="*/ 0 h 914400"/>
                    <a:gd name="connsiteX2" fmla="*/ 1601308 w 1601308"/>
                    <a:gd name="connsiteY2" fmla="*/ 914400 h 914400"/>
                    <a:gd name="connsiteX3" fmla="*/ 1108 w 1601308"/>
                    <a:gd name="connsiteY3" fmla="*/ 914400 h 914400"/>
                    <a:gd name="connsiteX4" fmla="*/ 73983 w 1601308"/>
                    <a:gd name="connsiteY4" fmla="*/ 441406 h 914400"/>
                    <a:gd name="connsiteX5" fmla="*/ 1108 w 1601308"/>
                    <a:gd name="connsiteY5" fmla="*/ 0 h 914400"/>
                    <a:gd name="connsiteX0" fmla="*/ 1108 w 1601308"/>
                    <a:gd name="connsiteY0" fmla="*/ 0 h 914400"/>
                    <a:gd name="connsiteX1" fmla="*/ 1601308 w 1601308"/>
                    <a:gd name="connsiteY1" fmla="*/ 0 h 914400"/>
                    <a:gd name="connsiteX2" fmla="*/ 1601308 w 1601308"/>
                    <a:gd name="connsiteY2" fmla="*/ 914400 h 914400"/>
                    <a:gd name="connsiteX3" fmla="*/ 1108 w 1601308"/>
                    <a:gd name="connsiteY3" fmla="*/ 914400 h 914400"/>
                    <a:gd name="connsiteX4" fmla="*/ 73983 w 1601308"/>
                    <a:gd name="connsiteY4" fmla="*/ 441406 h 914400"/>
                    <a:gd name="connsiteX5" fmla="*/ 1108 w 1601308"/>
                    <a:gd name="connsiteY5" fmla="*/ 0 h 914400"/>
                    <a:gd name="connsiteX0" fmla="*/ 1108 w 1601308"/>
                    <a:gd name="connsiteY0" fmla="*/ 0 h 914400"/>
                    <a:gd name="connsiteX1" fmla="*/ 1601308 w 1601308"/>
                    <a:gd name="connsiteY1" fmla="*/ 0 h 914400"/>
                    <a:gd name="connsiteX2" fmla="*/ 1601308 w 1601308"/>
                    <a:gd name="connsiteY2" fmla="*/ 914400 h 914400"/>
                    <a:gd name="connsiteX3" fmla="*/ 1108 w 1601308"/>
                    <a:gd name="connsiteY3" fmla="*/ 914400 h 914400"/>
                    <a:gd name="connsiteX4" fmla="*/ 73983 w 1601308"/>
                    <a:gd name="connsiteY4" fmla="*/ 441406 h 914400"/>
                    <a:gd name="connsiteX5" fmla="*/ 1108 w 1601308"/>
                    <a:gd name="connsiteY5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600200 w 1600200"/>
                    <a:gd name="connsiteY2" fmla="*/ 914400 h 914400"/>
                    <a:gd name="connsiteX3" fmla="*/ 0 w 1600200"/>
                    <a:gd name="connsiteY3" fmla="*/ 914400 h 914400"/>
                    <a:gd name="connsiteX4" fmla="*/ 72875 w 1600200"/>
                    <a:gd name="connsiteY4" fmla="*/ 441406 h 914400"/>
                    <a:gd name="connsiteX5" fmla="*/ 0 w 1600200"/>
                    <a:gd name="connsiteY5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960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1490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1490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266699 w 2035185"/>
                    <a:gd name="connsiteY0" fmla="*/ 443622 h 916616"/>
                    <a:gd name="connsiteX1" fmla="*/ 1794024 w 2035185"/>
                    <a:gd name="connsiteY1" fmla="*/ 2216 h 916616"/>
                    <a:gd name="connsiteX2" fmla="*/ 1713668 w 2035185"/>
                    <a:gd name="connsiteY2" fmla="*/ 456922 h 916616"/>
                    <a:gd name="connsiteX3" fmla="*/ 1794024 w 2035185"/>
                    <a:gd name="connsiteY3" fmla="*/ 916616 h 916616"/>
                    <a:gd name="connsiteX4" fmla="*/ 193824 w 2035185"/>
                    <a:gd name="connsiteY4" fmla="*/ 916616 h 916616"/>
                    <a:gd name="connsiteX5" fmla="*/ 266699 w 2035185"/>
                    <a:gd name="connsiteY5" fmla="*/ 443622 h 916616"/>
                    <a:gd name="connsiteX0" fmla="*/ 253307 w 1780633"/>
                    <a:gd name="connsiteY0" fmla="*/ 76617 h 549611"/>
                    <a:gd name="connsiteX1" fmla="*/ 1700276 w 1780633"/>
                    <a:gd name="connsiteY1" fmla="*/ 89917 h 549611"/>
                    <a:gd name="connsiteX2" fmla="*/ 1780632 w 1780633"/>
                    <a:gd name="connsiteY2" fmla="*/ 549611 h 549611"/>
                    <a:gd name="connsiteX3" fmla="*/ 180432 w 1780633"/>
                    <a:gd name="connsiteY3" fmla="*/ 549611 h 549611"/>
                    <a:gd name="connsiteX4" fmla="*/ 253307 w 1780633"/>
                    <a:gd name="connsiteY4" fmla="*/ 76617 h 549611"/>
                    <a:gd name="connsiteX0" fmla="*/ 72874 w 1600198"/>
                    <a:gd name="connsiteY0" fmla="*/ 76615 h 549609"/>
                    <a:gd name="connsiteX1" fmla="*/ 1519843 w 1600198"/>
                    <a:gd name="connsiteY1" fmla="*/ 89915 h 549609"/>
                    <a:gd name="connsiteX2" fmla="*/ 1600199 w 1600198"/>
                    <a:gd name="connsiteY2" fmla="*/ 549609 h 549609"/>
                    <a:gd name="connsiteX3" fmla="*/ -1 w 1600198"/>
                    <a:gd name="connsiteY3" fmla="*/ 549609 h 549609"/>
                    <a:gd name="connsiteX4" fmla="*/ 72874 w 1600198"/>
                    <a:gd name="connsiteY4" fmla="*/ 76615 h 549609"/>
                    <a:gd name="connsiteX0" fmla="*/ 72876 w 1600202"/>
                    <a:gd name="connsiteY0" fmla="*/ 76617 h 549611"/>
                    <a:gd name="connsiteX1" fmla="*/ 1519845 w 1600202"/>
                    <a:gd name="connsiteY1" fmla="*/ 89917 h 549611"/>
                    <a:gd name="connsiteX2" fmla="*/ 1600201 w 1600202"/>
                    <a:gd name="connsiteY2" fmla="*/ 549611 h 549611"/>
                    <a:gd name="connsiteX3" fmla="*/ 1 w 1600202"/>
                    <a:gd name="connsiteY3" fmla="*/ 549611 h 549611"/>
                    <a:gd name="connsiteX4" fmla="*/ 72876 w 1600202"/>
                    <a:gd name="connsiteY4" fmla="*/ 76617 h 549611"/>
                    <a:gd name="connsiteX0" fmla="*/ 72874 w 1600198"/>
                    <a:gd name="connsiteY0" fmla="*/ 1 h 472995"/>
                    <a:gd name="connsiteX1" fmla="*/ 1519843 w 1600198"/>
                    <a:gd name="connsiteY1" fmla="*/ 13301 h 472995"/>
                    <a:gd name="connsiteX2" fmla="*/ 1600199 w 1600198"/>
                    <a:gd name="connsiteY2" fmla="*/ 472995 h 472995"/>
                    <a:gd name="connsiteX3" fmla="*/ -1 w 1600198"/>
                    <a:gd name="connsiteY3" fmla="*/ 472995 h 472995"/>
                    <a:gd name="connsiteX4" fmla="*/ 72874 w 1600198"/>
                    <a:gd name="connsiteY4" fmla="*/ 1 h 472995"/>
                    <a:gd name="connsiteX0" fmla="*/ 148512 w 1600202"/>
                    <a:gd name="connsiteY0" fmla="*/ 15745 h 459695"/>
                    <a:gd name="connsiteX1" fmla="*/ 1519845 w 1600202"/>
                    <a:gd name="connsiteY1" fmla="*/ 1 h 459695"/>
                    <a:gd name="connsiteX2" fmla="*/ 1600201 w 1600202"/>
                    <a:gd name="connsiteY2" fmla="*/ 459695 h 459695"/>
                    <a:gd name="connsiteX3" fmla="*/ 1 w 1600202"/>
                    <a:gd name="connsiteY3" fmla="*/ 459695 h 459695"/>
                    <a:gd name="connsiteX4" fmla="*/ 148512 w 1600202"/>
                    <a:gd name="connsiteY4" fmla="*/ 15745 h 459695"/>
                    <a:gd name="connsiteX0" fmla="*/ 148510 w 1600198"/>
                    <a:gd name="connsiteY0" fmla="*/ 1221 h 445171"/>
                    <a:gd name="connsiteX1" fmla="*/ 1447235 w 1600198"/>
                    <a:gd name="connsiteY1" fmla="*/ 0 h 445171"/>
                    <a:gd name="connsiteX2" fmla="*/ 1600199 w 1600198"/>
                    <a:gd name="connsiteY2" fmla="*/ 445171 h 445171"/>
                    <a:gd name="connsiteX3" fmla="*/ -1 w 1600198"/>
                    <a:gd name="connsiteY3" fmla="*/ 445171 h 445171"/>
                    <a:gd name="connsiteX4" fmla="*/ 148510 w 1600198"/>
                    <a:gd name="connsiteY4" fmla="*/ 1221 h 44517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600198" h="445171">
                      <a:moveTo>
                        <a:pt x="148510" y="1221"/>
                      </a:moveTo>
                      <a:lnTo>
                        <a:pt x="1447235" y="0"/>
                      </a:lnTo>
                      <a:lnTo>
                        <a:pt x="1600199" y="445171"/>
                      </a:lnTo>
                      <a:lnTo>
                        <a:pt x="-1" y="445171"/>
                      </a:lnTo>
                      <a:lnTo>
                        <a:pt x="148510" y="1221"/>
                      </a:lnTo>
                      <a:close/>
                    </a:path>
                  </a:pathLst>
                </a:cu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49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898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48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797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746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696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645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594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/>
                </a:p>
              </p:txBody>
            </p:sp>
            <p:sp>
              <p:nvSpPr>
                <p:cNvPr id="41" name="Rectangle 110"/>
                <p:cNvSpPr/>
                <p:nvPr/>
              </p:nvSpPr>
              <p:spPr>
                <a:xfrm>
                  <a:off x="4661027" y="4411980"/>
                  <a:ext cx="1524000" cy="76200"/>
                </a:xfrm>
                <a:prstGeom prst="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49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898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48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797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746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696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645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594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/>
                </a:p>
              </p:txBody>
            </p:sp>
          </p:grpSp>
          <p:sp>
            <p:nvSpPr>
              <p:cNvPr id="38" name="Rounded Rectangle 107"/>
              <p:cNvSpPr/>
              <p:nvPr/>
            </p:nvSpPr>
            <p:spPr>
              <a:xfrm>
                <a:off x="3732212" y="1908867"/>
                <a:ext cx="3419706" cy="2087497"/>
              </a:xfrm>
              <a:prstGeom prst="roundRect">
                <a:avLst>
                  <a:gd name="adj" fmla="val 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60949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21898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82848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43797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304746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65696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426645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87594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/>
              </a:p>
            </p:txBody>
          </p:sp>
          <p:sp>
            <p:nvSpPr>
              <p:cNvPr id="39" name="Rectangle 108"/>
              <p:cNvSpPr/>
              <p:nvPr/>
            </p:nvSpPr>
            <p:spPr>
              <a:xfrm>
                <a:off x="3860353" y="2046442"/>
                <a:ext cx="3153240" cy="1818288"/>
              </a:xfrm>
              <a:prstGeom prst="rect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60949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21898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82848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43797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304746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65696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426645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87594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/>
              </a:p>
            </p:txBody>
          </p:sp>
        </p:grpSp>
        <p:pic>
          <p:nvPicPr>
            <p:cNvPr id="3" name="Resim 2"/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094412" y="1615933"/>
              <a:ext cx="5791200" cy="320141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88882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99412" y="396096"/>
            <a:ext cx="4114800" cy="711081"/>
          </a:xfrm>
        </p:spPr>
        <p:txBody>
          <a:bodyPr/>
          <a:lstStyle/>
          <a:p>
            <a:pPr algn="r"/>
            <a:r>
              <a:rPr lang="tr-TR" sz="4400" b="1" dirty="0" smtClean="0">
                <a:solidFill>
                  <a:srgbClr val="7030A0"/>
                </a:solidFill>
              </a:rPr>
              <a:t>Neden e-Nabı</a:t>
            </a:r>
            <a:r>
              <a:rPr lang="tr-TR" sz="4400" b="1" dirty="0">
                <a:solidFill>
                  <a:srgbClr val="7030A0"/>
                </a:solidFill>
              </a:rPr>
              <a:t>z</a:t>
            </a:r>
            <a:endParaRPr lang="en-US" sz="4400" b="1" dirty="0">
              <a:solidFill>
                <a:srgbClr val="7030A0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0" y="1457817"/>
            <a:ext cx="12188825" cy="4358413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TextBox 108"/>
          <p:cNvSpPr txBox="1"/>
          <p:nvPr/>
        </p:nvSpPr>
        <p:spPr>
          <a:xfrm>
            <a:off x="7672504" y="2011963"/>
            <a:ext cx="4014865" cy="1828193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 marL="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10000"/>
              </a:lnSpc>
            </a:pPr>
            <a:r>
              <a:rPr lang="tr-TR" sz="3200" b="1" dirty="0" smtClean="0">
                <a:solidFill>
                  <a:schemeClr val="bg1"/>
                </a:solidFill>
                <a:cs typeface="Arial" pitchFamily="34" charset="0"/>
              </a:rPr>
              <a:t>Geçmişte hastaya konulan </a:t>
            </a:r>
            <a:r>
              <a:rPr lang="tr-TR" sz="4400" b="1" dirty="0" smtClean="0">
                <a:solidFill>
                  <a:srgbClr val="FFFF00"/>
                </a:solidFill>
                <a:cs typeface="Arial" pitchFamily="34" charset="0"/>
              </a:rPr>
              <a:t>TANILARA</a:t>
            </a:r>
            <a:r>
              <a:rPr lang="tr-TR" sz="4400" b="1" dirty="0" smtClean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tr-TR" sz="3200" b="1" dirty="0" smtClean="0">
                <a:solidFill>
                  <a:schemeClr val="bg1"/>
                </a:solidFill>
                <a:cs typeface="Arial" pitchFamily="34" charset="0"/>
              </a:rPr>
              <a:t>erişebilir. </a:t>
            </a:r>
            <a:endParaRPr lang="tr-TR" sz="3200" b="1" dirty="0">
              <a:solidFill>
                <a:schemeClr val="bg1"/>
              </a:solidFill>
              <a:cs typeface="Arial" pitchFamily="34" charset="0"/>
            </a:endParaRPr>
          </a:p>
        </p:txBody>
      </p:sp>
      <p:grpSp>
        <p:nvGrpSpPr>
          <p:cNvPr id="4" name="Grup 3"/>
          <p:cNvGrpSpPr/>
          <p:nvPr/>
        </p:nvGrpSpPr>
        <p:grpSpPr>
          <a:xfrm>
            <a:off x="0" y="1219200"/>
            <a:ext cx="7389812" cy="5136759"/>
            <a:chOff x="0" y="1219200"/>
            <a:chExt cx="7389812" cy="5136759"/>
          </a:xfrm>
        </p:grpSpPr>
        <p:grpSp>
          <p:nvGrpSpPr>
            <p:cNvPr id="35" name="Group 105"/>
            <p:cNvGrpSpPr/>
            <p:nvPr/>
          </p:nvGrpSpPr>
          <p:grpSpPr>
            <a:xfrm>
              <a:off x="0" y="1219200"/>
              <a:ext cx="7389812" cy="5136759"/>
              <a:chOff x="3732212" y="1908867"/>
              <a:chExt cx="3419706" cy="2579313"/>
            </a:xfrm>
          </p:grpSpPr>
          <p:grpSp>
            <p:nvGrpSpPr>
              <p:cNvPr id="37" name="Group 106"/>
              <p:cNvGrpSpPr/>
              <p:nvPr/>
            </p:nvGrpSpPr>
            <p:grpSpPr>
              <a:xfrm>
                <a:off x="4661027" y="3966820"/>
                <a:ext cx="1524000" cy="521360"/>
                <a:chOff x="4661027" y="3966820"/>
                <a:chExt cx="1524000" cy="521360"/>
              </a:xfrm>
            </p:grpSpPr>
            <p:sp>
              <p:nvSpPr>
                <p:cNvPr id="40" name="Freeform 109"/>
                <p:cNvSpPr/>
                <p:nvPr/>
              </p:nvSpPr>
              <p:spPr>
                <a:xfrm>
                  <a:off x="5061806" y="3966820"/>
                  <a:ext cx="839677" cy="457200"/>
                </a:xfrm>
                <a:custGeom>
                  <a:avLst/>
                  <a:gdLst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600200 w 1600200"/>
                    <a:gd name="connsiteY2" fmla="*/ 914400 h 914400"/>
                    <a:gd name="connsiteX3" fmla="*/ 0 w 1600200"/>
                    <a:gd name="connsiteY3" fmla="*/ 914400 h 914400"/>
                    <a:gd name="connsiteX4" fmla="*/ 0 w 1600200"/>
                    <a:gd name="connsiteY4" fmla="*/ 0 h 914400"/>
                    <a:gd name="connsiteX0" fmla="*/ 3325 w 1603525"/>
                    <a:gd name="connsiteY0" fmla="*/ 0 h 914400"/>
                    <a:gd name="connsiteX1" fmla="*/ 1603525 w 1603525"/>
                    <a:gd name="connsiteY1" fmla="*/ 0 h 914400"/>
                    <a:gd name="connsiteX2" fmla="*/ 1603525 w 1603525"/>
                    <a:gd name="connsiteY2" fmla="*/ 914400 h 914400"/>
                    <a:gd name="connsiteX3" fmla="*/ 3325 w 1603525"/>
                    <a:gd name="connsiteY3" fmla="*/ 914400 h 914400"/>
                    <a:gd name="connsiteX4" fmla="*/ 0 w 1603525"/>
                    <a:gd name="connsiteY4" fmla="*/ 441406 h 914400"/>
                    <a:gd name="connsiteX5" fmla="*/ 3325 w 1603525"/>
                    <a:gd name="connsiteY5" fmla="*/ 0 h 914400"/>
                    <a:gd name="connsiteX0" fmla="*/ 1108 w 1601308"/>
                    <a:gd name="connsiteY0" fmla="*/ 0 h 914400"/>
                    <a:gd name="connsiteX1" fmla="*/ 1601308 w 1601308"/>
                    <a:gd name="connsiteY1" fmla="*/ 0 h 914400"/>
                    <a:gd name="connsiteX2" fmla="*/ 1601308 w 1601308"/>
                    <a:gd name="connsiteY2" fmla="*/ 914400 h 914400"/>
                    <a:gd name="connsiteX3" fmla="*/ 1108 w 1601308"/>
                    <a:gd name="connsiteY3" fmla="*/ 914400 h 914400"/>
                    <a:gd name="connsiteX4" fmla="*/ 150183 w 1601308"/>
                    <a:gd name="connsiteY4" fmla="*/ 441406 h 914400"/>
                    <a:gd name="connsiteX5" fmla="*/ 1108 w 1601308"/>
                    <a:gd name="connsiteY5" fmla="*/ 0 h 914400"/>
                    <a:gd name="connsiteX0" fmla="*/ 1108 w 1601308"/>
                    <a:gd name="connsiteY0" fmla="*/ 0 h 914400"/>
                    <a:gd name="connsiteX1" fmla="*/ 1601308 w 1601308"/>
                    <a:gd name="connsiteY1" fmla="*/ 0 h 914400"/>
                    <a:gd name="connsiteX2" fmla="*/ 1601308 w 1601308"/>
                    <a:gd name="connsiteY2" fmla="*/ 914400 h 914400"/>
                    <a:gd name="connsiteX3" fmla="*/ 1108 w 1601308"/>
                    <a:gd name="connsiteY3" fmla="*/ 914400 h 914400"/>
                    <a:gd name="connsiteX4" fmla="*/ 73983 w 1601308"/>
                    <a:gd name="connsiteY4" fmla="*/ 441406 h 914400"/>
                    <a:gd name="connsiteX5" fmla="*/ 1108 w 1601308"/>
                    <a:gd name="connsiteY5" fmla="*/ 0 h 914400"/>
                    <a:gd name="connsiteX0" fmla="*/ 1108 w 1601308"/>
                    <a:gd name="connsiteY0" fmla="*/ 0 h 914400"/>
                    <a:gd name="connsiteX1" fmla="*/ 1601308 w 1601308"/>
                    <a:gd name="connsiteY1" fmla="*/ 0 h 914400"/>
                    <a:gd name="connsiteX2" fmla="*/ 1601308 w 1601308"/>
                    <a:gd name="connsiteY2" fmla="*/ 914400 h 914400"/>
                    <a:gd name="connsiteX3" fmla="*/ 1108 w 1601308"/>
                    <a:gd name="connsiteY3" fmla="*/ 914400 h 914400"/>
                    <a:gd name="connsiteX4" fmla="*/ 73983 w 1601308"/>
                    <a:gd name="connsiteY4" fmla="*/ 441406 h 914400"/>
                    <a:gd name="connsiteX5" fmla="*/ 1108 w 1601308"/>
                    <a:gd name="connsiteY5" fmla="*/ 0 h 914400"/>
                    <a:gd name="connsiteX0" fmla="*/ 1108 w 1601308"/>
                    <a:gd name="connsiteY0" fmla="*/ 0 h 914400"/>
                    <a:gd name="connsiteX1" fmla="*/ 1601308 w 1601308"/>
                    <a:gd name="connsiteY1" fmla="*/ 0 h 914400"/>
                    <a:gd name="connsiteX2" fmla="*/ 1601308 w 1601308"/>
                    <a:gd name="connsiteY2" fmla="*/ 914400 h 914400"/>
                    <a:gd name="connsiteX3" fmla="*/ 1108 w 1601308"/>
                    <a:gd name="connsiteY3" fmla="*/ 914400 h 914400"/>
                    <a:gd name="connsiteX4" fmla="*/ 73983 w 1601308"/>
                    <a:gd name="connsiteY4" fmla="*/ 441406 h 914400"/>
                    <a:gd name="connsiteX5" fmla="*/ 1108 w 1601308"/>
                    <a:gd name="connsiteY5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600200 w 1600200"/>
                    <a:gd name="connsiteY2" fmla="*/ 914400 h 914400"/>
                    <a:gd name="connsiteX3" fmla="*/ 0 w 1600200"/>
                    <a:gd name="connsiteY3" fmla="*/ 914400 h 914400"/>
                    <a:gd name="connsiteX4" fmla="*/ 72875 w 1600200"/>
                    <a:gd name="connsiteY4" fmla="*/ 441406 h 914400"/>
                    <a:gd name="connsiteX5" fmla="*/ 0 w 1600200"/>
                    <a:gd name="connsiteY5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960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1490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1490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266699 w 2035185"/>
                    <a:gd name="connsiteY0" fmla="*/ 443622 h 916616"/>
                    <a:gd name="connsiteX1" fmla="*/ 1794024 w 2035185"/>
                    <a:gd name="connsiteY1" fmla="*/ 2216 h 916616"/>
                    <a:gd name="connsiteX2" fmla="*/ 1713668 w 2035185"/>
                    <a:gd name="connsiteY2" fmla="*/ 456922 h 916616"/>
                    <a:gd name="connsiteX3" fmla="*/ 1794024 w 2035185"/>
                    <a:gd name="connsiteY3" fmla="*/ 916616 h 916616"/>
                    <a:gd name="connsiteX4" fmla="*/ 193824 w 2035185"/>
                    <a:gd name="connsiteY4" fmla="*/ 916616 h 916616"/>
                    <a:gd name="connsiteX5" fmla="*/ 266699 w 2035185"/>
                    <a:gd name="connsiteY5" fmla="*/ 443622 h 916616"/>
                    <a:gd name="connsiteX0" fmla="*/ 253307 w 1780633"/>
                    <a:gd name="connsiteY0" fmla="*/ 76617 h 549611"/>
                    <a:gd name="connsiteX1" fmla="*/ 1700276 w 1780633"/>
                    <a:gd name="connsiteY1" fmla="*/ 89917 h 549611"/>
                    <a:gd name="connsiteX2" fmla="*/ 1780632 w 1780633"/>
                    <a:gd name="connsiteY2" fmla="*/ 549611 h 549611"/>
                    <a:gd name="connsiteX3" fmla="*/ 180432 w 1780633"/>
                    <a:gd name="connsiteY3" fmla="*/ 549611 h 549611"/>
                    <a:gd name="connsiteX4" fmla="*/ 253307 w 1780633"/>
                    <a:gd name="connsiteY4" fmla="*/ 76617 h 549611"/>
                    <a:gd name="connsiteX0" fmla="*/ 72874 w 1600198"/>
                    <a:gd name="connsiteY0" fmla="*/ 76615 h 549609"/>
                    <a:gd name="connsiteX1" fmla="*/ 1519843 w 1600198"/>
                    <a:gd name="connsiteY1" fmla="*/ 89915 h 549609"/>
                    <a:gd name="connsiteX2" fmla="*/ 1600199 w 1600198"/>
                    <a:gd name="connsiteY2" fmla="*/ 549609 h 549609"/>
                    <a:gd name="connsiteX3" fmla="*/ -1 w 1600198"/>
                    <a:gd name="connsiteY3" fmla="*/ 549609 h 549609"/>
                    <a:gd name="connsiteX4" fmla="*/ 72874 w 1600198"/>
                    <a:gd name="connsiteY4" fmla="*/ 76615 h 549609"/>
                    <a:gd name="connsiteX0" fmla="*/ 72876 w 1600202"/>
                    <a:gd name="connsiteY0" fmla="*/ 76617 h 549611"/>
                    <a:gd name="connsiteX1" fmla="*/ 1519845 w 1600202"/>
                    <a:gd name="connsiteY1" fmla="*/ 89917 h 549611"/>
                    <a:gd name="connsiteX2" fmla="*/ 1600201 w 1600202"/>
                    <a:gd name="connsiteY2" fmla="*/ 549611 h 549611"/>
                    <a:gd name="connsiteX3" fmla="*/ 1 w 1600202"/>
                    <a:gd name="connsiteY3" fmla="*/ 549611 h 549611"/>
                    <a:gd name="connsiteX4" fmla="*/ 72876 w 1600202"/>
                    <a:gd name="connsiteY4" fmla="*/ 76617 h 549611"/>
                    <a:gd name="connsiteX0" fmla="*/ 72874 w 1600198"/>
                    <a:gd name="connsiteY0" fmla="*/ 1 h 472995"/>
                    <a:gd name="connsiteX1" fmla="*/ 1519843 w 1600198"/>
                    <a:gd name="connsiteY1" fmla="*/ 13301 h 472995"/>
                    <a:gd name="connsiteX2" fmla="*/ 1600199 w 1600198"/>
                    <a:gd name="connsiteY2" fmla="*/ 472995 h 472995"/>
                    <a:gd name="connsiteX3" fmla="*/ -1 w 1600198"/>
                    <a:gd name="connsiteY3" fmla="*/ 472995 h 472995"/>
                    <a:gd name="connsiteX4" fmla="*/ 72874 w 1600198"/>
                    <a:gd name="connsiteY4" fmla="*/ 1 h 472995"/>
                    <a:gd name="connsiteX0" fmla="*/ 148512 w 1600202"/>
                    <a:gd name="connsiteY0" fmla="*/ 15745 h 459695"/>
                    <a:gd name="connsiteX1" fmla="*/ 1519845 w 1600202"/>
                    <a:gd name="connsiteY1" fmla="*/ 1 h 459695"/>
                    <a:gd name="connsiteX2" fmla="*/ 1600201 w 1600202"/>
                    <a:gd name="connsiteY2" fmla="*/ 459695 h 459695"/>
                    <a:gd name="connsiteX3" fmla="*/ 1 w 1600202"/>
                    <a:gd name="connsiteY3" fmla="*/ 459695 h 459695"/>
                    <a:gd name="connsiteX4" fmla="*/ 148512 w 1600202"/>
                    <a:gd name="connsiteY4" fmla="*/ 15745 h 459695"/>
                    <a:gd name="connsiteX0" fmla="*/ 148510 w 1600198"/>
                    <a:gd name="connsiteY0" fmla="*/ 1221 h 445171"/>
                    <a:gd name="connsiteX1" fmla="*/ 1447235 w 1600198"/>
                    <a:gd name="connsiteY1" fmla="*/ 0 h 445171"/>
                    <a:gd name="connsiteX2" fmla="*/ 1600199 w 1600198"/>
                    <a:gd name="connsiteY2" fmla="*/ 445171 h 445171"/>
                    <a:gd name="connsiteX3" fmla="*/ -1 w 1600198"/>
                    <a:gd name="connsiteY3" fmla="*/ 445171 h 445171"/>
                    <a:gd name="connsiteX4" fmla="*/ 148510 w 1600198"/>
                    <a:gd name="connsiteY4" fmla="*/ 1221 h 44517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600198" h="445171">
                      <a:moveTo>
                        <a:pt x="148510" y="1221"/>
                      </a:moveTo>
                      <a:lnTo>
                        <a:pt x="1447235" y="0"/>
                      </a:lnTo>
                      <a:lnTo>
                        <a:pt x="1600199" y="445171"/>
                      </a:lnTo>
                      <a:lnTo>
                        <a:pt x="-1" y="445171"/>
                      </a:lnTo>
                      <a:lnTo>
                        <a:pt x="148510" y="1221"/>
                      </a:lnTo>
                      <a:close/>
                    </a:path>
                  </a:pathLst>
                </a:cu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49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898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48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797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746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696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645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594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/>
                </a:p>
              </p:txBody>
            </p:sp>
            <p:sp>
              <p:nvSpPr>
                <p:cNvPr id="41" name="Rectangle 110"/>
                <p:cNvSpPr/>
                <p:nvPr/>
              </p:nvSpPr>
              <p:spPr>
                <a:xfrm>
                  <a:off x="4661027" y="4411980"/>
                  <a:ext cx="1524000" cy="76200"/>
                </a:xfrm>
                <a:prstGeom prst="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49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898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48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797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746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696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645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594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/>
                </a:p>
              </p:txBody>
            </p:sp>
          </p:grpSp>
          <p:sp>
            <p:nvSpPr>
              <p:cNvPr id="38" name="Rounded Rectangle 107"/>
              <p:cNvSpPr/>
              <p:nvPr/>
            </p:nvSpPr>
            <p:spPr>
              <a:xfrm>
                <a:off x="3732212" y="1908867"/>
                <a:ext cx="3419706" cy="2087497"/>
              </a:xfrm>
              <a:prstGeom prst="roundRect">
                <a:avLst>
                  <a:gd name="adj" fmla="val 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60949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21898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82848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43797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304746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65696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426645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87594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/>
              </a:p>
            </p:txBody>
          </p:sp>
          <p:sp>
            <p:nvSpPr>
              <p:cNvPr id="39" name="Rectangle 108"/>
              <p:cNvSpPr/>
              <p:nvPr/>
            </p:nvSpPr>
            <p:spPr>
              <a:xfrm>
                <a:off x="3860353" y="2046442"/>
                <a:ext cx="3153240" cy="1818288"/>
              </a:xfrm>
              <a:prstGeom prst="rect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60949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21898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82848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43797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304746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65696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426645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87594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/>
              </a:p>
            </p:txBody>
          </p:sp>
        </p:grpSp>
        <p:pic>
          <p:nvPicPr>
            <p:cNvPr id="3" name="Resim 2"/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71158" y="1422547"/>
              <a:ext cx="7047496" cy="367705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58987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53988" y="381000"/>
            <a:ext cx="4114800" cy="711081"/>
          </a:xfrm>
        </p:spPr>
        <p:txBody>
          <a:bodyPr/>
          <a:lstStyle/>
          <a:p>
            <a:pPr algn="r"/>
            <a:r>
              <a:rPr lang="tr-TR" sz="4400" b="1" dirty="0" smtClean="0">
                <a:solidFill>
                  <a:srgbClr val="92D050"/>
                </a:solidFill>
              </a:rPr>
              <a:t>Neden e-Nabı</a:t>
            </a:r>
            <a:r>
              <a:rPr lang="tr-TR" sz="4400" b="1" dirty="0">
                <a:solidFill>
                  <a:srgbClr val="92D050"/>
                </a:solidFill>
              </a:rPr>
              <a:t>z</a:t>
            </a:r>
            <a:endParaRPr lang="en-US" sz="4400" b="1" dirty="0">
              <a:solidFill>
                <a:srgbClr val="92D050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0" y="1457817"/>
            <a:ext cx="12188825" cy="4358413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TextBox 108"/>
          <p:cNvSpPr txBox="1"/>
          <p:nvPr/>
        </p:nvSpPr>
        <p:spPr>
          <a:xfrm>
            <a:off x="193188" y="2259401"/>
            <a:ext cx="3420448" cy="3114699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 marL="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10000"/>
              </a:lnSpc>
            </a:pPr>
            <a:r>
              <a:rPr lang="tr-TR" sz="3200" b="1" dirty="0" smtClean="0">
                <a:solidFill>
                  <a:schemeClr val="bg1"/>
                </a:solidFill>
                <a:cs typeface="Arial" pitchFamily="34" charset="0"/>
              </a:rPr>
              <a:t>Geçmiş «tansiyon, şeker, nabız» gibi </a:t>
            </a:r>
            <a:r>
              <a:rPr lang="tr-TR" sz="44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anlık sağlık verilerine </a:t>
            </a:r>
            <a:r>
              <a:rPr lang="tr-TR" sz="3200" b="1" dirty="0" smtClean="0">
                <a:solidFill>
                  <a:schemeClr val="bg1"/>
                </a:solidFill>
                <a:cs typeface="Arial" pitchFamily="34" charset="0"/>
              </a:rPr>
              <a:t>ulaşabilir.</a:t>
            </a:r>
            <a:endParaRPr lang="tr-TR" sz="3200" b="1" dirty="0">
              <a:solidFill>
                <a:schemeClr val="bg1"/>
              </a:solidFill>
              <a:cs typeface="Arial" pitchFamily="34" charset="0"/>
            </a:endParaRPr>
          </a:p>
        </p:txBody>
      </p:sp>
      <p:grpSp>
        <p:nvGrpSpPr>
          <p:cNvPr id="6" name="Grup 5"/>
          <p:cNvGrpSpPr/>
          <p:nvPr/>
        </p:nvGrpSpPr>
        <p:grpSpPr>
          <a:xfrm>
            <a:off x="4341812" y="1219200"/>
            <a:ext cx="7696200" cy="5247783"/>
            <a:chOff x="4341812" y="1219200"/>
            <a:chExt cx="7696200" cy="5247783"/>
          </a:xfrm>
        </p:grpSpPr>
        <p:grpSp>
          <p:nvGrpSpPr>
            <p:cNvPr id="35" name="Group 105"/>
            <p:cNvGrpSpPr/>
            <p:nvPr/>
          </p:nvGrpSpPr>
          <p:grpSpPr>
            <a:xfrm>
              <a:off x="4341812" y="1219200"/>
              <a:ext cx="7696200" cy="5247783"/>
              <a:chOff x="3732212" y="1908867"/>
              <a:chExt cx="3419706" cy="2579313"/>
            </a:xfrm>
          </p:grpSpPr>
          <p:grpSp>
            <p:nvGrpSpPr>
              <p:cNvPr id="37" name="Group 106"/>
              <p:cNvGrpSpPr/>
              <p:nvPr/>
            </p:nvGrpSpPr>
            <p:grpSpPr>
              <a:xfrm>
                <a:off x="4661027" y="3966820"/>
                <a:ext cx="1524000" cy="521360"/>
                <a:chOff x="4661027" y="3966820"/>
                <a:chExt cx="1524000" cy="521360"/>
              </a:xfrm>
            </p:grpSpPr>
            <p:sp>
              <p:nvSpPr>
                <p:cNvPr id="40" name="Freeform 109"/>
                <p:cNvSpPr/>
                <p:nvPr/>
              </p:nvSpPr>
              <p:spPr>
                <a:xfrm>
                  <a:off x="5061806" y="3966820"/>
                  <a:ext cx="839677" cy="457200"/>
                </a:xfrm>
                <a:custGeom>
                  <a:avLst/>
                  <a:gdLst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600200 w 1600200"/>
                    <a:gd name="connsiteY2" fmla="*/ 914400 h 914400"/>
                    <a:gd name="connsiteX3" fmla="*/ 0 w 1600200"/>
                    <a:gd name="connsiteY3" fmla="*/ 914400 h 914400"/>
                    <a:gd name="connsiteX4" fmla="*/ 0 w 1600200"/>
                    <a:gd name="connsiteY4" fmla="*/ 0 h 914400"/>
                    <a:gd name="connsiteX0" fmla="*/ 3325 w 1603525"/>
                    <a:gd name="connsiteY0" fmla="*/ 0 h 914400"/>
                    <a:gd name="connsiteX1" fmla="*/ 1603525 w 1603525"/>
                    <a:gd name="connsiteY1" fmla="*/ 0 h 914400"/>
                    <a:gd name="connsiteX2" fmla="*/ 1603525 w 1603525"/>
                    <a:gd name="connsiteY2" fmla="*/ 914400 h 914400"/>
                    <a:gd name="connsiteX3" fmla="*/ 3325 w 1603525"/>
                    <a:gd name="connsiteY3" fmla="*/ 914400 h 914400"/>
                    <a:gd name="connsiteX4" fmla="*/ 0 w 1603525"/>
                    <a:gd name="connsiteY4" fmla="*/ 441406 h 914400"/>
                    <a:gd name="connsiteX5" fmla="*/ 3325 w 1603525"/>
                    <a:gd name="connsiteY5" fmla="*/ 0 h 914400"/>
                    <a:gd name="connsiteX0" fmla="*/ 1108 w 1601308"/>
                    <a:gd name="connsiteY0" fmla="*/ 0 h 914400"/>
                    <a:gd name="connsiteX1" fmla="*/ 1601308 w 1601308"/>
                    <a:gd name="connsiteY1" fmla="*/ 0 h 914400"/>
                    <a:gd name="connsiteX2" fmla="*/ 1601308 w 1601308"/>
                    <a:gd name="connsiteY2" fmla="*/ 914400 h 914400"/>
                    <a:gd name="connsiteX3" fmla="*/ 1108 w 1601308"/>
                    <a:gd name="connsiteY3" fmla="*/ 914400 h 914400"/>
                    <a:gd name="connsiteX4" fmla="*/ 150183 w 1601308"/>
                    <a:gd name="connsiteY4" fmla="*/ 441406 h 914400"/>
                    <a:gd name="connsiteX5" fmla="*/ 1108 w 1601308"/>
                    <a:gd name="connsiteY5" fmla="*/ 0 h 914400"/>
                    <a:gd name="connsiteX0" fmla="*/ 1108 w 1601308"/>
                    <a:gd name="connsiteY0" fmla="*/ 0 h 914400"/>
                    <a:gd name="connsiteX1" fmla="*/ 1601308 w 1601308"/>
                    <a:gd name="connsiteY1" fmla="*/ 0 h 914400"/>
                    <a:gd name="connsiteX2" fmla="*/ 1601308 w 1601308"/>
                    <a:gd name="connsiteY2" fmla="*/ 914400 h 914400"/>
                    <a:gd name="connsiteX3" fmla="*/ 1108 w 1601308"/>
                    <a:gd name="connsiteY3" fmla="*/ 914400 h 914400"/>
                    <a:gd name="connsiteX4" fmla="*/ 73983 w 1601308"/>
                    <a:gd name="connsiteY4" fmla="*/ 441406 h 914400"/>
                    <a:gd name="connsiteX5" fmla="*/ 1108 w 1601308"/>
                    <a:gd name="connsiteY5" fmla="*/ 0 h 914400"/>
                    <a:gd name="connsiteX0" fmla="*/ 1108 w 1601308"/>
                    <a:gd name="connsiteY0" fmla="*/ 0 h 914400"/>
                    <a:gd name="connsiteX1" fmla="*/ 1601308 w 1601308"/>
                    <a:gd name="connsiteY1" fmla="*/ 0 h 914400"/>
                    <a:gd name="connsiteX2" fmla="*/ 1601308 w 1601308"/>
                    <a:gd name="connsiteY2" fmla="*/ 914400 h 914400"/>
                    <a:gd name="connsiteX3" fmla="*/ 1108 w 1601308"/>
                    <a:gd name="connsiteY3" fmla="*/ 914400 h 914400"/>
                    <a:gd name="connsiteX4" fmla="*/ 73983 w 1601308"/>
                    <a:gd name="connsiteY4" fmla="*/ 441406 h 914400"/>
                    <a:gd name="connsiteX5" fmla="*/ 1108 w 1601308"/>
                    <a:gd name="connsiteY5" fmla="*/ 0 h 914400"/>
                    <a:gd name="connsiteX0" fmla="*/ 1108 w 1601308"/>
                    <a:gd name="connsiteY0" fmla="*/ 0 h 914400"/>
                    <a:gd name="connsiteX1" fmla="*/ 1601308 w 1601308"/>
                    <a:gd name="connsiteY1" fmla="*/ 0 h 914400"/>
                    <a:gd name="connsiteX2" fmla="*/ 1601308 w 1601308"/>
                    <a:gd name="connsiteY2" fmla="*/ 914400 h 914400"/>
                    <a:gd name="connsiteX3" fmla="*/ 1108 w 1601308"/>
                    <a:gd name="connsiteY3" fmla="*/ 914400 h 914400"/>
                    <a:gd name="connsiteX4" fmla="*/ 73983 w 1601308"/>
                    <a:gd name="connsiteY4" fmla="*/ 441406 h 914400"/>
                    <a:gd name="connsiteX5" fmla="*/ 1108 w 1601308"/>
                    <a:gd name="connsiteY5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600200 w 1600200"/>
                    <a:gd name="connsiteY2" fmla="*/ 914400 h 914400"/>
                    <a:gd name="connsiteX3" fmla="*/ 0 w 1600200"/>
                    <a:gd name="connsiteY3" fmla="*/ 914400 h 914400"/>
                    <a:gd name="connsiteX4" fmla="*/ 72875 w 1600200"/>
                    <a:gd name="connsiteY4" fmla="*/ 441406 h 914400"/>
                    <a:gd name="connsiteX5" fmla="*/ 0 w 1600200"/>
                    <a:gd name="connsiteY5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960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1490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1490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266699 w 2035185"/>
                    <a:gd name="connsiteY0" fmla="*/ 443622 h 916616"/>
                    <a:gd name="connsiteX1" fmla="*/ 1794024 w 2035185"/>
                    <a:gd name="connsiteY1" fmla="*/ 2216 h 916616"/>
                    <a:gd name="connsiteX2" fmla="*/ 1713668 w 2035185"/>
                    <a:gd name="connsiteY2" fmla="*/ 456922 h 916616"/>
                    <a:gd name="connsiteX3" fmla="*/ 1794024 w 2035185"/>
                    <a:gd name="connsiteY3" fmla="*/ 916616 h 916616"/>
                    <a:gd name="connsiteX4" fmla="*/ 193824 w 2035185"/>
                    <a:gd name="connsiteY4" fmla="*/ 916616 h 916616"/>
                    <a:gd name="connsiteX5" fmla="*/ 266699 w 2035185"/>
                    <a:gd name="connsiteY5" fmla="*/ 443622 h 916616"/>
                    <a:gd name="connsiteX0" fmla="*/ 253307 w 1780633"/>
                    <a:gd name="connsiteY0" fmla="*/ 76617 h 549611"/>
                    <a:gd name="connsiteX1" fmla="*/ 1700276 w 1780633"/>
                    <a:gd name="connsiteY1" fmla="*/ 89917 h 549611"/>
                    <a:gd name="connsiteX2" fmla="*/ 1780632 w 1780633"/>
                    <a:gd name="connsiteY2" fmla="*/ 549611 h 549611"/>
                    <a:gd name="connsiteX3" fmla="*/ 180432 w 1780633"/>
                    <a:gd name="connsiteY3" fmla="*/ 549611 h 549611"/>
                    <a:gd name="connsiteX4" fmla="*/ 253307 w 1780633"/>
                    <a:gd name="connsiteY4" fmla="*/ 76617 h 549611"/>
                    <a:gd name="connsiteX0" fmla="*/ 72874 w 1600198"/>
                    <a:gd name="connsiteY0" fmla="*/ 76615 h 549609"/>
                    <a:gd name="connsiteX1" fmla="*/ 1519843 w 1600198"/>
                    <a:gd name="connsiteY1" fmla="*/ 89915 h 549609"/>
                    <a:gd name="connsiteX2" fmla="*/ 1600199 w 1600198"/>
                    <a:gd name="connsiteY2" fmla="*/ 549609 h 549609"/>
                    <a:gd name="connsiteX3" fmla="*/ -1 w 1600198"/>
                    <a:gd name="connsiteY3" fmla="*/ 549609 h 549609"/>
                    <a:gd name="connsiteX4" fmla="*/ 72874 w 1600198"/>
                    <a:gd name="connsiteY4" fmla="*/ 76615 h 549609"/>
                    <a:gd name="connsiteX0" fmla="*/ 72876 w 1600202"/>
                    <a:gd name="connsiteY0" fmla="*/ 76617 h 549611"/>
                    <a:gd name="connsiteX1" fmla="*/ 1519845 w 1600202"/>
                    <a:gd name="connsiteY1" fmla="*/ 89917 h 549611"/>
                    <a:gd name="connsiteX2" fmla="*/ 1600201 w 1600202"/>
                    <a:gd name="connsiteY2" fmla="*/ 549611 h 549611"/>
                    <a:gd name="connsiteX3" fmla="*/ 1 w 1600202"/>
                    <a:gd name="connsiteY3" fmla="*/ 549611 h 549611"/>
                    <a:gd name="connsiteX4" fmla="*/ 72876 w 1600202"/>
                    <a:gd name="connsiteY4" fmla="*/ 76617 h 549611"/>
                    <a:gd name="connsiteX0" fmla="*/ 72874 w 1600198"/>
                    <a:gd name="connsiteY0" fmla="*/ 1 h 472995"/>
                    <a:gd name="connsiteX1" fmla="*/ 1519843 w 1600198"/>
                    <a:gd name="connsiteY1" fmla="*/ 13301 h 472995"/>
                    <a:gd name="connsiteX2" fmla="*/ 1600199 w 1600198"/>
                    <a:gd name="connsiteY2" fmla="*/ 472995 h 472995"/>
                    <a:gd name="connsiteX3" fmla="*/ -1 w 1600198"/>
                    <a:gd name="connsiteY3" fmla="*/ 472995 h 472995"/>
                    <a:gd name="connsiteX4" fmla="*/ 72874 w 1600198"/>
                    <a:gd name="connsiteY4" fmla="*/ 1 h 472995"/>
                    <a:gd name="connsiteX0" fmla="*/ 148512 w 1600202"/>
                    <a:gd name="connsiteY0" fmla="*/ 15745 h 459695"/>
                    <a:gd name="connsiteX1" fmla="*/ 1519845 w 1600202"/>
                    <a:gd name="connsiteY1" fmla="*/ 1 h 459695"/>
                    <a:gd name="connsiteX2" fmla="*/ 1600201 w 1600202"/>
                    <a:gd name="connsiteY2" fmla="*/ 459695 h 459695"/>
                    <a:gd name="connsiteX3" fmla="*/ 1 w 1600202"/>
                    <a:gd name="connsiteY3" fmla="*/ 459695 h 459695"/>
                    <a:gd name="connsiteX4" fmla="*/ 148512 w 1600202"/>
                    <a:gd name="connsiteY4" fmla="*/ 15745 h 459695"/>
                    <a:gd name="connsiteX0" fmla="*/ 148510 w 1600198"/>
                    <a:gd name="connsiteY0" fmla="*/ 1221 h 445171"/>
                    <a:gd name="connsiteX1" fmla="*/ 1447235 w 1600198"/>
                    <a:gd name="connsiteY1" fmla="*/ 0 h 445171"/>
                    <a:gd name="connsiteX2" fmla="*/ 1600199 w 1600198"/>
                    <a:gd name="connsiteY2" fmla="*/ 445171 h 445171"/>
                    <a:gd name="connsiteX3" fmla="*/ -1 w 1600198"/>
                    <a:gd name="connsiteY3" fmla="*/ 445171 h 445171"/>
                    <a:gd name="connsiteX4" fmla="*/ 148510 w 1600198"/>
                    <a:gd name="connsiteY4" fmla="*/ 1221 h 44517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600198" h="445171">
                      <a:moveTo>
                        <a:pt x="148510" y="1221"/>
                      </a:moveTo>
                      <a:lnTo>
                        <a:pt x="1447235" y="0"/>
                      </a:lnTo>
                      <a:lnTo>
                        <a:pt x="1600199" y="445171"/>
                      </a:lnTo>
                      <a:lnTo>
                        <a:pt x="-1" y="445171"/>
                      </a:lnTo>
                      <a:lnTo>
                        <a:pt x="148510" y="1221"/>
                      </a:lnTo>
                      <a:close/>
                    </a:path>
                  </a:pathLst>
                </a:cu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49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898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48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797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746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696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645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594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/>
                </a:p>
              </p:txBody>
            </p:sp>
            <p:sp>
              <p:nvSpPr>
                <p:cNvPr id="41" name="Rectangle 110"/>
                <p:cNvSpPr/>
                <p:nvPr/>
              </p:nvSpPr>
              <p:spPr>
                <a:xfrm>
                  <a:off x="4661027" y="4411980"/>
                  <a:ext cx="1524000" cy="76200"/>
                </a:xfrm>
                <a:prstGeom prst="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49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898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48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797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746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696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645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594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/>
                </a:p>
              </p:txBody>
            </p:sp>
          </p:grpSp>
          <p:sp>
            <p:nvSpPr>
              <p:cNvPr id="38" name="Rounded Rectangle 107"/>
              <p:cNvSpPr/>
              <p:nvPr/>
            </p:nvSpPr>
            <p:spPr>
              <a:xfrm>
                <a:off x="3732212" y="1908867"/>
                <a:ext cx="3419706" cy="2087497"/>
              </a:xfrm>
              <a:prstGeom prst="roundRect">
                <a:avLst>
                  <a:gd name="adj" fmla="val 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60949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21898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82848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43797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304746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65696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426645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87594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/>
              </a:p>
            </p:txBody>
          </p:sp>
          <p:sp>
            <p:nvSpPr>
              <p:cNvPr id="39" name="Rectangle 108"/>
              <p:cNvSpPr/>
              <p:nvPr/>
            </p:nvSpPr>
            <p:spPr>
              <a:xfrm>
                <a:off x="3860353" y="2046442"/>
                <a:ext cx="3153240" cy="1818288"/>
              </a:xfrm>
              <a:prstGeom prst="rect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60949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21898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82848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43797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304746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65696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426645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87594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/>
              </a:p>
            </p:txBody>
          </p:sp>
        </p:grpSp>
        <p:pic>
          <p:nvPicPr>
            <p:cNvPr id="14" name="Resim 13"/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548841" y="1400204"/>
              <a:ext cx="7260571" cy="3857596"/>
            </a:xfrm>
            <a:prstGeom prst="rect">
              <a:avLst/>
            </a:prstGeom>
          </p:spPr>
        </p:pic>
        <p:pic>
          <p:nvPicPr>
            <p:cNvPr id="5" name="Resim 4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637212" y="1400204"/>
              <a:ext cx="6172200" cy="387549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45142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"/>
          <p:cNvSpPr/>
          <p:nvPr/>
        </p:nvSpPr>
        <p:spPr>
          <a:xfrm>
            <a:off x="-11421" y="1422547"/>
            <a:ext cx="12200245" cy="436865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99412" y="396096"/>
            <a:ext cx="4114800" cy="711081"/>
          </a:xfrm>
        </p:spPr>
        <p:txBody>
          <a:bodyPr/>
          <a:lstStyle/>
          <a:p>
            <a:pPr algn="r"/>
            <a:r>
              <a:rPr lang="tr-TR" sz="4400" b="1" dirty="0" smtClean="0">
                <a:solidFill>
                  <a:srgbClr val="FBCF6D"/>
                </a:solidFill>
              </a:rPr>
              <a:t>Neden e-Nabı</a:t>
            </a:r>
            <a:r>
              <a:rPr lang="tr-TR" sz="4400" b="1" dirty="0">
                <a:solidFill>
                  <a:srgbClr val="FBCF6D"/>
                </a:solidFill>
              </a:rPr>
              <a:t>z</a:t>
            </a:r>
            <a:endParaRPr lang="en-US" sz="4400" b="1" dirty="0">
              <a:solidFill>
                <a:srgbClr val="FBCF6D"/>
              </a:solidFill>
            </a:endParaRPr>
          </a:p>
        </p:txBody>
      </p:sp>
      <p:sp>
        <p:nvSpPr>
          <p:cNvPr id="53" name="TextBox 108"/>
          <p:cNvSpPr txBox="1"/>
          <p:nvPr/>
        </p:nvSpPr>
        <p:spPr>
          <a:xfrm>
            <a:off x="7999412" y="2011963"/>
            <a:ext cx="3687957" cy="2843855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 marL="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10000"/>
              </a:lnSpc>
            </a:pPr>
            <a:r>
              <a:rPr lang="tr-TR" sz="4000" b="1" dirty="0" smtClean="0">
                <a:solidFill>
                  <a:schemeClr val="bg1"/>
                </a:solidFill>
                <a:cs typeface="Arial" pitchFamily="34" charset="0"/>
              </a:rPr>
              <a:t>Hasta adına yazılan </a:t>
            </a:r>
            <a:r>
              <a:rPr lang="tr-TR" sz="4800" b="1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İLAÇLARI</a:t>
            </a:r>
            <a:r>
              <a:rPr lang="tr-TR" sz="4000" b="1" smtClean="0">
                <a:solidFill>
                  <a:schemeClr val="bg1"/>
                </a:solidFill>
                <a:cs typeface="Arial" pitchFamily="34" charset="0"/>
              </a:rPr>
              <a:t> görebilir.</a:t>
            </a:r>
            <a:endParaRPr lang="tr-TR" sz="4000" b="1" dirty="0">
              <a:solidFill>
                <a:schemeClr val="bg1"/>
              </a:solidFill>
              <a:cs typeface="Arial" pitchFamily="34" charset="0"/>
            </a:endParaRPr>
          </a:p>
        </p:txBody>
      </p:sp>
      <p:grpSp>
        <p:nvGrpSpPr>
          <p:cNvPr id="6" name="Grup 5"/>
          <p:cNvGrpSpPr/>
          <p:nvPr/>
        </p:nvGrpSpPr>
        <p:grpSpPr>
          <a:xfrm>
            <a:off x="0" y="1219200"/>
            <a:ext cx="7389812" cy="5136759"/>
            <a:chOff x="0" y="1219200"/>
            <a:chExt cx="7389812" cy="5136759"/>
          </a:xfrm>
        </p:grpSpPr>
        <p:grpSp>
          <p:nvGrpSpPr>
            <p:cNvPr id="35" name="Group 105"/>
            <p:cNvGrpSpPr/>
            <p:nvPr/>
          </p:nvGrpSpPr>
          <p:grpSpPr>
            <a:xfrm>
              <a:off x="0" y="1219200"/>
              <a:ext cx="7389812" cy="5136759"/>
              <a:chOff x="3732212" y="1908867"/>
              <a:chExt cx="3419706" cy="2579313"/>
            </a:xfrm>
          </p:grpSpPr>
          <p:grpSp>
            <p:nvGrpSpPr>
              <p:cNvPr id="37" name="Group 106"/>
              <p:cNvGrpSpPr/>
              <p:nvPr/>
            </p:nvGrpSpPr>
            <p:grpSpPr>
              <a:xfrm>
                <a:off x="4661027" y="3966820"/>
                <a:ext cx="1524000" cy="521360"/>
                <a:chOff x="4661027" y="3966820"/>
                <a:chExt cx="1524000" cy="521360"/>
              </a:xfrm>
            </p:grpSpPr>
            <p:sp>
              <p:nvSpPr>
                <p:cNvPr id="40" name="Freeform 109"/>
                <p:cNvSpPr/>
                <p:nvPr/>
              </p:nvSpPr>
              <p:spPr>
                <a:xfrm>
                  <a:off x="5061806" y="3966820"/>
                  <a:ext cx="839677" cy="457200"/>
                </a:xfrm>
                <a:custGeom>
                  <a:avLst/>
                  <a:gdLst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600200 w 1600200"/>
                    <a:gd name="connsiteY2" fmla="*/ 914400 h 914400"/>
                    <a:gd name="connsiteX3" fmla="*/ 0 w 1600200"/>
                    <a:gd name="connsiteY3" fmla="*/ 914400 h 914400"/>
                    <a:gd name="connsiteX4" fmla="*/ 0 w 1600200"/>
                    <a:gd name="connsiteY4" fmla="*/ 0 h 914400"/>
                    <a:gd name="connsiteX0" fmla="*/ 3325 w 1603525"/>
                    <a:gd name="connsiteY0" fmla="*/ 0 h 914400"/>
                    <a:gd name="connsiteX1" fmla="*/ 1603525 w 1603525"/>
                    <a:gd name="connsiteY1" fmla="*/ 0 h 914400"/>
                    <a:gd name="connsiteX2" fmla="*/ 1603525 w 1603525"/>
                    <a:gd name="connsiteY2" fmla="*/ 914400 h 914400"/>
                    <a:gd name="connsiteX3" fmla="*/ 3325 w 1603525"/>
                    <a:gd name="connsiteY3" fmla="*/ 914400 h 914400"/>
                    <a:gd name="connsiteX4" fmla="*/ 0 w 1603525"/>
                    <a:gd name="connsiteY4" fmla="*/ 441406 h 914400"/>
                    <a:gd name="connsiteX5" fmla="*/ 3325 w 1603525"/>
                    <a:gd name="connsiteY5" fmla="*/ 0 h 914400"/>
                    <a:gd name="connsiteX0" fmla="*/ 1108 w 1601308"/>
                    <a:gd name="connsiteY0" fmla="*/ 0 h 914400"/>
                    <a:gd name="connsiteX1" fmla="*/ 1601308 w 1601308"/>
                    <a:gd name="connsiteY1" fmla="*/ 0 h 914400"/>
                    <a:gd name="connsiteX2" fmla="*/ 1601308 w 1601308"/>
                    <a:gd name="connsiteY2" fmla="*/ 914400 h 914400"/>
                    <a:gd name="connsiteX3" fmla="*/ 1108 w 1601308"/>
                    <a:gd name="connsiteY3" fmla="*/ 914400 h 914400"/>
                    <a:gd name="connsiteX4" fmla="*/ 150183 w 1601308"/>
                    <a:gd name="connsiteY4" fmla="*/ 441406 h 914400"/>
                    <a:gd name="connsiteX5" fmla="*/ 1108 w 1601308"/>
                    <a:gd name="connsiteY5" fmla="*/ 0 h 914400"/>
                    <a:gd name="connsiteX0" fmla="*/ 1108 w 1601308"/>
                    <a:gd name="connsiteY0" fmla="*/ 0 h 914400"/>
                    <a:gd name="connsiteX1" fmla="*/ 1601308 w 1601308"/>
                    <a:gd name="connsiteY1" fmla="*/ 0 h 914400"/>
                    <a:gd name="connsiteX2" fmla="*/ 1601308 w 1601308"/>
                    <a:gd name="connsiteY2" fmla="*/ 914400 h 914400"/>
                    <a:gd name="connsiteX3" fmla="*/ 1108 w 1601308"/>
                    <a:gd name="connsiteY3" fmla="*/ 914400 h 914400"/>
                    <a:gd name="connsiteX4" fmla="*/ 73983 w 1601308"/>
                    <a:gd name="connsiteY4" fmla="*/ 441406 h 914400"/>
                    <a:gd name="connsiteX5" fmla="*/ 1108 w 1601308"/>
                    <a:gd name="connsiteY5" fmla="*/ 0 h 914400"/>
                    <a:gd name="connsiteX0" fmla="*/ 1108 w 1601308"/>
                    <a:gd name="connsiteY0" fmla="*/ 0 h 914400"/>
                    <a:gd name="connsiteX1" fmla="*/ 1601308 w 1601308"/>
                    <a:gd name="connsiteY1" fmla="*/ 0 h 914400"/>
                    <a:gd name="connsiteX2" fmla="*/ 1601308 w 1601308"/>
                    <a:gd name="connsiteY2" fmla="*/ 914400 h 914400"/>
                    <a:gd name="connsiteX3" fmla="*/ 1108 w 1601308"/>
                    <a:gd name="connsiteY3" fmla="*/ 914400 h 914400"/>
                    <a:gd name="connsiteX4" fmla="*/ 73983 w 1601308"/>
                    <a:gd name="connsiteY4" fmla="*/ 441406 h 914400"/>
                    <a:gd name="connsiteX5" fmla="*/ 1108 w 1601308"/>
                    <a:gd name="connsiteY5" fmla="*/ 0 h 914400"/>
                    <a:gd name="connsiteX0" fmla="*/ 1108 w 1601308"/>
                    <a:gd name="connsiteY0" fmla="*/ 0 h 914400"/>
                    <a:gd name="connsiteX1" fmla="*/ 1601308 w 1601308"/>
                    <a:gd name="connsiteY1" fmla="*/ 0 h 914400"/>
                    <a:gd name="connsiteX2" fmla="*/ 1601308 w 1601308"/>
                    <a:gd name="connsiteY2" fmla="*/ 914400 h 914400"/>
                    <a:gd name="connsiteX3" fmla="*/ 1108 w 1601308"/>
                    <a:gd name="connsiteY3" fmla="*/ 914400 h 914400"/>
                    <a:gd name="connsiteX4" fmla="*/ 73983 w 1601308"/>
                    <a:gd name="connsiteY4" fmla="*/ 441406 h 914400"/>
                    <a:gd name="connsiteX5" fmla="*/ 1108 w 1601308"/>
                    <a:gd name="connsiteY5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600200 w 1600200"/>
                    <a:gd name="connsiteY2" fmla="*/ 914400 h 914400"/>
                    <a:gd name="connsiteX3" fmla="*/ 0 w 1600200"/>
                    <a:gd name="connsiteY3" fmla="*/ 914400 h 914400"/>
                    <a:gd name="connsiteX4" fmla="*/ 72875 w 1600200"/>
                    <a:gd name="connsiteY4" fmla="*/ 441406 h 914400"/>
                    <a:gd name="connsiteX5" fmla="*/ 0 w 1600200"/>
                    <a:gd name="connsiteY5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960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1490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1490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266699 w 2035185"/>
                    <a:gd name="connsiteY0" fmla="*/ 443622 h 916616"/>
                    <a:gd name="connsiteX1" fmla="*/ 1794024 w 2035185"/>
                    <a:gd name="connsiteY1" fmla="*/ 2216 h 916616"/>
                    <a:gd name="connsiteX2" fmla="*/ 1713668 w 2035185"/>
                    <a:gd name="connsiteY2" fmla="*/ 456922 h 916616"/>
                    <a:gd name="connsiteX3" fmla="*/ 1794024 w 2035185"/>
                    <a:gd name="connsiteY3" fmla="*/ 916616 h 916616"/>
                    <a:gd name="connsiteX4" fmla="*/ 193824 w 2035185"/>
                    <a:gd name="connsiteY4" fmla="*/ 916616 h 916616"/>
                    <a:gd name="connsiteX5" fmla="*/ 266699 w 2035185"/>
                    <a:gd name="connsiteY5" fmla="*/ 443622 h 916616"/>
                    <a:gd name="connsiteX0" fmla="*/ 253307 w 1780633"/>
                    <a:gd name="connsiteY0" fmla="*/ 76617 h 549611"/>
                    <a:gd name="connsiteX1" fmla="*/ 1700276 w 1780633"/>
                    <a:gd name="connsiteY1" fmla="*/ 89917 h 549611"/>
                    <a:gd name="connsiteX2" fmla="*/ 1780632 w 1780633"/>
                    <a:gd name="connsiteY2" fmla="*/ 549611 h 549611"/>
                    <a:gd name="connsiteX3" fmla="*/ 180432 w 1780633"/>
                    <a:gd name="connsiteY3" fmla="*/ 549611 h 549611"/>
                    <a:gd name="connsiteX4" fmla="*/ 253307 w 1780633"/>
                    <a:gd name="connsiteY4" fmla="*/ 76617 h 549611"/>
                    <a:gd name="connsiteX0" fmla="*/ 72874 w 1600198"/>
                    <a:gd name="connsiteY0" fmla="*/ 76615 h 549609"/>
                    <a:gd name="connsiteX1" fmla="*/ 1519843 w 1600198"/>
                    <a:gd name="connsiteY1" fmla="*/ 89915 h 549609"/>
                    <a:gd name="connsiteX2" fmla="*/ 1600199 w 1600198"/>
                    <a:gd name="connsiteY2" fmla="*/ 549609 h 549609"/>
                    <a:gd name="connsiteX3" fmla="*/ -1 w 1600198"/>
                    <a:gd name="connsiteY3" fmla="*/ 549609 h 549609"/>
                    <a:gd name="connsiteX4" fmla="*/ 72874 w 1600198"/>
                    <a:gd name="connsiteY4" fmla="*/ 76615 h 549609"/>
                    <a:gd name="connsiteX0" fmla="*/ 72876 w 1600202"/>
                    <a:gd name="connsiteY0" fmla="*/ 76617 h 549611"/>
                    <a:gd name="connsiteX1" fmla="*/ 1519845 w 1600202"/>
                    <a:gd name="connsiteY1" fmla="*/ 89917 h 549611"/>
                    <a:gd name="connsiteX2" fmla="*/ 1600201 w 1600202"/>
                    <a:gd name="connsiteY2" fmla="*/ 549611 h 549611"/>
                    <a:gd name="connsiteX3" fmla="*/ 1 w 1600202"/>
                    <a:gd name="connsiteY3" fmla="*/ 549611 h 549611"/>
                    <a:gd name="connsiteX4" fmla="*/ 72876 w 1600202"/>
                    <a:gd name="connsiteY4" fmla="*/ 76617 h 549611"/>
                    <a:gd name="connsiteX0" fmla="*/ 72874 w 1600198"/>
                    <a:gd name="connsiteY0" fmla="*/ 1 h 472995"/>
                    <a:gd name="connsiteX1" fmla="*/ 1519843 w 1600198"/>
                    <a:gd name="connsiteY1" fmla="*/ 13301 h 472995"/>
                    <a:gd name="connsiteX2" fmla="*/ 1600199 w 1600198"/>
                    <a:gd name="connsiteY2" fmla="*/ 472995 h 472995"/>
                    <a:gd name="connsiteX3" fmla="*/ -1 w 1600198"/>
                    <a:gd name="connsiteY3" fmla="*/ 472995 h 472995"/>
                    <a:gd name="connsiteX4" fmla="*/ 72874 w 1600198"/>
                    <a:gd name="connsiteY4" fmla="*/ 1 h 472995"/>
                    <a:gd name="connsiteX0" fmla="*/ 148512 w 1600202"/>
                    <a:gd name="connsiteY0" fmla="*/ 15745 h 459695"/>
                    <a:gd name="connsiteX1" fmla="*/ 1519845 w 1600202"/>
                    <a:gd name="connsiteY1" fmla="*/ 1 h 459695"/>
                    <a:gd name="connsiteX2" fmla="*/ 1600201 w 1600202"/>
                    <a:gd name="connsiteY2" fmla="*/ 459695 h 459695"/>
                    <a:gd name="connsiteX3" fmla="*/ 1 w 1600202"/>
                    <a:gd name="connsiteY3" fmla="*/ 459695 h 459695"/>
                    <a:gd name="connsiteX4" fmla="*/ 148512 w 1600202"/>
                    <a:gd name="connsiteY4" fmla="*/ 15745 h 459695"/>
                    <a:gd name="connsiteX0" fmla="*/ 148510 w 1600198"/>
                    <a:gd name="connsiteY0" fmla="*/ 1221 h 445171"/>
                    <a:gd name="connsiteX1" fmla="*/ 1447235 w 1600198"/>
                    <a:gd name="connsiteY1" fmla="*/ 0 h 445171"/>
                    <a:gd name="connsiteX2" fmla="*/ 1600199 w 1600198"/>
                    <a:gd name="connsiteY2" fmla="*/ 445171 h 445171"/>
                    <a:gd name="connsiteX3" fmla="*/ -1 w 1600198"/>
                    <a:gd name="connsiteY3" fmla="*/ 445171 h 445171"/>
                    <a:gd name="connsiteX4" fmla="*/ 148510 w 1600198"/>
                    <a:gd name="connsiteY4" fmla="*/ 1221 h 44517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600198" h="445171">
                      <a:moveTo>
                        <a:pt x="148510" y="1221"/>
                      </a:moveTo>
                      <a:lnTo>
                        <a:pt x="1447235" y="0"/>
                      </a:lnTo>
                      <a:lnTo>
                        <a:pt x="1600199" y="445171"/>
                      </a:lnTo>
                      <a:lnTo>
                        <a:pt x="-1" y="445171"/>
                      </a:lnTo>
                      <a:lnTo>
                        <a:pt x="148510" y="1221"/>
                      </a:lnTo>
                      <a:close/>
                    </a:path>
                  </a:pathLst>
                </a:cu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49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898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48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797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746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696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645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594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/>
                </a:p>
              </p:txBody>
            </p:sp>
            <p:sp>
              <p:nvSpPr>
                <p:cNvPr id="41" name="Rectangle 110"/>
                <p:cNvSpPr/>
                <p:nvPr/>
              </p:nvSpPr>
              <p:spPr>
                <a:xfrm>
                  <a:off x="4661027" y="4411980"/>
                  <a:ext cx="1524000" cy="76200"/>
                </a:xfrm>
                <a:prstGeom prst="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49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898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48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797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746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696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645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594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/>
                </a:p>
              </p:txBody>
            </p:sp>
          </p:grpSp>
          <p:sp>
            <p:nvSpPr>
              <p:cNvPr id="38" name="Rounded Rectangle 107"/>
              <p:cNvSpPr/>
              <p:nvPr/>
            </p:nvSpPr>
            <p:spPr>
              <a:xfrm>
                <a:off x="3732212" y="1908867"/>
                <a:ext cx="3419706" cy="2087497"/>
              </a:xfrm>
              <a:prstGeom prst="roundRect">
                <a:avLst>
                  <a:gd name="adj" fmla="val 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60949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21898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82848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43797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304746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65696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426645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87594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/>
              </a:p>
            </p:txBody>
          </p:sp>
          <p:sp>
            <p:nvSpPr>
              <p:cNvPr id="39" name="Rectangle 108"/>
              <p:cNvSpPr/>
              <p:nvPr/>
            </p:nvSpPr>
            <p:spPr>
              <a:xfrm>
                <a:off x="3860353" y="2046442"/>
                <a:ext cx="3153240" cy="1818288"/>
              </a:xfrm>
              <a:prstGeom prst="rect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60949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21898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82848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43797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304746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65696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426645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87594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/>
              </a:p>
            </p:txBody>
          </p:sp>
        </p:grpSp>
        <p:pic>
          <p:nvPicPr>
            <p:cNvPr id="5" name="Resim 4"/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32999" y="1422547"/>
              <a:ext cx="6938049" cy="375905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91929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"/>
          <p:cNvSpPr/>
          <p:nvPr/>
        </p:nvSpPr>
        <p:spPr>
          <a:xfrm>
            <a:off x="-11421" y="1422547"/>
            <a:ext cx="12200245" cy="4368654"/>
          </a:xfrm>
          <a:prstGeom prst="rect">
            <a:avLst/>
          </a:prstGeom>
          <a:solidFill>
            <a:srgbClr val="01B6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99412" y="396096"/>
            <a:ext cx="4114800" cy="711081"/>
          </a:xfrm>
        </p:spPr>
        <p:txBody>
          <a:bodyPr/>
          <a:lstStyle/>
          <a:p>
            <a:pPr algn="r"/>
            <a:r>
              <a:rPr lang="tr-TR" sz="4400" b="1" dirty="0" smtClean="0">
                <a:solidFill>
                  <a:srgbClr val="00B0F0"/>
                </a:solidFill>
              </a:rPr>
              <a:t>Neden e-Nabı</a:t>
            </a:r>
            <a:r>
              <a:rPr lang="tr-TR" sz="4400" b="1" dirty="0">
                <a:solidFill>
                  <a:srgbClr val="00B0F0"/>
                </a:solidFill>
              </a:rPr>
              <a:t>z</a:t>
            </a:r>
            <a:endParaRPr lang="en-US" sz="4400" b="1" dirty="0">
              <a:solidFill>
                <a:srgbClr val="00B0F0"/>
              </a:solidFill>
            </a:endParaRPr>
          </a:p>
        </p:txBody>
      </p:sp>
      <p:sp>
        <p:nvSpPr>
          <p:cNvPr id="53" name="TextBox 108"/>
          <p:cNvSpPr txBox="1"/>
          <p:nvPr/>
        </p:nvSpPr>
        <p:spPr>
          <a:xfrm>
            <a:off x="7818397" y="1931479"/>
            <a:ext cx="4014865" cy="3493905"/>
          </a:xfrm>
          <a:prstGeom prst="rect">
            <a:avLst/>
          </a:prstGeom>
          <a:noFill/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 marL="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10000"/>
              </a:lnSpc>
            </a:pPr>
            <a:r>
              <a:rPr lang="tr-TR" sz="4000" b="1" dirty="0" smtClean="0">
                <a:solidFill>
                  <a:schemeClr val="bg1"/>
                </a:solidFill>
                <a:cs typeface="Arial" pitchFamily="34" charset="0"/>
              </a:rPr>
              <a:t>Hastanın</a:t>
            </a:r>
            <a:endParaRPr lang="tr-TR" sz="4000" b="1" dirty="0">
              <a:solidFill>
                <a:schemeClr val="bg1"/>
              </a:solidFill>
              <a:cs typeface="Arial" pitchFamily="34" charset="0"/>
            </a:endParaRPr>
          </a:p>
          <a:p>
            <a:pPr algn="r">
              <a:lnSpc>
                <a:spcPct val="110000"/>
              </a:lnSpc>
            </a:pPr>
            <a:r>
              <a:rPr lang="tr-TR" sz="4000" b="1" dirty="0" smtClean="0">
                <a:solidFill>
                  <a:srgbClr val="FBCF6D"/>
                </a:solidFill>
                <a:cs typeface="Arial" pitchFamily="34" charset="0"/>
              </a:rPr>
              <a:t>DOKÜMANLARIM</a:t>
            </a:r>
            <a:r>
              <a:rPr lang="tr-TR" sz="3200" b="1" dirty="0" smtClean="0">
                <a:solidFill>
                  <a:srgbClr val="FBCF6D"/>
                </a:solidFill>
                <a:cs typeface="Arial" pitchFamily="34" charset="0"/>
              </a:rPr>
              <a:t> </a:t>
            </a:r>
            <a:r>
              <a:rPr lang="tr-TR" sz="3200" b="1" dirty="0" smtClean="0">
                <a:solidFill>
                  <a:schemeClr val="bg1"/>
                </a:solidFill>
                <a:cs typeface="Arial" pitchFamily="34" charset="0"/>
              </a:rPr>
              <a:t>bölümüne eklediği (anlık </a:t>
            </a:r>
            <a:r>
              <a:rPr lang="tr-TR" sz="3200" b="1" dirty="0">
                <a:solidFill>
                  <a:schemeClr val="bg1"/>
                </a:solidFill>
                <a:cs typeface="Arial" pitchFamily="34" charset="0"/>
              </a:rPr>
              <a:t>çıkan yara, döküntü vb.) görselleri </a:t>
            </a:r>
            <a:r>
              <a:rPr lang="tr-TR" sz="3200" b="1" dirty="0" smtClean="0">
                <a:solidFill>
                  <a:schemeClr val="bg1"/>
                </a:solidFill>
                <a:cs typeface="Arial" pitchFamily="34" charset="0"/>
              </a:rPr>
              <a:t>görebilir.</a:t>
            </a:r>
            <a:endParaRPr lang="tr-TR" sz="3200" b="1" dirty="0">
              <a:solidFill>
                <a:schemeClr val="bg1"/>
              </a:solidFill>
              <a:cs typeface="Arial" pitchFamily="34" charset="0"/>
            </a:endParaRPr>
          </a:p>
        </p:txBody>
      </p:sp>
      <p:grpSp>
        <p:nvGrpSpPr>
          <p:cNvPr id="4" name="Grup 3"/>
          <p:cNvGrpSpPr/>
          <p:nvPr/>
        </p:nvGrpSpPr>
        <p:grpSpPr>
          <a:xfrm>
            <a:off x="0" y="1219200"/>
            <a:ext cx="7389812" cy="5136759"/>
            <a:chOff x="0" y="1219200"/>
            <a:chExt cx="7389812" cy="5136759"/>
          </a:xfrm>
        </p:grpSpPr>
        <p:grpSp>
          <p:nvGrpSpPr>
            <p:cNvPr id="35" name="Group 105"/>
            <p:cNvGrpSpPr/>
            <p:nvPr/>
          </p:nvGrpSpPr>
          <p:grpSpPr>
            <a:xfrm>
              <a:off x="0" y="1219200"/>
              <a:ext cx="7389812" cy="5136759"/>
              <a:chOff x="3732212" y="1908867"/>
              <a:chExt cx="3419706" cy="2579313"/>
            </a:xfrm>
          </p:grpSpPr>
          <p:grpSp>
            <p:nvGrpSpPr>
              <p:cNvPr id="37" name="Group 106"/>
              <p:cNvGrpSpPr/>
              <p:nvPr/>
            </p:nvGrpSpPr>
            <p:grpSpPr>
              <a:xfrm>
                <a:off x="4661027" y="3966820"/>
                <a:ext cx="1524000" cy="521360"/>
                <a:chOff x="4661027" y="3966820"/>
                <a:chExt cx="1524000" cy="521360"/>
              </a:xfrm>
            </p:grpSpPr>
            <p:sp>
              <p:nvSpPr>
                <p:cNvPr id="40" name="Freeform 109"/>
                <p:cNvSpPr/>
                <p:nvPr/>
              </p:nvSpPr>
              <p:spPr>
                <a:xfrm>
                  <a:off x="5061806" y="3966820"/>
                  <a:ext cx="839677" cy="457200"/>
                </a:xfrm>
                <a:custGeom>
                  <a:avLst/>
                  <a:gdLst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600200 w 1600200"/>
                    <a:gd name="connsiteY2" fmla="*/ 914400 h 914400"/>
                    <a:gd name="connsiteX3" fmla="*/ 0 w 1600200"/>
                    <a:gd name="connsiteY3" fmla="*/ 914400 h 914400"/>
                    <a:gd name="connsiteX4" fmla="*/ 0 w 1600200"/>
                    <a:gd name="connsiteY4" fmla="*/ 0 h 914400"/>
                    <a:gd name="connsiteX0" fmla="*/ 3325 w 1603525"/>
                    <a:gd name="connsiteY0" fmla="*/ 0 h 914400"/>
                    <a:gd name="connsiteX1" fmla="*/ 1603525 w 1603525"/>
                    <a:gd name="connsiteY1" fmla="*/ 0 h 914400"/>
                    <a:gd name="connsiteX2" fmla="*/ 1603525 w 1603525"/>
                    <a:gd name="connsiteY2" fmla="*/ 914400 h 914400"/>
                    <a:gd name="connsiteX3" fmla="*/ 3325 w 1603525"/>
                    <a:gd name="connsiteY3" fmla="*/ 914400 h 914400"/>
                    <a:gd name="connsiteX4" fmla="*/ 0 w 1603525"/>
                    <a:gd name="connsiteY4" fmla="*/ 441406 h 914400"/>
                    <a:gd name="connsiteX5" fmla="*/ 3325 w 1603525"/>
                    <a:gd name="connsiteY5" fmla="*/ 0 h 914400"/>
                    <a:gd name="connsiteX0" fmla="*/ 1108 w 1601308"/>
                    <a:gd name="connsiteY0" fmla="*/ 0 h 914400"/>
                    <a:gd name="connsiteX1" fmla="*/ 1601308 w 1601308"/>
                    <a:gd name="connsiteY1" fmla="*/ 0 h 914400"/>
                    <a:gd name="connsiteX2" fmla="*/ 1601308 w 1601308"/>
                    <a:gd name="connsiteY2" fmla="*/ 914400 h 914400"/>
                    <a:gd name="connsiteX3" fmla="*/ 1108 w 1601308"/>
                    <a:gd name="connsiteY3" fmla="*/ 914400 h 914400"/>
                    <a:gd name="connsiteX4" fmla="*/ 150183 w 1601308"/>
                    <a:gd name="connsiteY4" fmla="*/ 441406 h 914400"/>
                    <a:gd name="connsiteX5" fmla="*/ 1108 w 1601308"/>
                    <a:gd name="connsiteY5" fmla="*/ 0 h 914400"/>
                    <a:gd name="connsiteX0" fmla="*/ 1108 w 1601308"/>
                    <a:gd name="connsiteY0" fmla="*/ 0 h 914400"/>
                    <a:gd name="connsiteX1" fmla="*/ 1601308 w 1601308"/>
                    <a:gd name="connsiteY1" fmla="*/ 0 h 914400"/>
                    <a:gd name="connsiteX2" fmla="*/ 1601308 w 1601308"/>
                    <a:gd name="connsiteY2" fmla="*/ 914400 h 914400"/>
                    <a:gd name="connsiteX3" fmla="*/ 1108 w 1601308"/>
                    <a:gd name="connsiteY3" fmla="*/ 914400 h 914400"/>
                    <a:gd name="connsiteX4" fmla="*/ 73983 w 1601308"/>
                    <a:gd name="connsiteY4" fmla="*/ 441406 h 914400"/>
                    <a:gd name="connsiteX5" fmla="*/ 1108 w 1601308"/>
                    <a:gd name="connsiteY5" fmla="*/ 0 h 914400"/>
                    <a:gd name="connsiteX0" fmla="*/ 1108 w 1601308"/>
                    <a:gd name="connsiteY0" fmla="*/ 0 h 914400"/>
                    <a:gd name="connsiteX1" fmla="*/ 1601308 w 1601308"/>
                    <a:gd name="connsiteY1" fmla="*/ 0 h 914400"/>
                    <a:gd name="connsiteX2" fmla="*/ 1601308 w 1601308"/>
                    <a:gd name="connsiteY2" fmla="*/ 914400 h 914400"/>
                    <a:gd name="connsiteX3" fmla="*/ 1108 w 1601308"/>
                    <a:gd name="connsiteY3" fmla="*/ 914400 h 914400"/>
                    <a:gd name="connsiteX4" fmla="*/ 73983 w 1601308"/>
                    <a:gd name="connsiteY4" fmla="*/ 441406 h 914400"/>
                    <a:gd name="connsiteX5" fmla="*/ 1108 w 1601308"/>
                    <a:gd name="connsiteY5" fmla="*/ 0 h 914400"/>
                    <a:gd name="connsiteX0" fmla="*/ 1108 w 1601308"/>
                    <a:gd name="connsiteY0" fmla="*/ 0 h 914400"/>
                    <a:gd name="connsiteX1" fmla="*/ 1601308 w 1601308"/>
                    <a:gd name="connsiteY1" fmla="*/ 0 h 914400"/>
                    <a:gd name="connsiteX2" fmla="*/ 1601308 w 1601308"/>
                    <a:gd name="connsiteY2" fmla="*/ 914400 h 914400"/>
                    <a:gd name="connsiteX3" fmla="*/ 1108 w 1601308"/>
                    <a:gd name="connsiteY3" fmla="*/ 914400 h 914400"/>
                    <a:gd name="connsiteX4" fmla="*/ 73983 w 1601308"/>
                    <a:gd name="connsiteY4" fmla="*/ 441406 h 914400"/>
                    <a:gd name="connsiteX5" fmla="*/ 1108 w 1601308"/>
                    <a:gd name="connsiteY5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600200 w 1600200"/>
                    <a:gd name="connsiteY2" fmla="*/ 914400 h 914400"/>
                    <a:gd name="connsiteX3" fmla="*/ 0 w 1600200"/>
                    <a:gd name="connsiteY3" fmla="*/ 914400 h 914400"/>
                    <a:gd name="connsiteX4" fmla="*/ 72875 w 1600200"/>
                    <a:gd name="connsiteY4" fmla="*/ 441406 h 914400"/>
                    <a:gd name="connsiteX5" fmla="*/ 0 w 1600200"/>
                    <a:gd name="connsiteY5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960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1490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1490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0 w 1600200"/>
                    <a:gd name="connsiteY0" fmla="*/ 0 h 914400"/>
                    <a:gd name="connsiteX1" fmla="*/ 1600200 w 1600200"/>
                    <a:gd name="connsiteY1" fmla="*/ 0 h 914400"/>
                    <a:gd name="connsiteX2" fmla="*/ 1519844 w 1600200"/>
                    <a:gd name="connsiteY2" fmla="*/ 454706 h 914400"/>
                    <a:gd name="connsiteX3" fmla="*/ 1600200 w 1600200"/>
                    <a:gd name="connsiteY3" fmla="*/ 914400 h 914400"/>
                    <a:gd name="connsiteX4" fmla="*/ 0 w 1600200"/>
                    <a:gd name="connsiteY4" fmla="*/ 914400 h 914400"/>
                    <a:gd name="connsiteX5" fmla="*/ 72875 w 1600200"/>
                    <a:gd name="connsiteY5" fmla="*/ 441406 h 914400"/>
                    <a:gd name="connsiteX6" fmla="*/ 0 w 1600200"/>
                    <a:gd name="connsiteY6" fmla="*/ 0 h 914400"/>
                    <a:gd name="connsiteX0" fmla="*/ 266699 w 2035185"/>
                    <a:gd name="connsiteY0" fmla="*/ 443622 h 916616"/>
                    <a:gd name="connsiteX1" fmla="*/ 1794024 w 2035185"/>
                    <a:gd name="connsiteY1" fmla="*/ 2216 h 916616"/>
                    <a:gd name="connsiteX2" fmla="*/ 1713668 w 2035185"/>
                    <a:gd name="connsiteY2" fmla="*/ 456922 h 916616"/>
                    <a:gd name="connsiteX3" fmla="*/ 1794024 w 2035185"/>
                    <a:gd name="connsiteY3" fmla="*/ 916616 h 916616"/>
                    <a:gd name="connsiteX4" fmla="*/ 193824 w 2035185"/>
                    <a:gd name="connsiteY4" fmla="*/ 916616 h 916616"/>
                    <a:gd name="connsiteX5" fmla="*/ 266699 w 2035185"/>
                    <a:gd name="connsiteY5" fmla="*/ 443622 h 916616"/>
                    <a:gd name="connsiteX0" fmla="*/ 253307 w 1780633"/>
                    <a:gd name="connsiteY0" fmla="*/ 76617 h 549611"/>
                    <a:gd name="connsiteX1" fmla="*/ 1700276 w 1780633"/>
                    <a:gd name="connsiteY1" fmla="*/ 89917 h 549611"/>
                    <a:gd name="connsiteX2" fmla="*/ 1780632 w 1780633"/>
                    <a:gd name="connsiteY2" fmla="*/ 549611 h 549611"/>
                    <a:gd name="connsiteX3" fmla="*/ 180432 w 1780633"/>
                    <a:gd name="connsiteY3" fmla="*/ 549611 h 549611"/>
                    <a:gd name="connsiteX4" fmla="*/ 253307 w 1780633"/>
                    <a:gd name="connsiteY4" fmla="*/ 76617 h 549611"/>
                    <a:gd name="connsiteX0" fmla="*/ 72874 w 1600198"/>
                    <a:gd name="connsiteY0" fmla="*/ 76615 h 549609"/>
                    <a:gd name="connsiteX1" fmla="*/ 1519843 w 1600198"/>
                    <a:gd name="connsiteY1" fmla="*/ 89915 h 549609"/>
                    <a:gd name="connsiteX2" fmla="*/ 1600199 w 1600198"/>
                    <a:gd name="connsiteY2" fmla="*/ 549609 h 549609"/>
                    <a:gd name="connsiteX3" fmla="*/ -1 w 1600198"/>
                    <a:gd name="connsiteY3" fmla="*/ 549609 h 549609"/>
                    <a:gd name="connsiteX4" fmla="*/ 72874 w 1600198"/>
                    <a:gd name="connsiteY4" fmla="*/ 76615 h 549609"/>
                    <a:gd name="connsiteX0" fmla="*/ 72876 w 1600202"/>
                    <a:gd name="connsiteY0" fmla="*/ 76617 h 549611"/>
                    <a:gd name="connsiteX1" fmla="*/ 1519845 w 1600202"/>
                    <a:gd name="connsiteY1" fmla="*/ 89917 h 549611"/>
                    <a:gd name="connsiteX2" fmla="*/ 1600201 w 1600202"/>
                    <a:gd name="connsiteY2" fmla="*/ 549611 h 549611"/>
                    <a:gd name="connsiteX3" fmla="*/ 1 w 1600202"/>
                    <a:gd name="connsiteY3" fmla="*/ 549611 h 549611"/>
                    <a:gd name="connsiteX4" fmla="*/ 72876 w 1600202"/>
                    <a:gd name="connsiteY4" fmla="*/ 76617 h 549611"/>
                    <a:gd name="connsiteX0" fmla="*/ 72874 w 1600198"/>
                    <a:gd name="connsiteY0" fmla="*/ 1 h 472995"/>
                    <a:gd name="connsiteX1" fmla="*/ 1519843 w 1600198"/>
                    <a:gd name="connsiteY1" fmla="*/ 13301 h 472995"/>
                    <a:gd name="connsiteX2" fmla="*/ 1600199 w 1600198"/>
                    <a:gd name="connsiteY2" fmla="*/ 472995 h 472995"/>
                    <a:gd name="connsiteX3" fmla="*/ -1 w 1600198"/>
                    <a:gd name="connsiteY3" fmla="*/ 472995 h 472995"/>
                    <a:gd name="connsiteX4" fmla="*/ 72874 w 1600198"/>
                    <a:gd name="connsiteY4" fmla="*/ 1 h 472995"/>
                    <a:gd name="connsiteX0" fmla="*/ 148512 w 1600202"/>
                    <a:gd name="connsiteY0" fmla="*/ 15745 h 459695"/>
                    <a:gd name="connsiteX1" fmla="*/ 1519845 w 1600202"/>
                    <a:gd name="connsiteY1" fmla="*/ 1 h 459695"/>
                    <a:gd name="connsiteX2" fmla="*/ 1600201 w 1600202"/>
                    <a:gd name="connsiteY2" fmla="*/ 459695 h 459695"/>
                    <a:gd name="connsiteX3" fmla="*/ 1 w 1600202"/>
                    <a:gd name="connsiteY3" fmla="*/ 459695 h 459695"/>
                    <a:gd name="connsiteX4" fmla="*/ 148512 w 1600202"/>
                    <a:gd name="connsiteY4" fmla="*/ 15745 h 459695"/>
                    <a:gd name="connsiteX0" fmla="*/ 148510 w 1600198"/>
                    <a:gd name="connsiteY0" fmla="*/ 1221 h 445171"/>
                    <a:gd name="connsiteX1" fmla="*/ 1447235 w 1600198"/>
                    <a:gd name="connsiteY1" fmla="*/ 0 h 445171"/>
                    <a:gd name="connsiteX2" fmla="*/ 1600199 w 1600198"/>
                    <a:gd name="connsiteY2" fmla="*/ 445171 h 445171"/>
                    <a:gd name="connsiteX3" fmla="*/ -1 w 1600198"/>
                    <a:gd name="connsiteY3" fmla="*/ 445171 h 445171"/>
                    <a:gd name="connsiteX4" fmla="*/ 148510 w 1600198"/>
                    <a:gd name="connsiteY4" fmla="*/ 1221 h 44517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600198" h="445171">
                      <a:moveTo>
                        <a:pt x="148510" y="1221"/>
                      </a:moveTo>
                      <a:lnTo>
                        <a:pt x="1447235" y="0"/>
                      </a:lnTo>
                      <a:lnTo>
                        <a:pt x="1600199" y="445171"/>
                      </a:lnTo>
                      <a:lnTo>
                        <a:pt x="-1" y="445171"/>
                      </a:lnTo>
                      <a:lnTo>
                        <a:pt x="148510" y="1221"/>
                      </a:lnTo>
                      <a:close/>
                    </a:path>
                  </a:pathLst>
                </a:cu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49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898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48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797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746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696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645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594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/>
                </a:p>
              </p:txBody>
            </p:sp>
            <p:sp>
              <p:nvSpPr>
                <p:cNvPr id="41" name="Rectangle 110"/>
                <p:cNvSpPr/>
                <p:nvPr/>
              </p:nvSpPr>
              <p:spPr>
                <a:xfrm>
                  <a:off x="4661027" y="4411980"/>
                  <a:ext cx="1524000" cy="76200"/>
                </a:xfrm>
                <a:prstGeom prst="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en-US"/>
                  </a:defPPr>
                  <a:lvl1pPr marL="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49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898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48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797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746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6960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6453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5947" algn="l" defTabSz="1218987" rtl="0" eaLnBrk="1" latinLnBrk="0" hangingPunct="1">
                    <a:defRPr sz="24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en-US"/>
                </a:p>
              </p:txBody>
            </p:sp>
          </p:grpSp>
          <p:sp>
            <p:nvSpPr>
              <p:cNvPr id="38" name="Rounded Rectangle 107"/>
              <p:cNvSpPr/>
              <p:nvPr/>
            </p:nvSpPr>
            <p:spPr>
              <a:xfrm>
                <a:off x="3732212" y="1908867"/>
                <a:ext cx="3419706" cy="2087497"/>
              </a:xfrm>
              <a:prstGeom prst="roundRect">
                <a:avLst>
                  <a:gd name="adj" fmla="val 0"/>
                </a:avLst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60949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21898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82848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43797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304746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65696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426645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87594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/>
              </a:p>
            </p:txBody>
          </p:sp>
          <p:sp>
            <p:nvSpPr>
              <p:cNvPr id="39" name="Rectangle 108"/>
              <p:cNvSpPr/>
              <p:nvPr/>
            </p:nvSpPr>
            <p:spPr>
              <a:xfrm>
                <a:off x="3860353" y="2046442"/>
                <a:ext cx="3153240" cy="1818288"/>
              </a:xfrm>
              <a:prstGeom prst="rect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60949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21898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82848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43797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304746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656960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4266453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875947" algn="l" defTabSz="1218987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/>
              </a:p>
            </p:txBody>
          </p:sp>
        </p:grpSp>
        <p:pic>
          <p:nvPicPr>
            <p:cNvPr id="3" name="Resim 2"/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14791" y="1447947"/>
              <a:ext cx="6956258" cy="373365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4825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0"/>
            <a:ext cx="12188825" cy="6858000"/>
          </a:xfrm>
          <a:prstGeom prst="rect">
            <a:avLst/>
          </a:prstGeom>
        </p:spPr>
      </p:pic>
      <p:sp>
        <p:nvSpPr>
          <p:cNvPr id="3" name="Dikdörtgen 2"/>
          <p:cNvSpPr/>
          <p:nvPr/>
        </p:nvSpPr>
        <p:spPr>
          <a:xfrm>
            <a:off x="5789612" y="457200"/>
            <a:ext cx="617220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tr-TR" sz="3200" dirty="0">
                <a:latin typeface="Calibri" panose="020F0502020204030204" pitchFamily="34" charset="0"/>
                <a:ea typeface="Calibri" panose="020F0502020204030204" pitchFamily="34" charset="0"/>
              </a:rPr>
              <a:t>Almış olduğunuz eğitimi </a:t>
            </a:r>
            <a:endParaRPr lang="tr-TR" sz="3200" dirty="0" smtClean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tr-TR" sz="3200" u="sng" dirty="0" smtClean="0">
                <a:latin typeface="Calibri" panose="020F0502020204030204" pitchFamily="34" charset="0"/>
                <a:ea typeface="Calibri" panose="020F0502020204030204" pitchFamily="34" charset="0"/>
              </a:rPr>
              <a:t>kendi </a:t>
            </a:r>
            <a:r>
              <a:rPr lang="tr-TR" sz="3200" u="sng" dirty="0">
                <a:latin typeface="Calibri" panose="020F0502020204030204" pitchFamily="34" charset="0"/>
                <a:ea typeface="Calibri" panose="020F0502020204030204" pitchFamily="34" charset="0"/>
              </a:rPr>
              <a:t>hastanenize gittiğinizde hastane sağlık personeline uygulamanız gerekmekte olup </a:t>
            </a:r>
            <a:endParaRPr lang="tr-TR" sz="3200" u="sng" dirty="0" smtClean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endParaRPr lang="tr-TR" sz="3200" u="sng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tr-TR" sz="3200" dirty="0" smtClean="0">
                <a:latin typeface="Calibri" panose="020F0502020204030204" pitchFamily="34" charset="0"/>
                <a:ea typeface="Calibri" panose="020F0502020204030204" pitchFamily="34" charset="0"/>
              </a:rPr>
              <a:t>eğitim </a:t>
            </a:r>
            <a:r>
              <a:rPr lang="tr-TR" sz="3200" dirty="0">
                <a:latin typeface="Calibri" panose="020F0502020204030204" pitchFamily="34" charset="0"/>
                <a:ea typeface="Calibri" panose="020F0502020204030204" pitchFamily="34" charset="0"/>
              </a:rPr>
              <a:t>sırasında çekilen </a:t>
            </a:r>
            <a:endParaRPr lang="tr-TR" sz="3200" dirty="0" smtClean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tr-TR" sz="3600" b="1" dirty="0" smtClean="0">
                <a:solidFill>
                  <a:srgbClr val="38B3AE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fotoğraf </a:t>
            </a:r>
            <a:r>
              <a:rPr lang="tr-TR" sz="3600" b="1" dirty="0">
                <a:solidFill>
                  <a:srgbClr val="38B3AE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veya video ile katılımcı listesinin </a:t>
            </a:r>
            <a:endParaRPr lang="tr-TR" sz="3600" b="1" dirty="0" smtClean="0">
              <a:solidFill>
                <a:srgbClr val="38B3AE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tr-TR" sz="3200" dirty="0" smtClean="0">
                <a:latin typeface="Calibri" panose="020F0502020204030204" pitchFamily="34" charset="0"/>
                <a:ea typeface="Calibri" panose="020F0502020204030204" pitchFamily="34" charset="0"/>
              </a:rPr>
              <a:t>aşağıdaki </a:t>
            </a:r>
            <a:r>
              <a:rPr lang="tr-TR" sz="3200" dirty="0">
                <a:latin typeface="Calibri" panose="020F0502020204030204" pitchFamily="34" charset="0"/>
                <a:ea typeface="Calibri" panose="020F0502020204030204" pitchFamily="34" charset="0"/>
              </a:rPr>
              <a:t>adrese gönderilmesi </a:t>
            </a:r>
            <a:r>
              <a:rPr lang="tr-TR" sz="3200" dirty="0" smtClean="0">
                <a:latin typeface="Calibri" panose="020F0502020204030204" pitchFamily="34" charset="0"/>
                <a:ea typeface="Calibri" panose="020F0502020204030204" pitchFamily="34" charset="0"/>
              </a:rPr>
              <a:t>gerekmektedir.</a:t>
            </a:r>
          </a:p>
          <a:p>
            <a:pPr algn="ctr">
              <a:spcAft>
                <a:spcPts val="0"/>
              </a:spcAft>
            </a:pPr>
            <a:endParaRPr lang="tr-TR" sz="2800" b="1" dirty="0" smtClean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tr-TR" sz="3600" b="1" dirty="0" smtClean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enabizegitim@saglik.gov.tr</a:t>
            </a:r>
          </a:p>
          <a:p>
            <a:pPr algn="ctr">
              <a:spcAft>
                <a:spcPts val="0"/>
              </a:spcAft>
            </a:pPr>
            <a:endParaRPr lang="tr-TR" sz="2800" b="1" dirty="0"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394259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/>
          <p:cNvPicPr>
            <a:picLocks noChangeAspect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500"/>
                    </a14:imgEffect>
                    <a14:imgEffect>
                      <a14:saturation sat="3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t="6332" b="5971"/>
          <a:stretch/>
        </p:blipFill>
        <p:spPr>
          <a:xfrm>
            <a:off x="0" y="0"/>
            <a:ext cx="12218865" cy="6921228"/>
          </a:xfrm>
          <a:prstGeom prst="rect">
            <a:avLst/>
          </a:prstGeom>
        </p:spPr>
      </p:pic>
      <p:sp>
        <p:nvSpPr>
          <p:cNvPr id="166" name="Rectangle 165"/>
          <p:cNvSpPr/>
          <p:nvPr/>
        </p:nvSpPr>
        <p:spPr>
          <a:xfrm>
            <a:off x="4940066" y="3132198"/>
            <a:ext cx="2308807" cy="890857"/>
          </a:xfrm>
          <a:prstGeom prst="rect">
            <a:avLst/>
          </a:prstGeom>
          <a:solidFill>
            <a:schemeClr val="accent5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7" name="Rectangle 166"/>
          <p:cNvSpPr/>
          <p:nvPr/>
        </p:nvSpPr>
        <p:spPr>
          <a:xfrm>
            <a:off x="4955672" y="2034625"/>
            <a:ext cx="1035069" cy="889248"/>
          </a:xfrm>
          <a:prstGeom prst="rect">
            <a:avLst/>
          </a:prstGeom>
          <a:solidFill>
            <a:srgbClr val="FCB78D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9" name="Rectangle 168"/>
          <p:cNvSpPr/>
          <p:nvPr/>
        </p:nvSpPr>
        <p:spPr>
          <a:xfrm>
            <a:off x="3700595" y="3131092"/>
            <a:ext cx="1036941" cy="890857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0" name="Rectangle 169"/>
          <p:cNvSpPr/>
          <p:nvPr/>
        </p:nvSpPr>
        <p:spPr>
          <a:xfrm>
            <a:off x="3698176" y="2034625"/>
            <a:ext cx="1035069" cy="889248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1" name="Rectangle 170"/>
          <p:cNvSpPr/>
          <p:nvPr/>
        </p:nvSpPr>
        <p:spPr>
          <a:xfrm>
            <a:off x="1213952" y="3106616"/>
            <a:ext cx="1036941" cy="890857"/>
          </a:xfrm>
          <a:prstGeom prst="rect">
            <a:avLst/>
          </a:prstGeom>
          <a:solidFill>
            <a:srgbClr val="FE8C8D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2" name="Rectangle 171"/>
          <p:cNvSpPr/>
          <p:nvPr/>
        </p:nvSpPr>
        <p:spPr>
          <a:xfrm>
            <a:off x="2477851" y="3100872"/>
            <a:ext cx="1035069" cy="889248"/>
          </a:xfrm>
          <a:prstGeom prst="rect">
            <a:avLst/>
          </a:prstGeom>
          <a:solidFill>
            <a:schemeClr val="accent5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8" name="Rectangle 177"/>
          <p:cNvSpPr/>
          <p:nvPr/>
        </p:nvSpPr>
        <p:spPr>
          <a:xfrm>
            <a:off x="1233277" y="4135070"/>
            <a:ext cx="2280280" cy="1959033"/>
          </a:xfrm>
          <a:prstGeom prst="rect">
            <a:avLst/>
          </a:prstGeom>
          <a:blipFill dpi="0"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-711200" ty="-19050" sx="80000" sy="8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6" name="Rectangle 225"/>
          <p:cNvSpPr/>
          <p:nvPr/>
        </p:nvSpPr>
        <p:spPr>
          <a:xfrm>
            <a:off x="8696146" y="982519"/>
            <a:ext cx="1036941" cy="890857"/>
          </a:xfrm>
          <a:prstGeom prst="rect">
            <a:avLst/>
          </a:prstGeom>
          <a:solidFill>
            <a:srgbClr val="FE8C8D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7" name="Rectangle 226"/>
          <p:cNvSpPr/>
          <p:nvPr/>
        </p:nvSpPr>
        <p:spPr>
          <a:xfrm>
            <a:off x="9927552" y="975126"/>
            <a:ext cx="1035069" cy="889248"/>
          </a:xfrm>
          <a:prstGeom prst="rect">
            <a:avLst/>
          </a:prstGeom>
          <a:solidFill>
            <a:srgbClr val="FDC5A4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9" name="Rectangle 228"/>
          <p:cNvSpPr/>
          <p:nvPr/>
        </p:nvSpPr>
        <p:spPr>
          <a:xfrm>
            <a:off x="8687456" y="2021960"/>
            <a:ext cx="1036941" cy="890857"/>
          </a:xfrm>
          <a:prstGeom prst="rect">
            <a:avLst/>
          </a:prstGeom>
          <a:solidFill>
            <a:schemeClr val="accent5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0" name="Rectangle 229"/>
          <p:cNvSpPr/>
          <p:nvPr/>
        </p:nvSpPr>
        <p:spPr>
          <a:xfrm>
            <a:off x="9920478" y="2019814"/>
            <a:ext cx="1035069" cy="889248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1" name="Rectangle 230"/>
          <p:cNvSpPr/>
          <p:nvPr/>
        </p:nvSpPr>
        <p:spPr>
          <a:xfrm>
            <a:off x="8675404" y="3131092"/>
            <a:ext cx="1036941" cy="890857"/>
          </a:xfrm>
          <a:prstGeom prst="rect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2" name="Rectangle 231"/>
          <p:cNvSpPr/>
          <p:nvPr/>
        </p:nvSpPr>
        <p:spPr>
          <a:xfrm>
            <a:off x="9920478" y="3100872"/>
            <a:ext cx="1035069" cy="889248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4" name="Rectangle 233"/>
          <p:cNvSpPr/>
          <p:nvPr/>
        </p:nvSpPr>
        <p:spPr>
          <a:xfrm>
            <a:off x="7427470" y="3132701"/>
            <a:ext cx="1035069" cy="889248"/>
          </a:xfrm>
          <a:prstGeom prst="rect">
            <a:avLst/>
          </a:prstGeom>
          <a:solidFill>
            <a:schemeClr val="accent4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6" name="Rectangle 535"/>
          <p:cNvSpPr/>
          <p:nvPr/>
        </p:nvSpPr>
        <p:spPr>
          <a:xfrm>
            <a:off x="3711894" y="986720"/>
            <a:ext cx="1036941" cy="890857"/>
          </a:xfrm>
          <a:prstGeom prst="rect">
            <a:avLst/>
          </a:prstGeom>
          <a:solidFill>
            <a:srgbClr val="29AAC9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7" name="Rectangle 536"/>
          <p:cNvSpPr/>
          <p:nvPr/>
        </p:nvSpPr>
        <p:spPr>
          <a:xfrm>
            <a:off x="4969992" y="968378"/>
            <a:ext cx="1035069" cy="889248"/>
          </a:xfrm>
          <a:prstGeom prst="rect">
            <a:avLst/>
          </a:prstGeom>
          <a:solidFill>
            <a:schemeClr val="accent4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8" name="Picture 127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07487" y="4114800"/>
            <a:ext cx="2285999" cy="1981200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17611" y="4133461"/>
            <a:ext cx="2281629" cy="1960642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4" name="Resim 3"/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13952" y="976685"/>
            <a:ext cx="2272060" cy="1959194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5" name="Resim 4"/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89107" y="968297"/>
            <a:ext cx="2304379" cy="1965029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6" name="Resim 5"/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90579" y="4112946"/>
            <a:ext cx="2286000" cy="1984908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7" name="Resim 6"/>
          <p:cNvPicPr>
            <a:picLocks noChangeAspect="1"/>
          </p:cNvPicPr>
          <p:nvPr/>
        </p:nvPicPr>
        <p:blipFill rotWithShape="1"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01162" y="4159807"/>
            <a:ext cx="2299535" cy="1952279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8" name="Resim 7"/>
          <p:cNvPicPr>
            <a:picLocks noChangeAspect="1"/>
          </p:cNvPicPr>
          <p:nvPr/>
        </p:nvPicPr>
        <p:blipFill rotWithShape="1"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70611" y="4112945"/>
            <a:ext cx="2322875" cy="1989719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68100" y="3224165"/>
            <a:ext cx="918060" cy="655757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8798" y="3265851"/>
            <a:ext cx="853705" cy="609790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7940" y="3332268"/>
            <a:ext cx="708036" cy="505740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16228" y="2213348"/>
            <a:ext cx="857718" cy="612656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5305" y="1155319"/>
            <a:ext cx="841111" cy="600794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1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7404" y="2171973"/>
            <a:ext cx="915643" cy="654031"/>
          </a:xfrm>
          <a:prstGeom prst="rect">
            <a:avLst/>
          </a:prstGeom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1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0038969" y="3322213"/>
            <a:ext cx="760722" cy="543373"/>
          </a:xfrm>
          <a:prstGeom prst="rect">
            <a:avLst/>
          </a:prstGeom>
        </p:spPr>
      </p:pic>
      <p:pic>
        <p:nvPicPr>
          <p:cNvPr id="16" name="Resim 15"/>
          <p:cNvPicPr>
            <a:picLocks noChangeAspect="1"/>
          </p:cNvPicPr>
          <p:nvPr/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61309" y="1095959"/>
            <a:ext cx="906613" cy="647581"/>
          </a:xfrm>
          <a:prstGeom prst="rect">
            <a:avLst/>
          </a:prstGeom>
        </p:spPr>
      </p:pic>
      <p:pic>
        <p:nvPicPr>
          <p:cNvPr id="144" name="Resim 143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34844" y="2169098"/>
            <a:ext cx="918060" cy="655757"/>
          </a:xfrm>
          <a:prstGeom prst="rect">
            <a:avLst/>
          </a:prstGeom>
        </p:spPr>
      </p:pic>
      <p:pic>
        <p:nvPicPr>
          <p:cNvPr id="17" name="Resim 16"/>
          <p:cNvPicPr>
            <a:picLocks noChangeAspect="1"/>
          </p:cNvPicPr>
          <p:nvPr/>
        </p:nvPicPr>
        <p:blipFill>
          <a:blip r:embed="rId2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19794" y="3257674"/>
            <a:ext cx="1013293" cy="723781"/>
          </a:xfrm>
          <a:prstGeom prst="rect">
            <a:avLst/>
          </a:prstGeom>
        </p:spPr>
      </p:pic>
      <p:pic>
        <p:nvPicPr>
          <p:cNvPr id="146" name="Resim 145"/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38969" y="1137289"/>
            <a:ext cx="853705" cy="609790"/>
          </a:xfrm>
          <a:prstGeom prst="rect">
            <a:avLst/>
          </a:prstGeom>
        </p:spPr>
      </p:pic>
      <p:pic>
        <p:nvPicPr>
          <p:cNvPr id="18" name="Resim 17"/>
          <p:cNvPicPr>
            <a:picLocks noChangeAspect="1"/>
          </p:cNvPicPr>
          <p:nvPr/>
        </p:nvPicPr>
        <p:blipFill>
          <a:blip r:embed="rId2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4986" y="2111430"/>
            <a:ext cx="940857" cy="672041"/>
          </a:xfrm>
          <a:prstGeom prst="rect">
            <a:avLst/>
          </a:prstGeom>
        </p:spPr>
      </p:pic>
      <p:pic>
        <p:nvPicPr>
          <p:cNvPr id="148" name="Resim 147"/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0112" y="1113421"/>
            <a:ext cx="857718" cy="612656"/>
          </a:xfrm>
          <a:prstGeom prst="rect">
            <a:avLst/>
          </a:prstGeom>
        </p:spPr>
      </p:pic>
      <p:pic>
        <p:nvPicPr>
          <p:cNvPr id="19" name="Resim 18"/>
          <p:cNvPicPr>
            <a:picLocks noChangeAspect="1"/>
          </p:cNvPicPr>
          <p:nvPr/>
        </p:nvPicPr>
        <p:blipFill>
          <a:blip r:embed="rId2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9451" y="3312160"/>
            <a:ext cx="2219566" cy="563481"/>
          </a:xfrm>
          <a:prstGeom prst="rect">
            <a:avLst/>
          </a:prstGeom>
        </p:spPr>
      </p:pic>
      <p:pic>
        <p:nvPicPr>
          <p:cNvPr id="150" name="Resim 149"/>
          <p:cNvPicPr>
            <a:picLocks noChangeAspect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9754" y="3300829"/>
            <a:ext cx="841111" cy="600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592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Business Presentation">
      <a:dk1>
        <a:sysClr val="windowText" lastClr="000000"/>
      </a:dk1>
      <a:lt1>
        <a:srgbClr val="FFFFFF"/>
      </a:lt1>
      <a:dk2>
        <a:srgbClr val="D5A45F"/>
      </a:dk2>
      <a:lt2>
        <a:srgbClr val="50A51B"/>
      </a:lt2>
      <a:accent1>
        <a:srgbClr val="29AAC9"/>
      </a:accent1>
      <a:accent2>
        <a:srgbClr val="6E4996"/>
      </a:accent2>
      <a:accent3>
        <a:srgbClr val="279363"/>
      </a:accent3>
      <a:accent4>
        <a:srgbClr val="F8AF0B"/>
      </a:accent4>
      <a:accent5>
        <a:srgbClr val="4074BD"/>
      </a:accent5>
      <a:accent6>
        <a:srgbClr val="801F32"/>
      </a:accent6>
      <a:hlink>
        <a:srgbClr val="7D3B10"/>
      </a:hlink>
      <a:folHlink>
        <a:srgbClr val="1E202D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10842</TotalTime>
  <Words>577</Words>
  <Application>Microsoft Office PowerPoint</Application>
  <PresentationFormat>Özel</PresentationFormat>
  <Paragraphs>90</Paragraphs>
  <Slides>36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4</vt:i4>
      </vt:variant>
      <vt:variant>
        <vt:lpstr>Tema</vt:lpstr>
      </vt:variant>
      <vt:variant>
        <vt:i4>2</vt:i4>
      </vt:variant>
      <vt:variant>
        <vt:lpstr>Slayt Başlıkları</vt:lpstr>
      </vt:variant>
      <vt:variant>
        <vt:i4>36</vt:i4>
      </vt:variant>
    </vt:vector>
  </HeadingPairs>
  <TitlesOfParts>
    <vt:vector size="42" baseType="lpstr">
      <vt:lpstr>Arial</vt:lpstr>
      <vt:lpstr>Calibri</vt:lpstr>
      <vt:lpstr>Corbel</vt:lpstr>
      <vt:lpstr>Open Sans</vt:lpstr>
      <vt:lpstr>Office Theme</vt:lpstr>
      <vt:lpstr>1_Office Theme</vt:lpstr>
      <vt:lpstr>PowerPoint Sunusu</vt:lpstr>
      <vt:lpstr>PowerPoint Sunusu</vt:lpstr>
      <vt:lpstr>PowerPoint Sunusu</vt:lpstr>
      <vt:lpstr>PowerPoint Sunusu</vt:lpstr>
      <vt:lpstr>Paylaşım Onayı</vt:lpstr>
      <vt:lpstr>PowerPoint Sunusu</vt:lpstr>
      <vt:lpstr>Peki nasıl?</vt:lpstr>
      <vt:lpstr>PowerPoint Sunusu</vt:lpstr>
      <vt:lpstr>‘’Kişi Doğrulama’’</vt:lpstr>
      <vt:lpstr>‘’Kişi Doğrulama’’</vt:lpstr>
      <vt:lpstr>Paylaşım Onayı</vt:lpstr>
      <vt:lpstr>Paylaşım Onayı</vt:lpstr>
      <vt:lpstr>Şifrematik</vt:lpstr>
      <vt:lpstr>Şifrematik</vt:lpstr>
      <vt:lpstr>Paylaşım Onayı</vt:lpstr>
      <vt:lpstr>Paylaşım Onayı</vt:lpstr>
      <vt:lpstr>Paylaşım Onayı</vt:lpstr>
      <vt:lpstr>Paylaşım Onayı</vt:lpstr>
      <vt:lpstr>PowerPoint Sunusu</vt:lpstr>
      <vt:lpstr>PowerPoint Sunusu</vt:lpstr>
      <vt:lpstr>PowerPoint Sunusu</vt:lpstr>
      <vt:lpstr>PowerPoint Sunusu</vt:lpstr>
      <vt:lpstr>PowerPoint Sunusu</vt:lpstr>
      <vt:lpstr>Doktorlar neden e-Nabız kullanmalı?</vt:lpstr>
      <vt:lpstr>e-Nabız’da bireylerin hayat boyu sağlık kayıtlarını tutabilmesi sayesinde teşhis ve tedavi süreleri hem kalite hem de hız bazında artış gösteriyor ayrıca  hasta-hekim arasında güçlü bir iletişim ağı sağlanıyor. </vt:lpstr>
      <vt:lpstr>e-Nabız ile; hastanın izni doğrultusunda verilerini paylaşması, doktorların çok daha kolay ve etkili bir şekilde kontrol ve konsültasyon yapmasına olanak sağlıyor.</vt:lpstr>
      <vt:lpstr>e-Nabız sistemiyle mükerrer çekimlerin önlenmesiyle hastaların; tıbbi görüntülerinin çekimini, tahlil ve tetkik sonuçlarının raporlanmasını ve raporun başvurduğu hekime gönderilmesini beklemeyerek  ZAMAN VE KAYNAK TASARRUFU  sağlanıyor.</vt:lpstr>
      <vt:lpstr>Neden e-Nabız</vt:lpstr>
      <vt:lpstr>Neden e-Nabız</vt:lpstr>
      <vt:lpstr>Neden e-Nabız</vt:lpstr>
      <vt:lpstr>Neden e-Nabız</vt:lpstr>
      <vt:lpstr>Neden e-Nabız</vt:lpstr>
      <vt:lpstr>Neden e-Nabız</vt:lpstr>
      <vt:lpstr>Neden e-Nabız</vt:lpstr>
      <vt:lpstr>PowerPoint Sunusu</vt:lpstr>
      <vt:lpstr>PowerPoint Sunusu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SlideModel PowerPoint Wide</dc:title>
  <dc:creator>Julian</dc:creator>
  <cp:lastModifiedBy>Fatih YÜKSEKOĞLU</cp:lastModifiedBy>
  <cp:revision>297</cp:revision>
  <dcterms:created xsi:type="dcterms:W3CDTF">2013-09-12T13:05:01Z</dcterms:created>
  <dcterms:modified xsi:type="dcterms:W3CDTF">2018-07-10T12:37:41Z</dcterms:modified>
</cp:coreProperties>
</file>