
<file path=[Content_Types].xml><?xml version="1.0" encoding="utf-8"?>
<Types xmlns="http://schemas.openxmlformats.org/package/2006/content-types">
  <Override PartName="/ppt/slides/slide29.xml" ContentType="application/vnd.openxmlformats-officedocument.presentationml.slide+xml"/>
  <Override PartName="/ppt/slides/slide47.xml" ContentType="application/vnd.openxmlformats-officedocument.presentationml.slide+xml"/>
  <Override PartName="/ppt/notesSlides/notesSlide2.xml" ContentType="application/vnd.openxmlformats-officedocument.presentationml.notesSlide+xml"/>
  <Override PartName="/ppt/slides/slide4.xml" ContentType="application/vnd.openxmlformats-officedocument.presentationml.slide+xml"/>
  <Override PartName="/ppt/slides/slide18.xml" ContentType="application/vnd.openxmlformats-officedocument.presentationml.slide+xml"/>
  <Override PartName="/ppt/slides/slide36.xml" ContentType="application/vnd.openxmlformats-officedocument.presentationml.slide+xml"/>
  <Override PartName="/ppt/slides/slide54.xml" ContentType="application/vnd.openxmlformats-officedocument.presentationml.slide+xml"/>
  <Override PartName="/ppt/slideLayouts/slideLayout6.xml" ContentType="application/vnd.openxmlformats-officedocument.presentationml.slideLayout+xml"/>
  <Override PartName="/ppt/notesSlides/notesSlide38.xml" ContentType="application/vnd.openxmlformats-officedocument.presentationml.notesSlide+xml"/>
  <Override PartName="/ppt/notesSlides/notesSlide49.xml" ContentType="application/vnd.openxmlformats-officedocument.presentationml.notesSlide+xml"/>
  <Override PartName="/ppt/slides/slide25.xml" ContentType="application/vnd.openxmlformats-officedocument.presentationml.slide+xml"/>
  <Override PartName="/ppt/slides/slide43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notesSlides/notesSlide27.xml" ContentType="application/vnd.openxmlformats-officedocument.presentationml.notesSlide+xml"/>
  <Override PartName="/ppt/notesSlides/notesSlide45.xml" ContentType="application/vnd.openxmlformats-officedocument.presentationml.notesSlide+xml"/>
  <Default Extension="xml" ContentType="application/xml"/>
  <Override PartName="/ppt/slides/slide14.xml" ContentType="application/vnd.openxmlformats-officedocument.presentationml.slide+xml"/>
  <Override PartName="/ppt/slides/slide32.xml" ContentType="application/vnd.openxmlformats-officedocument.presentationml.slide+xml"/>
  <Override PartName="/ppt/slides/slide50.xml" ContentType="application/vnd.openxmlformats-officedocument.presentationml.slide+xml"/>
  <Override PartName="/ppt/notesMasters/notesMaster1.xml" ContentType="application/vnd.openxmlformats-officedocument.presentationml.notesMaster+xml"/>
  <Override PartName="/ppt/slideLayouts/slideLayout13.xml" ContentType="application/vnd.openxmlformats-officedocument.presentationml.slideLayout+xml"/>
  <Override PartName="/ppt/notesSlides/notesSlide16.xml" ContentType="application/vnd.openxmlformats-officedocument.presentationml.notesSlide+xml"/>
  <Override PartName="/ppt/notesSlides/notesSlide34.xml" ContentType="application/vnd.openxmlformats-officedocument.presentationml.notesSlide+xml"/>
  <Override PartName="/ppt/slides/slide10.xml" ContentType="application/vnd.openxmlformats-officedocument.presentationml.slide+xml"/>
  <Override PartName="/ppt/slides/slide21.xml" ContentType="application/vnd.openxmlformats-officedocument.presentationml.slide+xml"/>
  <Override PartName="/ppt/tableStyles.xml" ContentType="application/vnd.openxmlformats-officedocument.presentationml.tableStyles+xml"/>
  <Override PartName="/ppt/notesSlides/notesSlide23.xml" ContentType="application/vnd.openxmlformats-officedocument.presentationml.notesSlide+xml"/>
  <Override PartName="/ppt/notesSlides/notesSlide41.xml" ContentType="application/vnd.openxmlformats-officedocument.presentationml.notesSlide+xml"/>
  <Override PartName="/ppt/notesSlides/notesSlide52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30.xml" ContentType="application/vnd.openxmlformats-officedocument.presentationml.notesSlide+xml"/>
  <Override PartName="/ppt/diagrams/layout1.xml" ContentType="application/vnd.openxmlformats-officedocument.drawingml.diagramLayout+xml"/>
  <Override PartName="/ppt/notesSlides/notesSlide7.xml" ContentType="application/vnd.openxmlformats-officedocument.presentationml.notes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s/slide5.xml" ContentType="application/vnd.openxmlformats-officedocument.presentationml.slide+xml"/>
  <Override PartName="/ppt/slides/slide19.xml" ContentType="application/vnd.openxmlformats-officedocument.presentationml.slide+xml"/>
  <Override PartName="/ppt/slides/slide48.xml" ContentType="application/vnd.openxmlformats-officedocument.presentationml.slide+xml"/>
  <Override PartName="/ppt/slideLayouts/slideLayout7.xml" ContentType="application/vnd.openxmlformats-officedocument.presentationml.slideLayout+xml"/>
  <Default Extension="png" ContentType="image/png"/>
  <Override PartName="/ppt/notesSlides/notesSlide3.xml" ContentType="application/vnd.openxmlformats-officedocument.presentationml.notesSlide+xml"/>
  <Override PartName="/ppt/slides/slide3.xml" ContentType="application/vnd.openxmlformats-officedocument.presentationml.slide+xml"/>
  <Override PartName="/ppt/slides/slide17.xml" ContentType="application/vnd.openxmlformats-officedocument.presentationml.slide+xml"/>
  <Override PartName="/ppt/slides/slide26.xml" ContentType="application/vnd.openxmlformats-officedocument.presentationml.slide+xml"/>
  <Override PartName="/ppt/slides/slide37.xml" ContentType="application/vnd.openxmlformats-officedocument.presentationml.slide+xml"/>
  <Override PartName="/ppt/slides/slide46.xml" ContentType="application/vnd.openxmlformats-officedocument.presentationml.slide+xml"/>
  <Override PartName="/ppt/slides/slide55.xml" ContentType="application/vnd.openxmlformats-officedocument.presentationml.slide+xml"/>
  <Override PartName="/ppt/presProps.xml" ContentType="application/vnd.openxmlformats-officedocument.presentationml.presProps+xml"/>
  <Override PartName="/ppt/slideLayouts/slideLayout5.xml" ContentType="application/vnd.openxmlformats-officedocument.presentationml.slideLayout+xml"/>
  <Override PartName="/ppt/diagrams/drawing1.xml" ContentType="application/vnd.ms-office.drawingml.diagramDrawing+xml"/>
  <Override PartName="/ppt/theme/theme2.xml" ContentType="application/vnd.openxmlformats-officedocument.theme+xml"/>
  <Override PartName="/ppt/notesSlides/notesSlide19.xml" ContentType="application/vnd.openxmlformats-officedocument.presentationml.notesSlide+xml"/>
  <Override PartName="/ppt/notesSlides/notesSlide39.xml" ContentType="application/vnd.openxmlformats-officedocument.presentationml.notesSlide+xml"/>
  <Override PartName="/ppt/notesSlides/notesSlide48.xml" ContentType="application/vnd.openxmlformats-officedocument.presentationml.notesSlide+xml"/>
  <Override PartName="/ppt/slides/slide1.xml" ContentType="application/vnd.openxmlformats-officedocument.presentationml.slide+xml"/>
  <Override PartName="/ppt/slides/slide15.xml" ContentType="application/vnd.openxmlformats-officedocument.presentationml.slide+xml"/>
  <Override PartName="/ppt/slides/slide24.xml" ContentType="application/vnd.openxmlformats-officedocument.presentationml.slide+xml"/>
  <Override PartName="/ppt/slides/slide33.xml" ContentType="application/vnd.openxmlformats-officedocument.presentationml.slide+xml"/>
  <Override PartName="/ppt/slides/slide35.xml" ContentType="application/vnd.openxmlformats-officedocument.presentationml.slide+xml"/>
  <Override PartName="/ppt/slides/slide44.xml" ContentType="application/vnd.openxmlformats-officedocument.presentationml.slide+xml"/>
  <Override PartName="/ppt/slides/slide53.xml" ContentType="application/vnd.openxmlformats-officedocument.presentationml.slide+xml"/>
  <Default Extension="jpeg" ContentType="image/jpeg"/>
  <Override PartName="/ppt/slideLayouts/slideLayout3.xml" ContentType="application/vnd.openxmlformats-officedocument.presentationml.slideLayout+xml"/>
  <Override PartName="/ppt/diagrams/quickStyle1.xml" ContentType="application/vnd.openxmlformats-officedocument.drawingml.diagramStyle+xml"/>
  <Override PartName="/ppt/notesSlides/notesSlide17.xml" ContentType="application/vnd.openxmlformats-officedocument.presentationml.notesSlide+xml"/>
  <Override PartName="/ppt/notesSlides/notesSlide28.xml" ContentType="application/vnd.openxmlformats-officedocument.presentationml.notesSlide+xml"/>
  <Override PartName="/ppt/notesSlides/notesSlide37.xml" ContentType="application/vnd.openxmlformats-officedocument.presentationml.notesSlide+xml"/>
  <Override PartName="/ppt/notesSlides/notesSlide46.xml" ContentType="application/vnd.openxmlformats-officedocument.presentationml.notesSlide+xml"/>
  <Override PartName="/ppt/presentation.xml" ContentType="application/vnd.openxmlformats-officedocument.presentationml.presentation.main+xml"/>
  <Override PartName="/ppt/slides/slide13.xml" ContentType="application/vnd.openxmlformats-officedocument.presentationml.slide+xml"/>
  <Override PartName="/ppt/slides/slide22.xml" ContentType="application/vnd.openxmlformats-officedocument.presentationml.slide+xml"/>
  <Override PartName="/ppt/slides/slide31.xml" ContentType="application/vnd.openxmlformats-officedocument.presentationml.slide+xml"/>
  <Override PartName="/ppt/slides/slide42.xml" ContentType="application/vnd.openxmlformats-officedocument.presentationml.slide+xml"/>
  <Override PartName="/ppt/slides/slide51.xml" ContentType="application/vnd.openxmlformats-officedocument.presentationml.slide+xml"/>
  <Override PartName="/ppt/slideLayouts/slideLayout1.xml" ContentType="application/vnd.openxmlformats-officedocument.presentationml.slideLayout+xml"/>
  <Override PartName="/ppt/notesSlides/notesSlide15.xml" ContentType="application/vnd.openxmlformats-officedocument.presentationml.notesSlide+xml"/>
  <Override PartName="/ppt/notesSlides/notesSlide24.xml" ContentType="application/vnd.openxmlformats-officedocument.presentationml.notesSlide+xml"/>
  <Override PartName="/ppt/notesSlides/notesSlide26.xml" ContentType="application/vnd.openxmlformats-officedocument.presentationml.notesSlide+xml"/>
  <Override PartName="/ppt/notesSlides/notesSlide35.xml" ContentType="application/vnd.openxmlformats-officedocument.presentationml.notesSlide+xml"/>
  <Override PartName="/ppt/notesSlides/notesSlide44.xml" ContentType="application/vnd.openxmlformats-officedocument.presentationml.notesSlide+xml"/>
  <Override PartName="/ppt/notesSlides/notesSlide53.xml" ContentType="application/vnd.openxmlformats-officedocument.presentationml.notesSlide+xml"/>
  <Override PartName="/docProps/app.xml" ContentType="application/vnd.openxmlformats-officedocument.extended-properties+xml"/>
  <Override PartName="/ppt/slides/slide11.xml" ContentType="application/vnd.openxmlformats-officedocument.presentationml.slide+xml"/>
  <Override PartName="/ppt/slides/slide20.xml" ContentType="application/vnd.openxmlformats-officedocument.presentationml.slide+xml"/>
  <Override PartName="/ppt/slides/slide40.xml" ContentType="application/vnd.openxmlformats-officedocument.presentationml.slide+xml"/>
  <Override PartName="/ppt/slideLayouts/slideLayout12.xml" ContentType="application/vnd.openxmlformats-officedocument.presentationml.slideLayout+xml"/>
  <Override PartName="/ppt/notesSlides/notesSlide13.xml" ContentType="application/vnd.openxmlformats-officedocument.presentationml.notesSlide+xml"/>
  <Override PartName="/ppt/notesSlides/notesSlide22.xml" ContentType="application/vnd.openxmlformats-officedocument.presentationml.notesSlide+xml"/>
  <Override PartName="/ppt/notesSlides/notesSlide33.xml" ContentType="application/vnd.openxmlformats-officedocument.presentationml.notesSlide+xml"/>
  <Override PartName="/ppt/notesSlides/notesSlide42.xml" ContentType="application/vnd.openxmlformats-officedocument.presentationml.notesSlide+xml"/>
  <Override PartName="/ppt/notesSlides/notesSlide51.xml" ContentType="application/vnd.openxmlformats-officedocument.presentationml.notesSlide+xml"/>
  <Default Extension="wdp" ContentType="image/vnd.ms-photo"/>
  <Override PartName="/ppt/slideLayouts/slideLayout10.xml" ContentType="application/vnd.openxmlformats-officedocument.presentationml.slideLayout+xml"/>
  <Override PartName="/ppt/notesSlides/notesSlide8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20.xml" ContentType="application/vnd.openxmlformats-officedocument.presentationml.notesSlide+xml"/>
  <Override PartName="/ppt/notesSlides/notesSlide31.xml" ContentType="application/vnd.openxmlformats-officedocument.presentationml.notesSlide+xml"/>
  <Override PartName="/ppt/notesSlides/notesSlide40.xml" ContentType="application/vnd.openxmlformats-officedocument.presentationml.notesSlide+xml"/>
  <Override PartName="/ppt/notesSlides/notesSlide6.xml" ContentType="application/vnd.openxmlformats-officedocument.presentationml.notesSlide+xml"/>
  <Override PartName="/ppt/slides/slide8.xml" ContentType="application/vnd.openxmlformats-officedocument.presentationml.slide+xml"/>
  <Override PartName="/ppt/slides/slide49.xml" ContentType="application/vnd.openxmlformats-officedocument.presentationml.slide+xml"/>
  <Override PartName="/ppt/diagrams/data1.xml" ContentType="application/vnd.openxmlformats-officedocument.drawingml.diagramData+xml"/>
  <Override PartName="/ppt/notesSlides/notesSlide4.xml" ContentType="application/vnd.openxmlformats-officedocument.presentationml.notesSlide+xml"/>
  <Override PartName="/docProps/core.xml" ContentType="application/vnd.openxmlformats-package.core-properties+xml"/>
  <Override PartName="/ppt/slides/slide6.xml" ContentType="application/vnd.openxmlformats-officedocument.presentationml.slide+xml"/>
  <Override PartName="/ppt/slides/slide38.xml" ContentType="application/vnd.openxmlformats-officedocument.presentationml.slide+xml"/>
  <Override PartName="/ppt/slides/slide56.xml" ContentType="application/vnd.openxmlformats-officedocument.presentationml.slide+xml"/>
  <Override PartName="/ppt/slideLayouts/slideLayout8.xml" ContentType="application/vnd.openxmlformats-officedocument.presentationml.slideLayout+xml"/>
  <Override PartName="/ppt/diagrams/colors1.xml" ContentType="application/vnd.openxmlformats-officedocument.drawingml.diagramColors+xml"/>
  <Override PartName="/ppt/slideMasters/slideMaster1.xml" ContentType="application/vnd.openxmlformats-officedocument.presentationml.slideMaster+xml"/>
  <Override PartName="/ppt/slides/slide27.xml" ContentType="application/vnd.openxmlformats-officedocument.presentationml.slide+xml"/>
  <Override PartName="/ppt/slides/slide45.xml" ContentType="application/vnd.openxmlformats-officedocument.presentationml.slide+xml"/>
  <Override PartName="/ppt/slideLayouts/slideLayout4.xml" ContentType="application/vnd.openxmlformats-officedocument.presentationml.slideLayout+xml"/>
  <Override PartName="/ppt/notesSlides/notesSlide29.xml" ContentType="application/vnd.openxmlformats-officedocument.presentationml.notesSlide+xml"/>
  <Override PartName="/ppt/notesSlides/notesSlide47.xml" ContentType="application/vnd.openxmlformats-officedocument.presentationml.notesSlide+xml"/>
  <Override PartName="/ppt/slides/slide2.xml" ContentType="application/vnd.openxmlformats-officedocument.presentationml.slide+xml"/>
  <Override PartName="/ppt/slides/slide16.xml" ContentType="application/vnd.openxmlformats-officedocument.presentationml.slide+xml"/>
  <Override PartName="/ppt/slides/slide34.xml" ContentType="application/vnd.openxmlformats-officedocument.presentationml.slide+xml"/>
  <Override PartName="/ppt/slides/slide52.xml" ContentType="application/vnd.openxmlformats-officedocument.presentationml.slide+xml"/>
  <Override PartName="/ppt/notesSlides/notesSlide18.xml" ContentType="application/vnd.openxmlformats-officedocument.presentationml.notesSlide+xml"/>
  <Default Extension="wmf" ContentType="image/x-wmf"/>
  <Override PartName="/ppt/notesSlides/notesSlide36.xml" ContentType="application/vnd.openxmlformats-officedocument.presentationml.notesSlide+xml"/>
  <Default Extension="rels" ContentType="application/vnd.openxmlformats-package.relationships+xml"/>
  <Override PartName="/ppt/slides/slide23.xml" ContentType="application/vnd.openxmlformats-officedocument.presentationml.slide+xml"/>
  <Override PartName="/ppt/slides/slide41.xml" ContentType="application/vnd.openxmlformats-officedocument.presentationml.slide+xml"/>
  <Override PartName="/ppt/notesSlides/notesSlide25.xml" ContentType="application/vnd.openxmlformats-officedocument.presentationml.notesSlide+xml"/>
  <Override PartName="/ppt/notesSlides/notesSlide43.xml" ContentType="application/vnd.openxmlformats-officedocument.presentationml.notesSlide+xml"/>
  <Override PartName="/ppt/notesSlides/notesSlide54.xml" ContentType="application/vnd.openxmlformats-officedocument.presentationml.notesSlide+xml"/>
  <Override PartName="/ppt/slides/slide12.xml" ContentType="application/vnd.openxmlformats-officedocument.presentationml.slide+xml"/>
  <Override PartName="/ppt/slides/slide30.xml" ContentType="application/vnd.openxmlformats-officedocument.presentationml.slide+xml"/>
  <Override PartName="/ppt/slideLayouts/slideLayout11.xml" ContentType="application/vnd.openxmlformats-officedocument.presentationml.slideLayout+xml"/>
  <Override PartName="/ppt/notesSlides/notesSlide14.xml" ContentType="application/vnd.openxmlformats-officedocument.presentationml.notesSlide+xml"/>
  <Override PartName="/ppt/notesSlides/notesSlide32.xml" ContentType="application/vnd.openxmlformats-officedocument.presentationml.notesSlide+xml"/>
  <Override PartName="/ppt/commentAuthors.xml" ContentType="application/vnd.openxmlformats-officedocument.presentationml.commentAuthors+xml"/>
  <Override PartName="/ppt/notesSlides/notesSlide9.xml" ContentType="application/vnd.openxmlformats-officedocument.presentationml.notesSlide+xml"/>
  <Override PartName="/ppt/notesSlides/notesSlide21.xml" ContentType="application/vnd.openxmlformats-officedocument.presentationml.notesSlide+xml"/>
  <Override PartName="/ppt/notesSlides/notesSlide50.xml" ContentType="application/vnd.openxmlformats-officedocument.presentationml.notesSlide+xml"/>
  <Override PartName="/ppt/notesSlides/notesSlide10.xml" ContentType="application/vnd.openxmlformats-officedocument.presentationml.notesSlide+xml"/>
  <Override PartName="/ppt/slides/slide7.xml" ContentType="application/vnd.openxmlformats-officedocument.presentationml.slide+xml"/>
  <Override PartName="/ppt/slideLayouts/slideLayout9.xml" ContentType="application/vnd.openxmlformats-officedocument.presentationml.slideLayout+xml"/>
  <Override PartName="/ppt/notesSlides/notesSlide5.xml" ContentType="application/vnd.openxmlformats-officedocument.presentationml.notesSlide+xml"/>
  <Override PartName="/ppt/slides/slide28.xml" ContentType="application/vnd.openxmlformats-officedocument.presentationml.slide+xml"/>
  <Override PartName="/ppt/slides/slide39.xml" ContentType="application/vnd.openxmlformats-officedocument.presentationml.slide+xml"/>
  <Override PartName="/ppt/slides/slide57.xml" ContentType="application/vnd.openxmlformats-officedocument.presentationml.slide+xml"/>
  <Override PartName="/ppt/notesSlides/notesSlide1.xml" ContentType="application/vnd.openxmlformats-officedocument.presentationml.notesSlide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notesMasterIdLst>
    <p:notesMasterId r:id="rId59"/>
  </p:notesMasterIdLst>
  <p:sldIdLst>
    <p:sldId id="257" r:id="rId2"/>
    <p:sldId id="261" r:id="rId3"/>
    <p:sldId id="263" r:id="rId4"/>
    <p:sldId id="264" r:id="rId5"/>
    <p:sldId id="265" r:id="rId6"/>
    <p:sldId id="266" r:id="rId7"/>
    <p:sldId id="267" r:id="rId8"/>
    <p:sldId id="268" r:id="rId9"/>
    <p:sldId id="269" r:id="rId10"/>
    <p:sldId id="270" r:id="rId11"/>
    <p:sldId id="272" r:id="rId12"/>
    <p:sldId id="273" r:id="rId13"/>
    <p:sldId id="274" r:id="rId14"/>
    <p:sldId id="276" r:id="rId15"/>
    <p:sldId id="277" r:id="rId16"/>
    <p:sldId id="278" r:id="rId17"/>
    <p:sldId id="279" r:id="rId18"/>
    <p:sldId id="280" r:id="rId19"/>
    <p:sldId id="281" r:id="rId20"/>
    <p:sldId id="282" r:id="rId21"/>
    <p:sldId id="283" r:id="rId22"/>
    <p:sldId id="284" r:id="rId23"/>
    <p:sldId id="285" r:id="rId24"/>
    <p:sldId id="286" r:id="rId25"/>
    <p:sldId id="287" r:id="rId26"/>
    <p:sldId id="288" r:id="rId27"/>
    <p:sldId id="289" r:id="rId28"/>
    <p:sldId id="290" r:id="rId29"/>
    <p:sldId id="291" r:id="rId30"/>
    <p:sldId id="292" r:id="rId31"/>
    <p:sldId id="293" r:id="rId32"/>
    <p:sldId id="294" r:id="rId33"/>
    <p:sldId id="295" r:id="rId34"/>
    <p:sldId id="296" r:id="rId35"/>
    <p:sldId id="297" r:id="rId36"/>
    <p:sldId id="298" r:id="rId37"/>
    <p:sldId id="299" r:id="rId38"/>
    <p:sldId id="300" r:id="rId39"/>
    <p:sldId id="301" r:id="rId40"/>
    <p:sldId id="302" r:id="rId41"/>
    <p:sldId id="303" r:id="rId42"/>
    <p:sldId id="304" r:id="rId43"/>
    <p:sldId id="305" r:id="rId44"/>
    <p:sldId id="306" r:id="rId45"/>
    <p:sldId id="307" r:id="rId46"/>
    <p:sldId id="308" r:id="rId47"/>
    <p:sldId id="309" r:id="rId48"/>
    <p:sldId id="310" r:id="rId49"/>
    <p:sldId id="311" r:id="rId50"/>
    <p:sldId id="312" r:id="rId51"/>
    <p:sldId id="313" r:id="rId52"/>
    <p:sldId id="315" r:id="rId53"/>
    <p:sldId id="316" r:id="rId54"/>
    <p:sldId id="317" r:id="rId55"/>
    <p:sldId id="319" r:id="rId56"/>
    <p:sldId id="320" r:id="rId57"/>
    <p:sldId id="258" r:id="rId58"/>
  </p:sldIdLst>
  <p:sldSz cx="9144000" cy="6858000" type="screen4x3"/>
  <p:notesSz cx="6858000" cy="9144000"/>
  <p:defaultTextStyle>
    <a:defPPr>
      <a:defRPr lang="tr-TR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commentAuthors.xml><?xml version="1.0" encoding="utf-8"?>
<p:cmAuthorLst xmlns:a="http://schemas.openxmlformats.org/drawingml/2006/main" xmlns:r="http://schemas.openxmlformats.org/officeDocument/2006/relationships" xmlns:p="http://schemas.openxmlformats.org/presentationml/2006/main">
  <p:cmAuthor id="0" name="Serhat Unal" initials="SU" lastIdx="1" clrIdx="0"/>
  <p:cmAuthor id="1" name="Serhat Unal" initials="SU [2]" lastIdx="1" clrIdx="1"/>
</p:cmAuthorLst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 useTimings="0">
    <p:present/>
    <p:sldAll/>
    <p:penClr>
      <a:prstClr val="red"/>
    </p:penClr>
    <p:extLst>
      <p:ext uri="{EC167BDD-8182-4AB7-AECC-EB403E3ABB37}">
        <p14:laserClr xmlns:p14="http://schemas.microsoft.com/office/powerpoint/2010/main" xmlns="">
          <a:srgbClr val="FF0000"/>
        </p14:laserClr>
      </p:ext>
      <p:ext uri="{2FDB2607-1784-4EEB-B798-7EB5836EED8A}">
        <p14:showMediaCtrls xmlns:p14="http://schemas.microsoft.com/office/powerpoint/2010/main" xmlns="" val="1"/>
      </p:ext>
    </p:extLst>
  </p:showPr>
  <p:clrMru>
    <a:srgbClr val="FF6600"/>
  </p:clrMru>
  <p:extLst>
    <p:ext uri="{E76CE94A-603C-4142-B9EB-6D1370010A27}">
      <p14:discardImageEditData xmlns:p14="http://schemas.microsoft.com/office/powerpoint/2010/main" xmlns="" val="0"/>
    </p:ext>
    <p:ext uri="{D31A062A-798A-4329-ABDD-BBA856620510}">
      <p14:defaultImageDpi xmlns:p14="http://schemas.microsoft.com/office/powerpoint/2010/main" xmlns="" val="22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F2DE63D5-997A-4646-A377-4702673A728D}" styleName="Açık Stil 2 - Vurgu 3">
    <a:wholeTbl>
      <a:tcTxStyle>
        <a:fontRef idx="minor">
          <a:scrgbClr r="0" g="0" b="0"/>
        </a:fontRef>
        <a:schemeClr val="tx1"/>
      </a:tcTxStyle>
      <a:tcStyle>
        <a:tcBdr>
          <a:left>
            <a:lnRef idx="1">
              <a:schemeClr val="accent3"/>
            </a:lnRef>
          </a:left>
          <a:right>
            <a:lnRef idx="1">
              <a:schemeClr val="accent3"/>
            </a:lnRef>
          </a:right>
          <a:top>
            <a:lnRef idx="1">
              <a:schemeClr val="accent3"/>
            </a:lnRef>
          </a:top>
          <a:bottom>
            <a:lnRef idx="1">
              <a:schemeClr val="accent3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  <a:band1H>
      <a:tcStyle>
        <a:tcBdr>
          <a:top>
            <a:lnRef idx="1">
              <a:schemeClr val="accent3"/>
            </a:lnRef>
          </a:top>
          <a:bottom>
            <a:lnRef idx="1">
              <a:schemeClr val="accent3"/>
            </a:lnRef>
          </a:bottom>
        </a:tcBdr>
      </a:tcStyle>
    </a:band1H>
    <a:band1V>
      <a:tcStyle>
        <a:tcBdr>
          <a:left>
            <a:lnRef idx="1">
              <a:schemeClr val="accent3"/>
            </a:lnRef>
          </a:left>
          <a:right>
            <a:lnRef idx="1">
              <a:schemeClr val="accent3"/>
            </a:lnRef>
          </a:right>
        </a:tcBdr>
      </a:tcStyle>
    </a:band1V>
    <a:band2V>
      <a:tcStyle>
        <a:tcBdr>
          <a:left>
            <a:lnRef idx="1">
              <a:schemeClr val="accent3"/>
            </a:lnRef>
          </a:left>
          <a:right>
            <a:lnRef idx="1">
              <a:schemeClr val="accent3"/>
            </a:lnRef>
          </a:right>
        </a:tcBdr>
      </a:tcStyle>
    </a:band2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3"/>
              </a:solidFill>
            </a:ln>
          </a:top>
        </a:tcBdr>
      </a:tcStyle>
    </a:lastRow>
    <a:firstRow>
      <a:tcTxStyle b="on">
        <a:fontRef idx="minor">
          <a:scrgbClr r="0" g="0" b="0"/>
        </a:fontRef>
        <a:schemeClr val="bg1"/>
      </a:tcTxStyle>
      <a:tcStyle>
        <a:tcBdr/>
        <a:fillRef idx="1">
          <a:schemeClr val="accent3"/>
        </a:fillRef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>
        <p:scale>
          <a:sx n="75" d="100"/>
          <a:sy n="75" d="100"/>
        </p:scale>
        <p:origin x="-1152" y="210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sorterViewPr>
    <p:cViewPr>
      <p:scale>
        <a:sx n="100" d="100"/>
        <a:sy n="100" d="100"/>
      </p:scale>
      <p:origin x="0" y="0"/>
    </p:cViewPr>
  </p:sorterViewPr>
  <p:notesViewPr>
    <p:cSldViewPr>
      <p:cViewPr varScale="1">
        <p:scale>
          <a:sx n="70" d="100"/>
          <a:sy n="70" d="100"/>
        </p:scale>
        <p:origin x="-2814" y="-90"/>
      </p:cViewPr>
      <p:guideLst>
        <p:guide orient="horz" pos="2880"/>
        <p:guide pos="2160"/>
      </p:guideLst>
    </p:cSldViewPr>
  </p:notes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9" Type="http://schemas.openxmlformats.org/officeDocument/2006/relationships/slide" Target="slides/slide38.xml"/><Relationship Id="rId21" Type="http://schemas.openxmlformats.org/officeDocument/2006/relationships/slide" Target="slides/slide20.xml"/><Relationship Id="rId34" Type="http://schemas.openxmlformats.org/officeDocument/2006/relationships/slide" Target="slides/slide33.xml"/><Relationship Id="rId42" Type="http://schemas.openxmlformats.org/officeDocument/2006/relationships/slide" Target="slides/slide41.xml"/><Relationship Id="rId47" Type="http://schemas.openxmlformats.org/officeDocument/2006/relationships/slide" Target="slides/slide46.xml"/><Relationship Id="rId50" Type="http://schemas.openxmlformats.org/officeDocument/2006/relationships/slide" Target="slides/slide49.xml"/><Relationship Id="rId55" Type="http://schemas.openxmlformats.org/officeDocument/2006/relationships/slide" Target="slides/slide54.xml"/><Relationship Id="rId63" Type="http://schemas.openxmlformats.org/officeDocument/2006/relationships/theme" Target="theme/theme1.xml"/><Relationship Id="rId7" Type="http://schemas.openxmlformats.org/officeDocument/2006/relationships/slide" Target="slides/slide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41" Type="http://schemas.openxmlformats.org/officeDocument/2006/relationships/slide" Target="slides/slide40.xml"/><Relationship Id="rId54" Type="http://schemas.openxmlformats.org/officeDocument/2006/relationships/slide" Target="slides/slide53.xml"/><Relationship Id="rId62" Type="http://schemas.openxmlformats.org/officeDocument/2006/relationships/viewProps" Target="view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slide" Target="slides/slide36.xml"/><Relationship Id="rId40" Type="http://schemas.openxmlformats.org/officeDocument/2006/relationships/slide" Target="slides/slide39.xml"/><Relationship Id="rId45" Type="http://schemas.openxmlformats.org/officeDocument/2006/relationships/slide" Target="slides/slide44.xml"/><Relationship Id="rId53" Type="http://schemas.openxmlformats.org/officeDocument/2006/relationships/slide" Target="slides/slide52.xml"/><Relationship Id="rId58" Type="http://schemas.openxmlformats.org/officeDocument/2006/relationships/slide" Target="slides/slide57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slide" Target="slides/slide35.xml"/><Relationship Id="rId49" Type="http://schemas.openxmlformats.org/officeDocument/2006/relationships/slide" Target="slides/slide48.xml"/><Relationship Id="rId57" Type="http://schemas.openxmlformats.org/officeDocument/2006/relationships/slide" Target="slides/slide56.xml"/><Relationship Id="rId61" Type="http://schemas.openxmlformats.org/officeDocument/2006/relationships/presProps" Target="presProp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4" Type="http://schemas.openxmlformats.org/officeDocument/2006/relationships/slide" Target="slides/slide43.xml"/><Relationship Id="rId52" Type="http://schemas.openxmlformats.org/officeDocument/2006/relationships/slide" Target="slides/slide51.xml"/><Relationship Id="rId60" Type="http://schemas.openxmlformats.org/officeDocument/2006/relationships/commentAuthors" Target="commentAuthor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slide" Target="slides/slide34.xml"/><Relationship Id="rId43" Type="http://schemas.openxmlformats.org/officeDocument/2006/relationships/slide" Target="slides/slide42.xml"/><Relationship Id="rId48" Type="http://schemas.openxmlformats.org/officeDocument/2006/relationships/slide" Target="slides/slide47.xml"/><Relationship Id="rId56" Type="http://schemas.openxmlformats.org/officeDocument/2006/relationships/slide" Target="slides/slide55.xml"/><Relationship Id="rId64" Type="http://schemas.openxmlformats.org/officeDocument/2006/relationships/tableStyles" Target="tableStyles.xml"/><Relationship Id="rId8" Type="http://schemas.openxmlformats.org/officeDocument/2006/relationships/slide" Target="slides/slide7.xml"/><Relationship Id="rId51" Type="http://schemas.openxmlformats.org/officeDocument/2006/relationships/slide" Target="slides/slide50.xml"/><Relationship Id="rId3" Type="http://schemas.openxmlformats.org/officeDocument/2006/relationships/slide" Target="slides/slide2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slide" Target="slides/slide32.xml"/><Relationship Id="rId38" Type="http://schemas.openxmlformats.org/officeDocument/2006/relationships/slide" Target="slides/slide37.xml"/><Relationship Id="rId46" Type="http://schemas.openxmlformats.org/officeDocument/2006/relationships/slide" Target="slides/slide45.xml"/><Relationship Id="rId59" Type="http://schemas.openxmlformats.org/officeDocument/2006/relationships/notesMaster" Target="notesMasters/notesMaster1.xml"/></Relationships>
</file>

<file path=ppt/diagrams/colors1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data1.xml><?xml version="1.0" encoding="utf-8"?>
<dgm:dataModel xmlns:dgm="http://schemas.openxmlformats.org/drawingml/2006/diagram" xmlns:a="http://schemas.openxmlformats.org/drawingml/2006/main">
  <dgm:ptLst>
    <dgm:pt modelId="{6AA97ABB-7734-485F-B602-746FDB3666ED}" type="doc">
      <dgm:prSet loTypeId="urn:microsoft.com/office/officeart/2008/layout/AscendingPictureAccentProcess" loCatId="process" qsTypeId="urn:microsoft.com/office/officeart/2005/8/quickstyle/simple5" qsCatId="simple" csTypeId="urn:microsoft.com/office/officeart/2005/8/colors/accent1_2" csCatId="accent1" phldr="1"/>
      <dgm:spPr/>
    </dgm:pt>
    <dgm:pt modelId="{F7D05917-6A74-49FF-A73C-0F467CABE5D6}" type="pres">
      <dgm:prSet presAssocID="{6AA97ABB-7734-485F-B602-746FDB3666ED}" presName="Name0" presStyleCnt="0">
        <dgm:presLayoutVars>
          <dgm:chMax val="7"/>
          <dgm:chPref val="7"/>
          <dgm:dir/>
        </dgm:presLayoutVars>
      </dgm:prSet>
      <dgm:spPr/>
    </dgm:pt>
  </dgm:ptLst>
  <dgm:cxnLst>
    <dgm:cxn modelId="{8E0799E4-9D45-462C-9C8F-8169C584DAD6}" type="presOf" srcId="{6AA97ABB-7734-485F-B602-746FDB3666ED}" destId="{F7D05917-6A74-49FF-A73C-0F467CABE5D6}" srcOrd="0" destOrd="0" presId="urn:microsoft.com/office/officeart/2008/layout/AscendingPictureAccentProcess"/>
  </dgm:cxnLst>
  <dgm:bg/>
  <dgm:whole/>
  <dgm:extLst>
    <a:ext uri="http://schemas.microsoft.com/office/drawing/2008/diagram">
      <dsp:dataModelExt xmlns:dsp="http://schemas.microsoft.com/office/drawing/2008/diagram" xmlns="" relId="rId6" minVer="http://schemas.openxmlformats.org/drawingml/2006/diagram"/>
    </a:ext>
  </dgm:extLst>
</dgm:dataModel>
</file>

<file path=ppt/diagrams/drawing1.xml><?xml version="1.0" encoding="utf-8"?>
<dsp:drawing xmlns:dgm="http://schemas.openxmlformats.org/drawingml/2006/diagram" xmlns:a="http://schemas.openxmlformats.org/drawingml/2006/main" xmlns:dsp="http://schemas.microsoft.com/office/drawing/2008/diagram">
  <dsp:spTree>
    <dsp:nvGrpSpPr>
      <dsp:cNvPr id="0" name=""/>
      <dsp:cNvGrpSpPr/>
    </dsp:nvGrpSpPr>
    <dsp:grpSpPr/>
  </dsp:spTree>
</dsp:drawing>
</file>

<file path=ppt/diagrams/layout1.xml><?xml version="1.0" encoding="utf-8"?>
<dgm:layoutDef xmlns:dgm="http://schemas.openxmlformats.org/drawingml/2006/diagram" xmlns:a="http://schemas.openxmlformats.org/drawingml/2006/main" uniqueId="urn:microsoft.com/office/officeart/2008/layout/AscendingPictureAccentProcess">
  <dgm:title val=""/>
  <dgm:desc val=""/>
  <dgm:catLst>
    <dgm:cat type="process" pri="22500"/>
    <dgm:cat type="picture" pri="16000"/>
    <dgm:cat type="pictureconvert" pri="16000"/>
  </dgm:catLst>
  <dgm:sampData>
    <dgm:dataModel>
      <dgm:ptLst>
        <dgm:pt modelId="0" type="doc"/>
        <dgm:pt modelId="1">
          <dgm:prSet phldr="1"/>
        </dgm:pt>
        <dgm:pt modelId="2">
          <dgm:prSet phldr="1"/>
        </dgm:pt>
      </dgm:ptLst>
      <dgm:cxnLst>
        <dgm:cxn modelId="3" srcId="0" destId="1" srcOrd="0" destOrd="0"/>
        <dgm:cxn modelId="4" srcId="0" destId="2" srcOrd="1" destOrd="0"/>
      </dgm:cxnLst>
      <dgm:bg/>
      <dgm:whole/>
    </dgm:dataModel>
  </dgm:sampData>
  <dgm:styleData>
    <dgm:dataModel>
      <dgm:ptLst>
        <dgm:pt modelId="0" type="doc"/>
        <dgm:pt modelId="1">
          <dgm:prSet phldr="1"/>
        </dgm:pt>
        <dgm:pt modelId="2">
          <dgm:prSet phldr="1"/>
        </dgm:pt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>
          <dgm:prSet phldr="1"/>
        </dgm:pt>
        <dgm:pt modelId="2">
          <dgm:prSet phldr="1"/>
        </dgm:pt>
        <dgm:pt modelId="3">
          <dgm:prSet phldr="1"/>
        </dgm:pt>
        <dgm:pt modelId="4">
          <dgm:prSet phldr="1"/>
        </dgm:pt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Name0">
    <dgm:varLst>
      <dgm:chMax val="7"/>
      <dgm:chPref val="7"/>
      <dgm:dir/>
    </dgm:varLst>
    <dgm:shape xmlns:r="http://schemas.openxmlformats.org/officeDocument/2006/relationships" r:blip="">
      <dgm:adjLst/>
    </dgm:shape>
    <dgm:choose name="Name1">
      <dgm:if name="Name2" axis="ch" ptType="node" func="cnt" op="equ" val="1">
        <dgm:choose name="Name3">
          <dgm:if name="Name4" func="var" arg="dir" op="equ" val="norm">
            <dgm:choose name="Name5">
              <dgm:if name="Name6" axis="des" func="maxDepth" op="gt" val="1">
                <dgm:alg type="composite">
                  <dgm:param type="ar" val="2.7"/>
                </dgm:alg>
                <dgm:constrLst>
                  <dgm:constr type="primFontSz" for="ch" forName="parTx1" op="equ" val="65"/>
                  <dgm:constr type="primFontSz" for="ch" forName="desTx1" op="equ" val="65"/>
                  <dgm:constr type="userD" refType="w" fact="0.0247"/>
                  <dgm:constr type="l" for="ch" forName="parTx1" refType="w" fact="0.2711"/>
                  <dgm:constr type="t" for="ch" forName="parTx1" refType="h" fact="0.9603"/>
                  <dgm:constr type="w" for="ch" forName="parTx1" refType="w" fact="0.5325"/>
                  <dgm:constr type="h" for="ch" forName="parTx1" refType="h" fact="0.3856"/>
                  <dgm:constr type="ctrX" for="ch" forName="picture1" refType="w" fact="0.2469"/>
                  <dgm:constr type="ctrY" for="ch" forName="picture1" refType="h" fact="0.9"/>
                  <dgm:constr type="w" for="ch" forName="picture1" refType="w" fact="0.2469"/>
                  <dgm:constr type="h" for="ch" forName="picture1" refType="h" fact="0.6667"/>
                  <dgm:constr type="l" for="ch" forName="desTx1" refType="r" refFor="ch" refForName="parTx1"/>
                  <dgm:constr type="r" for="ch" forName="desTx1" refType="w"/>
                  <dgm:constr type="t" for="ch" forName="desTx1" refType="t" refFor="ch" refForName="parTx1"/>
                  <dgm:constr type="h" for="ch" forName="desTx1" refType="h" refFor="ch" refForName="parTx1"/>
                </dgm:constrLst>
              </dgm:if>
              <dgm:else name="Name7">
                <dgm:alg type="composite">
                  <dgm:param type="ar" val="2"/>
                </dgm:alg>
                <dgm:constrLst>
                  <dgm:constr type="primFontSz" for="ch" forName="parTx1" op="equ" val="65"/>
                  <dgm:constr type="userD" refType="w" fact="0.0333"/>
                  <dgm:constr type="l" for="ch" forName="parTx1" refType="w" fact="0.366"/>
                  <dgm:constr type="t" for="ch" forName="parTx1" refType="h" fact="0.7113"/>
                  <dgm:constr type="w" for="ch" forName="parTx1" refType="w" fact="0.7189"/>
                  <dgm:constr type="h" for="ch" forName="parTx1" refType="h" fact="0.3856"/>
                  <dgm:constr type="ctrX" for="ch" forName="picture1" refType="w" fact="0.3333"/>
                  <dgm:constr type="ctrY" for="ch" forName="picture1" refType="h" fact="0.6667"/>
                  <dgm:constr type="w" for="ch" forName="picture1" refType="w" fact="0.3333"/>
                  <dgm:constr type="h" for="ch" forName="picture1" refType="h" fact="0.6667"/>
                </dgm:constrLst>
              </dgm:else>
            </dgm:choose>
          </dgm:if>
          <dgm:else name="Name8">
            <dgm:choose name="Name9">
              <dgm:if name="Name10" axis="des" func="maxDepth" op="gt" val="1">
                <dgm:alg type="composite">
                  <dgm:param type="ar" val="2.7"/>
                </dgm:alg>
                <dgm:constrLst>
                  <dgm:constr type="primFontSz" for="ch" forName="parTx1" op="equ" val="65"/>
                  <dgm:constr type="primFontSz" for="ch" forName="desTx1" op="equ" val="65"/>
                  <dgm:constr type="userD" refType="w" fact="0.0247"/>
                  <dgm:constr type="r" for="ch" forName="parTx1" refType="w" fact="0.7289"/>
                  <dgm:constr type="t" for="ch" forName="parTx1" refType="h" fact="0.9603"/>
                  <dgm:constr type="w" for="ch" forName="parTx1" refType="w" fact="0.5325"/>
                  <dgm:constr type="h" for="ch" forName="parTx1" refType="h" fact="0.3856"/>
                  <dgm:constr type="ctrX" for="ch" forName="picture1" refType="w" fact="0.7531"/>
                  <dgm:constr type="ctrY" for="ch" forName="picture1" refType="h" fact="0.9"/>
                  <dgm:constr type="w" for="ch" forName="picture1" refType="w" fact="0.2469"/>
                  <dgm:constr type="h" for="ch" forName="picture1" refType="h" fact="0.6667"/>
                  <dgm:constr type="r" for="ch" forName="desTx1" refType="l" refFor="ch" refForName="parTx1"/>
                  <dgm:constr type="l" for="ch" forName="desTx1"/>
                  <dgm:constr type="t" for="ch" forName="desTx1" refType="t" refFor="ch" refForName="parTx1"/>
                  <dgm:constr type="h" for="ch" forName="desTx1" refType="h" refFor="ch" refForName="parTx1"/>
                </dgm:constrLst>
              </dgm:if>
              <dgm:else name="Name11">
                <dgm:alg type="composite">
                  <dgm:param type="ar" val="2"/>
                </dgm:alg>
                <dgm:constrLst>
                  <dgm:constr type="primFontSz" for="ch" forName="parTx1" op="equ" val="65"/>
                  <dgm:constr type="userD" refType="w" fact="0.0333"/>
                  <dgm:constr type="r" for="ch" forName="parTx1" refType="w" fact="0.634"/>
                  <dgm:constr type="t" for="ch" forName="parTx1" refType="h" fact="0.7113"/>
                  <dgm:constr type="w" for="ch" forName="parTx1" refType="w" fact="0.7189"/>
                  <dgm:constr type="h" for="ch" forName="parTx1" refType="h" fact="0.3856"/>
                  <dgm:constr type="ctrX" for="ch" forName="picture1" refType="w" fact="0.6667"/>
                  <dgm:constr type="ctrY" for="ch" forName="picture1" refType="h" fact="0.6667"/>
                  <dgm:constr type="w" for="ch" forName="picture1" refType="w" fact="0.3333"/>
                  <dgm:constr type="h" for="ch" forName="picture1" refType="h" fact="0.6667"/>
                </dgm:constrLst>
              </dgm:else>
            </dgm:choose>
          </dgm:else>
        </dgm:choose>
      </dgm:if>
      <dgm:if name="Name12" axis="ch" ptType="node" func="cnt" op="equ" val="2">
        <dgm:choose name="Name13">
          <dgm:if name="Name14" func="var" arg="dir" op="equ" val="norm">
            <dgm:choose name="Name15">
              <dgm:if name="Name16" axis="des" func="maxDepth" op="gt" val="1">
                <dgm:alg type="composite">
                  <dgm:param type="ar" val="2"/>
                </dgm:alg>
                <dgm:constrLst>
                  <dgm:constr type="primFontSz" for="ch" forName="parTx1" op="equ" val="65"/>
                  <dgm:constr type="primFontSz" for="ch" forName="parTx2" refType="primFontSz" refFor="ch" refForName="parTx1" op="equ"/>
                  <dgm:constr type="primFontSz" for="ch" forName="desTx1" op="equ" val="65"/>
                  <dgm:constr type="primFontSz" for="ch" forName="desTx2" refType="primFontSz" refFor="ch" refForName="desTx1" op="equ"/>
                  <dgm:constr type="userD" refType="w" fact="0.0188"/>
                  <dgm:constr type="ctrX" for="ch" forName="dot1" refType="w" fact="0.3221"/>
                  <dgm:constr type="ctrY" for="ch" forName="dot1" refType="h" fact="0.5911"/>
                  <dgm:constr type="w" for="ch" forName="dot1" refType="userD"/>
                  <dgm:constr type="h" for="ch" forName="dot1" refType="userD"/>
                  <dgm:constr type="ctrX" for="ch" forName="dot2" refType="w" fact="0.3056"/>
                  <dgm:constr type="ctrY" for="ch" forName="dot2" refType="h" fact="0.644"/>
                  <dgm:constr type="w" for="ch" forName="dot2" refType="userD"/>
                  <dgm:constr type="h" for="ch" forName="dot2" refType="userD"/>
                  <dgm:constr type="ctrX" for="ch" forName="dot3" refType="w" fact="0.2859"/>
                  <dgm:constr type="ctrY" for="ch" forName="dot3" refType="h" fact="0.6898"/>
                  <dgm:constr type="w" for="ch" forName="dot3" refType="userD"/>
                  <dgm:constr type="h" for="ch" forName="dot3" refType="userD"/>
                  <dgm:constr type="ctrX" for="ch" forName="dotArrow1" refType="w" fact="0.3095"/>
                  <dgm:constr type="ctrY" for="ch" forName="dotArrow1" refType="h" fact="0.0587"/>
                  <dgm:constr type="w" for="ch" forName="dotArrow1" refType="userD"/>
                  <dgm:constr type="h" for="ch" forName="dotArrow1" refType="userD"/>
                  <dgm:constr type="ctrX" for="ch" forName="dotArrow2" refType="w" fact="0.3346"/>
                  <dgm:constr type="ctrY" for="ch" forName="dotArrow2" refType="h" fact="0.0287"/>
                  <dgm:constr type="w" for="ch" forName="dotArrow2" refType="userD"/>
                  <dgm:constr type="h" for="ch" forName="dotArrow2" refType="userD"/>
                  <dgm:constr type="ctrX" for="ch" forName="dotArrow3" refType="w" fact="0.3597"/>
                  <dgm:constr type="ctrY" for="ch" forName="dotArrow3" refType="h" fact="-0.0013"/>
                  <dgm:constr type="w" for="ch" forName="dotArrow3" refType="userD"/>
                  <dgm:constr type="h" for="ch" forName="dotArrow3" refType="userD"/>
                  <dgm:constr type="ctrX" for="ch" forName="dotArrow4" refType="w" fact="0.3848"/>
                  <dgm:constr type="ctrY" for="ch" forName="dotArrow4" refType="h" fact="0.0287"/>
                  <dgm:constr type="w" for="ch" forName="dotArrow4" refType="userD"/>
                  <dgm:constr type="h" for="ch" forName="dotArrow4" refType="userD"/>
                  <dgm:constr type="ctrX" for="ch" forName="dotArrow5" refType="w" fact="0.41"/>
                  <dgm:constr type="ctrY" for="ch" forName="dotArrow5" refType="h" fact="0.0587"/>
                  <dgm:constr type="w" for="ch" forName="dotArrow5" refType="userD"/>
                  <dgm:constr type="h" for="ch" forName="dotArrow5" refType="userD"/>
                  <dgm:constr type="ctrX" for="ch" forName="dotArrow6" refType="w" fact="0.3597"/>
                  <dgm:constr type="ctrY" for="ch" forName="dotArrow6" refType="h" fact="0.062"/>
                  <dgm:constr type="w" for="ch" forName="dotArrow6" refType="userD"/>
                  <dgm:constr type="h" for="ch" forName="dotArrow6" refType="userD"/>
                  <dgm:constr type="ctrX" for="ch" forName="dotArrow7" refType="w" fact="0.3597"/>
                  <dgm:constr type="ctrY" for="ch" forName="dotArrow7" refType="h" fact="0.1253"/>
                  <dgm:constr type="w" for="ch" forName="dotArrow7" refType="userD"/>
                  <dgm:constr type="h" for="ch" forName="dotArrow7" refType="userD"/>
                  <dgm:constr type="l" for="ch" forName="parTx1" refType="w" fact="0.197"/>
                  <dgm:constr type="t" for="ch" forName="parTx1" refType="h" fact="0.8169"/>
                  <dgm:constr type="w" for="ch" forName="parTx1" refType="w" fact="0.4064"/>
                  <dgm:constr type="h" for="ch" forName="parTx1" refType="h" fact="0.218"/>
                  <dgm:constr type="ctrX" for="ch" forName="picture1" refType="w" fact="0.1785"/>
                  <dgm:constr type="ctrY" for="ch" forName="picture1" refType="h" fact="0.7834"/>
                  <dgm:constr type="w" for="ch" forName="picture1" refType="w" fact="0.1884"/>
                  <dgm:constr type="h" for="ch" forName="picture1" refType="h" fact="0.3768"/>
                  <dgm:constr type="l" for="ch" forName="desTx1" refType="r" refFor="ch" refForName="parTx1"/>
                  <dgm:constr type="r" for="ch" forName="desTx1" refType="w"/>
                  <dgm:constr type="t" for="ch" forName="desTx1" refType="t" refFor="ch" refForName="parTx1"/>
                  <dgm:constr type="h" for="ch" forName="desTx1" refType="h" refFor="ch" refForName="parTx1"/>
                  <dgm:constr type="l" for="ch" forName="parTx2" refType="w" fact="0.3688"/>
                  <dgm:constr type="t" for="ch" forName="parTx2" refType="h" fact="0.3905"/>
                  <dgm:constr type="w" for="ch" forName="parTx2" refType="w" fact="0.4064"/>
                  <dgm:constr type="h" for="ch" forName="parTx2" refType="h" fact="0.218"/>
                  <dgm:constr type="ctrX" for="ch" forName="picture2" refType="w" fact="0.3503"/>
                  <dgm:constr type="ctrY" for="ch" forName="picture2" refType="h" fact="0.357"/>
                  <dgm:constr type="w" for="ch" forName="picture2" refType="w" fact="0.1884"/>
                  <dgm:constr type="h" for="ch" forName="picture2" refType="h" fact="0.3768"/>
                  <dgm:constr type="l" for="ch" forName="desTx2" refType="r" refFor="ch" refForName="parTx2"/>
                  <dgm:constr type="r" for="ch" forName="desTx2" refType="w"/>
                  <dgm:constr type="t" for="ch" forName="desTx2" refType="t" refFor="ch" refForName="parTx2"/>
                  <dgm:constr type="h" for="ch" forName="desTx2" refType="h" refFor="ch" refForName="parTx2"/>
                </dgm:constrLst>
              </dgm:if>
              <dgm:else name="Name17">
                <dgm:alg type="composite">
                  <dgm:param type="ar" val="1.5073"/>
                </dgm:alg>
                <dgm:constrLst>
                  <dgm:constr type="primFontSz" for="ch" forName="parTx1" op="equ" val="65"/>
                  <dgm:constr type="primFontSz" for="ch" forName="parTx2" refType="primFontSz" refFor="ch" refForName="parTx1" op="equ"/>
                  <dgm:constr type="userD" refType="w" fact="0.025"/>
                  <dgm:constr type="ctrX" for="ch" forName="dot1" refType="w" fact="0.4274"/>
                  <dgm:constr type="ctrY" for="ch" forName="dot1" refType="h" fact="0.5911"/>
                  <dgm:constr type="w" for="ch" forName="dot1" refType="userD"/>
                  <dgm:constr type="h" for="ch" forName="dot1" refType="userD"/>
                  <dgm:constr type="ctrX" for="ch" forName="dot2" refType="w" fact="0.4055"/>
                  <dgm:constr type="ctrY" for="ch" forName="dot2" refType="h" fact="0.644"/>
                  <dgm:constr type="w" for="ch" forName="dot2" refType="userD"/>
                  <dgm:constr type="h" for="ch" forName="dot2" refType="userD"/>
                  <dgm:constr type="ctrX" for="ch" forName="dot3" refType="w" fact="0.3794"/>
                  <dgm:constr type="ctrY" for="ch" forName="dot3" refType="h" fact="0.6898"/>
                  <dgm:constr type="w" for="ch" forName="dot3" refType="userD"/>
                  <dgm:constr type="h" for="ch" forName="dot3" refType="userD"/>
                  <dgm:constr type="ctrX" for="ch" forName="dotArrow1" refType="w" fact="0.4106"/>
                  <dgm:constr type="ctrY" for="ch" forName="dotArrow1" refType="h" fact="0.0587"/>
                  <dgm:constr type="w" for="ch" forName="dotArrow1" refType="userD"/>
                  <dgm:constr type="h" for="ch" forName="dotArrow1" refType="userD"/>
                  <dgm:constr type="ctrX" for="ch" forName="dotArrow2" refType="w" fact="0.444"/>
                  <dgm:constr type="ctrY" for="ch" forName="dotArrow2" refType="h" fact="0.0287"/>
                  <dgm:constr type="w" for="ch" forName="dotArrow2" refType="userD"/>
                  <dgm:constr type="h" for="ch" forName="dotArrow2" refType="userD"/>
                  <dgm:constr type="ctrX" for="ch" forName="dotArrow3" refType="w" fact="0.4773"/>
                  <dgm:constr type="ctrY" for="ch" forName="dotArrow3" refType="h" fact="-0.0013"/>
                  <dgm:constr type="w" for="ch" forName="dotArrow3" refType="userD"/>
                  <dgm:constr type="h" for="ch" forName="dotArrow3" refType="userD"/>
                  <dgm:constr type="ctrX" for="ch" forName="dotArrow4" refType="w" fact="0.5106"/>
                  <dgm:constr type="ctrY" for="ch" forName="dotArrow4" refType="h" fact="0.0287"/>
                  <dgm:constr type="w" for="ch" forName="dotArrow4" refType="userD"/>
                  <dgm:constr type="h" for="ch" forName="dotArrow4" refType="userD"/>
                  <dgm:constr type="ctrX" for="ch" forName="dotArrow5" refType="w" fact="0.544"/>
                  <dgm:constr type="ctrY" for="ch" forName="dotArrow5" refType="h" fact="0.0587"/>
                  <dgm:constr type="w" for="ch" forName="dotArrow5" refType="userD"/>
                  <dgm:constr type="h" for="ch" forName="dotArrow5" refType="userD"/>
                  <dgm:constr type="ctrX" for="ch" forName="dotArrow6" refType="w" fact="0.4773"/>
                  <dgm:constr type="ctrY" for="ch" forName="dotArrow6" refType="h" fact="0.062"/>
                  <dgm:constr type="w" for="ch" forName="dotArrow6" refType="userD"/>
                  <dgm:constr type="h" for="ch" forName="dotArrow6" refType="userD"/>
                  <dgm:constr type="ctrX" for="ch" forName="dotArrow7" refType="w" fact="0.4773"/>
                  <dgm:constr type="ctrY" for="ch" forName="dotArrow7" refType="h" fact="0.1253"/>
                  <dgm:constr type="w" for="ch" forName="dotArrow7" refType="userD"/>
                  <dgm:constr type="h" for="ch" forName="dotArrow7" refType="userD"/>
                  <dgm:constr type="l" for="ch" forName="parTx1" refType="w" fact="0.2614"/>
                  <dgm:constr type="t" for="ch" forName="parTx1" refType="h" fact="0.8086"/>
                  <dgm:constr type="w" for="ch" forName="parTx1" refType="w" fact="0.5392"/>
                  <dgm:constr type="h" for="ch" forName="parTx1" refType="h" fact="0.218"/>
                  <dgm:constr type="ctrX" for="ch" forName="picture1" refType="w" fact="0.2369"/>
                  <dgm:constr type="ctrY" for="ch" forName="picture1" refType="h" fact="0.7834"/>
                  <dgm:constr type="w" for="ch" forName="picture1" refType="w" fact="0.25"/>
                  <dgm:constr type="h" for="ch" forName="picture1" refType="h" fact="0.3768"/>
                  <dgm:constr type="l" for="ch" forName="parTx2" refType="w" fact="0.4893"/>
                  <dgm:constr type="t" for="ch" forName="parTx2" refType="h" fact="0.3822"/>
                  <dgm:constr type="w" for="ch" forName="parTx2" refType="w" fact="0.5392"/>
                  <dgm:constr type="h" for="ch" forName="parTx2" refType="h" fact="0.218"/>
                  <dgm:constr type="ctrX" for="ch" forName="picture2" refType="w" fact="0.4648"/>
                  <dgm:constr type="ctrY" for="ch" forName="picture2" refType="h" fact="0.357"/>
                  <dgm:constr type="w" for="ch" forName="picture2" refType="w" fact="0.25"/>
                  <dgm:constr type="h" for="ch" forName="picture2" refType="h" fact="0.3768"/>
                </dgm:constrLst>
              </dgm:else>
            </dgm:choose>
          </dgm:if>
          <dgm:else name="Name18">
            <dgm:choose name="Name19">
              <dgm:if name="Name20" axis="des" func="maxDepth" op="gt" val="1">
                <dgm:alg type="composite">
                  <dgm:param type="ar" val="2"/>
                </dgm:alg>
                <dgm:constrLst>
                  <dgm:constr type="primFontSz" for="ch" forName="parTx1" op="equ" val="65"/>
                  <dgm:constr type="primFontSz" for="ch" forName="parTx2" refType="primFontSz" refFor="ch" refForName="parTx1" op="equ"/>
                  <dgm:constr type="primFontSz" for="ch" forName="desTx1" op="equ" val="65"/>
                  <dgm:constr type="primFontSz" for="ch" forName="desTx2" refType="primFontSz" refFor="ch" refForName="desTx1" op="equ"/>
                  <dgm:constr type="userD" refType="w" fact="0.0188"/>
                  <dgm:constr type="ctrX" for="ch" forName="dot1" refType="w" fact="0.6779"/>
                  <dgm:constr type="ctrY" for="ch" forName="dot1" refType="h" fact="0.5911"/>
                  <dgm:constr type="w" for="ch" forName="dot1" refType="userD"/>
                  <dgm:constr type="h" for="ch" forName="dot1" refType="userD"/>
                  <dgm:constr type="ctrX" for="ch" forName="dot2" refType="w" fact="0.6944"/>
                  <dgm:constr type="ctrY" for="ch" forName="dot2" refType="h" fact="0.644"/>
                  <dgm:constr type="w" for="ch" forName="dot2" refType="userD"/>
                  <dgm:constr type="h" for="ch" forName="dot2" refType="userD"/>
                  <dgm:constr type="ctrX" for="ch" forName="dot3" refType="w" fact="0.7141"/>
                  <dgm:constr type="ctrY" for="ch" forName="dot3" refType="h" fact="0.6898"/>
                  <dgm:constr type="w" for="ch" forName="dot3" refType="userD"/>
                  <dgm:constr type="h" for="ch" forName="dot3" refType="userD"/>
                  <dgm:constr type="ctrX" for="ch" forName="dotArrow1" refType="w" fact="0.6905"/>
                  <dgm:constr type="ctrY" for="ch" forName="dotArrow1" refType="h" fact="0.0587"/>
                  <dgm:constr type="w" for="ch" forName="dotArrow1" refType="userD"/>
                  <dgm:constr type="h" for="ch" forName="dotArrow1" refType="userD"/>
                  <dgm:constr type="ctrX" for="ch" forName="dotArrow2" refType="w" fact="0.6654"/>
                  <dgm:constr type="ctrY" for="ch" forName="dotArrow2" refType="h" fact="0.0287"/>
                  <dgm:constr type="w" for="ch" forName="dotArrow2" refType="userD"/>
                  <dgm:constr type="h" for="ch" forName="dotArrow2" refType="userD"/>
                  <dgm:constr type="ctrX" for="ch" forName="dotArrow3" refType="w" fact="0.6403"/>
                  <dgm:constr type="ctrY" for="ch" forName="dotArrow3" refType="h" fact="-0.0013"/>
                  <dgm:constr type="w" for="ch" forName="dotArrow3" refType="userD"/>
                  <dgm:constr type="h" for="ch" forName="dotArrow3" refType="userD"/>
                  <dgm:constr type="ctrX" for="ch" forName="dotArrow4" refType="w" fact="0.6152"/>
                  <dgm:constr type="ctrY" for="ch" forName="dotArrow4" refType="h" fact="0.0287"/>
                  <dgm:constr type="w" for="ch" forName="dotArrow4" refType="userD"/>
                  <dgm:constr type="h" for="ch" forName="dotArrow4" refType="userD"/>
                  <dgm:constr type="ctrX" for="ch" forName="dotArrow5" refType="w" fact="0.59"/>
                  <dgm:constr type="ctrY" for="ch" forName="dotArrow5" refType="h" fact="0.0587"/>
                  <dgm:constr type="w" for="ch" forName="dotArrow5" refType="userD"/>
                  <dgm:constr type="h" for="ch" forName="dotArrow5" refType="userD"/>
                  <dgm:constr type="ctrX" for="ch" forName="dotArrow6" refType="w" fact="0.6403"/>
                  <dgm:constr type="ctrY" for="ch" forName="dotArrow6" refType="h" fact="0.062"/>
                  <dgm:constr type="w" for="ch" forName="dotArrow6" refType="userD"/>
                  <dgm:constr type="h" for="ch" forName="dotArrow6" refType="userD"/>
                  <dgm:constr type="ctrX" for="ch" forName="dotArrow7" refType="w" fact="0.6403"/>
                  <dgm:constr type="ctrY" for="ch" forName="dotArrow7" refType="h" fact="0.1253"/>
                  <dgm:constr type="w" for="ch" forName="dotArrow7" refType="userD"/>
                  <dgm:constr type="h" for="ch" forName="dotArrow7" refType="userD"/>
                  <dgm:constr type="r" for="ch" forName="parTx1" refType="w" fact="0.803"/>
                  <dgm:constr type="t" for="ch" forName="parTx1" refType="h" fact="0.8169"/>
                  <dgm:constr type="w" for="ch" forName="parTx1" refType="w" fact="0.4064"/>
                  <dgm:constr type="h" for="ch" forName="parTx1" refType="h" fact="0.218"/>
                  <dgm:constr type="ctrX" for="ch" forName="picture1" refType="w" fact="0.8215"/>
                  <dgm:constr type="ctrY" for="ch" forName="picture1" refType="h" fact="0.7834"/>
                  <dgm:constr type="w" for="ch" forName="picture1" refType="w" fact="0.1884"/>
                  <dgm:constr type="h" for="ch" forName="picture1" refType="h" fact="0.3768"/>
                  <dgm:constr type="r" for="ch" forName="desTx1" refType="l" refFor="ch" refForName="parTx1"/>
                  <dgm:constr type="l" for="ch" forName="desTx1"/>
                  <dgm:constr type="t" for="ch" forName="desTx1" refType="t" refFor="ch" refForName="parTx1"/>
                  <dgm:constr type="h" for="ch" forName="desTx1" refType="h" refFor="ch" refForName="parTx1"/>
                  <dgm:constr type="r" for="ch" forName="parTx2" refType="w" fact="0.6312"/>
                  <dgm:constr type="t" for="ch" forName="parTx2" refType="h" fact="0.3905"/>
                  <dgm:constr type="w" for="ch" forName="parTx2" refType="w" fact="0.4064"/>
                  <dgm:constr type="h" for="ch" forName="parTx2" refType="h" fact="0.218"/>
                  <dgm:constr type="ctrX" for="ch" forName="picture2" refType="w" fact="0.6497"/>
                  <dgm:constr type="ctrY" for="ch" forName="picture2" refType="h" fact="0.357"/>
                  <dgm:constr type="w" for="ch" forName="picture2" refType="w" fact="0.1884"/>
                  <dgm:constr type="h" for="ch" forName="picture2" refType="h" fact="0.3768"/>
                  <dgm:constr type="r" for="ch" forName="desTx2" refType="l" refFor="ch" refForName="parTx2"/>
                  <dgm:constr type="l" for="ch" forName="desTx2"/>
                  <dgm:constr type="t" for="ch" forName="desTx2" refType="t" refFor="ch" refForName="parTx2"/>
                  <dgm:constr type="h" for="ch" forName="desTx2" refType="h" refFor="ch" refForName="parTx2"/>
                </dgm:constrLst>
              </dgm:if>
              <dgm:else name="Name21">
                <dgm:alg type="composite">
                  <dgm:param type="ar" val="1.5073"/>
                </dgm:alg>
                <dgm:constrLst>
                  <dgm:constr type="primFontSz" for="ch" forName="parTx1" op="equ" val="65"/>
                  <dgm:constr type="primFontSz" for="ch" forName="parTx2" refType="primFontSz" refFor="ch" refForName="parTx1" op="equ"/>
                  <dgm:constr type="userD" refType="w" fact="0.025"/>
                  <dgm:constr type="ctrX" for="ch" forName="dot1" refType="w" fact="0.5726"/>
                  <dgm:constr type="ctrY" for="ch" forName="dot1" refType="h" fact="0.5911"/>
                  <dgm:constr type="w" for="ch" forName="dot1" refType="userD"/>
                  <dgm:constr type="h" for="ch" forName="dot1" refType="userD"/>
                  <dgm:constr type="ctrX" for="ch" forName="dot2" refType="w" fact="0.5945"/>
                  <dgm:constr type="ctrY" for="ch" forName="dot2" refType="h" fact="0.644"/>
                  <dgm:constr type="w" for="ch" forName="dot2" refType="userD"/>
                  <dgm:constr type="h" for="ch" forName="dot2" refType="userD"/>
                  <dgm:constr type="ctrX" for="ch" forName="dot3" refType="w" fact="0.6206"/>
                  <dgm:constr type="ctrY" for="ch" forName="dot3" refType="h" fact="0.6898"/>
                  <dgm:constr type="w" for="ch" forName="dot3" refType="userD"/>
                  <dgm:constr type="h" for="ch" forName="dot3" refType="userD"/>
                  <dgm:constr type="ctrX" for="ch" forName="dotArrow1" refType="w" fact="0.5894"/>
                  <dgm:constr type="ctrY" for="ch" forName="dotArrow1" refType="h" fact="0.0587"/>
                  <dgm:constr type="w" for="ch" forName="dotArrow1" refType="userD"/>
                  <dgm:constr type="h" for="ch" forName="dotArrow1" refType="userD"/>
                  <dgm:constr type="ctrX" for="ch" forName="dotArrow2" refType="w" fact="0.556"/>
                  <dgm:constr type="ctrY" for="ch" forName="dotArrow2" refType="h" fact="0.0287"/>
                  <dgm:constr type="w" for="ch" forName="dotArrow2" refType="userD"/>
                  <dgm:constr type="h" for="ch" forName="dotArrow2" refType="userD"/>
                  <dgm:constr type="ctrX" for="ch" forName="dotArrow3" refType="w" fact="0.5227"/>
                  <dgm:constr type="ctrY" for="ch" forName="dotArrow3" refType="h" fact="-0.0013"/>
                  <dgm:constr type="w" for="ch" forName="dotArrow3" refType="userD"/>
                  <dgm:constr type="h" for="ch" forName="dotArrow3" refType="userD"/>
                  <dgm:constr type="ctrX" for="ch" forName="dotArrow4" refType="w" fact="0.4894"/>
                  <dgm:constr type="ctrY" for="ch" forName="dotArrow4" refType="h" fact="0.0287"/>
                  <dgm:constr type="w" for="ch" forName="dotArrow4" refType="userD"/>
                  <dgm:constr type="h" for="ch" forName="dotArrow4" refType="userD"/>
                  <dgm:constr type="ctrX" for="ch" forName="dotArrow5" refType="w" fact="0.456"/>
                  <dgm:constr type="ctrY" for="ch" forName="dotArrow5" refType="h" fact="0.0587"/>
                  <dgm:constr type="w" for="ch" forName="dotArrow5" refType="userD"/>
                  <dgm:constr type="h" for="ch" forName="dotArrow5" refType="userD"/>
                  <dgm:constr type="ctrX" for="ch" forName="dotArrow6" refType="w" fact="0.5227"/>
                  <dgm:constr type="ctrY" for="ch" forName="dotArrow6" refType="h" fact="0.062"/>
                  <dgm:constr type="w" for="ch" forName="dotArrow6" refType="userD"/>
                  <dgm:constr type="h" for="ch" forName="dotArrow6" refType="userD"/>
                  <dgm:constr type="ctrX" for="ch" forName="dotArrow7" refType="w" fact="0.5227"/>
                  <dgm:constr type="ctrY" for="ch" forName="dotArrow7" refType="h" fact="0.1253"/>
                  <dgm:constr type="w" for="ch" forName="dotArrow7" refType="userD"/>
                  <dgm:constr type="h" for="ch" forName="dotArrow7" refType="userD"/>
                  <dgm:constr type="r" for="ch" forName="parTx1" refType="w" fact="0.7386"/>
                  <dgm:constr type="t" for="ch" forName="parTx1" refType="h" fact="0.8086"/>
                  <dgm:constr type="w" for="ch" forName="parTx1" refType="w" fact="0.5392"/>
                  <dgm:constr type="h" for="ch" forName="parTx1" refType="h" fact="0.218"/>
                  <dgm:constr type="ctrX" for="ch" forName="picture1" refType="w" fact="0.7631"/>
                  <dgm:constr type="ctrY" for="ch" forName="picture1" refType="h" fact="0.7834"/>
                  <dgm:constr type="w" for="ch" forName="picture1" refType="w" fact="0.25"/>
                  <dgm:constr type="h" for="ch" forName="picture1" refType="h" fact="0.3768"/>
                  <dgm:constr type="r" for="ch" forName="parTx2" refType="w" fact="0.5107"/>
                  <dgm:constr type="t" for="ch" forName="parTx2" refType="h" fact="0.3822"/>
                  <dgm:constr type="w" for="ch" forName="parTx2" refType="w" fact="0.5392"/>
                  <dgm:constr type="h" for="ch" forName="parTx2" refType="h" fact="0.218"/>
                  <dgm:constr type="ctrX" for="ch" forName="picture2" refType="w" fact="0.5352"/>
                  <dgm:constr type="ctrY" for="ch" forName="picture2" refType="h" fact="0.357"/>
                  <dgm:constr type="w" for="ch" forName="picture2" refType="w" fact="0.25"/>
                  <dgm:constr type="h" for="ch" forName="picture2" refType="h" fact="0.3768"/>
                </dgm:constrLst>
              </dgm:else>
            </dgm:choose>
          </dgm:else>
        </dgm:choose>
      </dgm:if>
      <dgm:if name="Name22" axis="ch" ptType="node" func="cnt" op="equ" val="3">
        <dgm:choose name="Name23">
          <dgm:if name="Name24" func="var" arg="dir" op="equ" val="norm">
            <dgm:choose name="Name25">
              <dgm:if name="Name26" axis="des" func="maxDepth" op="gt" val="1">
                <dgm:alg type="composite">
                  <dgm:param type="ar" val="1.75"/>
                </dgm:alg>
                <dgm:constrLst>
                  <dgm:constr type="primFontSz" for="ch" forName="parTx1" op="equ" val="65"/>
                  <dgm:constr type="primFontSz" for="ch" forName="parTx2" refType="primFontSz" refFor="ch" refForName="parTx1" op="equ"/>
                  <dgm:constr type="primFontSz" for="ch" forName="parTx3" refType="primFontSz" refFor="ch" refForName="parTx1" op="equ"/>
                  <dgm:constr type="primFontSz" for="ch" forName="desTx1" op="equ" val="65"/>
                  <dgm:constr type="primFontSz" for="ch" forName="desTx2" refType="primFontSz" refFor="ch" refForName="desTx1" op="equ"/>
                  <dgm:constr type="primFontSz" for="ch" forName="desTx3" refType="primFontSz" refFor="ch" refForName="desTx1" op="equ"/>
                  <dgm:constr type="userD" refType="w" fact="0.0162"/>
                  <dgm:constr type="ctrX" for="ch" forName="dot1" refType="w" fact="0.2981"/>
                  <dgm:constr type="ctrY" for="ch" forName="dot1" refType="h" fact="0.763"/>
                  <dgm:constr type="w" for="ch" forName="dot1" refType="userD"/>
                  <dgm:constr type="h" for="ch" forName="dot1" refType="userD"/>
                  <dgm:constr type="ctrX" for="ch" forName="dot2" refType="w" fact="0.2676"/>
                  <dgm:constr type="ctrY" for="ch" forName="dot2" refType="h" fact="0.7887"/>
                  <dgm:constr type="w" for="ch" forName="dot2" refType="userD"/>
                  <dgm:constr type="h" for="ch" forName="dot2" refType="userD"/>
                  <dgm:constr type="ctrX" for="ch" forName="dot3" refType="w" fact="0.2357"/>
                  <dgm:constr type="ctrY" for="ch" forName="dot3" refType="h" fact="0.809"/>
                  <dgm:constr type="w" for="ch" forName="dot3" refType="userD"/>
                  <dgm:constr type="h" for="ch" forName="dot3" refType="userD"/>
                  <dgm:constr type="ctrX" for="ch" forName="dot4" refType="w" fact="0.4445"/>
                  <dgm:constr type="ctrY" for="ch" forName="dot4" refType="h" fact="0.4655"/>
                  <dgm:constr type="w" for="ch" forName="dot4" refType="userD"/>
                  <dgm:constr type="h" for="ch" forName="dot4" refType="userD"/>
                  <dgm:constr type="ctrX" for="ch" forName="dot5" refType="w" fact="0.4323"/>
                  <dgm:constr type="ctrY" for="ch" forName="dot5" refType="h" fact="0.5178"/>
                  <dgm:constr type="w" for="ch" forName="dot5" refType="userD"/>
                  <dgm:constr type="h" for="ch" forName="dot5" refType="userD"/>
                  <dgm:constr type="ctrX" for="ch" forName="dotArrow1" refType="w" fact="0.4236"/>
                  <dgm:constr type="ctrY" for="ch" forName="dotArrow1" refType="h" fact="0.0718"/>
                  <dgm:constr type="w" for="ch" forName="dotArrow1" refType="userD"/>
                  <dgm:constr type="h" for="ch" forName="dotArrow1" refType="userD"/>
                  <dgm:constr type="ctrX" for="ch" forName="dotArrow2" refType="w" fact="0.446"/>
                  <dgm:constr type="ctrY" for="ch" forName="dotArrow2" refType="h" fact="0.0468"/>
                  <dgm:constr type="w" for="ch" forName="dotArrow2" refType="userD"/>
                  <dgm:constr type="h" for="ch" forName="dotArrow2" refType="userD"/>
                  <dgm:constr type="ctrX" for="ch" forName="dotArrow3" refType="w" fact="0.4685"/>
                  <dgm:constr type="ctrY" for="ch" forName="dotArrow3" refType="h" fact="0.0218"/>
                  <dgm:constr type="w" for="ch" forName="dotArrow3" refType="userD"/>
                  <dgm:constr type="h" for="ch" forName="dotArrow3" refType="userD"/>
                  <dgm:constr type="ctrX" for="ch" forName="dotArrow4" refType="w" fact="0.491"/>
                  <dgm:constr type="ctrY" for="ch" forName="dotArrow4" refType="h" fact="0.0468"/>
                  <dgm:constr type="w" for="ch" forName="dotArrow4" refType="userD"/>
                  <dgm:constr type="h" for="ch" forName="dotArrow4" refType="userD"/>
                  <dgm:constr type="ctrX" for="ch" forName="dotArrow5" refType="w" fact="0.5135"/>
                  <dgm:constr type="ctrY" for="ch" forName="dotArrow5" refType="h" fact="0.0718"/>
                  <dgm:constr type="w" for="ch" forName="dotArrow5" refType="userD"/>
                  <dgm:constr type="h" for="ch" forName="dotArrow5" refType="userD"/>
                  <dgm:constr type="ctrX" for="ch" forName="dotArrow6" refType="w" fact="0.4685"/>
                  <dgm:constr type="ctrY" for="ch" forName="dotArrow6" refType="h" fact="0.0745"/>
                  <dgm:constr type="w" for="ch" forName="dotArrow6" refType="userD"/>
                  <dgm:constr type="h" for="ch" forName="dotArrow6" refType="userD"/>
                  <dgm:constr type="ctrX" for="ch" forName="dotArrow7" refType="w" fact="0.4685"/>
                  <dgm:constr type="ctrY" for="ch" forName="dotArrow7" refType="h" fact="0.1273"/>
                  <dgm:constr type="w" for="ch" forName="dotArrow7" refType="userD"/>
                  <dgm:constr type="h" for="ch" forName="dotArrow7" refType="userD"/>
                  <dgm:constr type="l" for="ch" forName="parTx1" refType="w" fact="0.1487"/>
                  <dgm:constr type="t" for="ch" forName="parTx1" refType="h" fact="0.8596"/>
                  <dgm:constr type="w" for="ch" forName="parTx1" refType="w" fact="0.3491"/>
                  <dgm:constr type="h" for="ch" forName="parTx1" refType="h" fact="0.1638"/>
                  <dgm:constr type="ctrX" for="ch" forName="picture1" refType="w" fact="0.1328"/>
                  <dgm:constr type="ctrY" for="ch" forName="picture1" refType="h" fact="0.8361"/>
                  <dgm:constr type="w" for="ch" forName="picture1" refType="w" fact="0.1618"/>
                  <dgm:constr type="h" for="ch" forName="picture1" refType="h" fact="0.2832"/>
                  <dgm:constr type="l" for="ch" forName="desTx1" refType="r" refFor="ch" refForName="parTx1"/>
                  <dgm:constr type="r" for="ch" forName="desTx1" refType="w"/>
                  <dgm:constr type="t" for="ch" forName="desTx1" refType="t" refFor="ch" refForName="parTx1"/>
                  <dgm:constr type="h" for="ch" forName="desTx1" refType="h" refFor="ch" refForName="parTx1"/>
                  <dgm:constr type="l" for="ch" forName="parTx2" refType="w" fact="0.3732"/>
                  <dgm:constr type="t" for="ch" forName="parTx2" refType="h" fact="0.6469"/>
                  <dgm:constr type="w" for="ch" forName="parTx2" refType="w" fact="0.3491"/>
                  <dgm:constr type="h" for="ch" forName="parTx2" refType="h" fact="0.1638"/>
                  <dgm:constr type="ctrX" for="ch" forName="picture2" refType="w" fact="0.3573"/>
                  <dgm:constr type="ctrY" for="ch" forName="picture2" refType="h" fact="0.6234"/>
                  <dgm:constr type="w" for="ch" forName="picture2" refType="w" fact="0.1618"/>
                  <dgm:constr type="h" for="ch" forName="picture2" refType="h" fact="0.2832"/>
                  <dgm:constr type="l" for="ch" forName="desTx2" refType="r" refFor="ch" refForName="parTx2"/>
                  <dgm:constr type="r" for="ch" forName="desTx2" refType="w"/>
                  <dgm:constr type="t" for="ch" forName="desTx2" refType="t" refFor="ch" refForName="parTx2"/>
                  <dgm:constr type="h" for="ch" forName="desTx2" refType="h" refFor="ch" refForName="parTx2"/>
                  <dgm:constr type="l" for="ch" forName="parTx3" refType="w" fact="0.4763"/>
                  <dgm:constr type="t" for="ch" forName="parTx3" refType="h" fact="0.3243"/>
                  <dgm:constr type="w" for="ch" forName="parTx3" refType="w" fact="0.3491"/>
                  <dgm:constr type="h" for="ch" forName="parTx3" refType="h" fact="0.1638"/>
                  <dgm:constr type="ctrX" for="ch" forName="picture3" refType="w" fact="0.4604"/>
                  <dgm:constr type="ctrY" for="ch" forName="picture3" refType="h" fact="0.3008"/>
                  <dgm:constr type="w" for="ch" forName="picture3" refType="w" fact="0.1618"/>
                  <dgm:constr type="h" for="ch" forName="picture3" refType="h" fact="0.2832"/>
                  <dgm:constr type="l" for="ch" forName="desTx3" refType="r" refFor="ch" refForName="parTx3"/>
                  <dgm:constr type="r" for="ch" forName="desTx3" refType="w"/>
                  <dgm:constr type="t" for="ch" forName="desTx3" refType="t" refFor="ch" refForName="parTx3"/>
                  <dgm:constr type="h" for="ch" forName="desTx3" refType="h" refFor="ch" refForName="parTx3"/>
                </dgm:constrLst>
              </dgm:if>
              <dgm:else name="Name27">
                <dgm:alg type="composite">
                  <dgm:param type="ar" val="1.4161"/>
                </dgm:alg>
                <dgm:constrLst>
                  <dgm:constr type="primFontSz" for="ch" forName="parTx1" op="equ" val="65"/>
                  <dgm:constr type="primFontSz" for="ch" forName="parTx2" refType="primFontSz" refFor="ch" refForName="parTx1" op="equ"/>
                  <dgm:constr type="primFontSz" for="ch" forName="parTx3" refType="primFontSz" refFor="ch" refForName="parTx1" op="equ"/>
                  <dgm:constr type="userD" refType="w" fact="0.02"/>
                  <dgm:constr type="ctrX" for="ch" forName="dot1" refType="w" fact="0.3684"/>
                  <dgm:constr type="ctrY" for="ch" forName="dot1" refType="h" fact="0.763"/>
                  <dgm:constr type="w" for="ch" forName="dot1" refType="userD"/>
                  <dgm:constr type="h" for="ch" forName="dot1" refType="userD"/>
                  <dgm:constr type="ctrX" for="ch" forName="dot2" refType="w" fact="0.3307"/>
                  <dgm:constr type="ctrY" for="ch" forName="dot2" refType="h" fact="0.7887"/>
                  <dgm:constr type="w" for="ch" forName="dot2" refType="userD"/>
                  <dgm:constr type="h" for="ch" forName="dot2" refType="userD"/>
                  <dgm:constr type="ctrX" for="ch" forName="dot3" refType="w" fact="0.2912"/>
                  <dgm:constr type="ctrY" for="ch" forName="dot3" refType="h" fact="0.809"/>
                  <dgm:constr type="w" for="ch" forName="dot3" refType="userD"/>
                  <dgm:constr type="h" for="ch" forName="dot3" refType="userD"/>
                  <dgm:constr type="ctrX" for="ch" forName="dot4" refType="w" fact="0.5494"/>
                  <dgm:constr type="ctrY" for="ch" forName="dot4" refType="h" fact="0.4655"/>
                  <dgm:constr type="w" for="ch" forName="dot4" refType="userD"/>
                  <dgm:constr type="h" for="ch" forName="dot4" refType="userD"/>
                  <dgm:constr type="ctrX" for="ch" forName="dot5" refType="w" fact="0.5342"/>
                  <dgm:constr type="ctrY" for="ch" forName="dot5" refType="h" fact="0.5178"/>
                  <dgm:constr type="w" for="ch" forName="dot5" refType="userD"/>
                  <dgm:constr type="h" for="ch" forName="dot5" refType="userD"/>
                  <dgm:constr type="ctrX" for="ch" forName="dotArrow1" refType="w" fact="0.5234"/>
                  <dgm:constr type="ctrY" for="ch" forName="dotArrow1" refType="h" fact="0.0718"/>
                  <dgm:constr type="w" for="ch" forName="dotArrow1" refType="userD"/>
                  <dgm:constr type="h" for="ch" forName="dotArrow1" refType="userD"/>
                  <dgm:constr type="ctrX" for="ch" forName="dotArrow2" refType="w" fact="0.5512"/>
                  <dgm:constr type="ctrY" for="ch" forName="dotArrow2" refType="h" fact="0.0468"/>
                  <dgm:constr type="w" for="ch" forName="dotArrow2" refType="userD"/>
                  <dgm:constr type="h" for="ch" forName="dotArrow2" refType="userD"/>
                  <dgm:constr type="ctrX" for="ch" forName="dotArrow3" refType="w" fact="0.579"/>
                  <dgm:constr type="ctrY" for="ch" forName="dotArrow3" refType="h" fact="0.0218"/>
                  <dgm:constr type="w" for="ch" forName="dotArrow3" refType="userD"/>
                  <dgm:constr type="h" for="ch" forName="dotArrow3" refType="userD"/>
                  <dgm:constr type="ctrX" for="ch" forName="dotArrow4" refType="w" fact="0.6068"/>
                  <dgm:constr type="ctrY" for="ch" forName="dotArrow4" refType="h" fact="0.0468"/>
                  <dgm:constr type="w" for="ch" forName="dotArrow4" refType="userD"/>
                  <dgm:constr type="h" for="ch" forName="dotArrow4" refType="userD"/>
                  <dgm:constr type="ctrX" for="ch" forName="dotArrow5" refType="w" fact="0.6346"/>
                  <dgm:constr type="ctrY" for="ch" forName="dotArrow5" refType="h" fact="0.0718"/>
                  <dgm:constr type="w" for="ch" forName="dotArrow5" refType="userD"/>
                  <dgm:constr type="h" for="ch" forName="dotArrow5" refType="userD"/>
                  <dgm:constr type="ctrX" for="ch" forName="dotArrow6" refType="w" fact="0.579"/>
                  <dgm:constr type="ctrY" for="ch" forName="dotArrow6" refType="h" fact="0.0745"/>
                  <dgm:constr type="w" for="ch" forName="dotArrow6" refType="userD"/>
                  <dgm:constr type="h" for="ch" forName="dotArrow6" refType="userD"/>
                  <dgm:constr type="ctrX" for="ch" forName="dotArrow7" refType="w" fact="0.579"/>
                  <dgm:constr type="ctrY" for="ch" forName="dotArrow7" refType="h" fact="0.1273"/>
                  <dgm:constr type="w" for="ch" forName="dotArrow7" refType="userD"/>
                  <dgm:constr type="h" for="ch" forName="dotArrow7" refType="userD"/>
                  <dgm:constr type="l" for="ch" forName="parTx1" refType="w" fact="0.1837"/>
                  <dgm:constr type="t" for="ch" forName="parTx1" refType="h" fact="0.8551"/>
                  <dgm:constr type="w" for="ch" forName="parTx1" refType="w" fact="0.4314"/>
                  <dgm:constr type="h" for="ch" forName="parTx1" refType="h" fact="0.1638"/>
                  <dgm:constr type="ctrX" for="ch" forName="picture1" refType="w" fact="0.1641"/>
                  <dgm:constr type="ctrY" for="ch" forName="picture1" refType="h" fact="0.8361"/>
                  <dgm:constr type="w" for="ch" forName="picture1" refType="w" fact="0.2"/>
                  <dgm:constr type="h" for="ch" forName="picture1" refType="h" fact="0.2832"/>
                  <dgm:constr type="l" for="ch" forName="parTx2" refType="w" fact="0.4612"/>
                  <dgm:constr type="t" for="ch" forName="parTx2" refType="h" fact="0.6424"/>
                  <dgm:constr type="w" for="ch" forName="parTx2" refType="w" fact="0.4314"/>
                  <dgm:constr type="h" for="ch" forName="parTx2" refType="h" fact="0.1638"/>
                  <dgm:constr type="ctrX" for="ch" forName="picture2" refType="w" fact="0.4416"/>
                  <dgm:constr type="ctrY" for="ch" forName="picture2" refType="h" fact="0.6234"/>
                  <dgm:constr type="w" for="ch" forName="picture2" refType="w" fact="0.2"/>
                  <dgm:constr type="h" for="ch" forName="picture2" refType="h" fact="0.2832"/>
                  <dgm:constr type="l" for="ch" forName="parTx3" refType="w" fact="0.5886"/>
                  <dgm:constr type="t" for="ch" forName="parTx3" refType="h" fact="0.3198"/>
                  <dgm:constr type="w" for="ch" forName="parTx3" refType="w" fact="0.4314"/>
                  <dgm:constr type="h" for="ch" forName="parTx3" refType="h" fact="0.1638"/>
                  <dgm:constr type="ctrX" for="ch" forName="picture3" refType="w" fact="0.569"/>
                  <dgm:constr type="ctrY" for="ch" forName="picture3" refType="h" fact="0.3008"/>
                  <dgm:constr type="w" for="ch" forName="picture3" refType="w" fact="0.2"/>
                  <dgm:constr type="h" for="ch" forName="picture3" refType="h" fact="0.2832"/>
                </dgm:constrLst>
              </dgm:else>
            </dgm:choose>
          </dgm:if>
          <dgm:else name="Name28">
            <dgm:choose name="Name29">
              <dgm:if name="Name30" axis="des" func="maxDepth" op="gt" val="1">
                <dgm:alg type="composite">
                  <dgm:param type="ar" val="1.75"/>
                </dgm:alg>
                <dgm:constrLst>
                  <dgm:constr type="primFontSz" for="ch" forName="parTx1" op="equ" val="65"/>
                  <dgm:constr type="primFontSz" for="ch" forName="parTx2" refType="primFontSz" refFor="ch" refForName="parTx1" op="equ"/>
                  <dgm:constr type="primFontSz" for="ch" forName="parTx3" refType="primFontSz" refFor="ch" refForName="parTx1" op="equ"/>
                  <dgm:constr type="primFontSz" for="ch" forName="desTx1" op="equ" val="65"/>
                  <dgm:constr type="primFontSz" for="ch" forName="desTx2" refType="primFontSz" refFor="ch" refForName="desTx1" op="equ"/>
                  <dgm:constr type="primFontSz" for="ch" forName="desTx3" refType="primFontSz" refFor="ch" refForName="desTx1" op="equ"/>
                  <dgm:constr type="userD" refType="w" fact="0.0162"/>
                  <dgm:constr type="ctrX" for="ch" forName="dot1" refType="w" fact="0.7019"/>
                  <dgm:constr type="ctrY" for="ch" forName="dot1" refType="h" fact="0.763"/>
                  <dgm:constr type="w" for="ch" forName="dot1" refType="userD"/>
                  <dgm:constr type="h" for="ch" forName="dot1" refType="userD"/>
                  <dgm:constr type="ctrX" for="ch" forName="dot2" refType="w" fact="0.7324"/>
                  <dgm:constr type="ctrY" for="ch" forName="dot2" refType="h" fact="0.7887"/>
                  <dgm:constr type="w" for="ch" forName="dot2" refType="userD"/>
                  <dgm:constr type="h" for="ch" forName="dot2" refType="userD"/>
                  <dgm:constr type="ctrX" for="ch" forName="dot3" refType="w" fact="0.7643"/>
                  <dgm:constr type="ctrY" for="ch" forName="dot3" refType="h" fact="0.809"/>
                  <dgm:constr type="w" for="ch" forName="dot3" refType="userD"/>
                  <dgm:constr type="h" for="ch" forName="dot3" refType="userD"/>
                  <dgm:constr type="ctrX" for="ch" forName="dot4" refType="w" fact="0.5555"/>
                  <dgm:constr type="ctrY" for="ch" forName="dot4" refType="h" fact="0.4655"/>
                  <dgm:constr type="w" for="ch" forName="dot4" refType="userD"/>
                  <dgm:constr type="h" for="ch" forName="dot4" refType="userD"/>
                  <dgm:constr type="ctrX" for="ch" forName="dot5" refType="w" fact="0.5677"/>
                  <dgm:constr type="ctrY" for="ch" forName="dot5" refType="h" fact="0.5178"/>
                  <dgm:constr type="w" for="ch" forName="dot5" refType="userD"/>
                  <dgm:constr type="h" for="ch" forName="dot5" refType="userD"/>
                  <dgm:constr type="ctrX" for="ch" forName="dotArrow1" refType="w" fact="0.5764"/>
                  <dgm:constr type="ctrY" for="ch" forName="dotArrow1" refType="h" fact="0.0718"/>
                  <dgm:constr type="w" for="ch" forName="dotArrow1" refType="userD"/>
                  <dgm:constr type="h" for="ch" forName="dotArrow1" refType="userD"/>
                  <dgm:constr type="ctrX" for="ch" forName="dotArrow2" refType="w" fact="0.554"/>
                  <dgm:constr type="ctrY" for="ch" forName="dotArrow2" refType="h" fact="0.0468"/>
                  <dgm:constr type="w" for="ch" forName="dotArrow2" refType="userD"/>
                  <dgm:constr type="h" for="ch" forName="dotArrow2" refType="userD"/>
                  <dgm:constr type="ctrX" for="ch" forName="dotArrow3" refType="w" fact="0.5315"/>
                  <dgm:constr type="ctrY" for="ch" forName="dotArrow3" refType="h" fact="0.0218"/>
                  <dgm:constr type="w" for="ch" forName="dotArrow3" refType="userD"/>
                  <dgm:constr type="h" for="ch" forName="dotArrow3" refType="userD"/>
                  <dgm:constr type="ctrX" for="ch" forName="dotArrow4" refType="w" fact="0.509"/>
                  <dgm:constr type="ctrY" for="ch" forName="dotArrow4" refType="h" fact="0.0468"/>
                  <dgm:constr type="w" for="ch" forName="dotArrow4" refType="userD"/>
                  <dgm:constr type="h" for="ch" forName="dotArrow4" refType="userD"/>
                  <dgm:constr type="ctrX" for="ch" forName="dotArrow5" refType="w" fact="0.4865"/>
                  <dgm:constr type="ctrY" for="ch" forName="dotArrow5" refType="h" fact="0.0718"/>
                  <dgm:constr type="w" for="ch" forName="dotArrow5" refType="userD"/>
                  <dgm:constr type="h" for="ch" forName="dotArrow5" refType="userD"/>
                  <dgm:constr type="ctrX" for="ch" forName="dotArrow6" refType="w" fact="0.5315"/>
                  <dgm:constr type="ctrY" for="ch" forName="dotArrow6" refType="h" fact="0.0745"/>
                  <dgm:constr type="w" for="ch" forName="dotArrow6" refType="userD"/>
                  <dgm:constr type="h" for="ch" forName="dotArrow6" refType="userD"/>
                  <dgm:constr type="ctrX" for="ch" forName="dotArrow7" refType="w" fact="0.5315"/>
                  <dgm:constr type="ctrY" for="ch" forName="dotArrow7" refType="h" fact="0.1273"/>
                  <dgm:constr type="w" for="ch" forName="dotArrow7" refType="userD"/>
                  <dgm:constr type="h" for="ch" forName="dotArrow7" refType="userD"/>
                  <dgm:constr type="r" for="ch" forName="parTx1" refType="w" fact="0.8513"/>
                  <dgm:constr type="t" for="ch" forName="parTx1" refType="h" fact="0.8596"/>
                  <dgm:constr type="w" for="ch" forName="parTx1" refType="w" fact="0.3491"/>
                  <dgm:constr type="h" for="ch" forName="parTx1" refType="h" fact="0.1638"/>
                  <dgm:constr type="ctrX" for="ch" forName="picture1" refType="w" fact="0.8672"/>
                  <dgm:constr type="ctrY" for="ch" forName="picture1" refType="h" fact="0.8361"/>
                  <dgm:constr type="w" for="ch" forName="picture1" refType="w" fact="0.1618"/>
                  <dgm:constr type="h" for="ch" forName="picture1" refType="h" fact="0.2832"/>
                  <dgm:constr type="r" for="ch" forName="desTx1" refType="l" refFor="ch" refForName="parTx1"/>
                  <dgm:constr type="l" for="ch" forName="desTx1"/>
                  <dgm:constr type="t" for="ch" forName="desTx1" refType="t" refFor="ch" refForName="parTx1"/>
                  <dgm:constr type="h" for="ch" forName="desTx1" refType="h" refFor="ch" refForName="parTx1"/>
                  <dgm:constr type="r" for="ch" forName="parTx2" refType="w" fact="0.6268"/>
                  <dgm:constr type="t" for="ch" forName="parTx2" refType="h" fact="0.6469"/>
                  <dgm:constr type="w" for="ch" forName="parTx2" refType="w" fact="0.3491"/>
                  <dgm:constr type="h" for="ch" forName="parTx2" refType="h" fact="0.1638"/>
                  <dgm:constr type="ctrX" for="ch" forName="picture2" refType="w" fact="0.6427"/>
                  <dgm:constr type="ctrY" for="ch" forName="picture2" refType="h" fact="0.6234"/>
                  <dgm:constr type="w" for="ch" forName="picture2" refType="w" fact="0.1618"/>
                  <dgm:constr type="h" for="ch" forName="picture2" refType="h" fact="0.2832"/>
                  <dgm:constr type="r" for="ch" forName="desTx2" refType="l" refFor="ch" refForName="parTx2"/>
                  <dgm:constr type="l" for="ch" forName="desTx2"/>
                  <dgm:constr type="t" for="ch" forName="desTx2" refType="t" refFor="ch" refForName="parTx2"/>
                  <dgm:constr type="h" for="ch" forName="desTx2" refType="h" refFor="ch" refForName="parTx2"/>
                  <dgm:constr type="r" for="ch" forName="parTx3" refType="w" fact="0.5237"/>
                  <dgm:constr type="t" for="ch" forName="parTx3" refType="h" fact="0.3243"/>
                  <dgm:constr type="w" for="ch" forName="parTx3" refType="w" fact="0.3491"/>
                  <dgm:constr type="h" for="ch" forName="parTx3" refType="h" fact="0.1638"/>
                  <dgm:constr type="ctrX" for="ch" forName="picture3" refType="w" fact="0.5396"/>
                  <dgm:constr type="ctrY" for="ch" forName="picture3" refType="h" fact="0.3008"/>
                  <dgm:constr type="w" for="ch" forName="picture3" refType="w" fact="0.1618"/>
                  <dgm:constr type="h" for="ch" forName="picture3" refType="h" fact="0.2832"/>
                  <dgm:constr type="r" for="ch" forName="desTx3" refType="l" refFor="ch" refForName="parTx3"/>
                  <dgm:constr type="l" for="ch" forName="desTx3"/>
                  <dgm:constr type="t" for="ch" forName="desTx3" refType="t" refFor="ch" refForName="parTx3"/>
                  <dgm:constr type="h" for="ch" forName="desTx3" refType="h" refFor="ch" refForName="parTx3"/>
                </dgm:constrLst>
              </dgm:if>
              <dgm:else name="Name31">
                <dgm:alg type="composite">
                  <dgm:param type="ar" val="1.4161"/>
                </dgm:alg>
                <dgm:constrLst>
                  <dgm:constr type="primFontSz" for="ch" forName="parTx1" op="equ" val="65"/>
                  <dgm:constr type="primFontSz" for="ch" forName="parTx2" refType="primFontSz" refFor="ch" refForName="parTx1" op="equ"/>
                  <dgm:constr type="primFontSz" for="ch" forName="parTx3" refType="primFontSz" refFor="ch" refForName="parTx1" op="equ"/>
                  <dgm:constr type="userD" refType="w" fact="0.02"/>
                  <dgm:constr type="ctrX" for="ch" forName="dot1" refType="w" fact="0.6316"/>
                  <dgm:constr type="ctrY" for="ch" forName="dot1" refType="h" fact="0.763"/>
                  <dgm:constr type="w" for="ch" forName="dot1" refType="userD"/>
                  <dgm:constr type="h" for="ch" forName="dot1" refType="userD"/>
                  <dgm:constr type="ctrX" for="ch" forName="dot2" refType="w" fact="0.6693"/>
                  <dgm:constr type="ctrY" for="ch" forName="dot2" refType="h" fact="0.7887"/>
                  <dgm:constr type="w" for="ch" forName="dot2" refType="userD"/>
                  <dgm:constr type="h" for="ch" forName="dot2" refType="userD"/>
                  <dgm:constr type="ctrX" for="ch" forName="dot3" refType="w" fact="0.7088"/>
                  <dgm:constr type="ctrY" for="ch" forName="dot3" refType="h" fact="0.809"/>
                  <dgm:constr type="w" for="ch" forName="dot3" refType="userD"/>
                  <dgm:constr type="h" for="ch" forName="dot3" refType="userD"/>
                  <dgm:constr type="ctrX" for="ch" forName="dot4" refType="w" fact="0.4506"/>
                  <dgm:constr type="ctrY" for="ch" forName="dot4" refType="h" fact="0.4655"/>
                  <dgm:constr type="w" for="ch" forName="dot4" refType="userD"/>
                  <dgm:constr type="h" for="ch" forName="dot4" refType="userD"/>
                  <dgm:constr type="ctrX" for="ch" forName="dot5" refType="w" fact="0.4658"/>
                  <dgm:constr type="ctrY" for="ch" forName="dot5" refType="h" fact="0.5178"/>
                  <dgm:constr type="w" for="ch" forName="dot5" refType="userD"/>
                  <dgm:constr type="h" for="ch" forName="dot5" refType="userD"/>
                  <dgm:constr type="ctrX" for="ch" forName="dotArrow1" refType="w" fact="0.4766"/>
                  <dgm:constr type="ctrY" for="ch" forName="dotArrow1" refType="h" fact="0.0718"/>
                  <dgm:constr type="w" for="ch" forName="dotArrow1" refType="userD"/>
                  <dgm:constr type="h" for="ch" forName="dotArrow1" refType="userD"/>
                  <dgm:constr type="ctrX" for="ch" forName="dotArrow2" refType="w" fact="0.4488"/>
                  <dgm:constr type="ctrY" for="ch" forName="dotArrow2" refType="h" fact="0.0468"/>
                  <dgm:constr type="w" for="ch" forName="dotArrow2" refType="userD"/>
                  <dgm:constr type="h" for="ch" forName="dotArrow2" refType="userD"/>
                  <dgm:constr type="ctrX" for="ch" forName="dotArrow3" refType="w" fact="0.421"/>
                  <dgm:constr type="ctrY" for="ch" forName="dotArrow3" refType="h" fact="0.0218"/>
                  <dgm:constr type="w" for="ch" forName="dotArrow3" refType="userD"/>
                  <dgm:constr type="h" for="ch" forName="dotArrow3" refType="userD"/>
                  <dgm:constr type="ctrX" for="ch" forName="dotArrow4" refType="w" fact="0.3932"/>
                  <dgm:constr type="ctrY" for="ch" forName="dotArrow4" refType="h" fact="0.0468"/>
                  <dgm:constr type="w" for="ch" forName="dotArrow4" refType="userD"/>
                  <dgm:constr type="h" for="ch" forName="dotArrow4" refType="userD"/>
                  <dgm:constr type="ctrX" for="ch" forName="dotArrow5" refType="w" fact="0.3654"/>
                  <dgm:constr type="ctrY" for="ch" forName="dotArrow5" refType="h" fact="0.0718"/>
                  <dgm:constr type="w" for="ch" forName="dotArrow5" refType="userD"/>
                  <dgm:constr type="h" for="ch" forName="dotArrow5" refType="userD"/>
                  <dgm:constr type="ctrX" for="ch" forName="dotArrow6" refType="w" fact="0.421"/>
                  <dgm:constr type="ctrY" for="ch" forName="dotArrow6" refType="h" fact="0.0745"/>
                  <dgm:constr type="w" for="ch" forName="dotArrow6" refType="userD"/>
                  <dgm:constr type="h" for="ch" forName="dotArrow6" refType="userD"/>
                  <dgm:constr type="ctrX" for="ch" forName="dotArrow7" refType="w" fact="0.421"/>
                  <dgm:constr type="ctrY" for="ch" forName="dotArrow7" refType="h" fact="0.1273"/>
                  <dgm:constr type="w" for="ch" forName="dotArrow7" refType="userD"/>
                  <dgm:constr type="h" for="ch" forName="dotArrow7" refType="userD"/>
                  <dgm:constr type="r" for="ch" forName="parTx1" refType="w" fact="0.8163"/>
                  <dgm:constr type="t" for="ch" forName="parTx1" refType="h" fact="0.8551"/>
                  <dgm:constr type="w" for="ch" forName="parTx1" refType="w" fact="0.4314"/>
                  <dgm:constr type="h" for="ch" forName="parTx1" refType="h" fact="0.1638"/>
                  <dgm:constr type="ctrX" for="ch" forName="picture1" refType="w" fact="0.8359"/>
                  <dgm:constr type="ctrY" for="ch" forName="picture1" refType="h" fact="0.8361"/>
                  <dgm:constr type="w" for="ch" forName="picture1" refType="w" fact="0.2"/>
                  <dgm:constr type="h" for="ch" forName="picture1" refType="h" fact="0.2832"/>
                  <dgm:constr type="r" for="ch" forName="parTx2" refType="w" fact="0.5388"/>
                  <dgm:constr type="t" for="ch" forName="parTx2" refType="h" fact="0.6424"/>
                  <dgm:constr type="w" for="ch" forName="parTx2" refType="w" fact="0.4314"/>
                  <dgm:constr type="h" for="ch" forName="parTx2" refType="h" fact="0.1638"/>
                  <dgm:constr type="ctrX" for="ch" forName="picture2" refType="w" fact="0.5584"/>
                  <dgm:constr type="ctrY" for="ch" forName="picture2" refType="h" fact="0.6234"/>
                  <dgm:constr type="w" for="ch" forName="picture2" refType="w" fact="0.2"/>
                  <dgm:constr type="h" for="ch" forName="picture2" refType="h" fact="0.2832"/>
                  <dgm:constr type="r" for="ch" forName="parTx3" refType="w" fact="0.4114"/>
                  <dgm:constr type="t" for="ch" forName="parTx3" refType="h" fact="0.3198"/>
                  <dgm:constr type="w" for="ch" forName="parTx3" refType="w" fact="0.4314"/>
                  <dgm:constr type="h" for="ch" forName="parTx3" refType="h" fact="0.1638"/>
                  <dgm:constr type="ctrX" for="ch" forName="picture3" refType="w" fact="0.431"/>
                  <dgm:constr type="ctrY" for="ch" forName="picture3" refType="h" fact="0.3008"/>
                  <dgm:constr type="w" for="ch" forName="picture3" refType="w" fact="0.2"/>
                  <dgm:constr type="h" for="ch" forName="picture3" refType="h" fact="0.2832"/>
                </dgm:constrLst>
              </dgm:else>
            </dgm:choose>
          </dgm:else>
        </dgm:choose>
      </dgm:if>
      <dgm:if name="Name32" axis="ch" ptType="node" func="cnt" op="equ" val="4">
        <dgm:choose name="Name33">
          <dgm:if name="Name34" func="var" arg="dir" op="equ" val="norm">
            <dgm:choose name="Name35">
              <dgm:if name="Name36" axis="des" func="maxDepth" op="gt" val="1">
                <dgm:alg type="composite">
                  <dgm:param type="ar" val="1.55"/>
                </dgm:alg>
                <dgm:constrLst>
                  <dgm:constr type="primFontSz" for="ch" forName="parTx1" op="equ" val="65"/>
                  <dgm:constr type="primFontSz" for="ch" forName="parTx2" refType="primFontSz" refFor="ch" refForName="parTx1" op="equ"/>
                  <dgm:constr type="primFontSz" for="ch" forName="parTx3" refType="primFontSz" refFor="ch" refForName="parTx1" op="equ"/>
                  <dgm:constr type="primFontSz" for="ch" forName="parTx4" refType="primFontSz" refFor="ch" refForName="parTx1" op="equ"/>
                  <dgm:constr type="primFontSz" for="ch" forName="desTx1" op="equ" val="65"/>
                  <dgm:constr type="primFontSz" for="ch" forName="desTx2" refType="primFontSz" refFor="ch" refForName="desTx1" op="equ"/>
                  <dgm:constr type="primFontSz" for="ch" forName="desTx3" refType="primFontSz" refFor="ch" refForName="desTx1" op="equ"/>
                  <dgm:constr type="primFontSz" for="ch" forName="desTx4" refType="primFontSz" refFor="ch" refForName="desTx1" op="equ"/>
                  <dgm:constr type="userD" refType="w" fact="0.0136"/>
                  <dgm:constr type="ctrX" for="ch" forName="dot1" refType="w" fact="0.3253"/>
                  <dgm:constr type="ctrY" for="ch" forName="dot1" refType="h" fact="0.8215"/>
                  <dgm:constr type="w" for="ch" forName="dot1" refType="userD"/>
                  <dgm:constr type="h" for="ch" forName="dot1" refType="userD"/>
                  <dgm:constr type="ctrX" for="ch" forName="dot2" refType="w" fact="0.2949"/>
                  <dgm:constr type="ctrY" for="ch" forName="dot2" refType="h" fact="0.843"/>
                  <dgm:constr type="w" for="ch" forName="dot2" refType="userD"/>
                  <dgm:constr type="h" for="ch" forName="dot2" refType="userD"/>
                  <dgm:constr type="ctrX" for="ch" forName="dot3" refType="w" fact="0.2635"/>
                  <dgm:constr type="ctrY" for="ch" forName="dot3" refType="h" fact="0.8607"/>
                  <dgm:constr type="w" for="ch" forName="dot3" refType="userD"/>
                  <dgm:constr type="h" for="ch" forName="dot3" refType="userD"/>
                  <dgm:constr type="ctrX" for="ch" forName="dot4" refType="w" fact="0.2313"/>
                  <dgm:constr type="ctrY" for="ch" forName="dot4" refType="h" fact="0.8745"/>
                  <dgm:constr type="w" for="ch" forName="dot4" refType="userD"/>
                  <dgm:constr type="h" for="ch" forName="dot4" refType="userD"/>
                  <dgm:constr type="ctrX" for="ch" forName="dot5" refType="w" fact="0.4675"/>
                  <dgm:constr type="ctrY" for="ch" forName="dot5" refType="h" fact="0.6419"/>
                  <dgm:constr type="w" for="ch" forName="dot5" refType="userD"/>
                  <dgm:constr type="h" for="ch" forName="dot5" refType="userD"/>
                  <dgm:constr type="ctrX" for="ch" forName="dot6" refType="w" fact="0.5486"/>
                  <dgm:constr type="ctrY" for="ch" forName="dot6" refType="h" fact="0.3784"/>
                  <dgm:constr type="w" for="ch" forName="dot6" refType="userD"/>
                  <dgm:constr type="h" for="ch" forName="dot6" refType="userD"/>
                  <dgm:constr type="ctrX" for="ch" forName="dotArrow1" refType="w" fact="0.5267"/>
                  <dgm:constr type="ctrY" for="ch" forName="dotArrow1" refType="h" fact="0.0496"/>
                  <dgm:constr type="w" for="ch" forName="dotArrow1" refType="userD"/>
                  <dgm:constr type="h" for="ch" forName="dotArrow1" refType="userD"/>
                  <dgm:constr type="ctrX" for="ch" forName="dotArrow2" refType="w" fact="0.5462"/>
                  <dgm:constr type="ctrY" for="ch" forName="dotArrow2" refType="h" fact="0.0282"/>
                  <dgm:constr type="w" for="ch" forName="dotArrow2" refType="userD"/>
                  <dgm:constr type="h" for="ch" forName="dotArrow2" refType="userD"/>
                  <dgm:constr type="ctrX" for="ch" forName="dotArrow3" refType="w" fact="0.5657"/>
                  <dgm:constr type="ctrY" for="ch" forName="dotArrow3" refType="h" fact="0.0068"/>
                  <dgm:constr type="w" for="ch" forName="dotArrow3" refType="userD"/>
                  <dgm:constr type="h" for="ch" forName="dotArrow3" refType="userD"/>
                  <dgm:constr type="ctrX" for="ch" forName="dotArrow4" refType="w" fact="0.5851"/>
                  <dgm:constr type="ctrY" for="ch" forName="dotArrow4" refType="h" fact="0.0282"/>
                  <dgm:constr type="w" for="ch" forName="dotArrow4" refType="userD"/>
                  <dgm:constr type="h" for="ch" forName="dotArrow4" refType="userD"/>
                  <dgm:constr type="ctrX" for="ch" forName="dotArrow5" refType="w" fact="0.6046"/>
                  <dgm:constr type="ctrY" for="ch" forName="dotArrow5" refType="h" fact="0.0496"/>
                  <dgm:constr type="w" for="ch" forName="dotArrow5" refType="userD"/>
                  <dgm:constr type="h" for="ch" forName="dotArrow5" refType="userD"/>
                  <dgm:constr type="ctrX" for="ch" forName="dotArrow6" refType="w" fact="0.5657"/>
                  <dgm:constr type="ctrY" for="ch" forName="dotArrow6" refType="h" fact="0.052"/>
                  <dgm:constr type="w" for="ch" forName="dotArrow6" refType="userD"/>
                  <dgm:constr type="h" for="ch" forName="dotArrow6" refType="userD"/>
                  <dgm:constr type="ctrX" for="ch" forName="dotArrow7" refType="w" fact="0.5657"/>
                  <dgm:constr type="ctrY" for="ch" forName="dotArrow7" refType="h" fact="0.0972"/>
                  <dgm:constr type="w" for="ch" forName="dotArrow7" refType="userD"/>
                  <dgm:constr type="h" for="ch" forName="dotArrow7" refType="userD"/>
                  <dgm:constr type="l" for="ch" forName="parTx1" refType="w" fact="0.1466"/>
                  <dgm:constr type="t" for="ch" forName="parTx1" refType="h" fact="0.9095"/>
                  <dgm:constr type="w" for="ch" forName="parTx1" refType="w" fact="0.294"/>
                  <dgm:constr type="h" for="ch" forName="parTx1" refType="h" fact="0.1222"/>
                  <dgm:constr type="ctrX" for="ch" forName="picture1" refType="w" fact="0.1333"/>
                  <dgm:constr type="ctrY" for="ch" forName="picture1" refType="h" fact="0.8922"/>
                  <dgm:constr type="w" for="ch" forName="picture1" refType="w" fact="0.1363"/>
                  <dgm:constr type="h" for="ch" forName="picture1" refType="h" fact="0.2113"/>
                  <dgm:constr type="l" for="ch" forName="desTx1" refType="r" refFor="ch" refForName="parTx1"/>
                  <dgm:constr type="r" for="ch" forName="desTx1" refType="w"/>
                  <dgm:constr type="t" for="ch" forName="desTx1" refType="t" refFor="ch" refForName="parTx1"/>
                  <dgm:constr type="h" for="ch" forName="desTx1" refType="h" refFor="ch" refForName="parTx1"/>
                  <dgm:constr type="l" for="ch" forName="parTx2" refType="w" fact="0.4105"/>
                  <dgm:constr type="t" for="ch" forName="parTx2" refType="h" fact="0.762"/>
                  <dgm:constr type="w" for="ch" forName="parTx2" refType="w" fact="0.294"/>
                  <dgm:constr type="h" for="ch" forName="parTx2" refType="h" fact="0.1222"/>
                  <dgm:constr type="ctrX" for="ch" forName="picture2" refType="w" fact="0.3972"/>
                  <dgm:constr type="ctrY" for="ch" forName="picture2" refType="h" fact="0.7447"/>
                  <dgm:constr type="w" for="ch" forName="picture2" refType="w" fact="0.1363"/>
                  <dgm:constr type="h" for="ch" forName="picture2" refType="h" fact="0.2113"/>
                  <dgm:constr type="l" for="ch" forName="desTx2" refType="r" refFor="ch" refForName="parTx2"/>
                  <dgm:constr type="r" for="ch" forName="desTx2" refType="w"/>
                  <dgm:constr type="t" for="ch" forName="desTx2" refType="t" refFor="ch" refForName="parTx2"/>
                  <dgm:constr type="h" for="ch" forName="desTx2" refType="h" refFor="ch" refForName="parTx2"/>
                  <dgm:constr type="l" for="ch" forName="parTx3" refType="w" fact="0.5229"/>
                  <dgm:constr type="t" for="ch" forName="parTx3" refType="h" fact="0.5294"/>
                  <dgm:constr type="w" for="ch" forName="parTx3" refType="w" fact="0.294"/>
                  <dgm:constr type="h" for="ch" forName="parTx3" refType="h" fact="0.1222"/>
                  <dgm:constr type="ctrX" for="ch" forName="picture3" refType="w" fact="0.5095"/>
                  <dgm:constr type="ctrY" for="ch" forName="picture3" refType="h" fact="0.5121"/>
                  <dgm:constr type="w" for="ch" forName="picture3" refType="w" fact="0.1363"/>
                  <dgm:constr type="h" for="ch" forName="picture3" refType="h" fact="0.2113"/>
                  <dgm:constr type="l" for="ch" forName="desTx3" refType="r" refFor="ch" refForName="parTx3"/>
                  <dgm:constr type="r" for="ch" forName="desTx3" refType="w"/>
                  <dgm:constr type="t" for="ch" forName="desTx3" refType="t" refFor="ch" refForName="parTx3"/>
                  <dgm:constr type="h" for="ch" forName="desTx3" refType="h" refFor="ch" refForName="parTx3"/>
                  <dgm:constr type="l" for="ch" forName="parTx4" refType="w" fact="0.5722"/>
                  <dgm:constr type="t" for="ch" forName="parTx4" refType="h" fact="0.2523"/>
                  <dgm:constr type="w" for="ch" forName="parTx4" refType="w" fact="0.294"/>
                  <dgm:constr type="h" for="ch" forName="parTx4" refType="h" fact="0.1222"/>
                  <dgm:constr type="ctrX" for="ch" forName="picture4" refType="w" fact="0.5588"/>
                  <dgm:constr type="ctrY" for="ch" forName="picture4" refType="h" fact="0.235"/>
                  <dgm:constr type="w" for="ch" forName="picture4" refType="w" fact="0.1363"/>
                  <dgm:constr type="h" for="ch" forName="picture4" refType="h" fact="0.2113"/>
                  <dgm:constr type="l" for="ch" forName="desTx4" refType="r" refFor="ch" refForName="parTx4"/>
                  <dgm:constr type="r" for="ch" forName="desTx4" refType="w"/>
                  <dgm:constr type="t" for="ch" forName="desTx4" refType="t" refFor="ch" refForName="parTx4"/>
                  <dgm:constr type="h" for="ch" forName="desTx4" refType="h" refFor="ch" refForName="parTx4"/>
                </dgm:constrLst>
              </dgm:if>
              <dgm:else name="Name37">
                <dgm:alg type="composite">
                  <dgm:param type="ar" val="1.2675"/>
                </dgm:alg>
                <dgm:constrLst>
                  <dgm:constr type="primFontSz" for="ch" forName="parTx1" op="equ" val="65"/>
                  <dgm:constr type="primFontSz" for="ch" forName="parTx2" refType="primFontSz" refFor="ch" refForName="parTx1" op="equ"/>
                  <dgm:constr type="primFontSz" for="ch" forName="parTx3" refType="primFontSz" refFor="ch" refForName="parTx1" op="equ"/>
                  <dgm:constr type="primFontSz" for="ch" forName="parTx4" refType="primFontSz" refFor="ch" refForName="parTx1" op="equ"/>
                  <dgm:constr type="userD" refType="w" fact="0.0167"/>
                  <dgm:constr type="ctrX" for="ch" forName="dot1" refType="w" fact="0.3978"/>
                  <dgm:constr type="ctrY" for="ch" forName="dot1" refType="h" fact="0.8215"/>
                  <dgm:constr type="w" for="ch" forName="dot1" refType="userD"/>
                  <dgm:constr type="h" for="ch" forName="dot1" refType="userD"/>
                  <dgm:constr type="ctrX" for="ch" forName="dot2" refType="w" fact="0.3606"/>
                  <dgm:constr type="ctrY" for="ch" forName="dot2" refType="h" fact="0.843"/>
                  <dgm:constr type="w" for="ch" forName="dot2" refType="userD"/>
                  <dgm:constr type="h" for="ch" forName="dot2" refType="userD"/>
                  <dgm:constr type="ctrX" for="ch" forName="dot3" refType="w" fact="0.3223"/>
                  <dgm:constr type="ctrY" for="ch" forName="dot3" refType="h" fact="0.8607"/>
                  <dgm:constr type="w" for="ch" forName="dot3" refType="userD"/>
                  <dgm:constr type="h" for="ch" forName="dot3" refType="userD"/>
                  <dgm:constr type="ctrX" for="ch" forName="dot4" refType="w" fact="0.2829"/>
                  <dgm:constr type="ctrY" for="ch" forName="dot4" refType="h" fact="0.8745"/>
                  <dgm:constr type="w" for="ch" forName="dot4" refType="userD"/>
                  <dgm:constr type="h" for="ch" forName="dot4" refType="userD"/>
                  <dgm:constr type="ctrX" for="ch" forName="dot5" refType="w" fact="0.5717"/>
                  <dgm:constr type="ctrY" for="ch" forName="dot5" refType="h" fact="0.6419"/>
                  <dgm:constr type="w" for="ch" forName="dot5" refType="userD"/>
                  <dgm:constr type="h" for="ch" forName="dot5" refType="userD"/>
                  <dgm:constr type="ctrX" for="ch" forName="dot6" refType="w" fact="0.6709"/>
                  <dgm:constr type="ctrY" for="ch" forName="dot6" refType="h" fact="0.3784"/>
                  <dgm:constr type="w" for="ch" forName="dot6" refType="userD"/>
                  <dgm:constr type="h" for="ch" forName="dot6" refType="userD"/>
                  <dgm:constr type="ctrX" for="ch" forName="dotArrow1" refType="w" fact="0.6441"/>
                  <dgm:constr type="ctrY" for="ch" forName="dotArrow1" refType="h" fact="0.0496"/>
                  <dgm:constr type="w" for="ch" forName="dotArrow1" refType="userD"/>
                  <dgm:constr type="h" for="ch" forName="dotArrow1" refType="userD"/>
                  <dgm:constr type="ctrX" for="ch" forName="dotArrow2" refType="w" fact="0.6679"/>
                  <dgm:constr type="ctrY" for="ch" forName="dotArrow2" refType="h" fact="0.0282"/>
                  <dgm:constr type="w" for="ch" forName="dotArrow2" refType="userD"/>
                  <dgm:constr type="h" for="ch" forName="dotArrow2" refType="userD"/>
                  <dgm:constr type="ctrX" for="ch" forName="dotArrow3" refType="w" fact="0.6917"/>
                  <dgm:constr type="ctrY" for="ch" forName="dotArrow3" refType="h" fact="0.0068"/>
                  <dgm:constr type="w" for="ch" forName="dotArrow3" refType="userD"/>
                  <dgm:constr type="h" for="ch" forName="dotArrow3" refType="userD"/>
                  <dgm:constr type="ctrX" for="ch" forName="dotArrow4" refType="w" fact="0.7155"/>
                  <dgm:constr type="ctrY" for="ch" forName="dotArrow4" refType="h" fact="0.0282"/>
                  <dgm:constr type="w" for="ch" forName="dotArrow4" refType="userD"/>
                  <dgm:constr type="h" for="ch" forName="dotArrow4" refType="userD"/>
                  <dgm:constr type="ctrX" for="ch" forName="dotArrow5" refType="w" fact="0.7394"/>
                  <dgm:constr type="ctrY" for="ch" forName="dotArrow5" refType="h" fact="0.0496"/>
                  <dgm:constr type="w" for="ch" forName="dotArrow5" refType="userD"/>
                  <dgm:constr type="h" for="ch" forName="dotArrow5" refType="userD"/>
                  <dgm:constr type="ctrX" for="ch" forName="dotArrow6" refType="w" fact="0.6917"/>
                  <dgm:constr type="ctrY" for="ch" forName="dotArrow6" refType="h" fact="0.052"/>
                  <dgm:constr type="w" for="ch" forName="dotArrow6" refType="userD"/>
                  <dgm:constr type="h" for="ch" forName="dotArrow6" refType="userD"/>
                  <dgm:constr type="ctrX" for="ch" forName="dotArrow7" refType="w" fact="0.6917"/>
                  <dgm:constr type="ctrY" for="ch" forName="dotArrow7" refType="h" fact="0.0972"/>
                  <dgm:constr type="w" for="ch" forName="dotArrow7" refType="userD"/>
                  <dgm:constr type="h" for="ch" forName="dotArrow7" refType="userD"/>
                  <dgm:constr type="l" for="ch" forName="parTx1" refType="w" fact="0.1793"/>
                  <dgm:constr type="t" for="ch" forName="parTx1" refType="h" fact="0.9064"/>
                  <dgm:constr type="w" for="ch" forName="parTx1" refType="w" fact="0.3595"/>
                  <dgm:constr type="h" for="ch" forName="parTx1" refType="h" fact="0.1222"/>
                  <dgm:constr type="ctrX" for="ch" forName="picture1" refType="w" fact="0.163"/>
                  <dgm:constr type="ctrY" for="ch" forName="picture1" refType="h" fact="0.8922"/>
                  <dgm:constr type="w" for="ch" forName="picture1" refType="w" fact="0.1667"/>
                  <dgm:constr type="h" for="ch" forName="picture1" refType="h" fact="0.2113"/>
                  <dgm:constr type="l" for="ch" forName="parTx2" refType="w" fact="0.502"/>
                  <dgm:constr type="t" for="ch" forName="parTx2" refType="h" fact="0.7589"/>
                  <dgm:constr type="w" for="ch" forName="parTx2" refType="w" fact="0.3595"/>
                  <dgm:constr type="h" for="ch" forName="parTx2" refType="h" fact="0.1222"/>
                  <dgm:constr type="ctrX" for="ch" forName="picture2" refType="w" fact="0.4857"/>
                  <dgm:constr type="ctrY" for="ch" forName="picture2" refType="h" fact="0.7447"/>
                  <dgm:constr type="w" for="ch" forName="picture2" refType="w" fact="0.1667"/>
                  <dgm:constr type="h" for="ch" forName="picture2" refType="h" fact="0.2113"/>
                  <dgm:constr type="l" for="ch" forName="parTx3" refType="w" fact="0.6394"/>
                  <dgm:constr type="t" for="ch" forName="parTx3" refType="h" fact="0.5263"/>
                  <dgm:constr type="w" for="ch" forName="parTx3" refType="w" fact="0.3595"/>
                  <dgm:constr type="h" for="ch" forName="parTx3" refType="h" fact="0.1222"/>
                  <dgm:constr type="ctrX" for="ch" forName="picture3" refType="w" fact="0.6231"/>
                  <dgm:constr type="ctrY" for="ch" forName="picture3" refType="h" fact="0.5121"/>
                  <dgm:constr type="w" for="ch" forName="picture3" refType="w" fact="0.1667"/>
                  <dgm:constr type="h" for="ch" forName="picture3" refType="h" fact="0.2113"/>
                  <dgm:constr type="l" for="ch" forName="parTx4" refType="w" fact="0.6997"/>
                  <dgm:constr type="t" for="ch" forName="parTx4" refType="h" fact="0.2492"/>
                  <dgm:constr type="w" for="ch" forName="parTx4" refType="w" fact="0.3595"/>
                  <dgm:constr type="h" for="ch" forName="parTx4" refType="h" fact="0.1222"/>
                  <dgm:constr type="ctrX" for="ch" forName="picture4" refType="w" fact="0.6834"/>
                  <dgm:constr type="ctrY" for="ch" forName="picture4" refType="h" fact="0.235"/>
                  <dgm:constr type="w" for="ch" forName="picture4" refType="w" fact="0.1667"/>
                  <dgm:constr type="h" for="ch" forName="picture4" refType="h" fact="0.2113"/>
                </dgm:constrLst>
              </dgm:else>
            </dgm:choose>
          </dgm:if>
          <dgm:else name="Name38">
            <dgm:choose name="Name39">
              <dgm:if name="Name40" axis="des" func="maxDepth" op="gt" val="1">
                <dgm:alg type="composite">
                  <dgm:param type="ar" val="1.55"/>
                </dgm:alg>
                <dgm:constrLst>
                  <dgm:constr type="primFontSz" for="ch" forName="parTx1" op="equ" val="65"/>
                  <dgm:constr type="primFontSz" for="ch" forName="parTx2" refType="primFontSz" refFor="ch" refForName="parTx1" op="equ"/>
                  <dgm:constr type="primFontSz" for="ch" forName="parTx3" refType="primFontSz" refFor="ch" refForName="parTx1" op="equ"/>
                  <dgm:constr type="primFontSz" for="ch" forName="parTx4" refType="primFontSz" refFor="ch" refForName="parTx1" op="equ"/>
                  <dgm:constr type="primFontSz" for="ch" forName="desTx1" op="equ" val="65"/>
                  <dgm:constr type="primFontSz" for="ch" forName="desTx2" refType="primFontSz" refFor="ch" refForName="desTx1" op="equ"/>
                  <dgm:constr type="primFontSz" for="ch" forName="desTx3" refType="primFontSz" refFor="ch" refForName="desTx1" op="equ"/>
                  <dgm:constr type="primFontSz" for="ch" forName="desTx4" refType="primFontSz" refFor="ch" refForName="desTx1" op="equ"/>
                  <dgm:constr type="userD" refType="w" fact="0.0136"/>
                  <dgm:constr type="ctrX" for="ch" forName="dot1" refType="w" fact="0.6747"/>
                  <dgm:constr type="ctrY" for="ch" forName="dot1" refType="h" fact="0.8215"/>
                  <dgm:constr type="w" for="ch" forName="dot1" refType="userD"/>
                  <dgm:constr type="h" for="ch" forName="dot1" refType="userD"/>
                  <dgm:constr type="ctrX" for="ch" forName="dot2" refType="w" fact="0.7051"/>
                  <dgm:constr type="ctrY" for="ch" forName="dot2" refType="h" fact="0.843"/>
                  <dgm:constr type="w" for="ch" forName="dot2" refType="userD"/>
                  <dgm:constr type="h" for="ch" forName="dot2" refType="userD"/>
                  <dgm:constr type="ctrX" for="ch" forName="dot3" refType="w" fact="0.7365"/>
                  <dgm:constr type="ctrY" for="ch" forName="dot3" refType="h" fact="0.8607"/>
                  <dgm:constr type="w" for="ch" forName="dot3" refType="userD"/>
                  <dgm:constr type="h" for="ch" forName="dot3" refType="userD"/>
                  <dgm:constr type="ctrX" for="ch" forName="dot4" refType="w" fact="0.7687"/>
                  <dgm:constr type="ctrY" for="ch" forName="dot4" refType="h" fact="0.8745"/>
                  <dgm:constr type="w" for="ch" forName="dot4" refType="userD"/>
                  <dgm:constr type="h" for="ch" forName="dot4" refType="userD"/>
                  <dgm:constr type="ctrX" for="ch" forName="dot5" refType="w" fact="0.5325"/>
                  <dgm:constr type="ctrY" for="ch" forName="dot5" refType="h" fact="0.6419"/>
                  <dgm:constr type="w" for="ch" forName="dot5" refType="userD"/>
                  <dgm:constr type="h" for="ch" forName="dot5" refType="userD"/>
                  <dgm:constr type="ctrX" for="ch" forName="dot6" refType="w" fact="0.4514"/>
                  <dgm:constr type="ctrY" for="ch" forName="dot6" refType="h" fact="0.3784"/>
                  <dgm:constr type="w" for="ch" forName="dot6" refType="userD"/>
                  <dgm:constr type="h" for="ch" forName="dot6" refType="userD"/>
                  <dgm:constr type="ctrX" for="ch" forName="dotArrow1" refType="w" fact="0.4733"/>
                  <dgm:constr type="ctrY" for="ch" forName="dotArrow1" refType="h" fact="0.0496"/>
                  <dgm:constr type="w" for="ch" forName="dotArrow1" refType="userD"/>
                  <dgm:constr type="h" for="ch" forName="dotArrow1" refType="userD"/>
                  <dgm:constr type="ctrX" for="ch" forName="dotArrow2" refType="w" fact="0.4538"/>
                  <dgm:constr type="ctrY" for="ch" forName="dotArrow2" refType="h" fact="0.0282"/>
                  <dgm:constr type="w" for="ch" forName="dotArrow2" refType="userD"/>
                  <dgm:constr type="h" for="ch" forName="dotArrow2" refType="userD"/>
                  <dgm:constr type="ctrX" for="ch" forName="dotArrow3" refType="w" fact="0.4343"/>
                  <dgm:constr type="ctrY" for="ch" forName="dotArrow3" refType="h" fact="0.0068"/>
                  <dgm:constr type="w" for="ch" forName="dotArrow3" refType="userD"/>
                  <dgm:constr type="h" for="ch" forName="dotArrow3" refType="userD"/>
                  <dgm:constr type="ctrX" for="ch" forName="dotArrow4" refType="w" fact="0.4149"/>
                  <dgm:constr type="ctrY" for="ch" forName="dotArrow4" refType="h" fact="0.0282"/>
                  <dgm:constr type="w" for="ch" forName="dotArrow4" refType="userD"/>
                  <dgm:constr type="h" for="ch" forName="dotArrow4" refType="userD"/>
                  <dgm:constr type="ctrX" for="ch" forName="dotArrow5" refType="w" fact="0.3954"/>
                  <dgm:constr type="ctrY" for="ch" forName="dotArrow5" refType="h" fact="0.0496"/>
                  <dgm:constr type="w" for="ch" forName="dotArrow5" refType="userD"/>
                  <dgm:constr type="h" for="ch" forName="dotArrow5" refType="userD"/>
                  <dgm:constr type="ctrX" for="ch" forName="dotArrow6" refType="w" fact="0.4343"/>
                  <dgm:constr type="ctrY" for="ch" forName="dotArrow6" refType="h" fact="0.052"/>
                  <dgm:constr type="w" for="ch" forName="dotArrow6" refType="userD"/>
                  <dgm:constr type="h" for="ch" forName="dotArrow6" refType="userD"/>
                  <dgm:constr type="ctrX" for="ch" forName="dotArrow7" refType="w" fact="0.4343"/>
                  <dgm:constr type="ctrY" for="ch" forName="dotArrow7" refType="h" fact="0.0972"/>
                  <dgm:constr type="w" for="ch" forName="dotArrow7" refType="userD"/>
                  <dgm:constr type="h" for="ch" forName="dotArrow7" refType="userD"/>
                  <dgm:constr type="r" for="ch" forName="parTx1" refType="w" fact="0.8534"/>
                  <dgm:constr type="t" for="ch" forName="parTx1" refType="h" fact="0.9095"/>
                  <dgm:constr type="w" for="ch" forName="parTx1" refType="w" fact="0.294"/>
                  <dgm:constr type="h" for="ch" forName="parTx1" refType="h" fact="0.1222"/>
                  <dgm:constr type="ctrX" for="ch" forName="picture1" refType="w" fact="0.8667"/>
                  <dgm:constr type="ctrY" for="ch" forName="picture1" refType="h" fact="0.8922"/>
                  <dgm:constr type="w" for="ch" forName="picture1" refType="w" fact="0.1363"/>
                  <dgm:constr type="h" for="ch" forName="picture1" refType="h" fact="0.2113"/>
                  <dgm:constr type="r" for="ch" forName="desTx1" refType="l" refFor="ch" refForName="parTx1"/>
                  <dgm:constr type="l" for="ch" forName="desTx1"/>
                  <dgm:constr type="t" for="ch" forName="desTx1" refType="t" refFor="ch" refForName="parTx1"/>
                  <dgm:constr type="h" for="ch" forName="desTx1" refType="h" refFor="ch" refForName="parTx1"/>
                  <dgm:constr type="r" for="ch" forName="parTx2" refType="w" fact="0.5895"/>
                  <dgm:constr type="t" for="ch" forName="parTx2" refType="h" fact="0.762"/>
                  <dgm:constr type="w" for="ch" forName="parTx2" refType="w" fact="0.294"/>
                  <dgm:constr type="h" for="ch" forName="parTx2" refType="h" fact="0.1222"/>
                  <dgm:constr type="ctrX" for="ch" forName="picture2" refType="w" fact="0.6028"/>
                  <dgm:constr type="ctrY" for="ch" forName="picture2" refType="h" fact="0.7447"/>
                  <dgm:constr type="w" for="ch" forName="picture2" refType="w" fact="0.1363"/>
                  <dgm:constr type="h" for="ch" forName="picture2" refType="h" fact="0.2113"/>
                  <dgm:constr type="r" for="ch" forName="desTx2" refType="l" refFor="ch" refForName="parTx2"/>
                  <dgm:constr type="l" for="ch" forName="desTx2"/>
                  <dgm:constr type="t" for="ch" forName="desTx2" refType="t" refFor="ch" refForName="parTx2"/>
                  <dgm:constr type="h" for="ch" forName="desTx2" refType="h" refFor="ch" refForName="parTx2"/>
                  <dgm:constr type="r" for="ch" forName="parTx3" refType="w" fact="0.4771"/>
                  <dgm:constr type="t" for="ch" forName="parTx3" refType="h" fact="0.5294"/>
                  <dgm:constr type="w" for="ch" forName="parTx3" refType="w" fact="0.294"/>
                  <dgm:constr type="h" for="ch" forName="parTx3" refType="h" fact="0.1222"/>
                  <dgm:constr type="ctrX" for="ch" forName="picture3" refType="w" fact="0.4905"/>
                  <dgm:constr type="ctrY" for="ch" forName="picture3" refType="h" fact="0.5121"/>
                  <dgm:constr type="w" for="ch" forName="picture3" refType="w" fact="0.1363"/>
                  <dgm:constr type="h" for="ch" forName="picture3" refType="h" fact="0.2113"/>
                  <dgm:constr type="r" for="ch" forName="desTx3" refType="l" refFor="ch" refForName="parTx3"/>
                  <dgm:constr type="l" for="ch" forName="desTx3"/>
                  <dgm:constr type="t" for="ch" forName="desTx3" refType="t" refFor="ch" refForName="parTx3"/>
                  <dgm:constr type="h" for="ch" forName="desTx3" refType="h" refFor="ch" refForName="parTx3"/>
                  <dgm:constr type="r" for="ch" forName="parTx4" refType="w" fact="0.4278"/>
                  <dgm:constr type="t" for="ch" forName="parTx4" refType="h" fact="0.2523"/>
                  <dgm:constr type="w" for="ch" forName="parTx4" refType="w" fact="0.294"/>
                  <dgm:constr type="h" for="ch" forName="parTx4" refType="h" fact="0.1222"/>
                  <dgm:constr type="ctrX" for="ch" forName="picture4" refType="w" fact="0.4412"/>
                  <dgm:constr type="ctrY" for="ch" forName="picture4" refType="h" fact="0.235"/>
                  <dgm:constr type="w" for="ch" forName="picture4" refType="w" fact="0.1363"/>
                  <dgm:constr type="h" for="ch" forName="picture4" refType="h" fact="0.2113"/>
                  <dgm:constr type="r" for="ch" forName="desTx4" refType="l" refFor="ch" refForName="parTx4"/>
                  <dgm:constr type="l" for="ch" forName="desTx4"/>
                  <dgm:constr type="t" for="ch" forName="desTx4" refType="t" refFor="ch" refForName="parTx4"/>
                  <dgm:constr type="h" for="ch" forName="desTx4" refType="h" refFor="ch" refForName="parTx4"/>
                </dgm:constrLst>
              </dgm:if>
              <dgm:else name="Name41">
                <dgm:alg type="composite">
                  <dgm:param type="ar" val="1.2675"/>
                </dgm:alg>
                <dgm:constrLst>
                  <dgm:constr type="primFontSz" for="ch" forName="parTx1" op="equ" val="65"/>
                  <dgm:constr type="primFontSz" for="ch" forName="parTx2" refType="primFontSz" refFor="ch" refForName="parTx1" op="equ"/>
                  <dgm:constr type="primFontSz" for="ch" forName="parTx3" refType="primFontSz" refFor="ch" refForName="parTx1" op="equ"/>
                  <dgm:constr type="primFontSz" for="ch" forName="parTx4" refType="primFontSz" refFor="ch" refForName="parTx1" op="equ"/>
                  <dgm:constr type="userD" refType="w" fact="0.0167"/>
                  <dgm:constr type="ctrX" for="ch" forName="dot1" refType="w" fact="0.6022"/>
                  <dgm:constr type="ctrY" for="ch" forName="dot1" refType="h" fact="0.8215"/>
                  <dgm:constr type="w" for="ch" forName="dot1" refType="userD"/>
                  <dgm:constr type="h" for="ch" forName="dot1" refType="userD"/>
                  <dgm:constr type="ctrX" for="ch" forName="dot2" refType="w" fact="0.6394"/>
                  <dgm:constr type="ctrY" for="ch" forName="dot2" refType="h" fact="0.843"/>
                  <dgm:constr type="w" for="ch" forName="dot2" refType="userD"/>
                  <dgm:constr type="h" for="ch" forName="dot2" refType="userD"/>
                  <dgm:constr type="ctrX" for="ch" forName="dot3" refType="w" fact="0.6777"/>
                  <dgm:constr type="ctrY" for="ch" forName="dot3" refType="h" fact="0.8607"/>
                  <dgm:constr type="w" for="ch" forName="dot3" refType="userD"/>
                  <dgm:constr type="h" for="ch" forName="dot3" refType="userD"/>
                  <dgm:constr type="ctrX" for="ch" forName="dot4" refType="w" fact="0.7171"/>
                  <dgm:constr type="ctrY" for="ch" forName="dot4" refType="h" fact="0.8745"/>
                  <dgm:constr type="w" for="ch" forName="dot4" refType="userD"/>
                  <dgm:constr type="h" for="ch" forName="dot4" refType="userD"/>
                  <dgm:constr type="ctrX" for="ch" forName="dot5" refType="w" fact="0.4283"/>
                  <dgm:constr type="ctrY" for="ch" forName="dot5" refType="h" fact="0.6419"/>
                  <dgm:constr type="w" for="ch" forName="dot5" refType="userD"/>
                  <dgm:constr type="h" for="ch" forName="dot5" refType="userD"/>
                  <dgm:constr type="ctrX" for="ch" forName="dot6" refType="w" fact="0.3291"/>
                  <dgm:constr type="ctrY" for="ch" forName="dot6" refType="h" fact="0.3784"/>
                  <dgm:constr type="w" for="ch" forName="dot6" refType="userD"/>
                  <dgm:constr type="h" for="ch" forName="dot6" refType="userD"/>
                  <dgm:constr type="ctrX" for="ch" forName="dotArrow1" refType="w" fact="0.3559"/>
                  <dgm:constr type="ctrY" for="ch" forName="dotArrow1" refType="h" fact="0.0496"/>
                  <dgm:constr type="w" for="ch" forName="dotArrow1" refType="userD"/>
                  <dgm:constr type="h" for="ch" forName="dotArrow1" refType="userD"/>
                  <dgm:constr type="ctrX" for="ch" forName="dotArrow2" refType="w" fact="0.3321"/>
                  <dgm:constr type="ctrY" for="ch" forName="dotArrow2" refType="h" fact="0.0282"/>
                  <dgm:constr type="w" for="ch" forName="dotArrow2" refType="userD"/>
                  <dgm:constr type="h" for="ch" forName="dotArrow2" refType="userD"/>
                  <dgm:constr type="ctrX" for="ch" forName="dotArrow3" refType="w" fact="0.3083"/>
                  <dgm:constr type="ctrY" for="ch" forName="dotArrow3" refType="h" fact="0.0068"/>
                  <dgm:constr type="w" for="ch" forName="dotArrow3" refType="userD"/>
                  <dgm:constr type="h" for="ch" forName="dotArrow3" refType="userD"/>
                  <dgm:constr type="ctrX" for="ch" forName="dotArrow4" refType="w" fact="0.2845"/>
                  <dgm:constr type="ctrY" for="ch" forName="dotArrow4" refType="h" fact="0.0282"/>
                  <dgm:constr type="w" for="ch" forName="dotArrow4" refType="userD"/>
                  <dgm:constr type="h" for="ch" forName="dotArrow4" refType="userD"/>
                  <dgm:constr type="ctrX" for="ch" forName="dotArrow5" refType="w" fact="0.2606"/>
                  <dgm:constr type="ctrY" for="ch" forName="dotArrow5" refType="h" fact="0.0496"/>
                  <dgm:constr type="w" for="ch" forName="dotArrow5" refType="userD"/>
                  <dgm:constr type="h" for="ch" forName="dotArrow5" refType="userD"/>
                  <dgm:constr type="ctrX" for="ch" forName="dotArrow6" refType="w" fact="0.3083"/>
                  <dgm:constr type="ctrY" for="ch" forName="dotArrow6" refType="h" fact="0.052"/>
                  <dgm:constr type="w" for="ch" forName="dotArrow6" refType="userD"/>
                  <dgm:constr type="h" for="ch" forName="dotArrow6" refType="userD"/>
                  <dgm:constr type="ctrX" for="ch" forName="dotArrow7" refType="w" fact="0.3083"/>
                  <dgm:constr type="ctrY" for="ch" forName="dotArrow7" refType="h" fact="0.0972"/>
                  <dgm:constr type="w" for="ch" forName="dotArrow7" refType="userD"/>
                  <dgm:constr type="h" for="ch" forName="dotArrow7" refType="userD"/>
                  <dgm:constr type="r" for="ch" forName="parTx1" refType="w" fact="0.8207"/>
                  <dgm:constr type="t" for="ch" forName="parTx1" refType="h" fact="0.9064"/>
                  <dgm:constr type="w" for="ch" forName="parTx1" refType="w" fact="0.3595"/>
                  <dgm:constr type="h" for="ch" forName="parTx1" refType="h" fact="0.1222"/>
                  <dgm:constr type="ctrX" for="ch" forName="picture1" refType="w" fact="0.837"/>
                  <dgm:constr type="ctrY" for="ch" forName="picture1" refType="h" fact="0.8922"/>
                  <dgm:constr type="w" for="ch" forName="picture1" refType="w" fact="0.1667"/>
                  <dgm:constr type="h" for="ch" forName="picture1" refType="h" fact="0.2113"/>
                  <dgm:constr type="r" for="ch" forName="parTx2" refType="w" fact="0.498"/>
                  <dgm:constr type="t" for="ch" forName="parTx2" refType="h" fact="0.7589"/>
                  <dgm:constr type="w" for="ch" forName="parTx2" refType="w" fact="0.3595"/>
                  <dgm:constr type="h" for="ch" forName="parTx2" refType="h" fact="0.1222"/>
                  <dgm:constr type="ctrX" for="ch" forName="picture2" refType="w" fact="0.5143"/>
                  <dgm:constr type="ctrY" for="ch" forName="picture2" refType="h" fact="0.7447"/>
                  <dgm:constr type="w" for="ch" forName="picture2" refType="w" fact="0.1667"/>
                  <dgm:constr type="h" for="ch" forName="picture2" refType="h" fact="0.2113"/>
                  <dgm:constr type="r" for="ch" forName="parTx3" refType="w" fact="0.3606"/>
                  <dgm:constr type="t" for="ch" forName="parTx3" refType="h" fact="0.5263"/>
                  <dgm:constr type="w" for="ch" forName="parTx3" refType="w" fact="0.3595"/>
                  <dgm:constr type="h" for="ch" forName="parTx3" refType="h" fact="0.1222"/>
                  <dgm:constr type="ctrX" for="ch" forName="picture3" refType="w" fact="0.3769"/>
                  <dgm:constr type="ctrY" for="ch" forName="picture3" refType="h" fact="0.5121"/>
                  <dgm:constr type="w" for="ch" forName="picture3" refType="w" fact="0.1667"/>
                  <dgm:constr type="h" for="ch" forName="picture3" refType="h" fact="0.2113"/>
                  <dgm:constr type="r" for="ch" forName="parTx4" refType="w" fact="0.3003"/>
                  <dgm:constr type="t" for="ch" forName="parTx4" refType="h" fact="0.2492"/>
                  <dgm:constr type="w" for="ch" forName="parTx4" refType="w" fact="0.3595"/>
                  <dgm:constr type="h" for="ch" forName="parTx4" refType="h" fact="0.1222"/>
                  <dgm:constr type="ctrX" for="ch" forName="picture4" refType="w" fact="0.3166"/>
                  <dgm:constr type="ctrY" for="ch" forName="picture4" refType="h" fact="0.235"/>
                  <dgm:constr type="w" for="ch" forName="picture4" refType="w" fact="0.1667"/>
                  <dgm:constr type="h" for="ch" forName="picture4" refType="h" fact="0.2113"/>
                </dgm:constrLst>
              </dgm:else>
            </dgm:choose>
          </dgm:else>
        </dgm:choose>
      </dgm:if>
      <dgm:if name="Name42" axis="ch" ptType="node" func="cnt" op="equ" val="5">
        <dgm:choose name="Name43">
          <dgm:if name="Name44" func="var" arg="dir" op="equ" val="norm">
            <dgm:choose name="Name45">
              <dgm:if name="Name46" axis="des" func="maxDepth" op="gt" val="1">
                <dgm:alg type="composite">
                  <dgm:param type="ar" val="1.41"/>
                </dgm:alg>
                <dgm:constrLst>
                  <dgm:constr type="primFontSz" for="ch" forName="parTx1" op="equ" val="65"/>
                  <dgm:constr type="primFontSz" for="ch" forName="parTx2" refType="primFontSz" refFor="ch" refForName="parTx1" op="equ"/>
                  <dgm:constr type="primFontSz" for="ch" forName="parTx3" refType="primFontSz" refFor="ch" refForName="parTx1" op="equ"/>
                  <dgm:constr type="primFontSz" for="ch" forName="parTx4" refType="primFontSz" refFor="ch" refForName="parTx1" op="equ"/>
                  <dgm:constr type="primFontSz" for="ch" forName="parTx5" refType="primFontSz" refFor="ch" refForName="parTx1" op="equ"/>
                  <dgm:constr type="primFontSz" for="ch" forName="desTx1" op="equ" val="65"/>
                  <dgm:constr type="primFontSz" for="ch" forName="desTx2" refType="primFontSz" refFor="ch" refForName="desTx1" op="equ"/>
                  <dgm:constr type="primFontSz" for="ch" forName="desTx3" refType="primFontSz" refFor="ch" refForName="desTx1" op="equ"/>
                  <dgm:constr type="primFontSz" for="ch" forName="desTx4" refType="primFontSz" refFor="ch" refForName="desTx1" op="equ"/>
                  <dgm:constr type="primFontSz" for="ch" forName="desTx5" refType="primFontSz" refFor="ch" refForName="desTx1" op="equ"/>
                  <dgm:constr type="userD" refType="w" fact="0.0118"/>
                  <dgm:constr type="ctrX" for="ch" forName="dot1" refType="w" fact="0.3263"/>
                  <dgm:constr type="ctrY" for="ch" forName="dot1" refType="h" fact="0.8674"/>
                  <dgm:constr type="w" for="ch" forName="dot1" refType="userD"/>
                  <dgm:constr type="h" for="ch" forName="dot1" refType="userD"/>
                  <dgm:constr type="ctrX" for="ch" forName="dot2" refType="w" fact="0.3001"/>
                  <dgm:constr type="ctrY" for="ch" forName="dot2" refType="h" fact="0.8824"/>
                  <dgm:constr type="w" for="ch" forName="dot2" refType="userD"/>
                  <dgm:constr type="h" for="ch" forName="dot2" refType="userD"/>
                  <dgm:constr type="ctrX" for="ch" forName="dot3" refType="w" fact="0.2733"/>
                  <dgm:constr type="ctrY" for="ch" forName="dot3" refType="h" fact="0.8948"/>
                  <dgm:constr type="w" for="ch" forName="dot3" refType="userD"/>
                  <dgm:constr type="h" for="ch" forName="dot3" refType="userD"/>
                  <dgm:constr type="ctrX" for="ch" forName="dot4" refType="w" fact="0.2462"/>
                  <dgm:constr type="ctrY" for="ch" forName="dot4" refType="h" fact="0.9044"/>
                  <dgm:constr type="w" for="ch" forName="dot4" refType="userD"/>
                  <dgm:constr type="h" for="ch" forName="dot4" refType="userD"/>
                  <dgm:constr type="ctrX" for="ch" forName="dot5" refType="w" fact="0.4691"/>
                  <dgm:constr type="ctrY" for="ch" forName="dot5" refType="h" fact="0.7222"/>
                  <dgm:constr type="w" for="ch" forName="dot5" refType="userD"/>
                  <dgm:constr type="h" for="ch" forName="dot5" refType="userD"/>
                  <dgm:constr type="ctrX" for="ch" forName="dot6" refType="w" fact="0.4484"/>
                  <dgm:constr type="ctrY" for="ch" forName="dot6" refType="h" fact="0.7518"/>
                  <dgm:constr type="w" for="ch" forName="dot6" refType="userD"/>
                  <dgm:constr type="h" for="ch" forName="dot6" refType="userD"/>
                  <dgm:constr type="ctrX" for="ch" forName="dot7" refType="w" fact="0.5549"/>
                  <dgm:constr type="ctrY" for="ch" forName="dot7" refType="h" fact="0.5422"/>
                  <dgm:constr type="w" for="ch" forName="dot7" refType="userD"/>
                  <dgm:constr type="h" for="ch" forName="dot7" refType="userD"/>
                  <dgm:constr type="ctrX" for="ch" forName="dot8" refType="w" fact="0.601"/>
                  <dgm:constr type="ctrY" for="ch" forName="dot8" refType="h" fact="0.3229"/>
                  <dgm:constr type="w" for="ch" forName="dot8" refType="userD"/>
                  <dgm:constr type="h" for="ch" forName="dot8" refType="userD"/>
                  <dgm:constr type="ctrX" for="ch" forName="dotArrow1" refType="w" fact="0.5779"/>
                  <dgm:constr type="ctrY" for="ch" forName="dotArrow1" refType="h" fact="0.0635"/>
                  <dgm:constr type="w" for="ch" forName="dotArrow1" refType="userD"/>
                  <dgm:constr type="h" for="ch" forName="dotArrow1" refType="userD"/>
                  <dgm:constr type="ctrX" for="ch" forName="dotArrow2" refType="w" fact="0.5951"/>
                  <dgm:constr type="ctrY" for="ch" forName="dotArrow2" refType="h" fact="0.0448"/>
                  <dgm:constr type="w" for="ch" forName="dotArrow2" refType="userD"/>
                  <dgm:constr type="h" for="ch" forName="dotArrow2" refType="userD"/>
                  <dgm:constr type="ctrX" for="ch" forName="dotArrow3" refType="w" fact="0.6123"/>
                  <dgm:constr type="ctrY" for="ch" forName="dotArrow3" refType="h" fact="0.026"/>
                  <dgm:constr type="w" for="ch" forName="dotArrow3" refType="userD"/>
                  <dgm:constr type="h" for="ch" forName="dotArrow3" refType="userD"/>
                  <dgm:constr type="ctrX" for="ch" forName="dotArrow4" refType="w" fact="0.6295"/>
                  <dgm:constr type="ctrY" for="ch" forName="dotArrow4" refType="h" fact="0.0448"/>
                  <dgm:constr type="w" for="ch" forName="dotArrow4" refType="userD"/>
                  <dgm:constr type="h" for="ch" forName="dotArrow4" refType="userD"/>
                  <dgm:constr type="ctrX" for="ch" forName="dotArrow5" refType="w" fact="0.6467"/>
                  <dgm:constr type="ctrY" for="ch" forName="dotArrow5" refType="h" fact="0.0635"/>
                  <dgm:constr type="w" for="ch" forName="dotArrow5" refType="userD"/>
                  <dgm:constr type="h" for="ch" forName="dotArrow5" refType="userD"/>
                  <dgm:constr type="ctrX" for="ch" forName="dotArrow6" refType="w" fact="0.6123"/>
                  <dgm:constr type="ctrY" for="ch" forName="dotArrow6" refType="h" fact="0.0656"/>
                  <dgm:constr type="w" for="ch" forName="dotArrow6" refType="userD"/>
                  <dgm:constr type="h" for="ch" forName="dotArrow6" refType="userD"/>
                  <dgm:constr type="ctrX" for="ch" forName="dotArrow7" refType="w" fact="0.6123"/>
                  <dgm:constr type="ctrY" for="ch" forName="dotArrow7" refType="h" fact="0.1052"/>
                  <dgm:constr type="w" for="ch" forName="dotArrow7" refType="userD"/>
                  <dgm:constr type="h" for="ch" forName="dotArrow7" refType="userD"/>
                  <dgm:constr type="l" for="ch" forName="parTx1" refType="w" fact="0.1746"/>
                  <dgm:constr type="t" for="ch" forName="parTx1" refType="h" fact="0.9304"/>
                  <dgm:constr type="w" for="ch" forName="parTx1" refType="w" fact="0.2544"/>
                  <dgm:constr type="h" for="ch" forName="parTx1" refType="h" fact="0.0962"/>
                  <dgm:constr type="ctrX" for="ch" forName="picture1" refType="w" fact="0.1631"/>
                  <dgm:constr type="ctrY" for="ch" forName="picture1" refType="h" fact="0.9169"/>
                  <dgm:constr type="w" for="ch" forName="picture1" refType="w" fact="0.118"/>
                  <dgm:constr type="h" for="ch" forName="picture1" refType="h" fact="0.1663"/>
                  <dgm:constr type="l" for="ch" forName="desTx1" refType="r" refFor="ch" refForName="parTx1"/>
                  <dgm:constr type="r" for="ch" forName="desTx1" refType="w"/>
                  <dgm:constr type="t" for="ch" forName="desTx1" refType="t" refFor="ch" refForName="parTx1"/>
                  <dgm:constr type="h" for="ch" forName="desTx1" refType="h" refFor="ch" refForName="parTx1"/>
                  <dgm:constr type="l" for="ch" forName="parTx2" refType="w" fact="0.3982"/>
                  <dgm:constr type="t" for="ch" forName="parTx2" refType="h" fact="0.8167"/>
                  <dgm:constr type="w" for="ch" forName="parTx2" refType="w" fact="0.2544"/>
                  <dgm:constr type="h" for="ch" forName="parTx2" refType="h" fact="0.0962"/>
                  <dgm:constr type="ctrX" for="ch" forName="picture2" refType="w" fact="0.3866"/>
                  <dgm:constr type="ctrY" for="ch" forName="picture2" refType="h" fact="0.8032"/>
                  <dgm:constr type="w" for="ch" forName="picture2" refType="w" fact="0.118"/>
                  <dgm:constr type="h" for="ch" forName="picture2" refType="h" fact="0.1663"/>
                  <dgm:constr type="l" for="ch" forName="desTx2" refType="r" refFor="ch" refForName="parTx2"/>
                  <dgm:constr type="r" for="ch" forName="desTx2" refType="w"/>
                  <dgm:constr type="t" for="ch" forName="desTx2" refType="t" refFor="ch" refForName="parTx2"/>
                  <dgm:constr type="h" for="ch" forName="desTx2" refType="h" refFor="ch" refForName="parTx2"/>
                  <dgm:constr type="l" for="ch" forName="parTx3" refType="w" fact="0.5194"/>
                  <dgm:constr type="t" for="ch" forName="parTx3" refType="h" fact="0.6524"/>
                  <dgm:constr type="w" for="ch" forName="parTx3" refType="w" fact="0.2544"/>
                  <dgm:constr type="h" for="ch" forName="parTx3" refType="h" fact="0.0962"/>
                  <dgm:constr type="ctrX" for="ch" forName="picture3" refType="w" fact="0.5078"/>
                  <dgm:constr type="ctrY" for="ch" forName="picture3" refType="h" fact="0.6389"/>
                  <dgm:constr type="w" for="ch" forName="picture3" refType="w" fact="0.118"/>
                  <dgm:constr type="h" for="ch" forName="picture3" refType="h" fact="0.1663"/>
                  <dgm:constr type="l" for="ch" forName="desTx3" refType="r" refFor="ch" refForName="parTx3"/>
                  <dgm:constr type="r" for="ch" forName="desTx3" refType="w"/>
                  <dgm:constr type="t" for="ch" forName="desTx3" refType="t" refFor="ch" refForName="parTx3"/>
                  <dgm:constr type="h" for="ch" forName="desTx3" refType="h" refFor="ch" refForName="parTx3"/>
                  <dgm:constr type="l" for="ch" forName="parTx4" refType="w" fact="0.5827"/>
                  <dgm:constr type="t" for="ch" forName="parTx4" refType="h" fact="0.4412"/>
                  <dgm:constr type="w" for="ch" forName="parTx4" refType="w" fact="0.2544"/>
                  <dgm:constr type="h" for="ch" forName="parTx4" refType="h" fact="0.0962"/>
                  <dgm:constr type="ctrX" for="ch" forName="picture4" refType="w" fact="0.5712"/>
                  <dgm:constr type="ctrY" for="ch" forName="picture4" refType="h" fact="0.4277"/>
                  <dgm:constr type="w" for="ch" forName="picture4" refType="w" fact="0.118"/>
                  <dgm:constr type="h" for="ch" forName="picture4" refType="h" fact="0.1663"/>
                  <dgm:constr type="l" for="ch" forName="desTx4" refType="r" refFor="ch" refForName="parTx4"/>
                  <dgm:constr type="r" for="ch" forName="desTx4" refType="w"/>
                  <dgm:constr type="t" for="ch" forName="desTx4" refType="t" refFor="ch" refForName="parTx4"/>
                  <dgm:constr type="h" for="ch" forName="desTx4" refType="h" refFor="ch" refForName="parTx4"/>
                  <dgm:constr type="l" for="ch" forName="parTx5" refType="w" fact="0.618"/>
                  <dgm:constr type="t" for="ch" forName="parTx5" refType="h" fact="0.2262"/>
                  <dgm:constr type="w" for="ch" forName="parTx5" refType="w" fact="0.2544"/>
                  <dgm:constr type="h" for="ch" forName="parTx5" refType="h" fact="0.0962"/>
                  <dgm:constr type="ctrX" for="ch" forName="picture5" refType="w" fact="0.6064"/>
                  <dgm:constr type="ctrY" for="ch" forName="picture5" refType="h" fact="0.2127"/>
                  <dgm:constr type="w" for="ch" forName="picture5" refType="w" fact="0.118"/>
                  <dgm:constr type="h" for="ch" forName="picture5" refType="h" fact="0.1663"/>
                  <dgm:constr type="l" for="ch" forName="desTx5" refType="r" refFor="ch" refForName="parTx5"/>
                  <dgm:constr type="r" for="ch" forName="desTx5" refType="w"/>
                  <dgm:constr type="t" for="ch" forName="desTx5" refType="t" refFor="ch" refForName="parTx5"/>
                  <dgm:constr type="h" for="ch" forName="desTx5" refType="h" refFor="ch" refForName="parTx5"/>
                </dgm:constrLst>
              </dgm:if>
              <dgm:else name="Name47">
                <dgm:alg type="composite">
                  <dgm:param type="ar" val="1.1643"/>
                </dgm:alg>
                <dgm:constrLst>
                  <dgm:constr type="primFontSz" for="ch" forName="parTx1" op="equ" val="65"/>
                  <dgm:constr type="primFontSz" for="ch" forName="parTx2" refType="primFontSz" refFor="ch" refForName="parTx1" op="equ"/>
                  <dgm:constr type="primFontSz" for="ch" forName="parTx3" refType="primFontSz" refFor="ch" refForName="parTx1" op="equ"/>
                  <dgm:constr type="primFontSz" for="ch" forName="parTx4" refType="primFontSz" refFor="ch" refForName="parTx1" op="equ"/>
                  <dgm:constr type="primFontSz" for="ch" forName="parTx5" refType="primFontSz" refFor="ch" refForName="parTx1" op="equ"/>
                  <dgm:constr type="userD" refType="w" fact="0.0143"/>
                  <dgm:constr type="ctrX" for="ch" forName="dot1" refType="w" fact="0.3951"/>
                  <dgm:constr type="ctrY" for="ch" forName="dot1" refType="h" fact="0.8674"/>
                  <dgm:constr type="w" for="ch" forName="dot1" refType="userD"/>
                  <dgm:constr type="h" for="ch" forName="dot1" refType="userD"/>
                  <dgm:constr type="ctrX" for="ch" forName="dot2" refType="w" fact="0.3634"/>
                  <dgm:constr type="ctrY" for="ch" forName="dot2" refType="h" fact="0.8824"/>
                  <dgm:constr type="w" for="ch" forName="dot2" refType="userD"/>
                  <dgm:constr type="h" for="ch" forName="dot2" refType="userD"/>
                  <dgm:constr type="ctrX" for="ch" forName="dot3" refType="w" fact="0.331"/>
                  <dgm:constr type="ctrY" for="ch" forName="dot3" refType="h" fact="0.8948"/>
                  <dgm:constr type="w" for="ch" forName="dot3" refType="userD"/>
                  <dgm:constr type="h" for="ch" forName="dot3" refType="userD"/>
                  <dgm:constr type="ctrX" for="ch" forName="dot4" refType="w" fact="0.2981"/>
                  <dgm:constr type="ctrY" for="ch" forName="dot4" refType="h" fact="0.9044"/>
                  <dgm:constr type="w" for="ch" forName="dot4" refType="userD"/>
                  <dgm:constr type="h" for="ch" forName="dot4" refType="userD"/>
                  <dgm:constr type="ctrX" for="ch" forName="dot5" refType="w" fact="0.5681"/>
                  <dgm:constr type="ctrY" for="ch" forName="dot5" refType="h" fact="0.7222"/>
                  <dgm:constr type="w" for="ch" forName="dot5" refType="userD"/>
                  <dgm:constr type="h" for="ch" forName="dot5" refType="userD"/>
                  <dgm:constr type="ctrX" for="ch" forName="dot6" refType="w" fact="0.543"/>
                  <dgm:constr type="ctrY" for="ch" forName="dot6" refType="h" fact="0.7518"/>
                  <dgm:constr type="w" for="ch" forName="dot6" refType="userD"/>
                  <dgm:constr type="h" for="ch" forName="dot6" refType="userD"/>
                  <dgm:constr type="ctrX" for="ch" forName="dot7" refType="w" fact="0.672"/>
                  <dgm:constr type="ctrY" for="ch" forName="dot7" refType="h" fact="0.5422"/>
                  <dgm:constr type="w" for="ch" forName="dot7" refType="userD"/>
                  <dgm:constr type="h" for="ch" forName="dot7" refType="userD"/>
                  <dgm:constr type="ctrX" for="ch" forName="dot8" refType="w" fact="0.7278"/>
                  <dgm:constr type="ctrY" for="ch" forName="dot8" refType="h" fact="0.3229"/>
                  <dgm:constr type="w" for="ch" forName="dot8" refType="userD"/>
                  <dgm:constr type="h" for="ch" forName="dot8" refType="userD"/>
                  <dgm:constr type="ctrX" for="ch" forName="dotArrow1" refType="w" fact="0.6999"/>
                  <dgm:constr type="ctrY" for="ch" forName="dotArrow1" refType="h" fact="0.0635"/>
                  <dgm:constr type="w" for="ch" forName="dotArrow1" refType="userD"/>
                  <dgm:constr type="h" for="ch" forName="dotArrow1" refType="userD"/>
                  <dgm:constr type="ctrX" for="ch" forName="dotArrow2" refType="w" fact="0.7207"/>
                  <dgm:constr type="ctrY" for="ch" forName="dotArrow2" refType="h" fact="0.0448"/>
                  <dgm:constr type="w" for="ch" forName="dotArrow2" refType="userD"/>
                  <dgm:constr type="h" for="ch" forName="dotArrow2" refType="userD"/>
                  <dgm:constr type="ctrX" for="ch" forName="dotArrow3" refType="w" fact="0.7415"/>
                  <dgm:constr type="ctrY" for="ch" forName="dotArrow3" refType="h" fact="0.026"/>
                  <dgm:constr type="w" for="ch" forName="dotArrow3" refType="userD"/>
                  <dgm:constr type="h" for="ch" forName="dotArrow3" refType="userD"/>
                  <dgm:constr type="ctrX" for="ch" forName="dotArrow4" refType="w" fact="0.7624"/>
                  <dgm:constr type="ctrY" for="ch" forName="dotArrow4" refType="h" fact="0.0448"/>
                  <dgm:constr type="w" for="ch" forName="dotArrow4" refType="userD"/>
                  <dgm:constr type="h" for="ch" forName="dotArrow4" refType="userD"/>
                  <dgm:constr type="ctrX" for="ch" forName="dotArrow5" refType="w" fact="0.7832"/>
                  <dgm:constr type="ctrY" for="ch" forName="dotArrow5" refType="h" fact="0.0635"/>
                  <dgm:constr type="w" for="ch" forName="dotArrow5" refType="userD"/>
                  <dgm:constr type="h" for="ch" forName="dotArrow5" refType="userD"/>
                  <dgm:constr type="ctrX" for="ch" forName="dotArrow6" refType="w" fact="0.7415"/>
                  <dgm:constr type="ctrY" for="ch" forName="dotArrow6" refType="h" fact="0.0656"/>
                  <dgm:constr type="w" for="ch" forName="dotArrow6" refType="userD"/>
                  <dgm:constr type="h" for="ch" forName="dotArrow6" refType="userD"/>
                  <dgm:constr type="ctrX" for="ch" forName="dotArrow7" refType="w" fact="0.7415"/>
                  <dgm:constr type="ctrY" for="ch" forName="dotArrow7" refType="h" fact="0.1052"/>
                  <dgm:constr type="w" for="ch" forName="dotArrow7" refType="userD"/>
                  <dgm:constr type="h" for="ch" forName="dotArrow7" refType="userD"/>
                  <dgm:constr type="l" for="ch" forName="parTx1" refType="w" fact="0.2115"/>
                  <dgm:constr type="t" for="ch" forName="parTx1" refType="h" fact="0.928"/>
                  <dgm:constr type="w" for="ch" forName="parTx1" refType="w" fact="0.3081"/>
                  <dgm:constr type="h" for="ch" forName="parTx1" refType="h" fact="0.0962"/>
                  <dgm:constr type="ctrX" for="ch" forName="picture1" refType="w" fact="0.1975"/>
                  <dgm:constr type="ctrY" for="ch" forName="picture1" refType="h" fact="0.9169"/>
                  <dgm:constr type="w" for="ch" forName="picture1" refType="w" fact="0.1429"/>
                  <dgm:constr type="h" for="ch" forName="picture1" refType="h" fact="0.1663"/>
                  <dgm:constr type="l" for="ch" forName="parTx2" refType="w" fact="0.4822"/>
                  <dgm:constr type="t" for="ch" forName="parTx2" refType="h" fact="0.8143"/>
                  <dgm:constr type="w" for="ch" forName="parTx2" refType="w" fact="0.3081"/>
                  <dgm:constr type="h" for="ch" forName="parTx2" refType="h" fact="0.0962"/>
                  <dgm:constr type="ctrX" for="ch" forName="picture2" refType="w" fact="0.4682"/>
                  <dgm:constr type="ctrY" for="ch" forName="picture2" refType="h" fact="0.8032"/>
                  <dgm:constr type="w" for="ch" forName="picture2" refType="w" fact="0.1429"/>
                  <dgm:constr type="h" for="ch" forName="picture2" refType="h" fact="0.1663"/>
                  <dgm:constr type="l" for="ch" forName="parTx3" refType="w" fact="0.629"/>
                  <dgm:constr type="t" for="ch" forName="parTx3" refType="h" fact="0.65"/>
                  <dgm:constr type="w" for="ch" forName="parTx3" refType="w" fact="0.3081"/>
                  <dgm:constr type="h" for="ch" forName="parTx3" refType="h" fact="0.0962"/>
                  <dgm:constr type="ctrX" for="ch" forName="picture3" refType="w" fact="0.615"/>
                  <dgm:constr type="ctrY" for="ch" forName="picture3" refType="h" fact="0.6389"/>
                  <dgm:constr type="w" for="ch" forName="picture3" refType="w" fact="0.1429"/>
                  <dgm:constr type="h" for="ch" forName="picture3" refType="h" fact="0.1663"/>
                  <dgm:constr type="l" for="ch" forName="parTx4" refType="w" fact="0.7057"/>
                  <dgm:constr type="t" for="ch" forName="parTx4" refType="h" fact="0.4388"/>
                  <dgm:constr type="w" for="ch" forName="parTx4" refType="w" fact="0.3081"/>
                  <dgm:constr type="h" for="ch" forName="parTx4" refType="h" fact="0.0962"/>
                  <dgm:constr type="ctrX" for="ch" forName="picture4" refType="w" fact="0.6917"/>
                  <dgm:constr type="ctrY" for="ch" forName="picture4" refType="h" fact="0.4277"/>
                  <dgm:constr type="w" for="ch" forName="picture4" refType="w" fact="0.1429"/>
                  <dgm:constr type="h" for="ch" forName="picture4" refType="h" fact="0.1663"/>
                  <dgm:constr type="l" for="ch" forName="parTx5" refType="w" fact="0.7484"/>
                  <dgm:constr type="t" for="ch" forName="parTx5" refType="h" fact="0.2238"/>
                  <dgm:constr type="w" for="ch" forName="parTx5" refType="w" fact="0.3081"/>
                  <dgm:constr type="h" for="ch" forName="parTx5" refType="h" fact="0.0962"/>
                  <dgm:constr type="ctrX" for="ch" forName="picture5" refType="w" fact="0.7344"/>
                  <dgm:constr type="ctrY" for="ch" forName="picture5" refType="h" fact="0.2127"/>
                  <dgm:constr type="w" for="ch" forName="picture5" refType="w" fact="0.1429"/>
                  <dgm:constr type="h" for="ch" forName="picture5" refType="h" fact="0.1663"/>
                </dgm:constrLst>
              </dgm:else>
            </dgm:choose>
          </dgm:if>
          <dgm:else name="Name48">
            <dgm:choose name="Name49">
              <dgm:if name="Name50" axis="des" func="maxDepth" op="gt" val="1">
                <dgm:alg type="composite">
                  <dgm:param type="ar" val="1.41"/>
                </dgm:alg>
                <dgm:constrLst>
                  <dgm:constr type="primFontSz" for="ch" forName="parTx1" op="equ" val="65"/>
                  <dgm:constr type="primFontSz" for="ch" forName="parTx2" refType="primFontSz" refFor="ch" refForName="parTx1" op="equ"/>
                  <dgm:constr type="primFontSz" for="ch" forName="parTx3" refType="primFontSz" refFor="ch" refForName="parTx1" op="equ"/>
                  <dgm:constr type="primFontSz" for="ch" forName="parTx4" refType="primFontSz" refFor="ch" refForName="parTx1" op="equ"/>
                  <dgm:constr type="primFontSz" for="ch" forName="parTx5" refType="primFontSz" refFor="ch" refForName="parTx1" op="equ"/>
                  <dgm:constr type="primFontSz" for="ch" forName="desTx1" op="equ" val="65"/>
                  <dgm:constr type="primFontSz" for="ch" forName="desTx2" refType="primFontSz" refFor="ch" refForName="desTx1" op="equ"/>
                  <dgm:constr type="primFontSz" for="ch" forName="desTx3" refType="primFontSz" refFor="ch" refForName="desTx1" op="equ"/>
                  <dgm:constr type="primFontSz" for="ch" forName="desTx4" refType="primFontSz" refFor="ch" refForName="desTx1" op="equ"/>
                  <dgm:constr type="primFontSz" for="ch" forName="desTx5" refType="primFontSz" refFor="ch" refForName="desTx1" op="equ"/>
                  <dgm:constr type="userD" refType="w" fact="0.0118"/>
                  <dgm:constr type="ctrX" for="ch" forName="dot1" refType="w" fact="0.6737"/>
                  <dgm:constr type="ctrY" for="ch" forName="dot1" refType="h" fact="0.8674"/>
                  <dgm:constr type="w" for="ch" forName="dot1" refType="userD"/>
                  <dgm:constr type="h" for="ch" forName="dot1" refType="userD"/>
                  <dgm:constr type="ctrX" for="ch" forName="dot2" refType="w" fact="0.6999"/>
                  <dgm:constr type="ctrY" for="ch" forName="dot2" refType="h" fact="0.8824"/>
                  <dgm:constr type="w" for="ch" forName="dot2" refType="userD"/>
                  <dgm:constr type="h" for="ch" forName="dot2" refType="userD"/>
                  <dgm:constr type="ctrX" for="ch" forName="dot3" refType="w" fact="0.7267"/>
                  <dgm:constr type="ctrY" for="ch" forName="dot3" refType="h" fact="0.8948"/>
                  <dgm:constr type="w" for="ch" forName="dot3" refType="userD"/>
                  <dgm:constr type="h" for="ch" forName="dot3" refType="userD"/>
                  <dgm:constr type="ctrX" for="ch" forName="dot4" refType="w" fact="0.7538"/>
                  <dgm:constr type="ctrY" for="ch" forName="dot4" refType="h" fact="0.9044"/>
                  <dgm:constr type="w" for="ch" forName="dot4" refType="userD"/>
                  <dgm:constr type="h" for="ch" forName="dot4" refType="userD"/>
                  <dgm:constr type="ctrX" for="ch" forName="dot5" refType="w" fact="0.5309"/>
                  <dgm:constr type="ctrY" for="ch" forName="dot5" refType="h" fact="0.7222"/>
                  <dgm:constr type="w" for="ch" forName="dot5" refType="userD"/>
                  <dgm:constr type="h" for="ch" forName="dot5" refType="userD"/>
                  <dgm:constr type="ctrX" for="ch" forName="dot6" refType="w" fact="0.5516"/>
                  <dgm:constr type="ctrY" for="ch" forName="dot6" refType="h" fact="0.7518"/>
                  <dgm:constr type="w" for="ch" forName="dot6" refType="userD"/>
                  <dgm:constr type="h" for="ch" forName="dot6" refType="userD"/>
                  <dgm:constr type="ctrX" for="ch" forName="dot7" refType="w" fact="0.4451"/>
                  <dgm:constr type="ctrY" for="ch" forName="dot7" refType="h" fact="0.5422"/>
                  <dgm:constr type="w" for="ch" forName="dot7" refType="userD"/>
                  <dgm:constr type="h" for="ch" forName="dot7" refType="userD"/>
                  <dgm:constr type="ctrX" for="ch" forName="dot8" refType="w" fact="0.399"/>
                  <dgm:constr type="ctrY" for="ch" forName="dot8" refType="h" fact="0.3229"/>
                  <dgm:constr type="w" for="ch" forName="dot8" refType="userD"/>
                  <dgm:constr type="h" for="ch" forName="dot8" refType="userD"/>
                  <dgm:constr type="ctrX" for="ch" forName="dotArrow1" refType="w" fact="0.4221"/>
                  <dgm:constr type="ctrY" for="ch" forName="dotArrow1" refType="h" fact="0.0635"/>
                  <dgm:constr type="w" for="ch" forName="dotArrow1" refType="userD"/>
                  <dgm:constr type="h" for="ch" forName="dotArrow1" refType="userD"/>
                  <dgm:constr type="ctrX" for="ch" forName="dotArrow2" refType="w" fact="0.4049"/>
                  <dgm:constr type="ctrY" for="ch" forName="dotArrow2" refType="h" fact="0.0448"/>
                  <dgm:constr type="w" for="ch" forName="dotArrow2" refType="userD"/>
                  <dgm:constr type="h" for="ch" forName="dotArrow2" refType="userD"/>
                  <dgm:constr type="ctrX" for="ch" forName="dotArrow3" refType="w" fact="0.3877"/>
                  <dgm:constr type="ctrY" for="ch" forName="dotArrow3" refType="h" fact="0.026"/>
                  <dgm:constr type="w" for="ch" forName="dotArrow3" refType="userD"/>
                  <dgm:constr type="h" for="ch" forName="dotArrow3" refType="userD"/>
                  <dgm:constr type="ctrX" for="ch" forName="dotArrow4" refType="w" fact="0.3705"/>
                  <dgm:constr type="ctrY" for="ch" forName="dotArrow4" refType="h" fact="0.0448"/>
                  <dgm:constr type="w" for="ch" forName="dotArrow4" refType="userD"/>
                  <dgm:constr type="h" for="ch" forName="dotArrow4" refType="userD"/>
                  <dgm:constr type="ctrX" for="ch" forName="dotArrow5" refType="w" fact="0.3533"/>
                  <dgm:constr type="ctrY" for="ch" forName="dotArrow5" refType="h" fact="0.0635"/>
                  <dgm:constr type="w" for="ch" forName="dotArrow5" refType="userD"/>
                  <dgm:constr type="h" for="ch" forName="dotArrow5" refType="userD"/>
                  <dgm:constr type="ctrX" for="ch" forName="dotArrow6" refType="w" fact="0.3877"/>
                  <dgm:constr type="ctrY" for="ch" forName="dotArrow6" refType="h" fact="0.0656"/>
                  <dgm:constr type="w" for="ch" forName="dotArrow6" refType="userD"/>
                  <dgm:constr type="h" for="ch" forName="dotArrow6" refType="userD"/>
                  <dgm:constr type="ctrX" for="ch" forName="dotArrow7" refType="w" fact="0.3877"/>
                  <dgm:constr type="ctrY" for="ch" forName="dotArrow7" refType="h" fact="0.1052"/>
                  <dgm:constr type="w" for="ch" forName="dotArrow7" refType="userD"/>
                  <dgm:constr type="h" for="ch" forName="dotArrow7" refType="userD"/>
                  <dgm:constr type="r" for="ch" forName="parTx1" refType="w" fact="0.8254"/>
                  <dgm:constr type="t" for="ch" forName="parTx1" refType="h" fact="0.9304"/>
                  <dgm:constr type="w" for="ch" forName="parTx1" refType="w" fact="0.2544"/>
                  <dgm:constr type="h" for="ch" forName="parTx1" refType="h" fact="0.0962"/>
                  <dgm:constr type="ctrX" for="ch" forName="picture1" refType="w" fact="0.8369"/>
                  <dgm:constr type="ctrY" for="ch" forName="picture1" refType="h" fact="0.9169"/>
                  <dgm:constr type="w" for="ch" forName="picture1" refType="w" fact="0.118"/>
                  <dgm:constr type="h" for="ch" forName="picture1" refType="h" fact="0.1663"/>
                  <dgm:constr type="r" for="ch" forName="desTx1" refType="l" refFor="ch" refForName="parTx1"/>
                  <dgm:constr type="l" for="ch" forName="desTx1"/>
                  <dgm:constr type="t" for="ch" forName="desTx1" refType="t" refFor="ch" refForName="parTx1"/>
                  <dgm:constr type="h" for="ch" forName="desTx1" refType="h" refFor="ch" refForName="parTx1"/>
                  <dgm:constr type="r" for="ch" forName="parTx2" refType="w" fact="0.6018"/>
                  <dgm:constr type="t" for="ch" forName="parTx2" refType="h" fact="0.8167"/>
                  <dgm:constr type="w" for="ch" forName="parTx2" refType="w" fact="0.2544"/>
                  <dgm:constr type="h" for="ch" forName="parTx2" refType="h" fact="0.0962"/>
                  <dgm:constr type="ctrX" for="ch" forName="picture2" refType="w" fact="0.6134"/>
                  <dgm:constr type="ctrY" for="ch" forName="picture2" refType="h" fact="0.8032"/>
                  <dgm:constr type="w" for="ch" forName="picture2" refType="w" fact="0.118"/>
                  <dgm:constr type="h" for="ch" forName="picture2" refType="h" fact="0.1663"/>
                  <dgm:constr type="r" for="ch" forName="desTx2" refType="l" refFor="ch" refForName="parTx2"/>
                  <dgm:constr type="l" for="ch" forName="desTx2"/>
                  <dgm:constr type="t" for="ch" forName="desTx2" refType="t" refFor="ch" refForName="parTx2"/>
                  <dgm:constr type="h" for="ch" forName="desTx2" refType="h" refFor="ch" refForName="parTx2"/>
                  <dgm:constr type="r" for="ch" forName="parTx3" refType="w" fact="0.4806"/>
                  <dgm:constr type="t" for="ch" forName="parTx3" refType="h" fact="0.6524"/>
                  <dgm:constr type="w" for="ch" forName="parTx3" refType="w" fact="0.2544"/>
                  <dgm:constr type="h" for="ch" forName="parTx3" refType="h" fact="0.0962"/>
                  <dgm:constr type="ctrX" for="ch" forName="picture3" refType="w" fact="0.4922"/>
                  <dgm:constr type="ctrY" for="ch" forName="picture3" refType="h" fact="0.6389"/>
                  <dgm:constr type="w" for="ch" forName="picture3" refType="w" fact="0.118"/>
                  <dgm:constr type="h" for="ch" forName="picture3" refType="h" fact="0.1663"/>
                  <dgm:constr type="r" for="ch" forName="desTx3" refType="l" refFor="ch" refForName="parTx3"/>
                  <dgm:constr type="l" for="ch" forName="desTx3"/>
                  <dgm:constr type="t" for="ch" forName="desTx3" refType="t" refFor="ch" refForName="parTx3"/>
                  <dgm:constr type="h" for="ch" forName="desTx3" refType="h" refFor="ch" refForName="parTx3"/>
                  <dgm:constr type="r" for="ch" forName="parTx4" refType="w" fact="0.4173"/>
                  <dgm:constr type="t" for="ch" forName="parTx4" refType="h" fact="0.4412"/>
                  <dgm:constr type="w" for="ch" forName="parTx4" refType="w" fact="0.2544"/>
                  <dgm:constr type="h" for="ch" forName="parTx4" refType="h" fact="0.0962"/>
                  <dgm:constr type="ctrX" for="ch" forName="picture4" refType="w" fact="0.4288"/>
                  <dgm:constr type="ctrY" for="ch" forName="picture4" refType="h" fact="0.4277"/>
                  <dgm:constr type="w" for="ch" forName="picture4" refType="w" fact="0.118"/>
                  <dgm:constr type="h" for="ch" forName="picture4" refType="h" fact="0.1663"/>
                  <dgm:constr type="r" for="ch" forName="desTx4" refType="l" refFor="ch" refForName="parTx4"/>
                  <dgm:constr type="l" for="ch" forName="desTx4"/>
                  <dgm:constr type="t" for="ch" forName="desTx4" refType="t" refFor="ch" refForName="parTx4"/>
                  <dgm:constr type="h" for="ch" forName="desTx4" refType="h" refFor="ch" refForName="parTx4"/>
                  <dgm:constr type="r" for="ch" forName="parTx5" refType="w" fact="0.382"/>
                  <dgm:constr type="t" for="ch" forName="parTx5" refType="h" fact="0.2262"/>
                  <dgm:constr type="w" for="ch" forName="parTx5" refType="w" fact="0.2544"/>
                  <dgm:constr type="h" for="ch" forName="parTx5" refType="h" fact="0.0962"/>
                  <dgm:constr type="ctrX" for="ch" forName="picture5" refType="w" fact="0.3936"/>
                  <dgm:constr type="ctrY" for="ch" forName="picture5" refType="h" fact="0.2127"/>
                  <dgm:constr type="w" for="ch" forName="picture5" refType="w" fact="0.118"/>
                  <dgm:constr type="h" for="ch" forName="picture5" refType="h" fact="0.1663"/>
                  <dgm:constr type="r" for="ch" forName="desTx5" refType="l" refFor="ch" refForName="parTx5"/>
                  <dgm:constr type="l" for="ch" forName="desTx5"/>
                  <dgm:constr type="t" for="ch" forName="desTx5" refType="t" refFor="ch" refForName="parTx5"/>
                  <dgm:constr type="h" for="ch" forName="desTx5" refType="h" refFor="ch" refForName="parTx5"/>
                </dgm:constrLst>
              </dgm:if>
              <dgm:else name="Name51">
                <dgm:alg type="composite">
                  <dgm:param type="ar" val="1.1643"/>
                </dgm:alg>
                <dgm:constrLst>
                  <dgm:constr type="primFontSz" for="ch" forName="parTx1" op="equ" val="65"/>
                  <dgm:constr type="primFontSz" for="ch" forName="parTx2" refType="primFontSz" refFor="ch" refForName="parTx1" op="equ"/>
                  <dgm:constr type="primFontSz" for="ch" forName="parTx3" refType="primFontSz" refFor="ch" refForName="parTx1" op="equ"/>
                  <dgm:constr type="primFontSz" for="ch" forName="parTx4" refType="primFontSz" refFor="ch" refForName="parTx1" op="equ"/>
                  <dgm:constr type="primFontSz" for="ch" forName="parTx5" refType="primFontSz" refFor="ch" refForName="parTx1" op="equ"/>
                  <dgm:constr type="userD" refType="w" fact="0.0143"/>
                  <dgm:constr type="ctrX" for="ch" forName="dot1" refType="w" fact="0.6049"/>
                  <dgm:constr type="ctrY" for="ch" forName="dot1" refType="h" fact="0.8674"/>
                  <dgm:constr type="w" for="ch" forName="dot1" refType="userD"/>
                  <dgm:constr type="h" for="ch" forName="dot1" refType="userD"/>
                  <dgm:constr type="ctrX" for="ch" forName="dot2" refType="w" fact="0.6366"/>
                  <dgm:constr type="ctrY" for="ch" forName="dot2" refType="h" fact="0.8824"/>
                  <dgm:constr type="w" for="ch" forName="dot2" refType="userD"/>
                  <dgm:constr type="h" for="ch" forName="dot2" refType="userD"/>
                  <dgm:constr type="ctrX" for="ch" forName="dot3" refType="w" fact="0.669"/>
                  <dgm:constr type="ctrY" for="ch" forName="dot3" refType="h" fact="0.8948"/>
                  <dgm:constr type="w" for="ch" forName="dot3" refType="userD"/>
                  <dgm:constr type="h" for="ch" forName="dot3" refType="userD"/>
                  <dgm:constr type="ctrX" for="ch" forName="dot4" refType="w" fact="0.7019"/>
                  <dgm:constr type="ctrY" for="ch" forName="dot4" refType="h" fact="0.9044"/>
                  <dgm:constr type="w" for="ch" forName="dot4" refType="userD"/>
                  <dgm:constr type="h" for="ch" forName="dot4" refType="userD"/>
                  <dgm:constr type="ctrX" for="ch" forName="dot5" refType="w" fact="0.4319"/>
                  <dgm:constr type="ctrY" for="ch" forName="dot5" refType="h" fact="0.7222"/>
                  <dgm:constr type="w" for="ch" forName="dot5" refType="userD"/>
                  <dgm:constr type="h" for="ch" forName="dot5" refType="userD"/>
                  <dgm:constr type="ctrX" for="ch" forName="dot6" refType="w" fact="0.457"/>
                  <dgm:constr type="ctrY" for="ch" forName="dot6" refType="h" fact="0.7518"/>
                  <dgm:constr type="w" for="ch" forName="dot6" refType="userD"/>
                  <dgm:constr type="h" for="ch" forName="dot6" refType="userD"/>
                  <dgm:constr type="ctrX" for="ch" forName="dot7" refType="w" fact="0.328"/>
                  <dgm:constr type="ctrY" for="ch" forName="dot7" refType="h" fact="0.5422"/>
                  <dgm:constr type="w" for="ch" forName="dot7" refType="userD"/>
                  <dgm:constr type="h" for="ch" forName="dot7" refType="userD"/>
                  <dgm:constr type="ctrX" for="ch" forName="dot8" refType="w" fact="0.2722"/>
                  <dgm:constr type="ctrY" for="ch" forName="dot8" refType="h" fact="0.3229"/>
                  <dgm:constr type="w" for="ch" forName="dot8" refType="userD"/>
                  <dgm:constr type="h" for="ch" forName="dot8" refType="userD"/>
                  <dgm:constr type="ctrX" for="ch" forName="dotArrow1" refType="w" fact="0.3001"/>
                  <dgm:constr type="ctrY" for="ch" forName="dotArrow1" refType="h" fact="0.0635"/>
                  <dgm:constr type="w" for="ch" forName="dotArrow1" refType="userD"/>
                  <dgm:constr type="h" for="ch" forName="dotArrow1" refType="userD"/>
                  <dgm:constr type="ctrX" for="ch" forName="dotArrow2" refType="w" fact="0.2793"/>
                  <dgm:constr type="ctrY" for="ch" forName="dotArrow2" refType="h" fact="0.0448"/>
                  <dgm:constr type="w" for="ch" forName="dotArrow2" refType="userD"/>
                  <dgm:constr type="h" for="ch" forName="dotArrow2" refType="userD"/>
                  <dgm:constr type="ctrX" for="ch" forName="dotArrow3" refType="w" fact="0.2585"/>
                  <dgm:constr type="ctrY" for="ch" forName="dotArrow3" refType="h" fact="0.026"/>
                  <dgm:constr type="w" for="ch" forName="dotArrow3" refType="userD"/>
                  <dgm:constr type="h" for="ch" forName="dotArrow3" refType="userD"/>
                  <dgm:constr type="ctrX" for="ch" forName="dotArrow4" refType="w" fact="0.2376"/>
                  <dgm:constr type="ctrY" for="ch" forName="dotArrow4" refType="h" fact="0.0448"/>
                  <dgm:constr type="w" for="ch" forName="dotArrow4" refType="userD"/>
                  <dgm:constr type="h" for="ch" forName="dotArrow4" refType="userD"/>
                  <dgm:constr type="ctrX" for="ch" forName="dotArrow5" refType="w" fact="0.2168"/>
                  <dgm:constr type="ctrY" for="ch" forName="dotArrow5" refType="h" fact="0.0635"/>
                  <dgm:constr type="w" for="ch" forName="dotArrow5" refType="userD"/>
                  <dgm:constr type="h" for="ch" forName="dotArrow5" refType="userD"/>
                  <dgm:constr type="ctrX" for="ch" forName="dotArrow6" refType="w" fact="0.2585"/>
                  <dgm:constr type="ctrY" for="ch" forName="dotArrow6" refType="h" fact="0.0656"/>
                  <dgm:constr type="w" for="ch" forName="dotArrow6" refType="userD"/>
                  <dgm:constr type="h" for="ch" forName="dotArrow6" refType="userD"/>
                  <dgm:constr type="ctrX" for="ch" forName="dotArrow7" refType="w" fact="0.2585"/>
                  <dgm:constr type="ctrY" for="ch" forName="dotArrow7" refType="h" fact="0.1052"/>
                  <dgm:constr type="w" for="ch" forName="dotArrow7" refType="userD"/>
                  <dgm:constr type="h" for="ch" forName="dotArrow7" refType="userD"/>
                  <dgm:constr type="r" for="ch" forName="parTx1" refType="w" fact="0.7885"/>
                  <dgm:constr type="t" for="ch" forName="parTx1" refType="h" fact="0.928"/>
                  <dgm:constr type="w" for="ch" forName="parTx1" refType="w" fact="0.3081"/>
                  <dgm:constr type="h" for="ch" forName="parTx1" refType="h" fact="0.0962"/>
                  <dgm:constr type="ctrX" for="ch" forName="picture1" refType="w" fact="0.8025"/>
                  <dgm:constr type="ctrY" for="ch" forName="picture1" refType="h" fact="0.9169"/>
                  <dgm:constr type="w" for="ch" forName="picture1" refType="w" fact="0.1429"/>
                  <dgm:constr type="h" for="ch" forName="picture1" refType="h" fact="0.1663"/>
                  <dgm:constr type="r" for="ch" forName="parTx2" refType="w" fact="0.5178"/>
                  <dgm:constr type="t" for="ch" forName="parTx2" refType="h" fact="0.8143"/>
                  <dgm:constr type="w" for="ch" forName="parTx2" refType="w" fact="0.3081"/>
                  <dgm:constr type="h" for="ch" forName="parTx2" refType="h" fact="0.0962"/>
                  <dgm:constr type="ctrX" for="ch" forName="picture2" refType="w" fact="0.5318"/>
                  <dgm:constr type="ctrY" for="ch" forName="picture2" refType="h" fact="0.8032"/>
                  <dgm:constr type="w" for="ch" forName="picture2" refType="w" fact="0.1429"/>
                  <dgm:constr type="h" for="ch" forName="picture2" refType="h" fact="0.1663"/>
                  <dgm:constr type="r" for="ch" forName="parTx3" refType="w" fact="0.371"/>
                  <dgm:constr type="t" for="ch" forName="parTx3" refType="h" fact="0.65"/>
                  <dgm:constr type="w" for="ch" forName="parTx3" refType="w" fact="0.3081"/>
                  <dgm:constr type="h" for="ch" forName="parTx3" refType="h" fact="0.0962"/>
                  <dgm:constr type="ctrX" for="ch" forName="picture3" refType="w" fact="0.385"/>
                  <dgm:constr type="ctrY" for="ch" forName="picture3" refType="h" fact="0.6389"/>
                  <dgm:constr type="w" for="ch" forName="picture3" refType="w" fact="0.1429"/>
                  <dgm:constr type="h" for="ch" forName="picture3" refType="h" fact="0.1663"/>
                  <dgm:constr type="r" for="ch" forName="parTx4" refType="w" fact="0.2943"/>
                  <dgm:constr type="t" for="ch" forName="parTx4" refType="h" fact="0.4388"/>
                  <dgm:constr type="w" for="ch" forName="parTx4" refType="w" fact="0.3081"/>
                  <dgm:constr type="h" for="ch" forName="parTx4" refType="h" fact="0.0962"/>
                  <dgm:constr type="ctrX" for="ch" forName="picture4" refType="w" fact="0.3083"/>
                  <dgm:constr type="ctrY" for="ch" forName="picture4" refType="h" fact="0.4277"/>
                  <dgm:constr type="w" for="ch" forName="picture4" refType="w" fact="0.1429"/>
                  <dgm:constr type="h" for="ch" forName="picture4" refType="h" fact="0.1663"/>
                  <dgm:constr type="r" for="ch" forName="parTx5" refType="w" fact="0.2516"/>
                  <dgm:constr type="t" for="ch" forName="parTx5" refType="h" fact="0.2238"/>
                  <dgm:constr type="w" for="ch" forName="parTx5" refType="w" fact="0.3081"/>
                  <dgm:constr type="h" for="ch" forName="parTx5" refType="h" fact="0.0962"/>
                  <dgm:constr type="ctrX" for="ch" forName="picture5" refType="w" fact="0.2656"/>
                  <dgm:constr type="ctrY" for="ch" forName="picture5" refType="h" fact="0.2127"/>
                  <dgm:constr type="w" for="ch" forName="picture5" refType="w" fact="0.1429"/>
                  <dgm:constr type="h" for="ch" forName="picture5" refType="h" fact="0.1663"/>
                </dgm:constrLst>
              </dgm:else>
            </dgm:choose>
          </dgm:else>
        </dgm:choose>
      </dgm:if>
      <dgm:if name="Name52" axis="ch" ptType="node" func="cnt" op="equ" val="6">
        <dgm:choose name="Name53">
          <dgm:if name="Name54" func="var" arg="dir" op="equ" val="norm">
            <dgm:choose name="Name55">
              <dgm:if name="Name56" axis="des" func="maxDepth" op="gt" val="1">
                <dgm:alg type="composite">
                  <dgm:param type="ar" val="1.33"/>
                </dgm:alg>
                <dgm:constrLst>
                  <dgm:constr type="primFontSz" for="ch" forName="parTx1" op="equ" val="65"/>
                  <dgm:constr type="primFontSz" for="ch" forName="parTx2" refType="primFontSz" refFor="ch" refForName="parTx1" op="equ"/>
                  <dgm:constr type="primFontSz" for="ch" forName="parTx3" refType="primFontSz" refFor="ch" refForName="parTx1" op="equ"/>
                  <dgm:constr type="primFontSz" for="ch" forName="parTx4" refType="primFontSz" refFor="ch" refForName="parTx1" op="equ"/>
                  <dgm:constr type="primFontSz" for="ch" forName="parTx5" refType="primFontSz" refFor="ch" refForName="parTx1" op="equ"/>
                  <dgm:constr type="primFontSz" for="ch" forName="parTx6" refType="primFontSz" refFor="ch" refForName="parTx1" op="equ"/>
                  <dgm:constr type="primFontSz" for="ch" forName="desTx1" op="equ" val="65"/>
                  <dgm:constr type="primFontSz" for="ch" forName="desTx2" refType="primFontSz" refFor="ch" refForName="desTx1" op="equ"/>
                  <dgm:constr type="primFontSz" for="ch" forName="desTx3" refType="primFontSz" refFor="ch" refForName="desTx1" op="equ"/>
                  <dgm:constr type="primFontSz" for="ch" forName="desTx4" refType="primFontSz" refFor="ch" refForName="desTx1" op="equ"/>
                  <dgm:constr type="primFontSz" for="ch" forName="desTx5" refType="primFontSz" refFor="ch" refForName="desTx1" op="equ"/>
                  <dgm:constr type="primFontSz" for="ch" forName="desTx6" refType="primFontSz" refFor="ch" refForName="desTx1" op="equ"/>
                  <dgm:constr type="userD" refType="w" fact="0.0105"/>
                  <dgm:constr type="ctrX" for="ch" forName="dot1" refType="w" fact="0.3608"/>
                  <dgm:constr type="ctrY" for="ch" forName="dot1" refType="h" fact="0.8839"/>
                  <dgm:constr type="w" for="ch" forName="dot1" refType="userD"/>
                  <dgm:constr type="h" for="ch" forName="dot1" refType="userD"/>
                  <dgm:constr type="ctrX" for="ch" forName="dot2" refType="w" fact="0.3384"/>
                  <dgm:constr type="ctrY" for="ch" forName="dot2" refType="h" fact="0.8967"/>
                  <dgm:constr type="w" for="ch" forName="dot2" refType="userD"/>
                  <dgm:constr type="h" for="ch" forName="dot2" refType="userD"/>
                  <dgm:constr type="ctrX" for="ch" forName="dot3" refType="w" fact="0.3155"/>
                  <dgm:constr type="ctrY" for="ch" forName="dot3" refType="h" fact="0.9076"/>
                  <dgm:constr type="w" for="ch" forName="dot3" refType="userD"/>
                  <dgm:constr type="h" for="ch" forName="dot3" refType="userD"/>
                  <dgm:constr type="ctrX" for="ch" forName="dot4" refType="w" fact="0.2923"/>
                  <dgm:constr type="ctrY" for="ch" forName="dot4" refType="h" fact="0.9165"/>
                  <dgm:constr type="w" for="ch" forName="dot4" refType="userD"/>
                  <dgm:constr type="h" for="ch" forName="dot4" refType="userD"/>
                  <dgm:constr type="ctrX" for="ch" forName="dot5" refType="w" fact="0.2688"/>
                  <dgm:constr type="ctrY" for="ch" forName="dot5" refType="h" fact="0.9234"/>
                  <dgm:constr type="w" for="ch" forName="dot5" refType="userD"/>
                  <dgm:constr type="h" for="ch" forName="dot5" refType="userD"/>
                  <dgm:constr type="ctrX" for="ch" forName="dot6" refType="w" fact="0.4883"/>
                  <dgm:constr type="ctrY" for="ch" forName="dot6" refType="h" fact="0.764"/>
                  <dgm:constr type="w" for="ch" forName="dot6" refType="userD"/>
                  <dgm:constr type="h" for="ch" forName="dot6" refType="userD"/>
                  <dgm:constr type="ctrX" for="ch" forName="dot7" refType="w" fact="0.4695"/>
                  <dgm:constr type="ctrY" for="ch" forName="dot7" refType="h" fact="0.7878"/>
                  <dgm:constr type="w" for="ch" forName="dot7" refType="userD"/>
                  <dgm:constr type="h" for="ch" forName="dot7" refType="userD"/>
                  <dgm:constr type="ctrX" for="ch" forName="dot8" refType="w" fact="0.5696"/>
                  <dgm:constr type="ctrY" for="ch" forName="dot8" refType="h" fact="0.6227"/>
                  <dgm:constr type="w" for="ch" forName="dot8" refType="userD"/>
                  <dgm:constr type="h" for="ch" forName="dot8" refType="userD"/>
                  <dgm:constr type="ctrX" for="ch" forName="dot9" refType="w" fact="0.6247"/>
                  <dgm:constr type="ctrY" for="ch" forName="dot9" refType="h" fact="0.4556"/>
                  <dgm:constr type="w" for="ch" forName="dot9" refType="userD"/>
                  <dgm:constr type="h" for="ch" forName="dot9" refType="userD"/>
                  <dgm:constr type="ctrX" for="ch" forName="dot10" refType="w" fact="0.6509"/>
                  <dgm:constr type="ctrY" for="ch" forName="dot10" refType="h" fact="0.2816"/>
                  <dgm:constr type="w" for="ch" forName="dot10" refType="userD"/>
                  <dgm:constr type="h" for="ch" forName="dot10" refType="userD"/>
                  <dgm:constr type="ctrX" for="ch" forName="dotArrow1" refType="w" fact="0.6281"/>
                  <dgm:constr type="ctrY" for="ch" forName="dotArrow1" refType="h" fact="0.0748"/>
                  <dgm:constr type="w" for="ch" forName="dotArrow1" refType="userD"/>
                  <dgm:constr type="h" for="ch" forName="dotArrow1" refType="userD"/>
                  <dgm:constr type="ctrX" for="ch" forName="dotArrow2" refType="w" fact="0.6437"/>
                  <dgm:constr type="ctrY" for="ch" forName="dotArrow2" refType="h" fact="0.0581"/>
                  <dgm:constr type="w" for="ch" forName="dotArrow2" refType="userD"/>
                  <dgm:constr type="h" for="ch" forName="dotArrow2" refType="userD"/>
                  <dgm:constr type="ctrX" for="ch" forName="dotArrow3" refType="w" fact="0.6593"/>
                  <dgm:constr type="ctrY" for="ch" forName="dotArrow3" refType="h" fact="0.0414"/>
                  <dgm:constr type="w" for="ch" forName="dotArrow3" refType="userD"/>
                  <dgm:constr type="h" for="ch" forName="dotArrow3" refType="userD"/>
                  <dgm:constr type="ctrX" for="ch" forName="dotArrow4" refType="w" fact="0.675"/>
                  <dgm:constr type="ctrY" for="ch" forName="dotArrow4" refType="h" fact="0.0581"/>
                  <dgm:constr type="w" for="ch" forName="dotArrow4" refType="userD"/>
                  <dgm:constr type="h" for="ch" forName="dotArrow4" refType="userD"/>
                  <dgm:constr type="ctrX" for="ch" forName="dotArrow5" refType="w" fact="0.6906"/>
                  <dgm:constr type="ctrY" for="ch" forName="dotArrow5" refType="h" fact="0.0748"/>
                  <dgm:constr type="w" for="ch" forName="dotArrow5" refType="userD"/>
                  <dgm:constr type="h" for="ch" forName="dotArrow5" refType="userD"/>
                  <dgm:constr type="ctrX" for="ch" forName="dotArrow6" refType="w" fact="0.6593"/>
                  <dgm:constr type="ctrY" for="ch" forName="dotArrow6" refType="h" fact="0.0766"/>
                  <dgm:constr type="w" for="ch" forName="dotArrow6" refType="userD"/>
                  <dgm:constr type="h" for="ch" forName="dotArrow6" refType="userD"/>
                  <dgm:constr type="ctrX" for="ch" forName="dotArrow7" refType="w" fact="0.6593"/>
                  <dgm:constr type="ctrY" for="ch" forName="dotArrow7" refType="h" fact="0.1118"/>
                  <dgm:constr type="w" for="ch" forName="dotArrow7" refType="userD"/>
                  <dgm:constr type="h" for="ch" forName="dotArrow7" refType="userD"/>
                  <dgm:constr type="l" for="ch" forName="parTx1" refType="w" fact="0.2091"/>
                  <dgm:constr type="t" for="ch" forName="parTx1" refType="h" fact="0.9433"/>
                  <dgm:constr type="w" for="ch" forName="parTx1" refType="w" fact="0.2275"/>
                  <dgm:constr type="h" for="ch" forName="parTx1" refType="h" fact="0.0811"/>
                  <dgm:constr type="ctrX" for="ch" forName="picture1" refType="w" fact="0.1988"/>
                  <dgm:constr type="ctrY" for="ch" forName="picture1" refType="h" fact="0.9322"/>
                  <dgm:constr type="w" for="ch" forName="picture1" refType="w" fact="0.1055"/>
                  <dgm:constr type="h" for="ch" forName="picture1" refType="h" fact="0.1403"/>
                  <dgm:constr type="l" for="ch" forName="desTx1" refType="r" refFor="ch" refForName="parTx1"/>
                  <dgm:constr type="r" for="ch" forName="desTx1" refType="w"/>
                  <dgm:constr type="t" for="ch" forName="desTx1" refType="t" refFor="ch" refForName="parTx1"/>
                  <dgm:constr type="h" for="ch" forName="desTx1" refType="h" refFor="ch" refForName="parTx1"/>
                  <dgm:constr type="l" for="ch" forName="parTx2" refType="w" fact="0.4273"/>
                  <dgm:constr type="t" for="ch" forName="parTx2" refType="h" fact="0.8468"/>
                  <dgm:constr type="w" for="ch" forName="parTx2" refType="w" fact="0.2275"/>
                  <dgm:constr type="h" for="ch" forName="parTx2" refType="h" fact="0.0811"/>
                  <dgm:constr type="ctrX" for="ch" forName="picture2" refType="w" fact="0.4169"/>
                  <dgm:constr type="ctrY" for="ch" forName="picture2" refType="h" fact="0.8357"/>
                  <dgm:constr type="w" for="ch" forName="picture2" refType="w" fact="0.1055"/>
                  <dgm:constr type="h" for="ch" forName="picture2" refType="h" fact="0.1403"/>
                  <dgm:constr type="l" for="ch" forName="desTx2" refType="r" refFor="ch" refForName="parTx2"/>
                  <dgm:constr type="r" for="ch" forName="desTx2" refType="w"/>
                  <dgm:constr type="t" for="ch" forName="desTx2" refType="t" refFor="ch" refForName="parTx2"/>
                  <dgm:constr type="h" for="ch" forName="desTx2" refType="h" refFor="ch" refForName="parTx2"/>
                  <dgm:constr type="l" for="ch" forName="parTx3" refType="w" fact="0.5349"/>
                  <dgm:constr type="t" for="ch" forName="parTx3" refType="h" fact="0.7023"/>
                  <dgm:constr type="w" for="ch" forName="parTx3" refType="w" fact="0.2275"/>
                  <dgm:constr type="h" for="ch" forName="parTx3" refType="h" fact="0.0811"/>
                  <dgm:constr type="ctrX" for="ch" forName="picture3" refType="w" fact="0.5245"/>
                  <dgm:constr type="ctrY" for="ch" forName="picture3" refType="h" fact="0.6912"/>
                  <dgm:constr type="w" for="ch" forName="picture3" refType="w" fact="0.1055"/>
                  <dgm:constr type="h" for="ch" forName="picture3" refType="h" fact="0.1403"/>
                  <dgm:constr type="l" for="ch" forName="desTx3" refType="r" refFor="ch" refForName="parTx3"/>
                  <dgm:constr type="r" for="ch" forName="desTx3" refType="w"/>
                  <dgm:constr type="t" for="ch" forName="desTx3" refType="t" refFor="ch" refForName="parTx3"/>
                  <dgm:constr type="h" for="ch" forName="desTx3" refType="h" refFor="ch" refForName="parTx3"/>
                  <dgm:constr type="l" for="ch" forName="parTx4" refType="w" fact="0.5998"/>
                  <dgm:constr type="t" for="ch" forName="parTx4" refType="h" fact="0.5441"/>
                  <dgm:constr type="w" for="ch" forName="parTx4" refType="w" fact="0.2275"/>
                  <dgm:constr type="h" for="ch" forName="parTx4" refType="h" fact="0.0811"/>
                  <dgm:constr type="ctrX" for="ch" forName="picture4" refType="w" fact="0.5894"/>
                  <dgm:constr type="ctrY" for="ch" forName="picture4" refType="h" fact="0.533"/>
                  <dgm:constr type="w" for="ch" forName="picture4" refType="w" fact="0.1055"/>
                  <dgm:constr type="h" for="ch" forName="picture4" refType="h" fact="0.1403"/>
                  <dgm:constr type="l" for="ch" forName="desTx4" refType="r" refFor="ch" refForName="parTx4"/>
                  <dgm:constr type="r" for="ch" forName="desTx4" refType="w"/>
                  <dgm:constr type="t" for="ch" forName="desTx4" refType="t" refFor="ch" refForName="parTx4"/>
                  <dgm:constr type="h" for="ch" forName="desTx4" refType="h" refFor="ch" refForName="parTx4"/>
                  <dgm:constr type="l" for="ch" forName="parTx5" refType="w" fact="0.6416"/>
                  <dgm:constr type="t" for="ch" forName="parTx5" refType="h" fact="0.3737"/>
                  <dgm:constr type="w" for="ch" forName="parTx5" refType="w" fact="0.2275"/>
                  <dgm:constr type="h" for="ch" forName="parTx5" refType="h" fact="0.0811"/>
                  <dgm:constr type="ctrX" for="ch" forName="picture5" refType="w" fact="0.6313"/>
                  <dgm:constr type="ctrY" for="ch" forName="picture5" refType="h" fact="0.3626"/>
                  <dgm:constr type="w" for="ch" forName="picture5" refType="w" fact="0.1055"/>
                  <dgm:constr type="h" for="ch" forName="picture5" refType="h" fact="0.1403"/>
                  <dgm:constr type="l" for="ch" forName="desTx5" refType="r" refFor="ch" refForName="parTx5"/>
                  <dgm:constr type="r" for="ch" forName="desTx5" refType="w"/>
                  <dgm:constr type="t" for="ch" forName="desTx5" refType="t" refFor="ch" refForName="parTx5"/>
                  <dgm:constr type="h" for="ch" forName="desTx5" refType="h" refFor="ch" refForName="parTx5"/>
                  <dgm:constr type="l" for="ch" forName="parTx6" refType="w" fact="0.6644"/>
                  <dgm:constr type="t" for="ch" forName="parTx6" refType="h" fact="0.2061"/>
                  <dgm:constr type="w" for="ch" forName="parTx6" refType="w" fact="0.2275"/>
                  <dgm:constr type="h" for="ch" forName="parTx6" refType="h" fact="0.0811"/>
                  <dgm:constr type="ctrX" for="ch" forName="picture6" refType="w" fact="0.6541"/>
                  <dgm:constr type="ctrY" for="ch" forName="picture6" refType="h" fact="0.195"/>
                  <dgm:constr type="w" for="ch" forName="picture6" refType="w" fact="0.1055"/>
                  <dgm:constr type="h" for="ch" forName="picture6" refType="h" fact="0.1403"/>
                  <dgm:constr type="l" for="ch" forName="desTx6" refType="r" refFor="ch" refForName="parTx6"/>
                  <dgm:constr type="r" for="ch" forName="desTx6" refType="w"/>
                  <dgm:constr type="t" for="ch" forName="desTx6" refType="t" refFor="ch" refForName="parTx6"/>
                  <dgm:constr type="h" for="ch" forName="desTx6" refType="h" refFor="ch" refForName="parTx6"/>
                </dgm:constrLst>
              </dgm:if>
              <dgm:else name="Name57">
                <dgm:alg type="composite">
                  <dgm:param type="ar" val="1.1223"/>
                </dgm:alg>
                <dgm:constrLst>
                  <dgm:constr type="primFontSz" for="ch" forName="parTx1" op="equ" val="65"/>
                  <dgm:constr type="primFontSz" for="ch" forName="parTx2" refType="primFontSz" refFor="ch" refForName="parTx1" op="equ"/>
                  <dgm:constr type="primFontSz" for="ch" forName="parTx3" refType="primFontSz" refFor="ch" refForName="parTx1" op="equ"/>
                  <dgm:constr type="primFontSz" for="ch" forName="parTx4" refType="primFontSz" refFor="ch" refForName="parTx1" op="equ"/>
                  <dgm:constr type="primFontSz" for="ch" forName="parTx5" refType="primFontSz" refFor="ch" refForName="parTx1" op="equ"/>
                  <dgm:constr type="primFontSz" for="ch" forName="parTx6" refType="primFontSz" refFor="ch" refForName="parTx1" op="equ"/>
                  <dgm:constr type="userD" refType="w" fact="0.0125"/>
                  <dgm:constr type="ctrX" for="ch" forName="dot1" refType="w" fact="0.4276"/>
                  <dgm:constr type="ctrY" for="ch" forName="dot1" refType="h" fact="0.8839"/>
                  <dgm:constr type="w" for="ch" forName="dot1" refType="userD"/>
                  <dgm:constr type="h" for="ch" forName="dot1" refType="userD"/>
                  <dgm:constr type="ctrX" for="ch" forName="dot2" refType="w" fact="0.401"/>
                  <dgm:constr type="ctrY" for="ch" forName="dot2" refType="h" fact="0.8967"/>
                  <dgm:constr type="w" for="ch" forName="dot2" refType="userD"/>
                  <dgm:constr type="h" for="ch" forName="dot2" refType="userD"/>
                  <dgm:constr type="ctrX" for="ch" forName="dot3" refType="w" fact="0.3739"/>
                  <dgm:constr type="ctrY" for="ch" forName="dot3" refType="h" fact="0.9076"/>
                  <dgm:constr type="w" for="ch" forName="dot3" refType="userD"/>
                  <dgm:constr type="h" for="ch" forName="dot3" refType="userD"/>
                  <dgm:constr type="ctrX" for="ch" forName="dot4" refType="w" fact="0.3464"/>
                  <dgm:constr type="ctrY" for="ch" forName="dot4" refType="h" fact="0.9165"/>
                  <dgm:constr type="w" for="ch" forName="dot4" refType="userD"/>
                  <dgm:constr type="h" for="ch" forName="dot4" refType="userD"/>
                  <dgm:constr type="ctrX" for="ch" forName="dot5" refType="w" fact="0.3186"/>
                  <dgm:constr type="ctrY" for="ch" forName="dot5" refType="h" fact="0.9234"/>
                  <dgm:constr type="w" for="ch" forName="dot5" refType="userD"/>
                  <dgm:constr type="h" for="ch" forName="dot5" refType="userD"/>
                  <dgm:constr type="ctrX" for="ch" forName="dot6" refType="w" fact="0.5786"/>
                  <dgm:constr type="ctrY" for="ch" forName="dot6" refType="h" fact="0.764"/>
                  <dgm:constr type="w" for="ch" forName="dot6" refType="userD"/>
                  <dgm:constr type="h" for="ch" forName="dot6" refType="userD"/>
                  <dgm:constr type="ctrX" for="ch" forName="dot7" refType="w" fact="0.5564"/>
                  <dgm:constr type="ctrY" for="ch" forName="dot7" refType="h" fact="0.7878"/>
                  <dgm:constr type="w" for="ch" forName="dot7" refType="userD"/>
                  <dgm:constr type="h" for="ch" forName="dot7" refType="userD"/>
                  <dgm:constr type="ctrX" for="ch" forName="dot8" refType="w" fact="0.675"/>
                  <dgm:constr type="ctrY" for="ch" forName="dot8" refType="h" fact="0.6227"/>
                  <dgm:constr type="w" for="ch" forName="dot8" refType="userD"/>
                  <dgm:constr type="h" for="ch" forName="dot8" refType="userD"/>
                  <dgm:constr type="ctrX" for="ch" forName="dot9" refType="w" fact="0.7403"/>
                  <dgm:constr type="ctrY" for="ch" forName="dot9" refType="h" fact="0.4556"/>
                  <dgm:constr type="w" for="ch" forName="dot9" refType="userD"/>
                  <dgm:constr type="h" for="ch" forName="dot9" refType="userD"/>
                  <dgm:constr type="ctrX" for="ch" forName="dot10" refType="w" fact="0.7714"/>
                  <dgm:constr type="ctrY" for="ch" forName="dot10" refType="h" fact="0.2816"/>
                  <dgm:constr type="w" for="ch" forName="dot10" refType="userD"/>
                  <dgm:constr type="h" for="ch" forName="dot10" refType="userD"/>
                  <dgm:constr type="ctrX" for="ch" forName="dotArrow1" refType="w" fact="0.7443"/>
                  <dgm:constr type="ctrY" for="ch" forName="dotArrow1" refType="h" fact="0.0748"/>
                  <dgm:constr type="w" for="ch" forName="dotArrow1" refType="userD"/>
                  <dgm:constr type="h" for="ch" forName="dotArrow1" refType="userD"/>
                  <dgm:constr type="ctrX" for="ch" forName="dotArrow2" refType="w" fact="0.7628"/>
                  <dgm:constr type="ctrY" for="ch" forName="dotArrow2" refType="h" fact="0.0581"/>
                  <dgm:constr type="w" for="ch" forName="dotArrow2" refType="userD"/>
                  <dgm:constr type="h" for="ch" forName="dotArrow2" refType="userD"/>
                  <dgm:constr type="ctrX" for="ch" forName="dotArrow3" refType="w" fact="0.7814"/>
                  <dgm:constr type="ctrY" for="ch" forName="dotArrow3" refType="h" fact="0.0414"/>
                  <dgm:constr type="w" for="ch" forName="dotArrow3" refType="userD"/>
                  <dgm:constr type="h" for="ch" forName="dotArrow3" refType="userD"/>
                  <dgm:constr type="ctrX" for="ch" forName="dotArrow4" refType="w" fact="0.7999"/>
                  <dgm:constr type="ctrY" for="ch" forName="dotArrow4" refType="h" fact="0.0581"/>
                  <dgm:constr type="w" for="ch" forName="dotArrow4" refType="userD"/>
                  <dgm:constr type="h" for="ch" forName="dotArrow4" refType="userD"/>
                  <dgm:constr type="ctrX" for="ch" forName="dotArrow5" refType="w" fact="0.8184"/>
                  <dgm:constr type="ctrY" for="ch" forName="dotArrow5" refType="h" fact="0.0748"/>
                  <dgm:constr type="w" for="ch" forName="dotArrow5" refType="userD"/>
                  <dgm:constr type="h" for="ch" forName="dotArrow5" refType="userD"/>
                  <dgm:constr type="ctrX" for="ch" forName="dotArrow6" refType="w" fact="0.7814"/>
                  <dgm:constr type="ctrY" for="ch" forName="dotArrow6" refType="h" fact="0.0766"/>
                  <dgm:constr type="w" for="ch" forName="dotArrow6" refType="userD"/>
                  <dgm:constr type="h" for="ch" forName="dotArrow6" refType="userD"/>
                  <dgm:constr type="ctrX" for="ch" forName="dotArrow7" refType="w" fact="0.7814"/>
                  <dgm:constr type="ctrY" for="ch" forName="dotArrow7" refType="h" fact="0.1118"/>
                  <dgm:constr type="w" for="ch" forName="dotArrow7" refType="userD"/>
                  <dgm:constr type="h" for="ch" forName="dotArrow7" refType="userD"/>
                  <dgm:constr type="l" for="ch" forName="parTx1" refType="w" fact="0.2479"/>
                  <dgm:constr type="t" for="ch" forName="parTx1" refType="h" fact="0.9416"/>
                  <dgm:constr type="w" for="ch" forName="parTx1" refType="w" fact="0.2696"/>
                  <dgm:constr type="h" for="ch" forName="parTx1" refType="h" fact="0.0811"/>
                  <dgm:constr type="ctrX" for="ch" forName="picture1" refType="w" fact="0.2356"/>
                  <dgm:constr type="ctrY" for="ch" forName="picture1" refType="h" fact="0.9322"/>
                  <dgm:constr type="w" for="ch" forName="picture1" refType="w" fact="0.125"/>
                  <dgm:constr type="h" for="ch" forName="picture1" refType="h" fact="0.1403"/>
                  <dgm:constr type="l" for="ch" forName="parTx2" refType="w" fact="0.5064"/>
                  <dgm:constr type="t" for="ch" forName="parTx2" refType="h" fact="0.8451"/>
                  <dgm:constr type="w" for="ch" forName="parTx2" refType="w" fact="0.2696"/>
                  <dgm:constr type="h" for="ch" forName="parTx2" refType="h" fact="0.0811"/>
                  <dgm:constr type="ctrX" for="ch" forName="picture2" refType="w" fact="0.4941"/>
                  <dgm:constr type="ctrY" for="ch" forName="picture2" refType="h" fact="0.8357"/>
                  <dgm:constr type="w" for="ch" forName="picture2" refType="w" fact="0.125"/>
                  <dgm:constr type="h" for="ch" forName="picture2" refType="h" fact="0.1403"/>
                  <dgm:constr type="l" for="ch" forName="parTx3" refType="w" fact="0.6339"/>
                  <dgm:constr type="t" for="ch" forName="parTx3" refType="h" fact="0.7006"/>
                  <dgm:constr type="w" for="ch" forName="parTx3" refType="w" fact="0.2696"/>
                  <dgm:constr type="h" for="ch" forName="parTx3" refType="h" fact="0.0811"/>
                  <dgm:constr type="ctrX" for="ch" forName="picture3" refType="w" fact="0.6216"/>
                  <dgm:constr type="ctrY" for="ch" forName="picture3" refType="h" fact="0.6912"/>
                  <dgm:constr type="w" for="ch" forName="picture3" refType="w" fact="0.125"/>
                  <dgm:constr type="h" for="ch" forName="picture3" refType="h" fact="0.1403"/>
                  <dgm:constr type="l" for="ch" forName="parTx4" refType="w" fact="0.7108"/>
                  <dgm:constr type="t" for="ch" forName="parTx4" refType="h" fact="0.5424"/>
                  <dgm:constr type="w" for="ch" forName="parTx4" refType="w" fact="0.2696"/>
                  <dgm:constr type="h" for="ch" forName="parTx4" refType="h" fact="0.0811"/>
                  <dgm:constr type="ctrX" for="ch" forName="picture4" refType="w" fact="0.6985"/>
                  <dgm:constr type="ctrY" for="ch" forName="picture4" refType="h" fact="0.533"/>
                  <dgm:constr type="w" for="ch" forName="picture4" refType="w" fact="0.125"/>
                  <dgm:constr type="h" for="ch" forName="picture4" refType="h" fact="0.1403"/>
                  <dgm:constr type="l" for="ch" forName="parTx5" refType="w" fact="0.7604"/>
                  <dgm:constr type="t" for="ch" forName="parTx5" refType="h" fact="0.372"/>
                  <dgm:constr type="w" for="ch" forName="parTx5" refType="w" fact="0.2696"/>
                  <dgm:constr type="h" for="ch" forName="parTx5" refType="h" fact="0.0811"/>
                  <dgm:constr type="ctrX" for="ch" forName="picture5" refType="w" fact="0.7481"/>
                  <dgm:constr type="ctrY" for="ch" forName="picture5" refType="h" fact="0.3626"/>
                  <dgm:constr type="w" for="ch" forName="picture5" refType="w" fact="0.125"/>
                  <dgm:constr type="h" for="ch" forName="picture5" refType="h" fact="0.1403"/>
                  <dgm:constr type="l" for="ch" forName="parTx6" refType="w" fact="0.7874"/>
                  <dgm:constr type="t" for="ch" forName="parTx6" refType="h" fact="0.2044"/>
                  <dgm:constr type="w" for="ch" forName="parTx6" refType="w" fact="0.2696"/>
                  <dgm:constr type="h" for="ch" forName="parTx6" refType="h" fact="0.0811"/>
                  <dgm:constr type="ctrX" for="ch" forName="picture6" refType="w" fact="0.7751"/>
                  <dgm:constr type="ctrY" for="ch" forName="picture6" refType="h" fact="0.195"/>
                  <dgm:constr type="w" for="ch" forName="picture6" refType="w" fact="0.125"/>
                  <dgm:constr type="h" for="ch" forName="picture6" refType="h" fact="0.1403"/>
                </dgm:constrLst>
              </dgm:else>
            </dgm:choose>
          </dgm:if>
          <dgm:else name="Name58">
            <dgm:choose name="Name59">
              <dgm:if name="Name60" axis="des" func="maxDepth" op="gt" val="1">
                <dgm:alg type="composite">
                  <dgm:param type="ar" val="1.33"/>
                </dgm:alg>
                <dgm:constrLst>
                  <dgm:constr type="primFontSz" for="ch" forName="parTx1" op="equ" val="65"/>
                  <dgm:constr type="primFontSz" for="ch" forName="parTx2" refType="primFontSz" refFor="ch" refForName="parTx1" op="equ"/>
                  <dgm:constr type="primFontSz" for="ch" forName="parTx3" refType="primFontSz" refFor="ch" refForName="parTx1" op="equ"/>
                  <dgm:constr type="primFontSz" for="ch" forName="parTx4" refType="primFontSz" refFor="ch" refForName="parTx1" op="equ"/>
                  <dgm:constr type="primFontSz" for="ch" forName="parTx5" refType="primFontSz" refFor="ch" refForName="parTx1" op="equ"/>
                  <dgm:constr type="primFontSz" for="ch" forName="parTx6" refType="primFontSz" refFor="ch" refForName="parTx1" op="equ"/>
                  <dgm:constr type="primFontSz" for="ch" forName="desTx1" op="equ" val="65"/>
                  <dgm:constr type="primFontSz" for="ch" forName="desTx2" refType="primFontSz" refFor="ch" refForName="desTx1" op="equ"/>
                  <dgm:constr type="primFontSz" for="ch" forName="desTx3" refType="primFontSz" refFor="ch" refForName="desTx1" op="equ"/>
                  <dgm:constr type="primFontSz" for="ch" forName="desTx4" refType="primFontSz" refFor="ch" refForName="desTx1" op="equ"/>
                  <dgm:constr type="primFontSz" for="ch" forName="desTx5" refType="primFontSz" refFor="ch" refForName="desTx1" op="equ"/>
                  <dgm:constr type="primFontSz" for="ch" forName="desTx6" refType="primFontSz" refFor="ch" refForName="desTx1" op="equ"/>
                  <dgm:constr type="userD" refType="w" fact="0.0105"/>
                  <dgm:constr type="ctrX" for="ch" forName="dot1" refType="w" fact="0.6392"/>
                  <dgm:constr type="ctrY" for="ch" forName="dot1" refType="h" fact="0.8839"/>
                  <dgm:constr type="w" for="ch" forName="dot1" refType="userD"/>
                  <dgm:constr type="h" for="ch" forName="dot1" refType="userD"/>
                  <dgm:constr type="ctrX" for="ch" forName="dot2" refType="w" fact="0.6616"/>
                  <dgm:constr type="ctrY" for="ch" forName="dot2" refType="h" fact="0.8967"/>
                  <dgm:constr type="w" for="ch" forName="dot2" refType="userD"/>
                  <dgm:constr type="h" for="ch" forName="dot2" refType="userD"/>
                  <dgm:constr type="ctrX" for="ch" forName="dot3" refType="w" fact="0.6845"/>
                  <dgm:constr type="ctrY" for="ch" forName="dot3" refType="h" fact="0.9076"/>
                  <dgm:constr type="w" for="ch" forName="dot3" refType="userD"/>
                  <dgm:constr type="h" for="ch" forName="dot3" refType="userD"/>
                  <dgm:constr type="ctrX" for="ch" forName="dot4" refType="w" fact="0.7077"/>
                  <dgm:constr type="ctrY" for="ch" forName="dot4" refType="h" fact="0.9165"/>
                  <dgm:constr type="w" for="ch" forName="dot4" refType="userD"/>
                  <dgm:constr type="h" for="ch" forName="dot4" refType="userD"/>
                  <dgm:constr type="ctrX" for="ch" forName="dot5" refType="w" fact="0.7312"/>
                  <dgm:constr type="ctrY" for="ch" forName="dot5" refType="h" fact="0.9234"/>
                  <dgm:constr type="w" for="ch" forName="dot5" refType="userD"/>
                  <dgm:constr type="h" for="ch" forName="dot5" refType="userD"/>
                  <dgm:constr type="ctrX" for="ch" forName="dot6" refType="w" fact="0.5117"/>
                  <dgm:constr type="ctrY" for="ch" forName="dot6" refType="h" fact="0.764"/>
                  <dgm:constr type="w" for="ch" forName="dot6" refType="userD"/>
                  <dgm:constr type="h" for="ch" forName="dot6" refType="userD"/>
                  <dgm:constr type="ctrX" for="ch" forName="dot7" refType="w" fact="0.5305"/>
                  <dgm:constr type="ctrY" for="ch" forName="dot7" refType="h" fact="0.7878"/>
                  <dgm:constr type="w" for="ch" forName="dot7" refType="userD"/>
                  <dgm:constr type="h" for="ch" forName="dot7" refType="userD"/>
                  <dgm:constr type="ctrX" for="ch" forName="dot8" refType="w" fact="0.4304"/>
                  <dgm:constr type="ctrY" for="ch" forName="dot8" refType="h" fact="0.6227"/>
                  <dgm:constr type="w" for="ch" forName="dot8" refType="userD"/>
                  <dgm:constr type="h" for="ch" forName="dot8" refType="userD"/>
                  <dgm:constr type="ctrX" for="ch" forName="dot9" refType="w" fact="0.3753"/>
                  <dgm:constr type="ctrY" for="ch" forName="dot9" refType="h" fact="0.4556"/>
                  <dgm:constr type="w" for="ch" forName="dot9" refType="userD"/>
                  <dgm:constr type="h" for="ch" forName="dot9" refType="userD"/>
                  <dgm:constr type="ctrX" for="ch" forName="dot10" refType="w" fact="0.3491"/>
                  <dgm:constr type="ctrY" for="ch" forName="dot10" refType="h" fact="0.2816"/>
                  <dgm:constr type="w" for="ch" forName="dot10" refType="userD"/>
                  <dgm:constr type="h" for="ch" forName="dot10" refType="userD"/>
                  <dgm:constr type="ctrX" for="ch" forName="dotArrow1" refType="w" fact="0.3719"/>
                  <dgm:constr type="ctrY" for="ch" forName="dotArrow1" refType="h" fact="0.0748"/>
                  <dgm:constr type="w" for="ch" forName="dotArrow1" refType="userD"/>
                  <dgm:constr type="h" for="ch" forName="dotArrow1" refType="userD"/>
                  <dgm:constr type="ctrX" for="ch" forName="dotArrow2" refType="w" fact="0.3563"/>
                  <dgm:constr type="ctrY" for="ch" forName="dotArrow2" refType="h" fact="0.0581"/>
                  <dgm:constr type="w" for="ch" forName="dotArrow2" refType="userD"/>
                  <dgm:constr type="h" for="ch" forName="dotArrow2" refType="userD"/>
                  <dgm:constr type="ctrX" for="ch" forName="dotArrow3" refType="w" fact="0.3407"/>
                  <dgm:constr type="ctrY" for="ch" forName="dotArrow3" refType="h" fact="0.0414"/>
                  <dgm:constr type="w" for="ch" forName="dotArrow3" refType="userD"/>
                  <dgm:constr type="h" for="ch" forName="dotArrow3" refType="userD"/>
                  <dgm:constr type="ctrX" for="ch" forName="dotArrow4" refType="w" fact="0.325"/>
                  <dgm:constr type="ctrY" for="ch" forName="dotArrow4" refType="h" fact="0.0581"/>
                  <dgm:constr type="w" for="ch" forName="dotArrow4" refType="userD"/>
                  <dgm:constr type="h" for="ch" forName="dotArrow4" refType="userD"/>
                  <dgm:constr type="ctrX" for="ch" forName="dotArrow5" refType="w" fact="0.3094"/>
                  <dgm:constr type="ctrY" for="ch" forName="dotArrow5" refType="h" fact="0.0748"/>
                  <dgm:constr type="w" for="ch" forName="dotArrow5" refType="userD"/>
                  <dgm:constr type="h" for="ch" forName="dotArrow5" refType="userD"/>
                  <dgm:constr type="ctrX" for="ch" forName="dotArrow6" refType="w" fact="0.3407"/>
                  <dgm:constr type="ctrY" for="ch" forName="dotArrow6" refType="h" fact="0.0766"/>
                  <dgm:constr type="w" for="ch" forName="dotArrow6" refType="userD"/>
                  <dgm:constr type="h" for="ch" forName="dotArrow6" refType="userD"/>
                  <dgm:constr type="ctrX" for="ch" forName="dotArrow7" refType="w" fact="0.3407"/>
                  <dgm:constr type="ctrY" for="ch" forName="dotArrow7" refType="h" fact="0.1118"/>
                  <dgm:constr type="w" for="ch" forName="dotArrow7" refType="userD"/>
                  <dgm:constr type="h" for="ch" forName="dotArrow7" refType="userD"/>
                  <dgm:constr type="r" for="ch" forName="parTx1" refType="w" fact="0.7909"/>
                  <dgm:constr type="t" for="ch" forName="parTx1" refType="h" fact="0.9433"/>
                  <dgm:constr type="w" for="ch" forName="parTx1" refType="w" fact="0.2275"/>
                  <dgm:constr type="h" for="ch" forName="parTx1" refType="h" fact="0.0811"/>
                  <dgm:constr type="ctrX" for="ch" forName="picture1" refType="w" fact="0.8012"/>
                  <dgm:constr type="ctrY" for="ch" forName="picture1" refType="h" fact="0.9322"/>
                  <dgm:constr type="w" for="ch" forName="picture1" refType="w" fact="0.1055"/>
                  <dgm:constr type="h" for="ch" forName="picture1" refType="h" fact="0.1403"/>
                  <dgm:constr type="r" for="ch" forName="desTx1" refType="l" refFor="ch" refForName="parTx1"/>
                  <dgm:constr type="l" for="ch" forName="desTx1"/>
                  <dgm:constr type="t" for="ch" forName="desTx1" refType="t" refFor="ch" refForName="parTx1"/>
                  <dgm:constr type="h" for="ch" forName="desTx1" refType="h" refFor="ch" refForName="parTx1"/>
                  <dgm:constr type="r" for="ch" forName="parTx2" refType="w" fact="0.5727"/>
                  <dgm:constr type="t" for="ch" forName="parTx2" refType="h" fact="0.8468"/>
                  <dgm:constr type="w" for="ch" forName="parTx2" refType="w" fact="0.2275"/>
                  <dgm:constr type="h" for="ch" forName="parTx2" refType="h" fact="0.0811"/>
                  <dgm:constr type="ctrX" for="ch" forName="picture2" refType="w" fact="0.5831"/>
                  <dgm:constr type="ctrY" for="ch" forName="picture2" refType="h" fact="0.8357"/>
                  <dgm:constr type="w" for="ch" forName="picture2" refType="w" fact="0.1055"/>
                  <dgm:constr type="h" for="ch" forName="picture2" refType="h" fact="0.1403"/>
                  <dgm:constr type="r" for="ch" forName="desTx2" refType="l" refFor="ch" refForName="parTx2"/>
                  <dgm:constr type="l" for="ch" forName="desTx2"/>
                  <dgm:constr type="t" for="ch" forName="desTx2" refType="t" refFor="ch" refForName="parTx2"/>
                  <dgm:constr type="h" for="ch" forName="desTx2" refType="h" refFor="ch" refForName="parTx2"/>
                  <dgm:constr type="r" for="ch" forName="parTx3" refType="w" fact="0.4651"/>
                  <dgm:constr type="t" for="ch" forName="parTx3" refType="h" fact="0.7023"/>
                  <dgm:constr type="w" for="ch" forName="parTx3" refType="w" fact="0.2275"/>
                  <dgm:constr type="h" for="ch" forName="parTx3" refType="h" fact="0.0811"/>
                  <dgm:constr type="ctrX" for="ch" forName="picture3" refType="w" fact="0.4755"/>
                  <dgm:constr type="ctrY" for="ch" forName="picture3" refType="h" fact="0.6912"/>
                  <dgm:constr type="w" for="ch" forName="picture3" refType="w" fact="0.1055"/>
                  <dgm:constr type="h" for="ch" forName="picture3" refType="h" fact="0.1403"/>
                  <dgm:constr type="r" for="ch" forName="desTx3" refType="l" refFor="ch" refForName="parTx3"/>
                  <dgm:constr type="l" for="ch" forName="desTx3"/>
                  <dgm:constr type="t" for="ch" forName="desTx3" refType="t" refFor="ch" refForName="parTx3"/>
                  <dgm:constr type="h" for="ch" forName="desTx3" refType="h" refFor="ch" refForName="parTx3"/>
                  <dgm:constr type="r" for="ch" forName="parTx4" refType="w" fact="0.4002"/>
                  <dgm:constr type="t" for="ch" forName="parTx4" refType="h" fact="0.5441"/>
                  <dgm:constr type="w" for="ch" forName="parTx4" refType="w" fact="0.2275"/>
                  <dgm:constr type="h" for="ch" forName="parTx4" refType="h" fact="0.0811"/>
                  <dgm:constr type="ctrX" for="ch" forName="picture4" refType="w" fact="0.4106"/>
                  <dgm:constr type="ctrY" for="ch" forName="picture4" refType="h" fact="0.533"/>
                  <dgm:constr type="w" for="ch" forName="picture4" refType="w" fact="0.1055"/>
                  <dgm:constr type="h" for="ch" forName="picture4" refType="h" fact="0.1403"/>
                  <dgm:constr type="r" for="ch" forName="desTx4" refType="l" refFor="ch" refForName="parTx4"/>
                  <dgm:constr type="l" for="ch" forName="desTx4"/>
                  <dgm:constr type="t" for="ch" forName="desTx4" refType="t" refFor="ch" refForName="parTx4"/>
                  <dgm:constr type="h" for="ch" forName="desTx4" refType="h" refFor="ch" refForName="parTx4"/>
                  <dgm:constr type="r" for="ch" forName="parTx5" refType="w" fact="0.3584"/>
                  <dgm:constr type="t" for="ch" forName="parTx5" refType="h" fact="0.3737"/>
                  <dgm:constr type="w" for="ch" forName="parTx5" refType="w" fact="0.2275"/>
                  <dgm:constr type="h" for="ch" forName="parTx5" refType="h" fact="0.0811"/>
                  <dgm:constr type="ctrX" for="ch" forName="picture5" refType="w" fact="0.3687"/>
                  <dgm:constr type="ctrY" for="ch" forName="picture5" refType="h" fact="0.3626"/>
                  <dgm:constr type="w" for="ch" forName="picture5" refType="w" fact="0.1055"/>
                  <dgm:constr type="h" for="ch" forName="picture5" refType="h" fact="0.1403"/>
                  <dgm:constr type="r" for="ch" forName="desTx5" refType="l" refFor="ch" refForName="parTx5"/>
                  <dgm:constr type="l" for="ch" forName="desTx5"/>
                  <dgm:constr type="t" for="ch" forName="desTx5" refType="t" refFor="ch" refForName="parTx5"/>
                  <dgm:constr type="h" for="ch" forName="desTx5" refType="h" refFor="ch" refForName="parTx5"/>
                  <dgm:constr type="r" for="ch" forName="parTx6" refType="w" fact="0.3356"/>
                  <dgm:constr type="t" for="ch" forName="parTx6" refType="h" fact="0.2061"/>
                  <dgm:constr type="w" for="ch" forName="parTx6" refType="w" fact="0.2275"/>
                  <dgm:constr type="h" for="ch" forName="parTx6" refType="h" fact="0.0811"/>
                  <dgm:constr type="ctrX" for="ch" forName="picture6" refType="w" fact="0.3459"/>
                  <dgm:constr type="ctrY" for="ch" forName="picture6" refType="h" fact="0.195"/>
                  <dgm:constr type="w" for="ch" forName="picture6" refType="w" fact="0.1055"/>
                  <dgm:constr type="h" for="ch" forName="picture6" refType="h" fact="0.1403"/>
                  <dgm:constr type="r" for="ch" forName="desTx6" refType="l" refFor="ch" refForName="parTx6"/>
                  <dgm:constr type="l" for="ch" forName="desTx6"/>
                  <dgm:constr type="t" for="ch" forName="desTx6" refType="t" refFor="ch" refForName="parTx6"/>
                  <dgm:constr type="h" for="ch" forName="desTx6" refType="h" refFor="ch" refForName="parTx6"/>
                </dgm:constrLst>
              </dgm:if>
              <dgm:else name="Name61">
                <dgm:alg type="composite">
                  <dgm:param type="ar" val="1.1223"/>
                </dgm:alg>
                <dgm:constrLst>
                  <dgm:constr type="primFontSz" for="ch" forName="parTx1" op="equ" val="65"/>
                  <dgm:constr type="primFontSz" for="ch" forName="parTx2" refType="primFontSz" refFor="ch" refForName="parTx1" op="equ"/>
                  <dgm:constr type="primFontSz" for="ch" forName="parTx3" refType="primFontSz" refFor="ch" refForName="parTx1" op="equ"/>
                  <dgm:constr type="primFontSz" for="ch" forName="parTx4" refType="primFontSz" refFor="ch" refForName="parTx1" op="equ"/>
                  <dgm:constr type="primFontSz" for="ch" forName="parTx5" refType="primFontSz" refFor="ch" refForName="parTx1" op="equ"/>
                  <dgm:constr type="primFontSz" for="ch" forName="parTx6" refType="primFontSz" refFor="ch" refForName="parTx1" op="equ"/>
                  <dgm:constr type="userD" refType="w" fact="0.0125"/>
                  <dgm:constr type="ctrX" for="ch" forName="dot1" refType="w" fact="0.5724"/>
                  <dgm:constr type="ctrY" for="ch" forName="dot1" refType="h" fact="0.8839"/>
                  <dgm:constr type="w" for="ch" forName="dot1" refType="userD"/>
                  <dgm:constr type="h" for="ch" forName="dot1" refType="userD"/>
                  <dgm:constr type="ctrX" for="ch" forName="dot2" refType="w" fact="0.599"/>
                  <dgm:constr type="ctrY" for="ch" forName="dot2" refType="h" fact="0.8967"/>
                  <dgm:constr type="w" for="ch" forName="dot2" refType="userD"/>
                  <dgm:constr type="h" for="ch" forName="dot2" refType="userD"/>
                  <dgm:constr type="ctrX" for="ch" forName="dot3" refType="w" fact="0.6261"/>
                  <dgm:constr type="ctrY" for="ch" forName="dot3" refType="h" fact="0.9076"/>
                  <dgm:constr type="w" for="ch" forName="dot3" refType="userD"/>
                  <dgm:constr type="h" for="ch" forName="dot3" refType="userD"/>
                  <dgm:constr type="ctrX" for="ch" forName="dot4" refType="w" fact="0.6536"/>
                  <dgm:constr type="ctrY" for="ch" forName="dot4" refType="h" fact="0.9165"/>
                  <dgm:constr type="w" for="ch" forName="dot4" refType="userD"/>
                  <dgm:constr type="h" for="ch" forName="dot4" refType="userD"/>
                  <dgm:constr type="ctrX" for="ch" forName="dot5" refType="w" fact="0.6814"/>
                  <dgm:constr type="ctrY" for="ch" forName="dot5" refType="h" fact="0.9234"/>
                  <dgm:constr type="w" for="ch" forName="dot5" refType="userD"/>
                  <dgm:constr type="h" for="ch" forName="dot5" refType="userD"/>
                  <dgm:constr type="ctrX" for="ch" forName="dot6" refType="w" fact="0.4214"/>
                  <dgm:constr type="ctrY" for="ch" forName="dot6" refType="h" fact="0.764"/>
                  <dgm:constr type="w" for="ch" forName="dot6" refType="userD"/>
                  <dgm:constr type="h" for="ch" forName="dot6" refType="userD"/>
                  <dgm:constr type="ctrX" for="ch" forName="dot7" refType="w" fact="0.4436"/>
                  <dgm:constr type="ctrY" for="ch" forName="dot7" refType="h" fact="0.7878"/>
                  <dgm:constr type="w" for="ch" forName="dot7" refType="userD"/>
                  <dgm:constr type="h" for="ch" forName="dot7" refType="userD"/>
                  <dgm:constr type="ctrX" for="ch" forName="dot8" refType="w" fact="0.325"/>
                  <dgm:constr type="ctrY" for="ch" forName="dot8" refType="h" fact="0.6227"/>
                  <dgm:constr type="w" for="ch" forName="dot8" refType="userD"/>
                  <dgm:constr type="h" for="ch" forName="dot8" refType="userD"/>
                  <dgm:constr type="ctrX" for="ch" forName="dot9" refType="w" fact="0.2597"/>
                  <dgm:constr type="ctrY" for="ch" forName="dot9" refType="h" fact="0.4556"/>
                  <dgm:constr type="w" for="ch" forName="dot9" refType="userD"/>
                  <dgm:constr type="h" for="ch" forName="dot9" refType="userD"/>
                  <dgm:constr type="ctrX" for="ch" forName="dot10" refType="w" fact="0.2286"/>
                  <dgm:constr type="ctrY" for="ch" forName="dot10" refType="h" fact="0.2816"/>
                  <dgm:constr type="w" for="ch" forName="dot10" refType="userD"/>
                  <dgm:constr type="h" for="ch" forName="dot10" refType="userD"/>
                  <dgm:constr type="ctrX" for="ch" forName="dotArrow1" refType="w" fact="0.2557"/>
                  <dgm:constr type="ctrY" for="ch" forName="dotArrow1" refType="h" fact="0.0748"/>
                  <dgm:constr type="w" for="ch" forName="dotArrow1" refType="userD"/>
                  <dgm:constr type="h" for="ch" forName="dotArrow1" refType="userD"/>
                  <dgm:constr type="ctrX" for="ch" forName="dotArrow2" refType="w" fact="0.2372"/>
                  <dgm:constr type="ctrY" for="ch" forName="dotArrow2" refType="h" fact="0.0581"/>
                  <dgm:constr type="w" for="ch" forName="dotArrow2" refType="userD"/>
                  <dgm:constr type="h" for="ch" forName="dotArrow2" refType="userD"/>
                  <dgm:constr type="ctrX" for="ch" forName="dotArrow3" refType="w" fact="0.2187"/>
                  <dgm:constr type="ctrY" for="ch" forName="dotArrow3" refType="h" fact="0.0414"/>
                  <dgm:constr type="w" for="ch" forName="dotArrow3" refType="userD"/>
                  <dgm:constr type="h" for="ch" forName="dotArrow3" refType="userD"/>
                  <dgm:constr type="ctrX" for="ch" forName="dotArrow4" refType="w" fact="0.2001"/>
                  <dgm:constr type="ctrY" for="ch" forName="dotArrow4" refType="h" fact="0.0581"/>
                  <dgm:constr type="w" for="ch" forName="dotArrow4" refType="userD"/>
                  <dgm:constr type="h" for="ch" forName="dotArrow4" refType="userD"/>
                  <dgm:constr type="ctrX" for="ch" forName="dotArrow5" refType="w" fact="0.1816"/>
                  <dgm:constr type="ctrY" for="ch" forName="dotArrow5" refType="h" fact="0.0748"/>
                  <dgm:constr type="w" for="ch" forName="dotArrow5" refType="userD"/>
                  <dgm:constr type="h" for="ch" forName="dotArrow5" refType="userD"/>
                  <dgm:constr type="ctrX" for="ch" forName="dotArrow6" refType="w" fact="0.2187"/>
                  <dgm:constr type="ctrY" for="ch" forName="dotArrow6" refType="h" fact="0.0766"/>
                  <dgm:constr type="w" for="ch" forName="dotArrow6" refType="userD"/>
                  <dgm:constr type="h" for="ch" forName="dotArrow6" refType="userD"/>
                  <dgm:constr type="ctrX" for="ch" forName="dotArrow7" refType="w" fact="0.2187"/>
                  <dgm:constr type="ctrY" for="ch" forName="dotArrow7" refType="h" fact="0.1118"/>
                  <dgm:constr type="w" for="ch" forName="dotArrow7" refType="userD"/>
                  <dgm:constr type="h" for="ch" forName="dotArrow7" refType="userD"/>
                  <dgm:constr type="r" for="ch" forName="parTx1" refType="w" fact="0.7522"/>
                  <dgm:constr type="t" for="ch" forName="parTx1" refType="h" fact="0.9416"/>
                  <dgm:constr type="w" for="ch" forName="parTx1" refType="w" fact="0.2696"/>
                  <dgm:constr type="h" for="ch" forName="parTx1" refType="h" fact="0.0811"/>
                  <dgm:constr type="ctrX" for="ch" forName="picture1" refType="w" fact="0.7644"/>
                  <dgm:constr type="ctrY" for="ch" forName="picture1" refType="h" fact="0.9322"/>
                  <dgm:constr type="w" for="ch" forName="picture1" refType="w" fact="0.125"/>
                  <dgm:constr type="h" for="ch" forName="picture1" refType="h" fact="0.1403"/>
                  <dgm:constr type="r" for="ch" forName="parTx2" refType="w" fact="0.4937"/>
                  <dgm:constr type="t" for="ch" forName="parTx2" refType="h" fact="0.8451"/>
                  <dgm:constr type="w" for="ch" forName="parTx2" refType="w" fact="0.2696"/>
                  <dgm:constr type="h" for="ch" forName="parTx2" refType="h" fact="0.0811"/>
                  <dgm:constr type="ctrX" for="ch" forName="picture2" refType="w" fact="0.5059"/>
                  <dgm:constr type="ctrY" for="ch" forName="picture2" refType="h" fact="0.8357"/>
                  <dgm:constr type="w" for="ch" forName="picture2" refType="w" fact="0.125"/>
                  <dgm:constr type="h" for="ch" forName="picture2" refType="h" fact="0.1403"/>
                  <dgm:constr type="r" for="ch" forName="parTx3" refType="w" fact="0.3662"/>
                  <dgm:constr type="t" for="ch" forName="parTx3" refType="h" fact="0.7006"/>
                  <dgm:constr type="w" for="ch" forName="parTx3" refType="w" fact="0.2696"/>
                  <dgm:constr type="h" for="ch" forName="parTx3" refType="h" fact="0.0811"/>
                  <dgm:constr type="ctrX" for="ch" forName="picture3" refType="w" fact="0.3784"/>
                  <dgm:constr type="ctrY" for="ch" forName="picture3" refType="h" fact="0.6912"/>
                  <dgm:constr type="w" for="ch" forName="picture3" refType="w" fact="0.125"/>
                  <dgm:constr type="h" for="ch" forName="picture3" refType="h" fact="0.1403"/>
                  <dgm:constr type="r" for="ch" forName="parTx4" refType="w" fact="0.2893"/>
                  <dgm:constr type="t" for="ch" forName="parTx4" refType="h" fact="0.5424"/>
                  <dgm:constr type="w" for="ch" forName="parTx4" refType="w" fact="0.2696"/>
                  <dgm:constr type="h" for="ch" forName="parTx4" refType="h" fact="0.0811"/>
                  <dgm:constr type="ctrX" for="ch" forName="picture4" refType="w" fact="0.3015"/>
                  <dgm:constr type="ctrY" for="ch" forName="picture4" refType="h" fact="0.533"/>
                  <dgm:constr type="w" for="ch" forName="picture4" refType="w" fact="0.125"/>
                  <dgm:constr type="h" for="ch" forName="picture4" refType="h" fact="0.1403"/>
                  <dgm:constr type="r" for="ch" forName="parTx5" refType="w" fact="0.2397"/>
                  <dgm:constr type="t" for="ch" forName="parTx5" refType="h" fact="0.372"/>
                  <dgm:constr type="w" for="ch" forName="parTx5" refType="w" fact="0.2696"/>
                  <dgm:constr type="h" for="ch" forName="parTx5" refType="h" fact="0.0811"/>
                  <dgm:constr type="ctrX" for="ch" forName="picture5" refType="w" fact="0.2519"/>
                  <dgm:constr type="ctrY" for="ch" forName="picture5" refType="h" fact="0.3626"/>
                  <dgm:constr type="w" for="ch" forName="picture5" refType="w" fact="0.125"/>
                  <dgm:constr type="h" for="ch" forName="picture5" refType="h" fact="0.1403"/>
                  <dgm:constr type="r" for="ch" forName="parTx6" refType="w" fact="0.2127"/>
                  <dgm:constr type="t" for="ch" forName="parTx6" refType="h" fact="0.2044"/>
                  <dgm:constr type="w" for="ch" forName="parTx6" refType="w" fact="0.2696"/>
                  <dgm:constr type="h" for="ch" forName="parTx6" refType="h" fact="0.0811"/>
                  <dgm:constr type="ctrX" for="ch" forName="picture6" refType="w" fact="0.2249"/>
                  <dgm:constr type="ctrY" for="ch" forName="picture6" refType="h" fact="0.195"/>
                  <dgm:constr type="w" for="ch" forName="picture6" refType="w" fact="0.125"/>
                  <dgm:constr type="h" for="ch" forName="picture6" refType="h" fact="0.1403"/>
                </dgm:constrLst>
              </dgm:else>
            </dgm:choose>
          </dgm:else>
        </dgm:choose>
      </dgm:if>
      <dgm:else name="Name62">
        <dgm:choose name="Name63">
          <dgm:if name="Name64" func="var" arg="dir" op="equ" val="norm">
            <dgm:choose name="Name65">
              <dgm:if name="Name66" axis="des" func="maxDepth" op="gt" val="1">
                <dgm:alg type="composite">
                  <dgm:param type="ar" val="1.25"/>
                </dgm:alg>
                <dgm:constrLst>
                  <dgm:constr type="primFontSz" for="ch" forName="parTx1" op="equ" val="65"/>
                  <dgm:constr type="primFontSz" for="ch" forName="parTx2" refType="primFontSz" refFor="ch" refForName="parTx1" op="equ"/>
                  <dgm:constr type="primFontSz" for="ch" forName="parTx3" refType="primFontSz" refFor="ch" refForName="parTx1" op="equ"/>
                  <dgm:constr type="primFontSz" for="ch" forName="parTx4" refType="primFontSz" refFor="ch" refForName="parTx1" op="equ"/>
                  <dgm:constr type="primFontSz" for="ch" forName="parTx5" refType="primFontSz" refFor="ch" refForName="parTx1" op="equ"/>
                  <dgm:constr type="primFontSz" for="ch" forName="parTx6" refType="primFontSz" refFor="ch" refForName="parTx1" op="equ"/>
                  <dgm:constr type="primFontSz" for="ch" forName="parTx7" refType="primFontSz" refFor="ch" refForName="parTx1" op="equ"/>
                  <dgm:constr type="primFontSz" for="ch" forName="desTx1" op="equ" val="65"/>
                  <dgm:constr type="primFontSz" for="ch" forName="desTx2" refType="primFontSz" refFor="ch" refForName="desTx1" op="equ"/>
                  <dgm:constr type="primFontSz" for="ch" forName="desTx3" refType="primFontSz" refFor="ch" refForName="desTx1" op="equ"/>
                  <dgm:constr type="primFontSz" for="ch" forName="desTx4" refType="primFontSz" refFor="ch" refForName="desTx1" op="equ"/>
                  <dgm:constr type="primFontSz" for="ch" forName="desTx5" refType="primFontSz" refFor="ch" refForName="desTx1" op="equ"/>
                  <dgm:constr type="primFontSz" for="ch" forName="desTx6" refType="primFontSz" refFor="ch" refForName="desTx1" op="equ"/>
                  <dgm:constr type="primFontSz" for="ch" forName="desTx7" refType="primFontSz" refFor="ch" refForName="desTx1" op="equ"/>
                  <dgm:constr type="userD" refType="w" fact="0.0097"/>
                  <dgm:constr type="ctrX" for="ch" forName="dot1" refType="w" fact="0.3909"/>
                  <dgm:constr type="ctrY" for="ch" forName="dot1" refType="h" fact="0.8342"/>
                  <dgm:constr type="w" for="ch" forName="dot1" refType="userD"/>
                  <dgm:constr type="h" for="ch" forName="dot1" refType="userD"/>
                  <dgm:constr type="ctrX" for="ch" forName="dot2" refType="w" fact="0.3721"/>
                  <dgm:constr type="ctrY" for="ch" forName="dot2" refType="h" fact="0.8448"/>
                  <dgm:constr type="w" for="ch" forName="dot2" refType="userD"/>
                  <dgm:constr type="h" for="ch" forName="dot2" refType="userD"/>
                  <dgm:constr type="ctrX" for="ch" forName="dot3" refType="w" fact="0.353"/>
                  <dgm:constr type="ctrY" for="ch" forName="dot3" refType="h" fact="0.8539"/>
                  <dgm:constr type="w" for="ch" forName="dot3" refType="userD"/>
                  <dgm:constr type="h" for="ch" forName="dot3" refType="userD"/>
                  <dgm:constr type="ctrX" for="ch" forName="dot4" refType="w" fact="0.3337"/>
                  <dgm:constr type="ctrY" for="ch" forName="dot4" refType="h" fact="0.8615"/>
                  <dgm:constr type="w" for="ch" forName="dot4" refType="userD"/>
                  <dgm:constr type="h" for="ch" forName="dot4" refType="userD"/>
                  <dgm:constr type="ctrX" for="ch" forName="dot5" refType="w" fact="0.3142"/>
                  <dgm:constr type="ctrY" for="ch" forName="dot5" refType="h" fact="0.8676"/>
                  <dgm:constr type="w" for="ch" forName="dot5" refType="userD"/>
                  <dgm:constr type="h" for="ch" forName="dot5" refType="userD"/>
                  <dgm:constr type="ctrX" for="ch" forName="dot6" refType="w" fact="0.5088"/>
                  <dgm:constr type="ctrY" for="ch" forName="dot6" refType="h" fact="0.7255"/>
                  <dgm:constr type="w" for="ch" forName="dot6" refType="userD"/>
                  <dgm:constr type="h" for="ch" forName="dot6" refType="userD"/>
                  <dgm:constr type="ctrX" for="ch" forName="dot7" refType="w" fact="0.4926"/>
                  <dgm:constr type="ctrY" for="ch" forName="dot7" refType="h" fact="0.7454"/>
                  <dgm:constr type="w" for="ch" forName="dot7" refType="userD"/>
                  <dgm:constr type="h" for="ch" forName="dot7" refType="userD"/>
                  <dgm:constr type="ctrX" for="ch" forName="dot8" refType="w" fact="0.5836"/>
                  <dgm:constr type="ctrY" for="ch" forName="dot8" refType="h" fact="0.6026"/>
                  <dgm:constr type="w" for="ch" forName="dot8" refType="userD"/>
                  <dgm:constr type="h" for="ch" forName="dot8" refType="userD"/>
                  <dgm:constr type="ctrX" for="ch" forName="dot9" refType="w" fact="0.6371"/>
                  <dgm:constr type="ctrY" for="ch" forName="dot9" refType="h" fact="0.4632"/>
                  <dgm:constr type="w" for="ch" forName="dot9" refType="userD"/>
                  <dgm:constr type="h" for="ch" forName="dot9" refType="userD"/>
                  <dgm:constr type="ctrX" for="ch" forName="dot10" refType="w" fact="0.6701"/>
                  <dgm:constr type="ctrY" for="ch" forName="dot10" refType="h" fact="0.3187"/>
                  <dgm:constr type="w" for="ch" forName="dot10" refType="userD"/>
                  <dgm:constr type="h" for="ch" forName="dot10" refType="userD"/>
                  <dgm:constr type="ctrX" for="ch" forName="dot11" refType="w" fact="0.6853"/>
                  <dgm:constr type="ctrY" for="ch" forName="dot11" refType="h" fact="0.1763"/>
                  <dgm:constr type="w" for="ch" forName="dot11" refType="userD"/>
                  <dgm:constr type="h" for="ch" forName="dot11" refType="userD"/>
                  <dgm:constr type="ctrX" for="ch" forName="dotArrow1" refType="w" fact="0.6627"/>
                  <dgm:constr type="ctrY" for="ch" forName="dotArrow1" refType="h" fact="-0.0099"/>
                  <dgm:constr type="w" for="ch" forName="dotArrow1" refType="userD"/>
                  <dgm:constr type="h" for="ch" forName="dotArrow1" refType="userD"/>
                  <dgm:constr type="ctrX" for="ch" forName="dotArrow2" refType="w" fact="0.6773"/>
                  <dgm:constr type="ctrY" for="ch" forName="dotArrow2" refType="h" fact="-0.0239"/>
                  <dgm:constr type="w" for="ch" forName="dotArrow2" refType="userD"/>
                  <dgm:constr type="h" for="ch" forName="dotArrow2" refType="userD"/>
                  <dgm:constr type="ctrX" for="ch" forName="dotArrow3" refType="w" fact="0.6919"/>
                  <dgm:constr type="ctrY" for="ch" forName="dotArrow3" refType="h" fact="-0.0378"/>
                  <dgm:constr type="w" for="ch" forName="dotArrow3" refType="userD"/>
                  <dgm:constr type="h" for="ch" forName="dotArrow3" refType="userD"/>
                  <dgm:constr type="ctrX" for="ch" forName="dotArrow4" refType="w" fact="0.7065"/>
                  <dgm:constr type="ctrY" for="ch" forName="dotArrow4" refType="h" fact="-0.0239"/>
                  <dgm:constr type="w" for="ch" forName="dotArrow4" refType="userD"/>
                  <dgm:constr type="h" for="ch" forName="dotArrow4" refType="userD"/>
                  <dgm:constr type="ctrX" for="ch" forName="dotArrow5" refType="w" fact="0.7212"/>
                  <dgm:constr type="ctrY" for="ch" forName="dotArrow5" refType="h" fact="-0.0099"/>
                  <dgm:constr type="w" for="ch" forName="dotArrow5" refType="userD"/>
                  <dgm:constr type="h" for="ch" forName="dotArrow5" refType="userD"/>
                  <dgm:constr type="ctrX" for="ch" forName="dotArrow6" refType="w" fact="0.6919"/>
                  <dgm:constr type="ctrY" for="ch" forName="dotArrow6" refType="h" fact="-0.0084"/>
                  <dgm:constr type="w" for="ch" forName="dotArrow6" refType="userD"/>
                  <dgm:constr type="h" for="ch" forName="dotArrow6" refType="userD"/>
                  <dgm:constr type="ctrX" for="ch" forName="dotArrow7" refType="w" fact="0.6919"/>
                  <dgm:constr type="ctrY" for="ch" forName="dotArrow7" refType="h" fact="0.0211"/>
                  <dgm:constr type="w" for="ch" forName="dotArrow7" refType="userD"/>
                  <dgm:constr type="h" for="ch" forName="dotArrow7" refType="userD"/>
                  <dgm:constr type="l" for="ch" forName="parTx1" refType="w" fact="0.2556"/>
                  <dgm:constr type="t" for="ch" forName="parTx1" refType="h" fact="0.8856"/>
                  <dgm:constr type="w" for="ch" forName="parTx1" refType="w" fact="0.2101"/>
                  <dgm:constr type="h" for="ch" forName="parTx1" refType="h" fact="0.0704"/>
                  <dgm:constr type="ctrX" for="ch" forName="picture1" refType="w" fact="0.246"/>
                  <dgm:constr type="ctrY" for="ch" forName="picture1" refType="h" fact="0.8769"/>
                  <dgm:constr type="w" for="ch" forName="picture1" refType="w" fact="0.0974"/>
                  <dgm:constr type="h" for="ch" forName="picture1" refType="h" fact="0.1218"/>
                  <dgm:constr type="l" for="ch" forName="desTx1" refType="r" refFor="ch" refForName="parTx1"/>
                  <dgm:constr type="r" for="ch" forName="desTx1" refType="w"/>
                  <dgm:constr type="t" for="ch" forName="desTx1" refType="t" refFor="ch" refForName="parTx1"/>
                  <dgm:constr type="h" for="ch" forName="desTx1" refType="h" refFor="ch" refForName="parTx1"/>
                  <dgm:constr type="l" for="ch" forName="parTx2" refType="w" fact="0.4535"/>
                  <dgm:constr type="t" for="ch" forName="parTx2" refType="h" fact="0.7956"/>
                  <dgm:constr type="w" for="ch" forName="parTx2" refType="w" fact="0.2101"/>
                  <dgm:constr type="h" for="ch" forName="parTx2" refType="h" fact="0.0704"/>
                  <dgm:constr type="ctrX" for="ch" forName="picture2" refType="w" fact="0.4439"/>
                  <dgm:constr type="ctrY" for="ch" forName="picture2" refType="h" fact="0.787"/>
                  <dgm:constr type="w" for="ch" forName="picture2" refType="w" fact="0.0974"/>
                  <dgm:constr type="h" for="ch" forName="picture2" refType="h" fact="0.1218"/>
                  <dgm:constr type="l" for="ch" forName="desTx2" refType="r" refFor="ch" refForName="parTx2"/>
                  <dgm:constr type="r" for="ch" forName="desTx2" refType="w"/>
                  <dgm:constr type="t" for="ch" forName="desTx2" refType="t" refFor="ch" refForName="parTx2"/>
                  <dgm:constr type="h" for="ch" forName="desTx2" refType="h" refFor="ch" refForName="parTx2"/>
                  <dgm:constr type="l" for="ch" forName="parTx3" refType="w" fact="0.5511"/>
                  <dgm:constr type="t" for="ch" forName="parTx3" refType="h" fact="0.673"/>
                  <dgm:constr type="w" for="ch" forName="parTx3" refType="w" fact="0.2101"/>
                  <dgm:constr type="h" for="ch" forName="parTx3" refType="h" fact="0.0704"/>
                  <dgm:constr type="ctrX" for="ch" forName="picture3" refType="w" fact="0.5415"/>
                  <dgm:constr type="ctrY" for="ch" forName="picture3" refType="h" fact="0.6644"/>
                  <dgm:constr type="w" for="ch" forName="picture3" refType="w" fact="0.0974"/>
                  <dgm:constr type="h" for="ch" forName="picture3" refType="h" fact="0.1218"/>
                  <dgm:constr type="l" for="ch" forName="desTx3" refType="r" refFor="ch" refForName="parTx3"/>
                  <dgm:constr type="r" for="ch" forName="desTx3" refType="w"/>
                  <dgm:constr type="t" for="ch" forName="desTx3" refType="t" refFor="ch" refForName="parTx3"/>
                  <dgm:constr type="h" for="ch" forName="desTx3" refType="h" refFor="ch" refForName="parTx3"/>
                  <dgm:constr type="l" for="ch" forName="parTx4" refType="w" fact="0.6132"/>
                  <dgm:constr type="t" for="ch" forName="parTx4" refType="h" fact="0.538"/>
                  <dgm:constr type="w" for="ch" forName="parTx4" refType="w" fact="0.2101"/>
                  <dgm:constr type="h" for="ch" forName="parTx4" refType="h" fact="0.0704"/>
                  <dgm:constr type="ctrX" for="ch" forName="picture4" refType="w" fact="0.6037"/>
                  <dgm:constr type="ctrY" for="ch" forName="picture4" refType="h" fact="0.5294"/>
                  <dgm:constr type="w" for="ch" forName="picture4" refType="w" fact="0.0974"/>
                  <dgm:constr type="h" for="ch" forName="picture4" refType="h" fact="0.1218"/>
                  <dgm:constr type="l" for="ch" forName="desTx4" refType="r" refFor="ch" refForName="parTx4"/>
                  <dgm:constr type="r" for="ch" forName="desTx4" refType="w"/>
                  <dgm:constr type="t" for="ch" forName="desTx4" refType="t" refFor="ch" refForName="parTx4"/>
                  <dgm:constr type="h" for="ch" forName="desTx4" refType="h" refFor="ch" refForName="parTx4"/>
                  <dgm:constr type="l" for="ch" forName="parTx5" refType="w" fact="0.6576"/>
                  <dgm:constr type="t" for="ch" forName="parTx5" refType="h" fact="0.3951"/>
                  <dgm:constr type="w" for="ch" forName="parTx5" refType="w" fact="0.2101"/>
                  <dgm:constr type="h" for="ch" forName="parTx5" refType="h" fact="0.0704"/>
                  <dgm:constr type="ctrX" for="ch" forName="picture5" refType="w" fact="0.648"/>
                  <dgm:constr type="ctrY" for="ch" forName="picture5" refType="h" fact="0.3864"/>
                  <dgm:constr type="w" for="ch" forName="picture5" refType="w" fact="0.0974"/>
                  <dgm:constr type="h" for="ch" forName="picture5" refType="h" fact="0.1218"/>
                  <dgm:constr type="l" for="ch" forName="desTx5" refType="r" refFor="ch" refForName="parTx5"/>
                  <dgm:constr type="r" for="ch" forName="desTx5" refType="w"/>
                  <dgm:constr type="t" for="ch" forName="desTx5" refType="t" refFor="ch" refForName="parTx5"/>
                  <dgm:constr type="h" for="ch" forName="desTx5" refType="h" refFor="ch" refForName="parTx5"/>
                  <dgm:constr type="l" for="ch" forName="parTx6" refType="w" fact="0.6828"/>
                  <dgm:constr type="t" for="ch" forName="parTx6" refType="h" fact="0.2531"/>
                  <dgm:constr type="w" for="ch" forName="parTx6" refType="w" fact="0.2101"/>
                  <dgm:constr type="h" for="ch" forName="parTx6" refType="h" fact="0.0704"/>
                  <dgm:constr type="ctrX" for="ch" forName="picture6" refType="w" fact="0.6733"/>
                  <dgm:constr type="ctrY" for="ch" forName="picture6" refType="h" fact="0.2444"/>
                  <dgm:constr type="w" for="ch" forName="picture6" refType="w" fact="0.0974"/>
                  <dgm:constr type="h" for="ch" forName="picture6" refType="h" fact="0.1218"/>
                  <dgm:constr type="l" for="ch" forName="desTx6" refType="r" refFor="ch" refForName="parTx6"/>
                  <dgm:constr type="r" for="ch" forName="desTx6" refType="w"/>
                  <dgm:constr type="t" for="ch" forName="desTx6" refType="t" refFor="ch" refForName="parTx6"/>
                  <dgm:constr type="h" for="ch" forName="desTx6" refType="h" refFor="ch" refForName="parTx6"/>
                  <dgm:constr type="l" for="ch" forName="parTx7" refType="w" fact="0.6966"/>
                  <dgm:constr type="t" for="ch" forName="parTx7" refType="h" fact="0.1162"/>
                  <dgm:constr type="w" for="ch" forName="parTx7" refType="w" fact="0.2101"/>
                  <dgm:constr type="h" for="ch" forName="parTx7" refType="h" fact="0.0704"/>
                  <dgm:constr type="ctrX" for="ch" forName="picture7" refType="w" fact="0.6871"/>
                  <dgm:constr type="ctrY" for="ch" forName="picture7" refType="h" fact="0.1075"/>
                  <dgm:constr type="w" for="ch" forName="picture7" refType="w" fact="0.0974"/>
                  <dgm:constr type="h" for="ch" forName="picture7" refType="h" fact="0.1218"/>
                  <dgm:constr type="l" for="ch" forName="desTx7" refType="r" refFor="ch" refForName="parTx7"/>
                  <dgm:constr type="r" for="ch" forName="desTx7" refType="w"/>
                  <dgm:constr type="t" for="ch" forName="desTx7" refType="t" refFor="ch" refForName="parTx7"/>
                  <dgm:constr type="h" for="ch" forName="desTx7" refType="h" refFor="ch" refForName="parTx7"/>
                </dgm:constrLst>
              </dgm:if>
              <dgm:else name="Name67">
                <dgm:alg type="composite">
                  <dgm:param type="ar" val="1.096"/>
                </dgm:alg>
                <dgm:constrLst>
                  <dgm:constr type="primFontSz" for="ch" forName="parTx1" op="equ" val="65"/>
                  <dgm:constr type="primFontSz" for="ch" forName="parTx2" refType="primFontSz" refFor="ch" refForName="parTx1" op="equ"/>
                  <dgm:constr type="primFontSz" for="ch" forName="parTx3" refType="primFontSz" refFor="ch" refForName="parTx1" op="equ"/>
                  <dgm:constr type="primFontSz" for="ch" forName="parTx4" refType="primFontSz" refFor="ch" refForName="parTx1" op="equ"/>
                  <dgm:constr type="primFontSz" for="ch" forName="parTx5" refType="primFontSz" refFor="ch" refForName="parTx1" op="equ"/>
                  <dgm:constr type="primFontSz" for="ch" forName="parTx6" refType="primFontSz" refFor="ch" refForName="parTx1" op="equ"/>
                  <dgm:constr type="primFontSz" for="ch" forName="parTx7" refType="primFontSz" refFor="ch" refForName="parTx1" op="equ"/>
                  <dgm:constr type="userD" refType="w" fact="0.0111"/>
                  <dgm:constr type="ctrX" for="ch" forName="dot1" refType="w" fact="0.4459"/>
                  <dgm:constr type="ctrY" for="ch" forName="dot1" refType="h" fact="0.8342"/>
                  <dgm:constr type="w" for="ch" forName="dot1" refType="userD"/>
                  <dgm:constr type="h" for="ch" forName="dot1" refType="userD"/>
                  <dgm:constr type="ctrX" for="ch" forName="dot2" refType="w" fact="0.4244"/>
                  <dgm:constr type="ctrY" for="ch" forName="dot2" refType="h" fact="0.8448"/>
                  <dgm:constr type="w" for="ch" forName="dot2" refType="userD"/>
                  <dgm:constr type="h" for="ch" forName="dot2" refType="userD"/>
                  <dgm:constr type="ctrX" for="ch" forName="dot3" refType="w" fact="0.4026"/>
                  <dgm:constr type="ctrY" for="ch" forName="dot3" refType="h" fact="0.8539"/>
                  <dgm:constr type="w" for="ch" forName="dot3" refType="userD"/>
                  <dgm:constr type="h" for="ch" forName="dot3" refType="userD"/>
                  <dgm:constr type="ctrX" for="ch" forName="dot4" refType="w" fact="0.3806"/>
                  <dgm:constr type="ctrY" for="ch" forName="dot4" refType="h" fact="0.8615"/>
                  <dgm:constr type="w" for="ch" forName="dot4" refType="userD"/>
                  <dgm:constr type="h" for="ch" forName="dot4" refType="userD"/>
                  <dgm:constr type="ctrX" for="ch" forName="dot5" refType="w" fact="0.3584"/>
                  <dgm:constr type="ctrY" for="ch" forName="dot5" refType="h" fact="0.8676"/>
                  <dgm:constr type="w" for="ch" forName="dot5" refType="userD"/>
                  <dgm:constr type="h" for="ch" forName="dot5" refType="userD"/>
                  <dgm:constr type="ctrX" for="ch" forName="dot6" refType="w" fact="0.5803"/>
                  <dgm:constr type="ctrY" for="ch" forName="dot6" refType="h" fact="0.7255"/>
                  <dgm:constr type="w" for="ch" forName="dot6" refType="userD"/>
                  <dgm:constr type="h" for="ch" forName="dot6" refType="userD"/>
                  <dgm:constr type="ctrX" for="ch" forName="dot7" refType="w" fact="0.5618"/>
                  <dgm:constr type="ctrY" for="ch" forName="dot7" refType="h" fact="0.7454"/>
                  <dgm:constr type="w" for="ch" forName="dot7" refType="userD"/>
                  <dgm:constr type="h" for="ch" forName="dot7" refType="userD"/>
                  <dgm:constr type="ctrX" for="ch" forName="dot8" refType="w" fact="0.6656"/>
                  <dgm:constr type="ctrY" for="ch" forName="dot8" refType="h" fact="0.6026"/>
                  <dgm:constr type="w" for="ch" forName="dot8" refType="userD"/>
                  <dgm:constr type="h" for="ch" forName="dot8" refType="userD"/>
                  <dgm:constr type="ctrX" for="ch" forName="dot9" refType="w" fact="0.7266"/>
                  <dgm:constr type="ctrY" for="ch" forName="dot9" refType="h" fact="0.4632"/>
                  <dgm:constr type="w" for="ch" forName="dot9" refType="userD"/>
                  <dgm:constr type="h" for="ch" forName="dot9" refType="userD"/>
                  <dgm:constr type="ctrX" for="ch" forName="dot10" refType="w" fact="0.7643"/>
                  <dgm:constr type="ctrY" for="ch" forName="dot10" refType="h" fact="0.3187"/>
                  <dgm:constr type="w" for="ch" forName="dot10" refType="userD"/>
                  <dgm:constr type="h" for="ch" forName="dot10" refType="userD"/>
                  <dgm:constr type="ctrX" for="ch" forName="dot11" refType="w" fact="0.7816"/>
                  <dgm:constr type="ctrY" for="ch" forName="dot11" refType="h" fact="0.1763"/>
                  <dgm:constr type="w" for="ch" forName="dot11" refType="userD"/>
                  <dgm:constr type="h" for="ch" forName="dot11" refType="userD"/>
                  <dgm:constr type="ctrX" for="ch" forName="dotArrow1" refType="w" fact="0.7558"/>
                  <dgm:constr type="ctrY" for="ch" forName="dotArrow1" refType="h" fact="-0.0099"/>
                  <dgm:constr type="w" for="ch" forName="dotArrow1" refType="userD"/>
                  <dgm:constr type="h" for="ch" forName="dotArrow1" refType="userD"/>
                  <dgm:constr type="ctrX" for="ch" forName="dotArrow2" refType="w" fact="0.7725"/>
                  <dgm:constr type="ctrY" for="ch" forName="dotArrow2" refType="h" fact="-0.0239"/>
                  <dgm:constr type="w" for="ch" forName="dotArrow2" refType="userD"/>
                  <dgm:constr type="h" for="ch" forName="dotArrow2" refType="userD"/>
                  <dgm:constr type="ctrX" for="ch" forName="dotArrow3" refType="w" fact="0.7892"/>
                  <dgm:constr type="ctrY" for="ch" forName="dotArrow3" refType="h" fact="-0.0378"/>
                  <dgm:constr type="w" for="ch" forName="dotArrow3" refType="userD"/>
                  <dgm:constr type="h" for="ch" forName="dotArrow3" refType="userD"/>
                  <dgm:constr type="ctrX" for="ch" forName="dotArrow4" refType="w" fact="0.8058"/>
                  <dgm:constr type="ctrY" for="ch" forName="dotArrow4" refType="h" fact="-0.0239"/>
                  <dgm:constr type="w" for="ch" forName="dotArrow4" refType="userD"/>
                  <dgm:constr type="h" for="ch" forName="dotArrow4" refType="userD"/>
                  <dgm:constr type="ctrX" for="ch" forName="dotArrow5" refType="w" fact="0.8225"/>
                  <dgm:constr type="ctrY" for="ch" forName="dotArrow5" refType="h" fact="-0.0099"/>
                  <dgm:constr type="w" for="ch" forName="dotArrow5" refType="userD"/>
                  <dgm:constr type="h" for="ch" forName="dotArrow5" refType="userD"/>
                  <dgm:constr type="ctrX" for="ch" forName="dotArrow6" refType="w" fact="0.7892"/>
                  <dgm:constr type="ctrY" for="ch" forName="dotArrow6" refType="h" fact="-0.0084"/>
                  <dgm:constr type="w" for="ch" forName="dotArrow6" refType="userD"/>
                  <dgm:constr type="h" for="ch" forName="dotArrow6" refType="userD"/>
                  <dgm:constr type="ctrX" for="ch" forName="dotArrow7" refType="w" fact="0.7892"/>
                  <dgm:constr type="ctrY" for="ch" forName="dotArrow7" refType="h" fact="0.0211"/>
                  <dgm:constr type="w" for="ch" forName="dotArrow7" refType="userD"/>
                  <dgm:constr type="h" for="ch" forName="dotArrow7" refType="userD"/>
                  <dgm:constr type="l" for="ch" forName="parTx1" refType="w" fact="0.2915"/>
                  <dgm:constr type="t" for="ch" forName="parTx1" refType="h" fact="0.8845"/>
                  <dgm:constr type="w" for="ch" forName="parTx1" refType="w" fact="0.2396"/>
                  <dgm:constr type="h" for="ch" forName="parTx1" refType="h" fact="0.0704"/>
                  <dgm:constr type="ctrX" for="ch" forName="picture1" refType="w" fact="0.2806"/>
                  <dgm:constr type="ctrY" for="ch" forName="picture1" refType="h" fact="0.8769"/>
                  <dgm:constr type="w" for="ch" forName="picture1" refType="w" fact="0.1111"/>
                  <dgm:constr type="h" for="ch" forName="picture1" refType="h" fact="0.1218"/>
                  <dgm:constr type="l" for="ch" forName="parTx2" refType="w" fact="0.5172"/>
                  <dgm:constr type="t" for="ch" forName="parTx2" refType="h" fact="0.7946"/>
                  <dgm:constr type="w" for="ch" forName="parTx2" refType="w" fact="0.2396"/>
                  <dgm:constr type="h" for="ch" forName="parTx2" refType="h" fact="0.0704"/>
                  <dgm:constr type="ctrX" for="ch" forName="picture2" refType="w" fact="0.5063"/>
                  <dgm:constr type="ctrY" for="ch" forName="picture2" refType="h" fact="0.787"/>
                  <dgm:constr type="w" for="ch" forName="picture2" refType="w" fact="0.1111"/>
                  <dgm:constr type="h" for="ch" forName="picture2" refType="h" fact="0.1218"/>
                  <dgm:constr type="l" for="ch" forName="parTx3" refType="w" fact="0.6285"/>
                  <dgm:constr type="t" for="ch" forName="parTx3" refType="h" fact="0.672"/>
                  <dgm:constr type="w" for="ch" forName="parTx3" refType="w" fact="0.2396"/>
                  <dgm:constr type="h" for="ch" forName="parTx3" refType="h" fact="0.0704"/>
                  <dgm:constr type="ctrX" for="ch" forName="picture3" refType="w" fact="0.6176"/>
                  <dgm:constr type="ctrY" for="ch" forName="picture3" refType="h" fact="0.6644"/>
                  <dgm:constr type="w" for="ch" forName="picture3" refType="w" fact="0.1111"/>
                  <dgm:constr type="h" for="ch" forName="picture3" refType="h" fact="0.1218"/>
                  <dgm:constr type="l" for="ch" forName="parTx4" refType="w" fact="0.6994"/>
                  <dgm:constr type="t" for="ch" forName="parTx4" refType="h" fact="0.5369"/>
                  <dgm:constr type="w" for="ch" forName="parTx4" refType="w" fact="0.2396"/>
                  <dgm:constr type="h" for="ch" forName="parTx4" refType="h" fact="0.0704"/>
                  <dgm:constr type="ctrX" for="ch" forName="picture4" refType="w" fact="0.6885"/>
                  <dgm:constr type="ctrY" for="ch" forName="picture4" refType="h" fact="0.5294"/>
                  <dgm:constr type="w" for="ch" forName="picture4" refType="w" fact="0.1111"/>
                  <dgm:constr type="h" for="ch" forName="picture4" refType="h" fact="0.1218"/>
                  <dgm:constr type="l" for="ch" forName="parTx5" refType="w" fact="0.75"/>
                  <dgm:constr type="t" for="ch" forName="parTx5" refType="h" fact="0.394"/>
                  <dgm:constr type="w" for="ch" forName="parTx5" refType="w" fact="0.2396"/>
                  <dgm:constr type="h" for="ch" forName="parTx5" refType="h" fact="0.0704"/>
                  <dgm:constr type="ctrX" for="ch" forName="picture5" refType="w" fact="0.7391"/>
                  <dgm:constr type="ctrY" for="ch" forName="picture5" refType="h" fact="0.3864"/>
                  <dgm:constr type="w" for="ch" forName="picture5" refType="w" fact="0.1111"/>
                  <dgm:constr type="h" for="ch" forName="picture5" refType="h" fact="0.1218"/>
                  <dgm:constr type="l" for="ch" forName="parTx6" refType="w" fact="0.7788"/>
                  <dgm:constr type="t" for="ch" forName="parTx6" refType="h" fact="0.252"/>
                  <dgm:constr type="w" for="ch" forName="parTx6" refType="w" fact="0.2396"/>
                  <dgm:constr type="h" for="ch" forName="parTx6" refType="h" fact="0.0704"/>
                  <dgm:constr type="ctrX" for="ch" forName="picture6" refType="w" fact="0.7679"/>
                  <dgm:constr type="ctrY" for="ch" forName="picture6" refType="h" fact="0.2444"/>
                  <dgm:constr type="w" for="ch" forName="picture6" refType="w" fact="0.1111"/>
                  <dgm:constr type="h" for="ch" forName="picture6" refType="h" fact="0.1218"/>
                  <dgm:constr type="l" for="ch" forName="parTx7" refType="w" fact="0.7945"/>
                  <dgm:constr type="t" for="ch" forName="parTx7" refType="h" fact="0.1151"/>
                  <dgm:constr type="w" for="ch" forName="parTx7" refType="w" fact="0.2396"/>
                  <dgm:constr type="h" for="ch" forName="parTx7" refType="h" fact="0.0704"/>
                  <dgm:constr type="ctrX" for="ch" forName="picture7" refType="w" fact="0.7836"/>
                  <dgm:constr type="ctrY" for="ch" forName="picture7" refType="h" fact="0.1075"/>
                  <dgm:constr type="w" for="ch" forName="picture7" refType="w" fact="0.1111"/>
                  <dgm:constr type="h" for="ch" forName="picture7" refType="h" fact="0.1218"/>
                </dgm:constrLst>
              </dgm:else>
            </dgm:choose>
          </dgm:if>
          <dgm:else name="Name68">
            <dgm:choose name="Name69">
              <dgm:if name="Name70" axis="des" func="maxDepth" op="gt" val="1">
                <dgm:alg type="composite">
                  <dgm:param type="ar" val="1.25"/>
                </dgm:alg>
                <dgm:constrLst>
                  <dgm:constr type="primFontSz" for="ch" forName="parTx1" op="equ" val="65"/>
                  <dgm:constr type="primFontSz" for="ch" forName="parTx2" refType="primFontSz" refFor="ch" refForName="parTx1" op="equ"/>
                  <dgm:constr type="primFontSz" for="ch" forName="parTx3" refType="primFontSz" refFor="ch" refForName="parTx1" op="equ"/>
                  <dgm:constr type="primFontSz" for="ch" forName="parTx4" refType="primFontSz" refFor="ch" refForName="parTx1" op="equ"/>
                  <dgm:constr type="primFontSz" for="ch" forName="parTx5" refType="primFontSz" refFor="ch" refForName="parTx1" op="equ"/>
                  <dgm:constr type="primFontSz" for="ch" forName="parTx6" refType="primFontSz" refFor="ch" refForName="parTx1" op="equ"/>
                  <dgm:constr type="primFontSz" for="ch" forName="parTx7" refType="primFontSz" refFor="ch" refForName="parTx1" op="equ"/>
                  <dgm:constr type="primFontSz" for="ch" forName="desTx1" op="equ" val="65"/>
                  <dgm:constr type="primFontSz" for="ch" forName="desTx2" refType="primFontSz" refFor="ch" refForName="desTx1" op="equ"/>
                  <dgm:constr type="primFontSz" for="ch" forName="desTx3" refType="primFontSz" refFor="ch" refForName="desTx1" op="equ"/>
                  <dgm:constr type="primFontSz" for="ch" forName="desTx4" refType="primFontSz" refFor="ch" refForName="desTx1" op="equ"/>
                  <dgm:constr type="primFontSz" for="ch" forName="desTx5" refType="primFontSz" refFor="ch" refForName="desTx1" op="equ"/>
                  <dgm:constr type="primFontSz" for="ch" forName="desTx6" refType="primFontSz" refFor="ch" refForName="desTx1" op="equ"/>
                  <dgm:constr type="primFontSz" for="ch" forName="desTx7" refType="primFontSz" refFor="ch" refForName="desTx1" op="equ"/>
                  <dgm:constr type="userD" refType="w" fact="0.0097"/>
                  <dgm:constr type="ctrX" for="ch" forName="dot1" refType="w" fact="0.6091"/>
                  <dgm:constr type="ctrY" for="ch" forName="dot1" refType="h" fact="0.8342"/>
                  <dgm:constr type="w" for="ch" forName="dot1" refType="userD"/>
                  <dgm:constr type="h" for="ch" forName="dot1" refType="userD"/>
                  <dgm:constr type="ctrX" for="ch" forName="dot2" refType="w" fact="0.6279"/>
                  <dgm:constr type="ctrY" for="ch" forName="dot2" refType="h" fact="0.8448"/>
                  <dgm:constr type="w" for="ch" forName="dot2" refType="userD"/>
                  <dgm:constr type="h" for="ch" forName="dot2" refType="userD"/>
                  <dgm:constr type="ctrX" for="ch" forName="dot3" refType="w" fact="0.647"/>
                  <dgm:constr type="ctrY" for="ch" forName="dot3" refType="h" fact="0.8539"/>
                  <dgm:constr type="w" for="ch" forName="dot3" refType="userD"/>
                  <dgm:constr type="h" for="ch" forName="dot3" refType="userD"/>
                  <dgm:constr type="ctrX" for="ch" forName="dot4" refType="w" fact="0.6663"/>
                  <dgm:constr type="ctrY" for="ch" forName="dot4" refType="h" fact="0.8615"/>
                  <dgm:constr type="w" for="ch" forName="dot4" refType="userD"/>
                  <dgm:constr type="h" for="ch" forName="dot4" refType="userD"/>
                  <dgm:constr type="ctrX" for="ch" forName="dot5" refType="w" fact="0.6858"/>
                  <dgm:constr type="ctrY" for="ch" forName="dot5" refType="h" fact="0.8676"/>
                  <dgm:constr type="w" for="ch" forName="dot5" refType="userD"/>
                  <dgm:constr type="h" for="ch" forName="dot5" refType="userD"/>
                  <dgm:constr type="ctrX" for="ch" forName="dot6" refType="w" fact="0.4912"/>
                  <dgm:constr type="ctrY" for="ch" forName="dot6" refType="h" fact="0.7255"/>
                  <dgm:constr type="w" for="ch" forName="dot6" refType="userD"/>
                  <dgm:constr type="h" for="ch" forName="dot6" refType="userD"/>
                  <dgm:constr type="ctrX" for="ch" forName="dot7" refType="w" fact="0.5074"/>
                  <dgm:constr type="ctrY" for="ch" forName="dot7" refType="h" fact="0.7454"/>
                  <dgm:constr type="w" for="ch" forName="dot7" refType="userD"/>
                  <dgm:constr type="h" for="ch" forName="dot7" refType="userD"/>
                  <dgm:constr type="ctrX" for="ch" forName="dot8" refType="w" fact="0.4164"/>
                  <dgm:constr type="ctrY" for="ch" forName="dot8" refType="h" fact="0.6026"/>
                  <dgm:constr type="w" for="ch" forName="dot8" refType="userD"/>
                  <dgm:constr type="h" for="ch" forName="dot8" refType="userD"/>
                  <dgm:constr type="ctrX" for="ch" forName="dot9" refType="w" fact="0.3629"/>
                  <dgm:constr type="ctrY" for="ch" forName="dot9" refType="h" fact="0.4632"/>
                  <dgm:constr type="w" for="ch" forName="dot9" refType="userD"/>
                  <dgm:constr type="h" for="ch" forName="dot9" refType="userD"/>
                  <dgm:constr type="ctrX" for="ch" forName="dot10" refType="w" fact="0.3299"/>
                  <dgm:constr type="ctrY" for="ch" forName="dot10" refType="h" fact="0.3187"/>
                  <dgm:constr type="w" for="ch" forName="dot10" refType="userD"/>
                  <dgm:constr type="h" for="ch" forName="dot10" refType="userD"/>
                  <dgm:constr type="ctrX" for="ch" forName="dot11" refType="w" fact="0.3147"/>
                  <dgm:constr type="ctrY" for="ch" forName="dot11" refType="h" fact="0.1763"/>
                  <dgm:constr type="w" for="ch" forName="dot11" refType="userD"/>
                  <dgm:constr type="h" for="ch" forName="dot11" refType="userD"/>
                  <dgm:constr type="ctrX" for="ch" forName="dotArrow1" refType="w" fact="0.3373"/>
                  <dgm:constr type="ctrY" for="ch" forName="dotArrow1" refType="h" fact="-0.0099"/>
                  <dgm:constr type="w" for="ch" forName="dotArrow1" refType="userD"/>
                  <dgm:constr type="h" for="ch" forName="dotArrow1" refType="userD"/>
                  <dgm:constr type="ctrX" for="ch" forName="dotArrow2" refType="w" fact="0.3227"/>
                  <dgm:constr type="ctrY" for="ch" forName="dotArrow2" refType="h" fact="-0.0239"/>
                  <dgm:constr type="w" for="ch" forName="dotArrow2" refType="userD"/>
                  <dgm:constr type="h" for="ch" forName="dotArrow2" refType="userD"/>
                  <dgm:constr type="ctrX" for="ch" forName="dotArrow3" refType="w" fact="0.3081"/>
                  <dgm:constr type="ctrY" for="ch" forName="dotArrow3" refType="h" fact="-0.0378"/>
                  <dgm:constr type="w" for="ch" forName="dotArrow3" refType="userD"/>
                  <dgm:constr type="h" for="ch" forName="dotArrow3" refType="userD"/>
                  <dgm:constr type="ctrX" for="ch" forName="dotArrow4" refType="w" fact="0.2935"/>
                  <dgm:constr type="ctrY" for="ch" forName="dotArrow4" refType="h" fact="-0.0239"/>
                  <dgm:constr type="w" for="ch" forName="dotArrow4" refType="userD"/>
                  <dgm:constr type="h" for="ch" forName="dotArrow4" refType="userD"/>
                  <dgm:constr type="ctrX" for="ch" forName="dotArrow5" refType="w" fact="0.2788"/>
                  <dgm:constr type="ctrY" for="ch" forName="dotArrow5" refType="h" fact="-0.0099"/>
                  <dgm:constr type="w" for="ch" forName="dotArrow5" refType="userD"/>
                  <dgm:constr type="h" for="ch" forName="dotArrow5" refType="userD"/>
                  <dgm:constr type="ctrX" for="ch" forName="dotArrow6" refType="w" fact="0.3081"/>
                  <dgm:constr type="ctrY" for="ch" forName="dotArrow6" refType="h" fact="-0.0084"/>
                  <dgm:constr type="w" for="ch" forName="dotArrow6" refType="userD"/>
                  <dgm:constr type="h" for="ch" forName="dotArrow6" refType="userD"/>
                  <dgm:constr type="ctrX" for="ch" forName="dotArrow7" refType="w" fact="0.3081"/>
                  <dgm:constr type="ctrY" for="ch" forName="dotArrow7" refType="h" fact="0.0211"/>
                  <dgm:constr type="w" for="ch" forName="dotArrow7" refType="userD"/>
                  <dgm:constr type="h" for="ch" forName="dotArrow7" refType="userD"/>
                  <dgm:constr type="r" for="ch" forName="parTx1" refType="w" fact="0.7444"/>
                  <dgm:constr type="t" for="ch" forName="parTx1" refType="h" fact="0.8856"/>
                  <dgm:constr type="w" for="ch" forName="parTx1" refType="w" fact="0.2101"/>
                  <dgm:constr type="h" for="ch" forName="parTx1" refType="h" fact="0.0704"/>
                  <dgm:constr type="ctrX" for="ch" forName="picture1" refType="w" fact="0.754"/>
                  <dgm:constr type="ctrY" for="ch" forName="picture1" refType="h" fact="0.8769"/>
                  <dgm:constr type="w" for="ch" forName="picture1" refType="w" fact="0.0974"/>
                  <dgm:constr type="h" for="ch" forName="picture1" refType="h" fact="0.1218"/>
                  <dgm:constr type="r" for="ch" forName="desTx1" refType="l" refFor="ch" refForName="parTx1"/>
                  <dgm:constr type="l" for="ch" forName="desTx1"/>
                  <dgm:constr type="t" for="ch" forName="desTx1" refType="t" refFor="ch" refForName="parTx1"/>
                  <dgm:constr type="h" for="ch" forName="desTx1" refType="h" refFor="ch" refForName="parTx1"/>
                  <dgm:constr type="r" for="ch" forName="parTx2" refType="w" fact="0.5465"/>
                  <dgm:constr type="t" for="ch" forName="parTx2" refType="h" fact="0.7956"/>
                  <dgm:constr type="w" for="ch" forName="parTx2" refType="w" fact="0.2101"/>
                  <dgm:constr type="h" for="ch" forName="parTx2" refType="h" fact="0.0704"/>
                  <dgm:constr type="ctrX" for="ch" forName="picture2" refType="w" fact="0.5561"/>
                  <dgm:constr type="ctrY" for="ch" forName="picture2" refType="h" fact="0.787"/>
                  <dgm:constr type="w" for="ch" forName="picture2" refType="w" fact="0.0974"/>
                  <dgm:constr type="h" for="ch" forName="picture2" refType="h" fact="0.1218"/>
                  <dgm:constr type="r" for="ch" forName="desTx2" refType="l" refFor="ch" refForName="parTx2"/>
                  <dgm:constr type="l" for="ch" forName="desTx2"/>
                  <dgm:constr type="t" for="ch" forName="desTx2" refType="t" refFor="ch" refForName="parTx2"/>
                  <dgm:constr type="h" for="ch" forName="desTx2" refType="h" refFor="ch" refForName="parTx2"/>
                  <dgm:constr type="r" for="ch" forName="parTx3" refType="w" fact="0.4489"/>
                  <dgm:constr type="t" for="ch" forName="parTx3" refType="h" fact="0.673"/>
                  <dgm:constr type="w" for="ch" forName="parTx3" refType="w" fact="0.2101"/>
                  <dgm:constr type="h" for="ch" forName="parTx3" refType="h" fact="0.0704"/>
                  <dgm:constr type="ctrX" for="ch" forName="picture3" refType="w" fact="0.4585"/>
                  <dgm:constr type="ctrY" for="ch" forName="picture3" refType="h" fact="0.6644"/>
                  <dgm:constr type="w" for="ch" forName="picture3" refType="w" fact="0.0974"/>
                  <dgm:constr type="h" for="ch" forName="picture3" refType="h" fact="0.1218"/>
                  <dgm:constr type="r" for="ch" forName="desTx3" refType="l" refFor="ch" refForName="parTx3"/>
                  <dgm:constr type="l" for="ch" forName="desTx3"/>
                  <dgm:constr type="t" for="ch" forName="desTx3" refType="t" refFor="ch" refForName="parTx3"/>
                  <dgm:constr type="h" for="ch" forName="desTx3" refType="h" refFor="ch" refForName="parTx3"/>
                  <dgm:constr type="r" for="ch" forName="parTx4" refType="w" fact="0.3868"/>
                  <dgm:constr type="t" for="ch" forName="parTx4" refType="h" fact="0.538"/>
                  <dgm:constr type="w" for="ch" forName="parTx4" refType="w" fact="0.2101"/>
                  <dgm:constr type="h" for="ch" forName="parTx4" refType="h" fact="0.0704"/>
                  <dgm:constr type="ctrX" for="ch" forName="picture4" refType="w" fact="0.3963"/>
                  <dgm:constr type="ctrY" for="ch" forName="picture4" refType="h" fact="0.5294"/>
                  <dgm:constr type="w" for="ch" forName="picture4" refType="w" fact="0.0974"/>
                  <dgm:constr type="h" for="ch" forName="picture4" refType="h" fact="0.1218"/>
                  <dgm:constr type="r" for="ch" forName="desTx4" refType="l" refFor="ch" refForName="parTx4"/>
                  <dgm:constr type="l" for="ch" forName="desTx4"/>
                  <dgm:constr type="t" for="ch" forName="desTx4" refType="t" refFor="ch" refForName="parTx4"/>
                  <dgm:constr type="h" for="ch" forName="desTx4" refType="h" refFor="ch" refForName="parTx4"/>
                  <dgm:constr type="r" for="ch" forName="parTx5" refType="w" fact="0.3424"/>
                  <dgm:constr type="t" for="ch" forName="parTx5" refType="h" fact="0.3951"/>
                  <dgm:constr type="w" for="ch" forName="parTx5" refType="w" fact="0.2101"/>
                  <dgm:constr type="h" for="ch" forName="parTx5" refType="h" fact="0.0704"/>
                  <dgm:constr type="ctrX" for="ch" forName="picture5" refType="w" fact="0.352"/>
                  <dgm:constr type="ctrY" for="ch" forName="picture5" refType="h" fact="0.3864"/>
                  <dgm:constr type="w" for="ch" forName="picture5" refType="w" fact="0.0974"/>
                  <dgm:constr type="h" for="ch" forName="picture5" refType="h" fact="0.1218"/>
                  <dgm:constr type="r" for="ch" forName="desTx5" refType="l" refFor="ch" refForName="parTx5"/>
                  <dgm:constr type="l" for="ch" forName="desTx5"/>
                  <dgm:constr type="t" for="ch" forName="desTx5" refType="t" refFor="ch" refForName="parTx5"/>
                  <dgm:constr type="h" for="ch" forName="desTx5" refType="h" refFor="ch" refForName="parTx5"/>
                  <dgm:constr type="r" for="ch" forName="parTx6" refType="w" fact="0.3172"/>
                  <dgm:constr type="t" for="ch" forName="parTx6" refType="h" fact="0.2531"/>
                  <dgm:constr type="w" for="ch" forName="parTx6" refType="w" fact="0.2101"/>
                  <dgm:constr type="h" for="ch" forName="parTx6" refType="h" fact="0.0704"/>
                  <dgm:constr type="ctrX" for="ch" forName="picture6" refType="w" fact="0.3267"/>
                  <dgm:constr type="ctrY" for="ch" forName="picture6" refType="h" fact="0.2444"/>
                  <dgm:constr type="w" for="ch" forName="picture6" refType="w" fact="0.0974"/>
                  <dgm:constr type="h" for="ch" forName="picture6" refType="h" fact="0.1218"/>
                  <dgm:constr type="r" for="ch" forName="desTx6" refType="l" refFor="ch" refForName="parTx6"/>
                  <dgm:constr type="l" for="ch" forName="desTx6"/>
                  <dgm:constr type="t" for="ch" forName="desTx6" refType="t" refFor="ch" refForName="parTx6"/>
                  <dgm:constr type="h" for="ch" forName="desTx6" refType="h" refFor="ch" refForName="parTx6"/>
                  <dgm:constr type="r" for="ch" forName="parTx7" refType="w" fact="0.3034"/>
                  <dgm:constr type="t" for="ch" forName="parTx7" refType="h" fact="0.1162"/>
                  <dgm:constr type="w" for="ch" forName="parTx7" refType="w" fact="0.2101"/>
                  <dgm:constr type="h" for="ch" forName="parTx7" refType="h" fact="0.0704"/>
                  <dgm:constr type="ctrX" for="ch" forName="picture7" refType="w" fact="0.3129"/>
                  <dgm:constr type="ctrY" for="ch" forName="picture7" refType="h" fact="0.1075"/>
                  <dgm:constr type="w" for="ch" forName="picture7" refType="w" fact="0.0974"/>
                  <dgm:constr type="h" for="ch" forName="picture7" refType="h" fact="0.1218"/>
                  <dgm:constr type="r" for="ch" forName="desTx7" refType="l" refFor="ch" refForName="parTx7"/>
                  <dgm:constr type="l" for="ch" forName="desTx7"/>
                  <dgm:constr type="t" for="ch" forName="desTx7" refType="t" refFor="ch" refForName="parTx7"/>
                  <dgm:constr type="h" for="ch" forName="desTx7" refType="h" refFor="ch" refForName="parTx7"/>
                </dgm:constrLst>
              </dgm:if>
              <dgm:else name="Name71">
                <dgm:alg type="composite">
                  <dgm:param type="ar" val="1.096"/>
                </dgm:alg>
                <dgm:constrLst>
                  <dgm:constr type="primFontSz" for="ch" forName="parTx1" op="equ" val="65"/>
                  <dgm:constr type="primFontSz" for="ch" forName="parTx2" refType="primFontSz" refFor="ch" refForName="parTx1" op="equ"/>
                  <dgm:constr type="primFontSz" for="ch" forName="parTx3" refType="primFontSz" refFor="ch" refForName="parTx1" op="equ"/>
                  <dgm:constr type="primFontSz" for="ch" forName="parTx4" refType="primFontSz" refFor="ch" refForName="parTx1" op="equ"/>
                  <dgm:constr type="primFontSz" for="ch" forName="parTx5" refType="primFontSz" refFor="ch" refForName="parTx1" op="equ"/>
                  <dgm:constr type="primFontSz" for="ch" forName="parTx6" refType="primFontSz" refFor="ch" refForName="parTx1" op="equ"/>
                  <dgm:constr type="primFontSz" for="ch" forName="parTx7" refType="primFontSz" refFor="ch" refForName="parTx1" op="equ"/>
                  <dgm:constr type="userD" refType="w" fact="0.0111"/>
                  <dgm:constr type="ctrX" for="ch" forName="dot1" refType="w" fact="0.5541"/>
                  <dgm:constr type="ctrY" for="ch" forName="dot1" refType="h" fact="0.8342"/>
                  <dgm:constr type="w" for="ch" forName="dot1" refType="userD"/>
                  <dgm:constr type="h" for="ch" forName="dot1" refType="userD"/>
                  <dgm:constr type="ctrX" for="ch" forName="dot2" refType="w" fact="0.5756"/>
                  <dgm:constr type="ctrY" for="ch" forName="dot2" refType="h" fact="0.8448"/>
                  <dgm:constr type="w" for="ch" forName="dot2" refType="userD"/>
                  <dgm:constr type="h" for="ch" forName="dot2" refType="userD"/>
                  <dgm:constr type="ctrX" for="ch" forName="dot3" refType="w" fact="0.5974"/>
                  <dgm:constr type="ctrY" for="ch" forName="dot3" refType="h" fact="0.8539"/>
                  <dgm:constr type="w" for="ch" forName="dot3" refType="userD"/>
                  <dgm:constr type="h" for="ch" forName="dot3" refType="userD"/>
                  <dgm:constr type="ctrX" for="ch" forName="dot4" refType="w" fact="0.6194"/>
                  <dgm:constr type="ctrY" for="ch" forName="dot4" refType="h" fact="0.8615"/>
                  <dgm:constr type="w" for="ch" forName="dot4" refType="userD"/>
                  <dgm:constr type="h" for="ch" forName="dot4" refType="userD"/>
                  <dgm:constr type="ctrX" for="ch" forName="dot5" refType="w" fact="0.6416"/>
                  <dgm:constr type="ctrY" for="ch" forName="dot5" refType="h" fact="0.8676"/>
                  <dgm:constr type="w" for="ch" forName="dot5" refType="userD"/>
                  <dgm:constr type="h" for="ch" forName="dot5" refType="userD"/>
                  <dgm:constr type="ctrX" for="ch" forName="dot6" refType="w" fact="0.4197"/>
                  <dgm:constr type="ctrY" for="ch" forName="dot6" refType="h" fact="0.7255"/>
                  <dgm:constr type="w" for="ch" forName="dot6" refType="userD"/>
                  <dgm:constr type="h" for="ch" forName="dot6" refType="userD"/>
                  <dgm:constr type="ctrX" for="ch" forName="dot7" refType="w" fact="0.4382"/>
                  <dgm:constr type="ctrY" for="ch" forName="dot7" refType="h" fact="0.7454"/>
                  <dgm:constr type="w" for="ch" forName="dot7" refType="userD"/>
                  <dgm:constr type="h" for="ch" forName="dot7" refType="userD"/>
                  <dgm:constr type="ctrX" for="ch" forName="dot8" refType="w" fact="0.3344"/>
                  <dgm:constr type="ctrY" for="ch" forName="dot8" refType="h" fact="0.6026"/>
                  <dgm:constr type="w" for="ch" forName="dot8" refType="userD"/>
                  <dgm:constr type="h" for="ch" forName="dot8" refType="userD"/>
                  <dgm:constr type="ctrX" for="ch" forName="dot9" refType="w" fact="0.2734"/>
                  <dgm:constr type="ctrY" for="ch" forName="dot9" refType="h" fact="0.4632"/>
                  <dgm:constr type="w" for="ch" forName="dot9" refType="userD"/>
                  <dgm:constr type="h" for="ch" forName="dot9" refType="userD"/>
                  <dgm:constr type="ctrX" for="ch" forName="dot10" refType="w" fact="0.2357"/>
                  <dgm:constr type="ctrY" for="ch" forName="dot10" refType="h" fact="0.3187"/>
                  <dgm:constr type="w" for="ch" forName="dot10" refType="userD"/>
                  <dgm:constr type="h" for="ch" forName="dot10" refType="userD"/>
                  <dgm:constr type="ctrX" for="ch" forName="dot11" refType="w" fact="0.2184"/>
                  <dgm:constr type="ctrY" for="ch" forName="dot11" refType="h" fact="0.1763"/>
                  <dgm:constr type="w" for="ch" forName="dot11" refType="userD"/>
                  <dgm:constr type="h" for="ch" forName="dot11" refType="userD"/>
                  <dgm:constr type="ctrX" for="ch" forName="dotArrow1" refType="w" fact="0.2442"/>
                  <dgm:constr type="ctrY" for="ch" forName="dotArrow1" refType="h" fact="-0.0099"/>
                  <dgm:constr type="w" for="ch" forName="dotArrow1" refType="userD"/>
                  <dgm:constr type="h" for="ch" forName="dotArrow1" refType="userD"/>
                  <dgm:constr type="ctrX" for="ch" forName="dotArrow2" refType="w" fact="0.2275"/>
                  <dgm:constr type="ctrY" for="ch" forName="dotArrow2" refType="h" fact="-0.0239"/>
                  <dgm:constr type="w" for="ch" forName="dotArrow2" refType="userD"/>
                  <dgm:constr type="h" for="ch" forName="dotArrow2" refType="userD"/>
                  <dgm:constr type="ctrX" for="ch" forName="dotArrow3" refType="w" fact="0.2108"/>
                  <dgm:constr type="ctrY" for="ch" forName="dotArrow3" refType="h" fact="-0.0378"/>
                  <dgm:constr type="w" for="ch" forName="dotArrow3" refType="userD"/>
                  <dgm:constr type="h" for="ch" forName="dotArrow3" refType="userD"/>
                  <dgm:constr type="ctrX" for="ch" forName="dotArrow4" refType="w" fact="0.1942"/>
                  <dgm:constr type="ctrY" for="ch" forName="dotArrow4" refType="h" fact="-0.0239"/>
                  <dgm:constr type="w" for="ch" forName="dotArrow4" refType="userD"/>
                  <dgm:constr type="h" for="ch" forName="dotArrow4" refType="userD"/>
                  <dgm:constr type="ctrX" for="ch" forName="dotArrow5" refType="w" fact="0.1775"/>
                  <dgm:constr type="ctrY" for="ch" forName="dotArrow5" refType="h" fact="-0.0099"/>
                  <dgm:constr type="w" for="ch" forName="dotArrow5" refType="userD"/>
                  <dgm:constr type="h" for="ch" forName="dotArrow5" refType="userD"/>
                  <dgm:constr type="ctrX" for="ch" forName="dotArrow6" refType="w" fact="0.2108"/>
                  <dgm:constr type="ctrY" for="ch" forName="dotArrow6" refType="h" fact="-0.0084"/>
                  <dgm:constr type="w" for="ch" forName="dotArrow6" refType="userD"/>
                  <dgm:constr type="h" for="ch" forName="dotArrow6" refType="userD"/>
                  <dgm:constr type="ctrX" for="ch" forName="dotArrow7" refType="w" fact="0.2108"/>
                  <dgm:constr type="ctrY" for="ch" forName="dotArrow7" refType="h" fact="0.0211"/>
                  <dgm:constr type="w" for="ch" forName="dotArrow7" refType="userD"/>
                  <dgm:constr type="h" for="ch" forName="dotArrow7" refType="userD"/>
                  <dgm:constr type="r" for="ch" forName="parTx1" refType="w" fact="0.7085"/>
                  <dgm:constr type="t" for="ch" forName="parTx1" refType="h" fact="0.8845"/>
                  <dgm:constr type="w" for="ch" forName="parTx1" refType="w" fact="0.2396"/>
                  <dgm:constr type="h" for="ch" forName="parTx1" refType="h" fact="0.0704"/>
                  <dgm:constr type="ctrX" for="ch" forName="picture1" refType="w" fact="0.7194"/>
                  <dgm:constr type="ctrY" for="ch" forName="picture1" refType="h" fact="0.8769"/>
                  <dgm:constr type="w" for="ch" forName="picture1" refType="w" fact="0.1111"/>
                  <dgm:constr type="h" for="ch" forName="picture1" refType="h" fact="0.1218"/>
                  <dgm:constr type="r" for="ch" forName="parTx2" refType="w" fact="0.4828"/>
                  <dgm:constr type="t" for="ch" forName="parTx2" refType="h" fact="0.7946"/>
                  <dgm:constr type="w" for="ch" forName="parTx2" refType="w" fact="0.2396"/>
                  <dgm:constr type="h" for="ch" forName="parTx2" refType="h" fact="0.0704"/>
                  <dgm:constr type="ctrX" for="ch" forName="picture2" refType="w" fact="0.4937"/>
                  <dgm:constr type="ctrY" for="ch" forName="picture2" refType="h" fact="0.787"/>
                  <dgm:constr type="w" for="ch" forName="picture2" refType="w" fact="0.1111"/>
                  <dgm:constr type="h" for="ch" forName="picture2" refType="h" fact="0.1218"/>
                  <dgm:constr type="r" for="ch" forName="parTx3" refType="w" fact="0.3715"/>
                  <dgm:constr type="t" for="ch" forName="parTx3" refType="h" fact="0.672"/>
                  <dgm:constr type="w" for="ch" forName="parTx3" refType="w" fact="0.2396"/>
                  <dgm:constr type="h" for="ch" forName="parTx3" refType="h" fact="0.0704"/>
                  <dgm:constr type="ctrX" for="ch" forName="picture3" refType="w" fact="0.3824"/>
                  <dgm:constr type="ctrY" for="ch" forName="picture3" refType="h" fact="0.6644"/>
                  <dgm:constr type="w" for="ch" forName="picture3" refType="w" fact="0.1111"/>
                  <dgm:constr type="h" for="ch" forName="picture3" refType="h" fact="0.1218"/>
                  <dgm:constr type="r" for="ch" forName="parTx4" refType="w" fact="0.3006"/>
                  <dgm:constr type="t" for="ch" forName="parTx4" refType="h" fact="0.5369"/>
                  <dgm:constr type="w" for="ch" forName="parTx4" refType="w" fact="0.2396"/>
                  <dgm:constr type="h" for="ch" forName="parTx4" refType="h" fact="0.0704"/>
                  <dgm:constr type="ctrX" for="ch" forName="picture4" refType="w" fact="0.3115"/>
                  <dgm:constr type="ctrY" for="ch" forName="picture4" refType="h" fact="0.5294"/>
                  <dgm:constr type="w" for="ch" forName="picture4" refType="w" fact="0.1111"/>
                  <dgm:constr type="h" for="ch" forName="picture4" refType="h" fact="0.1218"/>
                  <dgm:constr type="r" for="ch" forName="parTx5" refType="w" fact="0.25"/>
                  <dgm:constr type="t" for="ch" forName="parTx5" refType="h" fact="0.394"/>
                  <dgm:constr type="w" for="ch" forName="parTx5" refType="w" fact="0.2396"/>
                  <dgm:constr type="h" for="ch" forName="parTx5" refType="h" fact="0.0704"/>
                  <dgm:constr type="ctrX" for="ch" forName="picture5" refType="w" fact="0.2609"/>
                  <dgm:constr type="ctrY" for="ch" forName="picture5" refType="h" fact="0.3864"/>
                  <dgm:constr type="w" for="ch" forName="picture5" refType="w" fact="0.1111"/>
                  <dgm:constr type="h" for="ch" forName="picture5" refType="h" fact="0.1218"/>
                  <dgm:constr type="r" for="ch" forName="parTx6" refType="w" fact="0.2212"/>
                  <dgm:constr type="t" for="ch" forName="parTx6" refType="h" fact="0.252"/>
                  <dgm:constr type="w" for="ch" forName="parTx6" refType="w" fact="0.2396"/>
                  <dgm:constr type="h" for="ch" forName="parTx6" refType="h" fact="0.0704"/>
                  <dgm:constr type="ctrX" for="ch" forName="picture6" refType="w" fact="0.2321"/>
                  <dgm:constr type="ctrY" for="ch" forName="picture6" refType="h" fact="0.2444"/>
                  <dgm:constr type="w" for="ch" forName="picture6" refType="w" fact="0.1111"/>
                  <dgm:constr type="h" for="ch" forName="picture6" refType="h" fact="0.1218"/>
                  <dgm:constr type="r" for="ch" forName="parTx7" refType="w" fact="0.2055"/>
                  <dgm:constr type="t" for="ch" forName="parTx7" refType="h" fact="0.1151"/>
                  <dgm:constr type="w" for="ch" forName="parTx7" refType="w" fact="0.2396"/>
                  <dgm:constr type="h" for="ch" forName="parTx7" refType="h" fact="0.0704"/>
                  <dgm:constr type="ctrX" for="ch" forName="picture7" refType="w" fact="0.2164"/>
                  <dgm:constr type="ctrY" for="ch" forName="picture7" refType="h" fact="0.1075"/>
                  <dgm:constr type="w" for="ch" forName="picture7" refType="w" fact="0.1111"/>
                  <dgm:constr type="h" for="ch" forName="picture7" refType="h" fact="0.1218"/>
                </dgm:constrLst>
              </dgm:else>
            </dgm:choose>
          </dgm:else>
        </dgm:choose>
      </dgm:else>
    </dgm:choose>
    <dgm:forEach name="wrapper" axis="self" ptType="parTrans">
      <dgm:forEach name="wrapper2" axis="self" ptType="sibTrans" st="2">
        <dgm:forEach name="imageRepeat" axis="self">
          <dgm:layoutNode name="imageRepeatNode" styleLbl="fgImgPlace1">
            <dgm:alg type="sp"/>
            <dgm:shape xmlns:r="http://schemas.openxmlformats.org/officeDocument/2006/relationships" type="ellipse" r:blip="" blipPhldr="1">
              <dgm:adjLst/>
            </dgm:shape>
            <dgm:presOf axis="self"/>
          </dgm:layoutNode>
        </dgm:forEach>
      </dgm:forEach>
    </dgm:forEach>
    <dgm:choose name="Name72">
      <dgm:if name="Name73" axis="ch" ptType="node" func="cnt" op="gte" val="2">
        <dgm:layoutNode name="dot1" styleLbl="alignNode1">
          <dgm:alg type="sp"/>
          <dgm:shape xmlns:r="http://schemas.openxmlformats.org/officeDocument/2006/relationships" type="ellipse" r:blip="">
            <dgm:adjLst/>
          </dgm:shape>
          <dgm:presOf/>
        </dgm:layoutNode>
        <dgm:layoutNode name="dot2" styleLbl="alignNode1">
          <dgm:alg type="sp"/>
          <dgm:shape xmlns:r="http://schemas.openxmlformats.org/officeDocument/2006/relationships" type="ellipse" r:blip="">
            <dgm:adjLst/>
          </dgm:shape>
          <dgm:presOf/>
        </dgm:layoutNode>
        <dgm:layoutNode name="dot3" styleLbl="alignNode1">
          <dgm:alg type="sp"/>
          <dgm:shape xmlns:r="http://schemas.openxmlformats.org/officeDocument/2006/relationships" type="ellipse" r:blip="">
            <dgm:adjLst/>
          </dgm:shape>
          <dgm:presOf/>
        </dgm:layoutNode>
      </dgm:if>
      <dgm:else name="Name74"/>
    </dgm:choose>
    <dgm:choose name="Name75">
      <dgm:if name="Name76" axis="ch" ptType="node" func="cnt" op="gte" val="3">
        <dgm:layoutNode name="dot4" styleLbl="alignNode1">
          <dgm:alg type="sp"/>
          <dgm:shape xmlns:r="http://schemas.openxmlformats.org/officeDocument/2006/relationships" type="ellipse" r:blip="">
            <dgm:adjLst/>
          </dgm:shape>
          <dgm:presOf/>
        </dgm:layoutNode>
        <dgm:layoutNode name="dot5" styleLbl="alignNode1">
          <dgm:alg type="sp"/>
          <dgm:shape xmlns:r="http://schemas.openxmlformats.org/officeDocument/2006/relationships" type="ellipse" r:blip="">
            <dgm:adjLst/>
          </dgm:shape>
          <dgm:presOf/>
        </dgm:layoutNode>
      </dgm:if>
      <dgm:else name="Name77"/>
    </dgm:choose>
    <dgm:choose name="Name78">
      <dgm:if name="Name79" axis="ch" ptType="node" func="cnt" op="gte" val="4">
        <dgm:layoutNode name="dot6" styleLbl="alignNode1">
          <dgm:alg type="sp"/>
          <dgm:shape xmlns:r="http://schemas.openxmlformats.org/officeDocument/2006/relationships" type="ellipse" r:blip="">
            <dgm:adjLst/>
          </dgm:shape>
          <dgm:presOf/>
        </dgm:layoutNode>
      </dgm:if>
      <dgm:else name="Name80"/>
    </dgm:choose>
    <dgm:choose name="Name81">
      <dgm:if name="Name82" axis="ch" ptType="node" func="cnt" op="gte" val="5">
        <dgm:layoutNode name="dot7" styleLbl="alignNode1">
          <dgm:alg type="sp"/>
          <dgm:shape xmlns:r="http://schemas.openxmlformats.org/officeDocument/2006/relationships" type="ellipse" r:blip="">
            <dgm:adjLst/>
          </dgm:shape>
          <dgm:presOf/>
        </dgm:layoutNode>
        <dgm:layoutNode name="dot8" styleLbl="alignNode1">
          <dgm:alg type="sp"/>
          <dgm:shape xmlns:r="http://schemas.openxmlformats.org/officeDocument/2006/relationships" type="ellipse" r:blip="">
            <dgm:adjLst/>
          </dgm:shape>
          <dgm:presOf/>
        </dgm:layoutNode>
      </dgm:if>
      <dgm:else name="Name83"/>
    </dgm:choose>
    <dgm:choose name="Name84">
      <dgm:if name="Name85" axis="ch" ptType="node" func="cnt" op="gte" val="6">
        <dgm:layoutNode name="dot9" styleLbl="alignNode1">
          <dgm:alg type="sp"/>
          <dgm:shape xmlns:r="http://schemas.openxmlformats.org/officeDocument/2006/relationships" type="ellipse" r:blip="">
            <dgm:adjLst/>
          </dgm:shape>
          <dgm:presOf/>
        </dgm:layoutNode>
        <dgm:layoutNode name="dot10" styleLbl="alignNode1">
          <dgm:alg type="sp"/>
          <dgm:shape xmlns:r="http://schemas.openxmlformats.org/officeDocument/2006/relationships" type="ellipse" r:blip="">
            <dgm:adjLst/>
          </dgm:shape>
          <dgm:presOf/>
        </dgm:layoutNode>
      </dgm:if>
      <dgm:else name="Name86"/>
    </dgm:choose>
    <dgm:choose name="Name87">
      <dgm:if name="Name88" axis="ch" ptType="node" func="cnt" op="gte" val="7">
        <dgm:layoutNode name="dot11" styleLbl="alignNode1">
          <dgm:alg type="sp"/>
          <dgm:shape xmlns:r="http://schemas.openxmlformats.org/officeDocument/2006/relationships" type="ellipse" r:blip="">
            <dgm:adjLst/>
          </dgm:shape>
          <dgm:presOf/>
        </dgm:layoutNode>
      </dgm:if>
      <dgm:else name="Name89"/>
    </dgm:choose>
    <dgm:choose name="Name90">
      <dgm:if name="Name91" axis="ch" ptType="node" func="cnt" op="gte" val="2">
        <dgm:layoutNode name="dotArrow1" styleLbl="alignNode1">
          <dgm:alg type="sp"/>
          <dgm:shape xmlns:r="http://schemas.openxmlformats.org/officeDocument/2006/relationships" type="ellipse" r:blip="">
            <dgm:adjLst/>
          </dgm:shape>
          <dgm:presOf/>
        </dgm:layoutNode>
        <dgm:layoutNode name="dotArrow2" styleLbl="alignNode1">
          <dgm:alg type="sp"/>
          <dgm:shape xmlns:r="http://schemas.openxmlformats.org/officeDocument/2006/relationships" type="ellipse" r:blip="">
            <dgm:adjLst/>
          </dgm:shape>
          <dgm:presOf/>
        </dgm:layoutNode>
        <dgm:layoutNode name="dotArrow3" styleLbl="alignNode1">
          <dgm:alg type="sp"/>
          <dgm:shape xmlns:r="http://schemas.openxmlformats.org/officeDocument/2006/relationships" type="ellipse" r:blip="">
            <dgm:adjLst/>
          </dgm:shape>
          <dgm:presOf/>
        </dgm:layoutNode>
        <dgm:layoutNode name="dotArrow4" styleLbl="alignNode1">
          <dgm:alg type="sp"/>
          <dgm:shape xmlns:r="http://schemas.openxmlformats.org/officeDocument/2006/relationships" type="ellipse" r:blip="">
            <dgm:adjLst/>
          </dgm:shape>
          <dgm:presOf/>
        </dgm:layoutNode>
        <dgm:layoutNode name="dotArrow5" styleLbl="alignNode1">
          <dgm:alg type="sp"/>
          <dgm:shape xmlns:r="http://schemas.openxmlformats.org/officeDocument/2006/relationships" type="ellipse" r:blip="">
            <dgm:adjLst/>
          </dgm:shape>
          <dgm:presOf/>
        </dgm:layoutNode>
        <dgm:layoutNode name="dotArrow6" styleLbl="alignNode1">
          <dgm:alg type="sp"/>
          <dgm:shape xmlns:r="http://schemas.openxmlformats.org/officeDocument/2006/relationships" type="ellipse" r:blip="">
            <dgm:adjLst/>
          </dgm:shape>
          <dgm:presOf/>
        </dgm:layoutNode>
        <dgm:layoutNode name="dotArrow7" styleLbl="alignNode1">
          <dgm:alg type="sp"/>
          <dgm:shape xmlns:r="http://schemas.openxmlformats.org/officeDocument/2006/relationships" type="ellipse" r:blip="">
            <dgm:adjLst/>
          </dgm:shape>
          <dgm:presOf/>
        </dgm:layoutNode>
      </dgm:if>
      <dgm:else name="Name92"/>
    </dgm:choose>
    <dgm:forEach name="Name93" axis="ch" ptType="node" cnt="1">
      <dgm:layoutNode name="parTx1">
        <dgm:choose name="Name94">
          <dgm:if name="Name95" func="var" arg="dir" op="equ" val="norm">
            <dgm:alg type="tx">
              <dgm:param type="parTxLTRAlign" val="l"/>
              <dgm:param type="parTxRTLAlign" val="r"/>
            </dgm:alg>
          </dgm:if>
          <dgm:else name="Name96">
            <dgm:alg type="tx">
              <dgm:param type="parTxLTRAlign" val="r"/>
              <dgm:param type="parTxRTLAlign" val="l"/>
            </dgm:alg>
          </dgm:else>
        </dgm:choose>
        <dgm:shape xmlns:r="http://schemas.openxmlformats.org/officeDocument/2006/relationships" type="roundRect" r:blip="">
          <dgm:adjLst/>
        </dgm:shape>
        <dgm:presOf axis="self" ptType="node"/>
        <dgm:choose name="Name97">
          <dgm:if name="Name98" func="var" arg="dir" op="equ" val="norm">
            <dgm:constrLst>
              <dgm:constr type="lMarg" refType="w" fact="0.6"/>
              <dgm:constr type="rMarg" refType="primFontSz" fact="0.3"/>
              <dgm:constr type="tMarg" refType="primFontSz" fact="0.3"/>
              <dgm:constr type="bMarg" refType="primFontSz" fact="0.3"/>
            </dgm:constrLst>
          </dgm:if>
          <dgm:else name="Name99">
            <dgm:constrLst>
              <dgm:constr type="rMarg" refType="w" fact="0.6"/>
              <dgm:constr type="lMarg" refType="primFontSz" fact="0.3"/>
              <dgm:constr type="tMarg" refType="primFontSz" fact="0.3"/>
              <dgm:constr type="bMarg" refType="primFontSz" fact="0.3"/>
            </dgm:constrLst>
          </dgm:else>
        </dgm:choose>
        <dgm:ruleLst>
          <dgm:rule type="primFontSz" val="5" fact="NaN" max="NaN"/>
        </dgm:ruleLst>
      </dgm:layoutNode>
      <dgm:choose name="Name100">
        <dgm:if name="Name101" axis="ch" ptType="node" func="cnt" op="gte" val="1">
          <dgm:layoutNode name="desTx1" styleLbl="revTx">
            <dgm:varLst>
              <dgm:bulletEnabled val="1"/>
            </dgm:varLst>
            <dgm:choose name="Name102">
              <dgm:if name="Name103" func="var" arg="dir" op="equ" val="norm">
                <dgm:choose name="Name104">
                  <dgm:if name="Name105" axis="ch" ptType="node" func="cnt" op="gte" val="2">
                    <dgm:alg type="tx">
                      <dgm:param type="parTxLTRAlign" val="l"/>
                      <dgm:param type="parTxRTLAlign" val="l"/>
                      <dgm:param type="stBulletLvl" val="1"/>
                    </dgm:alg>
                  </dgm:if>
                  <dgm:else name="Name106">
                    <dgm:alg type="tx">
                      <dgm:param type="parTxLTRAlign" val="l"/>
                      <dgm:param type="parTxRTLAlign" val="l"/>
                    </dgm:alg>
                  </dgm:else>
                </dgm:choose>
              </dgm:if>
              <dgm:else name="Name107">
                <dgm:choose name="Name108">
                  <dgm:if name="Name109" axis="ch" ptType="node" func="cnt" op="gte" val="2">
                    <dgm:alg type="tx">
                      <dgm:param type="parTxLTRAlign" val="r"/>
                      <dgm:param type="parTxRTLAlign" val="r"/>
                      <dgm:param type="shpTxLTRAlignCh" val="r"/>
                      <dgm:param type="shpTxRTLAlignCh" val="r"/>
                      <dgm:param type="stBulletLvl" val="1"/>
                    </dgm:alg>
                  </dgm:if>
                  <dgm:else name="Name110">
                    <dgm:alg type="tx">
                      <dgm:param type="parTxLTRAlign" val="r"/>
                      <dgm:param type="parTxRTLAlign" val="r"/>
                      <dgm:param type="shpTxLTRAlignCh" val="r"/>
                      <dgm:param type="shpTxRTLAlignCh" val="r"/>
                    </dgm:alg>
                  </dgm:else>
                </dgm:choose>
              </dgm:else>
            </dgm:choose>
            <dgm:shape xmlns:r="http://schemas.openxmlformats.org/officeDocument/2006/relationships" type="rect" r:blip="">
              <dgm:adjLst/>
            </dgm:shape>
            <dgm:presOf axis="des" ptType="node"/>
            <dgm:constrLst>
              <dgm:constr type="rMarg" refType="primFontSz" fact="0.2"/>
              <dgm:constr type="tMarg" refType="primFontSz" fact="0.2"/>
              <dgm:constr type="bMarg" refType="primFontSz" fact="0.2"/>
            </dgm:constrLst>
            <dgm:ruleLst>
              <dgm:rule type="primFontSz" val="5" fact="NaN" max="NaN"/>
            </dgm:ruleLst>
          </dgm:layoutNode>
        </dgm:if>
        <dgm:else name="Name111"/>
      </dgm:choose>
    </dgm:forEach>
    <dgm:forEach name="Name112" axis="ch" ptType="sibTrans" hideLastTrans="0" cnt="1">
      <dgm:layoutNode name="picture1">
        <dgm:alg type="sp"/>
        <dgm:shape xmlns:r="http://schemas.openxmlformats.org/officeDocument/2006/relationships" r:blip="">
          <dgm:adjLst/>
        </dgm:shape>
        <dgm:presOf/>
        <dgm:constrLst/>
        <dgm:forEach name="Name113" ref="imageRepeat"/>
      </dgm:layoutNode>
    </dgm:forEach>
    <dgm:forEach name="Name114" axis="ch" ptType="node" st="2" cnt="1">
      <dgm:layoutNode name="parTx2">
        <dgm:choose name="Name115">
          <dgm:if name="Name116" func="var" arg="dir" op="equ" val="norm">
            <dgm:alg type="tx">
              <dgm:param type="parTxLTRAlign" val="l"/>
              <dgm:param type="parTxRTLAlign" val="r"/>
            </dgm:alg>
          </dgm:if>
          <dgm:else name="Name117">
            <dgm:alg type="tx">
              <dgm:param type="parTxLTRAlign" val="r"/>
              <dgm:param type="parTxRTLAlign" val="l"/>
            </dgm:alg>
          </dgm:else>
        </dgm:choose>
        <dgm:shape xmlns:r="http://schemas.openxmlformats.org/officeDocument/2006/relationships" type="roundRect" r:blip="">
          <dgm:adjLst/>
        </dgm:shape>
        <dgm:presOf axis="self" ptType="node"/>
        <dgm:choose name="Name118">
          <dgm:if name="Name119" func="var" arg="dir" op="equ" val="norm">
            <dgm:constrLst>
              <dgm:constr type="lMarg" refType="w" fact="0.6"/>
              <dgm:constr type="rMarg" refType="primFontSz" fact="0.3"/>
              <dgm:constr type="tMarg" refType="primFontSz" fact="0.3"/>
              <dgm:constr type="bMarg" refType="primFontSz" fact="0.3"/>
            </dgm:constrLst>
          </dgm:if>
          <dgm:else name="Name120">
            <dgm:constrLst>
              <dgm:constr type="rMarg" refType="w" fact="0.6"/>
              <dgm:constr type="lMarg" refType="primFontSz" fact="0.3"/>
              <dgm:constr type="tMarg" refType="primFontSz" fact="0.3"/>
              <dgm:constr type="bMarg" refType="primFontSz" fact="0.3"/>
            </dgm:constrLst>
          </dgm:else>
        </dgm:choose>
        <dgm:ruleLst>
          <dgm:rule type="primFontSz" val="5" fact="NaN" max="NaN"/>
        </dgm:ruleLst>
      </dgm:layoutNode>
      <dgm:choose name="Name121">
        <dgm:if name="Name122" axis="ch" ptType="node" func="cnt" op="gte" val="1">
          <dgm:layoutNode name="desTx2" styleLbl="revTx">
            <dgm:varLst>
              <dgm:bulletEnabled val="1"/>
            </dgm:varLst>
            <dgm:choose name="Name123">
              <dgm:if name="Name124" func="var" arg="dir" op="equ" val="norm">
                <dgm:choose name="Name125">
                  <dgm:if name="Name126" axis="ch" ptType="node" func="cnt" op="gte" val="2">
                    <dgm:alg type="tx">
                      <dgm:param type="parTxLTRAlign" val="l"/>
                      <dgm:param type="parTxRTLAlign" val="l"/>
                      <dgm:param type="stBulletLvl" val="1"/>
                    </dgm:alg>
                  </dgm:if>
                  <dgm:else name="Name127">
                    <dgm:alg type="tx">
                      <dgm:param type="parTxLTRAlign" val="l"/>
                      <dgm:param type="parTxRTLAlign" val="l"/>
                    </dgm:alg>
                  </dgm:else>
                </dgm:choose>
              </dgm:if>
              <dgm:else name="Name128">
                <dgm:choose name="Name129">
                  <dgm:if name="Name130" axis="ch" ptType="node" func="cnt" op="gte" val="2">
                    <dgm:alg type="tx">
                      <dgm:param type="parTxLTRAlign" val="r"/>
                      <dgm:param type="parTxRTLAlign" val="r"/>
                      <dgm:param type="shpTxLTRAlignCh" val="r"/>
                      <dgm:param type="shpTxRTLAlignCh" val="r"/>
                      <dgm:param type="stBulletLvl" val="1"/>
                    </dgm:alg>
                  </dgm:if>
                  <dgm:else name="Name131">
                    <dgm:alg type="tx">
                      <dgm:param type="parTxLTRAlign" val="r"/>
                      <dgm:param type="parTxRTLAlign" val="r"/>
                      <dgm:param type="shpTxLTRAlignCh" val="r"/>
                      <dgm:param type="shpTxRTLAlignCh" val="r"/>
                    </dgm:alg>
                  </dgm:else>
                </dgm:choose>
              </dgm:else>
            </dgm:choose>
            <dgm:shape xmlns:r="http://schemas.openxmlformats.org/officeDocument/2006/relationships" type="rect" r:blip="">
              <dgm:adjLst/>
            </dgm:shape>
            <dgm:presOf axis="des" ptType="node"/>
            <dgm:constrLst>
              <dgm:constr type="rMarg" refType="primFontSz" fact="0.2"/>
              <dgm:constr type="tMarg" refType="primFontSz" fact="0.2"/>
              <dgm:constr type="bMarg" refType="primFontSz" fact="0.2"/>
            </dgm:constrLst>
            <dgm:ruleLst>
              <dgm:rule type="primFontSz" val="5" fact="NaN" max="NaN"/>
            </dgm:ruleLst>
          </dgm:layoutNode>
        </dgm:if>
        <dgm:else name="Name132"/>
      </dgm:choose>
    </dgm:forEach>
    <dgm:forEach name="Name133" axis="ch" ptType="sibTrans" hideLastTrans="0" st="2" cnt="1">
      <dgm:layoutNode name="picture2">
        <dgm:alg type="sp"/>
        <dgm:shape xmlns:r="http://schemas.openxmlformats.org/officeDocument/2006/relationships" r:blip="">
          <dgm:adjLst/>
        </dgm:shape>
        <dgm:presOf/>
        <dgm:constrLst/>
        <dgm:forEach name="Name134" ref="imageRepeat"/>
      </dgm:layoutNode>
    </dgm:forEach>
    <dgm:forEach name="Name135" axis="ch" ptType="node" st="3" cnt="1">
      <dgm:layoutNode name="parTx3">
        <dgm:choose name="Name136">
          <dgm:if name="Name137" func="var" arg="dir" op="equ" val="norm">
            <dgm:alg type="tx">
              <dgm:param type="parTxLTRAlign" val="l"/>
              <dgm:param type="parTxRTLAlign" val="r"/>
            </dgm:alg>
          </dgm:if>
          <dgm:else name="Name138">
            <dgm:alg type="tx">
              <dgm:param type="parTxLTRAlign" val="r"/>
              <dgm:param type="parTxRTLAlign" val="l"/>
            </dgm:alg>
          </dgm:else>
        </dgm:choose>
        <dgm:shape xmlns:r="http://schemas.openxmlformats.org/officeDocument/2006/relationships" type="roundRect" r:blip="">
          <dgm:adjLst/>
        </dgm:shape>
        <dgm:presOf axis="self" ptType="node"/>
        <dgm:choose name="Name139">
          <dgm:if name="Name140" func="var" arg="dir" op="equ" val="norm">
            <dgm:constrLst>
              <dgm:constr type="lMarg" refType="w" fact="0.6"/>
              <dgm:constr type="rMarg" refType="primFontSz" fact="0.3"/>
              <dgm:constr type="tMarg" refType="primFontSz" fact="0.3"/>
              <dgm:constr type="bMarg" refType="primFontSz" fact="0.3"/>
            </dgm:constrLst>
          </dgm:if>
          <dgm:else name="Name141">
            <dgm:constrLst>
              <dgm:constr type="rMarg" refType="w" fact="0.6"/>
              <dgm:constr type="lMarg" refType="primFontSz" fact="0.3"/>
              <dgm:constr type="tMarg" refType="primFontSz" fact="0.3"/>
              <dgm:constr type="bMarg" refType="primFontSz" fact="0.3"/>
            </dgm:constrLst>
          </dgm:else>
        </dgm:choose>
        <dgm:ruleLst>
          <dgm:rule type="primFontSz" val="5" fact="NaN" max="NaN"/>
        </dgm:ruleLst>
      </dgm:layoutNode>
      <dgm:choose name="Name142">
        <dgm:if name="Name143" axis="ch" ptType="node" func="cnt" op="gte" val="1">
          <dgm:layoutNode name="desTx3" styleLbl="revTx">
            <dgm:varLst>
              <dgm:bulletEnabled val="1"/>
            </dgm:varLst>
            <dgm:choose name="Name144">
              <dgm:if name="Name145" func="var" arg="dir" op="equ" val="norm">
                <dgm:choose name="Name146">
                  <dgm:if name="Name147" axis="ch" ptType="node" func="cnt" op="gte" val="2">
                    <dgm:alg type="tx">
                      <dgm:param type="parTxLTRAlign" val="l"/>
                      <dgm:param type="parTxRTLAlign" val="l"/>
                      <dgm:param type="stBulletLvl" val="1"/>
                    </dgm:alg>
                  </dgm:if>
                  <dgm:else name="Name148">
                    <dgm:alg type="tx">
                      <dgm:param type="parTxLTRAlign" val="l"/>
                      <dgm:param type="parTxRTLAlign" val="l"/>
                    </dgm:alg>
                  </dgm:else>
                </dgm:choose>
              </dgm:if>
              <dgm:else name="Name149">
                <dgm:choose name="Name150">
                  <dgm:if name="Name151" axis="ch" ptType="node" func="cnt" op="gte" val="2">
                    <dgm:alg type="tx">
                      <dgm:param type="parTxLTRAlign" val="r"/>
                      <dgm:param type="parTxRTLAlign" val="r"/>
                      <dgm:param type="shpTxLTRAlignCh" val="r"/>
                      <dgm:param type="shpTxRTLAlignCh" val="r"/>
                      <dgm:param type="stBulletLvl" val="1"/>
                    </dgm:alg>
                  </dgm:if>
                  <dgm:else name="Name152">
                    <dgm:alg type="tx">
                      <dgm:param type="parTxLTRAlign" val="r"/>
                      <dgm:param type="parTxRTLAlign" val="r"/>
                      <dgm:param type="shpTxLTRAlignCh" val="r"/>
                      <dgm:param type="shpTxRTLAlignCh" val="r"/>
                    </dgm:alg>
                  </dgm:else>
                </dgm:choose>
              </dgm:else>
            </dgm:choose>
            <dgm:shape xmlns:r="http://schemas.openxmlformats.org/officeDocument/2006/relationships" type="rect" r:blip="">
              <dgm:adjLst/>
            </dgm:shape>
            <dgm:presOf axis="des" ptType="node"/>
            <dgm:constrLst>
              <dgm:constr type="rMarg" refType="primFontSz" fact="0.2"/>
              <dgm:constr type="tMarg" refType="primFontSz" fact="0.2"/>
              <dgm:constr type="bMarg" refType="primFontSz" fact="0.2"/>
            </dgm:constrLst>
            <dgm:ruleLst>
              <dgm:rule type="primFontSz" val="5" fact="NaN" max="NaN"/>
            </dgm:ruleLst>
          </dgm:layoutNode>
        </dgm:if>
        <dgm:else name="Name153"/>
      </dgm:choose>
    </dgm:forEach>
    <dgm:forEach name="Name154" axis="ch" ptType="sibTrans" hideLastTrans="0" st="3" cnt="1">
      <dgm:layoutNode name="picture3">
        <dgm:alg type="sp"/>
        <dgm:shape xmlns:r="http://schemas.openxmlformats.org/officeDocument/2006/relationships" r:blip="">
          <dgm:adjLst/>
        </dgm:shape>
        <dgm:presOf/>
        <dgm:constrLst/>
        <dgm:forEach name="Name155" ref="imageRepeat"/>
      </dgm:layoutNode>
    </dgm:forEach>
    <dgm:forEach name="Name156" axis="ch" ptType="node" st="4" cnt="1">
      <dgm:layoutNode name="parTx4">
        <dgm:choose name="Name157">
          <dgm:if name="Name158" func="var" arg="dir" op="equ" val="norm">
            <dgm:alg type="tx">
              <dgm:param type="parTxLTRAlign" val="l"/>
              <dgm:param type="parTxRTLAlign" val="r"/>
            </dgm:alg>
          </dgm:if>
          <dgm:else name="Name159">
            <dgm:alg type="tx">
              <dgm:param type="parTxLTRAlign" val="r"/>
              <dgm:param type="parTxRTLAlign" val="l"/>
            </dgm:alg>
          </dgm:else>
        </dgm:choose>
        <dgm:shape xmlns:r="http://schemas.openxmlformats.org/officeDocument/2006/relationships" type="roundRect" r:blip="">
          <dgm:adjLst/>
        </dgm:shape>
        <dgm:presOf axis="self" ptType="node"/>
        <dgm:choose name="Name160">
          <dgm:if name="Name161" func="var" arg="dir" op="equ" val="norm">
            <dgm:constrLst>
              <dgm:constr type="lMarg" refType="w" fact="0.6"/>
              <dgm:constr type="rMarg" refType="primFontSz" fact="0.3"/>
              <dgm:constr type="tMarg" refType="primFontSz" fact="0.3"/>
              <dgm:constr type="bMarg" refType="primFontSz" fact="0.3"/>
            </dgm:constrLst>
          </dgm:if>
          <dgm:else name="Name162">
            <dgm:constrLst>
              <dgm:constr type="rMarg" refType="w" fact="0.6"/>
              <dgm:constr type="lMarg" refType="primFontSz" fact="0.3"/>
              <dgm:constr type="tMarg" refType="primFontSz" fact="0.3"/>
              <dgm:constr type="bMarg" refType="primFontSz" fact="0.3"/>
            </dgm:constrLst>
          </dgm:else>
        </dgm:choose>
        <dgm:ruleLst>
          <dgm:rule type="primFontSz" val="5" fact="NaN" max="NaN"/>
        </dgm:ruleLst>
      </dgm:layoutNode>
      <dgm:choose name="Name163">
        <dgm:if name="Name164" axis="ch" ptType="node" func="cnt" op="gte" val="1">
          <dgm:layoutNode name="desTx4" styleLbl="revTx">
            <dgm:varLst>
              <dgm:bulletEnabled val="1"/>
            </dgm:varLst>
            <dgm:choose name="Name165">
              <dgm:if name="Name166" func="var" arg="dir" op="equ" val="norm">
                <dgm:choose name="Name167">
                  <dgm:if name="Name168" axis="ch" ptType="node" func="cnt" op="gte" val="2">
                    <dgm:alg type="tx">
                      <dgm:param type="parTxLTRAlign" val="l"/>
                      <dgm:param type="parTxRTLAlign" val="l"/>
                      <dgm:param type="stBulletLvl" val="1"/>
                    </dgm:alg>
                  </dgm:if>
                  <dgm:else name="Name169">
                    <dgm:alg type="tx">
                      <dgm:param type="parTxLTRAlign" val="l"/>
                      <dgm:param type="parTxRTLAlign" val="l"/>
                    </dgm:alg>
                  </dgm:else>
                </dgm:choose>
              </dgm:if>
              <dgm:else name="Name170">
                <dgm:choose name="Name171">
                  <dgm:if name="Name172" axis="ch" ptType="node" func="cnt" op="gte" val="2">
                    <dgm:alg type="tx">
                      <dgm:param type="parTxLTRAlign" val="r"/>
                      <dgm:param type="parTxRTLAlign" val="r"/>
                      <dgm:param type="shpTxLTRAlignCh" val="r"/>
                      <dgm:param type="shpTxRTLAlignCh" val="r"/>
                      <dgm:param type="stBulletLvl" val="1"/>
                    </dgm:alg>
                  </dgm:if>
                  <dgm:else name="Name173">
                    <dgm:alg type="tx">
                      <dgm:param type="parTxLTRAlign" val="r"/>
                      <dgm:param type="parTxRTLAlign" val="r"/>
                      <dgm:param type="shpTxLTRAlignCh" val="r"/>
                      <dgm:param type="shpTxRTLAlignCh" val="r"/>
                    </dgm:alg>
                  </dgm:else>
                </dgm:choose>
              </dgm:else>
            </dgm:choose>
            <dgm:shape xmlns:r="http://schemas.openxmlformats.org/officeDocument/2006/relationships" type="rect" r:blip="">
              <dgm:adjLst/>
            </dgm:shape>
            <dgm:presOf axis="des" ptType="node"/>
            <dgm:constrLst>
              <dgm:constr type="rMarg" refType="primFontSz" fact="0.2"/>
              <dgm:constr type="tMarg" refType="primFontSz" fact="0.2"/>
              <dgm:constr type="bMarg" refType="primFontSz" fact="0.2"/>
            </dgm:constrLst>
            <dgm:ruleLst>
              <dgm:rule type="primFontSz" val="5" fact="NaN" max="NaN"/>
            </dgm:ruleLst>
          </dgm:layoutNode>
        </dgm:if>
        <dgm:else name="Name174"/>
      </dgm:choose>
    </dgm:forEach>
    <dgm:forEach name="Name175" axis="ch" ptType="sibTrans" hideLastTrans="0" st="4" cnt="1">
      <dgm:layoutNode name="picture4">
        <dgm:alg type="sp"/>
        <dgm:shape xmlns:r="http://schemas.openxmlformats.org/officeDocument/2006/relationships" r:blip="">
          <dgm:adjLst/>
        </dgm:shape>
        <dgm:presOf/>
        <dgm:constrLst/>
        <dgm:forEach name="Name176" ref="imageRepeat"/>
      </dgm:layoutNode>
    </dgm:forEach>
    <dgm:forEach name="Name177" axis="ch" ptType="node" st="5" cnt="1">
      <dgm:layoutNode name="parTx5">
        <dgm:choose name="Name178">
          <dgm:if name="Name179" func="var" arg="dir" op="equ" val="norm">
            <dgm:alg type="tx">
              <dgm:param type="parTxLTRAlign" val="l"/>
              <dgm:param type="parTxRTLAlign" val="r"/>
            </dgm:alg>
          </dgm:if>
          <dgm:else name="Name180">
            <dgm:alg type="tx">
              <dgm:param type="parTxLTRAlign" val="r"/>
              <dgm:param type="parTxRTLAlign" val="l"/>
            </dgm:alg>
          </dgm:else>
        </dgm:choose>
        <dgm:shape xmlns:r="http://schemas.openxmlformats.org/officeDocument/2006/relationships" type="roundRect" r:blip="">
          <dgm:adjLst/>
        </dgm:shape>
        <dgm:presOf axis="self" ptType="node"/>
        <dgm:choose name="Name181">
          <dgm:if name="Name182" func="var" arg="dir" op="equ" val="norm">
            <dgm:constrLst>
              <dgm:constr type="lMarg" refType="w" fact="0.6"/>
              <dgm:constr type="rMarg" refType="primFontSz" fact="0.3"/>
              <dgm:constr type="tMarg" refType="primFontSz" fact="0.3"/>
              <dgm:constr type="bMarg" refType="primFontSz" fact="0.3"/>
            </dgm:constrLst>
          </dgm:if>
          <dgm:else name="Name183">
            <dgm:constrLst>
              <dgm:constr type="rMarg" refType="w" fact="0.6"/>
              <dgm:constr type="lMarg" refType="primFontSz" fact="0.3"/>
              <dgm:constr type="tMarg" refType="primFontSz" fact="0.3"/>
              <dgm:constr type="bMarg" refType="primFontSz" fact="0.3"/>
            </dgm:constrLst>
          </dgm:else>
        </dgm:choose>
        <dgm:ruleLst>
          <dgm:rule type="primFontSz" val="5" fact="NaN" max="NaN"/>
        </dgm:ruleLst>
      </dgm:layoutNode>
      <dgm:choose name="Name184">
        <dgm:if name="Name185" axis="ch" ptType="node" func="cnt" op="gte" val="1">
          <dgm:layoutNode name="desTx5" styleLbl="revTx">
            <dgm:varLst>
              <dgm:bulletEnabled val="1"/>
            </dgm:varLst>
            <dgm:choose name="Name186">
              <dgm:if name="Name187" func="var" arg="dir" op="equ" val="norm">
                <dgm:choose name="Name188">
                  <dgm:if name="Name189" axis="ch" ptType="node" func="cnt" op="gte" val="2">
                    <dgm:alg type="tx">
                      <dgm:param type="parTxLTRAlign" val="l"/>
                      <dgm:param type="parTxRTLAlign" val="l"/>
                      <dgm:param type="stBulletLvl" val="1"/>
                    </dgm:alg>
                  </dgm:if>
                  <dgm:else name="Name190">
                    <dgm:alg type="tx">
                      <dgm:param type="parTxLTRAlign" val="l"/>
                      <dgm:param type="parTxRTLAlign" val="l"/>
                    </dgm:alg>
                  </dgm:else>
                </dgm:choose>
              </dgm:if>
              <dgm:else name="Name191">
                <dgm:choose name="Name192">
                  <dgm:if name="Name193" axis="ch" ptType="node" func="cnt" op="gte" val="2">
                    <dgm:alg type="tx">
                      <dgm:param type="parTxLTRAlign" val="r"/>
                      <dgm:param type="parTxRTLAlign" val="r"/>
                      <dgm:param type="shpTxLTRAlignCh" val="r"/>
                      <dgm:param type="shpTxRTLAlignCh" val="r"/>
                      <dgm:param type="stBulletLvl" val="1"/>
                    </dgm:alg>
                  </dgm:if>
                  <dgm:else name="Name194">
                    <dgm:alg type="tx">
                      <dgm:param type="parTxLTRAlign" val="r"/>
                      <dgm:param type="parTxRTLAlign" val="r"/>
                      <dgm:param type="shpTxLTRAlignCh" val="r"/>
                      <dgm:param type="shpTxRTLAlignCh" val="r"/>
                    </dgm:alg>
                  </dgm:else>
                </dgm:choose>
              </dgm:else>
            </dgm:choose>
            <dgm:shape xmlns:r="http://schemas.openxmlformats.org/officeDocument/2006/relationships" type="rect" r:blip="">
              <dgm:adjLst/>
            </dgm:shape>
            <dgm:presOf axis="des" ptType="node"/>
            <dgm:constrLst>
              <dgm:constr type="rMarg" refType="primFontSz" fact="0.2"/>
              <dgm:constr type="tMarg" refType="primFontSz" fact="0.2"/>
              <dgm:constr type="bMarg" refType="primFontSz" fact="0.2"/>
            </dgm:constrLst>
            <dgm:ruleLst>
              <dgm:rule type="primFontSz" val="5" fact="NaN" max="NaN"/>
            </dgm:ruleLst>
          </dgm:layoutNode>
        </dgm:if>
        <dgm:else name="Name195"/>
      </dgm:choose>
    </dgm:forEach>
    <dgm:forEach name="Name196" axis="ch" ptType="sibTrans" hideLastTrans="0" st="5" cnt="1">
      <dgm:layoutNode name="picture5">
        <dgm:alg type="sp"/>
        <dgm:shape xmlns:r="http://schemas.openxmlformats.org/officeDocument/2006/relationships" r:blip="">
          <dgm:adjLst/>
        </dgm:shape>
        <dgm:presOf/>
        <dgm:constrLst/>
        <dgm:forEach name="Name197" ref="imageRepeat"/>
      </dgm:layoutNode>
    </dgm:forEach>
    <dgm:forEach name="Name198" axis="ch" ptType="node" st="6" cnt="1">
      <dgm:layoutNode name="parTx6">
        <dgm:choose name="Name199">
          <dgm:if name="Name200" func="var" arg="dir" op="equ" val="norm">
            <dgm:alg type="tx">
              <dgm:param type="parTxLTRAlign" val="l"/>
              <dgm:param type="parTxRTLAlign" val="r"/>
            </dgm:alg>
          </dgm:if>
          <dgm:else name="Name201">
            <dgm:alg type="tx">
              <dgm:param type="parTxLTRAlign" val="r"/>
              <dgm:param type="parTxRTLAlign" val="l"/>
            </dgm:alg>
          </dgm:else>
        </dgm:choose>
        <dgm:shape xmlns:r="http://schemas.openxmlformats.org/officeDocument/2006/relationships" type="roundRect" r:blip="">
          <dgm:adjLst/>
        </dgm:shape>
        <dgm:presOf axis="self" ptType="node"/>
        <dgm:choose name="Name202">
          <dgm:if name="Name203" func="var" arg="dir" op="equ" val="norm">
            <dgm:constrLst>
              <dgm:constr type="lMarg" refType="w" fact="0.6"/>
              <dgm:constr type="rMarg" refType="primFontSz" fact="0.3"/>
              <dgm:constr type="tMarg" refType="primFontSz" fact="0.3"/>
              <dgm:constr type="bMarg" refType="primFontSz" fact="0.3"/>
            </dgm:constrLst>
          </dgm:if>
          <dgm:else name="Name204">
            <dgm:constrLst>
              <dgm:constr type="rMarg" refType="w" fact="0.6"/>
              <dgm:constr type="lMarg" refType="primFontSz" fact="0.3"/>
              <dgm:constr type="tMarg" refType="primFontSz" fact="0.3"/>
              <dgm:constr type="bMarg" refType="primFontSz" fact="0.3"/>
            </dgm:constrLst>
          </dgm:else>
        </dgm:choose>
        <dgm:ruleLst>
          <dgm:rule type="primFontSz" val="5" fact="NaN" max="NaN"/>
        </dgm:ruleLst>
      </dgm:layoutNode>
      <dgm:choose name="Name205">
        <dgm:if name="Name206" axis="ch" ptType="node" func="cnt" op="gte" val="1">
          <dgm:layoutNode name="desTx6" styleLbl="revTx">
            <dgm:varLst>
              <dgm:bulletEnabled val="1"/>
            </dgm:varLst>
            <dgm:choose name="Name207">
              <dgm:if name="Name208" func="var" arg="dir" op="equ" val="norm">
                <dgm:choose name="Name209">
                  <dgm:if name="Name210" axis="ch" ptType="node" func="cnt" op="gte" val="2">
                    <dgm:alg type="tx">
                      <dgm:param type="parTxLTRAlign" val="l"/>
                      <dgm:param type="parTxRTLAlign" val="l"/>
                      <dgm:param type="stBulletLvl" val="1"/>
                    </dgm:alg>
                  </dgm:if>
                  <dgm:else name="Name211">
                    <dgm:alg type="tx">
                      <dgm:param type="parTxLTRAlign" val="l"/>
                      <dgm:param type="parTxRTLAlign" val="l"/>
                    </dgm:alg>
                  </dgm:else>
                </dgm:choose>
              </dgm:if>
              <dgm:else name="Name212">
                <dgm:choose name="Name213">
                  <dgm:if name="Name214" axis="ch" ptType="node" func="cnt" op="gte" val="2">
                    <dgm:alg type="tx">
                      <dgm:param type="parTxLTRAlign" val="r"/>
                      <dgm:param type="parTxRTLAlign" val="r"/>
                      <dgm:param type="shpTxLTRAlignCh" val="r"/>
                      <dgm:param type="shpTxRTLAlignCh" val="r"/>
                      <dgm:param type="stBulletLvl" val="1"/>
                    </dgm:alg>
                  </dgm:if>
                  <dgm:else name="Name215">
                    <dgm:alg type="tx">
                      <dgm:param type="parTxLTRAlign" val="r"/>
                      <dgm:param type="parTxRTLAlign" val="r"/>
                      <dgm:param type="shpTxLTRAlignCh" val="r"/>
                      <dgm:param type="shpTxRTLAlignCh" val="r"/>
                    </dgm:alg>
                  </dgm:else>
                </dgm:choose>
              </dgm:else>
            </dgm:choose>
            <dgm:shape xmlns:r="http://schemas.openxmlformats.org/officeDocument/2006/relationships" type="rect" r:blip="">
              <dgm:adjLst/>
            </dgm:shape>
            <dgm:presOf axis="des" ptType="node"/>
            <dgm:constrLst>
              <dgm:constr type="rMarg" refType="primFontSz" fact="0.2"/>
              <dgm:constr type="tMarg" refType="primFontSz" fact="0.2"/>
              <dgm:constr type="bMarg" refType="primFontSz" fact="0.2"/>
            </dgm:constrLst>
            <dgm:ruleLst>
              <dgm:rule type="primFontSz" val="5" fact="NaN" max="NaN"/>
            </dgm:ruleLst>
          </dgm:layoutNode>
        </dgm:if>
        <dgm:else name="Name216"/>
      </dgm:choose>
    </dgm:forEach>
    <dgm:forEach name="Name217" axis="ch" ptType="sibTrans" hideLastTrans="0" st="6" cnt="1">
      <dgm:layoutNode name="picture6">
        <dgm:alg type="sp"/>
        <dgm:shape xmlns:r="http://schemas.openxmlformats.org/officeDocument/2006/relationships" r:blip="">
          <dgm:adjLst/>
        </dgm:shape>
        <dgm:presOf/>
        <dgm:constrLst/>
        <dgm:forEach name="Name218" ref="imageRepeat"/>
      </dgm:layoutNode>
    </dgm:forEach>
    <dgm:forEach name="Name219" axis="ch" ptType="node" st="7" cnt="1">
      <dgm:layoutNode name="parTx7">
        <dgm:choose name="Name220">
          <dgm:if name="Name221" func="var" arg="dir" op="equ" val="norm">
            <dgm:alg type="tx">
              <dgm:param type="parTxLTRAlign" val="l"/>
              <dgm:param type="parTxRTLAlign" val="r"/>
            </dgm:alg>
          </dgm:if>
          <dgm:else name="Name222">
            <dgm:alg type="tx">
              <dgm:param type="parTxLTRAlign" val="r"/>
              <dgm:param type="parTxRTLAlign" val="l"/>
            </dgm:alg>
          </dgm:else>
        </dgm:choose>
        <dgm:shape xmlns:r="http://schemas.openxmlformats.org/officeDocument/2006/relationships" type="roundRect" r:blip="">
          <dgm:adjLst/>
        </dgm:shape>
        <dgm:presOf axis="self" ptType="node"/>
        <dgm:choose name="Name223">
          <dgm:if name="Name224" func="var" arg="dir" op="equ" val="norm">
            <dgm:constrLst>
              <dgm:constr type="lMarg" refType="w" fact="0.6"/>
              <dgm:constr type="rMarg" refType="primFontSz" fact="0.3"/>
              <dgm:constr type="tMarg" refType="primFontSz" fact="0.3"/>
              <dgm:constr type="bMarg" refType="primFontSz" fact="0.3"/>
            </dgm:constrLst>
          </dgm:if>
          <dgm:else name="Name225">
            <dgm:constrLst>
              <dgm:constr type="rMarg" refType="w" fact="0.6"/>
              <dgm:constr type="lMarg" refType="primFontSz" fact="0.3"/>
              <dgm:constr type="tMarg" refType="primFontSz" fact="0.3"/>
              <dgm:constr type="bMarg" refType="primFontSz" fact="0.3"/>
            </dgm:constrLst>
          </dgm:else>
        </dgm:choose>
        <dgm:ruleLst>
          <dgm:rule type="primFontSz" val="5" fact="NaN" max="NaN"/>
        </dgm:ruleLst>
      </dgm:layoutNode>
      <dgm:choose name="Name226">
        <dgm:if name="Name227" axis="ch" ptType="node" func="cnt" op="gte" val="1">
          <dgm:layoutNode name="desTx7" styleLbl="revTx">
            <dgm:varLst>
              <dgm:bulletEnabled val="1"/>
            </dgm:varLst>
            <dgm:choose name="Name228">
              <dgm:if name="Name229" func="var" arg="dir" op="equ" val="norm">
                <dgm:choose name="Name230">
                  <dgm:if name="Name231" axis="ch" ptType="node" func="cnt" op="gte" val="2">
                    <dgm:alg type="tx">
                      <dgm:param type="parTxLTRAlign" val="l"/>
                      <dgm:param type="parTxRTLAlign" val="l"/>
                      <dgm:param type="stBulletLvl" val="1"/>
                    </dgm:alg>
                  </dgm:if>
                  <dgm:else name="Name232">
                    <dgm:alg type="tx">
                      <dgm:param type="parTxLTRAlign" val="l"/>
                      <dgm:param type="parTxRTLAlign" val="l"/>
                    </dgm:alg>
                  </dgm:else>
                </dgm:choose>
              </dgm:if>
              <dgm:else name="Name233">
                <dgm:choose name="Name234">
                  <dgm:if name="Name235" axis="ch" ptType="node" func="cnt" op="gte" val="2">
                    <dgm:alg type="tx">
                      <dgm:param type="parTxLTRAlign" val="r"/>
                      <dgm:param type="parTxRTLAlign" val="r"/>
                      <dgm:param type="shpTxLTRAlignCh" val="r"/>
                      <dgm:param type="shpTxRTLAlignCh" val="r"/>
                      <dgm:param type="stBulletLvl" val="1"/>
                    </dgm:alg>
                  </dgm:if>
                  <dgm:else name="Name236">
                    <dgm:alg type="tx">
                      <dgm:param type="parTxLTRAlign" val="r"/>
                      <dgm:param type="parTxRTLAlign" val="r"/>
                      <dgm:param type="shpTxLTRAlignCh" val="r"/>
                      <dgm:param type="shpTxRTLAlignCh" val="r"/>
                    </dgm:alg>
                  </dgm:else>
                </dgm:choose>
              </dgm:else>
            </dgm:choose>
            <dgm:shape xmlns:r="http://schemas.openxmlformats.org/officeDocument/2006/relationships" type="rect" r:blip="">
              <dgm:adjLst/>
            </dgm:shape>
            <dgm:presOf axis="des" ptType="node"/>
            <dgm:constrLst>
              <dgm:constr type="rMarg" refType="primFontSz" fact="0.2"/>
              <dgm:constr type="tMarg" refType="primFontSz" fact="0.2"/>
              <dgm:constr type="bMarg" refType="primFontSz" fact="0.2"/>
            </dgm:constrLst>
            <dgm:ruleLst>
              <dgm:rule type="primFontSz" val="5" fact="NaN" max="NaN"/>
            </dgm:ruleLst>
          </dgm:layoutNode>
        </dgm:if>
        <dgm:else name="Name237"/>
      </dgm:choose>
    </dgm:forEach>
    <dgm:forEach name="Name238" axis="ch" ptType="sibTrans" hideLastTrans="0" st="7" cnt="1">
      <dgm:layoutNode name="picture7">
        <dgm:alg type="sp"/>
        <dgm:shape xmlns:r="http://schemas.openxmlformats.org/officeDocument/2006/relationships" r:blip="">
          <dgm:adjLst/>
        </dgm:shape>
        <dgm:presOf/>
        <dgm:constrLst/>
        <dgm:forEach name="Name239" ref="imageRepeat"/>
      </dgm:layoutNode>
    </dgm:forEach>
  </dgm:layoutNode>
</dgm:layoutDef>
</file>

<file path=ppt/diagrams/quickStyle1.xml><?xml version="1.0" encoding="utf-8"?>
<dgm:styleDef xmlns:dgm="http://schemas.openxmlformats.org/drawingml/2006/diagram" xmlns:a="http://schemas.openxmlformats.org/drawingml/2006/main" uniqueId="urn:microsoft.com/office/officeart/2005/8/quickstyle/simple5">
  <dgm:title val=""/>
  <dgm:desc val=""/>
  <dgm:catLst>
    <dgm:cat type="simple" pri="105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3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3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3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1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3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3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3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Üstbilgi Yer Tutucusu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tr-TR"/>
          </a:p>
        </p:txBody>
      </p:sp>
      <p:sp>
        <p:nvSpPr>
          <p:cNvPr id="3" name="Veri Yer Tutucusu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39823402-4A73-4512-A5FB-EC60788411A9}" type="datetimeFigureOut">
              <a:rPr lang="tr-TR" smtClean="0"/>
              <a:pPr/>
              <a:t>09.02.2011</a:t>
            </a:fld>
            <a:endParaRPr lang="tr-TR"/>
          </a:p>
        </p:txBody>
      </p:sp>
      <p:sp>
        <p:nvSpPr>
          <p:cNvPr id="4" name="Slayt Görüntüsü Yer Tutucusu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tr-TR"/>
          </a:p>
        </p:txBody>
      </p:sp>
      <p:sp>
        <p:nvSpPr>
          <p:cNvPr id="5" name="Not Yer Tutucusu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tr-TR" smtClean="0"/>
              <a:t>Asıl metin stillerini düzenlemek için tıklatın</a:t>
            </a:r>
          </a:p>
          <a:p>
            <a:pPr lvl="1"/>
            <a:r>
              <a:rPr lang="tr-TR" smtClean="0"/>
              <a:t>İkinci düzey</a:t>
            </a:r>
          </a:p>
          <a:p>
            <a:pPr lvl="2"/>
            <a:r>
              <a:rPr lang="tr-TR" smtClean="0"/>
              <a:t>Üçüncü düzey</a:t>
            </a:r>
          </a:p>
          <a:p>
            <a:pPr lvl="3"/>
            <a:r>
              <a:rPr lang="tr-TR" smtClean="0"/>
              <a:t>Dördüncü düzey</a:t>
            </a:r>
          </a:p>
          <a:p>
            <a:pPr lvl="4"/>
            <a:r>
              <a:rPr lang="tr-TR" smtClean="0"/>
              <a:t>Beşinci düzey</a:t>
            </a:r>
            <a:endParaRPr lang="tr-TR"/>
          </a:p>
        </p:txBody>
      </p:sp>
      <p:sp>
        <p:nvSpPr>
          <p:cNvPr id="6" name="Altbilgi Yer Tutucusu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tr-TR"/>
          </a:p>
        </p:txBody>
      </p:sp>
      <p:sp>
        <p:nvSpPr>
          <p:cNvPr id="7" name="Slayt Numarası Yer Tutucusu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07BDB9DD-F5F2-4EBC-9CF8-461364352DE5}" type="slidenum">
              <a:rPr lang="tr-TR" smtClean="0"/>
              <a:pPr/>
              <a:t>‹#›</a:t>
            </a:fld>
            <a:endParaRPr lang="tr-TR"/>
          </a:p>
        </p:txBody>
      </p:sp>
    </p:spTree>
    <p:extLst>
      <p:ext uri="{BB962C8B-B14F-4D97-AF65-F5344CB8AC3E}">
        <p14:creationId xmlns:p14="http://schemas.microsoft.com/office/powerpoint/2010/main" xmlns="" val="284893248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_rels/notesSlide1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6.xml"/><Relationship Id="rId1" Type="http://schemas.openxmlformats.org/officeDocument/2006/relationships/notesMaster" Target="../notesMasters/notesMaster1.xml"/></Relationships>
</file>

<file path=ppt/notesSlides/_rels/notesSlide1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7.xml"/><Relationship Id="rId1" Type="http://schemas.openxmlformats.org/officeDocument/2006/relationships/notesMaster" Target="../notesMasters/notesMaster1.xml"/></Relationships>
</file>

<file path=ppt/notesSlides/_rels/notesSlide1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8.xml"/><Relationship Id="rId1" Type="http://schemas.openxmlformats.org/officeDocument/2006/relationships/notesMaster" Target="../notesMasters/notesMaster1.xml"/></Relationships>
</file>

<file path=ppt/notesSlides/_rels/notesSlide1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9.xml"/><Relationship Id="rId1" Type="http://schemas.openxmlformats.org/officeDocument/2006/relationships/notesMaster" Target="../notesMasters/notesMaster1.xml"/></Relationships>
</file>

<file path=ppt/notesSlides/_rels/notesSlide1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0.xml"/><Relationship Id="rId1" Type="http://schemas.openxmlformats.org/officeDocument/2006/relationships/notesMaster" Target="../notesMasters/notesMaster1.xml"/></Relationships>
</file>

<file path=ppt/notesSlides/_rels/notesSlide2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1.xml"/><Relationship Id="rId1" Type="http://schemas.openxmlformats.org/officeDocument/2006/relationships/notesMaster" Target="../notesMasters/notesMaster1.xml"/></Relationships>
</file>

<file path=ppt/notesSlides/_rels/notesSlide2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2.xml"/><Relationship Id="rId1" Type="http://schemas.openxmlformats.org/officeDocument/2006/relationships/notesMaster" Target="../notesMasters/notesMaster1.xml"/></Relationships>
</file>

<file path=ppt/notesSlides/_rels/notesSlide2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3.xml"/><Relationship Id="rId1" Type="http://schemas.openxmlformats.org/officeDocument/2006/relationships/notesMaster" Target="../notesMasters/notesMaster1.xml"/></Relationships>
</file>

<file path=ppt/notesSlides/_rels/notesSlide2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4.xml"/><Relationship Id="rId1" Type="http://schemas.openxmlformats.org/officeDocument/2006/relationships/notesMaster" Target="../notesMasters/notesMaster1.xml"/></Relationships>
</file>

<file path=ppt/notesSlides/_rels/notesSlide2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5.xml"/><Relationship Id="rId1" Type="http://schemas.openxmlformats.org/officeDocument/2006/relationships/notesMaster" Target="../notesMasters/notesMaster1.xml"/></Relationships>
</file>

<file path=ppt/notesSlides/_rels/notesSlide2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6.xml"/><Relationship Id="rId1" Type="http://schemas.openxmlformats.org/officeDocument/2006/relationships/notesMaster" Target="../notesMasters/notesMaster1.xml"/></Relationships>
</file>

<file path=ppt/notesSlides/_rels/notesSlide2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7.xml"/><Relationship Id="rId1" Type="http://schemas.openxmlformats.org/officeDocument/2006/relationships/notesMaster" Target="../notesMasters/notesMaster1.xml"/></Relationships>
</file>

<file path=ppt/notesSlides/_rels/notesSlide2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8.xml"/><Relationship Id="rId1" Type="http://schemas.openxmlformats.org/officeDocument/2006/relationships/notesMaster" Target="../notesMasters/notesMaster1.xml"/></Relationships>
</file>

<file path=ppt/notesSlides/_rels/notesSlide2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9.xml"/><Relationship Id="rId1" Type="http://schemas.openxmlformats.org/officeDocument/2006/relationships/notesMaster" Target="../notesMasters/notesMaster1.xml"/></Relationships>
</file>

<file path=ppt/notesSlides/_rels/notesSlide2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0.xml"/><Relationship Id="rId1" Type="http://schemas.openxmlformats.org/officeDocument/2006/relationships/notesMaster" Target="../notesMasters/notesMaster1.xml"/></Relationships>
</file>

<file path=ppt/notesSlides/_rels/notesSlide3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1.xml"/><Relationship Id="rId1" Type="http://schemas.openxmlformats.org/officeDocument/2006/relationships/notesMaster" Target="../notesMasters/notesMaster1.xml"/></Relationships>
</file>

<file path=ppt/notesSlides/_rels/notesSlide3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2.xml"/><Relationship Id="rId1" Type="http://schemas.openxmlformats.org/officeDocument/2006/relationships/notesMaster" Target="../notesMasters/notesMaster1.xml"/></Relationships>
</file>

<file path=ppt/notesSlides/_rels/notesSlide3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3.xml"/><Relationship Id="rId1" Type="http://schemas.openxmlformats.org/officeDocument/2006/relationships/notesMaster" Target="../notesMasters/notesMaster1.xml"/></Relationships>
</file>

<file path=ppt/notesSlides/_rels/notesSlide3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4.xml"/><Relationship Id="rId1" Type="http://schemas.openxmlformats.org/officeDocument/2006/relationships/notesMaster" Target="../notesMasters/notesMaster1.xml"/></Relationships>
</file>

<file path=ppt/notesSlides/_rels/notesSlide3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5.xml"/><Relationship Id="rId1" Type="http://schemas.openxmlformats.org/officeDocument/2006/relationships/notesMaster" Target="../notesMasters/notesMaster1.xml"/></Relationships>
</file>

<file path=ppt/notesSlides/_rels/notesSlide3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6.xml"/><Relationship Id="rId1" Type="http://schemas.openxmlformats.org/officeDocument/2006/relationships/notesMaster" Target="../notesMasters/notesMaster1.xml"/></Relationships>
</file>

<file path=ppt/notesSlides/_rels/notesSlide3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7.xml"/><Relationship Id="rId1" Type="http://schemas.openxmlformats.org/officeDocument/2006/relationships/notesMaster" Target="../notesMasters/notesMaster1.xml"/></Relationships>
</file>

<file path=ppt/notesSlides/_rels/notesSlide3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8.xml"/><Relationship Id="rId1" Type="http://schemas.openxmlformats.org/officeDocument/2006/relationships/notesMaster" Target="../notesMasters/notesMaster1.xml"/></Relationships>
</file>

<file path=ppt/notesSlides/_rels/notesSlide3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9.xml"/><Relationship Id="rId1" Type="http://schemas.openxmlformats.org/officeDocument/2006/relationships/notesMaster" Target="../notesMasters/notesMaster1.xml"/></Relationships>
</file>

<file path=ppt/notesSlides/_rels/notesSlide3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0.xml"/><Relationship Id="rId1" Type="http://schemas.openxmlformats.org/officeDocument/2006/relationships/notesMaster" Target="../notesMasters/notesMaster1.xml"/></Relationships>
</file>

<file path=ppt/notesSlides/_rels/notesSlide4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1.xml"/><Relationship Id="rId1" Type="http://schemas.openxmlformats.org/officeDocument/2006/relationships/notesMaster" Target="../notesMasters/notesMaster1.xml"/></Relationships>
</file>

<file path=ppt/notesSlides/_rels/notesSlide4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2.xml"/><Relationship Id="rId1" Type="http://schemas.openxmlformats.org/officeDocument/2006/relationships/notesMaster" Target="../notesMasters/notesMaster1.xml"/></Relationships>
</file>

<file path=ppt/notesSlides/_rels/notesSlide4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3.xml"/><Relationship Id="rId1" Type="http://schemas.openxmlformats.org/officeDocument/2006/relationships/notesMaster" Target="../notesMasters/notesMaster1.xml"/></Relationships>
</file>

<file path=ppt/notesSlides/_rels/notesSlide4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4.xml"/><Relationship Id="rId1" Type="http://schemas.openxmlformats.org/officeDocument/2006/relationships/notesMaster" Target="../notesMasters/notesMaster1.xml"/></Relationships>
</file>

<file path=ppt/notesSlides/_rels/notesSlide4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5.xml"/><Relationship Id="rId1" Type="http://schemas.openxmlformats.org/officeDocument/2006/relationships/notesMaster" Target="../notesMasters/notesMaster1.xml"/></Relationships>
</file>

<file path=ppt/notesSlides/_rels/notesSlide4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6.xml"/><Relationship Id="rId1" Type="http://schemas.openxmlformats.org/officeDocument/2006/relationships/notesMaster" Target="../notesMasters/notesMaster1.xml"/></Relationships>
</file>

<file path=ppt/notesSlides/_rels/notesSlide4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7.xml"/><Relationship Id="rId1" Type="http://schemas.openxmlformats.org/officeDocument/2006/relationships/notesMaster" Target="../notesMasters/notesMaster1.xml"/></Relationships>
</file>

<file path=ppt/notesSlides/_rels/notesSlide4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8.xml"/><Relationship Id="rId1" Type="http://schemas.openxmlformats.org/officeDocument/2006/relationships/notesMaster" Target="../notesMasters/notesMaster1.xml"/></Relationships>
</file>

<file path=ppt/notesSlides/_rels/notesSlide4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9.xml"/><Relationship Id="rId1" Type="http://schemas.openxmlformats.org/officeDocument/2006/relationships/notesMaster" Target="../notesMasters/notesMaster1.xml"/></Relationships>
</file>

<file path=ppt/notesSlides/_rels/notesSlide4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0.xml"/><Relationship Id="rId1" Type="http://schemas.openxmlformats.org/officeDocument/2006/relationships/notesMaster" Target="../notesMasters/notesMaster1.xml"/></Relationships>
</file>

<file path=ppt/notesSlides/_rels/notesSlide5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1.xml"/><Relationship Id="rId1" Type="http://schemas.openxmlformats.org/officeDocument/2006/relationships/notesMaster" Target="../notesMasters/notesMaster1.xml"/></Relationships>
</file>

<file path=ppt/notesSlides/_rels/notesSlide5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2.xml"/><Relationship Id="rId1" Type="http://schemas.openxmlformats.org/officeDocument/2006/relationships/notesMaster" Target="../notesMasters/notesMaster1.xml"/></Relationships>
</file>

<file path=ppt/notesSlides/_rels/notesSlide5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3.xml"/><Relationship Id="rId1" Type="http://schemas.openxmlformats.org/officeDocument/2006/relationships/notesMaster" Target="../notesMasters/notesMaster1.xml"/></Relationships>
</file>

<file path=ppt/notesSlides/_rels/notesSlide5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4.xml"/><Relationship Id="rId1" Type="http://schemas.openxmlformats.org/officeDocument/2006/relationships/notesMaster" Target="../notesMasters/notesMaster1.xml"/></Relationships>
</file>

<file path=ppt/notesSlides/_rels/notesSlide5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5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194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8195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endParaRPr lang="tr-TR" altLang="tr-TR" smtClean="0"/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290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spcBef>
                <a:spcPct val="30000"/>
              </a:spcBef>
              <a:defRPr sz="1200">
                <a:solidFill>
                  <a:schemeClr val="tx1"/>
                </a:solidFill>
                <a:latin typeface="Arial" charset="0"/>
              </a:defRPr>
            </a:lvl1pPr>
            <a:lvl2pPr marL="742950" indent="-285750">
              <a:spcBef>
                <a:spcPct val="30000"/>
              </a:spcBef>
              <a:defRPr sz="1200">
                <a:solidFill>
                  <a:schemeClr val="tx1"/>
                </a:solidFill>
                <a:latin typeface="Arial" charset="0"/>
              </a:defRPr>
            </a:lvl2pPr>
            <a:lvl3pPr marL="1143000" indent="-228600">
              <a:spcBef>
                <a:spcPct val="30000"/>
              </a:spcBef>
              <a:defRPr sz="1200">
                <a:solidFill>
                  <a:schemeClr val="tx1"/>
                </a:solidFill>
                <a:latin typeface="Arial" charset="0"/>
              </a:defRPr>
            </a:lvl3pPr>
            <a:lvl4pPr marL="1600200" indent="-228600">
              <a:spcBef>
                <a:spcPct val="30000"/>
              </a:spcBef>
              <a:defRPr sz="1200">
                <a:solidFill>
                  <a:schemeClr val="tx1"/>
                </a:solidFill>
                <a:latin typeface="Arial" charset="0"/>
              </a:defRPr>
            </a:lvl4pPr>
            <a:lvl5pPr marL="2057400" indent="-228600">
              <a:spcBef>
                <a:spcPct val="30000"/>
              </a:spcBef>
              <a:defRPr sz="1200"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Arial" charset="0"/>
              </a:defRPr>
            </a:lvl9pPr>
          </a:lstStyle>
          <a:p>
            <a:pPr>
              <a:spcBef>
                <a:spcPct val="0"/>
              </a:spcBef>
            </a:pPr>
            <a:fld id="{E5E8084B-9ACA-4630-8513-7B5B6AAF9D60}" type="slidenum">
              <a:rPr lang="tr-TR" altLang="tr-TR"/>
              <a:pPr>
                <a:spcBef>
                  <a:spcPct val="0"/>
                </a:spcBef>
              </a:pPr>
              <a:t>3</a:t>
            </a:fld>
            <a:endParaRPr lang="tr-TR" altLang="tr-TR"/>
          </a:p>
        </p:txBody>
      </p:sp>
      <p:sp>
        <p:nvSpPr>
          <p:cNvPr id="12291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12292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pPr eaLnBrk="1" hangingPunct="1"/>
            <a:endParaRPr lang="tr-TR" altLang="tr-TR" dirty="0" smtClean="0"/>
          </a:p>
        </p:txBody>
      </p:sp>
    </p:spTree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338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spcBef>
                <a:spcPct val="30000"/>
              </a:spcBef>
              <a:defRPr sz="1200">
                <a:solidFill>
                  <a:schemeClr val="tx1"/>
                </a:solidFill>
                <a:latin typeface="Arial" charset="0"/>
              </a:defRPr>
            </a:lvl1pPr>
            <a:lvl2pPr marL="742950" indent="-285750">
              <a:spcBef>
                <a:spcPct val="30000"/>
              </a:spcBef>
              <a:defRPr sz="1200">
                <a:solidFill>
                  <a:schemeClr val="tx1"/>
                </a:solidFill>
                <a:latin typeface="Arial" charset="0"/>
              </a:defRPr>
            </a:lvl2pPr>
            <a:lvl3pPr marL="1143000" indent="-228600">
              <a:spcBef>
                <a:spcPct val="30000"/>
              </a:spcBef>
              <a:defRPr sz="1200">
                <a:solidFill>
                  <a:schemeClr val="tx1"/>
                </a:solidFill>
                <a:latin typeface="Arial" charset="0"/>
              </a:defRPr>
            </a:lvl3pPr>
            <a:lvl4pPr marL="1600200" indent="-228600">
              <a:spcBef>
                <a:spcPct val="30000"/>
              </a:spcBef>
              <a:defRPr sz="1200">
                <a:solidFill>
                  <a:schemeClr val="tx1"/>
                </a:solidFill>
                <a:latin typeface="Arial" charset="0"/>
              </a:defRPr>
            </a:lvl4pPr>
            <a:lvl5pPr marL="2057400" indent="-228600">
              <a:spcBef>
                <a:spcPct val="30000"/>
              </a:spcBef>
              <a:defRPr sz="1200"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Arial" charset="0"/>
              </a:defRPr>
            </a:lvl9pPr>
          </a:lstStyle>
          <a:p>
            <a:pPr>
              <a:spcBef>
                <a:spcPct val="0"/>
              </a:spcBef>
            </a:pPr>
            <a:fld id="{1E50FD28-5B62-4353-8785-A7513FB69F5C}" type="slidenum">
              <a:rPr lang="tr-TR" altLang="tr-TR"/>
              <a:pPr>
                <a:spcBef>
                  <a:spcPct val="0"/>
                </a:spcBef>
              </a:pPr>
              <a:t>4</a:t>
            </a:fld>
            <a:endParaRPr lang="tr-TR" altLang="tr-TR"/>
          </a:p>
        </p:txBody>
      </p:sp>
      <p:sp>
        <p:nvSpPr>
          <p:cNvPr id="14339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14340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pPr eaLnBrk="1" hangingPunct="1"/>
            <a:endParaRPr lang="tr-TR" altLang="tr-TR" smtClean="0"/>
          </a:p>
        </p:txBody>
      </p:sp>
    </p:spTree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386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16387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endParaRPr lang="tr-TR" altLang="tr-TR" smtClean="0"/>
          </a:p>
        </p:txBody>
      </p:sp>
    </p:spTree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434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18435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endParaRPr lang="tr-TR" altLang="tr-TR" smtClean="0"/>
          </a:p>
        </p:txBody>
      </p:sp>
    </p:spTree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482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20483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endParaRPr lang="tr-TR" altLang="tr-TR" smtClean="0"/>
          </a:p>
        </p:txBody>
      </p:sp>
    </p:spTree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530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22531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endParaRPr lang="tr-TR" altLang="tr-TR" smtClean="0"/>
          </a:p>
        </p:txBody>
      </p:sp>
    </p:spTree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4578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spcBef>
                <a:spcPct val="30000"/>
              </a:spcBef>
              <a:defRPr sz="1200">
                <a:solidFill>
                  <a:schemeClr val="tx1"/>
                </a:solidFill>
                <a:latin typeface="Arial" charset="0"/>
              </a:defRPr>
            </a:lvl1pPr>
            <a:lvl2pPr marL="742950" indent="-285750">
              <a:spcBef>
                <a:spcPct val="30000"/>
              </a:spcBef>
              <a:defRPr sz="1200">
                <a:solidFill>
                  <a:schemeClr val="tx1"/>
                </a:solidFill>
                <a:latin typeface="Arial" charset="0"/>
              </a:defRPr>
            </a:lvl2pPr>
            <a:lvl3pPr marL="1143000" indent="-228600">
              <a:spcBef>
                <a:spcPct val="30000"/>
              </a:spcBef>
              <a:defRPr sz="1200">
                <a:solidFill>
                  <a:schemeClr val="tx1"/>
                </a:solidFill>
                <a:latin typeface="Arial" charset="0"/>
              </a:defRPr>
            </a:lvl3pPr>
            <a:lvl4pPr marL="1600200" indent="-228600">
              <a:spcBef>
                <a:spcPct val="30000"/>
              </a:spcBef>
              <a:defRPr sz="1200">
                <a:solidFill>
                  <a:schemeClr val="tx1"/>
                </a:solidFill>
                <a:latin typeface="Arial" charset="0"/>
              </a:defRPr>
            </a:lvl4pPr>
            <a:lvl5pPr marL="2057400" indent="-228600">
              <a:spcBef>
                <a:spcPct val="30000"/>
              </a:spcBef>
              <a:defRPr sz="1200"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Arial" charset="0"/>
              </a:defRPr>
            </a:lvl9pPr>
          </a:lstStyle>
          <a:p>
            <a:pPr>
              <a:spcBef>
                <a:spcPct val="0"/>
              </a:spcBef>
            </a:pPr>
            <a:fld id="{387B5966-ACA1-4A3A-9C93-24EE3009D807}" type="slidenum">
              <a:rPr lang="tr-TR" altLang="tr-TR"/>
              <a:pPr>
                <a:spcBef>
                  <a:spcPct val="0"/>
                </a:spcBef>
              </a:pPr>
              <a:t>9</a:t>
            </a:fld>
            <a:endParaRPr lang="tr-TR" altLang="tr-TR"/>
          </a:p>
        </p:txBody>
      </p:sp>
      <p:sp>
        <p:nvSpPr>
          <p:cNvPr id="24579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24580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pPr eaLnBrk="1" hangingPunct="1"/>
            <a:endParaRPr lang="tr-TR" altLang="tr-TR" smtClean="0"/>
          </a:p>
        </p:txBody>
      </p:sp>
    </p:spTree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6626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spcBef>
                <a:spcPct val="30000"/>
              </a:spcBef>
              <a:defRPr sz="1200">
                <a:solidFill>
                  <a:schemeClr val="tx1"/>
                </a:solidFill>
                <a:latin typeface="Arial" charset="0"/>
              </a:defRPr>
            </a:lvl1pPr>
            <a:lvl2pPr marL="742950" indent="-285750">
              <a:spcBef>
                <a:spcPct val="30000"/>
              </a:spcBef>
              <a:defRPr sz="1200">
                <a:solidFill>
                  <a:schemeClr val="tx1"/>
                </a:solidFill>
                <a:latin typeface="Arial" charset="0"/>
              </a:defRPr>
            </a:lvl2pPr>
            <a:lvl3pPr marL="1143000" indent="-228600">
              <a:spcBef>
                <a:spcPct val="30000"/>
              </a:spcBef>
              <a:defRPr sz="1200">
                <a:solidFill>
                  <a:schemeClr val="tx1"/>
                </a:solidFill>
                <a:latin typeface="Arial" charset="0"/>
              </a:defRPr>
            </a:lvl3pPr>
            <a:lvl4pPr marL="1600200" indent="-228600">
              <a:spcBef>
                <a:spcPct val="30000"/>
              </a:spcBef>
              <a:defRPr sz="1200">
                <a:solidFill>
                  <a:schemeClr val="tx1"/>
                </a:solidFill>
                <a:latin typeface="Arial" charset="0"/>
              </a:defRPr>
            </a:lvl4pPr>
            <a:lvl5pPr marL="2057400" indent="-228600">
              <a:spcBef>
                <a:spcPct val="30000"/>
              </a:spcBef>
              <a:defRPr sz="1200"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Arial" charset="0"/>
              </a:defRPr>
            </a:lvl9pPr>
          </a:lstStyle>
          <a:p>
            <a:pPr>
              <a:spcBef>
                <a:spcPct val="0"/>
              </a:spcBef>
            </a:pPr>
            <a:fld id="{F87F979B-D2BD-4F22-93A2-6B8C245C4F19}" type="slidenum">
              <a:rPr lang="tr-TR" altLang="tr-TR"/>
              <a:pPr>
                <a:spcBef>
                  <a:spcPct val="0"/>
                </a:spcBef>
              </a:pPr>
              <a:t>10</a:t>
            </a:fld>
            <a:endParaRPr lang="tr-TR" altLang="tr-TR"/>
          </a:p>
        </p:txBody>
      </p:sp>
      <p:sp>
        <p:nvSpPr>
          <p:cNvPr id="26627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26628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pPr eaLnBrk="1" hangingPunct="1"/>
            <a:endParaRPr lang="tr-TR" altLang="tr-TR" smtClean="0"/>
          </a:p>
        </p:txBody>
      </p:sp>
    </p:spTree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722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spcBef>
                <a:spcPct val="30000"/>
              </a:spcBef>
              <a:defRPr sz="1200">
                <a:solidFill>
                  <a:schemeClr val="tx1"/>
                </a:solidFill>
                <a:latin typeface="Arial" charset="0"/>
              </a:defRPr>
            </a:lvl1pPr>
            <a:lvl2pPr marL="742950" indent="-285750">
              <a:spcBef>
                <a:spcPct val="30000"/>
              </a:spcBef>
              <a:defRPr sz="1200">
                <a:solidFill>
                  <a:schemeClr val="tx1"/>
                </a:solidFill>
                <a:latin typeface="Arial" charset="0"/>
              </a:defRPr>
            </a:lvl2pPr>
            <a:lvl3pPr marL="1143000" indent="-228600">
              <a:spcBef>
                <a:spcPct val="30000"/>
              </a:spcBef>
              <a:defRPr sz="1200">
                <a:solidFill>
                  <a:schemeClr val="tx1"/>
                </a:solidFill>
                <a:latin typeface="Arial" charset="0"/>
              </a:defRPr>
            </a:lvl3pPr>
            <a:lvl4pPr marL="1600200" indent="-228600">
              <a:spcBef>
                <a:spcPct val="30000"/>
              </a:spcBef>
              <a:defRPr sz="1200">
                <a:solidFill>
                  <a:schemeClr val="tx1"/>
                </a:solidFill>
                <a:latin typeface="Arial" charset="0"/>
              </a:defRPr>
            </a:lvl4pPr>
            <a:lvl5pPr marL="2057400" indent="-228600">
              <a:spcBef>
                <a:spcPct val="30000"/>
              </a:spcBef>
              <a:defRPr sz="1200"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Arial" charset="0"/>
              </a:defRPr>
            </a:lvl9pPr>
          </a:lstStyle>
          <a:p>
            <a:pPr>
              <a:spcBef>
                <a:spcPct val="0"/>
              </a:spcBef>
            </a:pPr>
            <a:fld id="{F4829F05-5A96-4F04-9375-A633F3A87754}" type="slidenum">
              <a:rPr lang="tr-TR" altLang="tr-TR"/>
              <a:pPr>
                <a:spcBef>
                  <a:spcPct val="0"/>
                </a:spcBef>
              </a:pPr>
              <a:t>11</a:t>
            </a:fld>
            <a:endParaRPr lang="tr-TR" altLang="tr-TR"/>
          </a:p>
        </p:txBody>
      </p:sp>
      <p:sp>
        <p:nvSpPr>
          <p:cNvPr id="30723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30724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pPr eaLnBrk="1" hangingPunct="1"/>
            <a:endParaRPr lang="tr-TR" altLang="tr-TR" smtClean="0"/>
          </a:p>
        </p:txBody>
      </p:sp>
    </p:spTree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2770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spcBef>
                <a:spcPct val="30000"/>
              </a:spcBef>
              <a:defRPr sz="1200">
                <a:solidFill>
                  <a:schemeClr val="tx1"/>
                </a:solidFill>
                <a:latin typeface="Arial" charset="0"/>
              </a:defRPr>
            </a:lvl1pPr>
            <a:lvl2pPr marL="742950" indent="-285750">
              <a:spcBef>
                <a:spcPct val="30000"/>
              </a:spcBef>
              <a:defRPr sz="1200">
                <a:solidFill>
                  <a:schemeClr val="tx1"/>
                </a:solidFill>
                <a:latin typeface="Arial" charset="0"/>
              </a:defRPr>
            </a:lvl2pPr>
            <a:lvl3pPr marL="1143000" indent="-228600">
              <a:spcBef>
                <a:spcPct val="30000"/>
              </a:spcBef>
              <a:defRPr sz="1200">
                <a:solidFill>
                  <a:schemeClr val="tx1"/>
                </a:solidFill>
                <a:latin typeface="Arial" charset="0"/>
              </a:defRPr>
            </a:lvl3pPr>
            <a:lvl4pPr marL="1600200" indent="-228600">
              <a:spcBef>
                <a:spcPct val="30000"/>
              </a:spcBef>
              <a:defRPr sz="1200">
                <a:solidFill>
                  <a:schemeClr val="tx1"/>
                </a:solidFill>
                <a:latin typeface="Arial" charset="0"/>
              </a:defRPr>
            </a:lvl4pPr>
            <a:lvl5pPr marL="2057400" indent="-228600">
              <a:spcBef>
                <a:spcPct val="30000"/>
              </a:spcBef>
              <a:defRPr sz="1200"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Arial" charset="0"/>
              </a:defRPr>
            </a:lvl9pPr>
          </a:lstStyle>
          <a:p>
            <a:pPr>
              <a:spcBef>
                <a:spcPct val="0"/>
              </a:spcBef>
            </a:pPr>
            <a:fld id="{1484C02B-250D-4146-8B37-94E37D966420}" type="slidenum">
              <a:rPr lang="tr-TR" altLang="tr-TR"/>
              <a:pPr>
                <a:spcBef>
                  <a:spcPct val="0"/>
                </a:spcBef>
              </a:pPr>
              <a:t>12</a:t>
            </a:fld>
            <a:endParaRPr lang="tr-TR" altLang="tr-TR"/>
          </a:p>
        </p:txBody>
      </p:sp>
      <p:sp>
        <p:nvSpPr>
          <p:cNvPr id="32771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32772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pPr eaLnBrk="1" hangingPunct="1"/>
            <a:endParaRPr lang="tr-TR" altLang="tr-TR" smtClean="0"/>
          </a:p>
        </p:txBody>
      </p:sp>
    </p:spTree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4818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spcBef>
                <a:spcPct val="30000"/>
              </a:spcBef>
              <a:defRPr sz="1200">
                <a:solidFill>
                  <a:schemeClr val="tx1"/>
                </a:solidFill>
                <a:latin typeface="Arial" charset="0"/>
              </a:defRPr>
            </a:lvl1pPr>
            <a:lvl2pPr marL="742950" indent="-285750">
              <a:spcBef>
                <a:spcPct val="30000"/>
              </a:spcBef>
              <a:defRPr sz="1200">
                <a:solidFill>
                  <a:schemeClr val="tx1"/>
                </a:solidFill>
                <a:latin typeface="Arial" charset="0"/>
              </a:defRPr>
            </a:lvl2pPr>
            <a:lvl3pPr marL="1143000" indent="-228600">
              <a:spcBef>
                <a:spcPct val="30000"/>
              </a:spcBef>
              <a:defRPr sz="1200">
                <a:solidFill>
                  <a:schemeClr val="tx1"/>
                </a:solidFill>
                <a:latin typeface="Arial" charset="0"/>
              </a:defRPr>
            </a:lvl3pPr>
            <a:lvl4pPr marL="1600200" indent="-228600">
              <a:spcBef>
                <a:spcPct val="30000"/>
              </a:spcBef>
              <a:defRPr sz="1200">
                <a:solidFill>
                  <a:schemeClr val="tx1"/>
                </a:solidFill>
                <a:latin typeface="Arial" charset="0"/>
              </a:defRPr>
            </a:lvl4pPr>
            <a:lvl5pPr marL="2057400" indent="-228600">
              <a:spcBef>
                <a:spcPct val="30000"/>
              </a:spcBef>
              <a:defRPr sz="1200"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Arial" charset="0"/>
              </a:defRPr>
            </a:lvl9pPr>
          </a:lstStyle>
          <a:p>
            <a:pPr>
              <a:spcBef>
                <a:spcPct val="0"/>
              </a:spcBef>
            </a:pPr>
            <a:fld id="{39825955-34D6-4898-AE6A-15DFFF206F7D}" type="slidenum">
              <a:rPr lang="tr-TR" altLang="tr-TR"/>
              <a:pPr>
                <a:spcBef>
                  <a:spcPct val="0"/>
                </a:spcBef>
              </a:pPr>
              <a:t>13</a:t>
            </a:fld>
            <a:endParaRPr lang="tr-TR" altLang="tr-TR"/>
          </a:p>
        </p:txBody>
      </p:sp>
      <p:sp>
        <p:nvSpPr>
          <p:cNvPr id="34819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34820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pPr eaLnBrk="1" hangingPunct="1"/>
            <a:endParaRPr lang="tr-TR" altLang="tr-TR" smtClean="0"/>
          </a:p>
        </p:txBody>
      </p:sp>
    </p:spTree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8914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spcBef>
                <a:spcPct val="30000"/>
              </a:spcBef>
              <a:defRPr sz="1200">
                <a:solidFill>
                  <a:schemeClr val="tx1"/>
                </a:solidFill>
                <a:latin typeface="Arial" charset="0"/>
              </a:defRPr>
            </a:lvl1pPr>
            <a:lvl2pPr marL="742950" indent="-285750">
              <a:spcBef>
                <a:spcPct val="30000"/>
              </a:spcBef>
              <a:defRPr sz="1200">
                <a:solidFill>
                  <a:schemeClr val="tx1"/>
                </a:solidFill>
                <a:latin typeface="Arial" charset="0"/>
              </a:defRPr>
            </a:lvl2pPr>
            <a:lvl3pPr marL="1143000" indent="-228600">
              <a:spcBef>
                <a:spcPct val="30000"/>
              </a:spcBef>
              <a:defRPr sz="1200">
                <a:solidFill>
                  <a:schemeClr val="tx1"/>
                </a:solidFill>
                <a:latin typeface="Arial" charset="0"/>
              </a:defRPr>
            </a:lvl3pPr>
            <a:lvl4pPr marL="1600200" indent="-228600">
              <a:spcBef>
                <a:spcPct val="30000"/>
              </a:spcBef>
              <a:defRPr sz="1200">
                <a:solidFill>
                  <a:schemeClr val="tx1"/>
                </a:solidFill>
                <a:latin typeface="Arial" charset="0"/>
              </a:defRPr>
            </a:lvl4pPr>
            <a:lvl5pPr marL="2057400" indent="-228600">
              <a:spcBef>
                <a:spcPct val="30000"/>
              </a:spcBef>
              <a:defRPr sz="1200"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Arial" charset="0"/>
              </a:defRPr>
            </a:lvl9pPr>
          </a:lstStyle>
          <a:p>
            <a:pPr>
              <a:spcBef>
                <a:spcPct val="0"/>
              </a:spcBef>
            </a:pPr>
            <a:fld id="{52B21762-13C1-4039-9721-681CEBF379DF}" type="slidenum">
              <a:rPr lang="tr-TR" altLang="tr-TR"/>
              <a:pPr>
                <a:spcBef>
                  <a:spcPct val="0"/>
                </a:spcBef>
              </a:pPr>
              <a:t>14</a:t>
            </a:fld>
            <a:endParaRPr lang="tr-TR" altLang="tr-TR"/>
          </a:p>
        </p:txBody>
      </p:sp>
      <p:sp>
        <p:nvSpPr>
          <p:cNvPr id="38915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38916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pPr eaLnBrk="1" hangingPunct="1"/>
            <a:endParaRPr lang="tr-TR" altLang="tr-TR" smtClean="0"/>
          </a:p>
        </p:txBody>
      </p:sp>
    </p:spTree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0962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spcBef>
                <a:spcPct val="30000"/>
              </a:spcBef>
              <a:defRPr sz="1200">
                <a:solidFill>
                  <a:schemeClr val="tx1"/>
                </a:solidFill>
                <a:latin typeface="Arial" charset="0"/>
              </a:defRPr>
            </a:lvl1pPr>
            <a:lvl2pPr marL="742950" indent="-285750">
              <a:spcBef>
                <a:spcPct val="30000"/>
              </a:spcBef>
              <a:defRPr sz="1200">
                <a:solidFill>
                  <a:schemeClr val="tx1"/>
                </a:solidFill>
                <a:latin typeface="Arial" charset="0"/>
              </a:defRPr>
            </a:lvl2pPr>
            <a:lvl3pPr marL="1143000" indent="-228600">
              <a:spcBef>
                <a:spcPct val="30000"/>
              </a:spcBef>
              <a:defRPr sz="1200">
                <a:solidFill>
                  <a:schemeClr val="tx1"/>
                </a:solidFill>
                <a:latin typeface="Arial" charset="0"/>
              </a:defRPr>
            </a:lvl3pPr>
            <a:lvl4pPr marL="1600200" indent="-228600">
              <a:spcBef>
                <a:spcPct val="30000"/>
              </a:spcBef>
              <a:defRPr sz="1200">
                <a:solidFill>
                  <a:schemeClr val="tx1"/>
                </a:solidFill>
                <a:latin typeface="Arial" charset="0"/>
              </a:defRPr>
            </a:lvl4pPr>
            <a:lvl5pPr marL="2057400" indent="-228600">
              <a:spcBef>
                <a:spcPct val="30000"/>
              </a:spcBef>
              <a:defRPr sz="1200"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Arial" charset="0"/>
              </a:defRPr>
            </a:lvl9pPr>
          </a:lstStyle>
          <a:p>
            <a:pPr>
              <a:spcBef>
                <a:spcPct val="0"/>
              </a:spcBef>
            </a:pPr>
            <a:fld id="{D8883144-F0EE-41C5-9E29-D1C33CE8158B}" type="slidenum">
              <a:rPr lang="tr-TR" altLang="tr-TR"/>
              <a:pPr>
                <a:spcBef>
                  <a:spcPct val="0"/>
                </a:spcBef>
              </a:pPr>
              <a:t>15</a:t>
            </a:fld>
            <a:endParaRPr lang="tr-TR" altLang="tr-TR"/>
          </a:p>
        </p:txBody>
      </p:sp>
      <p:sp>
        <p:nvSpPr>
          <p:cNvPr id="40963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40964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pPr eaLnBrk="1" hangingPunct="1"/>
            <a:endParaRPr lang="tr-TR" altLang="tr-TR" smtClean="0"/>
          </a:p>
        </p:txBody>
      </p:sp>
    </p:spTree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3010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spcBef>
                <a:spcPct val="30000"/>
              </a:spcBef>
              <a:defRPr sz="1200">
                <a:solidFill>
                  <a:schemeClr val="tx1"/>
                </a:solidFill>
                <a:latin typeface="Arial" charset="0"/>
              </a:defRPr>
            </a:lvl1pPr>
            <a:lvl2pPr marL="742950" indent="-285750">
              <a:spcBef>
                <a:spcPct val="30000"/>
              </a:spcBef>
              <a:defRPr sz="1200">
                <a:solidFill>
                  <a:schemeClr val="tx1"/>
                </a:solidFill>
                <a:latin typeface="Arial" charset="0"/>
              </a:defRPr>
            </a:lvl2pPr>
            <a:lvl3pPr marL="1143000" indent="-228600">
              <a:spcBef>
                <a:spcPct val="30000"/>
              </a:spcBef>
              <a:defRPr sz="1200">
                <a:solidFill>
                  <a:schemeClr val="tx1"/>
                </a:solidFill>
                <a:latin typeface="Arial" charset="0"/>
              </a:defRPr>
            </a:lvl3pPr>
            <a:lvl4pPr marL="1600200" indent="-228600">
              <a:spcBef>
                <a:spcPct val="30000"/>
              </a:spcBef>
              <a:defRPr sz="1200">
                <a:solidFill>
                  <a:schemeClr val="tx1"/>
                </a:solidFill>
                <a:latin typeface="Arial" charset="0"/>
              </a:defRPr>
            </a:lvl4pPr>
            <a:lvl5pPr marL="2057400" indent="-228600">
              <a:spcBef>
                <a:spcPct val="30000"/>
              </a:spcBef>
              <a:defRPr sz="1200"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Arial" charset="0"/>
              </a:defRPr>
            </a:lvl9pPr>
          </a:lstStyle>
          <a:p>
            <a:pPr>
              <a:spcBef>
                <a:spcPct val="0"/>
              </a:spcBef>
            </a:pPr>
            <a:fld id="{D63D8484-B630-404F-AB65-F659A7DB3703}" type="slidenum">
              <a:rPr lang="tr-TR" altLang="tr-TR"/>
              <a:pPr>
                <a:spcBef>
                  <a:spcPct val="0"/>
                </a:spcBef>
              </a:pPr>
              <a:t>16</a:t>
            </a:fld>
            <a:endParaRPr lang="tr-TR" altLang="tr-TR"/>
          </a:p>
        </p:txBody>
      </p:sp>
      <p:sp>
        <p:nvSpPr>
          <p:cNvPr id="43011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43012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pPr eaLnBrk="1" hangingPunct="1"/>
            <a:endParaRPr lang="tr-TR" altLang="tr-TR" smtClean="0"/>
          </a:p>
        </p:txBody>
      </p:sp>
    </p:spTree>
  </p:cSld>
  <p:clrMapOvr>
    <a:masterClrMapping/>
  </p:clrMapOvr>
</p:notes>
</file>

<file path=ppt/notesSlides/notesSlide1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5058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spcBef>
                <a:spcPct val="30000"/>
              </a:spcBef>
              <a:defRPr sz="1200">
                <a:solidFill>
                  <a:schemeClr val="tx1"/>
                </a:solidFill>
                <a:latin typeface="Arial" charset="0"/>
              </a:defRPr>
            </a:lvl1pPr>
            <a:lvl2pPr marL="742950" indent="-285750">
              <a:spcBef>
                <a:spcPct val="30000"/>
              </a:spcBef>
              <a:defRPr sz="1200">
                <a:solidFill>
                  <a:schemeClr val="tx1"/>
                </a:solidFill>
                <a:latin typeface="Arial" charset="0"/>
              </a:defRPr>
            </a:lvl2pPr>
            <a:lvl3pPr marL="1143000" indent="-228600">
              <a:spcBef>
                <a:spcPct val="30000"/>
              </a:spcBef>
              <a:defRPr sz="1200">
                <a:solidFill>
                  <a:schemeClr val="tx1"/>
                </a:solidFill>
                <a:latin typeface="Arial" charset="0"/>
              </a:defRPr>
            </a:lvl3pPr>
            <a:lvl4pPr marL="1600200" indent="-228600">
              <a:spcBef>
                <a:spcPct val="30000"/>
              </a:spcBef>
              <a:defRPr sz="1200">
                <a:solidFill>
                  <a:schemeClr val="tx1"/>
                </a:solidFill>
                <a:latin typeface="Arial" charset="0"/>
              </a:defRPr>
            </a:lvl4pPr>
            <a:lvl5pPr marL="2057400" indent="-228600">
              <a:spcBef>
                <a:spcPct val="30000"/>
              </a:spcBef>
              <a:defRPr sz="1200"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Arial" charset="0"/>
              </a:defRPr>
            </a:lvl9pPr>
          </a:lstStyle>
          <a:p>
            <a:pPr>
              <a:spcBef>
                <a:spcPct val="0"/>
              </a:spcBef>
            </a:pPr>
            <a:fld id="{BBD6B2F4-8897-4F98-A887-E970762C269F}" type="slidenum">
              <a:rPr lang="tr-TR" altLang="tr-TR"/>
              <a:pPr>
                <a:spcBef>
                  <a:spcPct val="0"/>
                </a:spcBef>
              </a:pPr>
              <a:t>17</a:t>
            </a:fld>
            <a:endParaRPr lang="tr-TR" altLang="tr-TR"/>
          </a:p>
        </p:txBody>
      </p:sp>
      <p:sp>
        <p:nvSpPr>
          <p:cNvPr id="45059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45060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pPr eaLnBrk="1" hangingPunct="1"/>
            <a:endParaRPr lang="tr-TR" altLang="tr-TR" smtClean="0"/>
          </a:p>
        </p:txBody>
      </p:sp>
    </p:spTree>
  </p:cSld>
  <p:clrMapOvr>
    <a:masterClrMapping/>
  </p:clrMapOvr>
</p:notes>
</file>

<file path=ppt/notesSlides/notesSlide1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7106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spcBef>
                <a:spcPct val="30000"/>
              </a:spcBef>
              <a:defRPr sz="1200">
                <a:solidFill>
                  <a:schemeClr val="tx1"/>
                </a:solidFill>
                <a:latin typeface="Arial" charset="0"/>
              </a:defRPr>
            </a:lvl1pPr>
            <a:lvl2pPr marL="742950" indent="-285750">
              <a:spcBef>
                <a:spcPct val="30000"/>
              </a:spcBef>
              <a:defRPr sz="1200">
                <a:solidFill>
                  <a:schemeClr val="tx1"/>
                </a:solidFill>
                <a:latin typeface="Arial" charset="0"/>
              </a:defRPr>
            </a:lvl2pPr>
            <a:lvl3pPr marL="1143000" indent="-228600">
              <a:spcBef>
                <a:spcPct val="30000"/>
              </a:spcBef>
              <a:defRPr sz="1200">
                <a:solidFill>
                  <a:schemeClr val="tx1"/>
                </a:solidFill>
                <a:latin typeface="Arial" charset="0"/>
              </a:defRPr>
            </a:lvl3pPr>
            <a:lvl4pPr marL="1600200" indent="-228600">
              <a:spcBef>
                <a:spcPct val="30000"/>
              </a:spcBef>
              <a:defRPr sz="1200">
                <a:solidFill>
                  <a:schemeClr val="tx1"/>
                </a:solidFill>
                <a:latin typeface="Arial" charset="0"/>
              </a:defRPr>
            </a:lvl4pPr>
            <a:lvl5pPr marL="2057400" indent="-228600">
              <a:spcBef>
                <a:spcPct val="30000"/>
              </a:spcBef>
              <a:defRPr sz="1200"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Arial" charset="0"/>
              </a:defRPr>
            </a:lvl9pPr>
          </a:lstStyle>
          <a:p>
            <a:pPr>
              <a:spcBef>
                <a:spcPct val="0"/>
              </a:spcBef>
            </a:pPr>
            <a:fld id="{65343B00-94D6-4FA8-B185-DA8A726927D5}" type="slidenum">
              <a:rPr lang="tr-TR" altLang="tr-TR"/>
              <a:pPr>
                <a:spcBef>
                  <a:spcPct val="0"/>
                </a:spcBef>
              </a:pPr>
              <a:t>18</a:t>
            </a:fld>
            <a:endParaRPr lang="tr-TR" altLang="tr-TR"/>
          </a:p>
        </p:txBody>
      </p:sp>
      <p:sp>
        <p:nvSpPr>
          <p:cNvPr id="47107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47108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pPr eaLnBrk="1" hangingPunct="1"/>
            <a:endParaRPr lang="tr-TR" altLang="tr-TR" smtClean="0"/>
          </a:p>
        </p:txBody>
      </p:sp>
    </p:spTree>
  </p:cSld>
  <p:clrMapOvr>
    <a:masterClrMapping/>
  </p:clrMapOvr>
</p:notes>
</file>

<file path=ppt/notesSlides/notesSlide1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9154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49155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endParaRPr lang="tr-TR" altLang="tr-TR" smtClean="0"/>
          </a:p>
        </p:txBody>
      </p:sp>
    </p:spTree>
  </p:cSld>
  <p:clrMapOvr>
    <a:masterClrMapping/>
  </p:clrMapOvr>
</p:notes>
</file>

<file path=ppt/notesSlides/notesSlide1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1202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51203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endParaRPr lang="tr-TR" altLang="tr-TR" smtClean="0"/>
          </a:p>
        </p:txBody>
      </p:sp>
    </p:spTree>
  </p:cSld>
  <p:clrMapOvr>
    <a:masterClrMapping/>
  </p:clrMapOvr>
</p:notes>
</file>

<file path=ppt/notesSlides/notesSlide2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3250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53251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endParaRPr lang="tr-TR" altLang="tr-TR" dirty="0" smtClean="0"/>
          </a:p>
        </p:txBody>
      </p:sp>
    </p:spTree>
  </p:cSld>
  <p:clrMapOvr>
    <a:masterClrMapping/>
  </p:clrMapOvr>
</p:notes>
</file>

<file path=ppt/notesSlides/notesSlide2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5298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55299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endParaRPr lang="tr-TR" altLang="tr-TR" smtClean="0"/>
          </a:p>
        </p:txBody>
      </p:sp>
    </p:spTree>
  </p:cSld>
  <p:clrMapOvr>
    <a:masterClrMapping/>
  </p:clrMapOvr>
</p:notes>
</file>

<file path=ppt/notesSlides/notesSlide2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7346" name="Rectangle 7"/>
          <p:cNvSpPr txBox="1">
            <a:spLocks noGrp="1" noChangeArrowheads="1"/>
          </p:cNvSpPr>
          <p:nvPr/>
        </p:nvSpPr>
        <p:spPr bwMode="auto">
          <a:xfrm>
            <a:off x="3884613" y="8685213"/>
            <a:ext cx="2971800" cy="457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b"/>
          <a:lstStyle>
            <a:lvl1pPr>
              <a:spcBef>
                <a:spcPct val="30000"/>
              </a:spcBef>
              <a:defRPr sz="1200">
                <a:solidFill>
                  <a:schemeClr val="tx1"/>
                </a:solidFill>
                <a:latin typeface="Arial" charset="0"/>
              </a:defRPr>
            </a:lvl1pPr>
            <a:lvl2pPr marL="742950" indent="-285750">
              <a:spcBef>
                <a:spcPct val="30000"/>
              </a:spcBef>
              <a:defRPr sz="1200">
                <a:solidFill>
                  <a:schemeClr val="tx1"/>
                </a:solidFill>
                <a:latin typeface="Arial" charset="0"/>
              </a:defRPr>
            </a:lvl2pPr>
            <a:lvl3pPr marL="1143000" indent="-228600">
              <a:spcBef>
                <a:spcPct val="30000"/>
              </a:spcBef>
              <a:defRPr sz="1200">
                <a:solidFill>
                  <a:schemeClr val="tx1"/>
                </a:solidFill>
                <a:latin typeface="Arial" charset="0"/>
              </a:defRPr>
            </a:lvl3pPr>
            <a:lvl4pPr marL="1600200" indent="-228600">
              <a:spcBef>
                <a:spcPct val="30000"/>
              </a:spcBef>
              <a:defRPr sz="1200">
                <a:solidFill>
                  <a:schemeClr val="tx1"/>
                </a:solidFill>
                <a:latin typeface="Arial" charset="0"/>
              </a:defRPr>
            </a:lvl4pPr>
            <a:lvl5pPr marL="2057400" indent="-228600">
              <a:spcBef>
                <a:spcPct val="30000"/>
              </a:spcBef>
              <a:defRPr sz="1200"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Arial" charset="0"/>
              </a:defRPr>
            </a:lvl9pPr>
          </a:lstStyle>
          <a:p>
            <a:pPr algn="r" eaLnBrk="1" hangingPunct="1">
              <a:spcBef>
                <a:spcPct val="0"/>
              </a:spcBef>
            </a:pPr>
            <a:fld id="{FD138D06-637C-4496-AF16-1DD3A009DCE5}" type="slidenum">
              <a:rPr lang="tr-TR" altLang="tr-TR">
                <a:cs typeface="Arial" charset="0"/>
              </a:rPr>
              <a:pPr algn="r" eaLnBrk="1" hangingPunct="1">
                <a:spcBef>
                  <a:spcPct val="0"/>
                </a:spcBef>
              </a:pPr>
              <a:t>23</a:t>
            </a:fld>
            <a:endParaRPr lang="tr-TR" altLang="tr-TR">
              <a:cs typeface="Arial" charset="0"/>
            </a:endParaRPr>
          </a:p>
        </p:txBody>
      </p:sp>
      <p:sp>
        <p:nvSpPr>
          <p:cNvPr id="57347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57348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914400" y="4343400"/>
            <a:ext cx="5029200" cy="4114800"/>
          </a:xfrm>
          <a:noFill/>
          <a:ln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pPr eaLnBrk="1" hangingPunct="1"/>
            <a:endParaRPr lang="tr-TR" altLang="tr-TR" smtClean="0"/>
          </a:p>
        </p:txBody>
      </p:sp>
    </p:spTree>
  </p:cSld>
  <p:clrMapOvr>
    <a:masterClrMapping/>
  </p:clrMapOvr>
</p:notes>
</file>

<file path=ppt/notesSlides/notesSlide2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9394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spcBef>
                <a:spcPct val="30000"/>
              </a:spcBef>
              <a:defRPr sz="1200">
                <a:solidFill>
                  <a:schemeClr val="tx1"/>
                </a:solidFill>
                <a:latin typeface="Arial" charset="0"/>
              </a:defRPr>
            </a:lvl1pPr>
            <a:lvl2pPr marL="742950" indent="-285750">
              <a:spcBef>
                <a:spcPct val="30000"/>
              </a:spcBef>
              <a:defRPr sz="1200">
                <a:solidFill>
                  <a:schemeClr val="tx1"/>
                </a:solidFill>
                <a:latin typeface="Arial" charset="0"/>
              </a:defRPr>
            </a:lvl2pPr>
            <a:lvl3pPr marL="1143000" indent="-228600">
              <a:spcBef>
                <a:spcPct val="30000"/>
              </a:spcBef>
              <a:defRPr sz="1200">
                <a:solidFill>
                  <a:schemeClr val="tx1"/>
                </a:solidFill>
                <a:latin typeface="Arial" charset="0"/>
              </a:defRPr>
            </a:lvl3pPr>
            <a:lvl4pPr marL="1600200" indent="-228600">
              <a:spcBef>
                <a:spcPct val="30000"/>
              </a:spcBef>
              <a:defRPr sz="1200">
                <a:solidFill>
                  <a:schemeClr val="tx1"/>
                </a:solidFill>
                <a:latin typeface="Arial" charset="0"/>
              </a:defRPr>
            </a:lvl4pPr>
            <a:lvl5pPr marL="2057400" indent="-228600">
              <a:spcBef>
                <a:spcPct val="30000"/>
              </a:spcBef>
              <a:defRPr sz="1200"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Arial" charset="0"/>
              </a:defRPr>
            </a:lvl9pPr>
          </a:lstStyle>
          <a:p>
            <a:pPr>
              <a:spcBef>
                <a:spcPct val="0"/>
              </a:spcBef>
            </a:pPr>
            <a:fld id="{08AACF54-CBD7-4F7A-8EC1-6450A3615D37}" type="slidenum">
              <a:rPr lang="tr-TR" altLang="tr-TR"/>
              <a:pPr>
                <a:spcBef>
                  <a:spcPct val="0"/>
                </a:spcBef>
              </a:pPr>
              <a:t>24</a:t>
            </a:fld>
            <a:endParaRPr lang="tr-TR" altLang="tr-TR"/>
          </a:p>
        </p:txBody>
      </p:sp>
      <p:sp>
        <p:nvSpPr>
          <p:cNvPr id="59395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59396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pPr eaLnBrk="1" hangingPunct="1"/>
            <a:endParaRPr lang="tr-TR" altLang="tr-TR" smtClean="0"/>
          </a:p>
        </p:txBody>
      </p:sp>
    </p:spTree>
  </p:cSld>
  <p:clrMapOvr>
    <a:masterClrMapping/>
  </p:clrMapOvr>
</p:notes>
</file>

<file path=ppt/notesSlides/notesSlide2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1442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spcBef>
                <a:spcPct val="30000"/>
              </a:spcBef>
              <a:defRPr sz="1200">
                <a:solidFill>
                  <a:schemeClr val="tx1"/>
                </a:solidFill>
                <a:latin typeface="Arial" charset="0"/>
              </a:defRPr>
            </a:lvl1pPr>
            <a:lvl2pPr marL="742950" indent="-285750">
              <a:spcBef>
                <a:spcPct val="30000"/>
              </a:spcBef>
              <a:defRPr sz="1200">
                <a:solidFill>
                  <a:schemeClr val="tx1"/>
                </a:solidFill>
                <a:latin typeface="Arial" charset="0"/>
              </a:defRPr>
            </a:lvl2pPr>
            <a:lvl3pPr marL="1143000" indent="-228600">
              <a:spcBef>
                <a:spcPct val="30000"/>
              </a:spcBef>
              <a:defRPr sz="1200">
                <a:solidFill>
                  <a:schemeClr val="tx1"/>
                </a:solidFill>
                <a:latin typeface="Arial" charset="0"/>
              </a:defRPr>
            </a:lvl3pPr>
            <a:lvl4pPr marL="1600200" indent="-228600">
              <a:spcBef>
                <a:spcPct val="30000"/>
              </a:spcBef>
              <a:defRPr sz="1200">
                <a:solidFill>
                  <a:schemeClr val="tx1"/>
                </a:solidFill>
                <a:latin typeface="Arial" charset="0"/>
              </a:defRPr>
            </a:lvl4pPr>
            <a:lvl5pPr marL="2057400" indent="-228600">
              <a:spcBef>
                <a:spcPct val="30000"/>
              </a:spcBef>
              <a:defRPr sz="1200"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Arial" charset="0"/>
              </a:defRPr>
            </a:lvl9pPr>
          </a:lstStyle>
          <a:p>
            <a:pPr>
              <a:spcBef>
                <a:spcPct val="0"/>
              </a:spcBef>
            </a:pPr>
            <a:fld id="{4AE3DDEE-8622-4536-B9E9-B09FDD0448CA}" type="slidenum">
              <a:rPr lang="tr-TR" altLang="tr-TR"/>
              <a:pPr>
                <a:spcBef>
                  <a:spcPct val="0"/>
                </a:spcBef>
              </a:pPr>
              <a:t>25</a:t>
            </a:fld>
            <a:endParaRPr lang="tr-TR" altLang="tr-TR"/>
          </a:p>
        </p:txBody>
      </p:sp>
      <p:sp>
        <p:nvSpPr>
          <p:cNvPr id="61443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61444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pPr eaLnBrk="1" hangingPunct="1"/>
            <a:endParaRPr lang="tr-TR" altLang="tr-TR" smtClean="0"/>
          </a:p>
        </p:txBody>
      </p:sp>
    </p:spTree>
  </p:cSld>
  <p:clrMapOvr>
    <a:masterClrMapping/>
  </p:clrMapOvr>
</p:notes>
</file>

<file path=ppt/notesSlides/notesSlide2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3490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spcBef>
                <a:spcPct val="30000"/>
              </a:spcBef>
              <a:defRPr sz="1200">
                <a:solidFill>
                  <a:schemeClr val="tx1"/>
                </a:solidFill>
                <a:latin typeface="Arial" charset="0"/>
              </a:defRPr>
            </a:lvl1pPr>
            <a:lvl2pPr marL="742950" indent="-285750">
              <a:spcBef>
                <a:spcPct val="30000"/>
              </a:spcBef>
              <a:defRPr sz="1200">
                <a:solidFill>
                  <a:schemeClr val="tx1"/>
                </a:solidFill>
                <a:latin typeface="Arial" charset="0"/>
              </a:defRPr>
            </a:lvl2pPr>
            <a:lvl3pPr marL="1143000" indent="-228600">
              <a:spcBef>
                <a:spcPct val="30000"/>
              </a:spcBef>
              <a:defRPr sz="1200">
                <a:solidFill>
                  <a:schemeClr val="tx1"/>
                </a:solidFill>
                <a:latin typeface="Arial" charset="0"/>
              </a:defRPr>
            </a:lvl3pPr>
            <a:lvl4pPr marL="1600200" indent="-228600">
              <a:spcBef>
                <a:spcPct val="30000"/>
              </a:spcBef>
              <a:defRPr sz="1200">
                <a:solidFill>
                  <a:schemeClr val="tx1"/>
                </a:solidFill>
                <a:latin typeface="Arial" charset="0"/>
              </a:defRPr>
            </a:lvl4pPr>
            <a:lvl5pPr marL="2057400" indent="-228600">
              <a:spcBef>
                <a:spcPct val="30000"/>
              </a:spcBef>
              <a:defRPr sz="1200"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Arial" charset="0"/>
              </a:defRPr>
            </a:lvl9pPr>
          </a:lstStyle>
          <a:p>
            <a:pPr>
              <a:spcBef>
                <a:spcPct val="0"/>
              </a:spcBef>
            </a:pPr>
            <a:fld id="{32190521-1567-4CA8-AE88-CDE5FECAB69A}" type="slidenum">
              <a:rPr lang="tr-TR" altLang="tr-TR"/>
              <a:pPr>
                <a:spcBef>
                  <a:spcPct val="0"/>
                </a:spcBef>
              </a:pPr>
              <a:t>26</a:t>
            </a:fld>
            <a:endParaRPr lang="tr-TR" altLang="tr-TR"/>
          </a:p>
        </p:txBody>
      </p:sp>
      <p:sp>
        <p:nvSpPr>
          <p:cNvPr id="63491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63492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pPr eaLnBrk="1" hangingPunct="1"/>
            <a:endParaRPr lang="tr-TR" altLang="tr-TR" smtClean="0"/>
          </a:p>
        </p:txBody>
      </p:sp>
    </p:spTree>
  </p:cSld>
  <p:clrMapOvr>
    <a:masterClrMapping/>
  </p:clrMapOvr>
</p:notes>
</file>

<file path=ppt/notesSlides/notesSlide2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5538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spcBef>
                <a:spcPct val="30000"/>
              </a:spcBef>
              <a:defRPr sz="1200">
                <a:solidFill>
                  <a:schemeClr val="tx1"/>
                </a:solidFill>
                <a:latin typeface="Arial" charset="0"/>
              </a:defRPr>
            </a:lvl1pPr>
            <a:lvl2pPr marL="742950" indent="-285750">
              <a:spcBef>
                <a:spcPct val="30000"/>
              </a:spcBef>
              <a:defRPr sz="1200">
                <a:solidFill>
                  <a:schemeClr val="tx1"/>
                </a:solidFill>
                <a:latin typeface="Arial" charset="0"/>
              </a:defRPr>
            </a:lvl2pPr>
            <a:lvl3pPr marL="1143000" indent="-228600">
              <a:spcBef>
                <a:spcPct val="30000"/>
              </a:spcBef>
              <a:defRPr sz="1200">
                <a:solidFill>
                  <a:schemeClr val="tx1"/>
                </a:solidFill>
                <a:latin typeface="Arial" charset="0"/>
              </a:defRPr>
            </a:lvl3pPr>
            <a:lvl4pPr marL="1600200" indent="-228600">
              <a:spcBef>
                <a:spcPct val="30000"/>
              </a:spcBef>
              <a:defRPr sz="1200">
                <a:solidFill>
                  <a:schemeClr val="tx1"/>
                </a:solidFill>
                <a:latin typeface="Arial" charset="0"/>
              </a:defRPr>
            </a:lvl4pPr>
            <a:lvl5pPr marL="2057400" indent="-228600">
              <a:spcBef>
                <a:spcPct val="30000"/>
              </a:spcBef>
              <a:defRPr sz="1200"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Arial" charset="0"/>
              </a:defRPr>
            </a:lvl9pPr>
          </a:lstStyle>
          <a:p>
            <a:pPr>
              <a:spcBef>
                <a:spcPct val="0"/>
              </a:spcBef>
            </a:pPr>
            <a:fld id="{71ABFCDC-BB09-4060-ABDE-D4094B4A721C}" type="slidenum">
              <a:rPr lang="tr-TR" altLang="tr-TR"/>
              <a:pPr>
                <a:spcBef>
                  <a:spcPct val="0"/>
                </a:spcBef>
              </a:pPr>
              <a:t>27</a:t>
            </a:fld>
            <a:endParaRPr lang="tr-TR" altLang="tr-TR"/>
          </a:p>
        </p:txBody>
      </p:sp>
      <p:sp>
        <p:nvSpPr>
          <p:cNvPr id="65539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65540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pPr eaLnBrk="1" hangingPunct="1"/>
            <a:endParaRPr lang="tr-TR" altLang="tr-TR" smtClean="0"/>
          </a:p>
        </p:txBody>
      </p:sp>
    </p:spTree>
  </p:cSld>
  <p:clrMapOvr>
    <a:masterClrMapping/>
  </p:clrMapOvr>
</p:notes>
</file>

<file path=ppt/notesSlides/notesSlide2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7586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spcBef>
                <a:spcPct val="30000"/>
              </a:spcBef>
              <a:defRPr sz="1200">
                <a:solidFill>
                  <a:schemeClr val="tx1"/>
                </a:solidFill>
                <a:latin typeface="Arial" charset="0"/>
              </a:defRPr>
            </a:lvl1pPr>
            <a:lvl2pPr marL="742950" indent="-285750">
              <a:spcBef>
                <a:spcPct val="30000"/>
              </a:spcBef>
              <a:defRPr sz="1200">
                <a:solidFill>
                  <a:schemeClr val="tx1"/>
                </a:solidFill>
                <a:latin typeface="Arial" charset="0"/>
              </a:defRPr>
            </a:lvl2pPr>
            <a:lvl3pPr marL="1143000" indent="-228600">
              <a:spcBef>
                <a:spcPct val="30000"/>
              </a:spcBef>
              <a:defRPr sz="1200">
                <a:solidFill>
                  <a:schemeClr val="tx1"/>
                </a:solidFill>
                <a:latin typeface="Arial" charset="0"/>
              </a:defRPr>
            </a:lvl3pPr>
            <a:lvl4pPr marL="1600200" indent="-228600">
              <a:spcBef>
                <a:spcPct val="30000"/>
              </a:spcBef>
              <a:defRPr sz="1200">
                <a:solidFill>
                  <a:schemeClr val="tx1"/>
                </a:solidFill>
                <a:latin typeface="Arial" charset="0"/>
              </a:defRPr>
            </a:lvl4pPr>
            <a:lvl5pPr marL="2057400" indent="-228600">
              <a:spcBef>
                <a:spcPct val="30000"/>
              </a:spcBef>
              <a:defRPr sz="1200"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Arial" charset="0"/>
              </a:defRPr>
            </a:lvl9pPr>
          </a:lstStyle>
          <a:p>
            <a:pPr>
              <a:spcBef>
                <a:spcPct val="0"/>
              </a:spcBef>
            </a:pPr>
            <a:fld id="{A4D7E072-ED50-49F1-B312-9DCD9C3C28F0}" type="slidenum">
              <a:rPr lang="tr-TR" altLang="tr-TR"/>
              <a:pPr>
                <a:spcBef>
                  <a:spcPct val="0"/>
                </a:spcBef>
              </a:pPr>
              <a:t>28</a:t>
            </a:fld>
            <a:endParaRPr lang="tr-TR" altLang="tr-TR"/>
          </a:p>
        </p:txBody>
      </p:sp>
      <p:sp>
        <p:nvSpPr>
          <p:cNvPr id="67587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67588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pPr eaLnBrk="1" hangingPunct="1"/>
            <a:endParaRPr lang="tr-TR" altLang="tr-TR" smtClean="0"/>
          </a:p>
        </p:txBody>
      </p:sp>
    </p:spTree>
  </p:cSld>
  <p:clrMapOvr>
    <a:masterClrMapping/>
  </p:clrMapOvr>
</p:notes>
</file>

<file path=ppt/notesSlides/notesSlide2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9634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spcBef>
                <a:spcPct val="30000"/>
              </a:spcBef>
              <a:defRPr sz="1200">
                <a:solidFill>
                  <a:schemeClr val="tx1"/>
                </a:solidFill>
                <a:latin typeface="Arial" charset="0"/>
              </a:defRPr>
            </a:lvl1pPr>
            <a:lvl2pPr marL="742950" indent="-285750">
              <a:spcBef>
                <a:spcPct val="30000"/>
              </a:spcBef>
              <a:defRPr sz="1200">
                <a:solidFill>
                  <a:schemeClr val="tx1"/>
                </a:solidFill>
                <a:latin typeface="Arial" charset="0"/>
              </a:defRPr>
            </a:lvl2pPr>
            <a:lvl3pPr marL="1143000" indent="-228600">
              <a:spcBef>
                <a:spcPct val="30000"/>
              </a:spcBef>
              <a:defRPr sz="1200">
                <a:solidFill>
                  <a:schemeClr val="tx1"/>
                </a:solidFill>
                <a:latin typeface="Arial" charset="0"/>
              </a:defRPr>
            </a:lvl3pPr>
            <a:lvl4pPr marL="1600200" indent="-228600">
              <a:spcBef>
                <a:spcPct val="30000"/>
              </a:spcBef>
              <a:defRPr sz="1200">
                <a:solidFill>
                  <a:schemeClr val="tx1"/>
                </a:solidFill>
                <a:latin typeface="Arial" charset="0"/>
              </a:defRPr>
            </a:lvl4pPr>
            <a:lvl5pPr marL="2057400" indent="-228600">
              <a:spcBef>
                <a:spcPct val="30000"/>
              </a:spcBef>
              <a:defRPr sz="1200"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Arial" charset="0"/>
              </a:defRPr>
            </a:lvl9pPr>
          </a:lstStyle>
          <a:p>
            <a:pPr>
              <a:spcBef>
                <a:spcPct val="0"/>
              </a:spcBef>
            </a:pPr>
            <a:fld id="{2A4424D8-9D32-416E-A82F-F35BEEB732A5}" type="slidenum">
              <a:rPr lang="tr-TR" altLang="tr-TR"/>
              <a:pPr>
                <a:spcBef>
                  <a:spcPct val="0"/>
                </a:spcBef>
              </a:pPr>
              <a:t>29</a:t>
            </a:fld>
            <a:endParaRPr lang="tr-TR" altLang="tr-TR"/>
          </a:p>
        </p:txBody>
      </p:sp>
      <p:sp>
        <p:nvSpPr>
          <p:cNvPr id="69635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69636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pPr eaLnBrk="1" hangingPunct="1"/>
            <a:endParaRPr lang="tr-TR" altLang="tr-TR" smtClean="0"/>
          </a:p>
        </p:txBody>
      </p:sp>
    </p:spTree>
  </p:cSld>
  <p:clrMapOvr>
    <a:masterClrMapping/>
  </p:clrMapOvr>
</p:notes>
</file>

<file path=ppt/notesSlides/notesSlide2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1682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spcBef>
                <a:spcPct val="30000"/>
              </a:spcBef>
              <a:defRPr sz="1200">
                <a:solidFill>
                  <a:schemeClr val="tx1"/>
                </a:solidFill>
                <a:latin typeface="Arial" charset="0"/>
              </a:defRPr>
            </a:lvl1pPr>
            <a:lvl2pPr marL="742950" indent="-285750">
              <a:spcBef>
                <a:spcPct val="30000"/>
              </a:spcBef>
              <a:defRPr sz="1200">
                <a:solidFill>
                  <a:schemeClr val="tx1"/>
                </a:solidFill>
                <a:latin typeface="Arial" charset="0"/>
              </a:defRPr>
            </a:lvl2pPr>
            <a:lvl3pPr marL="1143000" indent="-228600">
              <a:spcBef>
                <a:spcPct val="30000"/>
              </a:spcBef>
              <a:defRPr sz="1200">
                <a:solidFill>
                  <a:schemeClr val="tx1"/>
                </a:solidFill>
                <a:latin typeface="Arial" charset="0"/>
              </a:defRPr>
            </a:lvl3pPr>
            <a:lvl4pPr marL="1600200" indent="-228600">
              <a:spcBef>
                <a:spcPct val="30000"/>
              </a:spcBef>
              <a:defRPr sz="1200">
                <a:solidFill>
                  <a:schemeClr val="tx1"/>
                </a:solidFill>
                <a:latin typeface="Arial" charset="0"/>
              </a:defRPr>
            </a:lvl4pPr>
            <a:lvl5pPr marL="2057400" indent="-228600">
              <a:spcBef>
                <a:spcPct val="30000"/>
              </a:spcBef>
              <a:defRPr sz="1200"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Arial" charset="0"/>
              </a:defRPr>
            </a:lvl9pPr>
          </a:lstStyle>
          <a:p>
            <a:pPr>
              <a:spcBef>
                <a:spcPct val="0"/>
              </a:spcBef>
            </a:pPr>
            <a:fld id="{92D18652-4AD1-411B-870F-827CFE125515}" type="slidenum">
              <a:rPr lang="tr-TR" altLang="tr-TR"/>
              <a:pPr>
                <a:spcBef>
                  <a:spcPct val="0"/>
                </a:spcBef>
              </a:pPr>
              <a:t>30</a:t>
            </a:fld>
            <a:endParaRPr lang="tr-TR" altLang="tr-TR"/>
          </a:p>
        </p:txBody>
      </p:sp>
      <p:sp>
        <p:nvSpPr>
          <p:cNvPr id="71683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71684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pPr eaLnBrk="1" hangingPunct="1"/>
            <a:endParaRPr lang="tr-TR" altLang="tr-TR" smtClean="0"/>
          </a:p>
        </p:txBody>
      </p:sp>
    </p:spTree>
  </p:cSld>
  <p:clrMapOvr>
    <a:masterClrMapping/>
  </p:clrMapOvr>
</p:notes>
</file>

<file path=ppt/notesSlides/notesSlide3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3730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spcBef>
                <a:spcPct val="30000"/>
              </a:spcBef>
              <a:defRPr sz="1200">
                <a:solidFill>
                  <a:schemeClr val="tx1"/>
                </a:solidFill>
                <a:latin typeface="Arial" charset="0"/>
              </a:defRPr>
            </a:lvl1pPr>
            <a:lvl2pPr marL="742950" indent="-285750">
              <a:spcBef>
                <a:spcPct val="30000"/>
              </a:spcBef>
              <a:defRPr sz="1200">
                <a:solidFill>
                  <a:schemeClr val="tx1"/>
                </a:solidFill>
                <a:latin typeface="Arial" charset="0"/>
              </a:defRPr>
            </a:lvl2pPr>
            <a:lvl3pPr marL="1143000" indent="-228600">
              <a:spcBef>
                <a:spcPct val="30000"/>
              </a:spcBef>
              <a:defRPr sz="1200">
                <a:solidFill>
                  <a:schemeClr val="tx1"/>
                </a:solidFill>
                <a:latin typeface="Arial" charset="0"/>
              </a:defRPr>
            </a:lvl3pPr>
            <a:lvl4pPr marL="1600200" indent="-228600">
              <a:spcBef>
                <a:spcPct val="30000"/>
              </a:spcBef>
              <a:defRPr sz="1200">
                <a:solidFill>
                  <a:schemeClr val="tx1"/>
                </a:solidFill>
                <a:latin typeface="Arial" charset="0"/>
              </a:defRPr>
            </a:lvl4pPr>
            <a:lvl5pPr marL="2057400" indent="-228600">
              <a:spcBef>
                <a:spcPct val="30000"/>
              </a:spcBef>
              <a:defRPr sz="1200"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Arial" charset="0"/>
              </a:defRPr>
            </a:lvl9pPr>
          </a:lstStyle>
          <a:p>
            <a:pPr>
              <a:spcBef>
                <a:spcPct val="0"/>
              </a:spcBef>
            </a:pPr>
            <a:fld id="{0FD16D75-80A6-426A-8061-08BDC0E2152C}" type="slidenum">
              <a:rPr lang="tr-TR" altLang="tr-TR"/>
              <a:pPr>
                <a:spcBef>
                  <a:spcPct val="0"/>
                </a:spcBef>
              </a:pPr>
              <a:t>31</a:t>
            </a:fld>
            <a:endParaRPr lang="tr-TR" altLang="tr-TR"/>
          </a:p>
        </p:txBody>
      </p:sp>
      <p:sp>
        <p:nvSpPr>
          <p:cNvPr id="73731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73732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pPr eaLnBrk="1" hangingPunct="1"/>
            <a:endParaRPr lang="tr-TR" altLang="tr-TR" smtClean="0"/>
          </a:p>
        </p:txBody>
      </p:sp>
    </p:spTree>
  </p:cSld>
  <p:clrMapOvr>
    <a:masterClrMapping/>
  </p:clrMapOvr>
</p:notes>
</file>

<file path=ppt/notesSlides/notesSlide3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5778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spcBef>
                <a:spcPct val="30000"/>
              </a:spcBef>
              <a:defRPr sz="1200">
                <a:solidFill>
                  <a:schemeClr val="tx1"/>
                </a:solidFill>
                <a:latin typeface="Arial" charset="0"/>
              </a:defRPr>
            </a:lvl1pPr>
            <a:lvl2pPr marL="742950" indent="-285750">
              <a:spcBef>
                <a:spcPct val="30000"/>
              </a:spcBef>
              <a:defRPr sz="1200">
                <a:solidFill>
                  <a:schemeClr val="tx1"/>
                </a:solidFill>
                <a:latin typeface="Arial" charset="0"/>
              </a:defRPr>
            </a:lvl2pPr>
            <a:lvl3pPr marL="1143000" indent="-228600">
              <a:spcBef>
                <a:spcPct val="30000"/>
              </a:spcBef>
              <a:defRPr sz="1200">
                <a:solidFill>
                  <a:schemeClr val="tx1"/>
                </a:solidFill>
                <a:latin typeface="Arial" charset="0"/>
              </a:defRPr>
            </a:lvl3pPr>
            <a:lvl4pPr marL="1600200" indent="-228600">
              <a:spcBef>
                <a:spcPct val="30000"/>
              </a:spcBef>
              <a:defRPr sz="1200">
                <a:solidFill>
                  <a:schemeClr val="tx1"/>
                </a:solidFill>
                <a:latin typeface="Arial" charset="0"/>
              </a:defRPr>
            </a:lvl4pPr>
            <a:lvl5pPr marL="2057400" indent="-228600">
              <a:spcBef>
                <a:spcPct val="30000"/>
              </a:spcBef>
              <a:defRPr sz="1200"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Arial" charset="0"/>
              </a:defRPr>
            </a:lvl9pPr>
          </a:lstStyle>
          <a:p>
            <a:pPr>
              <a:spcBef>
                <a:spcPct val="0"/>
              </a:spcBef>
            </a:pPr>
            <a:fld id="{231CE30D-D290-46BD-AF89-ECA042A6D5B2}" type="slidenum">
              <a:rPr lang="tr-TR" altLang="tr-TR"/>
              <a:pPr>
                <a:spcBef>
                  <a:spcPct val="0"/>
                </a:spcBef>
              </a:pPr>
              <a:t>32</a:t>
            </a:fld>
            <a:endParaRPr lang="tr-TR" altLang="tr-TR"/>
          </a:p>
        </p:txBody>
      </p:sp>
      <p:sp>
        <p:nvSpPr>
          <p:cNvPr id="75779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75780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pPr eaLnBrk="1" hangingPunct="1"/>
            <a:endParaRPr lang="tr-TR" altLang="tr-TR" smtClean="0"/>
          </a:p>
        </p:txBody>
      </p:sp>
    </p:spTree>
  </p:cSld>
  <p:clrMapOvr>
    <a:masterClrMapping/>
  </p:clrMapOvr>
</p:notes>
</file>

<file path=ppt/notesSlides/notesSlide3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7826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spcBef>
                <a:spcPct val="30000"/>
              </a:spcBef>
              <a:defRPr sz="1200">
                <a:solidFill>
                  <a:schemeClr val="tx1"/>
                </a:solidFill>
                <a:latin typeface="Arial" charset="0"/>
              </a:defRPr>
            </a:lvl1pPr>
            <a:lvl2pPr marL="742950" indent="-285750">
              <a:spcBef>
                <a:spcPct val="30000"/>
              </a:spcBef>
              <a:defRPr sz="1200">
                <a:solidFill>
                  <a:schemeClr val="tx1"/>
                </a:solidFill>
                <a:latin typeface="Arial" charset="0"/>
              </a:defRPr>
            </a:lvl2pPr>
            <a:lvl3pPr marL="1143000" indent="-228600">
              <a:spcBef>
                <a:spcPct val="30000"/>
              </a:spcBef>
              <a:defRPr sz="1200">
                <a:solidFill>
                  <a:schemeClr val="tx1"/>
                </a:solidFill>
                <a:latin typeface="Arial" charset="0"/>
              </a:defRPr>
            </a:lvl3pPr>
            <a:lvl4pPr marL="1600200" indent="-228600">
              <a:spcBef>
                <a:spcPct val="30000"/>
              </a:spcBef>
              <a:defRPr sz="1200">
                <a:solidFill>
                  <a:schemeClr val="tx1"/>
                </a:solidFill>
                <a:latin typeface="Arial" charset="0"/>
              </a:defRPr>
            </a:lvl4pPr>
            <a:lvl5pPr marL="2057400" indent="-228600">
              <a:spcBef>
                <a:spcPct val="30000"/>
              </a:spcBef>
              <a:defRPr sz="1200"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Arial" charset="0"/>
              </a:defRPr>
            </a:lvl9pPr>
          </a:lstStyle>
          <a:p>
            <a:pPr>
              <a:spcBef>
                <a:spcPct val="0"/>
              </a:spcBef>
            </a:pPr>
            <a:fld id="{2226879A-8526-4D70-B629-5F926770A1A9}" type="slidenum">
              <a:rPr lang="tr-TR" altLang="tr-TR"/>
              <a:pPr>
                <a:spcBef>
                  <a:spcPct val="0"/>
                </a:spcBef>
              </a:pPr>
              <a:t>33</a:t>
            </a:fld>
            <a:endParaRPr lang="tr-TR" altLang="tr-TR"/>
          </a:p>
        </p:txBody>
      </p:sp>
      <p:sp>
        <p:nvSpPr>
          <p:cNvPr id="77827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77828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pPr eaLnBrk="1" hangingPunct="1"/>
            <a:endParaRPr lang="tr-TR" altLang="tr-TR" smtClean="0"/>
          </a:p>
        </p:txBody>
      </p:sp>
    </p:spTree>
  </p:cSld>
  <p:clrMapOvr>
    <a:masterClrMapping/>
  </p:clrMapOvr>
</p:notes>
</file>

<file path=ppt/notesSlides/notesSlide3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9874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79875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endParaRPr lang="tr-TR" altLang="tr-TR" smtClean="0"/>
          </a:p>
        </p:txBody>
      </p:sp>
    </p:spTree>
  </p:cSld>
  <p:clrMapOvr>
    <a:masterClrMapping/>
  </p:clrMapOvr>
</p:notes>
</file>

<file path=ppt/notesSlides/notesSlide3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1922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spcBef>
                <a:spcPct val="30000"/>
              </a:spcBef>
              <a:defRPr sz="1200">
                <a:solidFill>
                  <a:schemeClr val="tx1"/>
                </a:solidFill>
                <a:latin typeface="Arial" charset="0"/>
              </a:defRPr>
            </a:lvl1pPr>
            <a:lvl2pPr marL="742950" indent="-285750">
              <a:spcBef>
                <a:spcPct val="30000"/>
              </a:spcBef>
              <a:defRPr sz="1200">
                <a:solidFill>
                  <a:schemeClr val="tx1"/>
                </a:solidFill>
                <a:latin typeface="Arial" charset="0"/>
              </a:defRPr>
            </a:lvl2pPr>
            <a:lvl3pPr marL="1143000" indent="-228600">
              <a:spcBef>
                <a:spcPct val="30000"/>
              </a:spcBef>
              <a:defRPr sz="1200">
                <a:solidFill>
                  <a:schemeClr val="tx1"/>
                </a:solidFill>
                <a:latin typeface="Arial" charset="0"/>
              </a:defRPr>
            </a:lvl3pPr>
            <a:lvl4pPr marL="1600200" indent="-228600">
              <a:spcBef>
                <a:spcPct val="30000"/>
              </a:spcBef>
              <a:defRPr sz="1200">
                <a:solidFill>
                  <a:schemeClr val="tx1"/>
                </a:solidFill>
                <a:latin typeface="Arial" charset="0"/>
              </a:defRPr>
            </a:lvl4pPr>
            <a:lvl5pPr marL="2057400" indent="-228600">
              <a:spcBef>
                <a:spcPct val="30000"/>
              </a:spcBef>
              <a:defRPr sz="1200"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Arial" charset="0"/>
              </a:defRPr>
            </a:lvl9pPr>
          </a:lstStyle>
          <a:p>
            <a:pPr>
              <a:spcBef>
                <a:spcPct val="0"/>
              </a:spcBef>
            </a:pPr>
            <a:fld id="{377C9D13-7E4D-4100-8833-964FDED797FD}" type="slidenum">
              <a:rPr lang="tr-TR" altLang="tr-TR"/>
              <a:pPr>
                <a:spcBef>
                  <a:spcPct val="0"/>
                </a:spcBef>
              </a:pPr>
              <a:t>35</a:t>
            </a:fld>
            <a:endParaRPr lang="tr-TR" altLang="tr-TR"/>
          </a:p>
        </p:txBody>
      </p:sp>
      <p:sp>
        <p:nvSpPr>
          <p:cNvPr id="81923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81924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pPr eaLnBrk="1" hangingPunct="1"/>
            <a:endParaRPr lang="tr-TR" altLang="tr-TR" smtClean="0"/>
          </a:p>
        </p:txBody>
      </p:sp>
    </p:spTree>
  </p:cSld>
  <p:clrMapOvr>
    <a:masterClrMapping/>
  </p:clrMapOvr>
</p:notes>
</file>

<file path=ppt/notesSlides/notesSlide3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3970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spcBef>
                <a:spcPct val="30000"/>
              </a:spcBef>
              <a:defRPr sz="1200">
                <a:solidFill>
                  <a:schemeClr val="tx1"/>
                </a:solidFill>
                <a:latin typeface="Arial" charset="0"/>
              </a:defRPr>
            </a:lvl1pPr>
            <a:lvl2pPr marL="742950" indent="-285750">
              <a:spcBef>
                <a:spcPct val="30000"/>
              </a:spcBef>
              <a:defRPr sz="1200">
                <a:solidFill>
                  <a:schemeClr val="tx1"/>
                </a:solidFill>
                <a:latin typeface="Arial" charset="0"/>
              </a:defRPr>
            </a:lvl2pPr>
            <a:lvl3pPr marL="1143000" indent="-228600">
              <a:spcBef>
                <a:spcPct val="30000"/>
              </a:spcBef>
              <a:defRPr sz="1200">
                <a:solidFill>
                  <a:schemeClr val="tx1"/>
                </a:solidFill>
                <a:latin typeface="Arial" charset="0"/>
              </a:defRPr>
            </a:lvl3pPr>
            <a:lvl4pPr marL="1600200" indent="-228600">
              <a:spcBef>
                <a:spcPct val="30000"/>
              </a:spcBef>
              <a:defRPr sz="1200">
                <a:solidFill>
                  <a:schemeClr val="tx1"/>
                </a:solidFill>
                <a:latin typeface="Arial" charset="0"/>
              </a:defRPr>
            </a:lvl4pPr>
            <a:lvl5pPr marL="2057400" indent="-228600">
              <a:spcBef>
                <a:spcPct val="30000"/>
              </a:spcBef>
              <a:defRPr sz="1200"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Arial" charset="0"/>
              </a:defRPr>
            </a:lvl9pPr>
          </a:lstStyle>
          <a:p>
            <a:pPr>
              <a:spcBef>
                <a:spcPct val="0"/>
              </a:spcBef>
            </a:pPr>
            <a:fld id="{592B8444-0D89-45EC-A278-332D606E9394}" type="slidenum">
              <a:rPr lang="tr-TR" altLang="tr-TR"/>
              <a:pPr>
                <a:spcBef>
                  <a:spcPct val="0"/>
                </a:spcBef>
              </a:pPr>
              <a:t>36</a:t>
            </a:fld>
            <a:endParaRPr lang="tr-TR" altLang="tr-TR"/>
          </a:p>
        </p:txBody>
      </p:sp>
      <p:sp>
        <p:nvSpPr>
          <p:cNvPr id="83971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83972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pPr eaLnBrk="1" hangingPunct="1"/>
            <a:endParaRPr lang="tr-TR" altLang="tr-TR" dirty="0" smtClean="0"/>
          </a:p>
        </p:txBody>
      </p:sp>
    </p:spTree>
  </p:cSld>
  <p:clrMapOvr>
    <a:masterClrMapping/>
  </p:clrMapOvr>
</p:notes>
</file>

<file path=ppt/notesSlides/notesSlide3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6018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86019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endParaRPr lang="tr-TR" altLang="tr-TR" smtClean="0"/>
          </a:p>
        </p:txBody>
      </p:sp>
    </p:spTree>
  </p:cSld>
  <p:clrMapOvr>
    <a:masterClrMapping/>
  </p:clrMapOvr>
</p:notes>
</file>

<file path=ppt/notesSlides/notesSlide3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8066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88067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endParaRPr lang="tr-TR" altLang="tr-TR" smtClean="0"/>
          </a:p>
        </p:txBody>
      </p:sp>
    </p:spTree>
  </p:cSld>
  <p:clrMapOvr>
    <a:masterClrMapping/>
  </p:clrMapOvr>
</p:notes>
</file>

<file path=ppt/notesSlides/notesSlide3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0114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90115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endParaRPr lang="tr-TR" altLang="tr-TR" smtClean="0"/>
          </a:p>
        </p:txBody>
      </p:sp>
    </p:spTree>
  </p:cSld>
  <p:clrMapOvr>
    <a:masterClrMapping/>
  </p:clrMapOvr>
</p:notes>
</file>

<file path=ppt/notesSlides/notesSlide3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2162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spcBef>
                <a:spcPct val="30000"/>
              </a:spcBef>
              <a:defRPr sz="1200">
                <a:solidFill>
                  <a:schemeClr val="tx1"/>
                </a:solidFill>
                <a:latin typeface="Arial" charset="0"/>
              </a:defRPr>
            </a:lvl1pPr>
            <a:lvl2pPr marL="742950" indent="-285750">
              <a:spcBef>
                <a:spcPct val="30000"/>
              </a:spcBef>
              <a:defRPr sz="1200">
                <a:solidFill>
                  <a:schemeClr val="tx1"/>
                </a:solidFill>
                <a:latin typeface="Arial" charset="0"/>
              </a:defRPr>
            </a:lvl2pPr>
            <a:lvl3pPr marL="1143000" indent="-228600">
              <a:spcBef>
                <a:spcPct val="30000"/>
              </a:spcBef>
              <a:defRPr sz="1200">
                <a:solidFill>
                  <a:schemeClr val="tx1"/>
                </a:solidFill>
                <a:latin typeface="Arial" charset="0"/>
              </a:defRPr>
            </a:lvl3pPr>
            <a:lvl4pPr marL="1600200" indent="-228600">
              <a:spcBef>
                <a:spcPct val="30000"/>
              </a:spcBef>
              <a:defRPr sz="1200">
                <a:solidFill>
                  <a:schemeClr val="tx1"/>
                </a:solidFill>
                <a:latin typeface="Arial" charset="0"/>
              </a:defRPr>
            </a:lvl4pPr>
            <a:lvl5pPr marL="2057400" indent="-228600">
              <a:spcBef>
                <a:spcPct val="30000"/>
              </a:spcBef>
              <a:defRPr sz="1200"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Arial" charset="0"/>
              </a:defRPr>
            </a:lvl9pPr>
          </a:lstStyle>
          <a:p>
            <a:pPr>
              <a:spcBef>
                <a:spcPct val="0"/>
              </a:spcBef>
            </a:pPr>
            <a:fld id="{C21EBE0A-9D06-45BF-A56E-0ED384D0CD99}" type="slidenum">
              <a:rPr lang="tr-TR" altLang="tr-TR"/>
              <a:pPr>
                <a:spcBef>
                  <a:spcPct val="0"/>
                </a:spcBef>
              </a:pPr>
              <a:t>40</a:t>
            </a:fld>
            <a:endParaRPr lang="tr-TR" altLang="tr-TR"/>
          </a:p>
        </p:txBody>
      </p:sp>
      <p:sp>
        <p:nvSpPr>
          <p:cNvPr id="92163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92164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pPr eaLnBrk="1" hangingPunct="1"/>
            <a:endParaRPr lang="tr-TR" altLang="tr-TR" smtClean="0"/>
          </a:p>
        </p:txBody>
      </p:sp>
    </p:spTree>
  </p:cSld>
  <p:clrMapOvr>
    <a:masterClrMapping/>
  </p:clrMapOvr>
</p:notes>
</file>

<file path=ppt/notesSlides/notesSlide4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4210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spcBef>
                <a:spcPct val="30000"/>
              </a:spcBef>
              <a:defRPr sz="1200">
                <a:solidFill>
                  <a:schemeClr val="tx1"/>
                </a:solidFill>
                <a:latin typeface="Arial" charset="0"/>
              </a:defRPr>
            </a:lvl1pPr>
            <a:lvl2pPr marL="742950" indent="-285750">
              <a:spcBef>
                <a:spcPct val="30000"/>
              </a:spcBef>
              <a:defRPr sz="1200">
                <a:solidFill>
                  <a:schemeClr val="tx1"/>
                </a:solidFill>
                <a:latin typeface="Arial" charset="0"/>
              </a:defRPr>
            </a:lvl2pPr>
            <a:lvl3pPr marL="1143000" indent="-228600">
              <a:spcBef>
                <a:spcPct val="30000"/>
              </a:spcBef>
              <a:defRPr sz="1200">
                <a:solidFill>
                  <a:schemeClr val="tx1"/>
                </a:solidFill>
                <a:latin typeface="Arial" charset="0"/>
              </a:defRPr>
            </a:lvl3pPr>
            <a:lvl4pPr marL="1600200" indent="-228600">
              <a:spcBef>
                <a:spcPct val="30000"/>
              </a:spcBef>
              <a:defRPr sz="1200">
                <a:solidFill>
                  <a:schemeClr val="tx1"/>
                </a:solidFill>
                <a:latin typeface="Arial" charset="0"/>
              </a:defRPr>
            </a:lvl4pPr>
            <a:lvl5pPr marL="2057400" indent="-228600">
              <a:spcBef>
                <a:spcPct val="30000"/>
              </a:spcBef>
              <a:defRPr sz="1200"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Arial" charset="0"/>
              </a:defRPr>
            </a:lvl9pPr>
          </a:lstStyle>
          <a:p>
            <a:pPr>
              <a:spcBef>
                <a:spcPct val="0"/>
              </a:spcBef>
            </a:pPr>
            <a:fld id="{FD99B6C8-D4B7-47C2-9258-36EBD7F3BC59}" type="slidenum">
              <a:rPr lang="tr-TR" altLang="tr-TR"/>
              <a:pPr>
                <a:spcBef>
                  <a:spcPct val="0"/>
                </a:spcBef>
              </a:pPr>
              <a:t>41</a:t>
            </a:fld>
            <a:endParaRPr lang="tr-TR" altLang="tr-TR"/>
          </a:p>
        </p:txBody>
      </p:sp>
      <p:sp>
        <p:nvSpPr>
          <p:cNvPr id="94211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94212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pPr eaLnBrk="1" hangingPunct="1"/>
            <a:endParaRPr lang="tr-TR" altLang="tr-TR" smtClean="0"/>
          </a:p>
        </p:txBody>
      </p:sp>
    </p:spTree>
  </p:cSld>
  <p:clrMapOvr>
    <a:masterClrMapping/>
  </p:clrMapOvr>
</p:notes>
</file>

<file path=ppt/notesSlides/notesSlide4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6258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spcBef>
                <a:spcPct val="30000"/>
              </a:spcBef>
              <a:defRPr sz="1200">
                <a:solidFill>
                  <a:schemeClr val="tx1"/>
                </a:solidFill>
                <a:latin typeface="Arial" charset="0"/>
              </a:defRPr>
            </a:lvl1pPr>
            <a:lvl2pPr marL="742950" indent="-285750">
              <a:spcBef>
                <a:spcPct val="30000"/>
              </a:spcBef>
              <a:defRPr sz="1200">
                <a:solidFill>
                  <a:schemeClr val="tx1"/>
                </a:solidFill>
                <a:latin typeface="Arial" charset="0"/>
              </a:defRPr>
            </a:lvl2pPr>
            <a:lvl3pPr marL="1143000" indent="-228600">
              <a:spcBef>
                <a:spcPct val="30000"/>
              </a:spcBef>
              <a:defRPr sz="1200">
                <a:solidFill>
                  <a:schemeClr val="tx1"/>
                </a:solidFill>
                <a:latin typeface="Arial" charset="0"/>
              </a:defRPr>
            </a:lvl3pPr>
            <a:lvl4pPr marL="1600200" indent="-228600">
              <a:spcBef>
                <a:spcPct val="30000"/>
              </a:spcBef>
              <a:defRPr sz="1200">
                <a:solidFill>
                  <a:schemeClr val="tx1"/>
                </a:solidFill>
                <a:latin typeface="Arial" charset="0"/>
              </a:defRPr>
            </a:lvl4pPr>
            <a:lvl5pPr marL="2057400" indent="-228600">
              <a:spcBef>
                <a:spcPct val="30000"/>
              </a:spcBef>
              <a:defRPr sz="1200"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Arial" charset="0"/>
              </a:defRPr>
            </a:lvl9pPr>
          </a:lstStyle>
          <a:p>
            <a:pPr>
              <a:spcBef>
                <a:spcPct val="0"/>
              </a:spcBef>
            </a:pPr>
            <a:fld id="{6CD9AC5A-11EB-40B7-A3C1-44A03AB961A6}" type="slidenum">
              <a:rPr lang="tr-TR" altLang="tr-TR"/>
              <a:pPr>
                <a:spcBef>
                  <a:spcPct val="0"/>
                </a:spcBef>
              </a:pPr>
              <a:t>42</a:t>
            </a:fld>
            <a:endParaRPr lang="tr-TR" altLang="tr-TR"/>
          </a:p>
        </p:txBody>
      </p:sp>
      <p:sp>
        <p:nvSpPr>
          <p:cNvPr id="96259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96260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pPr eaLnBrk="1" hangingPunct="1"/>
            <a:endParaRPr lang="tr-TR" altLang="tr-TR" smtClean="0"/>
          </a:p>
        </p:txBody>
      </p:sp>
    </p:spTree>
  </p:cSld>
  <p:clrMapOvr>
    <a:masterClrMapping/>
  </p:clrMapOvr>
</p:notes>
</file>

<file path=ppt/notesSlides/notesSlide4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8306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spcBef>
                <a:spcPct val="30000"/>
              </a:spcBef>
              <a:defRPr sz="1200">
                <a:solidFill>
                  <a:schemeClr val="tx1"/>
                </a:solidFill>
                <a:latin typeface="Arial" charset="0"/>
              </a:defRPr>
            </a:lvl1pPr>
            <a:lvl2pPr marL="742950" indent="-285750">
              <a:spcBef>
                <a:spcPct val="30000"/>
              </a:spcBef>
              <a:defRPr sz="1200">
                <a:solidFill>
                  <a:schemeClr val="tx1"/>
                </a:solidFill>
                <a:latin typeface="Arial" charset="0"/>
              </a:defRPr>
            </a:lvl2pPr>
            <a:lvl3pPr marL="1143000" indent="-228600">
              <a:spcBef>
                <a:spcPct val="30000"/>
              </a:spcBef>
              <a:defRPr sz="1200">
                <a:solidFill>
                  <a:schemeClr val="tx1"/>
                </a:solidFill>
                <a:latin typeface="Arial" charset="0"/>
              </a:defRPr>
            </a:lvl3pPr>
            <a:lvl4pPr marL="1600200" indent="-228600">
              <a:spcBef>
                <a:spcPct val="30000"/>
              </a:spcBef>
              <a:defRPr sz="1200">
                <a:solidFill>
                  <a:schemeClr val="tx1"/>
                </a:solidFill>
                <a:latin typeface="Arial" charset="0"/>
              </a:defRPr>
            </a:lvl4pPr>
            <a:lvl5pPr marL="2057400" indent="-228600">
              <a:spcBef>
                <a:spcPct val="30000"/>
              </a:spcBef>
              <a:defRPr sz="1200"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Arial" charset="0"/>
              </a:defRPr>
            </a:lvl9pPr>
          </a:lstStyle>
          <a:p>
            <a:pPr>
              <a:spcBef>
                <a:spcPct val="0"/>
              </a:spcBef>
            </a:pPr>
            <a:fld id="{1CFE40C1-E2FB-45BB-85DF-69DAEB423340}" type="slidenum">
              <a:rPr lang="tr-TR" altLang="tr-TR"/>
              <a:pPr>
                <a:spcBef>
                  <a:spcPct val="0"/>
                </a:spcBef>
              </a:pPr>
              <a:t>43</a:t>
            </a:fld>
            <a:endParaRPr lang="tr-TR" altLang="tr-TR"/>
          </a:p>
        </p:txBody>
      </p:sp>
      <p:sp>
        <p:nvSpPr>
          <p:cNvPr id="98307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98308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pPr eaLnBrk="1" hangingPunct="1"/>
            <a:endParaRPr lang="tr-TR" altLang="tr-TR" smtClean="0"/>
          </a:p>
        </p:txBody>
      </p:sp>
    </p:spTree>
  </p:cSld>
  <p:clrMapOvr>
    <a:masterClrMapping/>
  </p:clrMapOvr>
</p:notes>
</file>

<file path=ppt/notesSlides/notesSlide4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0354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spcBef>
                <a:spcPct val="30000"/>
              </a:spcBef>
              <a:defRPr sz="1200">
                <a:solidFill>
                  <a:schemeClr val="tx1"/>
                </a:solidFill>
                <a:latin typeface="Arial" charset="0"/>
              </a:defRPr>
            </a:lvl1pPr>
            <a:lvl2pPr marL="742950" indent="-285750">
              <a:spcBef>
                <a:spcPct val="30000"/>
              </a:spcBef>
              <a:defRPr sz="1200">
                <a:solidFill>
                  <a:schemeClr val="tx1"/>
                </a:solidFill>
                <a:latin typeface="Arial" charset="0"/>
              </a:defRPr>
            </a:lvl2pPr>
            <a:lvl3pPr marL="1143000" indent="-228600">
              <a:spcBef>
                <a:spcPct val="30000"/>
              </a:spcBef>
              <a:defRPr sz="1200">
                <a:solidFill>
                  <a:schemeClr val="tx1"/>
                </a:solidFill>
                <a:latin typeface="Arial" charset="0"/>
              </a:defRPr>
            </a:lvl3pPr>
            <a:lvl4pPr marL="1600200" indent="-228600">
              <a:spcBef>
                <a:spcPct val="30000"/>
              </a:spcBef>
              <a:defRPr sz="1200">
                <a:solidFill>
                  <a:schemeClr val="tx1"/>
                </a:solidFill>
                <a:latin typeface="Arial" charset="0"/>
              </a:defRPr>
            </a:lvl4pPr>
            <a:lvl5pPr marL="2057400" indent="-228600">
              <a:spcBef>
                <a:spcPct val="30000"/>
              </a:spcBef>
              <a:defRPr sz="1200"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Arial" charset="0"/>
              </a:defRPr>
            </a:lvl9pPr>
          </a:lstStyle>
          <a:p>
            <a:pPr>
              <a:spcBef>
                <a:spcPct val="0"/>
              </a:spcBef>
            </a:pPr>
            <a:fld id="{0D23E29A-D923-47B5-901C-15C52A76ABF1}" type="slidenum">
              <a:rPr lang="tr-TR" altLang="tr-TR"/>
              <a:pPr>
                <a:spcBef>
                  <a:spcPct val="0"/>
                </a:spcBef>
              </a:pPr>
              <a:t>44</a:t>
            </a:fld>
            <a:endParaRPr lang="tr-TR" altLang="tr-TR"/>
          </a:p>
        </p:txBody>
      </p:sp>
      <p:sp>
        <p:nvSpPr>
          <p:cNvPr id="100355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100356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pPr eaLnBrk="1" hangingPunct="1"/>
            <a:endParaRPr lang="tr-TR" altLang="tr-TR" smtClean="0"/>
          </a:p>
        </p:txBody>
      </p:sp>
    </p:spTree>
  </p:cSld>
  <p:clrMapOvr>
    <a:masterClrMapping/>
  </p:clrMapOvr>
</p:notes>
</file>

<file path=ppt/notesSlides/notesSlide4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402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spcBef>
                <a:spcPct val="30000"/>
              </a:spcBef>
              <a:defRPr sz="1200">
                <a:solidFill>
                  <a:schemeClr val="tx1"/>
                </a:solidFill>
                <a:latin typeface="Arial" charset="0"/>
              </a:defRPr>
            </a:lvl1pPr>
            <a:lvl2pPr marL="742950" indent="-285750">
              <a:spcBef>
                <a:spcPct val="30000"/>
              </a:spcBef>
              <a:defRPr sz="1200">
                <a:solidFill>
                  <a:schemeClr val="tx1"/>
                </a:solidFill>
                <a:latin typeface="Arial" charset="0"/>
              </a:defRPr>
            </a:lvl2pPr>
            <a:lvl3pPr marL="1143000" indent="-228600">
              <a:spcBef>
                <a:spcPct val="30000"/>
              </a:spcBef>
              <a:defRPr sz="1200">
                <a:solidFill>
                  <a:schemeClr val="tx1"/>
                </a:solidFill>
                <a:latin typeface="Arial" charset="0"/>
              </a:defRPr>
            </a:lvl3pPr>
            <a:lvl4pPr marL="1600200" indent="-228600">
              <a:spcBef>
                <a:spcPct val="30000"/>
              </a:spcBef>
              <a:defRPr sz="1200">
                <a:solidFill>
                  <a:schemeClr val="tx1"/>
                </a:solidFill>
                <a:latin typeface="Arial" charset="0"/>
              </a:defRPr>
            </a:lvl4pPr>
            <a:lvl5pPr marL="2057400" indent="-228600">
              <a:spcBef>
                <a:spcPct val="30000"/>
              </a:spcBef>
              <a:defRPr sz="1200"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Arial" charset="0"/>
              </a:defRPr>
            </a:lvl9pPr>
          </a:lstStyle>
          <a:p>
            <a:pPr>
              <a:spcBef>
                <a:spcPct val="0"/>
              </a:spcBef>
            </a:pPr>
            <a:fld id="{F28960E1-9D8F-4CB1-BBFF-024068C2F120}" type="slidenum">
              <a:rPr lang="tr-TR" altLang="tr-TR"/>
              <a:pPr>
                <a:spcBef>
                  <a:spcPct val="0"/>
                </a:spcBef>
              </a:pPr>
              <a:t>45</a:t>
            </a:fld>
            <a:endParaRPr lang="tr-TR" altLang="tr-TR"/>
          </a:p>
        </p:txBody>
      </p:sp>
      <p:sp>
        <p:nvSpPr>
          <p:cNvPr id="102403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102404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pPr eaLnBrk="1" hangingPunct="1"/>
            <a:endParaRPr lang="tr-TR" altLang="tr-TR" smtClean="0"/>
          </a:p>
        </p:txBody>
      </p:sp>
    </p:spTree>
  </p:cSld>
  <p:clrMapOvr>
    <a:masterClrMapping/>
  </p:clrMapOvr>
</p:notes>
</file>

<file path=ppt/notesSlides/notesSlide4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4450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104451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endParaRPr lang="tr-TR" altLang="tr-TR" smtClean="0"/>
          </a:p>
        </p:txBody>
      </p:sp>
    </p:spTree>
  </p:cSld>
  <p:clrMapOvr>
    <a:masterClrMapping/>
  </p:clrMapOvr>
</p:notes>
</file>

<file path=ppt/notesSlides/notesSlide4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6498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spcBef>
                <a:spcPct val="30000"/>
              </a:spcBef>
              <a:defRPr sz="1200">
                <a:solidFill>
                  <a:schemeClr val="tx1"/>
                </a:solidFill>
                <a:latin typeface="Arial" charset="0"/>
              </a:defRPr>
            </a:lvl1pPr>
            <a:lvl2pPr marL="742950" indent="-285750">
              <a:spcBef>
                <a:spcPct val="30000"/>
              </a:spcBef>
              <a:defRPr sz="1200">
                <a:solidFill>
                  <a:schemeClr val="tx1"/>
                </a:solidFill>
                <a:latin typeface="Arial" charset="0"/>
              </a:defRPr>
            </a:lvl2pPr>
            <a:lvl3pPr marL="1143000" indent="-228600">
              <a:spcBef>
                <a:spcPct val="30000"/>
              </a:spcBef>
              <a:defRPr sz="1200">
                <a:solidFill>
                  <a:schemeClr val="tx1"/>
                </a:solidFill>
                <a:latin typeface="Arial" charset="0"/>
              </a:defRPr>
            </a:lvl3pPr>
            <a:lvl4pPr marL="1600200" indent="-228600">
              <a:spcBef>
                <a:spcPct val="30000"/>
              </a:spcBef>
              <a:defRPr sz="1200">
                <a:solidFill>
                  <a:schemeClr val="tx1"/>
                </a:solidFill>
                <a:latin typeface="Arial" charset="0"/>
              </a:defRPr>
            </a:lvl4pPr>
            <a:lvl5pPr marL="2057400" indent="-228600">
              <a:spcBef>
                <a:spcPct val="30000"/>
              </a:spcBef>
              <a:defRPr sz="1200"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Arial" charset="0"/>
              </a:defRPr>
            </a:lvl9pPr>
          </a:lstStyle>
          <a:p>
            <a:pPr>
              <a:spcBef>
                <a:spcPct val="0"/>
              </a:spcBef>
            </a:pPr>
            <a:fld id="{6313255F-9313-4511-BDF2-2425750A7513}" type="slidenum">
              <a:rPr lang="tr-TR" altLang="tr-TR"/>
              <a:pPr>
                <a:spcBef>
                  <a:spcPct val="0"/>
                </a:spcBef>
              </a:pPr>
              <a:t>47</a:t>
            </a:fld>
            <a:endParaRPr lang="tr-TR" altLang="tr-TR"/>
          </a:p>
        </p:txBody>
      </p:sp>
      <p:sp>
        <p:nvSpPr>
          <p:cNvPr id="106499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106500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pPr eaLnBrk="1" hangingPunct="1"/>
            <a:endParaRPr lang="tr-TR" altLang="tr-TR" smtClean="0"/>
          </a:p>
        </p:txBody>
      </p:sp>
    </p:spTree>
  </p:cSld>
  <p:clrMapOvr>
    <a:masterClrMapping/>
  </p:clrMapOvr>
</p:notes>
</file>

<file path=ppt/notesSlides/notesSlide4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8546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spcBef>
                <a:spcPct val="30000"/>
              </a:spcBef>
              <a:defRPr sz="1200">
                <a:solidFill>
                  <a:schemeClr val="tx1"/>
                </a:solidFill>
                <a:latin typeface="Arial" charset="0"/>
              </a:defRPr>
            </a:lvl1pPr>
            <a:lvl2pPr marL="742950" indent="-285750">
              <a:spcBef>
                <a:spcPct val="30000"/>
              </a:spcBef>
              <a:defRPr sz="1200">
                <a:solidFill>
                  <a:schemeClr val="tx1"/>
                </a:solidFill>
                <a:latin typeface="Arial" charset="0"/>
              </a:defRPr>
            </a:lvl2pPr>
            <a:lvl3pPr marL="1143000" indent="-228600">
              <a:spcBef>
                <a:spcPct val="30000"/>
              </a:spcBef>
              <a:defRPr sz="1200">
                <a:solidFill>
                  <a:schemeClr val="tx1"/>
                </a:solidFill>
                <a:latin typeface="Arial" charset="0"/>
              </a:defRPr>
            </a:lvl3pPr>
            <a:lvl4pPr marL="1600200" indent="-228600">
              <a:spcBef>
                <a:spcPct val="30000"/>
              </a:spcBef>
              <a:defRPr sz="1200">
                <a:solidFill>
                  <a:schemeClr val="tx1"/>
                </a:solidFill>
                <a:latin typeface="Arial" charset="0"/>
              </a:defRPr>
            </a:lvl4pPr>
            <a:lvl5pPr marL="2057400" indent="-228600">
              <a:spcBef>
                <a:spcPct val="30000"/>
              </a:spcBef>
              <a:defRPr sz="1200"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Arial" charset="0"/>
              </a:defRPr>
            </a:lvl9pPr>
          </a:lstStyle>
          <a:p>
            <a:pPr>
              <a:spcBef>
                <a:spcPct val="0"/>
              </a:spcBef>
            </a:pPr>
            <a:fld id="{95151D03-8854-4500-82D1-8D5D8E44EF79}" type="slidenum">
              <a:rPr lang="tr-TR" altLang="tr-TR"/>
              <a:pPr>
                <a:spcBef>
                  <a:spcPct val="0"/>
                </a:spcBef>
              </a:pPr>
              <a:t>48</a:t>
            </a:fld>
            <a:endParaRPr lang="tr-TR" altLang="tr-TR"/>
          </a:p>
        </p:txBody>
      </p:sp>
      <p:sp>
        <p:nvSpPr>
          <p:cNvPr id="108547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108548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pPr eaLnBrk="1" hangingPunct="1"/>
            <a:endParaRPr lang="tr-TR" altLang="tr-TR" smtClean="0"/>
          </a:p>
        </p:txBody>
      </p:sp>
    </p:spTree>
  </p:cSld>
  <p:clrMapOvr>
    <a:masterClrMapping/>
  </p:clrMapOvr>
</p:notes>
</file>

<file path=ppt/notesSlides/notesSlide4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0594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110595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endParaRPr lang="tr-TR" altLang="tr-TR" smtClean="0"/>
          </a:p>
        </p:txBody>
      </p:sp>
    </p:spTree>
  </p:cSld>
  <p:clrMapOvr>
    <a:masterClrMapping/>
  </p:clrMapOvr>
</p:notes>
</file>

<file path=ppt/notesSlides/notesSlide4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2642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spcBef>
                <a:spcPct val="30000"/>
              </a:spcBef>
              <a:defRPr sz="1200">
                <a:solidFill>
                  <a:schemeClr val="tx1"/>
                </a:solidFill>
                <a:latin typeface="Arial" charset="0"/>
              </a:defRPr>
            </a:lvl1pPr>
            <a:lvl2pPr marL="742950" indent="-285750">
              <a:spcBef>
                <a:spcPct val="30000"/>
              </a:spcBef>
              <a:defRPr sz="1200">
                <a:solidFill>
                  <a:schemeClr val="tx1"/>
                </a:solidFill>
                <a:latin typeface="Arial" charset="0"/>
              </a:defRPr>
            </a:lvl2pPr>
            <a:lvl3pPr marL="1143000" indent="-228600">
              <a:spcBef>
                <a:spcPct val="30000"/>
              </a:spcBef>
              <a:defRPr sz="1200">
                <a:solidFill>
                  <a:schemeClr val="tx1"/>
                </a:solidFill>
                <a:latin typeface="Arial" charset="0"/>
              </a:defRPr>
            </a:lvl3pPr>
            <a:lvl4pPr marL="1600200" indent="-228600">
              <a:spcBef>
                <a:spcPct val="30000"/>
              </a:spcBef>
              <a:defRPr sz="1200">
                <a:solidFill>
                  <a:schemeClr val="tx1"/>
                </a:solidFill>
                <a:latin typeface="Arial" charset="0"/>
              </a:defRPr>
            </a:lvl4pPr>
            <a:lvl5pPr marL="2057400" indent="-228600">
              <a:spcBef>
                <a:spcPct val="30000"/>
              </a:spcBef>
              <a:defRPr sz="1200"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Arial" charset="0"/>
              </a:defRPr>
            </a:lvl9pPr>
          </a:lstStyle>
          <a:p>
            <a:pPr>
              <a:spcBef>
                <a:spcPct val="0"/>
              </a:spcBef>
            </a:pPr>
            <a:fld id="{46129296-02D7-46CA-B4A9-6685C26EA420}" type="slidenum">
              <a:rPr lang="tr-TR" altLang="tr-TR"/>
              <a:pPr>
                <a:spcBef>
                  <a:spcPct val="0"/>
                </a:spcBef>
              </a:pPr>
              <a:t>50</a:t>
            </a:fld>
            <a:endParaRPr lang="tr-TR" altLang="tr-TR"/>
          </a:p>
        </p:txBody>
      </p:sp>
      <p:sp>
        <p:nvSpPr>
          <p:cNvPr id="112643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112644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pPr eaLnBrk="1" hangingPunct="1"/>
            <a:endParaRPr lang="tr-TR" altLang="tr-TR" smtClean="0"/>
          </a:p>
        </p:txBody>
      </p:sp>
    </p:spTree>
  </p:cSld>
  <p:clrMapOvr>
    <a:masterClrMapping/>
  </p:clrMapOvr>
</p:notes>
</file>

<file path=ppt/notesSlides/notesSlide5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4690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114691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endParaRPr lang="tr-TR" altLang="tr-TR" smtClean="0"/>
          </a:p>
        </p:txBody>
      </p:sp>
    </p:spTree>
  </p:cSld>
  <p:clrMapOvr>
    <a:masterClrMapping/>
  </p:clrMapOvr>
</p:notes>
</file>

<file path=ppt/notesSlides/notesSlide5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8786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spcBef>
                <a:spcPct val="30000"/>
              </a:spcBef>
              <a:defRPr sz="1200">
                <a:solidFill>
                  <a:schemeClr val="tx1"/>
                </a:solidFill>
                <a:latin typeface="Arial" charset="0"/>
              </a:defRPr>
            </a:lvl1pPr>
            <a:lvl2pPr marL="742950" indent="-285750">
              <a:spcBef>
                <a:spcPct val="30000"/>
              </a:spcBef>
              <a:defRPr sz="1200">
                <a:solidFill>
                  <a:schemeClr val="tx1"/>
                </a:solidFill>
                <a:latin typeface="Arial" charset="0"/>
              </a:defRPr>
            </a:lvl2pPr>
            <a:lvl3pPr marL="1143000" indent="-228600">
              <a:spcBef>
                <a:spcPct val="30000"/>
              </a:spcBef>
              <a:defRPr sz="1200">
                <a:solidFill>
                  <a:schemeClr val="tx1"/>
                </a:solidFill>
                <a:latin typeface="Arial" charset="0"/>
              </a:defRPr>
            </a:lvl3pPr>
            <a:lvl4pPr marL="1600200" indent="-228600">
              <a:spcBef>
                <a:spcPct val="30000"/>
              </a:spcBef>
              <a:defRPr sz="1200">
                <a:solidFill>
                  <a:schemeClr val="tx1"/>
                </a:solidFill>
                <a:latin typeface="Arial" charset="0"/>
              </a:defRPr>
            </a:lvl4pPr>
            <a:lvl5pPr marL="2057400" indent="-228600">
              <a:spcBef>
                <a:spcPct val="30000"/>
              </a:spcBef>
              <a:defRPr sz="1200"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Arial" charset="0"/>
              </a:defRPr>
            </a:lvl9pPr>
          </a:lstStyle>
          <a:p>
            <a:pPr>
              <a:spcBef>
                <a:spcPct val="0"/>
              </a:spcBef>
            </a:pPr>
            <a:fld id="{5134F531-3062-4DA5-A55C-E618F09EAE85}" type="slidenum">
              <a:rPr lang="tr-TR" altLang="tr-TR"/>
              <a:pPr>
                <a:spcBef>
                  <a:spcPct val="0"/>
                </a:spcBef>
              </a:pPr>
              <a:t>52</a:t>
            </a:fld>
            <a:endParaRPr lang="tr-TR" altLang="tr-TR"/>
          </a:p>
        </p:txBody>
      </p:sp>
      <p:sp>
        <p:nvSpPr>
          <p:cNvPr id="118787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118788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pPr eaLnBrk="1" hangingPunct="1"/>
            <a:endParaRPr lang="tr-TR" altLang="tr-TR" smtClean="0"/>
          </a:p>
        </p:txBody>
      </p:sp>
    </p:spTree>
  </p:cSld>
  <p:clrMapOvr>
    <a:masterClrMapping/>
  </p:clrMapOvr>
</p:notes>
</file>

<file path=ppt/notesSlides/notesSlide5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0834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spcBef>
                <a:spcPct val="30000"/>
              </a:spcBef>
              <a:defRPr sz="1200">
                <a:solidFill>
                  <a:schemeClr val="tx1"/>
                </a:solidFill>
                <a:latin typeface="Arial" charset="0"/>
              </a:defRPr>
            </a:lvl1pPr>
            <a:lvl2pPr marL="742950" indent="-285750">
              <a:spcBef>
                <a:spcPct val="30000"/>
              </a:spcBef>
              <a:defRPr sz="1200">
                <a:solidFill>
                  <a:schemeClr val="tx1"/>
                </a:solidFill>
                <a:latin typeface="Arial" charset="0"/>
              </a:defRPr>
            </a:lvl2pPr>
            <a:lvl3pPr marL="1143000" indent="-228600">
              <a:spcBef>
                <a:spcPct val="30000"/>
              </a:spcBef>
              <a:defRPr sz="1200">
                <a:solidFill>
                  <a:schemeClr val="tx1"/>
                </a:solidFill>
                <a:latin typeface="Arial" charset="0"/>
              </a:defRPr>
            </a:lvl3pPr>
            <a:lvl4pPr marL="1600200" indent="-228600">
              <a:spcBef>
                <a:spcPct val="30000"/>
              </a:spcBef>
              <a:defRPr sz="1200">
                <a:solidFill>
                  <a:schemeClr val="tx1"/>
                </a:solidFill>
                <a:latin typeface="Arial" charset="0"/>
              </a:defRPr>
            </a:lvl4pPr>
            <a:lvl5pPr marL="2057400" indent="-228600">
              <a:spcBef>
                <a:spcPct val="30000"/>
              </a:spcBef>
              <a:defRPr sz="1200"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Arial" charset="0"/>
              </a:defRPr>
            </a:lvl9pPr>
          </a:lstStyle>
          <a:p>
            <a:pPr>
              <a:spcBef>
                <a:spcPct val="0"/>
              </a:spcBef>
            </a:pPr>
            <a:fld id="{44EE0FAE-8515-4ED8-A68E-E2D60A28C711}" type="slidenum">
              <a:rPr lang="tr-TR" altLang="tr-TR"/>
              <a:pPr>
                <a:spcBef>
                  <a:spcPct val="0"/>
                </a:spcBef>
              </a:pPr>
              <a:t>53</a:t>
            </a:fld>
            <a:endParaRPr lang="tr-TR" altLang="tr-TR"/>
          </a:p>
        </p:txBody>
      </p:sp>
      <p:sp>
        <p:nvSpPr>
          <p:cNvPr id="120835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120836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pPr eaLnBrk="1" hangingPunct="1"/>
            <a:endParaRPr lang="tr-TR" altLang="tr-TR" smtClean="0"/>
          </a:p>
        </p:txBody>
      </p:sp>
    </p:spTree>
  </p:cSld>
  <p:clrMapOvr>
    <a:masterClrMapping/>
  </p:clrMapOvr>
</p:notes>
</file>

<file path=ppt/notesSlides/notesSlide5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2882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spcBef>
                <a:spcPct val="30000"/>
              </a:spcBef>
              <a:defRPr sz="1200">
                <a:solidFill>
                  <a:schemeClr val="tx1"/>
                </a:solidFill>
                <a:latin typeface="Arial" charset="0"/>
              </a:defRPr>
            </a:lvl1pPr>
            <a:lvl2pPr marL="742950" indent="-285750">
              <a:spcBef>
                <a:spcPct val="30000"/>
              </a:spcBef>
              <a:defRPr sz="1200">
                <a:solidFill>
                  <a:schemeClr val="tx1"/>
                </a:solidFill>
                <a:latin typeface="Arial" charset="0"/>
              </a:defRPr>
            </a:lvl2pPr>
            <a:lvl3pPr marL="1143000" indent="-228600">
              <a:spcBef>
                <a:spcPct val="30000"/>
              </a:spcBef>
              <a:defRPr sz="1200">
                <a:solidFill>
                  <a:schemeClr val="tx1"/>
                </a:solidFill>
                <a:latin typeface="Arial" charset="0"/>
              </a:defRPr>
            </a:lvl3pPr>
            <a:lvl4pPr marL="1600200" indent="-228600">
              <a:spcBef>
                <a:spcPct val="30000"/>
              </a:spcBef>
              <a:defRPr sz="1200">
                <a:solidFill>
                  <a:schemeClr val="tx1"/>
                </a:solidFill>
                <a:latin typeface="Arial" charset="0"/>
              </a:defRPr>
            </a:lvl4pPr>
            <a:lvl5pPr marL="2057400" indent="-228600">
              <a:spcBef>
                <a:spcPct val="30000"/>
              </a:spcBef>
              <a:defRPr sz="1200"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Arial" charset="0"/>
              </a:defRPr>
            </a:lvl9pPr>
          </a:lstStyle>
          <a:p>
            <a:pPr>
              <a:spcBef>
                <a:spcPct val="0"/>
              </a:spcBef>
            </a:pPr>
            <a:fld id="{DEDE180D-40A2-440F-BEF5-8116BDEE052C}" type="slidenum">
              <a:rPr lang="tr-TR" altLang="tr-TR"/>
              <a:pPr>
                <a:spcBef>
                  <a:spcPct val="0"/>
                </a:spcBef>
              </a:pPr>
              <a:t>54</a:t>
            </a:fld>
            <a:endParaRPr lang="tr-TR" altLang="tr-TR"/>
          </a:p>
        </p:txBody>
      </p:sp>
      <p:sp>
        <p:nvSpPr>
          <p:cNvPr id="122883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122884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pPr eaLnBrk="1" hangingPunct="1"/>
            <a:endParaRPr lang="tr-TR" altLang="tr-TR" smtClean="0"/>
          </a:p>
        </p:txBody>
      </p:sp>
    </p:spTree>
  </p:cSld>
  <p:clrMapOvr>
    <a:masterClrMapping/>
  </p:clrMapOvr>
</p:notes>
</file>

<file path=ppt/notesSlides/notesSlide5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6978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spcBef>
                <a:spcPct val="30000"/>
              </a:spcBef>
              <a:defRPr sz="1200">
                <a:solidFill>
                  <a:schemeClr val="tx1"/>
                </a:solidFill>
                <a:latin typeface="Arial" charset="0"/>
              </a:defRPr>
            </a:lvl1pPr>
            <a:lvl2pPr marL="742950" indent="-285750">
              <a:spcBef>
                <a:spcPct val="30000"/>
              </a:spcBef>
              <a:defRPr sz="1200">
                <a:solidFill>
                  <a:schemeClr val="tx1"/>
                </a:solidFill>
                <a:latin typeface="Arial" charset="0"/>
              </a:defRPr>
            </a:lvl2pPr>
            <a:lvl3pPr marL="1143000" indent="-228600">
              <a:spcBef>
                <a:spcPct val="30000"/>
              </a:spcBef>
              <a:defRPr sz="1200">
                <a:solidFill>
                  <a:schemeClr val="tx1"/>
                </a:solidFill>
                <a:latin typeface="Arial" charset="0"/>
              </a:defRPr>
            </a:lvl3pPr>
            <a:lvl4pPr marL="1600200" indent="-228600">
              <a:spcBef>
                <a:spcPct val="30000"/>
              </a:spcBef>
              <a:defRPr sz="1200">
                <a:solidFill>
                  <a:schemeClr val="tx1"/>
                </a:solidFill>
                <a:latin typeface="Arial" charset="0"/>
              </a:defRPr>
            </a:lvl4pPr>
            <a:lvl5pPr marL="2057400" indent="-228600">
              <a:spcBef>
                <a:spcPct val="30000"/>
              </a:spcBef>
              <a:defRPr sz="1200"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Arial" charset="0"/>
              </a:defRPr>
            </a:lvl9pPr>
          </a:lstStyle>
          <a:p>
            <a:pPr>
              <a:spcBef>
                <a:spcPct val="0"/>
              </a:spcBef>
            </a:pPr>
            <a:fld id="{B46E8CAD-5CE3-4F84-9281-612A394A7964}" type="slidenum">
              <a:rPr lang="tr-TR" altLang="tr-TR"/>
              <a:pPr>
                <a:spcBef>
                  <a:spcPct val="0"/>
                </a:spcBef>
              </a:pPr>
              <a:t>55</a:t>
            </a:fld>
            <a:endParaRPr lang="tr-TR" altLang="tr-TR"/>
          </a:p>
        </p:txBody>
      </p:sp>
      <p:sp>
        <p:nvSpPr>
          <p:cNvPr id="126979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126980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pPr eaLnBrk="1" hangingPunct="1"/>
            <a:endParaRPr lang="tr-TR" altLang="tr-TR" smtClean="0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1.xml"/><Relationship Id="rId2" Type="http://schemas.openxmlformats.org/officeDocument/2006/relationships/diagramData" Target="../diagrams/data1.xml"/><Relationship Id="rId1" Type="http://schemas.openxmlformats.org/officeDocument/2006/relationships/slideMaster" Target="../slideMasters/slideMaster1.xml"/><Relationship Id="rId6" Type="http://schemas.microsoft.com/office/2007/relationships/diagramDrawing" Target="../diagrams/drawing1.xml"/><Relationship Id="rId5" Type="http://schemas.openxmlformats.org/officeDocument/2006/relationships/diagramColors" Target="../diagrams/colors1.xml"/><Relationship Id="rId4" Type="http://schemas.openxmlformats.org/officeDocument/2006/relationships/diagramQuickStyle" Target="../diagrams/quickStyle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Başlık Slaydı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Rectangle 10"/>
          <p:cNvSpPr/>
          <p:nvPr/>
        </p:nvSpPr>
        <p:spPr>
          <a:xfrm>
            <a:off x="1" y="-20960"/>
            <a:ext cx="251519" cy="6858000"/>
          </a:xfrm>
          <a:prstGeom prst="rect">
            <a:avLst/>
          </a:prstGeom>
          <a:gradFill>
            <a:gsLst>
              <a:gs pos="0">
                <a:schemeClr val="accent1">
                  <a:lumMod val="60000"/>
                  <a:lumOff val="40000"/>
                </a:schemeClr>
              </a:gs>
              <a:gs pos="50000">
                <a:schemeClr val="accent1"/>
              </a:gs>
              <a:gs pos="100000">
                <a:schemeClr val="accent6">
                  <a:lumMod val="75000"/>
                </a:schemeClr>
              </a:gs>
            </a:gsLst>
            <a:lin ang="5400000" scaled="0"/>
          </a:gradFill>
          <a:ln>
            <a:noFill/>
          </a:ln>
          <a:effectLst>
            <a:innerShdw blurRad="190500" dist="25400">
              <a:prstClr val="black">
                <a:alpha val="60000"/>
              </a:prstClr>
            </a:inn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ffectLst>
                <a:innerShdw blurRad="63500" dist="50800" dir="18900000">
                  <a:prstClr val="black">
                    <a:alpha val="50000"/>
                  </a:prstClr>
                </a:innerShdw>
              </a:effectLst>
            </a:endParaRPr>
          </a:p>
        </p:txBody>
      </p: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259632" y="307578"/>
            <a:ext cx="7235981" cy="667544"/>
          </a:xfrm>
        </p:spPr>
        <p:txBody>
          <a:bodyPr/>
          <a:lstStyle>
            <a:lvl1pPr>
              <a:defRPr sz="3200"/>
            </a:lvl1pPr>
          </a:lstStyle>
          <a:p>
            <a:r>
              <a:rPr lang="tr-TR" dirty="0" smtClean="0"/>
              <a:t>Asıl başlık stili için tıklatın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271024" y="1484784"/>
            <a:ext cx="7182415" cy="4680520"/>
          </a:xfrm>
        </p:spPr>
        <p:txBody>
          <a:bodyPr>
            <a:normAutofit/>
          </a:bodyPr>
          <a:lstStyle>
            <a:lvl1pPr marL="0" indent="0" algn="r">
              <a:buNone/>
              <a:defRPr sz="2400">
                <a:solidFill>
                  <a:schemeClr val="tx2">
                    <a:lumMod val="60000"/>
                    <a:lumOff val="40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tr-TR" dirty="0" smtClean="0"/>
              <a:t>Asıl alt başlık stilini düzenlemek için tıklatın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8034A17-F4E9-4E50-975B-308E740E3AF9}" type="datetimeFigureOut">
              <a:rPr lang="tr-TR" smtClean="0"/>
              <a:pPr/>
              <a:t>09.02.2011</a:t>
            </a:fld>
            <a:endParaRPr lang="tr-T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1194243" y="6484685"/>
            <a:ext cx="7162800" cy="228600"/>
          </a:xfrm>
        </p:spPr>
        <p:txBody>
          <a:bodyPr/>
          <a:lstStyle/>
          <a:p>
            <a:endParaRPr lang="tr-T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8676456" y="6381328"/>
            <a:ext cx="413425" cy="365125"/>
          </a:xfrm>
        </p:spPr>
        <p:txBody>
          <a:bodyPr/>
          <a:lstStyle>
            <a:lvl1pPr>
              <a:defRPr sz="1400"/>
            </a:lvl1pPr>
          </a:lstStyle>
          <a:p>
            <a:fld id="{C018FA93-A276-488D-8AFA-1F5B3CB005D7}" type="slidenum">
              <a:rPr lang="tr-TR" smtClean="0"/>
              <a:pPr/>
              <a:t>‹#›</a:t>
            </a:fld>
            <a:endParaRPr lang="tr-TR" dirty="0"/>
          </a:p>
        </p:txBody>
      </p:sp>
    </p:spTree>
  </p:cSld>
  <p:clrMapOvr>
    <a:masterClrMapping/>
  </p:clrMapOvr>
  <p:transition spd="slow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xit" presetSubtype="0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" dur="2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2500"/>
                            </p:stCondLst>
                            <p:childTnLst>
                              <p:par>
                                <p:cTn id="9" presetID="10" presetClass="entr" presetSubtype="0" fill="hold" grpId="1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2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1" grpId="0" animBg="1"/>
      <p:bldP spid="11" grpId="1" animBg="1"/>
    </p:bldLst>
  </p:timing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Başlık ve İçeri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403648" y="188640"/>
            <a:ext cx="7239000" cy="576064"/>
          </a:xfrm>
        </p:spPr>
        <p:txBody>
          <a:bodyPr>
            <a:noAutofit/>
          </a:bodyPr>
          <a:lstStyle>
            <a:lvl1pPr algn="l">
              <a:defRPr sz="3600" baseline="0">
                <a:ln w="12700">
                  <a:solidFill>
                    <a:schemeClr val="tx2"/>
                  </a:solidFill>
                </a:ln>
              </a:defRPr>
            </a:lvl1pPr>
          </a:lstStyle>
          <a:p>
            <a:r>
              <a:rPr lang="tr-TR" dirty="0" smtClean="0"/>
              <a:t>Asıl başlık stili için tıklatın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971600" y="1196752"/>
            <a:ext cx="7467600" cy="4419600"/>
          </a:xfrm>
        </p:spPr>
        <p:txBody>
          <a:bodyPr>
            <a:normAutofit/>
          </a:bodyPr>
          <a:lstStyle>
            <a:lvl1pPr>
              <a:defRPr sz="2800"/>
            </a:lvl1pPr>
            <a:lvl2pPr>
              <a:defRPr sz="1800">
                <a:solidFill>
                  <a:schemeClr val="tx1"/>
                </a:solidFill>
              </a:defRPr>
            </a:lvl2pPr>
            <a:lvl3pPr>
              <a:defRPr sz="1800">
                <a:solidFill>
                  <a:schemeClr val="tx1"/>
                </a:solidFill>
              </a:defRPr>
            </a:lvl3pPr>
            <a:lvl4pPr>
              <a:defRPr sz="1800">
                <a:solidFill>
                  <a:schemeClr val="tx1"/>
                </a:solidFill>
              </a:defRPr>
            </a:lvl4pPr>
            <a:lvl5pPr>
              <a:defRPr sz="1800">
                <a:solidFill>
                  <a:schemeClr val="tx1"/>
                </a:solidFill>
              </a:defRPr>
            </a:lvl5pPr>
          </a:lstStyle>
          <a:p>
            <a:pPr lvl="0"/>
            <a:r>
              <a:rPr lang="tr-TR" dirty="0" smtClean="0"/>
              <a:t>Asıl metin stillerini düzenlemek için tıklatın</a:t>
            </a:r>
          </a:p>
          <a:p>
            <a:pPr lvl="1"/>
            <a:r>
              <a:rPr lang="tr-TR" dirty="0" smtClean="0"/>
              <a:t>İkinci düzey</a:t>
            </a:r>
          </a:p>
          <a:p>
            <a:pPr lvl="2"/>
            <a:r>
              <a:rPr lang="tr-TR" dirty="0" smtClean="0"/>
              <a:t>Üçüncü düzey</a:t>
            </a:r>
          </a:p>
          <a:p>
            <a:pPr lvl="3"/>
            <a:r>
              <a:rPr lang="tr-TR" dirty="0" smtClean="0"/>
              <a:t>Dördüncü düzey</a:t>
            </a:r>
          </a:p>
          <a:p>
            <a:pPr lvl="4"/>
            <a:r>
              <a:rPr lang="tr-TR" dirty="0" smtClean="0"/>
              <a:t>Beşinci düzey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8034A17-F4E9-4E50-975B-308E740E3AF9}" type="datetimeFigureOut">
              <a:rPr lang="tr-TR" smtClean="0"/>
              <a:pPr/>
              <a:t>09.02.2011</a:t>
            </a:fld>
            <a:endParaRPr lang="tr-TR"/>
          </a:p>
        </p:txBody>
      </p:sp>
      <p:sp>
        <p:nvSpPr>
          <p:cNvPr id="10" name="Slide Number Placeholder 9"/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fld id="{C018FA93-A276-488D-8AFA-1F5B3CB005D7}" type="slidenum">
              <a:rPr lang="tr-TR" smtClean="0"/>
              <a:pPr/>
              <a:t>‹#›</a:t>
            </a:fld>
            <a:endParaRPr lang="tr-TR"/>
          </a:p>
        </p:txBody>
      </p:sp>
      <p:sp>
        <p:nvSpPr>
          <p:cNvPr id="12" name="Footer Placeholder 11"/>
          <p:cNvSpPr>
            <a:spLocks noGrp="1"/>
          </p:cNvSpPr>
          <p:nvPr>
            <p:ph type="ftr" sz="quarter" idx="12"/>
          </p:nvPr>
        </p:nvSpPr>
        <p:spPr/>
        <p:txBody>
          <a:bodyPr/>
          <a:lstStyle/>
          <a:p>
            <a:endParaRPr lang="tr-TR"/>
          </a:p>
        </p:txBody>
      </p:sp>
    </p:spTree>
  </p:cSld>
  <p:clrMapOvr>
    <a:masterClrMapping/>
  </p:clrMapOvr>
  <p:transition spd="slow"/>
  <p:timing>
    <p:tnLst>
      <p:par>
        <p:cTn id="1" dur="indefinite" restart="never" nodeType="tmRoot"/>
      </p:par>
    </p:tnLst>
  </p:timing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Bölüm Üstbilgis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219199" y="4484080"/>
            <a:ext cx="7239001" cy="762000"/>
          </a:xfrm>
        </p:spPr>
        <p:txBody>
          <a:bodyPr bIns="0" anchor="b"/>
          <a:lstStyle>
            <a:lvl1pPr marL="0" indent="0">
              <a:buNone/>
              <a:defRPr sz="2000">
                <a:solidFill>
                  <a:schemeClr val="tx1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tr-TR" smtClean="0"/>
              <a:t>Asıl metin stillerini düzenlemek için tıklatın</a:t>
            </a:r>
          </a:p>
        </p:txBody>
      </p:sp>
      <p:sp>
        <p:nvSpPr>
          <p:cNvPr id="13" name="Title 1"/>
          <p:cNvSpPr>
            <a:spLocks noGrp="1"/>
          </p:cNvSpPr>
          <p:nvPr>
            <p:ph type="title"/>
          </p:nvPr>
        </p:nvSpPr>
        <p:spPr>
          <a:xfrm>
            <a:off x="1219200" y="5257800"/>
            <a:ext cx="7239000" cy="1143000"/>
          </a:xfrm>
        </p:spPr>
        <p:txBody>
          <a:bodyPr>
            <a:noAutofit/>
          </a:bodyPr>
          <a:lstStyle>
            <a:lvl1pPr algn="l">
              <a:defRPr sz="7200" baseline="0">
                <a:ln w="12700">
                  <a:solidFill>
                    <a:schemeClr val="tx2"/>
                  </a:solidFill>
                </a:ln>
              </a:defRPr>
            </a:lvl1pPr>
          </a:lstStyle>
          <a:p>
            <a:r>
              <a:rPr lang="tr-TR" smtClean="0"/>
              <a:t>Asıl başlık stili için tıklatın</a:t>
            </a:r>
            <a:endParaRPr lang="en-US" dirty="0"/>
          </a:p>
        </p:txBody>
      </p:sp>
      <p:sp>
        <p:nvSpPr>
          <p:cNvPr id="19" name="Date Placeholder 18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8034A17-F4E9-4E50-975B-308E740E3AF9}" type="datetimeFigureOut">
              <a:rPr lang="tr-TR" smtClean="0"/>
              <a:pPr/>
              <a:t>09.02.2011</a:t>
            </a:fld>
            <a:endParaRPr lang="tr-TR"/>
          </a:p>
        </p:txBody>
      </p:sp>
      <p:sp>
        <p:nvSpPr>
          <p:cNvPr id="20" name="Slide Number Placeholder 19"/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fld id="{C018FA93-A276-488D-8AFA-1F5B3CB005D7}" type="slidenum">
              <a:rPr lang="tr-TR" smtClean="0"/>
              <a:pPr/>
              <a:t>‹#›</a:t>
            </a:fld>
            <a:endParaRPr lang="tr-TR"/>
          </a:p>
        </p:txBody>
      </p:sp>
      <p:sp>
        <p:nvSpPr>
          <p:cNvPr id="21" name="Footer Placeholder 20"/>
          <p:cNvSpPr>
            <a:spLocks noGrp="1"/>
          </p:cNvSpPr>
          <p:nvPr>
            <p:ph type="ftr" sz="quarter" idx="12"/>
          </p:nvPr>
        </p:nvSpPr>
        <p:spPr/>
        <p:txBody>
          <a:bodyPr/>
          <a:lstStyle/>
          <a:p>
            <a:endParaRPr lang="tr-TR"/>
          </a:p>
        </p:txBody>
      </p:sp>
    </p:spTree>
  </p:cSld>
  <p:clrMapOvr>
    <a:masterClrMapping/>
  </p:clrMapOvr>
  <p:transition spd="slow"/>
  <p:timing>
    <p:tnLst>
      <p:par>
        <p:cTn id="1" dur="indefinite" restart="never" nodeType="tmRoot"/>
      </p:par>
    </p:tnLst>
  </p:timing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İki İçeri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tr-TR" smtClean="0"/>
              <a:t>Asıl başlık stili için tıklatın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8034A17-F4E9-4E50-975B-308E740E3AF9}" type="datetimeFigureOut">
              <a:rPr lang="tr-TR" smtClean="0"/>
              <a:pPr/>
              <a:t>09.02.2011</a:t>
            </a:fld>
            <a:endParaRPr lang="tr-TR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tr-TR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018FA93-A276-488D-8AFA-1F5B3CB005D7}" type="slidenum">
              <a:rPr lang="tr-TR" smtClean="0"/>
              <a:pPr/>
              <a:t>‹#›</a:t>
            </a:fld>
            <a:endParaRPr lang="tr-TR"/>
          </a:p>
        </p:txBody>
      </p:sp>
      <p:sp>
        <p:nvSpPr>
          <p:cNvPr id="9" name="Content Placeholder 8"/>
          <p:cNvSpPr>
            <a:spLocks noGrp="1"/>
          </p:cNvSpPr>
          <p:nvPr>
            <p:ph sz="quarter" idx="13"/>
          </p:nvPr>
        </p:nvSpPr>
        <p:spPr>
          <a:xfrm>
            <a:off x="1216152" y="841248"/>
            <a:ext cx="3730752" cy="4389120"/>
          </a:xfrm>
        </p:spPr>
        <p:txBody>
          <a:bodyPr/>
          <a:lstStyle/>
          <a:p>
            <a:pPr lvl="0"/>
            <a:r>
              <a:rPr lang="tr-TR" smtClean="0"/>
              <a:t>Asıl metin stillerini düzenlemek için tıklatın</a:t>
            </a:r>
          </a:p>
          <a:p>
            <a:pPr lvl="1"/>
            <a:r>
              <a:rPr lang="tr-TR" smtClean="0"/>
              <a:t>İkinci düzey</a:t>
            </a:r>
          </a:p>
          <a:p>
            <a:pPr lvl="2"/>
            <a:r>
              <a:rPr lang="tr-TR" smtClean="0"/>
              <a:t>Üçüncü düzey</a:t>
            </a:r>
          </a:p>
          <a:p>
            <a:pPr lvl="3"/>
            <a:r>
              <a:rPr lang="tr-TR" smtClean="0"/>
              <a:t>Dördüncü düzey</a:t>
            </a:r>
          </a:p>
          <a:p>
            <a:pPr lvl="4"/>
            <a:r>
              <a:rPr lang="tr-TR" smtClean="0"/>
              <a:t>Beşinci düzey</a:t>
            </a:r>
            <a:endParaRPr lang="en-US"/>
          </a:p>
        </p:txBody>
      </p:sp>
      <p:sp>
        <p:nvSpPr>
          <p:cNvPr id="11" name="Content Placeholder 10"/>
          <p:cNvSpPr>
            <a:spLocks noGrp="1"/>
          </p:cNvSpPr>
          <p:nvPr>
            <p:ph sz="quarter" idx="14"/>
          </p:nvPr>
        </p:nvSpPr>
        <p:spPr>
          <a:xfrm>
            <a:off x="5102352" y="841248"/>
            <a:ext cx="3730752" cy="4389120"/>
          </a:xfrm>
        </p:spPr>
        <p:txBody>
          <a:bodyPr/>
          <a:lstStyle/>
          <a:p>
            <a:pPr lvl="0"/>
            <a:r>
              <a:rPr lang="tr-TR" smtClean="0"/>
              <a:t>Asıl metin stillerini düzenlemek için tıklatın</a:t>
            </a:r>
          </a:p>
          <a:p>
            <a:pPr lvl="1"/>
            <a:r>
              <a:rPr lang="tr-TR" smtClean="0"/>
              <a:t>İkinci düzey</a:t>
            </a:r>
          </a:p>
          <a:p>
            <a:pPr lvl="2"/>
            <a:r>
              <a:rPr lang="tr-TR" smtClean="0"/>
              <a:t>Üçüncü düzey</a:t>
            </a:r>
          </a:p>
          <a:p>
            <a:pPr lvl="3"/>
            <a:r>
              <a:rPr lang="tr-TR" smtClean="0"/>
              <a:t>Dördüncü düzey</a:t>
            </a:r>
          </a:p>
          <a:p>
            <a:pPr lvl="4"/>
            <a:r>
              <a:rPr lang="tr-TR" smtClean="0"/>
              <a:t>Beşinci düzey</a:t>
            </a:r>
            <a:endParaRPr lang="en-US" dirty="0"/>
          </a:p>
        </p:txBody>
      </p:sp>
    </p:spTree>
  </p:cSld>
  <p:clrMapOvr>
    <a:masterClrMapping/>
  </p:clrMapOvr>
  <p:transition spd="slow"/>
  <p:timing>
    <p:tnLst>
      <p:par>
        <p:cTn id="1" dur="indefinite" restart="never" nodeType="tmRoot"/>
      </p:par>
    </p:tnLst>
  </p:timing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Karşılaştırm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tr-TR" smtClean="0"/>
              <a:t>Asıl başlık stili için tıklatın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219200" y="841248"/>
            <a:ext cx="3733800" cy="533400"/>
          </a:xfrm>
        </p:spPr>
        <p:txBody>
          <a:bodyPr anchor="t">
            <a:normAutofit/>
          </a:bodyPr>
          <a:lstStyle>
            <a:lvl1pPr marL="0" indent="0">
              <a:buNone/>
              <a:defRPr sz="18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tr-TR" smtClean="0"/>
              <a:t>Asıl metin stillerini düzenlemek için tıklatın</a:t>
            </a:r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5105400" y="841248"/>
            <a:ext cx="3735267" cy="533400"/>
          </a:xfrm>
        </p:spPr>
        <p:txBody>
          <a:bodyPr anchor="t">
            <a:normAutofit/>
          </a:bodyPr>
          <a:lstStyle>
            <a:lvl1pPr marL="0" indent="0">
              <a:buNone/>
              <a:defRPr sz="18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tr-TR" smtClean="0"/>
              <a:t>Asıl metin stillerini düzenlemek için tıklatın</a:t>
            </a:r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8034A17-F4E9-4E50-975B-308E740E3AF9}" type="datetimeFigureOut">
              <a:rPr lang="tr-TR" smtClean="0"/>
              <a:pPr/>
              <a:t>09.02.2011</a:t>
            </a:fld>
            <a:endParaRPr lang="tr-TR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tr-TR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018FA93-A276-488D-8AFA-1F5B3CB005D7}" type="slidenum">
              <a:rPr lang="tr-TR" smtClean="0"/>
              <a:pPr/>
              <a:t>‹#›</a:t>
            </a:fld>
            <a:endParaRPr lang="tr-TR"/>
          </a:p>
        </p:txBody>
      </p:sp>
      <p:sp>
        <p:nvSpPr>
          <p:cNvPr id="11" name="Content Placeholder 10"/>
          <p:cNvSpPr>
            <a:spLocks noGrp="1"/>
          </p:cNvSpPr>
          <p:nvPr>
            <p:ph sz="quarter" idx="13"/>
          </p:nvPr>
        </p:nvSpPr>
        <p:spPr>
          <a:xfrm>
            <a:off x="1216152" y="1380744"/>
            <a:ext cx="3730752" cy="3840480"/>
          </a:xfrm>
        </p:spPr>
        <p:txBody>
          <a:bodyPr/>
          <a:lstStyle/>
          <a:p>
            <a:pPr lvl="0"/>
            <a:r>
              <a:rPr lang="tr-TR" smtClean="0"/>
              <a:t>Asıl metin stillerini düzenlemek için tıklatın</a:t>
            </a:r>
          </a:p>
          <a:p>
            <a:pPr lvl="1"/>
            <a:r>
              <a:rPr lang="tr-TR" smtClean="0"/>
              <a:t>İkinci düzey</a:t>
            </a:r>
          </a:p>
          <a:p>
            <a:pPr lvl="2"/>
            <a:r>
              <a:rPr lang="tr-TR" smtClean="0"/>
              <a:t>Üçüncü düzey</a:t>
            </a:r>
          </a:p>
          <a:p>
            <a:pPr lvl="3"/>
            <a:r>
              <a:rPr lang="tr-TR" smtClean="0"/>
              <a:t>Dördüncü düzey</a:t>
            </a:r>
          </a:p>
          <a:p>
            <a:pPr lvl="4"/>
            <a:r>
              <a:rPr lang="tr-TR" smtClean="0"/>
              <a:t>Beşinci düzey</a:t>
            </a:r>
            <a:endParaRPr lang="en-US"/>
          </a:p>
        </p:txBody>
      </p:sp>
      <p:sp>
        <p:nvSpPr>
          <p:cNvPr id="13" name="Content Placeholder 12"/>
          <p:cNvSpPr>
            <a:spLocks noGrp="1"/>
          </p:cNvSpPr>
          <p:nvPr>
            <p:ph sz="quarter" idx="14"/>
          </p:nvPr>
        </p:nvSpPr>
        <p:spPr>
          <a:xfrm>
            <a:off x="5102352" y="1380743"/>
            <a:ext cx="3730752" cy="3840480"/>
          </a:xfrm>
        </p:spPr>
        <p:txBody>
          <a:bodyPr/>
          <a:lstStyle/>
          <a:p>
            <a:pPr lvl="0"/>
            <a:r>
              <a:rPr lang="tr-TR" smtClean="0"/>
              <a:t>Asıl metin stillerini düzenlemek için tıklatın</a:t>
            </a:r>
          </a:p>
          <a:p>
            <a:pPr lvl="1"/>
            <a:r>
              <a:rPr lang="tr-TR" smtClean="0"/>
              <a:t>İkinci düzey</a:t>
            </a:r>
          </a:p>
          <a:p>
            <a:pPr lvl="2"/>
            <a:r>
              <a:rPr lang="tr-TR" smtClean="0"/>
              <a:t>Üçüncü düzey</a:t>
            </a:r>
          </a:p>
          <a:p>
            <a:pPr lvl="3"/>
            <a:r>
              <a:rPr lang="tr-TR" smtClean="0"/>
              <a:t>Dördüncü düzey</a:t>
            </a:r>
          </a:p>
          <a:p>
            <a:pPr lvl="4"/>
            <a:r>
              <a:rPr lang="tr-TR" smtClean="0"/>
              <a:t>Beşinci düzey</a:t>
            </a:r>
            <a:endParaRPr lang="en-US" dirty="0"/>
          </a:p>
        </p:txBody>
      </p:sp>
    </p:spTree>
  </p:cSld>
  <p:clrMapOvr>
    <a:masterClrMapping/>
  </p:clrMapOvr>
  <p:transition spd="slow"/>
  <p:timing>
    <p:tnLst>
      <p:par>
        <p:cTn id="1" dur="indefinite" restart="never" nodeType="tmRoot"/>
      </p:par>
    </p:tnLst>
  </p:timing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Yalnızca Başlı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tr-TR" smtClean="0"/>
              <a:t>Asıl başlık stili için tıklatın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8034A17-F4E9-4E50-975B-308E740E3AF9}" type="datetimeFigureOut">
              <a:rPr lang="tr-TR" smtClean="0"/>
              <a:pPr/>
              <a:t>09.02.2011</a:t>
            </a:fld>
            <a:endParaRPr lang="tr-TR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tr-TR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018FA93-A276-488D-8AFA-1F5B3CB005D7}" type="slidenum">
              <a:rPr lang="tr-TR" smtClean="0"/>
              <a:pPr/>
              <a:t>‹#›</a:t>
            </a:fld>
            <a:endParaRPr lang="tr-TR"/>
          </a:p>
        </p:txBody>
      </p:sp>
    </p:spTree>
  </p:cSld>
  <p:clrMapOvr>
    <a:masterClrMapping/>
  </p:clrMapOvr>
  <p:transition spd="slow"/>
  <p:timing>
    <p:tnLst>
      <p:par>
        <p:cTn id="1" dur="indefinite" restart="never" nodeType="tmRoot"/>
      </p:par>
    </p:tnLst>
  </p:timing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oş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8034A17-F4E9-4E50-975B-308E740E3AF9}" type="datetimeFigureOut">
              <a:rPr lang="tr-TR" smtClean="0"/>
              <a:pPr/>
              <a:t>09.02.2011</a:t>
            </a:fld>
            <a:endParaRPr lang="tr-T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fld id="{C018FA93-A276-488D-8AFA-1F5B3CB005D7}" type="slidenum">
              <a:rPr lang="tr-TR" smtClean="0"/>
              <a:pPr/>
              <a:t>‹#›</a:t>
            </a:fld>
            <a:endParaRPr lang="tr-TR"/>
          </a:p>
        </p:txBody>
      </p:sp>
      <p:sp>
        <p:nvSpPr>
          <p:cNvPr id="7" name="Footer Placeholder 6"/>
          <p:cNvSpPr>
            <a:spLocks noGrp="1"/>
          </p:cNvSpPr>
          <p:nvPr>
            <p:ph type="ftr" sz="quarter" idx="12"/>
          </p:nvPr>
        </p:nvSpPr>
        <p:spPr/>
        <p:txBody>
          <a:bodyPr/>
          <a:lstStyle/>
          <a:p>
            <a:endParaRPr lang="tr-TR"/>
          </a:p>
        </p:txBody>
      </p:sp>
    </p:spTree>
  </p:cSld>
  <p:clrMapOvr>
    <a:masterClrMapping/>
  </p:clrMapOvr>
  <p:transition spd="slow"/>
  <p:timing>
    <p:tnLst>
      <p:par>
        <p:cTn id="1" dur="indefinite" restart="never" nodeType="tmRoot"/>
      </p:par>
    </p:tnLst>
  </p:timing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Başlıklı İçeri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5715000" y="395287"/>
            <a:ext cx="3008313" cy="1162050"/>
          </a:xfrm>
        </p:spPr>
        <p:txBody>
          <a:bodyPr anchor="b"/>
          <a:lstStyle>
            <a:lvl1pPr algn="l">
              <a:defRPr sz="2000" b="1">
                <a:ln>
                  <a:noFill/>
                </a:ln>
                <a:solidFill>
                  <a:srgbClr val="FF7605"/>
                </a:solidFill>
                <a:effectLst/>
              </a:defRPr>
            </a:lvl1pPr>
          </a:lstStyle>
          <a:p>
            <a:r>
              <a:rPr lang="tr-TR" smtClean="0"/>
              <a:t>Asıl başlık stili için tıklatın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5715000" y="1557337"/>
            <a:ext cx="3008313" cy="4386263"/>
          </a:xfrm>
        </p:spPr>
        <p:txBody>
          <a:bodyPr/>
          <a:lstStyle>
            <a:lvl1pPr marL="0" indent="0">
              <a:buNone/>
              <a:defRPr sz="14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tr-TR" smtClean="0"/>
              <a:t>Asıl metin stillerini düzenlemek için tıklatın</a:t>
            </a:r>
          </a:p>
        </p:txBody>
      </p:sp>
      <p:sp>
        <p:nvSpPr>
          <p:cNvPr id="14" name="Content Placeholder 13"/>
          <p:cNvSpPr>
            <a:spLocks noGrp="1"/>
          </p:cNvSpPr>
          <p:nvPr>
            <p:ph sz="quarter" idx="13"/>
          </p:nvPr>
        </p:nvSpPr>
        <p:spPr>
          <a:xfrm>
            <a:off x="914400" y="381000"/>
            <a:ext cx="4800600" cy="5943600"/>
          </a:xfrm>
        </p:spPr>
        <p:txBody>
          <a:bodyPr/>
          <a:lstStyle/>
          <a:p>
            <a:pPr lvl="0"/>
            <a:r>
              <a:rPr lang="tr-TR" smtClean="0"/>
              <a:t>Asıl metin stillerini düzenlemek için tıklatın</a:t>
            </a:r>
          </a:p>
          <a:p>
            <a:pPr lvl="1"/>
            <a:r>
              <a:rPr lang="tr-TR" smtClean="0"/>
              <a:t>İkinci düzey</a:t>
            </a:r>
          </a:p>
          <a:p>
            <a:pPr lvl="2"/>
            <a:r>
              <a:rPr lang="tr-TR" smtClean="0"/>
              <a:t>Üçüncü düzey</a:t>
            </a:r>
          </a:p>
          <a:p>
            <a:pPr lvl="3"/>
            <a:r>
              <a:rPr lang="tr-TR" smtClean="0"/>
              <a:t>Dördüncü düzey</a:t>
            </a:r>
          </a:p>
          <a:p>
            <a:pPr lvl="4"/>
            <a:r>
              <a:rPr lang="tr-TR" smtClean="0"/>
              <a:t>Beşinci düzey</a:t>
            </a:r>
            <a:endParaRPr lang="en-US"/>
          </a:p>
        </p:txBody>
      </p:sp>
      <p:sp>
        <p:nvSpPr>
          <p:cNvPr id="9" name="Date Placeholder 8"/>
          <p:cNvSpPr>
            <a:spLocks noGrp="1"/>
          </p:cNvSpPr>
          <p:nvPr>
            <p:ph type="dt" sz="half" idx="14"/>
          </p:nvPr>
        </p:nvSpPr>
        <p:spPr/>
        <p:txBody>
          <a:bodyPr/>
          <a:lstStyle/>
          <a:p>
            <a:fld id="{68034A17-F4E9-4E50-975B-308E740E3AF9}" type="datetimeFigureOut">
              <a:rPr lang="tr-TR" smtClean="0"/>
              <a:pPr/>
              <a:t>09.02.2011</a:t>
            </a:fld>
            <a:endParaRPr lang="tr-TR"/>
          </a:p>
        </p:txBody>
      </p:sp>
      <p:sp>
        <p:nvSpPr>
          <p:cNvPr id="10" name="Slide Number Placeholder 9"/>
          <p:cNvSpPr>
            <a:spLocks noGrp="1"/>
          </p:cNvSpPr>
          <p:nvPr>
            <p:ph type="sldNum" sz="quarter" idx="15"/>
          </p:nvPr>
        </p:nvSpPr>
        <p:spPr/>
        <p:txBody>
          <a:bodyPr/>
          <a:lstStyle/>
          <a:p>
            <a:fld id="{C018FA93-A276-488D-8AFA-1F5B3CB005D7}" type="slidenum">
              <a:rPr lang="tr-TR" smtClean="0"/>
              <a:pPr/>
              <a:t>‹#›</a:t>
            </a:fld>
            <a:endParaRPr lang="tr-TR"/>
          </a:p>
        </p:txBody>
      </p:sp>
      <p:sp>
        <p:nvSpPr>
          <p:cNvPr id="13" name="Footer Placeholder 12"/>
          <p:cNvSpPr>
            <a:spLocks noGrp="1"/>
          </p:cNvSpPr>
          <p:nvPr>
            <p:ph type="ftr" sz="quarter" idx="16"/>
          </p:nvPr>
        </p:nvSpPr>
        <p:spPr/>
        <p:txBody>
          <a:bodyPr/>
          <a:lstStyle/>
          <a:p>
            <a:endParaRPr lang="tr-TR"/>
          </a:p>
        </p:txBody>
      </p:sp>
    </p:spTree>
  </p:cSld>
  <p:clrMapOvr>
    <a:masterClrMapping/>
  </p:clrMapOvr>
  <p:transition spd="slow"/>
  <p:timing>
    <p:tnLst>
      <p:par>
        <p:cTn id="1" dur="indefinite" restart="never" nodeType="tmRoot"/>
      </p:par>
    </p:tnLst>
  </p:timing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Başlıklı Resi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691680" y="260648"/>
            <a:ext cx="5486400" cy="404446"/>
          </a:xfrm>
        </p:spPr>
        <p:txBody>
          <a:bodyPr bIns="0" anchor="b"/>
          <a:lstStyle>
            <a:lvl1pPr algn="ctr">
              <a:defRPr sz="2800" b="1">
                <a:ln w="12700">
                  <a:noFill/>
                </a:ln>
                <a:solidFill>
                  <a:schemeClr val="accent1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defRPr>
            </a:lvl1pPr>
          </a:lstStyle>
          <a:p>
            <a:r>
              <a:rPr lang="tr-TR" dirty="0" smtClean="0"/>
              <a:t>Asıl başlık stili için tıklatın</a:t>
            </a:r>
            <a:endParaRPr lang="en-US" dirty="0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475656" y="1268760"/>
            <a:ext cx="5867400" cy="4081462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tr-TR" dirty="0" smtClean="0"/>
              <a:t>Resim eklemek için simgeyi tıklatın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219200" y="5029200"/>
            <a:ext cx="4038600" cy="1371600"/>
          </a:xfrm>
        </p:spPr>
        <p:txBody>
          <a:bodyPr/>
          <a:lstStyle>
            <a:lvl1pPr marL="0" indent="0">
              <a:buNone/>
              <a:defRPr sz="1400">
                <a:solidFill>
                  <a:schemeClr val="tx1"/>
                </a:solidFill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tr-TR" smtClean="0"/>
              <a:t>Asıl metin stillerini düzenlemek için tıklatın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8034A17-F4E9-4E50-975B-308E740E3AF9}" type="datetimeFigureOut">
              <a:rPr lang="tr-TR" smtClean="0"/>
              <a:pPr/>
              <a:t>09.02.2011</a:t>
            </a:fld>
            <a:endParaRPr lang="tr-TR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tr-TR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018FA93-A276-488D-8AFA-1F5B3CB005D7}" type="slidenum">
              <a:rPr lang="tr-TR" smtClean="0"/>
              <a:pPr/>
              <a:t>‹#›</a:t>
            </a:fld>
            <a:endParaRPr lang="tr-TR"/>
          </a:p>
        </p:txBody>
      </p:sp>
    </p:spTree>
  </p:cSld>
  <p:clrMapOvr>
    <a:masterClrMapping/>
  </p:clrMapOvr>
  <p:transition spd="slow"/>
  <p:timing>
    <p:tnLst>
      <p:par>
        <p:cTn id="1" dur="indefinite" restart="never" nodeType="tmRoot"/>
      </p:par>
    </p:tnLst>
  </p:timing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Başlık, Dikey Meti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defRPr>
            </a:lvl1pPr>
          </a:lstStyle>
          <a:p>
            <a:r>
              <a:rPr lang="tr-TR" dirty="0" smtClean="0"/>
              <a:t>Asıl başlık stili için tıklatın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tr-TR" dirty="0" smtClean="0"/>
              <a:t>Asıl metin stillerini düzenlemek için tıklatın</a:t>
            </a:r>
          </a:p>
          <a:p>
            <a:pPr lvl="1"/>
            <a:r>
              <a:rPr lang="tr-TR" dirty="0" smtClean="0"/>
              <a:t>İkinci düzey</a:t>
            </a:r>
          </a:p>
          <a:p>
            <a:pPr lvl="2"/>
            <a:r>
              <a:rPr lang="tr-TR" dirty="0" smtClean="0"/>
              <a:t>Üçüncü düzey</a:t>
            </a:r>
          </a:p>
          <a:p>
            <a:pPr lvl="3"/>
            <a:r>
              <a:rPr lang="tr-TR" dirty="0" smtClean="0"/>
              <a:t>Dördüncü düzey</a:t>
            </a:r>
          </a:p>
          <a:p>
            <a:pPr lvl="4"/>
            <a:r>
              <a:rPr lang="tr-TR" dirty="0" smtClean="0"/>
              <a:t>Beşinci düzey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8034A17-F4E9-4E50-975B-308E740E3AF9}" type="datetimeFigureOut">
              <a:rPr lang="tr-TR" smtClean="0"/>
              <a:pPr/>
              <a:t>09.02.2011</a:t>
            </a:fld>
            <a:endParaRPr lang="tr-T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tr-T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018FA93-A276-488D-8AFA-1F5B3CB005D7}" type="slidenum">
              <a:rPr lang="tr-TR" smtClean="0"/>
              <a:pPr/>
              <a:t>‹#›</a:t>
            </a:fld>
            <a:endParaRPr lang="tr-TR"/>
          </a:p>
        </p:txBody>
      </p:sp>
    </p:spTree>
  </p:cSld>
  <p:clrMapOvr>
    <a:masterClrMapping/>
  </p:clrMapOvr>
  <p:transition spd="slow"/>
  <p:timing>
    <p:tnLst>
      <p:par>
        <p:cTn id="1" dur="indefinite" restart="never" nodeType="tmRoot"/>
      </p:par>
    </p:tnLst>
  </p:timing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Dikey Başlık ve Meti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tr-TR" smtClean="0"/>
              <a:t>Asıl başlık stili için tıklatın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tr-TR" smtClean="0"/>
              <a:t>Asıl metin stillerini düzenlemek için tıklatın</a:t>
            </a:r>
          </a:p>
          <a:p>
            <a:pPr lvl="1"/>
            <a:r>
              <a:rPr lang="tr-TR" smtClean="0"/>
              <a:t>İkinci düzey</a:t>
            </a:r>
          </a:p>
          <a:p>
            <a:pPr lvl="2"/>
            <a:r>
              <a:rPr lang="tr-TR" smtClean="0"/>
              <a:t>Üçüncü düzey</a:t>
            </a:r>
          </a:p>
          <a:p>
            <a:pPr lvl="3"/>
            <a:r>
              <a:rPr lang="tr-TR" smtClean="0"/>
              <a:t>Dördüncü düzey</a:t>
            </a:r>
          </a:p>
          <a:p>
            <a:pPr lvl="4"/>
            <a:r>
              <a:rPr lang="tr-TR" smtClean="0"/>
              <a:t>Beşinci düzey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8034A17-F4E9-4E50-975B-308E740E3AF9}" type="datetimeFigureOut">
              <a:rPr lang="tr-TR" smtClean="0"/>
              <a:pPr/>
              <a:t>09.02.2011</a:t>
            </a:fld>
            <a:endParaRPr lang="tr-T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tr-T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018FA93-A276-488D-8AFA-1F5B3CB005D7}" type="slidenum">
              <a:rPr lang="tr-TR" smtClean="0"/>
              <a:pPr/>
              <a:t>‹#›</a:t>
            </a:fld>
            <a:endParaRPr lang="tr-TR"/>
          </a:p>
        </p:txBody>
      </p:sp>
    </p:spTree>
  </p:cSld>
  <p:clrMapOvr>
    <a:masterClrMapping/>
  </p:clrMapOvr>
  <p:transition spd="slow"/>
  <p:timing>
    <p:tnLst>
      <p:par>
        <p:cTn id="1" dur="indefinite" restart="never" nodeType="tmRoot"/>
      </p:par>
    </p:tnLst>
  </p:timing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1_Başlık ve İçeri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5" name="Diyagram 4"/>
          <p:cNvGraphicFramePr/>
          <p:nvPr userDrawn="1">
            <p:extLst>
              <p:ext uri="{D42A27DB-BD31-4B8C-83A1-F6EECF244321}">
                <p14:modId xmlns:p14="http://schemas.microsoft.com/office/powerpoint/2010/main" xmlns="" val="3871648601"/>
              </p:ext>
            </p:extLst>
          </p:nvPr>
        </p:nvGraphicFramePr>
        <p:xfrm>
          <a:off x="-18432" y="0"/>
          <a:ext cx="9162432" cy="6858000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</p:spTree>
    <p:extLst>
      <p:ext uri="{BB962C8B-B14F-4D97-AF65-F5344CB8AC3E}">
        <p14:creationId xmlns:p14="http://schemas.microsoft.com/office/powerpoint/2010/main" xmlns="" val="4272936566"/>
      </p:ext>
    </p:extLst>
  </p:cSld>
  <p:clrMapOvr>
    <a:masterClrMapping/>
  </p:clrMapOvr>
  <p:transition spd="slow"/>
  <p:timing>
    <p:tnLst>
      <p:par>
        <p:cTn id="1" dur="indefinite" restart="never" nodeType="tmRoot"/>
      </p:par>
    </p:tnLst>
  </p:timing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type="txAndClipArt">
  <p:cSld name="Başlık, Metin ve Küçük Resi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Başlık"/>
          <p:cNvSpPr>
            <a:spLocks noGrp="1"/>
          </p:cNvSpPr>
          <p:nvPr>
            <p:ph type="title"/>
          </p:nvPr>
        </p:nvSpPr>
        <p:spPr>
          <a:xfrm>
            <a:off x="301625" y="228600"/>
            <a:ext cx="8540750" cy="1143000"/>
          </a:xfrm>
        </p:spPr>
        <p:txBody>
          <a:bodyPr/>
          <a:lstStyle/>
          <a:p>
            <a:r>
              <a:rPr lang="tr-TR" smtClean="0"/>
              <a:t>Asıl başlık stili için tıklatın</a:t>
            </a:r>
            <a:endParaRPr lang="tr-TR"/>
          </a:p>
        </p:txBody>
      </p:sp>
      <p:sp>
        <p:nvSpPr>
          <p:cNvPr id="3" name="2 Metin Yer Tutucusu"/>
          <p:cNvSpPr>
            <a:spLocks noGrp="1"/>
          </p:cNvSpPr>
          <p:nvPr>
            <p:ph type="body" sz="half" idx="1"/>
          </p:nvPr>
        </p:nvSpPr>
        <p:spPr>
          <a:xfrm>
            <a:off x="301625" y="1600200"/>
            <a:ext cx="4194175" cy="4498975"/>
          </a:xfrm>
        </p:spPr>
        <p:txBody>
          <a:bodyPr/>
          <a:lstStyle/>
          <a:p>
            <a:pPr lvl="0"/>
            <a:r>
              <a:rPr lang="tr-TR" smtClean="0"/>
              <a:t>Asıl metin stillerini düzenlemek için tıklatın</a:t>
            </a:r>
          </a:p>
          <a:p>
            <a:pPr lvl="1"/>
            <a:r>
              <a:rPr lang="tr-TR" smtClean="0"/>
              <a:t>İkinci düzey</a:t>
            </a:r>
          </a:p>
          <a:p>
            <a:pPr lvl="2"/>
            <a:r>
              <a:rPr lang="tr-TR" smtClean="0"/>
              <a:t>Üçüncü düzey</a:t>
            </a:r>
          </a:p>
          <a:p>
            <a:pPr lvl="3"/>
            <a:r>
              <a:rPr lang="tr-TR" smtClean="0"/>
              <a:t>Dördüncü düzey</a:t>
            </a:r>
          </a:p>
          <a:p>
            <a:pPr lvl="4"/>
            <a:r>
              <a:rPr lang="tr-TR" smtClean="0"/>
              <a:t>Beşinci düzey</a:t>
            </a:r>
            <a:endParaRPr lang="tr-TR"/>
          </a:p>
        </p:txBody>
      </p:sp>
      <p:sp>
        <p:nvSpPr>
          <p:cNvPr id="4" name="3 Küçük Resim Yer Tutucusu"/>
          <p:cNvSpPr>
            <a:spLocks noGrp="1"/>
          </p:cNvSpPr>
          <p:nvPr>
            <p:ph type="clipArt" sz="half" idx="2"/>
          </p:nvPr>
        </p:nvSpPr>
        <p:spPr>
          <a:xfrm>
            <a:off x="4648200" y="1600200"/>
            <a:ext cx="4194175" cy="4498975"/>
          </a:xfrm>
        </p:spPr>
        <p:txBody>
          <a:bodyPr/>
          <a:lstStyle/>
          <a:p>
            <a:pPr lvl="0"/>
            <a:endParaRPr lang="tr-TR" noProof="0" smtClean="0"/>
          </a:p>
        </p:txBody>
      </p:sp>
      <p:sp>
        <p:nvSpPr>
          <p:cNvPr id="5" name="Rectangle 15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tr-TR"/>
          </a:p>
        </p:txBody>
      </p:sp>
      <p:sp>
        <p:nvSpPr>
          <p:cNvPr id="6" name="Rectangle 15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tr-TR"/>
          </a:p>
        </p:txBody>
      </p:sp>
      <p:sp>
        <p:nvSpPr>
          <p:cNvPr id="7" name="Rectangle 15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008F2466-7A6E-4EF8-9B10-0488D18708D9}" type="slidenum">
              <a:rPr lang="tr-TR" altLang="tr-TR"/>
              <a:pPr/>
              <a:t>‹#›</a:t>
            </a:fld>
            <a:endParaRPr lang="tr-TR" altLang="tr-TR"/>
          </a:p>
        </p:txBody>
      </p:sp>
    </p:spTree>
    <p:extLst>
      <p:ext uri="{BB962C8B-B14F-4D97-AF65-F5344CB8AC3E}">
        <p14:creationId xmlns:p14="http://schemas.microsoft.com/office/powerpoint/2010/main" xmlns="" val="2900457778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17" Type="http://schemas.openxmlformats.org/officeDocument/2006/relationships/image" Target="../media/image4.png"/><Relationship Id="rId2" Type="http://schemas.openxmlformats.org/officeDocument/2006/relationships/slideLayout" Target="../slideLayouts/slideLayout2.xml"/><Relationship Id="rId16" Type="http://schemas.openxmlformats.org/officeDocument/2006/relationships/image" Target="../media/image3.jpeg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image" Target="../media/image2.png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theme" Target="../theme/theme1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2000">
              <a:schemeClr val="bg2">
                <a:tint val="100000"/>
                <a:lumMod val="125000"/>
              </a:schemeClr>
            </a:gs>
            <a:gs pos="79000">
              <a:schemeClr val="accent1">
                <a:lumMod val="20000"/>
                <a:lumOff val="80000"/>
              </a:schemeClr>
            </a:gs>
            <a:gs pos="100000">
              <a:schemeClr val="bg2">
                <a:shade val="90000"/>
                <a:satMod val="300000"/>
                <a:lumMod val="95000"/>
              </a:schemeClr>
            </a:gs>
          </a:gsLst>
          <a:lin ang="5400000" scaled="0"/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" name="Resim 10"/>
          <p:cNvPicPr>
            <a:picLocks noChangeAspect="1"/>
          </p:cNvPicPr>
          <p:nvPr userDrawn="1"/>
        </p:nvPicPr>
        <p:blipFill>
          <a:blip r:embed="rId15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2411760" y="260648"/>
            <a:ext cx="4764034" cy="5669292"/>
          </a:xfrm>
          <a:prstGeom prst="rect">
            <a:avLst/>
          </a:prstGeom>
        </p:spPr>
      </p:pic>
      <p:sp>
        <p:nvSpPr>
          <p:cNvPr id="12" name="Rectangle 11"/>
          <p:cNvSpPr/>
          <p:nvPr/>
        </p:nvSpPr>
        <p:spPr>
          <a:xfrm>
            <a:off x="0" y="0"/>
            <a:ext cx="228600" cy="6858000"/>
          </a:xfrm>
          <a:prstGeom prst="rect">
            <a:avLst/>
          </a:prstGeom>
          <a:gradFill>
            <a:gsLst>
              <a:gs pos="0">
                <a:schemeClr val="accent1"/>
              </a:gs>
              <a:gs pos="52000">
                <a:schemeClr val="accent6">
                  <a:lumMod val="75000"/>
                </a:schemeClr>
              </a:gs>
              <a:gs pos="100000">
                <a:schemeClr val="accent6">
                  <a:lumMod val="50000"/>
                </a:schemeClr>
              </a:gs>
            </a:gsLst>
            <a:lin ang="5400000" scaled="0"/>
          </a:gradFill>
          <a:ln>
            <a:noFill/>
          </a:ln>
          <a:effectLst>
            <a:innerShdw blurRad="190500" dist="25400">
              <a:prstClr val="black">
                <a:alpha val="60000"/>
              </a:prstClr>
            </a:inn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ffectLst>
                <a:innerShdw blurRad="63500" dist="50800" dir="18900000">
                  <a:prstClr val="black">
                    <a:alpha val="50000"/>
                  </a:prstClr>
                </a:innerShdw>
              </a:effectLst>
            </a:endParaRPr>
          </a:p>
        </p:txBody>
      </p:sp>
      <p:sp>
        <p:nvSpPr>
          <p:cNvPr id="13" name="Rectangle 12"/>
          <p:cNvSpPr/>
          <p:nvPr/>
        </p:nvSpPr>
        <p:spPr>
          <a:xfrm>
            <a:off x="0" y="0"/>
            <a:ext cx="228600" cy="6858000"/>
          </a:xfrm>
          <a:prstGeom prst="rect">
            <a:avLst/>
          </a:prstGeom>
          <a:gradFill>
            <a:gsLst>
              <a:gs pos="0">
                <a:schemeClr val="accent1">
                  <a:lumMod val="60000"/>
                  <a:lumOff val="40000"/>
                </a:schemeClr>
              </a:gs>
              <a:gs pos="50000">
                <a:schemeClr val="accent1"/>
              </a:gs>
              <a:gs pos="100000">
                <a:schemeClr val="accent6">
                  <a:lumMod val="75000"/>
                </a:schemeClr>
              </a:gs>
            </a:gsLst>
            <a:lin ang="5400000" scaled="0"/>
          </a:gradFill>
          <a:ln>
            <a:noFill/>
          </a:ln>
          <a:effectLst>
            <a:innerShdw blurRad="190500" dist="25400">
              <a:prstClr val="black">
                <a:alpha val="60000"/>
              </a:prstClr>
            </a:inn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ffectLst>
                <a:innerShdw blurRad="63500" dist="50800" dir="18900000">
                  <a:prstClr val="black">
                    <a:alpha val="50000"/>
                  </a:prstClr>
                </a:innerShdw>
              </a:effectLst>
            </a:endParaRPr>
          </a:p>
        </p:txBody>
      </p: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1098535" y="34528"/>
            <a:ext cx="7489651" cy="613487"/>
          </a:xfrm>
          <a:prstGeom prst="rect">
            <a:avLst/>
          </a:prstGeom>
        </p:spPr>
        <p:txBody>
          <a:bodyPr vert="horz" lIns="91440" tIns="45720" rIns="91440" bIns="45720" rtlCol="0" anchor="b">
            <a:noAutofit/>
          </a:bodyPr>
          <a:lstStyle/>
          <a:p>
            <a:r>
              <a:rPr lang="tr-TR" dirty="0" smtClean="0"/>
              <a:t>AKILCI İLAÇ KULLANIMI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107281" y="1301618"/>
            <a:ext cx="7467600" cy="4845181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tr-TR" dirty="0" smtClean="0"/>
              <a:t>Asıl metin stillerini düzenlemek için tıklatın</a:t>
            </a:r>
          </a:p>
          <a:p>
            <a:pPr lvl="1"/>
            <a:r>
              <a:rPr lang="tr-TR" dirty="0" smtClean="0"/>
              <a:t>İkinci düzey</a:t>
            </a:r>
          </a:p>
          <a:p>
            <a:pPr lvl="2"/>
            <a:r>
              <a:rPr lang="tr-TR" dirty="0" smtClean="0"/>
              <a:t>Üçüncü düzey</a:t>
            </a:r>
          </a:p>
          <a:p>
            <a:pPr lvl="3"/>
            <a:r>
              <a:rPr lang="tr-TR" dirty="0" smtClean="0"/>
              <a:t>Dördüncü düzey</a:t>
            </a:r>
          </a:p>
          <a:p>
            <a:pPr lvl="4"/>
            <a:r>
              <a:rPr lang="tr-TR" dirty="0" smtClean="0"/>
              <a:t>Beşinci düzey</a:t>
            </a:r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1259680" y="6553200"/>
            <a:ext cx="7162800" cy="228600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lumMod val="60000"/>
                    <a:lumOff val="40000"/>
                  </a:schemeClr>
                </a:solidFill>
              </a:defRPr>
            </a:lvl1pPr>
          </a:lstStyle>
          <a:p>
            <a:endParaRPr lang="tr-T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747608" y="6342657"/>
            <a:ext cx="288888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 b="1">
                <a:solidFill>
                  <a:schemeClr val="tx1"/>
                </a:solidFill>
              </a:defRPr>
            </a:lvl1pPr>
          </a:lstStyle>
          <a:p>
            <a:r>
              <a:rPr lang="tr-TR" dirty="0" smtClean="0"/>
              <a:t>1</a:t>
            </a:r>
            <a:endParaRPr lang="tr-TR" dirty="0"/>
          </a:p>
        </p:txBody>
      </p:sp>
      <p:sp>
        <p:nvSpPr>
          <p:cNvPr id="16" name="Freeform 5"/>
          <p:cNvSpPr>
            <a:spLocks/>
          </p:cNvSpPr>
          <p:nvPr/>
        </p:nvSpPr>
        <p:spPr bwMode="auto">
          <a:xfrm>
            <a:off x="8466743" y="6351547"/>
            <a:ext cx="242887" cy="431800"/>
          </a:xfrm>
          <a:custGeom>
            <a:avLst/>
            <a:gdLst/>
            <a:ahLst/>
            <a:cxnLst>
              <a:cxn ang="0">
                <a:pos x="62" y="0"/>
              </a:cxn>
              <a:cxn ang="0">
                <a:pos x="0" y="0"/>
              </a:cxn>
              <a:cxn ang="0">
                <a:pos x="89" y="136"/>
              </a:cxn>
              <a:cxn ang="0">
                <a:pos x="89" y="136"/>
              </a:cxn>
              <a:cxn ang="0">
                <a:pos x="0" y="272"/>
              </a:cxn>
              <a:cxn ang="0">
                <a:pos x="62" y="272"/>
              </a:cxn>
              <a:cxn ang="0">
                <a:pos x="153" y="136"/>
              </a:cxn>
              <a:cxn ang="0">
                <a:pos x="62" y="0"/>
              </a:cxn>
            </a:cxnLst>
            <a:rect l="0" t="0" r="r" b="b"/>
            <a:pathLst>
              <a:path w="153" h="272">
                <a:moveTo>
                  <a:pt x="62" y="0"/>
                </a:moveTo>
                <a:lnTo>
                  <a:pt x="0" y="0"/>
                </a:lnTo>
                <a:lnTo>
                  <a:pt x="89" y="136"/>
                </a:lnTo>
                <a:lnTo>
                  <a:pt x="89" y="136"/>
                </a:lnTo>
                <a:lnTo>
                  <a:pt x="0" y="272"/>
                </a:lnTo>
                <a:lnTo>
                  <a:pt x="62" y="272"/>
                </a:lnTo>
                <a:lnTo>
                  <a:pt x="153" y="136"/>
                </a:lnTo>
                <a:lnTo>
                  <a:pt x="62" y="0"/>
                </a:lnTo>
                <a:close/>
              </a:path>
            </a:pathLst>
          </a:custGeom>
          <a:solidFill>
            <a:schemeClr val="tx2">
              <a:lumMod val="60000"/>
              <a:lumOff val="40000"/>
            </a:schemeClr>
          </a:solidFill>
          <a:ln w="9525">
            <a:noFill/>
            <a:round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 rot="16200000">
            <a:off x="-1198682" y="4821116"/>
            <a:ext cx="2625969" cy="228600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rgbClr val="FFFFFF"/>
                </a:solidFill>
              </a:defRPr>
            </a:lvl1pPr>
          </a:lstStyle>
          <a:p>
            <a:fld id="{68034A17-F4E9-4E50-975B-308E740E3AF9}" type="datetimeFigureOut">
              <a:rPr lang="tr-TR" smtClean="0"/>
              <a:pPr/>
              <a:t>09.02.2011</a:t>
            </a:fld>
            <a:endParaRPr lang="tr-TR"/>
          </a:p>
        </p:txBody>
      </p:sp>
      <p:pic>
        <p:nvPicPr>
          <p:cNvPr id="10" name="Picture 2" descr="C:\Users\ZULEYH~1.YAV\AppData\Local\Temp\Rar$DRa0.167\aik_logo.jpg"/>
          <p:cNvPicPr>
            <a:picLocks noChangeAspect="1" noChangeArrowheads="1"/>
          </p:cNvPicPr>
          <p:nvPr userDrawn="1"/>
        </p:nvPicPr>
        <p:blipFill>
          <a:blip r:embed="rId16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7881350" y="599694"/>
            <a:ext cx="888513" cy="33001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cxnSp>
        <p:nvCxnSpPr>
          <p:cNvPr id="14" name="Düz Bağlayıcı 13"/>
          <p:cNvCxnSpPr/>
          <p:nvPr userDrawn="1"/>
        </p:nvCxnSpPr>
        <p:spPr>
          <a:xfrm>
            <a:off x="945143" y="20985"/>
            <a:ext cx="458505" cy="743719"/>
          </a:xfrm>
          <a:prstGeom prst="line">
            <a:avLst/>
          </a:prstGeom>
          <a:ln w="19050">
            <a:solidFill>
              <a:srgbClr val="3CB7C4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5" name="Düz Bağlayıcı 14"/>
          <p:cNvCxnSpPr/>
          <p:nvPr userDrawn="1"/>
        </p:nvCxnSpPr>
        <p:spPr>
          <a:xfrm>
            <a:off x="1403648" y="764704"/>
            <a:ext cx="6487277" cy="0"/>
          </a:xfrm>
          <a:prstGeom prst="line">
            <a:avLst/>
          </a:prstGeom>
          <a:ln w="19050">
            <a:solidFill>
              <a:srgbClr val="3CB7C4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17" name="Picture 8" descr="http://www.tcesis.org/btm/img/bakLogo.png"/>
          <p:cNvPicPr/>
          <p:nvPr userDrawn="1"/>
        </p:nvPicPr>
        <p:blipFill>
          <a:blip r:embed="rId17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395533" y="145096"/>
            <a:ext cx="715368" cy="867492"/>
          </a:xfrm>
          <a:prstGeom prst="rect">
            <a:avLst/>
          </a:prstGeom>
          <a:noFill/>
          <a:extLst/>
        </p:spPr>
      </p:pic>
      <p:cxnSp>
        <p:nvCxnSpPr>
          <p:cNvPr id="22" name="Düz Bağlayıcı 21"/>
          <p:cNvCxnSpPr/>
          <p:nvPr userDrawn="1"/>
        </p:nvCxnSpPr>
        <p:spPr>
          <a:xfrm>
            <a:off x="1110901" y="6556294"/>
            <a:ext cx="7355842" cy="0"/>
          </a:xfrm>
          <a:prstGeom prst="line">
            <a:avLst/>
          </a:prstGeom>
          <a:ln w="19050">
            <a:solidFill>
              <a:srgbClr val="3CB7C4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  <p:sldLayoutId id="2147483672" r:id="rId12"/>
    <p:sldLayoutId id="2147483673" r:id="rId13"/>
  </p:sldLayoutIdLst>
  <p:transition spd="slow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xit" presetSubtype="0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" dur="2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2500"/>
                            </p:stCondLst>
                            <p:childTnLst>
                              <p:par>
                                <p:cTn id="9" presetID="10" presetClass="entr" presetSubtype="0" fill="hold" grpId="1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2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3" grpId="0" animBg="1"/>
      <p:bldP spid="13" grpId="1" animBg="1"/>
    </p:bldLst>
  </p:timing>
  <p:txStyles>
    <p:titleStyle>
      <a:lvl1pPr algn="ctr" defTabSz="914400" rtl="0" eaLnBrk="1" latinLnBrk="0" hangingPunct="1">
        <a:spcBef>
          <a:spcPct val="0"/>
        </a:spcBef>
        <a:buNone/>
        <a:defRPr sz="2800" b="1" kern="1200" baseline="0">
          <a:ln w="12700">
            <a:solidFill>
              <a:schemeClr val="tx2"/>
            </a:solidFill>
          </a:ln>
          <a:solidFill>
            <a:schemeClr val="accent1">
              <a:lumMod val="75000"/>
            </a:schemeClr>
          </a:solidFill>
          <a:effectLst>
            <a:outerShdw blurRad="50800" dist="38100" dir="8100000" algn="tr" rotWithShape="0">
              <a:prstClr val="black">
                <a:alpha val="40000"/>
              </a:prstClr>
            </a:outerShdw>
          </a:effectLst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»"/>
        <a:defRPr sz="2800" kern="1200">
          <a:solidFill>
            <a:schemeClr val="tx2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˃"/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Calibri" pitchFamily="34" charset="0"/>
        <a:buChar char="+"/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Clr>
          <a:schemeClr val="tx1"/>
        </a:buClr>
        <a:buFont typeface="Calibri" pitchFamily="34" charset="0"/>
        <a:buChar char="&gt;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Calibri" pitchFamily="34" charset="0"/>
        <a:buChar char="+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Clr>
          <a:schemeClr val="tx1"/>
        </a:buClr>
        <a:buFont typeface="Calibri" pitchFamily="34" charset="0"/>
        <a:buChar char="»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Clr>
          <a:schemeClr val="tx1"/>
        </a:buClr>
        <a:buFont typeface="Calibri" pitchFamily="34" charset="0"/>
        <a:buChar char="−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microsoft.com/office/2007/relationships/hdphoto" Target="../media/hdphoto1.wdp"/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12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4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jpe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5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jpeg"/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13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jpeg"/><Relationship Id="rId2" Type="http://schemas.openxmlformats.org/officeDocument/2006/relationships/notesSlide" Target="../notesSlides/notesSlide13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1.jpeg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4.xml"/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5.xml"/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6.xml"/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7.xml"/><Relationship Id="rId1" Type="http://schemas.openxmlformats.org/officeDocument/2006/relationships/slideLayout" Target="../slideLayouts/slideLayout4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8.xml"/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9.xml"/><Relationship Id="rId1" Type="http://schemas.openxmlformats.org/officeDocument/2006/relationships/slideLayout" Target="../slideLayouts/slideLayout2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0.xml"/><Relationship Id="rId1" Type="http://schemas.openxmlformats.org/officeDocument/2006/relationships/slideLayout" Target="../slideLayouts/slideLayout7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1.xml"/><Relationship Id="rId1" Type="http://schemas.openxmlformats.org/officeDocument/2006/relationships/slideLayout" Target="../slideLayouts/slideLayout2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2.xml"/><Relationship Id="rId1" Type="http://schemas.openxmlformats.org/officeDocument/2006/relationships/slideLayout" Target="../slideLayouts/slideLayout7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3.xml"/><Relationship Id="rId1" Type="http://schemas.openxmlformats.org/officeDocument/2006/relationships/slideLayout" Target="../slideLayouts/slideLayout2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4.xml"/><Relationship Id="rId1" Type="http://schemas.openxmlformats.org/officeDocument/2006/relationships/slideLayout" Target="../slideLayouts/slideLayout2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5.xml"/><Relationship Id="rId1" Type="http://schemas.openxmlformats.org/officeDocument/2006/relationships/slideLayout" Target="../slideLayouts/slideLayout2.xml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6.xml"/><Relationship Id="rId1" Type="http://schemas.openxmlformats.org/officeDocument/2006/relationships/slideLayout" Target="../slideLayouts/slideLayout2.xml"/></Relationships>
</file>

<file path=ppt/slides/_rels/slide2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wmf"/><Relationship Id="rId2" Type="http://schemas.openxmlformats.org/officeDocument/2006/relationships/notesSlide" Target="../notesSlides/notesSlide27.xml"/><Relationship Id="rId1" Type="http://schemas.openxmlformats.org/officeDocument/2006/relationships/slideLayout" Target="../slideLayouts/slideLayout13.xml"/></Relationships>
</file>

<file path=ppt/slides/_rels/slide29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8.xml"/><Relationship Id="rId1" Type="http://schemas.openxmlformats.org/officeDocument/2006/relationships/slideLayout" Target="../slideLayouts/slideLayout2.xml"/></Relationships>
</file>

<file path=ppt/slides/_rels/slide30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9.xml"/><Relationship Id="rId1" Type="http://schemas.openxmlformats.org/officeDocument/2006/relationships/slideLayout" Target="../slideLayouts/slideLayout2.xml"/></Relationships>
</file>

<file path=ppt/slides/_rels/slide3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0.xml"/><Relationship Id="rId1" Type="http://schemas.openxmlformats.org/officeDocument/2006/relationships/slideLayout" Target="../slideLayouts/slideLayout2.xml"/></Relationships>
</file>

<file path=ppt/slides/_rels/slide3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1.xml"/><Relationship Id="rId1" Type="http://schemas.openxmlformats.org/officeDocument/2006/relationships/slideLayout" Target="../slideLayouts/slideLayout2.xml"/></Relationships>
</file>

<file path=ppt/slides/_rels/slide3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2.xml"/><Relationship Id="rId1" Type="http://schemas.openxmlformats.org/officeDocument/2006/relationships/slideLayout" Target="../slideLayouts/slideLayout2.xml"/></Relationships>
</file>

<file path=ppt/slides/_rels/slide3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3.xml"/><Relationship Id="rId1" Type="http://schemas.openxmlformats.org/officeDocument/2006/relationships/slideLayout" Target="../slideLayouts/slideLayout2.xml"/></Relationships>
</file>

<file path=ppt/slides/_rels/slide3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4.xml"/><Relationship Id="rId1" Type="http://schemas.openxmlformats.org/officeDocument/2006/relationships/slideLayout" Target="../slideLayouts/slideLayout2.xml"/></Relationships>
</file>

<file path=ppt/slides/_rels/slide36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5.xml"/><Relationship Id="rId1" Type="http://schemas.openxmlformats.org/officeDocument/2006/relationships/slideLayout" Target="../slideLayouts/slideLayout2.xml"/></Relationships>
</file>

<file path=ppt/slides/_rels/slide37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6.xml"/><Relationship Id="rId1" Type="http://schemas.openxmlformats.org/officeDocument/2006/relationships/slideLayout" Target="../slideLayouts/slideLayout2.xml"/></Relationships>
</file>

<file path=ppt/slides/_rels/slide38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7.xml"/><Relationship Id="rId1" Type="http://schemas.openxmlformats.org/officeDocument/2006/relationships/slideLayout" Target="../slideLayouts/slideLayout2.xml"/></Relationships>
</file>

<file path=ppt/slides/_rels/slide39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8.xml"/><Relationship Id="rId1" Type="http://schemas.openxmlformats.org/officeDocument/2006/relationships/slideLayout" Target="../slideLayouts/slideLayout2.xml"/></Relationships>
</file>

<file path=ppt/slides/_rels/slide40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9.xml"/><Relationship Id="rId1" Type="http://schemas.openxmlformats.org/officeDocument/2006/relationships/slideLayout" Target="../slideLayouts/slideLayout2.xml"/></Relationships>
</file>

<file path=ppt/slides/_rels/slide4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40.xml"/><Relationship Id="rId1" Type="http://schemas.openxmlformats.org/officeDocument/2006/relationships/slideLayout" Target="../slideLayouts/slideLayout2.xml"/></Relationships>
</file>

<file path=ppt/slides/_rels/slide4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41.xml"/><Relationship Id="rId1" Type="http://schemas.openxmlformats.org/officeDocument/2006/relationships/slideLayout" Target="../slideLayouts/slideLayout2.xml"/></Relationships>
</file>

<file path=ppt/slides/_rels/slide4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42.xml"/><Relationship Id="rId1" Type="http://schemas.openxmlformats.org/officeDocument/2006/relationships/slideLayout" Target="../slideLayouts/slideLayout2.xml"/></Relationships>
</file>

<file path=ppt/slides/_rels/slide4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43.xml"/><Relationship Id="rId1" Type="http://schemas.openxmlformats.org/officeDocument/2006/relationships/slideLayout" Target="../slideLayouts/slideLayout2.xml"/></Relationships>
</file>

<file path=ppt/slides/_rels/slide4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44.xml"/><Relationship Id="rId1" Type="http://schemas.openxmlformats.org/officeDocument/2006/relationships/slideLayout" Target="../slideLayouts/slideLayout2.xml"/></Relationships>
</file>

<file path=ppt/slides/_rels/slide46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45.xml"/><Relationship Id="rId1" Type="http://schemas.openxmlformats.org/officeDocument/2006/relationships/slideLayout" Target="../slideLayouts/slideLayout2.xml"/></Relationships>
</file>

<file path=ppt/slides/_rels/slide47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46.xml"/><Relationship Id="rId1" Type="http://schemas.openxmlformats.org/officeDocument/2006/relationships/slideLayout" Target="../slideLayouts/slideLayout2.xml"/></Relationships>
</file>

<file path=ppt/slides/_rels/slide48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47.xml"/><Relationship Id="rId1" Type="http://schemas.openxmlformats.org/officeDocument/2006/relationships/slideLayout" Target="../slideLayouts/slideLayout2.xml"/></Relationships>
</file>

<file path=ppt/slides/_rels/slide49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48.xml"/><Relationship Id="rId1" Type="http://schemas.openxmlformats.org/officeDocument/2006/relationships/slideLayout" Target="../slideLayouts/slideLayout2.xml"/></Relationships>
</file>

<file path=ppt/slides/_rels/slide50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49.xml"/><Relationship Id="rId1" Type="http://schemas.openxmlformats.org/officeDocument/2006/relationships/slideLayout" Target="../slideLayouts/slideLayout2.xml"/></Relationships>
</file>

<file path=ppt/slides/_rels/slide5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50.xml"/><Relationship Id="rId1" Type="http://schemas.openxmlformats.org/officeDocument/2006/relationships/slideLayout" Target="../slideLayouts/slideLayout2.xml"/></Relationships>
</file>

<file path=ppt/slides/_rels/slide5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51.xml"/><Relationship Id="rId1" Type="http://schemas.openxmlformats.org/officeDocument/2006/relationships/slideLayout" Target="../slideLayouts/slideLayout2.xml"/></Relationships>
</file>

<file path=ppt/slides/_rels/slide5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52.xml"/><Relationship Id="rId1" Type="http://schemas.openxmlformats.org/officeDocument/2006/relationships/slideLayout" Target="../slideLayouts/slideLayout2.xml"/></Relationships>
</file>

<file path=ppt/slides/_rels/slide5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53.xml"/><Relationship Id="rId1" Type="http://schemas.openxmlformats.org/officeDocument/2006/relationships/slideLayout" Target="../slideLayouts/slideLayout2.xml"/></Relationships>
</file>

<file path=ppt/slides/_rels/slide5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54.xml"/><Relationship Id="rId1" Type="http://schemas.openxmlformats.org/officeDocument/2006/relationships/slideLayout" Target="../slideLayouts/slideLayout2.xml"/></Relationships>
</file>

<file path=ppt/slides/_rels/slide5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7.xml.rels><?xml version="1.0" encoding="UTF-8" standalone="yes"?>
<Relationships xmlns="http://schemas.openxmlformats.org/package/2006/relationships"><Relationship Id="rId3" Type="http://schemas.microsoft.com/office/2007/relationships/hdphoto" Target="../media/hdphoto2.wdp"/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1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Resim 4"/>
          <p:cNvPicPr>
            <a:picLocks noChangeAspect="1"/>
          </p:cNvPicPr>
          <p:nvPr/>
        </p:nvPicPr>
        <p:blipFill>
          <a:blip r:embed="rId2" cstate="print">
            <a:extLst>
              <a:ext uri="{BEBA8EAE-BF5A-486C-A8C5-ECC9F3942E4B}">
                <a14:imgProps xmlns:a14="http://schemas.microsoft.com/office/drawing/2010/main" xmlns="">
                  <a14:imgLayer r:embed="rId3">
                    <a14:imgEffect>
                      <a14:artisticTexturizer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-36512" y="0"/>
            <a:ext cx="9433048" cy="6858000"/>
          </a:xfrm>
          <a:prstGeom prst="rect">
            <a:avLst/>
          </a:prstGeom>
        </p:spPr>
      </p:pic>
      <p:sp>
        <p:nvSpPr>
          <p:cNvPr id="3" name="Metin kutusu 2"/>
          <p:cNvSpPr txBox="1"/>
          <p:nvPr/>
        </p:nvSpPr>
        <p:spPr>
          <a:xfrm>
            <a:off x="467544" y="5085184"/>
            <a:ext cx="8424936" cy="132343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tr-TR" sz="4000" b="1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ERİŞKİNDE ÜRİNER </a:t>
            </a:r>
            <a:r>
              <a:rPr lang="tr-TR" sz="4000" b="1" dirty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SİSTEM ENFEKSİYONLARI</a:t>
            </a:r>
            <a:endParaRPr lang="tr-TR" sz="4000" b="1" dirty="0">
              <a:solidFill>
                <a:srgbClr val="FF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xmlns="" val="26969969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slow" p14:dur="1500">
        <p:split orient="vert"/>
      </p:transition>
    </mc:Choice>
    <mc:Fallback>
      <p:transition spd="slow">
        <p:split orient="vert"/>
      </p:transition>
    </mc:Fallback>
  </mc:AlternateContent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Başlık"/>
          <p:cNvSpPr>
            <a:spLocks noGrp="1"/>
          </p:cNvSpPr>
          <p:nvPr>
            <p:ph type="title"/>
          </p:nvPr>
        </p:nvSpPr>
        <p:spPr>
          <a:xfrm>
            <a:off x="1331640" y="13792"/>
            <a:ext cx="5854551" cy="750912"/>
          </a:xfrm>
        </p:spPr>
        <p:txBody>
          <a:bodyPr/>
          <a:lstStyle/>
          <a:p>
            <a:pPr>
              <a:defRPr/>
            </a:pPr>
            <a:r>
              <a:rPr lang="tr-TR" sz="3200" dirty="0" err="1" smtClean="0">
                <a:solidFill>
                  <a:srgbClr val="FF0000"/>
                </a:solidFill>
              </a:rPr>
              <a:t>Üriner</a:t>
            </a:r>
            <a:r>
              <a:rPr lang="tr-TR" sz="3200" dirty="0" smtClean="0">
                <a:solidFill>
                  <a:srgbClr val="FF0000"/>
                </a:solidFill>
              </a:rPr>
              <a:t>  Sistem ve Enfeksiyon</a:t>
            </a:r>
            <a:endParaRPr lang="tr-TR" sz="3200" dirty="0">
              <a:solidFill>
                <a:srgbClr val="FF0000"/>
              </a:solidFill>
            </a:endParaRPr>
          </a:p>
        </p:txBody>
      </p:sp>
      <p:sp>
        <p:nvSpPr>
          <p:cNvPr id="3" name="2 İçerik Yer Tutucusu"/>
          <p:cNvSpPr>
            <a:spLocks noGrp="1"/>
          </p:cNvSpPr>
          <p:nvPr>
            <p:ph idx="1"/>
          </p:nvPr>
        </p:nvSpPr>
        <p:spPr>
          <a:xfrm>
            <a:off x="614710" y="1268760"/>
            <a:ext cx="8277770" cy="5000625"/>
          </a:xfrm>
        </p:spPr>
        <p:txBody>
          <a:bodyPr/>
          <a:lstStyle/>
          <a:p>
            <a:pPr>
              <a:defRPr/>
            </a:pPr>
            <a:r>
              <a:rPr lang="tr-TR" sz="2800" dirty="0" err="1" smtClean="0">
                <a:solidFill>
                  <a:schemeClr val="tx1"/>
                </a:solidFill>
              </a:rPr>
              <a:t>Üriner</a:t>
            </a:r>
            <a:r>
              <a:rPr lang="tr-TR" sz="2800" dirty="0" smtClean="0">
                <a:solidFill>
                  <a:schemeClr val="tx1"/>
                </a:solidFill>
              </a:rPr>
              <a:t> sistem böbrekler, </a:t>
            </a:r>
            <a:r>
              <a:rPr lang="tr-TR" sz="2800" dirty="0" err="1" smtClean="0">
                <a:solidFill>
                  <a:schemeClr val="tx1"/>
                </a:solidFill>
              </a:rPr>
              <a:t>üreterler</a:t>
            </a:r>
            <a:r>
              <a:rPr lang="tr-TR" sz="2800" dirty="0" smtClean="0">
                <a:solidFill>
                  <a:schemeClr val="tx1"/>
                </a:solidFill>
              </a:rPr>
              <a:t>, mesane ve </a:t>
            </a:r>
            <a:r>
              <a:rPr lang="tr-TR" sz="2800" dirty="0" err="1" smtClean="0">
                <a:solidFill>
                  <a:schemeClr val="tx1"/>
                </a:solidFill>
              </a:rPr>
              <a:t>üretradan</a:t>
            </a:r>
            <a:r>
              <a:rPr lang="tr-TR" sz="2800" dirty="0" smtClean="0">
                <a:solidFill>
                  <a:schemeClr val="tx1"/>
                </a:solidFill>
              </a:rPr>
              <a:t> oluşur.</a:t>
            </a:r>
          </a:p>
          <a:p>
            <a:pPr>
              <a:defRPr/>
            </a:pPr>
            <a:r>
              <a:rPr lang="tr-TR" sz="2800" dirty="0" err="1" smtClean="0">
                <a:solidFill>
                  <a:schemeClr val="tx1"/>
                </a:solidFill>
              </a:rPr>
              <a:t>Üriner</a:t>
            </a:r>
            <a:r>
              <a:rPr lang="tr-TR" sz="2800" dirty="0" smtClean="0">
                <a:solidFill>
                  <a:schemeClr val="tx1"/>
                </a:solidFill>
              </a:rPr>
              <a:t> sistemde normalde bakteri yoktur.</a:t>
            </a:r>
          </a:p>
          <a:p>
            <a:pPr>
              <a:defRPr/>
            </a:pPr>
            <a:r>
              <a:rPr lang="tr-TR" sz="2800" dirty="0" smtClean="0">
                <a:solidFill>
                  <a:schemeClr val="tx1"/>
                </a:solidFill>
              </a:rPr>
              <a:t>Bakteriler kadınlarda ve sünnetsiz erkeklerde </a:t>
            </a:r>
            <a:r>
              <a:rPr lang="tr-TR" sz="2800" dirty="0" err="1" smtClean="0">
                <a:solidFill>
                  <a:schemeClr val="tx1"/>
                </a:solidFill>
              </a:rPr>
              <a:t>üretraya</a:t>
            </a:r>
            <a:r>
              <a:rPr lang="tr-TR" sz="2800" dirty="0" smtClean="0">
                <a:solidFill>
                  <a:schemeClr val="tx1"/>
                </a:solidFill>
              </a:rPr>
              <a:t> yakın yaşarlar.</a:t>
            </a:r>
          </a:p>
          <a:p>
            <a:pPr>
              <a:defRPr/>
            </a:pPr>
            <a:r>
              <a:rPr lang="tr-TR" sz="2800" dirty="0" smtClean="0">
                <a:solidFill>
                  <a:schemeClr val="tx1"/>
                </a:solidFill>
              </a:rPr>
              <a:t>Enfeksiyon: </a:t>
            </a:r>
            <a:r>
              <a:rPr lang="tr-TR" sz="2800" dirty="0" err="1" smtClean="0">
                <a:solidFill>
                  <a:schemeClr val="tx1"/>
                </a:solidFill>
              </a:rPr>
              <a:t>Üriner</a:t>
            </a:r>
            <a:r>
              <a:rPr lang="tr-TR" sz="2800" dirty="0" smtClean="0">
                <a:solidFill>
                  <a:schemeClr val="tx1"/>
                </a:solidFill>
              </a:rPr>
              <a:t> sistem </a:t>
            </a:r>
            <a:r>
              <a:rPr lang="tr-TR" sz="2800" dirty="0" err="1" smtClean="0">
                <a:solidFill>
                  <a:schemeClr val="tx1"/>
                </a:solidFill>
              </a:rPr>
              <a:t>epitelinin</a:t>
            </a:r>
            <a:r>
              <a:rPr lang="tr-TR" sz="2800" dirty="0" smtClean="0">
                <a:solidFill>
                  <a:schemeClr val="tx1"/>
                </a:solidFill>
              </a:rPr>
              <a:t> </a:t>
            </a:r>
            <a:r>
              <a:rPr lang="tr-TR" sz="2800" dirty="0" err="1" smtClean="0">
                <a:solidFill>
                  <a:schemeClr val="tx1"/>
                </a:solidFill>
              </a:rPr>
              <a:t>invazyonu</a:t>
            </a:r>
            <a:r>
              <a:rPr lang="tr-TR" sz="2800" dirty="0" smtClean="0">
                <a:solidFill>
                  <a:schemeClr val="tx1"/>
                </a:solidFill>
              </a:rPr>
              <a:t> ve </a:t>
            </a:r>
            <a:r>
              <a:rPr lang="tr-TR" sz="2800" dirty="0" err="1" smtClean="0">
                <a:solidFill>
                  <a:schemeClr val="tx1"/>
                </a:solidFill>
              </a:rPr>
              <a:t>inflamasyon</a:t>
            </a:r>
            <a:r>
              <a:rPr lang="tr-TR" sz="2800" dirty="0" smtClean="0">
                <a:solidFill>
                  <a:schemeClr val="tx1"/>
                </a:solidFill>
              </a:rPr>
              <a:t> oluşumu</a:t>
            </a:r>
          </a:p>
          <a:p>
            <a:pPr>
              <a:defRPr/>
            </a:pPr>
            <a:r>
              <a:rPr lang="tr-TR" sz="2800" dirty="0" smtClean="0">
                <a:solidFill>
                  <a:schemeClr val="tx1"/>
                </a:solidFill>
              </a:rPr>
              <a:t>Komplike olmayan – Komplike</a:t>
            </a:r>
          </a:p>
          <a:p>
            <a:pPr>
              <a:defRPr/>
            </a:pPr>
            <a:r>
              <a:rPr lang="tr-TR" sz="2800" dirty="0" smtClean="0">
                <a:solidFill>
                  <a:schemeClr val="tx1"/>
                </a:solidFill>
              </a:rPr>
              <a:t>Sistit – </a:t>
            </a:r>
            <a:r>
              <a:rPr lang="tr-TR" sz="2800" dirty="0" err="1" smtClean="0">
                <a:solidFill>
                  <a:schemeClr val="tx1"/>
                </a:solidFill>
              </a:rPr>
              <a:t>Piyelonefrit</a:t>
            </a:r>
            <a:r>
              <a:rPr lang="tr-TR" sz="2800" dirty="0" smtClean="0">
                <a:solidFill>
                  <a:schemeClr val="tx1"/>
                </a:solidFill>
              </a:rPr>
              <a:t> - </a:t>
            </a:r>
            <a:r>
              <a:rPr lang="tr-TR" sz="2800" dirty="0" err="1" smtClean="0">
                <a:solidFill>
                  <a:schemeClr val="tx1"/>
                </a:solidFill>
              </a:rPr>
              <a:t>Ürosepsis</a:t>
            </a:r>
            <a:endParaRPr lang="tr-TR" sz="2800" dirty="0" smtClean="0">
              <a:solidFill>
                <a:schemeClr val="tx1"/>
              </a:solidFill>
            </a:endParaRPr>
          </a:p>
          <a:p>
            <a:pPr>
              <a:defRPr/>
            </a:pPr>
            <a:endParaRPr lang="tr-TR" dirty="0" smtClean="0">
              <a:solidFill>
                <a:schemeClr val="tx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xmlns="" val="381681296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338" name="Rectangle 2"/>
          <p:cNvSpPr>
            <a:spLocks noGrp="1" noRot="1" noChangeArrowheads="1"/>
          </p:cNvSpPr>
          <p:nvPr>
            <p:ph type="title"/>
          </p:nvPr>
        </p:nvSpPr>
        <p:spPr>
          <a:xfrm>
            <a:off x="1381869" y="0"/>
            <a:ext cx="4486275" cy="792510"/>
          </a:xfrm>
        </p:spPr>
        <p:txBody>
          <a:bodyPr/>
          <a:lstStyle/>
          <a:p>
            <a:pPr eaLnBrk="1" hangingPunct="1">
              <a:defRPr/>
            </a:pPr>
            <a:r>
              <a:rPr lang="tr-TR" sz="3200" dirty="0" smtClean="0">
                <a:solidFill>
                  <a:srgbClr val="FF0000"/>
                </a:solidFill>
              </a:rPr>
              <a:t>Epidemiyoloji</a:t>
            </a:r>
          </a:p>
        </p:txBody>
      </p:sp>
      <p:sp>
        <p:nvSpPr>
          <p:cNvPr id="14339" name="Rectangle 3"/>
          <p:cNvSpPr>
            <a:spLocks noGrp="1" noRot="1" noChangeArrowheads="1"/>
          </p:cNvSpPr>
          <p:nvPr>
            <p:ph type="body" idx="1"/>
          </p:nvPr>
        </p:nvSpPr>
        <p:spPr>
          <a:xfrm>
            <a:off x="567978" y="1484784"/>
            <a:ext cx="8252494" cy="4325937"/>
          </a:xfrm>
        </p:spPr>
        <p:txBody>
          <a:bodyPr/>
          <a:lstStyle/>
          <a:p>
            <a:pPr eaLnBrk="1" hangingPunct="1">
              <a:defRPr/>
            </a:pPr>
            <a:r>
              <a:rPr lang="tr-TR" sz="2800" dirty="0" smtClean="0">
                <a:solidFill>
                  <a:schemeClr val="tx1"/>
                </a:solidFill>
              </a:rPr>
              <a:t>En sık görülen bakteriyel enfeksiyonlardır.</a:t>
            </a:r>
          </a:p>
          <a:p>
            <a:pPr eaLnBrk="1" hangingPunct="1">
              <a:defRPr/>
            </a:pPr>
            <a:r>
              <a:rPr lang="tr-TR" sz="2800" dirty="0" err="1" smtClean="0">
                <a:solidFill>
                  <a:schemeClr val="tx1"/>
                </a:solidFill>
              </a:rPr>
              <a:t>Adölesan</a:t>
            </a:r>
            <a:r>
              <a:rPr lang="tr-TR" sz="2800" dirty="0" smtClean="0">
                <a:solidFill>
                  <a:schemeClr val="tx1"/>
                </a:solidFill>
              </a:rPr>
              <a:t> dönemindeki kadınlarda </a:t>
            </a:r>
            <a:r>
              <a:rPr lang="tr-TR" sz="2800" dirty="0" err="1" smtClean="0">
                <a:solidFill>
                  <a:schemeClr val="tx1"/>
                </a:solidFill>
              </a:rPr>
              <a:t>insidans</a:t>
            </a:r>
            <a:r>
              <a:rPr lang="tr-TR" sz="2800" dirty="0" smtClean="0">
                <a:solidFill>
                  <a:schemeClr val="tx1"/>
                </a:solidFill>
              </a:rPr>
              <a:t> belirgin olarak artmaktadır.</a:t>
            </a:r>
          </a:p>
          <a:p>
            <a:pPr eaLnBrk="1" hangingPunct="1">
              <a:defRPr/>
            </a:pPr>
            <a:r>
              <a:rPr lang="tr-TR" sz="2800" dirty="0" smtClean="0">
                <a:solidFill>
                  <a:schemeClr val="tx1"/>
                </a:solidFill>
              </a:rPr>
              <a:t>Kadınlarda 24 yaş öncesi - % 33 oranında tedavi gerektiren ÜSE</a:t>
            </a:r>
          </a:p>
          <a:p>
            <a:pPr eaLnBrk="1" hangingPunct="1">
              <a:defRPr/>
            </a:pPr>
            <a:r>
              <a:rPr lang="tr-TR" sz="2800" dirty="0" smtClean="0">
                <a:solidFill>
                  <a:schemeClr val="tx1"/>
                </a:solidFill>
              </a:rPr>
              <a:t>Kadınlarda tüm yaşam boyunca % 40-50 ÜSE </a:t>
            </a:r>
          </a:p>
          <a:p>
            <a:pPr eaLnBrk="1" hangingPunct="1">
              <a:defRPr/>
            </a:pPr>
            <a:r>
              <a:rPr lang="tr-TR" sz="2800" dirty="0" smtClean="0">
                <a:solidFill>
                  <a:schemeClr val="tx1"/>
                </a:solidFill>
              </a:rPr>
              <a:t>ÜSE geçiren kadınların % 25-30’unda tekrarlamaktadır. </a:t>
            </a:r>
          </a:p>
        </p:txBody>
      </p:sp>
    </p:spTree>
    <p:extLst>
      <p:ext uri="{BB962C8B-B14F-4D97-AF65-F5344CB8AC3E}">
        <p14:creationId xmlns:p14="http://schemas.microsoft.com/office/powerpoint/2010/main" xmlns="" val="416687539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2226" name="Rectangle 2"/>
          <p:cNvSpPr>
            <a:spLocks noGrp="1" noRot="1" noChangeArrowheads="1"/>
          </p:cNvSpPr>
          <p:nvPr>
            <p:ph type="title"/>
          </p:nvPr>
        </p:nvSpPr>
        <p:spPr>
          <a:xfrm>
            <a:off x="1381670" y="13792"/>
            <a:ext cx="5062538" cy="822920"/>
          </a:xfrm>
        </p:spPr>
        <p:txBody>
          <a:bodyPr/>
          <a:lstStyle/>
          <a:p>
            <a:pPr eaLnBrk="1" hangingPunct="1">
              <a:defRPr/>
            </a:pPr>
            <a:r>
              <a:rPr lang="tr-TR" sz="3200" dirty="0" smtClean="0">
                <a:solidFill>
                  <a:srgbClr val="FF0000"/>
                </a:solidFill>
              </a:rPr>
              <a:t>Risk Faktörleri</a:t>
            </a:r>
          </a:p>
        </p:txBody>
      </p:sp>
      <p:sp>
        <p:nvSpPr>
          <p:cNvPr id="52227" name="Rectangle 3"/>
          <p:cNvSpPr>
            <a:spLocks noGrp="1" noRot="1" noChangeArrowheads="1"/>
          </p:cNvSpPr>
          <p:nvPr>
            <p:ph type="body" idx="1"/>
          </p:nvPr>
        </p:nvSpPr>
        <p:spPr>
          <a:xfrm>
            <a:off x="684213" y="1412875"/>
            <a:ext cx="7920037" cy="4968875"/>
          </a:xfrm>
        </p:spPr>
        <p:txBody>
          <a:bodyPr/>
          <a:lstStyle/>
          <a:p>
            <a:pPr eaLnBrk="1" hangingPunct="1">
              <a:lnSpc>
                <a:spcPct val="80000"/>
              </a:lnSpc>
              <a:defRPr/>
            </a:pPr>
            <a:r>
              <a:rPr lang="tr-TR" sz="2800" dirty="0" smtClean="0">
                <a:solidFill>
                  <a:schemeClr val="tx1"/>
                </a:solidFill>
              </a:rPr>
              <a:t>Kadında </a:t>
            </a:r>
            <a:r>
              <a:rPr lang="tr-TR" sz="2800" dirty="0" err="1" smtClean="0">
                <a:solidFill>
                  <a:schemeClr val="tx1"/>
                </a:solidFill>
              </a:rPr>
              <a:t>üretra</a:t>
            </a:r>
            <a:r>
              <a:rPr lang="tr-TR" sz="2800" dirty="0" smtClean="0">
                <a:solidFill>
                  <a:schemeClr val="tx1"/>
                </a:solidFill>
              </a:rPr>
              <a:t> kısalığı</a:t>
            </a:r>
          </a:p>
          <a:p>
            <a:pPr eaLnBrk="1" hangingPunct="1">
              <a:lnSpc>
                <a:spcPct val="80000"/>
              </a:lnSpc>
              <a:defRPr/>
            </a:pPr>
            <a:r>
              <a:rPr lang="tr-TR" sz="2800" dirty="0" smtClean="0">
                <a:solidFill>
                  <a:schemeClr val="tx1"/>
                </a:solidFill>
              </a:rPr>
              <a:t>Bebeklik</a:t>
            </a:r>
          </a:p>
          <a:p>
            <a:pPr eaLnBrk="1" hangingPunct="1">
              <a:lnSpc>
                <a:spcPct val="80000"/>
              </a:lnSpc>
              <a:defRPr/>
            </a:pPr>
            <a:r>
              <a:rPr lang="tr-TR" sz="2800" dirty="0" smtClean="0">
                <a:solidFill>
                  <a:schemeClr val="tx1"/>
                </a:solidFill>
              </a:rPr>
              <a:t>Hamilelik</a:t>
            </a:r>
          </a:p>
          <a:p>
            <a:pPr eaLnBrk="1" hangingPunct="1">
              <a:lnSpc>
                <a:spcPct val="80000"/>
              </a:lnSpc>
              <a:defRPr/>
            </a:pPr>
            <a:r>
              <a:rPr lang="tr-TR" sz="2800" dirty="0" smtClean="0">
                <a:solidFill>
                  <a:schemeClr val="tx1"/>
                </a:solidFill>
              </a:rPr>
              <a:t>Yaşlılık</a:t>
            </a:r>
          </a:p>
          <a:p>
            <a:pPr eaLnBrk="1" hangingPunct="1">
              <a:lnSpc>
                <a:spcPct val="80000"/>
              </a:lnSpc>
              <a:defRPr/>
            </a:pPr>
            <a:r>
              <a:rPr lang="tr-TR" sz="2800" dirty="0" err="1" smtClean="0">
                <a:solidFill>
                  <a:schemeClr val="tx1"/>
                </a:solidFill>
              </a:rPr>
              <a:t>Medulla</a:t>
            </a:r>
            <a:r>
              <a:rPr lang="tr-TR" sz="2800" dirty="0" smtClean="0">
                <a:solidFill>
                  <a:schemeClr val="tx1"/>
                </a:solidFill>
              </a:rPr>
              <a:t> </a:t>
            </a:r>
            <a:r>
              <a:rPr lang="tr-TR" sz="2800" dirty="0" err="1" smtClean="0">
                <a:solidFill>
                  <a:schemeClr val="tx1"/>
                </a:solidFill>
              </a:rPr>
              <a:t>spinalis</a:t>
            </a:r>
            <a:r>
              <a:rPr lang="tr-TR" sz="2800" dirty="0" smtClean="0">
                <a:solidFill>
                  <a:schemeClr val="tx1"/>
                </a:solidFill>
              </a:rPr>
              <a:t> yaralanmaları</a:t>
            </a:r>
          </a:p>
          <a:p>
            <a:pPr eaLnBrk="1" hangingPunct="1">
              <a:lnSpc>
                <a:spcPct val="80000"/>
              </a:lnSpc>
              <a:defRPr/>
            </a:pPr>
            <a:r>
              <a:rPr lang="tr-TR" sz="2800" dirty="0" err="1" smtClean="0">
                <a:solidFill>
                  <a:schemeClr val="tx1"/>
                </a:solidFill>
              </a:rPr>
              <a:t>Kateter</a:t>
            </a:r>
            <a:endParaRPr lang="tr-TR" sz="2800" dirty="0" smtClean="0">
              <a:solidFill>
                <a:schemeClr val="tx1"/>
              </a:solidFill>
            </a:endParaRPr>
          </a:p>
          <a:p>
            <a:pPr eaLnBrk="1" hangingPunct="1">
              <a:lnSpc>
                <a:spcPct val="80000"/>
              </a:lnSpc>
              <a:defRPr/>
            </a:pPr>
            <a:r>
              <a:rPr lang="tr-TR" sz="2800" dirty="0" smtClean="0">
                <a:solidFill>
                  <a:schemeClr val="tx1"/>
                </a:solidFill>
              </a:rPr>
              <a:t>DM</a:t>
            </a:r>
          </a:p>
          <a:p>
            <a:pPr eaLnBrk="1" hangingPunct="1">
              <a:lnSpc>
                <a:spcPct val="80000"/>
              </a:lnSpc>
              <a:defRPr/>
            </a:pPr>
            <a:r>
              <a:rPr lang="tr-TR" sz="2800" dirty="0" err="1" smtClean="0">
                <a:solidFill>
                  <a:schemeClr val="tx1"/>
                </a:solidFill>
              </a:rPr>
              <a:t>Multipl</a:t>
            </a:r>
            <a:r>
              <a:rPr lang="tr-TR" sz="2800" dirty="0" smtClean="0">
                <a:solidFill>
                  <a:schemeClr val="tx1"/>
                </a:solidFill>
              </a:rPr>
              <a:t> skleroz</a:t>
            </a:r>
          </a:p>
          <a:p>
            <a:pPr eaLnBrk="1" hangingPunct="1">
              <a:lnSpc>
                <a:spcPct val="80000"/>
              </a:lnSpc>
              <a:defRPr/>
            </a:pPr>
            <a:r>
              <a:rPr lang="tr-TR" sz="2800" dirty="0" smtClean="0">
                <a:solidFill>
                  <a:schemeClr val="tx1"/>
                </a:solidFill>
              </a:rPr>
              <a:t>HIV/AIDS</a:t>
            </a:r>
          </a:p>
          <a:p>
            <a:pPr eaLnBrk="1" hangingPunct="1">
              <a:lnSpc>
                <a:spcPct val="80000"/>
              </a:lnSpc>
              <a:defRPr/>
            </a:pPr>
            <a:r>
              <a:rPr lang="tr-TR" sz="2800" dirty="0" smtClean="0">
                <a:solidFill>
                  <a:schemeClr val="tx1"/>
                </a:solidFill>
              </a:rPr>
              <a:t>Ürolojik anormallikler</a:t>
            </a:r>
          </a:p>
          <a:p>
            <a:pPr eaLnBrk="1" hangingPunct="1">
              <a:lnSpc>
                <a:spcPct val="80000"/>
              </a:lnSpc>
              <a:defRPr/>
            </a:pPr>
            <a:r>
              <a:rPr lang="tr-TR" sz="2800" dirty="0" smtClean="0">
                <a:solidFill>
                  <a:schemeClr val="tx1"/>
                </a:solidFill>
              </a:rPr>
              <a:t>Daha önce ÜSE geçirilmesi</a:t>
            </a:r>
          </a:p>
        </p:txBody>
      </p:sp>
      <p:pic>
        <p:nvPicPr>
          <p:cNvPr id="13316" name="Picture 2" descr="C:\Users\halis\Desktop\ÜSE-2012\cystitis-solution2.gif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5724127" y="1412776"/>
            <a:ext cx="3286125" cy="49291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xmlns="" val="236709130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5 Başlık"/>
          <p:cNvSpPr>
            <a:spLocks noGrp="1"/>
          </p:cNvSpPr>
          <p:nvPr>
            <p:ph type="title"/>
          </p:nvPr>
        </p:nvSpPr>
        <p:spPr>
          <a:xfrm>
            <a:off x="1331640" y="125760"/>
            <a:ext cx="3341688" cy="710952"/>
          </a:xfrm>
        </p:spPr>
        <p:txBody>
          <a:bodyPr/>
          <a:lstStyle/>
          <a:p>
            <a:pPr algn="l">
              <a:defRPr/>
            </a:pPr>
            <a:r>
              <a:rPr lang="tr-TR" sz="3200" dirty="0" err="1" smtClean="0">
                <a:solidFill>
                  <a:srgbClr val="FF0000"/>
                </a:solidFill>
              </a:rPr>
              <a:t>Patogenez</a:t>
            </a:r>
            <a:endParaRPr lang="tr-TR" sz="3200" dirty="0">
              <a:solidFill>
                <a:srgbClr val="FF0000"/>
              </a:solidFill>
            </a:endParaRPr>
          </a:p>
        </p:txBody>
      </p:sp>
      <p:sp>
        <p:nvSpPr>
          <p:cNvPr id="7" name="6 İçerik Yer Tutucusu"/>
          <p:cNvSpPr>
            <a:spLocks noGrp="1"/>
          </p:cNvSpPr>
          <p:nvPr>
            <p:ph sz="half" idx="4294967295"/>
          </p:nvPr>
        </p:nvSpPr>
        <p:spPr>
          <a:xfrm>
            <a:off x="467544" y="1556792"/>
            <a:ext cx="4194175" cy="449897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r>
              <a:rPr lang="tr-TR" sz="2400" dirty="0" err="1" smtClean="0">
                <a:solidFill>
                  <a:schemeClr val="tx1"/>
                </a:solidFill>
              </a:rPr>
              <a:t>Adezinler</a:t>
            </a:r>
            <a:r>
              <a:rPr lang="tr-TR" sz="2400" dirty="0" smtClean="0">
                <a:solidFill>
                  <a:schemeClr val="tx1"/>
                </a:solidFill>
              </a:rPr>
              <a:t>: </a:t>
            </a:r>
            <a:r>
              <a:rPr lang="tr-TR" sz="2400" i="1" dirty="0" smtClean="0">
                <a:solidFill>
                  <a:schemeClr val="tx1"/>
                </a:solidFill>
              </a:rPr>
              <a:t>E. </a:t>
            </a:r>
            <a:r>
              <a:rPr lang="tr-TR" sz="2400" i="1" dirty="0" err="1" smtClean="0">
                <a:solidFill>
                  <a:schemeClr val="tx1"/>
                </a:solidFill>
              </a:rPr>
              <a:t>coli</a:t>
            </a:r>
            <a:r>
              <a:rPr lang="tr-TR" sz="2400" i="1" dirty="0" smtClean="0">
                <a:solidFill>
                  <a:schemeClr val="tx1"/>
                </a:solidFill>
              </a:rPr>
              <a:t>’</a:t>
            </a:r>
            <a:r>
              <a:rPr lang="tr-TR" sz="2400" dirty="0" smtClean="0">
                <a:solidFill>
                  <a:schemeClr val="tx1"/>
                </a:solidFill>
              </a:rPr>
              <a:t> </a:t>
            </a:r>
            <a:r>
              <a:rPr lang="tr-TR" sz="2400" dirty="0" err="1" smtClean="0">
                <a:solidFill>
                  <a:schemeClr val="tx1"/>
                </a:solidFill>
              </a:rPr>
              <a:t>nin</a:t>
            </a:r>
            <a:r>
              <a:rPr lang="tr-TR" sz="2400" i="1" dirty="0" smtClean="0">
                <a:solidFill>
                  <a:schemeClr val="tx1"/>
                </a:solidFill>
              </a:rPr>
              <a:t> </a:t>
            </a:r>
            <a:r>
              <a:rPr lang="tr-TR" sz="2400" dirty="0" err="1" smtClean="0">
                <a:solidFill>
                  <a:schemeClr val="tx1"/>
                </a:solidFill>
              </a:rPr>
              <a:t>epitele</a:t>
            </a:r>
            <a:r>
              <a:rPr lang="tr-TR" sz="2400" dirty="0" smtClean="0">
                <a:solidFill>
                  <a:schemeClr val="tx1"/>
                </a:solidFill>
              </a:rPr>
              <a:t> tutunmasını sağlar</a:t>
            </a:r>
          </a:p>
          <a:p>
            <a:pPr>
              <a:defRPr/>
            </a:pPr>
            <a:r>
              <a:rPr lang="tr-TR" sz="2400" dirty="0" err="1" smtClean="0">
                <a:solidFill>
                  <a:schemeClr val="tx1"/>
                </a:solidFill>
              </a:rPr>
              <a:t>Fimbriyal</a:t>
            </a:r>
            <a:r>
              <a:rPr lang="tr-TR" sz="2400" dirty="0" smtClean="0">
                <a:solidFill>
                  <a:schemeClr val="tx1"/>
                </a:solidFill>
              </a:rPr>
              <a:t> ve </a:t>
            </a:r>
            <a:r>
              <a:rPr lang="tr-TR" sz="2400" dirty="0" err="1" smtClean="0">
                <a:solidFill>
                  <a:schemeClr val="tx1"/>
                </a:solidFill>
              </a:rPr>
              <a:t>fimbriyal</a:t>
            </a:r>
            <a:r>
              <a:rPr lang="tr-TR" sz="2400" dirty="0" smtClean="0">
                <a:solidFill>
                  <a:schemeClr val="tx1"/>
                </a:solidFill>
              </a:rPr>
              <a:t> olmayan </a:t>
            </a:r>
            <a:r>
              <a:rPr lang="tr-TR" sz="2400" dirty="0" err="1" smtClean="0">
                <a:solidFill>
                  <a:schemeClr val="tx1"/>
                </a:solidFill>
              </a:rPr>
              <a:t>adezinler</a:t>
            </a:r>
            <a:endParaRPr lang="tr-TR" sz="2400" dirty="0" smtClean="0">
              <a:solidFill>
                <a:schemeClr val="tx1"/>
              </a:solidFill>
            </a:endParaRPr>
          </a:p>
          <a:p>
            <a:pPr>
              <a:defRPr/>
            </a:pPr>
            <a:r>
              <a:rPr lang="tr-TR" sz="2400" dirty="0" err="1" smtClean="0">
                <a:solidFill>
                  <a:schemeClr val="tx1"/>
                </a:solidFill>
              </a:rPr>
              <a:t>Mannoz</a:t>
            </a:r>
            <a:r>
              <a:rPr lang="tr-TR" sz="2400" dirty="0" smtClean="0">
                <a:solidFill>
                  <a:schemeClr val="tx1"/>
                </a:solidFill>
              </a:rPr>
              <a:t> duyarlı tip-1 pili: </a:t>
            </a:r>
            <a:r>
              <a:rPr lang="tr-TR" sz="2400" dirty="0" err="1" smtClean="0">
                <a:solidFill>
                  <a:schemeClr val="tx1"/>
                </a:solidFill>
              </a:rPr>
              <a:t>Kolonizasyon</a:t>
            </a:r>
            <a:r>
              <a:rPr lang="tr-TR" sz="2400" dirty="0" smtClean="0">
                <a:solidFill>
                  <a:schemeClr val="tx1"/>
                </a:solidFill>
              </a:rPr>
              <a:t> ve enfeksiyon için en önemli</a:t>
            </a:r>
          </a:p>
          <a:p>
            <a:pPr>
              <a:defRPr/>
            </a:pPr>
            <a:r>
              <a:rPr lang="tr-TR" sz="2400" dirty="0" err="1" smtClean="0">
                <a:solidFill>
                  <a:schemeClr val="tx1"/>
                </a:solidFill>
              </a:rPr>
              <a:t>Mannoz</a:t>
            </a:r>
            <a:r>
              <a:rPr lang="tr-TR" sz="2400" dirty="0" smtClean="0">
                <a:solidFill>
                  <a:schemeClr val="tx1"/>
                </a:solidFill>
              </a:rPr>
              <a:t> dirençli P-pili (</a:t>
            </a:r>
            <a:r>
              <a:rPr lang="tr-TR" sz="2400" dirty="0" err="1" smtClean="0">
                <a:solidFill>
                  <a:schemeClr val="tx1"/>
                </a:solidFill>
              </a:rPr>
              <a:t>fimbriyal</a:t>
            </a:r>
            <a:r>
              <a:rPr lang="tr-TR" sz="2400" dirty="0" smtClean="0">
                <a:solidFill>
                  <a:schemeClr val="tx1"/>
                </a:solidFill>
              </a:rPr>
              <a:t> </a:t>
            </a:r>
            <a:r>
              <a:rPr lang="tr-TR" sz="2400" dirty="0" err="1" smtClean="0">
                <a:solidFill>
                  <a:schemeClr val="tx1"/>
                </a:solidFill>
              </a:rPr>
              <a:t>adezin</a:t>
            </a:r>
            <a:r>
              <a:rPr lang="tr-TR" sz="2400" dirty="0" smtClean="0">
                <a:solidFill>
                  <a:schemeClr val="tx1"/>
                </a:solidFill>
              </a:rPr>
              <a:t>): Böbreklere tropizm – </a:t>
            </a:r>
            <a:r>
              <a:rPr lang="tr-TR" sz="2400" dirty="0" err="1" smtClean="0">
                <a:solidFill>
                  <a:schemeClr val="tx1"/>
                </a:solidFill>
              </a:rPr>
              <a:t>piyelonefrit</a:t>
            </a:r>
            <a:r>
              <a:rPr lang="tr-TR" sz="2400" dirty="0" smtClean="0">
                <a:solidFill>
                  <a:schemeClr val="tx1"/>
                </a:solidFill>
              </a:rPr>
              <a:t> </a:t>
            </a:r>
            <a:r>
              <a:rPr lang="tr-TR" sz="2400" dirty="0" err="1" smtClean="0">
                <a:solidFill>
                  <a:schemeClr val="tx1"/>
                </a:solidFill>
              </a:rPr>
              <a:t>suşları</a:t>
            </a:r>
            <a:endParaRPr lang="tr-TR" sz="2400" dirty="0" smtClean="0">
              <a:solidFill>
                <a:schemeClr val="tx1"/>
              </a:solidFill>
            </a:endParaRPr>
          </a:p>
          <a:p>
            <a:pPr>
              <a:defRPr/>
            </a:pPr>
            <a:endParaRPr lang="tr-TR" sz="2400" dirty="0" smtClean="0">
              <a:solidFill>
                <a:schemeClr val="tx1"/>
              </a:solidFill>
            </a:endParaRPr>
          </a:p>
        </p:txBody>
      </p:sp>
      <p:pic>
        <p:nvPicPr>
          <p:cNvPr id="15364" name="Picture 3" descr="C:\Users\halis\Desktop\ÜSE-2012\nrmicro818-f4.gif"/>
          <p:cNvPicPr>
            <a:picLocks noGrp="1" noChangeAspect="1" noChangeArrowheads="1"/>
          </p:cNvPicPr>
          <p:nvPr>
            <p:ph sz="half" idx="4294967295"/>
          </p:nvPr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>
          <a:xfrm>
            <a:off x="4698305" y="1484784"/>
            <a:ext cx="4194175" cy="4572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xmlns="" val="322052883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3 Başlık"/>
          <p:cNvSpPr>
            <a:spLocks noGrp="1"/>
          </p:cNvSpPr>
          <p:nvPr>
            <p:ph type="title"/>
          </p:nvPr>
        </p:nvSpPr>
        <p:spPr>
          <a:xfrm>
            <a:off x="1402829" y="151217"/>
            <a:ext cx="7489651" cy="613487"/>
          </a:xfrm>
        </p:spPr>
        <p:txBody>
          <a:bodyPr/>
          <a:lstStyle/>
          <a:p>
            <a:pPr algn="l">
              <a:defRPr/>
            </a:pPr>
            <a:r>
              <a:rPr lang="tr-TR" sz="3200" dirty="0" err="1" smtClean="0">
                <a:solidFill>
                  <a:srgbClr val="FF0000"/>
                </a:solidFill>
              </a:rPr>
              <a:t>Piyelonefrit</a:t>
            </a:r>
            <a:r>
              <a:rPr lang="tr-TR" sz="3200" dirty="0" smtClean="0">
                <a:solidFill>
                  <a:srgbClr val="FF0000"/>
                </a:solidFill>
              </a:rPr>
              <a:t>  </a:t>
            </a:r>
            <a:r>
              <a:rPr lang="tr-TR" sz="3200" dirty="0" err="1" smtClean="0">
                <a:solidFill>
                  <a:srgbClr val="FF0000"/>
                </a:solidFill>
              </a:rPr>
              <a:t>Patogenezi</a:t>
            </a:r>
            <a:endParaRPr lang="tr-TR" sz="3200" dirty="0">
              <a:solidFill>
                <a:srgbClr val="FF0000"/>
              </a:solidFill>
            </a:endParaRPr>
          </a:p>
        </p:txBody>
      </p:sp>
      <p:sp>
        <p:nvSpPr>
          <p:cNvPr id="6" name="5 İçerik Yer Tutucusu"/>
          <p:cNvSpPr>
            <a:spLocks noGrp="1"/>
          </p:cNvSpPr>
          <p:nvPr>
            <p:ph sz="half" idx="4294967295"/>
          </p:nvPr>
        </p:nvSpPr>
        <p:spPr>
          <a:xfrm>
            <a:off x="564803" y="1214438"/>
            <a:ext cx="4211638" cy="4625975"/>
          </a:xfrm>
          <a:prstGeom prst="rect">
            <a:avLst/>
          </a:prstGeom>
        </p:spPr>
        <p:txBody>
          <a:bodyPr>
            <a:normAutofit lnSpcReduction="10000"/>
          </a:bodyPr>
          <a:lstStyle/>
          <a:p>
            <a:pPr>
              <a:defRPr/>
            </a:pPr>
            <a:r>
              <a:rPr lang="tr-TR" sz="2400" dirty="0" err="1" smtClean="0">
                <a:solidFill>
                  <a:schemeClr val="tx1"/>
                </a:solidFill>
              </a:rPr>
              <a:t>Piyelonefrit</a:t>
            </a:r>
            <a:r>
              <a:rPr lang="tr-TR" sz="2400" dirty="0" smtClean="0">
                <a:solidFill>
                  <a:schemeClr val="tx1"/>
                </a:solidFill>
              </a:rPr>
              <a:t> gelişimi: Bakteriyel kapasite – Konak anatomik defansı</a:t>
            </a:r>
          </a:p>
          <a:p>
            <a:pPr>
              <a:defRPr/>
            </a:pPr>
            <a:r>
              <a:rPr lang="tr-TR" sz="2400" dirty="0" smtClean="0">
                <a:solidFill>
                  <a:schemeClr val="tx1"/>
                </a:solidFill>
              </a:rPr>
              <a:t>Gebelik: </a:t>
            </a:r>
            <a:r>
              <a:rPr lang="tr-TR" sz="2400" dirty="0" err="1" smtClean="0">
                <a:solidFill>
                  <a:schemeClr val="tx1"/>
                </a:solidFill>
              </a:rPr>
              <a:t>Progesterona</a:t>
            </a:r>
            <a:r>
              <a:rPr lang="tr-TR" sz="2400" dirty="0" smtClean="0">
                <a:solidFill>
                  <a:schemeClr val="tx1"/>
                </a:solidFill>
              </a:rPr>
              <a:t> bağlı düz kas gevşemesi ve </a:t>
            </a:r>
            <a:r>
              <a:rPr lang="tr-TR" sz="2400" dirty="0" err="1" smtClean="0">
                <a:solidFill>
                  <a:schemeClr val="tx1"/>
                </a:solidFill>
              </a:rPr>
              <a:t>üreteral</a:t>
            </a:r>
            <a:r>
              <a:rPr lang="tr-TR" sz="2400" dirty="0" smtClean="0">
                <a:solidFill>
                  <a:schemeClr val="tx1"/>
                </a:solidFill>
              </a:rPr>
              <a:t> </a:t>
            </a:r>
            <a:r>
              <a:rPr lang="tr-TR" sz="2400" dirty="0" err="1" smtClean="0">
                <a:solidFill>
                  <a:schemeClr val="tx1"/>
                </a:solidFill>
              </a:rPr>
              <a:t>peristaltizmde</a:t>
            </a:r>
            <a:r>
              <a:rPr lang="tr-TR" sz="2400" dirty="0" smtClean="0">
                <a:solidFill>
                  <a:schemeClr val="tx1"/>
                </a:solidFill>
              </a:rPr>
              <a:t> azalma, mesane kapasitesinde artış</a:t>
            </a:r>
          </a:p>
          <a:p>
            <a:pPr>
              <a:defRPr/>
            </a:pPr>
            <a:r>
              <a:rPr lang="tr-TR" sz="2400" dirty="0" smtClean="0">
                <a:solidFill>
                  <a:schemeClr val="tx1"/>
                </a:solidFill>
              </a:rPr>
              <a:t>Gebe olmayan kadın: Mesanede sistite bağlı </a:t>
            </a:r>
            <a:r>
              <a:rPr lang="tr-TR" sz="2400" dirty="0" err="1" smtClean="0">
                <a:solidFill>
                  <a:schemeClr val="tx1"/>
                </a:solidFill>
              </a:rPr>
              <a:t>inflamatuvar</a:t>
            </a:r>
            <a:r>
              <a:rPr lang="tr-TR" sz="2400" dirty="0" smtClean="0">
                <a:solidFill>
                  <a:schemeClr val="tx1"/>
                </a:solidFill>
              </a:rPr>
              <a:t> değişikliklerin neden olduğu </a:t>
            </a:r>
            <a:r>
              <a:rPr lang="tr-TR" sz="2400" dirty="0" err="1" smtClean="0">
                <a:solidFill>
                  <a:schemeClr val="tx1"/>
                </a:solidFill>
              </a:rPr>
              <a:t>üreterovezikal</a:t>
            </a:r>
            <a:r>
              <a:rPr lang="tr-TR" sz="2400" dirty="0" smtClean="0">
                <a:solidFill>
                  <a:schemeClr val="tx1"/>
                </a:solidFill>
              </a:rPr>
              <a:t> bileşkedeki yetersizlik  </a:t>
            </a:r>
            <a:endParaRPr lang="tr-TR" sz="2400" dirty="0">
              <a:solidFill>
                <a:schemeClr val="tx1"/>
              </a:solidFill>
            </a:endParaRPr>
          </a:p>
        </p:txBody>
      </p:sp>
      <p:pic>
        <p:nvPicPr>
          <p:cNvPr id="17412" name="Picture 3" descr="C:\Users\halis\Desktop\ÜSE-2012\238620_xlarge.jp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4716016" y="951508"/>
            <a:ext cx="4357687" cy="53578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xmlns="" val="333122701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458" name="Rectangle 2"/>
          <p:cNvSpPr>
            <a:spLocks noGrp="1" noRot="1" noChangeArrowheads="1"/>
          </p:cNvSpPr>
          <p:nvPr>
            <p:ph type="title"/>
          </p:nvPr>
        </p:nvSpPr>
        <p:spPr>
          <a:xfrm>
            <a:off x="1332433" y="188640"/>
            <a:ext cx="6911975" cy="647799"/>
          </a:xfr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  <p:txBody>
          <a:bodyPr/>
          <a:lstStyle/>
          <a:p>
            <a:r>
              <a:rPr lang="tr-TR" altLang="tr-TR" sz="3200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Komplike Olmayan ÜSE</a:t>
            </a:r>
          </a:p>
        </p:txBody>
      </p:sp>
      <p:sp>
        <p:nvSpPr>
          <p:cNvPr id="19459" name="Rectangle 3"/>
          <p:cNvSpPr>
            <a:spLocks noGrp="1" noRot="1" noChangeArrowheads="1"/>
          </p:cNvSpPr>
          <p:nvPr>
            <p:ph type="body" idx="1"/>
          </p:nvPr>
        </p:nvSpPr>
        <p:spPr>
          <a:xfrm>
            <a:off x="1115616" y="1844824"/>
            <a:ext cx="7439025" cy="3606800"/>
          </a:xfr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  <p:txBody>
          <a:bodyPr/>
          <a:lstStyle/>
          <a:p>
            <a:pPr>
              <a:buFont typeface="Wingdings" pitchFamily="2" charset="2"/>
              <a:buChar char="Ø"/>
            </a:pPr>
            <a:r>
              <a:rPr lang="tr-TR" altLang="tr-TR" dirty="0" err="1" smtClean="0">
                <a:solidFill>
                  <a:schemeClr val="tx1"/>
                </a:solidFill>
                <a:effectLst/>
              </a:rPr>
              <a:t>İmmünkompetan</a:t>
            </a:r>
            <a:r>
              <a:rPr lang="tr-TR" altLang="tr-TR" dirty="0" smtClean="0">
                <a:solidFill>
                  <a:schemeClr val="tx1"/>
                </a:solidFill>
                <a:effectLst/>
              </a:rPr>
              <a:t>	</a:t>
            </a:r>
          </a:p>
          <a:p>
            <a:pPr>
              <a:buFont typeface="Wingdings" pitchFamily="2" charset="2"/>
              <a:buChar char="Ø"/>
            </a:pPr>
            <a:r>
              <a:rPr lang="tr-TR" altLang="tr-TR" dirty="0" err="1" smtClean="0">
                <a:solidFill>
                  <a:schemeClr val="tx1"/>
                </a:solidFill>
                <a:effectLst/>
              </a:rPr>
              <a:t>Komorbidite</a:t>
            </a:r>
            <a:r>
              <a:rPr lang="tr-TR" altLang="tr-TR" dirty="0" smtClean="0">
                <a:solidFill>
                  <a:schemeClr val="tx1"/>
                </a:solidFill>
                <a:effectLst/>
              </a:rPr>
              <a:t> yok				</a:t>
            </a:r>
          </a:p>
          <a:p>
            <a:pPr>
              <a:buFont typeface="Wingdings" pitchFamily="2" charset="2"/>
              <a:buChar char="Ø"/>
            </a:pPr>
            <a:r>
              <a:rPr lang="tr-TR" altLang="tr-TR" dirty="0" smtClean="0">
                <a:solidFill>
                  <a:schemeClr val="tx1"/>
                </a:solidFill>
                <a:effectLst/>
              </a:rPr>
              <a:t>Ürolojik anormallik yok</a:t>
            </a:r>
          </a:p>
          <a:p>
            <a:pPr>
              <a:buFont typeface="Wingdings" pitchFamily="2" charset="2"/>
              <a:buChar char="Ø"/>
            </a:pPr>
            <a:r>
              <a:rPr lang="tr-TR" altLang="tr-TR" dirty="0" smtClean="0">
                <a:solidFill>
                  <a:schemeClr val="tx1"/>
                </a:solidFill>
                <a:effectLst/>
              </a:rPr>
              <a:t>Gebelik yok	</a:t>
            </a:r>
          </a:p>
          <a:p>
            <a:pPr>
              <a:buFont typeface="Wingdings" pitchFamily="2" charset="2"/>
              <a:buChar char="Ø"/>
            </a:pPr>
            <a:r>
              <a:rPr lang="tr-TR" altLang="tr-TR" dirty="0" err="1" smtClean="0">
                <a:solidFill>
                  <a:schemeClr val="tx1"/>
                </a:solidFill>
                <a:effectLst/>
              </a:rPr>
              <a:t>Menapoz</a:t>
            </a:r>
            <a:r>
              <a:rPr lang="tr-TR" altLang="tr-TR" dirty="0" smtClean="0">
                <a:solidFill>
                  <a:schemeClr val="tx1"/>
                </a:solidFill>
                <a:effectLst/>
              </a:rPr>
              <a:t> öncesi</a:t>
            </a:r>
          </a:p>
        </p:txBody>
      </p:sp>
    </p:spTree>
    <p:extLst>
      <p:ext uri="{BB962C8B-B14F-4D97-AF65-F5344CB8AC3E}">
        <p14:creationId xmlns:p14="http://schemas.microsoft.com/office/powerpoint/2010/main" xmlns="" val="202550805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506" name="Rectangle 2"/>
          <p:cNvSpPr>
            <a:spLocks noGrp="1" noRot="1" noChangeArrowheads="1"/>
          </p:cNvSpPr>
          <p:nvPr>
            <p:ph type="title"/>
          </p:nvPr>
        </p:nvSpPr>
        <p:spPr>
          <a:xfrm>
            <a:off x="1331640" y="188640"/>
            <a:ext cx="5710238" cy="664468"/>
          </a:xfr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  <p:txBody>
          <a:bodyPr/>
          <a:lstStyle/>
          <a:p>
            <a:r>
              <a:rPr lang="tr-TR" altLang="tr-TR" sz="3200" dirty="0" smtClean="0">
                <a:solidFill>
                  <a:srgbClr val="FF0000"/>
                </a:solidFill>
                <a:effectLst/>
              </a:rPr>
              <a:t>Komplike ÜSE</a:t>
            </a:r>
          </a:p>
        </p:txBody>
      </p:sp>
      <p:sp>
        <p:nvSpPr>
          <p:cNvPr id="21507" name="Rectangle 3"/>
          <p:cNvSpPr>
            <a:spLocks noGrp="1" noRot="1" noChangeArrowheads="1"/>
          </p:cNvSpPr>
          <p:nvPr>
            <p:ph type="body" idx="1"/>
          </p:nvPr>
        </p:nvSpPr>
        <p:spPr>
          <a:xfrm>
            <a:off x="971550" y="1700213"/>
            <a:ext cx="7870825" cy="4752975"/>
          </a:xfr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  <p:txBody>
          <a:bodyPr/>
          <a:lstStyle/>
          <a:p>
            <a:pPr>
              <a:lnSpc>
                <a:spcPct val="90000"/>
              </a:lnSpc>
            </a:pPr>
            <a:r>
              <a:rPr lang="tr-TR" altLang="tr-TR" dirty="0" smtClean="0">
                <a:solidFill>
                  <a:schemeClr val="tx1"/>
                </a:solidFill>
                <a:effectLst/>
              </a:rPr>
              <a:t>Çocukluk döneminde ÜSE hikayesi</a:t>
            </a:r>
          </a:p>
          <a:p>
            <a:pPr>
              <a:lnSpc>
                <a:spcPct val="90000"/>
              </a:lnSpc>
            </a:pPr>
            <a:r>
              <a:rPr lang="tr-TR" altLang="tr-TR" dirty="0" err="1" smtClean="0">
                <a:solidFill>
                  <a:schemeClr val="tx1"/>
                </a:solidFill>
                <a:effectLst/>
              </a:rPr>
              <a:t>İmmünkompromize</a:t>
            </a:r>
            <a:endParaRPr lang="tr-TR" altLang="tr-TR" dirty="0" smtClean="0">
              <a:solidFill>
                <a:schemeClr val="tx1"/>
              </a:solidFill>
              <a:effectLst/>
            </a:endParaRPr>
          </a:p>
          <a:p>
            <a:pPr>
              <a:lnSpc>
                <a:spcPct val="90000"/>
              </a:lnSpc>
            </a:pPr>
            <a:r>
              <a:rPr lang="tr-TR" altLang="tr-TR" dirty="0" err="1" smtClean="0">
                <a:solidFill>
                  <a:schemeClr val="tx1"/>
                </a:solidFill>
                <a:effectLst/>
              </a:rPr>
              <a:t>Adölesan</a:t>
            </a:r>
            <a:r>
              <a:rPr lang="tr-TR" altLang="tr-TR" dirty="0" smtClean="0">
                <a:solidFill>
                  <a:schemeClr val="tx1"/>
                </a:solidFill>
                <a:effectLst/>
              </a:rPr>
              <a:t> dönemi öncesi veya </a:t>
            </a:r>
            <a:r>
              <a:rPr lang="tr-TR" altLang="tr-TR" dirty="0" err="1" smtClean="0">
                <a:solidFill>
                  <a:schemeClr val="tx1"/>
                </a:solidFill>
                <a:effectLst/>
              </a:rPr>
              <a:t>menapoz</a:t>
            </a:r>
            <a:r>
              <a:rPr lang="tr-TR" altLang="tr-TR" dirty="0" smtClean="0">
                <a:solidFill>
                  <a:schemeClr val="tx1"/>
                </a:solidFill>
                <a:effectLst/>
              </a:rPr>
              <a:t> sonrası</a:t>
            </a:r>
          </a:p>
          <a:p>
            <a:pPr>
              <a:lnSpc>
                <a:spcPct val="90000"/>
              </a:lnSpc>
            </a:pPr>
            <a:r>
              <a:rPr lang="tr-TR" altLang="tr-TR" dirty="0" smtClean="0">
                <a:solidFill>
                  <a:schemeClr val="tx1"/>
                </a:solidFill>
                <a:effectLst/>
              </a:rPr>
              <a:t>Hamile</a:t>
            </a:r>
          </a:p>
          <a:p>
            <a:pPr>
              <a:lnSpc>
                <a:spcPct val="90000"/>
              </a:lnSpc>
            </a:pPr>
            <a:r>
              <a:rPr lang="tr-TR" altLang="tr-TR" dirty="0" err="1" smtClean="0">
                <a:solidFill>
                  <a:schemeClr val="tx1"/>
                </a:solidFill>
                <a:effectLst/>
              </a:rPr>
              <a:t>Metabolik</a:t>
            </a:r>
            <a:r>
              <a:rPr lang="tr-TR" altLang="tr-TR" dirty="0" smtClean="0">
                <a:solidFill>
                  <a:schemeClr val="tx1"/>
                </a:solidFill>
                <a:effectLst/>
              </a:rPr>
              <a:t> hastalık (DM gibi)</a:t>
            </a:r>
          </a:p>
          <a:p>
            <a:pPr>
              <a:lnSpc>
                <a:spcPct val="90000"/>
              </a:lnSpc>
            </a:pPr>
            <a:r>
              <a:rPr lang="tr-TR" altLang="tr-TR" dirty="0" smtClean="0">
                <a:solidFill>
                  <a:schemeClr val="tx1"/>
                </a:solidFill>
                <a:effectLst/>
              </a:rPr>
              <a:t>Ürolojik anormallik (taş, </a:t>
            </a:r>
            <a:r>
              <a:rPr lang="tr-TR" altLang="tr-TR" dirty="0" err="1" smtClean="0">
                <a:solidFill>
                  <a:schemeClr val="tx1"/>
                </a:solidFill>
                <a:effectLst/>
              </a:rPr>
              <a:t>stent</a:t>
            </a:r>
            <a:r>
              <a:rPr lang="tr-TR" altLang="tr-TR" dirty="0" smtClean="0">
                <a:solidFill>
                  <a:schemeClr val="tx1"/>
                </a:solidFill>
                <a:effectLst/>
              </a:rPr>
              <a:t>, </a:t>
            </a:r>
            <a:r>
              <a:rPr lang="tr-TR" altLang="tr-TR" dirty="0" err="1" smtClean="0">
                <a:solidFill>
                  <a:schemeClr val="tx1"/>
                </a:solidFill>
                <a:effectLst/>
              </a:rPr>
              <a:t>kateter</a:t>
            </a:r>
            <a:r>
              <a:rPr lang="tr-TR" altLang="tr-TR" dirty="0" smtClean="0">
                <a:solidFill>
                  <a:schemeClr val="tx1"/>
                </a:solidFill>
                <a:effectLst/>
              </a:rPr>
              <a:t>, </a:t>
            </a:r>
            <a:r>
              <a:rPr lang="tr-TR" altLang="tr-TR" dirty="0" err="1" smtClean="0">
                <a:solidFill>
                  <a:schemeClr val="tx1"/>
                </a:solidFill>
                <a:effectLst/>
              </a:rPr>
              <a:t>nörojenik</a:t>
            </a:r>
            <a:r>
              <a:rPr lang="tr-TR" altLang="tr-TR" dirty="0" smtClean="0">
                <a:solidFill>
                  <a:schemeClr val="tx1"/>
                </a:solidFill>
                <a:effectLst/>
              </a:rPr>
              <a:t> mesane, </a:t>
            </a:r>
            <a:r>
              <a:rPr lang="tr-TR" altLang="tr-TR" dirty="0" err="1" smtClean="0">
                <a:solidFill>
                  <a:schemeClr val="tx1"/>
                </a:solidFill>
                <a:effectLst/>
              </a:rPr>
              <a:t>polikistik</a:t>
            </a:r>
            <a:r>
              <a:rPr lang="tr-TR" altLang="tr-TR" dirty="0" smtClean="0">
                <a:solidFill>
                  <a:schemeClr val="tx1"/>
                </a:solidFill>
                <a:effectLst/>
              </a:rPr>
              <a:t> böbrek)</a:t>
            </a:r>
          </a:p>
          <a:p>
            <a:pPr>
              <a:lnSpc>
                <a:spcPct val="90000"/>
              </a:lnSpc>
            </a:pPr>
            <a:r>
              <a:rPr lang="tr-TR" altLang="tr-TR" dirty="0" smtClean="0">
                <a:solidFill>
                  <a:schemeClr val="tx1"/>
                </a:solidFill>
                <a:effectLst/>
              </a:rPr>
              <a:t>Erkeklerde ÜSE her zaman komplikedir.</a:t>
            </a:r>
          </a:p>
        </p:txBody>
      </p:sp>
    </p:spTree>
    <p:extLst>
      <p:ext uri="{BB962C8B-B14F-4D97-AF65-F5344CB8AC3E}">
        <p14:creationId xmlns:p14="http://schemas.microsoft.com/office/powerpoint/2010/main" xmlns="" val="45367306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362" name="Rectangle 2"/>
          <p:cNvSpPr>
            <a:spLocks noGrp="1" noRot="1" noChangeArrowheads="1"/>
          </p:cNvSpPr>
          <p:nvPr>
            <p:ph type="title"/>
          </p:nvPr>
        </p:nvSpPr>
        <p:spPr>
          <a:xfrm>
            <a:off x="1382464" y="32296"/>
            <a:ext cx="2757488" cy="750912"/>
          </a:xfrm>
        </p:spPr>
        <p:txBody>
          <a:bodyPr/>
          <a:lstStyle/>
          <a:p>
            <a:pPr eaLnBrk="1" hangingPunct="1">
              <a:defRPr/>
            </a:pPr>
            <a:r>
              <a:rPr lang="tr-TR" dirty="0" smtClean="0">
                <a:solidFill>
                  <a:srgbClr val="FF0000"/>
                </a:solidFill>
              </a:rPr>
              <a:t>Etiyoloji</a:t>
            </a:r>
          </a:p>
        </p:txBody>
      </p:sp>
      <p:sp>
        <p:nvSpPr>
          <p:cNvPr id="15363" name="Rectangle 3"/>
          <p:cNvSpPr>
            <a:spLocks noGrp="1" noRot="1" noChangeArrowheads="1"/>
          </p:cNvSpPr>
          <p:nvPr>
            <p:ph type="body" idx="1"/>
          </p:nvPr>
        </p:nvSpPr>
        <p:spPr>
          <a:xfrm>
            <a:off x="539552" y="1052736"/>
            <a:ext cx="8604448" cy="5286375"/>
          </a:xfrm>
          <a:noFill/>
          <a:ln>
            <a:noFill/>
          </a:ln>
        </p:spPr>
        <p:txBody>
          <a:bodyPr>
            <a:normAutofit fontScale="92500" lnSpcReduction="10000"/>
          </a:bodyPr>
          <a:lstStyle/>
          <a:p>
            <a:pPr eaLnBrk="1" hangingPunct="1">
              <a:defRPr/>
            </a:pPr>
            <a:r>
              <a:rPr lang="tr-TR" sz="2800" b="1" dirty="0" smtClean="0">
                <a:solidFill>
                  <a:schemeClr val="tx1"/>
                </a:solidFill>
              </a:rPr>
              <a:t>Komplike olmayan ÜSE</a:t>
            </a:r>
            <a:r>
              <a:rPr lang="tr-TR" sz="2800" dirty="0" smtClean="0">
                <a:solidFill>
                  <a:schemeClr val="tx1"/>
                </a:solidFill>
              </a:rPr>
              <a:t>						</a:t>
            </a:r>
            <a:r>
              <a:rPr lang="tr-TR" sz="2800" i="1" dirty="0" err="1" smtClean="0">
                <a:solidFill>
                  <a:schemeClr val="tx1"/>
                </a:solidFill>
              </a:rPr>
              <a:t>Escherichia</a:t>
            </a:r>
            <a:r>
              <a:rPr lang="tr-TR" sz="2800" i="1" dirty="0" smtClean="0">
                <a:solidFill>
                  <a:schemeClr val="tx1"/>
                </a:solidFill>
              </a:rPr>
              <a:t> </a:t>
            </a:r>
            <a:r>
              <a:rPr lang="tr-TR" sz="2800" i="1" dirty="0" err="1" smtClean="0">
                <a:solidFill>
                  <a:schemeClr val="tx1"/>
                </a:solidFill>
              </a:rPr>
              <a:t>coli</a:t>
            </a:r>
            <a:r>
              <a:rPr lang="tr-TR" i="1" dirty="0" smtClean="0">
                <a:solidFill>
                  <a:schemeClr val="tx1"/>
                </a:solidFill>
              </a:rPr>
              <a:t> </a:t>
            </a:r>
            <a:r>
              <a:rPr lang="tr-TR" sz="2800" dirty="0" smtClean="0">
                <a:solidFill>
                  <a:schemeClr val="tx1"/>
                </a:solidFill>
              </a:rPr>
              <a:t>(%75-95)	</a:t>
            </a:r>
            <a:r>
              <a:rPr lang="tr-TR" sz="2800" i="1" dirty="0" smtClean="0">
                <a:solidFill>
                  <a:schemeClr val="tx1"/>
                </a:solidFill>
              </a:rPr>
              <a:t>				</a:t>
            </a:r>
            <a:r>
              <a:rPr lang="tr-TR" sz="2800" i="1" dirty="0" err="1" smtClean="0">
                <a:solidFill>
                  <a:schemeClr val="tx1"/>
                </a:solidFill>
              </a:rPr>
              <a:t>Staphylococcus</a:t>
            </a:r>
            <a:r>
              <a:rPr lang="tr-TR" sz="2800" i="1" dirty="0" smtClean="0">
                <a:solidFill>
                  <a:schemeClr val="tx1"/>
                </a:solidFill>
              </a:rPr>
              <a:t> </a:t>
            </a:r>
            <a:r>
              <a:rPr lang="tr-TR" sz="2800" i="1" dirty="0" err="1" smtClean="0">
                <a:solidFill>
                  <a:schemeClr val="tx1"/>
                </a:solidFill>
              </a:rPr>
              <a:t>saphrophyticus</a:t>
            </a:r>
            <a:r>
              <a:rPr lang="tr-TR" sz="2800" i="1" dirty="0" smtClean="0">
                <a:solidFill>
                  <a:schemeClr val="tx1"/>
                </a:solidFill>
              </a:rPr>
              <a:t>			</a:t>
            </a:r>
            <a:r>
              <a:rPr lang="tr-TR" sz="2800" i="1" dirty="0" err="1" smtClean="0">
                <a:solidFill>
                  <a:schemeClr val="tx1"/>
                </a:solidFill>
              </a:rPr>
              <a:t>Klebsiella</a:t>
            </a:r>
            <a:r>
              <a:rPr lang="tr-TR" sz="2800" i="1" dirty="0" smtClean="0">
                <a:solidFill>
                  <a:schemeClr val="tx1"/>
                </a:solidFill>
              </a:rPr>
              <a:t> </a:t>
            </a:r>
            <a:r>
              <a:rPr lang="tr-TR" sz="2800" i="1" dirty="0" err="1" smtClean="0">
                <a:solidFill>
                  <a:schemeClr val="tx1"/>
                </a:solidFill>
              </a:rPr>
              <a:t>pneumoniae</a:t>
            </a:r>
            <a:r>
              <a:rPr lang="tr-TR" sz="2800" i="1" dirty="0" smtClean="0">
                <a:solidFill>
                  <a:schemeClr val="tx1"/>
                </a:solidFill>
              </a:rPr>
              <a:t>					</a:t>
            </a:r>
            <a:r>
              <a:rPr lang="tr-TR" sz="2800" i="1" dirty="0" err="1" smtClean="0">
                <a:solidFill>
                  <a:schemeClr val="tx1"/>
                </a:solidFill>
              </a:rPr>
              <a:t>Proteus</a:t>
            </a:r>
            <a:r>
              <a:rPr lang="tr-TR" sz="2800" i="1" dirty="0" smtClean="0">
                <a:solidFill>
                  <a:schemeClr val="tx1"/>
                </a:solidFill>
              </a:rPr>
              <a:t> </a:t>
            </a:r>
            <a:r>
              <a:rPr lang="tr-TR" sz="2800" i="1" dirty="0" err="1" smtClean="0">
                <a:solidFill>
                  <a:schemeClr val="tx1"/>
                </a:solidFill>
              </a:rPr>
              <a:t>mirabilis</a:t>
            </a:r>
            <a:r>
              <a:rPr lang="tr-TR" sz="2800" i="1" dirty="0" smtClean="0">
                <a:solidFill>
                  <a:schemeClr val="tx1"/>
                </a:solidFill>
              </a:rPr>
              <a:t>	</a:t>
            </a:r>
            <a:r>
              <a:rPr lang="tr-TR" sz="2800" dirty="0" smtClean="0">
                <a:solidFill>
                  <a:schemeClr val="tx1"/>
                </a:solidFill>
              </a:rPr>
              <a:t>						</a:t>
            </a:r>
            <a:r>
              <a:rPr lang="tr-TR" sz="2800" dirty="0" err="1" smtClean="0">
                <a:solidFill>
                  <a:schemeClr val="tx1"/>
                </a:solidFill>
              </a:rPr>
              <a:t>Adenovirüsler</a:t>
            </a:r>
            <a:r>
              <a:rPr lang="tr-TR" sz="2800" dirty="0" smtClean="0">
                <a:solidFill>
                  <a:schemeClr val="tx1"/>
                </a:solidFill>
              </a:rPr>
              <a:t> </a:t>
            </a:r>
            <a:r>
              <a:rPr lang="tr-TR" sz="2800" dirty="0" err="1" smtClean="0">
                <a:solidFill>
                  <a:schemeClr val="tx1"/>
                </a:solidFill>
              </a:rPr>
              <a:t>hemorajik</a:t>
            </a:r>
            <a:r>
              <a:rPr lang="tr-TR" sz="2800" dirty="0" smtClean="0">
                <a:solidFill>
                  <a:schemeClr val="tx1"/>
                </a:solidFill>
              </a:rPr>
              <a:t> sistit yapabilir.</a:t>
            </a:r>
          </a:p>
          <a:p>
            <a:pPr marL="0" indent="0" eaLnBrk="1" hangingPunct="1">
              <a:buNone/>
              <a:defRPr/>
            </a:pPr>
            <a:endParaRPr lang="tr-TR" sz="2800" dirty="0" smtClean="0">
              <a:solidFill>
                <a:schemeClr val="tx1"/>
              </a:solidFill>
            </a:endParaRPr>
          </a:p>
          <a:p>
            <a:pPr eaLnBrk="1" hangingPunct="1">
              <a:defRPr/>
            </a:pPr>
            <a:r>
              <a:rPr lang="tr-TR" sz="2800" b="1" dirty="0" smtClean="0">
                <a:solidFill>
                  <a:schemeClr val="tx1"/>
                </a:solidFill>
              </a:rPr>
              <a:t>Komplike ÜSE </a:t>
            </a:r>
            <a:r>
              <a:rPr lang="tr-TR" sz="1800" dirty="0" smtClean="0">
                <a:solidFill>
                  <a:schemeClr val="tx1"/>
                </a:solidFill>
              </a:rPr>
              <a:t>(yukarıdakilere ek olarak)</a:t>
            </a:r>
            <a:r>
              <a:rPr lang="tr-TR" sz="2800" dirty="0" smtClean="0">
                <a:solidFill>
                  <a:schemeClr val="tx1"/>
                </a:solidFill>
              </a:rPr>
              <a:t>		</a:t>
            </a:r>
          </a:p>
          <a:p>
            <a:pPr marL="0" indent="0" eaLnBrk="1" hangingPunct="1">
              <a:buNone/>
              <a:defRPr/>
            </a:pPr>
            <a:r>
              <a:rPr lang="tr-TR" sz="2800" i="1" dirty="0" smtClean="0">
                <a:solidFill>
                  <a:schemeClr val="tx1"/>
                </a:solidFill>
              </a:rPr>
              <a:t>            </a:t>
            </a:r>
            <a:r>
              <a:rPr lang="tr-TR" sz="2800" i="1" dirty="0" err="1" smtClean="0">
                <a:solidFill>
                  <a:schemeClr val="tx1"/>
                </a:solidFill>
              </a:rPr>
              <a:t>Pseudomonas</a:t>
            </a:r>
            <a:r>
              <a:rPr lang="tr-TR" sz="2800" dirty="0" smtClean="0">
                <a:solidFill>
                  <a:schemeClr val="tx1"/>
                </a:solidFill>
              </a:rPr>
              <a:t> </a:t>
            </a:r>
            <a:r>
              <a:rPr lang="tr-TR" sz="2800" dirty="0" err="1" smtClean="0">
                <a:solidFill>
                  <a:schemeClr val="tx1"/>
                </a:solidFill>
              </a:rPr>
              <a:t>spp</a:t>
            </a:r>
            <a:r>
              <a:rPr lang="tr-TR" sz="2800" dirty="0" smtClean="0">
                <a:solidFill>
                  <a:schemeClr val="tx1"/>
                </a:solidFill>
              </a:rPr>
              <a:t>.				</a:t>
            </a:r>
          </a:p>
          <a:p>
            <a:pPr marL="0" indent="0" eaLnBrk="1" hangingPunct="1">
              <a:buNone/>
              <a:defRPr/>
            </a:pPr>
            <a:r>
              <a:rPr lang="tr-TR" sz="2800" i="1" dirty="0" smtClean="0">
                <a:solidFill>
                  <a:schemeClr val="tx1"/>
                </a:solidFill>
              </a:rPr>
              <a:t>            </a:t>
            </a:r>
            <a:r>
              <a:rPr lang="tr-TR" sz="2800" i="1" dirty="0" err="1" smtClean="0">
                <a:solidFill>
                  <a:schemeClr val="tx1"/>
                </a:solidFill>
              </a:rPr>
              <a:t>Enterobacter</a:t>
            </a:r>
            <a:r>
              <a:rPr lang="tr-TR" sz="2800" dirty="0" smtClean="0">
                <a:solidFill>
                  <a:schemeClr val="tx1"/>
                </a:solidFill>
              </a:rPr>
              <a:t> </a:t>
            </a:r>
            <a:r>
              <a:rPr lang="tr-TR" sz="2800" dirty="0" err="1" smtClean="0">
                <a:solidFill>
                  <a:schemeClr val="tx1"/>
                </a:solidFill>
              </a:rPr>
              <a:t>spp</a:t>
            </a:r>
            <a:r>
              <a:rPr lang="tr-TR" sz="2800" dirty="0" smtClean="0">
                <a:solidFill>
                  <a:schemeClr val="tx1"/>
                </a:solidFill>
              </a:rPr>
              <a:t>., </a:t>
            </a:r>
            <a:r>
              <a:rPr lang="tr-TR" sz="2800" i="1" dirty="0" err="1" smtClean="0">
                <a:solidFill>
                  <a:schemeClr val="tx1"/>
                </a:solidFill>
              </a:rPr>
              <a:t>Serratia</a:t>
            </a:r>
            <a:r>
              <a:rPr lang="tr-TR" sz="2800" i="1" dirty="0" smtClean="0">
                <a:solidFill>
                  <a:schemeClr val="tx1"/>
                </a:solidFill>
              </a:rPr>
              <a:t> </a:t>
            </a:r>
            <a:r>
              <a:rPr lang="tr-TR" sz="2800" dirty="0" err="1" smtClean="0">
                <a:solidFill>
                  <a:schemeClr val="tx1"/>
                </a:solidFill>
              </a:rPr>
              <a:t>spp</a:t>
            </a:r>
            <a:r>
              <a:rPr lang="tr-TR" sz="2800" dirty="0" smtClean="0">
                <a:solidFill>
                  <a:schemeClr val="tx1"/>
                </a:solidFill>
              </a:rPr>
              <a:t>.				</a:t>
            </a:r>
          </a:p>
          <a:p>
            <a:pPr marL="0" indent="0" eaLnBrk="1" hangingPunct="1">
              <a:buNone/>
              <a:defRPr/>
            </a:pPr>
            <a:r>
              <a:rPr lang="tr-TR" sz="2800" i="1" dirty="0" smtClean="0">
                <a:solidFill>
                  <a:schemeClr val="tx1"/>
                </a:solidFill>
              </a:rPr>
              <a:t>            </a:t>
            </a:r>
            <a:r>
              <a:rPr lang="tr-TR" sz="2800" i="1" dirty="0" err="1" smtClean="0">
                <a:solidFill>
                  <a:schemeClr val="tx1"/>
                </a:solidFill>
              </a:rPr>
              <a:t>Enterococcus</a:t>
            </a:r>
            <a:r>
              <a:rPr lang="tr-TR" sz="2800" i="1" dirty="0" smtClean="0">
                <a:solidFill>
                  <a:schemeClr val="tx1"/>
                </a:solidFill>
              </a:rPr>
              <a:t>  </a:t>
            </a:r>
            <a:r>
              <a:rPr lang="tr-TR" sz="2800" dirty="0" err="1" smtClean="0">
                <a:solidFill>
                  <a:schemeClr val="tx1"/>
                </a:solidFill>
              </a:rPr>
              <a:t>spp</a:t>
            </a:r>
            <a:r>
              <a:rPr lang="tr-TR" sz="2800" dirty="0" smtClean="0">
                <a:solidFill>
                  <a:schemeClr val="tx1"/>
                </a:solidFill>
              </a:rPr>
              <a:t>.						</a:t>
            </a:r>
          </a:p>
          <a:p>
            <a:pPr marL="0" indent="0" eaLnBrk="1" hangingPunct="1">
              <a:buNone/>
              <a:defRPr/>
            </a:pPr>
            <a:r>
              <a:rPr lang="tr-TR" sz="2800" dirty="0" smtClean="0">
                <a:solidFill>
                  <a:schemeClr val="tx1"/>
                </a:solidFill>
              </a:rPr>
              <a:t>            GSBL(+) </a:t>
            </a:r>
            <a:r>
              <a:rPr lang="tr-TR" sz="2800" i="1" dirty="0" smtClean="0">
                <a:solidFill>
                  <a:schemeClr val="tx1"/>
                </a:solidFill>
              </a:rPr>
              <a:t>E. </a:t>
            </a:r>
            <a:r>
              <a:rPr lang="tr-TR" sz="2800" i="1" dirty="0" err="1" smtClean="0">
                <a:solidFill>
                  <a:schemeClr val="tx1"/>
                </a:solidFill>
              </a:rPr>
              <a:t>coli</a:t>
            </a:r>
            <a:r>
              <a:rPr lang="tr-TR" sz="2800" i="1" dirty="0" smtClean="0">
                <a:solidFill>
                  <a:schemeClr val="tx1"/>
                </a:solidFill>
              </a:rPr>
              <a:t> </a:t>
            </a:r>
            <a:r>
              <a:rPr lang="tr-TR" sz="2800" dirty="0" smtClean="0">
                <a:solidFill>
                  <a:schemeClr val="tx1"/>
                </a:solidFill>
              </a:rPr>
              <a:t>ve </a:t>
            </a:r>
            <a:r>
              <a:rPr lang="tr-TR" sz="2800" i="1" dirty="0" err="1" smtClean="0">
                <a:solidFill>
                  <a:schemeClr val="tx1"/>
                </a:solidFill>
              </a:rPr>
              <a:t>Klebsiella</a:t>
            </a:r>
            <a:r>
              <a:rPr lang="tr-TR" sz="2800" i="1" dirty="0" smtClean="0">
                <a:solidFill>
                  <a:schemeClr val="tx1"/>
                </a:solidFill>
              </a:rPr>
              <a:t> </a:t>
            </a:r>
            <a:r>
              <a:rPr lang="tr-TR" sz="2800" i="1" dirty="0" err="1" smtClean="0">
                <a:solidFill>
                  <a:schemeClr val="tx1"/>
                </a:solidFill>
              </a:rPr>
              <a:t>pneumoniae</a:t>
            </a:r>
            <a:r>
              <a:rPr lang="tr-TR" sz="2800" i="1" dirty="0" smtClean="0">
                <a:solidFill>
                  <a:schemeClr val="tx1"/>
                </a:solidFill>
              </a:rPr>
              <a:t>		</a:t>
            </a:r>
          </a:p>
          <a:p>
            <a:pPr marL="0" indent="0" eaLnBrk="1" hangingPunct="1">
              <a:buNone/>
              <a:defRPr/>
            </a:pPr>
            <a:r>
              <a:rPr lang="tr-TR" sz="2800" i="1" dirty="0" smtClean="0">
                <a:solidFill>
                  <a:schemeClr val="tx1"/>
                </a:solidFill>
              </a:rPr>
              <a:t>            S. </a:t>
            </a:r>
            <a:r>
              <a:rPr lang="tr-TR" sz="2800" i="1" dirty="0" err="1" smtClean="0">
                <a:solidFill>
                  <a:schemeClr val="tx1"/>
                </a:solidFill>
              </a:rPr>
              <a:t>aureus</a:t>
            </a:r>
            <a:r>
              <a:rPr lang="tr-TR" sz="2800" i="1" dirty="0" smtClean="0">
                <a:solidFill>
                  <a:schemeClr val="tx1"/>
                </a:solidFill>
              </a:rPr>
              <a:t>, </a:t>
            </a:r>
            <a:r>
              <a:rPr lang="tr-TR" sz="2800" dirty="0" smtClean="0">
                <a:solidFill>
                  <a:schemeClr val="tx1"/>
                </a:solidFill>
              </a:rPr>
              <a:t>KNS	</a:t>
            </a:r>
          </a:p>
        </p:txBody>
      </p:sp>
    </p:spTree>
    <p:extLst>
      <p:ext uri="{BB962C8B-B14F-4D97-AF65-F5344CB8AC3E}">
        <p14:creationId xmlns:p14="http://schemas.microsoft.com/office/powerpoint/2010/main" xmlns="" val="303301408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386" name="Rectangle 2"/>
          <p:cNvSpPr>
            <a:spLocks noGrp="1" noRot="1" noChangeArrowheads="1"/>
          </p:cNvSpPr>
          <p:nvPr>
            <p:ph type="title"/>
          </p:nvPr>
        </p:nvSpPr>
        <p:spPr>
          <a:xfrm>
            <a:off x="1331640" y="7020"/>
            <a:ext cx="4556125" cy="865188"/>
          </a:xfrm>
        </p:spPr>
        <p:txBody>
          <a:bodyPr/>
          <a:lstStyle/>
          <a:p>
            <a:pPr eaLnBrk="1" hangingPunct="1">
              <a:defRPr/>
            </a:pPr>
            <a:r>
              <a:rPr lang="tr-TR" sz="3200" dirty="0" smtClean="0">
                <a:solidFill>
                  <a:srgbClr val="FF0000"/>
                </a:solidFill>
              </a:rPr>
              <a:t>Klinik Tablolar</a:t>
            </a:r>
          </a:p>
        </p:txBody>
      </p:sp>
      <p:sp>
        <p:nvSpPr>
          <p:cNvPr id="16387" name="Rectangle 3"/>
          <p:cNvSpPr>
            <a:spLocks noGrp="1" noRot="1" noChangeArrowheads="1"/>
          </p:cNvSpPr>
          <p:nvPr>
            <p:ph type="body" idx="1"/>
          </p:nvPr>
        </p:nvSpPr>
        <p:spPr>
          <a:xfrm>
            <a:off x="683568" y="1556792"/>
            <a:ext cx="7488832" cy="4038600"/>
          </a:xfrm>
        </p:spPr>
        <p:txBody>
          <a:bodyPr>
            <a:normAutofit/>
          </a:bodyPr>
          <a:lstStyle/>
          <a:p>
            <a:pPr eaLnBrk="1" hangingPunct="1">
              <a:defRPr/>
            </a:pPr>
            <a:r>
              <a:rPr lang="tr-TR" dirty="0" smtClean="0">
                <a:solidFill>
                  <a:schemeClr val="tx1"/>
                </a:solidFill>
              </a:rPr>
              <a:t>Akut sistit (komplike olmayan)</a:t>
            </a:r>
          </a:p>
          <a:p>
            <a:pPr eaLnBrk="1" hangingPunct="1">
              <a:defRPr/>
            </a:pPr>
            <a:r>
              <a:rPr lang="tr-TR" dirty="0" smtClean="0">
                <a:solidFill>
                  <a:schemeClr val="tx1"/>
                </a:solidFill>
              </a:rPr>
              <a:t>Akut </a:t>
            </a:r>
            <a:r>
              <a:rPr lang="tr-TR" dirty="0" err="1" smtClean="0">
                <a:solidFill>
                  <a:schemeClr val="tx1"/>
                </a:solidFill>
              </a:rPr>
              <a:t>piyelonefrit</a:t>
            </a:r>
            <a:r>
              <a:rPr lang="tr-TR" dirty="0" smtClean="0">
                <a:solidFill>
                  <a:schemeClr val="tx1"/>
                </a:solidFill>
              </a:rPr>
              <a:t> (komplike olmayan)</a:t>
            </a:r>
          </a:p>
          <a:p>
            <a:pPr eaLnBrk="1" hangingPunct="1">
              <a:defRPr/>
            </a:pPr>
            <a:r>
              <a:rPr lang="tr-TR" dirty="0" smtClean="0">
                <a:solidFill>
                  <a:schemeClr val="tx1"/>
                </a:solidFill>
              </a:rPr>
              <a:t>Komplike ÜSE</a:t>
            </a:r>
          </a:p>
          <a:p>
            <a:pPr eaLnBrk="1" hangingPunct="1">
              <a:defRPr/>
            </a:pPr>
            <a:r>
              <a:rPr lang="tr-TR" dirty="0" err="1" smtClean="0">
                <a:solidFill>
                  <a:schemeClr val="tx1"/>
                </a:solidFill>
              </a:rPr>
              <a:t>Asemptomatik</a:t>
            </a:r>
            <a:r>
              <a:rPr lang="tr-TR" dirty="0" smtClean="0">
                <a:solidFill>
                  <a:schemeClr val="tx1"/>
                </a:solidFill>
              </a:rPr>
              <a:t> </a:t>
            </a:r>
            <a:r>
              <a:rPr lang="tr-TR" dirty="0" err="1" smtClean="0">
                <a:solidFill>
                  <a:schemeClr val="tx1"/>
                </a:solidFill>
              </a:rPr>
              <a:t>bakteriüri</a:t>
            </a:r>
            <a:endParaRPr lang="tr-TR" dirty="0" smtClean="0">
              <a:solidFill>
                <a:schemeClr val="tx1"/>
              </a:solidFill>
            </a:endParaRPr>
          </a:p>
          <a:p>
            <a:pPr eaLnBrk="1" hangingPunct="1">
              <a:defRPr/>
            </a:pPr>
            <a:r>
              <a:rPr lang="tr-TR" dirty="0" smtClean="0">
                <a:solidFill>
                  <a:schemeClr val="tx1"/>
                </a:solidFill>
              </a:rPr>
              <a:t>Tekrarlayan ÜSE </a:t>
            </a:r>
          </a:p>
        </p:txBody>
      </p:sp>
    </p:spTree>
    <p:extLst>
      <p:ext uri="{BB962C8B-B14F-4D97-AF65-F5344CB8AC3E}">
        <p14:creationId xmlns:p14="http://schemas.microsoft.com/office/powerpoint/2010/main" xmlns="" val="75195654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410" name="Rectangle 2"/>
          <p:cNvSpPr>
            <a:spLocks noGrp="1" noRot="1" noChangeArrowheads="1"/>
          </p:cNvSpPr>
          <p:nvPr>
            <p:ph type="title"/>
          </p:nvPr>
        </p:nvSpPr>
        <p:spPr>
          <a:xfrm>
            <a:off x="1381373" y="44202"/>
            <a:ext cx="3622675" cy="792510"/>
          </a:xfrm>
        </p:spPr>
        <p:txBody>
          <a:bodyPr/>
          <a:lstStyle/>
          <a:p>
            <a:pPr eaLnBrk="1" hangingPunct="1">
              <a:defRPr/>
            </a:pPr>
            <a:r>
              <a:rPr lang="tr-TR" sz="3200" dirty="0" smtClean="0">
                <a:solidFill>
                  <a:srgbClr val="FF0000"/>
                </a:solidFill>
              </a:rPr>
              <a:t>Akut Sistit</a:t>
            </a:r>
          </a:p>
        </p:txBody>
      </p:sp>
      <p:sp>
        <p:nvSpPr>
          <p:cNvPr id="17411" name="Rectangle 3"/>
          <p:cNvSpPr>
            <a:spLocks noGrp="1" noRot="1" noChangeArrowheads="1"/>
          </p:cNvSpPr>
          <p:nvPr>
            <p:ph type="body" idx="1"/>
          </p:nvPr>
        </p:nvSpPr>
        <p:spPr>
          <a:xfrm>
            <a:off x="611560" y="1700808"/>
            <a:ext cx="7200800" cy="2880320"/>
          </a:xfrm>
        </p:spPr>
        <p:txBody>
          <a:bodyPr/>
          <a:lstStyle/>
          <a:p>
            <a:pPr eaLnBrk="1" hangingPunct="1">
              <a:lnSpc>
                <a:spcPct val="80000"/>
              </a:lnSpc>
              <a:defRPr/>
            </a:pPr>
            <a:r>
              <a:rPr lang="tr-TR" dirty="0" smtClean="0">
                <a:solidFill>
                  <a:schemeClr val="tx1"/>
                </a:solidFill>
              </a:rPr>
              <a:t>Sık idrara çıkma</a:t>
            </a:r>
          </a:p>
          <a:p>
            <a:pPr eaLnBrk="1" hangingPunct="1">
              <a:lnSpc>
                <a:spcPct val="80000"/>
              </a:lnSpc>
              <a:defRPr/>
            </a:pPr>
            <a:r>
              <a:rPr lang="tr-TR" dirty="0" smtClean="0">
                <a:solidFill>
                  <a:schemeClr val="tx1"/>
                </a:solidFill>
              </a:rPr>
              <a:t>Sıkışma hissi</a:t>
            </a:r>
          </a:p>
          <a:p>
            <a:pPr eaLnBrk="1" hangingPunct="1">
              <a:lnSpc>
                <a:spcPct val="80000"/>
              </a:lnSpc>
              <a:defRPr/>
            </a:pPr>
            <a:r>
              <a:rPr lang="tr-TR" dirty="0" smtClean="0">
                <a:solidFill>
                  <a:schemeClr val="tx1"/>
                </a:solidFill>
              </a:rPr>
              <a:t>Ağrılı idrar yapma (</a:t>
            </a:r>
            <a:r>
              <a:rPr lang="tr-TR" dirty="0" err="1" smtClean="0">
                <a:solidFill>
                  <a:schemeClr val="tx1"/>
                </a:solidFill>
              </a:rPr>
              <a:t>Dizüri</a:t>
            </a:r>
            <a:r>
              <a:rPr lang="tr-TR" dirty="0" smtClean="0">
                <a:solidFill>
                  <a:schemeClr val="tx1"/>
                </a:solidFill>
              </a:rPr>
              <a:t>)</a:t>
            </a:r>
          </a:p>
          <a:p>
            <a:pPr eaLnBrk="1" hangingPunct="1">
              <a:lnSpc>
                <a:spcPct val="80000"/>
              </a:lnSpc>
              <a:defRPr/>
            </a:pPr>
            <a:r>
              <a:rPr lang="tr-TR" dirty="0" err="1" smtClean="0">
                <a:solidFill>
                  <a:schemeClr val="tx1"/>
                </a:solidFill>
              </a:rPr>
              <a:t>Suprapubik</a:t>
            </a:r>
            <a:r>
              <a:rPr lang="tr-TR" dirty="0" smtClean="0">
                <a:solidFill>
                  <a:schemeClr val="tx1"/>
                </a:solidFill>
              </a:rPr>
              <a:t> ağrı ve hassasiyet (%20)</a:t>
            </a:r>
          </a:p>
          <a:p>
            <a:pPr eaLnBrk="1" hangingPunct="1">
              <a:lnSpc>
                <a:spcPct val="80000"/>
              </a:lnSpc>
              <a:defRPr/>
            </a:pPr>
            <a:r>
              <a:rPr lang="tr-TR" dirty="0" err="1" smtClean="0">
                <a:solidFill>
                  <a:schemeClr val="tx1"/>
                </a:solidFill>
              </a:rPr>
              <a:t>Strangüri</a:t>
            </a:r>
            <a:r>
              <a:rPr lang="tr-TR" dirty="0" smtClean="0">
                <a:solidFill>
                  <a:schemeClr val="tx1"/>
                </a:solidFill>
              </a:rPr>
              <a:t>: </a:t>
            </a:r>
            <a:r>
              <a:rPr lang="tr-TR" dirty="0" err="1" smtClean="0">
                <a:solidFill>
                  <a:schemeClr val="tx1"/>
                </a:solidFill>
              </a:rPr>
              <a:t>Üretra</a:t>
            </a:r>
            <a:r>
              <a:rPr lang="tr-TR" dirty="0" smtClean="0">
                <a:solidFill>
                  <a:schemeClr val="tx1"/>
                </a:solidFill>
              </a:rPr>
              <a:t> ve mesanenin kas spazmları nedeniyle yavaş ve ağrılı idrar yapılması  </a:t>
            </a:r>
          </a:p>
        </p:txBody>
      </p:sp>
    </p:spTree>
    <p:extLst>
      <p:ext uri="{BB962C8B-B14F-4D97-AF65-F5344CB8AC3E}">
        <p14:creationId xmlns:p14="http://schemas.microsoft.com/office/powerpoint/2010/main" xmlns="" val="399319239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6633" name="Rectangle 9"/>
          <p:cNvSpPr>
            <a:spLocks noGrp="1" noRot="1" noChangeArrowheads="1"/>
          </p:cNvSpPr>
          <p:nvPr>
            <p:ph type="title"/>
          </p:nvPr>
        </p:nvSpPr>
        <p:spPr>
          <a:xfrm>
            <a:off x="1403648" y="248667"/>
            <a:ext cx="4032448" cy="588045"/>
          </a:xfrm>
        </p:spPr>
        <p:txBody>
          <a:bodyPr/>
          <a:lstStyle/>
          <a:p>
            <a:pPr algn="l" eaLnBrk="1" hangingPunct="1">
              <a:defRPr/>
            </a:pPr>
            <a:r>
              <a:rPr lang="tr-TR" sz="3200" dirty="0" err="1" smtClean="0">
                <a:solidFill>
                  <a:srgbClr val="FF0000"/>
                </a:solidFill>
              </a:rPr>
              <a:t>Dizüri</a:t>
            </a:r>
            <a:r>
              <a:rPr lang="tr-TR" sz="3200" dirty="0" smtClean="0">
                <a:solidFill>
                  <a:srgbClr val="FF0000"/>
                </a:solidFill>
              </a:rPr>
              <a:t>?</a:t>
            </a:r>
          </a:p>
        </p:txBody>
      </p:sp>
      <p:sp>
        <p:nvSpPr>
          <p:cNvPr id="26634" name="Rectangle 10"/>
          <p:cNvSpPr>
            <a:spLocks noGrp="1" noRot="1" noChangeArrowheads="1"/>
          </p:cNvSpPr>
          <p:nvPr>
            <p:ph type="body" sz="half" idx="1"/>
          </p:nvPr>
        </p:nvSpPr>
        <p:spPr>
          <a:xfrm>
            <a:off x="1475656" y="1844824"/>
            <a:ext cx="3714750" cy="3527425"/>
          </a:xfrm>
        </p:spPr>
        <p:txBody>
          <a:bodyPr>
            <a:normAutofit/>
          </a:bodyPr>
          <a:lstStyle/>
          <a:p>
            <a:pPr eaLnBrk="1" hangingPunct="1">
              <a:defRPr/>
            </a:pPr>
            <a:r>
              <a:rPr lang="tr-TR" sz="3600" dirty="0" err="1" smtClean="0">
                <a:solidFill>
                  <a:schemeClr val="tx1"/>
                </a:solidFill>
              </a:rPr>
              <a:t>Üretrit</a:t>
            </a:r>
            <a:endParaRPr lang="tr-TR" sz="3600" dirty="0" smtClean="0">
              <a:solidFill>
                <a:schemeClr val="tx1"/>
              </a:solidFill>
            </a:endParaRPr>
          </a:p>
          <a:p>
            <a:pPr eaLnBrk="1" hangingPunct="1">
              <a:defRPr/>
            </a:pPr>
            <a:endParaRPr lang="tr-TR" sz="1200" dirty="0" smtClean="0">
              <a:solidFill>
                <a:schemeClr val="tx1"/>
              </a:solidFill>
            </a:endParaRPr>
          </a:p>
          <a:p>
            <a:pPr eaLnBrk="1" hangingPunct="1">
              <a:defRPr/>
            </a:pPr>
            <a:r>
              <a:rPr lang="tr-TR" sz="3600" dirty="0" err="1" smtClean="0">
                <a:solidFill>
                  <a:schemeClr val="tx1"/>
                </a:solidFill>
              </a:rPr>
              <a:t>Vajinit</a:t>
            </a:r>
            <a:endParaRPr lang="tr-TR" sz="3600" dirty="0" smtClean="0">
              <a:solidFill>
                <a:schemeClr val="tx1"/>
              </a:solidFill>
            </a:endParaRPr>
          </a:p>
          <a:p>
            <a:pPr marL="0" indent="0" eaLnBrk="1" hangingPunct="1">
              <a:buNone/>
              <a:defRPr/>
            </a:pPr>
            <a:endParaRPr lang="tr-TR" sz="1200" dirty="0" smtClean="0">
              <a:solidFill>
                <a:schemeClr val="tx1"/>
              </a:solidFill>
            </a:endParaRPr>
          </a:p>
          <a:p>
            <a:pPr eaLnBrk="1" hangingPunct="1">
              <a:defRPr/>
            </a:pPr>
            <a:r>
              <a:rPr lang="tr-TR" sz="3600" dirty="0" smtClean="0">
                <a:solidFill>
                  <a:schemeClr val="tx1"/>
                </a:solidFill>
              </a:rPr>
              <a:t>Sistit</a:t>
            </a:r>
          </a:p>
        </p:txBody>
      </p:sp>
      <p:sp>
        <p:nvSpPr>
          <p:cNvPr id="31748" name="AutoShape 6" descr="data:image/jpeg;base64,/9j/4AAQSkZJRgABAQAAAQABAAD/2wCEAAkGBhIPEBQUDxQUFBUPEA8QDxQQFA8VDw8QFRAVFBQUFRUXGyYeFxkjGRUUHy8gIycpLCwsFh8xNTAqNSYuLCkBCQoKDgwOGQ8PFykcHB0pKSkpKSkpKSkpKSkpKSkpKSkpKSkpKSwpKSkpKSkpKSkpKSkpKSkpKSwpLCksKSkpKf/AABEIAMoA+gMBIgACEQEDEQH/xAAcAAACAQUBAAAAAAAAAAAAAAABAgADBQYHCAT/xABOEAABAwIBCAYGBAsFBwUAAAABAAIDBBEFBgcSEyExQVEiMmFxgZEUUnKhsbJCc5LBJDM0U2J0gqLR0vAVI5Oz4Rc1Q1TD0/FEY2SDlP/EABkBAAMBAQEAAAAAAAAAAAAAAAABBAMCBf/EACIRAAICAgICAwEBAAAAAAAAAAABAhEDIRIxBCITMlFBYf/aAAwDAQACEQMRAD8A2WmSIrEoHCYKmCnCAHCIKW6IK6AqIhUwV5MaxZtJTSzv6sEbpCOZHVHi4jzQlboT0eXKPK2lw9oNVJol4JZGwF80lt+iwcO07Fhxz20ZdbUVOjfrWh89HSutTYliktVK+aodpSSG7idoaODGjg0DYB2LykqpYVWyd5X/AA6PwHKemr2F9LIHhux7SC2WM/psO0d+5XRczYPjMlFOyohJDojcgf8AEZ9ON3NpF+47d66Toats0ccsfVljZIzta9ocPip8mPga458iuAioosjUKiiiACE4SALAc7+Ur6anjp4Tovq9YZXC+kIGgBwaRuLiQO6/Hauox5OjmUqVlwx7OxQ0jyxpfUPabPFO0FjTy1jiAT3LxUGeqikdaZk8AP0nta9g79WSQO1aVAtu2crcEVZ8MaJvllZ1HT1LJGh8bmvY8XY5hu1w7CN6rBaRzQ5TPgqxSOJ1NUHascIp2guBA4BwBv3A71uwOUs48XRRGXJFRAoaahK4OwhRAIoAIUKW6N0AFAqXUQALoIlC6APIoopZMQQUwKSyYIAcFMEgTAoAa6xzOPSOmwmqawEuEYfYXJcI3h5FuOwLIwpa9wbEHYQdxB2bezmE4umJ7RyuT/Ed39WSkrPcts1k9M90tEx00DiXCOMXmp77dHR3vbe9iNtjuWFDDZy7REExd6ohm0vLRur1NNdkbi0eVxsL/wBE8l0nkvSOgoaWN/Wipadj+xwjFx53WtshM18rpWVGIN0GRlskUDvxsj2m7TJbqNBANt7uxbbLuf8AX8FJmyKWkb4o8dscKJLogrA3Kl1EpKl0AVAtS58KNwnpJdui6KaK/APEgfbxBJ/ZW2A5WvKjJyPEaZ0Euw9eGS13QygENeBx3kEcQSFpjlxkcTjaOcCUpKv+UGRFbQvLZYXvbt0ZoGvkicB2gEtPY61u1W2gwCqqHBsFPM8k22RSBje9zgAPEq5TTXZJxfRcs3tO6TFaQMv0ZXSOI+ixsTySeXDzXQwKwzN9kGMMa6SYtfUSt0XFvVhi2HVsP0ruuS7ZwHBZkCocs1KRVjjSHujdIoCszQqhFUw5MCnYBRQRQBAooCiUAKSgiUEgPKFEoTXTERFKHAuLQRpDaWggvaO1u8eKN0AVAjZKCkqKlsTHyP6sbHPcf0WtufgjsDAcv85r6Kc09G2MyRhpmklBc1hcNIRtaN7rbybbwsOOdvE/zkP+A23zLFK7EHVMskz+tPI+Vw27C9xdYX4AENHY0KjdXxxKtojlN2Zm3O/ifrQf4A/mTHPHifE0/wDgn+dYSFCF18cfwXNmZnPFiPKm8YXfdInbnkruLKf/AA3D36X3LByhZcvFH8D5JG48j86zaydsFTEInyG0T2OJie619F2kLsJsbcNi2CCuWjKWdJps5lntI3tc03afMBdQU0+sYx/5xjH/AGmg/epMsFF6KMcm+ytdEFIFDJogn1QXeQusjU19lnnYNHUOgpImSuhu2aSRztBslgdBrW9a3FY1/tnr+DKYd7JCPmWCPqDK50jt8r3yu73uLj7ygro440SSyOzPP9s2JcPRh/8AS7+dU5M8eJnjT+EB+96wpArr44/hzzkZe7O5iXrw+EI/mVSDO/iLSC50LhxBhAuOIuHbO9YUQpdL44/h1zZ0dkhlOzEqVszRoOuY5mXvq5G7xfiLWcOxwV8C1HmPr7SVcJOxzYZ2jgHAvY+3eND7K220qPJHjKimDuIyKCKzOwhFKEbpgMEbpLqEoAJKCBQ0kgPOrblPUSxUVS+n/Gx08z4iBdwcGbCBbeN4HMBXJELtCOW2O6WmCdMnT1gJEmkdulpb7k3N7rYOSud2aC0deDOwWAlaGioaB624SADjv71keVuaSKoLpaEiGV13PjcbU0hvckbLxk9lx2LUuK4TNSSmKpjdE8cHjeObTucO0KtcJolfKDOjMGxuCsj1lLI2RvEt3sPJ7T0mnvAWLZ3cbMFAImHpVkgiP1LW6UnnYN8VpiirJKeQS08j4pG7pI3FrrXGw+sDbaDsKuGUOU9RiL2Pqi0mGLVs1bS0EaWk5xFz0ieXJcrDUhvLaotd7qK44BgrqyobE3Z0JZZHbLMjjYXOd52HirY11wDzAPdsVVowJpKByClkAMSlKICNkgKb23BHMEe5dIZJzaygpX+tSwH9wLnMBdEZAC+F0f6rF9/+ilzrSN8PbL1ZWzKeo1VDVPG9lJUuHeIXW99leCxY1nJdo4TWfpQtYP2pmD4XU0Vsok9HPTWWAHIAJgUbKAL00QjIKKFIAEIFFBAGX5p63V4pE3hPHPFbm/QD2/KVvhpXN+R1Rq8Ro3brVMY+1dn3ro+yizr2KsO0OCmShG6wNhlLpbpkAFSyiKAFKWyYqIA8oKa6REFMQ4K8eMYLBWxmOqjbI07r9Zp5tdvae0L1XRBTToTVmncqs0U8F30BNRHtLo3aIqYxv2HYJR3bew71gG4kG4LTokEWc1wNrEHcb811I0q3YlkvR1T9OppoZH7Om+NpeQNwLhtI71RDO12YyxJ9GDZq8nRFh9RVvFn1UMzIrg3bTsa4bL+s8E9oAWoouq32R8F1BXxhtNKGgANp5Q0DYGgRGwA4BcvRdVvsj4LTDJyts4yqqQVFFLqgxHjjLnNa0Eue4NaG9ZznENAHaSQFeMqMn2UD44dZrJxHpVrWgaqnlcGlkbTvcQ07fPZdXbAIW4ZTDEJg0zzNLcJifz3Oq3N9Vt+j39oWKSzue4ukcXOcdJ7nHpOcTck9pWabk/8ADtqkUnusCeQv/Xkul8lcONPQ00TutFTQtcOIdobQtW5qshvSHtrKht4Ynfg7HD8fK36dvUad3MnsW5wf67VPnmm6NsUWtk0Vi2dCO+E1NvoiJx9kTsusquvHjOFtq6aaCTY2oifETsu242OHa02d4LCLpm0laOYLKrPRyRhhkY5omZrYS4bJI720mniLqpiNA+nmkhmBbJDI+OQdoOwjsIsRzBWQ4ARiNK6gfbX07ZJ8LcSAXna6WluTuda45WPJXuWk0RKP8MUUJRc228EEEggghwINiCOBBG5KV0Il1WnoZI2xvkY5rJw4wudbRkDTZxbzAKuOTGA+mT6L3FkELDPVzbhFTsO3afpOtYd9+CXKjHvTajTa3QiiYIKSIXDYaduxjdHmbXP+i45bodaso5O07pK2laze6qp7dzZA4nyBXTB2k95+K1NmfyUJca2ZuwXbSA8TYh8oHiWg+0eK2u0qTNK5FWJUhlFEbLE1CilRCAGBRSpgUAFKmClkAeEIpUQmIYKJUUAVAU4KpBME0BTxU/g831E3+WVy7F1G+yPgun8W/JpvqJvkK5gi6o9kfBV+P0ybMFX7JTA2TufPVnQpKINkq3fnT9CnZze82Fhtt3q2YThclXPHBCLvmfotv1Wje57v0WgEnu7Ve8r8Uja2OhoyTT0ZdrX/APOVd/7yU/oh1w0d/YtJO/VGUVW2W3KTKF9fO6V40W2DIYx1IIWghsbRuGwbe09iuWQ2SBxGf+9JZTxOYJpNwe9zrNgY7i923du29itWT+AyV04iis3YXyyO/FwQt68rzwAF++yycZSxmuoqahGjR0lbDqvWqpS4Azv2bek51uwpS0uKO4/rN208LY2NZG0NZG0MY1os1rBuaByH3KsCqXFOoCse6IKpohyBmuc8GSGtj9NgA0oGWqmgbXwi2jIPY2g9hvwWoaeofG9r43Fr43tkjcN7XtIIIPgB3Le+crKx2HQQmMBzpqgAsda0kLG3lab8HA6PZpBajyrwWOAx1FJtpK276Y7bwPH4ymfyc032ch2KzDLVMlyLej0ZVwNqo2YlA0NFS/U18Td1NWgWLtm5sgAcN209tljGiSQGguc4hrGtBL3OJsAG7ybncr3knjMdPK+OpuaWtZ6PWNH0Wk9CYdrDtuNtrq9YPhDsJmrp6gNe/C4ohSmxMc0tS7QhnA9XRB5gHmu746OKT2eXKV4w+nGHRkGV5ZUYo9v0pbXjphx0WDRJ5nvKtOTGBCsmOtdq6enYZ62X6McI4A+u4gADftK8FPTyVEoY0OllnksBtL5JXm5J38SST3rIMqallJCMOpnBwjeJcRlbunrBYasH1I7AW9YdiXWh97Ni5usrxXOqY2sEbKcw+iRCw0KWxYxtuY0AT7azhq0NmrxLUYnG0mwqWPgPLSIL4yfFvvW+GOUmVcZFGOVodFQFRZmgUUqgQAwcilsigBro6aQpdJIZ5VAgomcjgopLpg5MB0wSBFqAKOLn8Gm+om/yyuYYuqPZb8F05jJ/Bp/qJvkK5ii6o9kfBWeP0ybN/DL83zXONcyD8pkw6VtILjTc7SvI1l/pFoHksaw/DZaiZsEEb3yl2gGWdpMO677jogcSdypU8z2PY6Iua9r26pzDZ4kvYWPO+xZPj+WWKxulpamctcy0c+qEQfJdoPSka0E3Duzeu2mnoztNbDj1bHQU5oKRzXSPt/a1Qw7JpLX9Hjd+bbc33X47bq0ZJRaeIUjedVB7nh3l0VaGi3ZwCzLNNh+uxNjiNlNE+oPIP2MZ8zvJD9YjXtI3sDt8U4KpNT3UBYOo1KnaOf8A42o7GaXz0YlrK6OEHZSwdLkHzEPt9lrPMKwZJ4vHZ9FWE+jVpaA4b6Sq3R1DeQBtpdm3mvBlHiXpVbUzXuJqiVzbbRoB2iy3ZotaraWcDy3cFfCHqkRSl7WerF8KlpJ5IJwBJE7RNjdjgdrXt5sINwe23BZngOUOsw6UzR691DEIKqMuLTVYVK67OkNofC/aCbkAu29IqzwY3TVkEcGJukjkpm6FLWRM1hEP5ioaLue0E7CNtrdqM1ZR0NLUR0tQauaujbBJIIpYqeCm0g9wAftc93PaAuZW1TWxx1uwjKqlpGu/sqmkilka5hqaqQSywsO9sLR0Wkj6R2rFSf6O89pPHj5qE80Fokkct2VaWrMMkcrd8Ekco279BwNvEAjxXT1PM2Roe03bI1r2nm1wDmnxBXLlrrf2bLENfhdPffCw07u+JxYP3Q3yU/kL+muF7oysIoBMpSoCiKCACilRSsA2QsiogDw3RSohMQUzUqIQIcFMEgTApgUMaP4LP9RN8hXMTOqO4fBdM4478Fn+om+QrmaLqjuHwVfj9Mmzdou+SNFr8QpI/Wqoie5h0z8qoZRVeurKmTfrKqpc3sbrXBoH7IaPBXbN40CuMrtgpKSsqnHg0thLQT4vHmsZBJFzvIue87T71t3Iy6iRbdzK4XoU81QRtnlEbTwMcQ/nc/yC1AXWH8N55LozI/CPQ6GnhttZC10nbK+8kn773DuAWWeVKjXCrdl7amSBMFEVDBFzQ5padzgWnaRsIsdo2jZ2pQiEAYu3NNhP/LH/APRW/wDcWrM4+TsdBXGKnaWROhhkY0ue6xcCH7XkuO0cSt/NWpc+NLaekk4OhnjPe1zXj3Od5KjDJ8tmGSKrRrFyveCYdHNRYgS0GamipamF30mxtlLZmjkCLeashKyXN5HrKmohO6pw6tjtwJDWPaLd7VVkeiePZi9v4JZHWBPYfgpGeiO0A+5XPJrDvSa2mi362oiBB4sadN3ubZDdKwrZt/Dc02H6iITwudLqojM4TVDQ6UsBkIaH2HSvsAWS4Dk5T0DHMpWFjXv1jgXyPu/RDb3eSdzQrhdEFec5NlqikOAmSgo3XJ0FSyiiBksihdS6QBUQupdAHguiEqIXQhkQUAigBg5O1IEwQI8uPfklR+ry/IVzLH1R7LfgumceP4JUfq8vyFcyx9UeyPgrPH6ZNm7Rk2TT9XQYrLzp6alb3zTdL3ALGyskwEl+F4nG3ewUNT+wyazvL71jZWq7ZnLpF1yRwv0qvpouDpmPfsv/AHcZ03eejbxXRml71z5kDiIp8Spnu3PeYHH1daNAHzIXQQH3/FTZ/sb4eioCjdKEVObjApgkCYIAqNWA56sP06COUf8Apqlt+ZZK0x2H7Rb5LPWrCc8WINjw3Vk9KpniYz9h2sefJtr9oWmP7I4n9TRxV/zdzaGK0Z29KcxntD4nN+/3LHysjzbwB2KQOPVg11RJ2NjhcSfMhXS6ZJHsx2og1T3s36qSSO/MMeWj4LMs0OG63Edad1JC+QfWSAxtPhcrCjMX3c7fIXPd7TiXH4rPczNeGVssTt89PdntROLiPJx8lnP6HUPsbnBRCRqcKAsCE4SgJkANdS6FkUgIoooixkUUUQBb7IpQUQuhDBEIIhADhMEoThAjxY+fwOo/V5vkK5mj6o7m/BdMZQH8DqP1eX5CuZ4+qO5vwVnj9MmzdmT5u5Aa0QSfi8Qhno5RzD4yWm/Y5o81j9VSmKR8b+tDJJE/2mOLD7wVecgf96Uf6wPkcVcs6uFej4k9w6tXG2oHLWW0ZAPFoP7S7up0cV62Yc15aQWmzmkOaeTgQWnzC6TwLExVU0M7d08UcnDY4izh3h2kPBc2W+9bhzN4prKN8BPSpZXEDjq5SXg/a0/JcZ46s7wy3RsMFMEgTAqIqCEwQCITAYLS+ebGNbXMgabiki6XZLKNI+IaG+a3Q6QNBc4gNYC5xOwNaBck9lgVzLjGKGrqZqg3vUSvkF7XDSegDbiGhvvVGCNysxzPR4bLNchsJk9BxKqjB02UrqaGw29IB8xHPogBYU91rk8Nq6Dze4GKbDYYpBtlY6WcHiZiSQe5pAW2aVIxxxtnPYGwW5Cy9+TmK+iVlPPwhmaXfVm7H+5xVPFcLdSTywP3wSuj273AdR3i3RPivE9t7jsIWj9onF0zqNrvv8uCcLG8gcV9Kw6neTdzI2wyXN3acQ1ZJ79EHtuVkYXmNU6Lk7VlQFMqYKcFIYbpglUCAGRQCiQw2QspdC6ALaCmSpguhDBMEoThMBgnBShMECPDlF+RVH6vL8pXM7dw7l0vlH+R1H6vL8pXM7dw7grPH6ZNm7RkOb//AHrR/X/9Ny2BnowrTpYagb6aUxu+qmtbye0faK19kA62KUZ/+QB5xuW78qML9KoKmHZeSCTQ+saNJvvC5yOpocFcKOcllua3FfR8SYCejVMdTuHAvNnR38Rb9pYjt47Od99/uTxzuY5r2daJzZGe0xwcPgt5q0Yx0zqBqqBePDa9tRDHKw3E0bJRb9JoPxuPBewLzS8IThJdMEwMSzqYyKbDZG/Sqz6My176LheQ34dAO81oa/8AFbCz04rrKyKAHZSxFzhw1ktneYaG/aWvCrsUaiSZHbLhk9hXplXBBwmma131belJ+413uXSzeQ2cu7ktOZlsK06qaoPVp4dUztllcCfJjT5rcQWGaVyo1wxpGlc8mFarEGygdGrga+44yxO0Hjv0dWfFYCVvHPFheuw7WjfSTMk2fm3/AN2/wFwfBaPd/qt8MuUDHIqkbJzLYtoyVFMf+IG1EY/Sb0ZP3dX5LbLVznkhi3olfTy8BKxknLVydB1+zbfwXRY5KXMqlZvidoqgJgkBTArE1GCKUFEIAYIhKEUhkRQUugC3Jkt0broQwKYJAnBTAcFOCqYKcFAjx4+wupJwN5glt9krmWM9EeyPguqB5877QRyK0plHmjqoZXegtE0JJMbdNrZYwXHoEPIBtu0rqnBNJNMwyxb6LFm/iLsUpB/7+l4NieT8pXQcbrHyWvc3WQElC99RVaGsLNXCxhLtU11tJznbBpG1rcB3rPgVnmmnK0d440tnPeWeEmlxCoitYCUyM+rlGsb39YjvaeSsp/r71uTOZkO+tDailGlLEwsfHcAzR30m6JP0gdLZx0itX02SdbLIGMpajSJt04nsYNv0nO2Adt9yphkTjswlBpm280lbrMMY2+2CWeLbe4bp6bR+8R4LNgVjuROTf9nUbYXEOeXPklc3q6bj1RzDRYX42J4q/gqKdcm0VpUlZWTtG3+tiohyqMckhnNWUleaitqZTt1lTMRy0Q8taB2aIHkrbdZhlpm/qaSokdFE+aCWR74nwsc8sDiXFj2NuW2JIvu2LyZMZA1NdMA+KSKEOGuklY9nQuNJrA4AucQTu3b16CmlEicW2bQzW4WafDYy4WdUufUPvvs42jv26AHmsu0lSjYGtDW7A0BrRwAAtZMCvOk+TbLIqkJiVC2pglheLiaJ8ZHtC3uNj4LmOaFzHOY8Wcxz2Pvss5ri11+W0FdQgrUOcrICZs76qkY6WOc6c7IxpSRynrO0RtLXHpXF9pPhvgnTpmWWN7NbvbcEcwujslMQdUUNNK7rS08Tnnm4N0HH7TXHxWi8KyPrKqQMjglbc9J8rHxxsF95LwB4bVvvBMMFLTQwNNxBEyMOOwuIG024XNzbhdPO00qOcKey5BMFTCYKYoHCYJLIhIBkUqKBhUQRQBbQVLpUV0IcFOCqYThMB2lMCkCdADApXlRByBFJ6AKLkAkMdpR1h5lIEUAEFMCkTBAFQFOCqTU4TAqB9tySQ3TJXIApKAqFBcgPdAFBBAyPdzRBSPRCQFUFNdU2pwgBgUQUoRQA90LpQigBgVLpQigD/9k="/>
          <p:cNvSpPr>
            <a:spLocks noChangeAspect="1" noChangeArrowheads="1"/>
          </p:cNvSpPr>
          <p:nvPr/>
        </p:nvSpPr>
        <p:spPr bwMode="auto">
          <a:xfrm>
            <a:off x="71438" y="-935038"/>
            <a:ext cx="2381250" cy="192405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spcBef>
                <a:spcPct val="20000"/>
              </a:spcBef>
              <a:buClr>
                <a:schemeClr val="hlink"/>
              </a:buClr>
              <a:buSzPct val="80000"/>
              <a:buFont typeface="Arial" charset="0"/>
              <a:buChar char="►"/>
              <a:defRPr sz="3200">
                <a:solidFill>
                  <a:schemeClr val="tx1"/>
                </a:solidFill>
                <a:latin typeface="Tahoma" pitchFamily="34" charset="0"/>
              </a:defRPr>
            </a:lvl1pPr>
            <a:lvl2pPr marL="742950" indent="-285750">
              <a:spcBef>
                <a:spcPct val="20000"/>
              </a:spcBef>
              <a:buClr>
                <a:schemeClr val="folHlink"/>
              </a:buClr>
              <a:buFont typeface="Wingdings" pitchFamily="2" charset="2"/>
              <a:buChar char="§"/>
              <a:defRPr sz="2800">
                <a:solidFill>
                  <a:schemeClr val="tx1"/>
                </a:solidFill>
                <a:latin typeface="Tahoma" pitchFamily="34" charset="0"/>
              </a:defRPr>
            </a:lvl2pPr>
            <a:lvl3pPr marL="1143000" indent="-228600">
              <a:spcBef>
                <a:spcPct val="20000"/>
              </a:spcBef>
              <a:buClr>
                <a:schemeClr val="hlink"/>
              </a:buClr>
              <a:buSzPct val="80000"/>
              <a:buFont typeface="Arial" charset="0"/>
              <a:buChar char="►"/>
              <a:defRPr sz="2400">
                <a:solidFill>
                  <a:schemeClr val="tx1"/>
                </a:solidFill>
                <a:latin typeface="Tahoma" pitchFamily="34" charset="0"/>
              </a:defRPr>
            </a:lvl3pPr>
            <a:lvl4pPr marL="1600200" indent="-228600">
              <a:spcBef>
                <a:spcPct val="20000"/>
              </a:spcBef>
              <a:buClr>
                <a:schemeClr val="folHlink"/>
              </a:buClr>
              <a:buFont typeface="Wingdings" pitchFamily="2" charset="2"/>
              <a:buChar char="§"/>
              <a:defRPr sz="2000">
                <a:solidFill>
                  <a:schemeClr val="tx1"/>
                </a:solidFill>
                <a:latin typeface="Tahoma" pitchFamily="34" charset="0"/>
              </a:defRPr>
            </a:lvl4pPr>
            <a:lvl5pPr marL="2057400" indent="-228600">
              <a:spcBef>
                <a:spcPct val="20000"/>
              </a:spcBef>
              <a:buClr>
                <a:schemeClr val="hlink"/>
              </a:buClr>
              <a:buSzPct val="80000"/>
              <a:buFont typeface="Arial" charset="0"/>
              <a:buChar char="►"/>
              <a:defRPr sz="2000">
                <a:solidFill>
                  <a:schemeClr val="tx1"/>
                </a:solidFill>
                <a:latin typeface="Tahoma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80000"/>
              <a:buFont typeface="Arial" charset="0"/>
              <a:buChar char="►"/>
              <a:defRPr sz="2000">
                <a:solidFill>
                  <a:schemeClr val="tx1"/>
                </a:solidFill>
                <a:latin typeface="Tahoma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80000"/>
              <a:buFont typeface="Arial" charset="0"/>
              <a:buChar char="►"/>
              <a:defRPr sz="2000">
                <a:solidFill>
                  <a:schemeClr val="tx1"/>
                </a:solidFill>
                <a:latin typeface="Tahoma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80000"/>
              <a:buFont typeface="Arial" charset="0"/>
              <a:buChar char="►"/>
              <a:defRPr sz="2000">
                <a:solidFill>
                  <a:schemeClr val="tx1"/>
                </a:solidFill>
                <a:latin typeface="Tahoma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80000"/>
              <a:buFont typeface="Arial" charset="0"/>
              <a:buChar char="►"/>
              <a:defRPr sz="2000">
                <a:solidFill>
                  <a:schemeClr val="tx1"/>
                </a:solidFill>
                <a:latin typeface="Tahoma" pitchFamily="34" charset="0"/>
              </a:defRPr>
            </a:lvl9pPr>
          </a:lstStyle>
          <a:p>
            <a:pPr eaLnBrk="1" hangingPunct="1">
              <a:spcBef>
                <a:spcPct val="0"/>
              </a:spcBef>
              <a:buClrTx/>
              <a:buSzTx/>
              <a:buFontTx/>
              <a:buNone/>
            </a:pPr>
            <a:endParaRPr lang="tr-TR" altLang="tr-TR" sz="1800"/>
          </a:p>
        </p:txBody>
      </p:sp>
      <p:sp>
        <p:nvSpPr>
          <p:cNvPr id="31749" name="AutoShape 8" descr="data:image/jpeg;base64,/9j/4AAQSkZJRgABAQAAAQABAAD/2wCEAAkGBhIPEBQUDxQUFBUPEA8QDxQQFA8VDw8QFRAVFBQUFRUXGyYeFxkjGRUUHy8gIycpLCwsFh8xNTAqNSYuLCkBCQoKDgwOGQ8PFykcHB0pKSkpKSkpKSkpKSkpKSkpKSkpKSkpKSwpKSkpKSkpKSkpKSkpKSkpKSwpLCksKSkpKf/AABEIAMoA+gMBIgACEQEDEQH/xAAcAAACAQUBAAAAAAAAAAAAAAABAgADBQYHCAT/xABOEAABAwIBCAYGBAsFBwUAAAABAAIDBBEFBgcSEyExQVEiMmFxgZEUUnKhsbJCc5LBJDM0U2J0gqLR0vAVI5Oz4Rc1Q1TD0/FEY2SDlP/EABkBAAMBAQEAAAAAAAAAAAAAAAABBAMCBf/EACIRAAICAgICAwEBAAAAAAAAAAABAhEDIRIxBCITMlFBYf/aAAwDAQACEQMRAD8A2WmSIrEoHCYKmCnCAHCIKW6IK6AqIhUwV5MaxZtJTSzv6sEbpCOZHVHi4jzQlboT0eXKPK2lw9oNVJol4JZGwF80lt+iwcO07Fhxz20ZdbUVOjfrWh89HSutTYliktVK+aodpSSG7idoaODGjg0DYB2LykqpYVWyd5X/AA6PwHKemr2F9LIHhux7SC2WM/psO0d+5XRczYPjMlFOyohJDojcgf8AEZ9ON3NpF+47d66Toats0ccsfVljZIzta9ocPip8mPga458iuAioosjUKiiiACE4SALAc7+Ur6anjp4Tovq9YZXC+kIGgBwaRuLiQO6/Hauox5OjmUqVlwx7OxQ0jyxpfUPabPFO0FjTy1jiAT3LxUGeqikdaZk8AP0nta9g79WSQO1aVAtu2crcEVZ8MaJvllZ1HT1LJGh8bmvY8XY5hu1w7CN6rBaRzQ5TPgqxSOJ1NUHascIp2guBA4BwBv3A71uwOUs48XRRGXJFRAoaahK4OwhRAIoAIUKW6N0AFAqXUQALoIlC6APIoopZMQQUwKSyYIAcFMEgTAoAa6xzOPSOmwmqawEuEYfYXJcI3h5FuOwLIwpa9wbEHYQdxB2bezmE4umJ7RyuT/Ed39WSkrPcts1k9M90tEx00DiXCOMXmp77dHR3vbe9iNtjuWFDDZy7REExd6ohm0vLRur1NNdkbi0eVxsL/wBE8l0nkvSOgoaWN/Wipadj+xwjFx53WtshM18rpWVGIN0GRlskUDvxsj2m7TJbqNBANt7uxbbLuf8AX8FJmyKWkb4o8dscKJLogrA3Kl1EpKl0AVAtS58KNwnpJdui6KaK/APEgfbxBJ/ZW2A5WvKjJyPEaZ0Euw9eGS13QygENeBx3kEcQSFpjlxkcTjaOcCUpKv+UGRFbQvLZYXvbt0ZoGvkicB2gEtPY61u1W2gwCqqHBsFPM8k22RSBje9zgAPEq5TTXZJxfRcs3tO6TFaQMv0ZXSOI+ixsTySeXDzXQwKwzN9kGMMa6SYtfUSt0XFvVhi2HVsP0ruuS7ZwHBZkCocs1KRVjjSHujdIoCszQqhFUw5MCnYBRQRQBAooCiUAKSgiUEgPKFEoTXTERFKHAuLQRpDaWggvaO1u8eKN0AVAjZKCkqKlsTHyP6sbHPcf0WtufgjsDAcv85r6Kc09G2MyRhpmklBc1hcNIRtaN7rbybbwsOOdvE/zkP+A23zLFK7EHVMskz+tPI+Vw27C9xdYX4AENHY0KjdXxxKtojlN2Zm3O/ifrQf4A/mTHPHifE0/wDgn+dYSFCF18cfwXNmZnPFiPKm8YXfdInbnkruLKf/AA3D36X3LByhZcvFH8D5JG48j86zaydsFTEInyG0T2OJie619F2kLsJsbcNi2CCuWjKWdJps5lntI3tc03afMBdQU0+sYx/5xjH/AGmg/epMsFF6KMcm+ytdEFIFDJogn1QXeQusjU19lnnYNHUOgpImSuhu2aSRztBslgdBrW9a3FY1/tnr+DKYd7JCPmWCPqDK50jt8r3yu73uLj7ygro440SSyOzPP9s2JcPRh/8AS7+dU5M8eJnjT+EB+96wpArr44/hzzkZe7O5iXrw+EI/mVSDO/iLSC50LhxBhAuOIuHbO9YUQpdL44/h1zZ0dkhlOzEqVszRoOuY5mXvq5G7xfiLWcOxwV8C1HmPr7SVcJOxzYZ2jgHAvY+3eND7K220qPJHjKimDuIyKCKzOwhFKEbpgMEbpLqEoAJKCBQ0kgPOrblPUSxUVS+n/Gx08z4iBdwcGbCBbeN4HMBXJELtCOW2O6WmCdMnT1gJEmkdulpb7k3N7rYOSud2aC0deDOwWAlaGioaB624SADjv71keVuaSKoLpaEiGV13PjcbU0hvckbLxk9lx2LUuK4TNSSmKpjdE8cHjeObTucO0KtcJolfKDOjMGxuCsj1lLI2RvEt3sPJ7T0mnvAWLZ3cbMFAImHpVkgiP1LW6UnnYN8VpiirJKeQS08j4pG7pI3FrrXGw+sDbaDsKuGUOU9RiL2Pqi0mGLVs1bS0EaWk5xFz0ieXJcrDUhvLaotd7qK44BgrqyobE3Z0JZZHbLMjjYXOd52HirY11wDzAPdsVVowJpKByClkAMSlKICNkgKb23BHMEe5dIZJzaygpX+tSwH9wLnMBdEZAC+F0f6rF9/+ilzrSN8PbL1ZWzKeo1VDVPG9lJUuHeIXW99leCxY1nJdo4TWfpQtYP2pmD4XU0Vsok9HPTWWAHIAJgUbKAL00QjIKKFIAEIFFBAGX5p63V4pE3hPHPFbm/QD2/KVvhpXN+R1Rq8Ro3brVMY+1dn3ro+yizr2KsO0OCmShG6wNhlLpbpkAFSyiKAFKWyYqIA8oKa6REFMQ4K8eMYLBWxmOqjbI07r9Zp5tdvae0L1XRBTToTVmncqs0U8F30BNRHtLo3aIqYxv2HYJR3bew71gG4kG4LTokEWc1wNrEHcb811I0q3YlkvR1T9OppoZH7Om+NpeQNwLhtI71RDO12YyxJ9GDZq8nRFh9RVvFn1UMzIrg3bTsa4bL+s8E9oAWoouq32R8F1BXxhtNKGgANp5Q0DYGgRGwA4BcvRdVvsj4LTDJyts4yqqQVFFLqgxHjjLnNa0Eue4NaG9ZznENAHaSQFeMqMn2UD44dZrJxHpVrWgaqnlcGlkbTvcQ07fPZdXbAIW4ZTDEJg0zzNLcJifz3Oq3N9Vt+j39oWKSzue4ukcXOcdJ7nHpOcTck9pWabk/8ADtqkUnusCeQv/Xkul8lcONPQ00TutFTQtcOIdobQtW5qshvSHtrKht4Ynfg7HD8fK36dvUad3MnsW5wf67VPnmm6NsUWtk0Vi2dCO+E1NvoiJx9kTsusquvHjOFtq6aaCTY2oifETsu242OHa02d4LCLpm0laOYLKrPRyRhhkY5omZrYS4bJI720mniLqpiNA+nmkhmBbJDI+OQdoOwjsIsRzBWQ4ARiNK6gfbX07ZJ8LcSAXna6WluTuda45WPJXuWk0RKP8MUUJRc228EEEggghwINiCOBBG5KV0Il1WnoZI2xvkY5rJw4wudbRkDTZxbzAKuOTGA+mT6L3FkELDPVzbhFTsO3afpOtYd9+CXKjHvTajTa3QiiYIKSIXDYaduxjdHmbXP+i45bodaso5O07pK2laze6qp7dzZA4nyBXTB2k95+K1NmfyUJca2ZuwXbSA8TYh8oHiWg+0eK2u0qTNK5FWJUhlFEbLE1CilRCAGBRSpgUAFKmClkAeEIpUQmIYKJUUAVAU4KpBME0BTxU/g831E3+WVy7F1G+yPgun8W/JpvqJvkK5gi6o9kfBV+P0ybMFX7JTA2TufPVnQpKINkq3fnT9CnZze82Fhtt3q2YThclXPHBCLvmfotv1Wje57v0WgEnu7Ve8r8Uja2OhoyTT0ZdrX/APOVd/7yU/oh1w0d/YtJO/VGUVW2W3KTKF9fO6V40W2DIYx1IIWghsbRuGwbe09iuWQ2SBxGf+9JZTxOYJpNwe9zrNgY7i923du29itWT+AyV04iis3YXyyO/FwQt68rzwAF++yycZSxmuoqahGjR0lbDqvWqpS4Azv2bek51uwpS0uKO4/rN208LY2NZG0NZG0MY1os1rBuaByH3KsCqXFOoCse6IKpohyBmuc8GSGtj9NgA0oGWqmgbXwi2jIPY2g9hvwWoaeofG9r43Fr43tkjcN7XtIIIPgB3Le+crKx2HQQmMBzpqgAsda0kLG3lab8HA6PZpBajyrwWOAx1FJtpK276Y7bwPH4ymfyc032ch2KzDLVMlyLej0ZVwNqo2YlA0NFS/U18Td1NWgWLtm5sgAcN209tljGiSQGguc4hrGtBL3OJsAG7ybncr3knjMdPK+OpuaWtZ6PWNH0Wk9CYdrDtuNtrq9YPhDsJmrp6gNe/C4ohSmxMc0tS7QhnA9XRB5gHmu746OKT2eXKV4w+nGHRkGV5ZUYo9v0pbXjphx0WDRJ5nvKtOTGBCsmOtdq6enYZ62X6McI4A+u4gADftK8FPTyVEoY0OllnksBtL5JXm5J38SST3rIMqallJCMOpnBwjeJcRlbunrBYasH1I7AW9YdiXWh97Ni5usrxXOqY2sEbKcw+iRCw0KWxYxtuY0AT7azhq0NmrxLUYnG0mwqWPgPLSIL4yfFvvW+GOUmVcZFGOVodFQFRZmgUUqgQAwcilsigBro6aQpdJIZ5VAgomcjgopLpg5MB0wSBFqAKOLn8Gm+om/yyuYYuqPZb8F05jJ/Bp/qJvkK5ii6o9kfBWeP0ybN/DL83zXONcyD8pkw6VtILjTc7SvI1l/pFoHksaw/DZaiZsEEb3yl2gGWdpMO677jogcSdypU8z2PY6Iua9r26pzDZ4kvYWPO+xZPj+WWKxulpamctcy0c+qEQfJdoPSka0E3Duzeu2mnoztNbDj1bHQU5oKRzXSPt/a1Qw7JpLX9Hjd+bbc33X47bq0ZJRaeIUjedVB7nh3l0VaGi3ZwCzLNNh+uxNjiNlNE+oPIP2MZ8zvJD9YjXtI3sDt8U4KpNT3UBYOo1KnaOf8A42o7GaXz0YlrK6OEHZSwdLkHzEPt9lrPMKwZJ4vHZ9FWE+jVpaA4b6Sq3R1DeQBtpdm3mvBlHiXpVbUzXuJqiVzbbRoB2iy3ZotaraWcDy3cFfCHqkRSl7WerF8KlpJ5IJwBJE7RNjdjgdrXt5sINwe23BZngOUOsw6UzR691DEIKqMuLTVYVK67OkNofC/aCbkAu29IqzwY3TVkEcGJukjkpm6FLWRM1hEP5ioaLue0E7CNtrdqM1ZR0NLUR0tQauaujbBJIIpYqeCm0g9wAftc93PaAuZW1TWxx1uwjKqlpGu/sqmkilka5hqaqQSywsO9sLR0Wkj6R2rFSf6O89pPHj5qE80Fokkct2VaWrMMkcrd8Ekco279BwNvEAjxXT1PM2Roe03bI1r2nm1wDmnxBXLlrrf2bLENfhdPffCw07u+JxYP3Q3yU/kL+muF7oysIoBMpSoCiKCACilRSsA2QsiogDw3RSohMQUzUqIQIcFMEgTApgUMaP4LP9RN8hXMTOqO4fBdM4478Fn+om+QrmaLqjuHwVfj9Mmzdou+SNFr8QpI/Wqoie5h0z8qoZRVeurKmTfrKqpc3sbrXBoH7IaPBXbN40CuMrtgpKSsqnHg0thLQT4vHmsZBJFzvIue87T71t3Iy6iRbdzK4XoU81QRtnlEbTwMcQ/nc/yC1AXWH8N55LozI/CPQ6GnhttZC10nbK+8kn773DuAWWeVKjXCrdl7amSBMFEVDBFzQ5padzgWnaRsIsdo2jZ2pQiEAYu3NNhP/LH/APRW/wDcWrM4+TsdBXGKnaWROhhkY0ue6xcCH7XkuO0cSt/NWpc+NLaekk4OhnjPe1zXj3Od5KjDJ8tmGSKrRrFyveCYdHNRYgS0GamipamF30mxtlLZmjkCLeashKyXN5HrKmohO6pw6tjtwJDWPaLd7VVkeiePZi9v4JZHWBPYfgpGeiO0A+5XPJrDvSa2mi362oiBB4sadN3ubZDdKwrZt/Dc02H6iITwudLqojM4TVDQ6UsBkIaH2HSvsAWS4Dk5T0DHMpWFjXv1jgXyPu/RDb3eSdzQrhdEFec5NlqikOAmSgo3XJ0FSyiiBksihdS6QBUQupdAHguiEqIXQhkQUAigBg5O1IEwQI8uPfklR+ry/IVzLH1R7LfgumceP4JUfq8vyFcyx9UeyPgrPH6ZNm7Rk2TT9XQYrLzp6alb3zTdL3ALGyskwEl+F4nG3ewUNT+wyazvL71jZWq7ZnLpF1yRwv0qvpouDpmPfsv/AHcZ03eejbxXRml71z5kDiIp8Spnu3PeYHH1daNAHzIXQQH3/FTZ/sb4eioCjdKEVObjApgkCYIAqNWA56sP06COUf8Apqlt+ZZK0x2H7Rb5LPWrCc8WINjw3Vk9KpniYz9h2sefJtr9oWmP7I4n9TRxV/zdzaGK0Z29KcxntD4nN+/3LHysjzbwB2KQOPVg11RJ2NjhcSfMhXS6ZJHsx2og1T3s36qSSO/MMeWj4LMs0OG63Edad1JC+QfWSAxtPhcrCjMX3c7fIXPd7TiXH4rPczNeGVssTt89PdntROLiPJx8lnP6HUPsbnBRCRqcKAsCE4SgJkANdS6FkUgIoooixkUUUQBb7IpQUQuhDBEIIhADhMEoThAjxY+fwOo/V5vkK5mj6o7m/BdMZQH8DqP1eX5CuZ4+qO5vwVnj9MmzdmT5u5Aa0QSfi8Qhno5RzD4yWm/Y5o81j9VSmKR8b+tDJJE/2mOLD7wVecgf96Uf6wPkcVcs6uFej4k9w6tXG2oHLWW0ZAPFoP7S7up0cV62Yc15aQWmzmkOaeTgQWnzC6TwLExVU0M7d08UcnDY4izh3h2kPBc2W+9bhzN4prKN8BPSpZXEDjq5SXg/a0/JcZ46s7wy3RsMFMEgTAqIqCEwQCITAYLS+ebGNbXMgabiki6XZLKNI+IaG+a3Q6QNBc4gNYC5xOwNaBck9lgVzLjGKGrqZqg3vUSvkF7XDSegDbiGhvvVGCNysxzPR4bLNchsJk9BxKqjB02UrqaGw29IB8xHPogBYU91rk8Nq6Dze4GKbDYYpBtlY6WcHiZiSQe5pAW2aVIxxxtnPYGwW5Cy9+TmK+iVlPPwhmaXfVm7H+5xVPFcLdSTywP3wSuj273AdR3i3RPivE9t7jsIWj9onF0zqNrvv8uCcLG8gcV9Kw6neTdzI2wyXN3acQ1ZJ79EHtuVkYXmNU6Lk7VlQFMqYKcFIYbpglUCAGRQCiQw2QspdC6ALaCmSpguhDBMEoThMBgnBShMECPDlF+RVH6vL8pXM7dw7l0vlH+R1H6vL8pXM7dw7grPH6ZNm7RkOb//AHrR/X/9Ny2BnowrTpYagb6aUxu+qmtbye0faK19kA62KUZ/+QB5xuW78qML9KoKmHZeSCTQ+saNJvvC5yOpocFcKOcllua3FfR8SYCejVMdTuHAvNnR38Rb9pYjt47Od99/uTxzuY5r2daJzZGe0xwcPgt5q0Yx0zqBqqBePDa9tRDHKw3E0bJRb9JoPxuPBewLzS8IThJdMEwMSzqYyKbDZG/Sqz6My176LheQ34dAO81oa/8AFbCz04rrKyKAHZSxFzhw1ktneYaG/aWvCrsUaiSZHbLhk9hXplXBBwmma131belJ+413uXSzeQ2cu7ktOZlsK06qaoPVp4dUztllcCfJjT5rcQWGaVyo1wxpGlc8mFarEGygdGrga+44yxO0Hjv0dWfFYCVvHPFheuw7WjfSTMk2fm3/AN2/wFwfBaPd/qt8MuUDHIqkbJzLYtoyVFMf+IG1EY/Sb0ZP3dX5LbLVznkhi3olfTy8BKxknLVydB1+zbfwXRY5KXMqlZvidoqgJgkBTArE1GCKUFEIAYIhKEUhkRQUugC3Jkt0broQwKYJAnBTAcFOCqYKcFAjx4+wupJwN5glt9krmWM9EeyPguqB5877QRyK0plHmjqoZXegtE0JJMbdNrZYwXHoEPIBtu0rqnBNJNMwyxb6LFm/iLsUpB/7+l4NieT8pXQcbrHyWvc3WQElC99RVaGsLNXCxhLtU11tJznbBpG1rcB3rPgVnmmnK0d440tnPeWeEmlxCoitYCUyM+rlGsb39YjvaeSsp/r71uTOZkO+tDailGlLEwsfHcAzR30m6JP0gdLZx0itX02SdbLIGMpajSJt04nsYNv0nO2Adt9yphkTjswlBpm280lbrMMY2+2CWeLbe4bp6bR+8R4LNgVjuROTf9nUbYXEOeXPklc3q6bj1RzDRYX42J4q/gqKdcm0VpUlZWTtG3+tiohyqMckhnNWUleaitqZTt1lTMRy0Q8taB2aIHkrbdZhlpm/qaSokdFE+aCWR74nwsc8sDiXFj2NuW2JIvu2LyZMZA1NdMA+KSKEOGuklY9nQuNJrA4AucQTu3b16CmlEicW2bQzW4WafDYy4WdUufUPvvs42jv26AHmsu0lSjYGtDW7A0BrRwAAtZMCvOk+TbLIqkJiVC2pglheLiaJ8ZHtC3uNj4LmOaFzHOY8Wcxz2Pvss5ri11+W0FdQgrUOcrICZs76qkY6WOc6c7IxpSRynrO0RtLXHpXF9pPhvgnTpmWWN7NbvbcEcwujslMQdUUNNK7rS08Tnnm4N0HH7TXHxWi8KyPrKqQMjglbc9J8rHxxsF95LwB4bVvvBMMFLTQwNNxBEyMOOwuIG024XNzbhdPO00qOcKey5BMFTCYKYoHCYJLIhIBkUqKBhUQRQBbQVLpUV0IcFOCqYThMB2lMCkCdADApXlRByBFJ6AKLkAkMdpR1h5lIEUAEFMCkTBAFQFOCqTU4TAqB9tySQ3TJXIApKAqFBcgPdAFBBAyPdzRBSPRCQFUFNdU2pwgBgUQUoRQA90LpQigBgVLpQigD/9k="/>
          <p:cNvSpPr>
            <a:spLocks noChangeAspect="1" noChangeArrowheads="1"/>
          </p:cNvSpPr>
          <p:nvPr/>
        </p:nvSpPr>
        <p:spPr bwMode="auto">
          <a:xfrm>
            <a:off x="71438" y="-935038"/>
            <a:ext cx="2381250" cy="192405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spcBef>
                <a:spcPct val="20000"/>
              </a:spcBef>
              <a:buClr>
                <a:schemeClr val="hlink"/>
              </a:buClr>
              <a:buSzPct val="80000"/>
              <a:buFont typeface="Arial" charset="0"/>
              <a:buChar char="►"/>
              <a:defRPr sz="3200">
                <a:solidFill>
                  <a:schemeClr val="tx1"/>
                </a:solidFill>
                <a:latin typeface="Tahoma" pitchFamily="34" charset="0"/>
              </a:defRPr>
            </a:lvl1pPr>
            <a:lvl2pPr marL="742950" indent="-285750">
              <a:spcBef>
                <a:spcPct val="20000"/>
              </a:spcBef>
              <a:buClr>
                <a:schemeClr val="folHlink"/>
              </a:buClr>
              <a:buFont typeface="Wingdings" pitchFamily="2" charset="2"/>
              <a:buChar char="§"/>
              <a:defRPr sz="2800">
                <a:solidFill>
                  <a:schemeClr val="tx1"/>
                </a:solidFill>
                <a:latin typeface="Tahoma" pitchFamily="34" charset="0"/>
              </a:defRPr>
            </a:lvl2pPr>
            <a:lvl3pPr marL="1143000" indent="-228600">
              <a:spcBef>
                <a:spcPct val="20000"/>
              </a:spcBef>
              <a:buClr>
                <a:schemeClr val="hlink"/>
              </a:buClr>
              <a:buSzPct val="80000"/>
              <a:buFont typeface="Arial" charset="0"/>
              <a:buChar char="►"/>
              <a:defRPr sz="2400">
                <a:solidFill>
                  <a:schemeClr val="tx1"/>
                </a:solidFill>
                <a:latin typeface="Tahoma" pitchFamily="34" charset="0"/>
              </a:defRPr>
            </a:lvl3pPr>
            <a:lvl4pPr marL="1600200" indent="-228600">
              <a:spcBef>
                <a:spcPct val="20000"/>
              </a:spcBef>
              <a:buClr>
                <a:schemeClr val="folHlink"/>
              </a:buClr>
              <a:buFont typeface="Wingdings" pitchFamily="2" charset="2"/>
              <a:buChar char="§"/>
              <a:defRPr sz="2000">
                <a:solidFill>
                  <a:schemeClr val="tx1"/>
                </a:solidFill>
                <a:latin typeface="Tahoma" pitchFamily="34" charset="0"/>
              </a:defRPr>
            </a:lvl4pPr>
            <a:lvl5pPr marL="2057400" indent="-228600">
              <a:spcBef>
                <a:spcPct val="20000"/>
              </a:spcBef>
              <a:buClr>
                <a:schemeClr val="hlink"/>
              </a:buClr>
              <a:buSzPct val="80000"/>
              <a:buFont typeface="Arial" charset="0"/>
              <a:buChar char="►"/>
              <a:defRPr sz="2000">
                <a:solidFill>
                  <a:schemeClr val="tx1"/>
                </a:solidFill>
                <a:latin typeface="Tahoma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80000"/>
              <a:buFont typeface="Arial" charset="0"/>
              <a:buChar char="►"/>
              <a:defRPr sz="2000">
                <a:solidFill>
                  <a:schemeClr val="tx1"/>
                </a:solidFill>
                <a:latin typeface="Tahoma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80000"/>
              <a:buFont typeface="Arial" charset="0"/>
              <a:buChar char="►"/>
              <a:defRPr sz="2000">
                <a:solidFill>
                  <a:schemeClr val="tx1"/>
                </a:solidFill>
                <a:latin typeface="Tahoma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80000"/>
              <a:buFont typeface="Arial" charset="0"/>
              <a:buChar char="►"/>
              <a:defRPr sz="2000">
                <a:solidFill>
                  <a:schemeClr val="tx1"/>
                </a:solidFill>
                <a:latin typeface="Tahoma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80000"/>
              <a:buFont typeface="Arial" charset="0"/>
              <a:buChar char="►"/>
              <a:defRPr sz="2000">
                <a:solidFill>
                  <a:schemeClr val="tx1"/>
                </a:solidFill>
                <a:latin typeface="Tahoma" pitchFamily="34" charset="0"/>
              </a:defRPr>
            </a:lvl9pPr>
          </a:lstStyle>
          <a:p>
            <a:pPr eaLnBrk="1" hangingPunct="1">
              <a:spcBef>
                <a:spcPct val="0"/>
              </a:spcBef>
              <a:buClrTx/>
              <a:buSzTx/>
              <a:buFontTx/>
              <a:buNone/>
            </a:pPr>
            <a:endParaRPr lang="tr-TR" altLang="tr-TR" sz="1800"/>
          </a:p>
        </p:txBody>
      </p:sp>
      <p:pic>
        <p:nvPicPr>
          <p:cNvPr id="31750" name="Picture 9" descr="C:\Users\halis\Desktop\images.jp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5548213" y="1772816"/>
            <a:ext cx="2643188" cy="26431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xmlns="" val="220446095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4274" name="Rectangle 2"/>
          <p:cNvSpPr>
            <a:spLocks noGrp="1" noRot="1" noChangeArrowheads="1"/>
          </p:cNvSpPr>
          <p:nvPr>
            <p:ph type="title"/>
          </p:nvPr>
        </p:nvSpPr>
        <p:spPr>
          <a:xfrm>
            <a:off x="1381546" y="157808"/>
            <a:ext cx="4846638" cy="678904"/>
          </a:xfrm>
        </p:spPr>
        <p:txBody>
          <a:bodyPr/>
          <a:lstStyle/>
          <a:p>
            <a:pPr eaLnBrk="1" hangingPunct="1">
              <a:defRPr/>
            </a:pPr>
            <a:r>
              <a:rPr lang="tr-TR" sz="3200" dirty="0" smtClean="0">
                <a:solidFill>
                  <a:srgbClr val="FF0000"/>
                </a:solidFill>
              </a:rPr>
              <a:t>Akut Sistit</a:t>
            </a:r>
          </a:p>
        </p:txBody>
      </p:sp>
      <p:sp>
        <p:nvSpPr>
          <p:cNvPr id="54275" name="Rectangle 3"/>
          <p:cNvSpPr>
            <a:spLocks noGrp="1" noRot="1" noChangeArrowheads="1"/>
          </p:cNvSpPr>
          <p:nvPr>
            <p:ph type="body" idx="1"/>
          </p:nvPr>
        </p:nvSpPr>
        <p:spPr>
          <a:xfrm>
            <a:off x="683568" y="1700808"/>
            <a:ext cx="8158162" cy="4325937"/>
          </a:xfrm>
        </p:spPr>
        <p:txBody>
          <a:bodyPr/>
          <a:lstStyle/>
          <a:p>
            <a:pPr eaLnBrk="1" hangingPunct="1">
              <a:defRPr/>
            </a:pPr>
            <a:r>
              <a:rPr lang="tr-TR" dirty="0" err="1" smtClean="0">
                <a:solidFill>
                  <a:schemeClr val="tx1"/>
                </a:solidFill>
              </a:rPr>
              <a:t>Dizüri</a:t>
            </a:r>
            <a:r>
              <a:rPr lang="tr-TR" dirty="0" smtClean="0">
                <a:solidFill>
                  <a:schemeClr val="tx1"/>
                </a:solidFill>
              </a:rPr>
              <a:t>,  sık idrara çıkma  veya </a:t>
            </a:r>
            <a:r>
              <a:rPr lang="tr-TR" dirty="0" err="1" smtClean="0">
                <a:solidFill>
                  <a:schemeClr val="tx1"/>
                </a:solidFill>
              </a:rPr>
              <a:t>makroskopik</a:t>
            </a:r>
            <a:r>
              <a:rPr lang="tr-TR" dirty="0" smtClean="0">
                <a:solidFill>
                  <a:schemeClr val="tx1"/>
                </a:solidFill>
              </a:rPr>
              <a:t> </a:t>
            </a:r>
            <a:r>
              <a:rPr lang="tr-TR" dirty="0" err="1" smtClean="0">
                <a:solidFill>
                  <a:schemeClr val="tx1"/>
                </a:solidFill>
              </a:rPr>
              <a:t>hematürisi</a:t>
            </a:r>
            <a:r>
              <a:rPr lang="tr-TR" dirty="0" smtClean="0">
                <a:solidFill>
                  <a:schemeClr val="tx1"/>
                </a:solidFill>
              </a:rPr>
              <a:t> olan kadında sistit olasılığı %50</a:t>
            </a:r>
          </a:p>
          <a:p>
            <a:pPr eaLnBrk="1" hangingPunct="1">
              <a:defRPr/>
            </a:pPr>
            <a:r>
              <a:rPr lang="tr-TR" dirty="0" err="1" smtClean="0">
                <a:solidFill>
                  <a:schemeClr val="tx1"/>
                </a:solidFill>
              </a:rPr>
              <a:t>Dizüri</a:t>
            </a:r>
            <a:r>
              <a:rPr lang="tr-TR" dirty="0" smtClean="0">
                <a:solidFill>
                  <a:schemeClr val="tx1"/>
                </a:solidFill>
              </a:rPr>
              <a:t> + sık idrara çıkma + vajinal akıntı veya </a:t>
            </a:r>
            <a:r>
              <a:rPr lang="tr-TR" dirty="0" err="1" smtClean="0">
                <a:solidFill>
                  <a:schemeClr val="tx1"/>
                </a:solidFill>
              </a:rPr>
              <a:t>irritasyon</a:t>
            </a:r>
            <a:r>
              <a:rPr lang="tr-TR" dirty="0" smtClean="0">
                <a:solidFill>
                  <a:schemeClr val="tx1"/>
                </a:solidFill>
              </a:rPr>
              <a:t> olmaması ≥ %90 sistit olasılığı</a:t>
            </a:r>
          </a:p>
        </p:txBody>
      </p:sp>
    </p:spTree>
    <p:extLst>
      <p:ext uri="{BB962C8B-B14F-4D97-AF65-F5344CB8AC3E}">
        <p14:creationId xmlns:p14="http://schemas.microsoft.com/office/powerpoint/2010/main" xmlns="" val="49091111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434" name="Rectangle 2"/>
          <p:cNvSpPr>
            <a:spLocks noGrp="1" noRot="1" noChangeArrowheads="1"/>
          </p:cNvSpPr>
          <p:nvPr>
            <p:ph type="title"/>
          </p:nvPr>
        </p:nvSpPr>
        <p:spPr>
          <a:xfrm>
            <a:off x="1381149" y="44624"/>
            <a:ext cx="5999163" cy="750912"/>
          </a:xfrm>
        </p:spPr>
        <p:txBody>
          <a:bodyPr/>
          <a:lstStyle/>
          <a:p>
            <a:pPr eaLnBrk="1" hangingPunct="1">
              <a:defRPr/>
            </a:pPr>
            <a:r>
              <a:rPr lang="tr-TR" sz="3200" dirty="0" smtClean="0">
                <a:solidFill>
                  <a:srgbClr val="FF0000"/>
                </a:solidFill>
              </a:rPr>
              <a:t>Akut </a:t>
            </a:r>
            <a:r>
              <a:rPr lang="tr-TR" sz="3200" dirty="0" err="1" smtClean="0">
                <a:solidFill>
                  <a:srgbClr val="FF0000"/>
                </a:solidFill>
              </a:rPr>
              <a:t>Piyelonefrit</a:t>
            </a:r>
            <a:endParaRPr lang="tr-TR" sz="3200" dirty="0" smtClean="0">
              <a:solidFill>
                <a:srgbClr val="FF0000"/>
              </a:solidFill>
            </a:endParaRPr>
          </a:p>
        </p:txBody>
      </p:sp>
      <p:sp>
        <p:nvSpPr>
          <p:cNvPr id="18435" name="Rectangle 3"/>
          <p:cNvSpPr>
            <a:spLocks noGrp="1" noRot="1" noChangeArrowheads="1"/>
          </p:cNvSpPr>
          <p:nvPr>
            <p:ph type="body" idx="1"/>
          </p:nvPr>
        </p:nvSpPr>
        <p:spPr>
          <a:xfrm>
            <a:off x="755576" y="1571625"/>
            <a:ext cx="4968031" cy="4541837"/>
          </a:xfrm>
        </p:spPr>
        <p:txBody>
          <a:bodyPr/>
          <a:lstStyle/>
          <a:p>
            <a:pPr eaLnBrk="1" hangingPunct="1">
              <a:lnSpc>
                <a:spcPct val="90000"/>
              </a:lnSpc>
              <a:defRPr/>
            </a:pPr>
            <a:r>
              <a:rPr lang="tr-TR" sz="2800" dirty="0" smtClean="0">
                <a:solidFill>
                  <a:schemeClr val="tx1"/>
                </a:solidFill>
              </a:rPr>
              <a:t>Bel ağrısı</a:t>
            </a:r>
          </a:p>
          <a:p>
            <a:pPr eaLnBrk="1" hangingPunct="1">
              <a:lnSpc>
                <a:spcPct val="90000"/>
              </a:lnSpc>
              <a:defRPr/>
            </a:pPr>
            <a:r>
              <a:rPr lang="tr-TR" sz="2800" dirty="0" smtClean="0">
                <a:solidFill>
                  <a:schemeClr val="tx1"/>
                </a:solidFill>
              </a:rPr>
              <a:t>Böğür ağrısı</a:t>
            </a:r>
          </a:p>
          <a:p>
            <a:pPr eaLnBrk="1" hangingPunct="1">
              <a:lnSpc>
                <a:spcPct val="90000"/>
              </a:lnSpc>
              <a:defRPr/>
            </a:pPr>
            <a:r>
              <a:rPr lang="tr-TR" sz="2800" dirty="0" smtClean="0">
                <a:solidFill>
                  <a:schemeClr val="tx1"/>
                </a:solidFill>
              </a:rPr>
              <a:t>Karın ağrısı</a:t>
            </a:r>
          </a:p>
          <a:p>
            <a:pPr eaLnBrk="1" hangingPunct="1">
              <a:lnSpc>
                <a:spcPct val="90000"/>
              </a:lnSpc>
              <a:defRPr/>
            </a:pPr>
            <a:r>
              <a:rPr lang="tr-TR" sz="2800" dirty="0" smtClean="0">
                <a:solidFill>
                  <a:schemeClr val="tx1"/>
                </a:solidFill>
              </a:rPr>
              <a:t>Ateş (38 </a:t>
            </a:r>
            <a:r>
              <a:rPr lang="tr-TR" sz="2800" baseline="30000" dirty="0" smtClean="0">
                <a:solidFill>
                  <a:schemeClr val="tx1"/>
                </a:solidFill>
              </a:rPr>
              <a:t>0</a:t>
            </a:r>
            <a:r>
              <a:rPr lang="tr-TR" sz="2800" dirty="0" smtClean="0">
                <a:solidFill>
                  <a:schemeClr val="tx1"/>
                </a:solidFill>
              </a:rPr>
              <a:t>C)</a:t>
            </a:r>
          </a:p>
          <a:p>
            <a:pPr eaLnBrk="1" hangingPunct="1">
              <a:lnSpc>
                <a:spcPct val="90000"/>
              </a:lnSpc>
              <a:defRPr/>
            </a:pPr>
            <a:r>
              <a:rPr lang="tr-TR" sz="2800" dirty="0" smtClean="0">
                <a:solidFill>
                  <a:schemeClr val="tx1"/>
                </a:solidFill>
              </a:rPr>
              <a:t>Üşüme-titreme</a:t>
            </a:r>
          </a:p>
          <a:p>
            <a:pPr eaLnBrk="1" hangingPunct="1">
              <a:lnSpc>
                <a:spcPct val="90000"/>
              </a:lnSpc>
              <a:defRPr/>
            </a:pPr>
            <a:r>
              <a:rPr lang="tr-TR" sz="2800" dirty="0" smtClean="0">
                <a:solidFill>
                  <a:schemeClr val="tx1"/>
                </a:solidFill>
              </a:rPr>
              <a:t>Bulantı</a:t>
            </a:r>
          </a:p>
          <a:p>
            <a:pPr eaLnBrk="1" hangingPunct="1">
              <a:lnSpc>
                <a:spcPct val="90000"/>
              </a:lnSpc>
              <a:defRPr/>
            </a:pPr>
            <a:r>
              <a:rPr lang="tr-TR" sz="2800" dirty="0" smtClean="0">
                <a:solidFill>
                  <a:schemeClr val="tx1"/>
                </a:solidFill>
              </a:rPr>
              <a:t>Kusma</a:t>
            </a:r>
          </a:p>
          <a:p>
            <a:pPr eaLnBrk="1" hangingPunct="1">
              <a:lnSpc>
                <a:spcPct val="90000"/>
              </a:lnSpc>
              <a:defRPr/>
            </a:pPr>
            <a:r>
              <a:rPr lang="tr-TR" sz="2800" dirty="0" smtClean="0">
                <a:solidFill>
                  <a:schemeClr val="tx1"/>
                </a:solidFill>
              </a:rPr>
              <a:t>Sistit semptomları</a:t>
            </a:r>
          </a:p>
          <a:p>
            <a:pPr eaLnBrk="1" hangingPunct="1">
              <a:lnSpc>
                <a:spcPct val="90000"/>
              </a:lnSpc>
              <a:defRPr/>
            </a:pPr>
            <a:r>
              <a:rPr lang="tr-TR" sz="2800" dirty="0" err="1" smtClean="0">
                <a:solidFill>
                  <a:schemeClr val="tx1"/>
                </a:solidFill>
              </a:rPr>
              <a:t>Kostovertebral</a:t>
            </a:r>
            <a:r>
              <a:rPr lang="tr-TR" sz="2800" dirty="0" smtClean="0">
                <a:solidFill>
                  <a:schemeClr val="tx1"/>
                </a:solidFill>
              </a:rPr>
              <a:t> açı hassasiyeti</a:t>
            </a:r>
          </a:p>
        </p:txBody>
      </p:sp>
      <p:pic>
        <p:nvPicPr>
          <p:cNvPr id="37892" name="Picture 4" descr="C:\Users\halis\Desktop\images.jp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6072188" y="4005064"/>
            <a:ext cx="2390775" cy="1905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37893" name="Picture 5" descr="C:\Users\halis\Desktop\imagesCAJ6S4LS.jpg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6072188" y="1412776"/>
            <a:ext cx="2357437" cy="21431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xmlns="" val="384135367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458" name="Rectangle 2"/>
          <p:cNvSpPr>
            <a:spLocks noGrp="1" noRot="1" noChangeArrowheads="1"/>
          </p:cNvSpPr>
          <p:nvPr>
            <p:ph type="title"/>
          </p:nvPr>
        </p:nvSpPr>
        <p:spPr>
          <a:xfrm>
            <a:off x="1331640" y="85800"/>
            <a:ext cx="4630738" cy="750912"/>
          </a:xfrm>
        </p:spPr>
        <p:txBody>
          <a:bodyPr/>
          <a:lstStyle/>
          <a:p>
            <a:pPr eaLnBrk="1" hangingPunct="1">
              <a:defRPr/>
            </a:pPr>
            <a:r>
              <a:rPr lang="tr-TR" sz="3200" dirty="0" smtClean="0">
                <a:solidFill>
                  <a:srgbClr val="FF0000"/>
                </a:solidFill>
              </a:rPr>
              <a:t>Komplike ÜSE</a:t>
            </a:r>
          </a:p>
        </p:txBody>
      </p:sp>
      <p:sp>
        <p:nvSpPr>
          <p:cNvPr id="19459" name="Rectangle 3"/>
          <p:cNvSpPr>
            <a:spLocks noGrp="1" noRot="1" noChangeArrowheads="1"/>
          </p:cNvSpPr>
          <p:nvPr>
            <p:ph type="body" idx="1"/>
          </p:nvPr>
        </p:nvSpPr>
        <p:spPr>
          <a:xfrm>
            <a:off x="724818" y="1422871"/>
            <a:ext cx="8311678" cy="4670425"/>
          </a:xfrm>
        </p:spPr>
        <p:txBody>
          <a:bodyPr/>
          <a:lstStyle/>
          <a:p>
            <a:pPr eaLnBrk="1" hangingPunct="1">
              <a:defRPr/>
            </a:pPr>
            <a:r>
              <a:rPr lang="tr-TR" dirty="0" err="1" smtClean="0">
                <a:solidFill>
                  <a:schemeClr val="tx1"/>
                </a:solidFill>
              </a:rPr>
              <a:t>Üriner</a:t>
            </a:r>
            <a:r>
              <a:rPr lang="tr-TR" dirty="0" smtClean="0">
                <a:solidFill>
                  <a:schemeClr val="tx1"/>
                </a:solidFill>
              </a:rPr>
              <a:t> sistemde </a:t>
            </a:r>
            <a:r>
              <a:rPr lang="tr-TR" dirty="0" err="1" smtClean="0">
                <a:solidFill>
                  <a:schemeClr val="tx1"/>
                </a:solidFill>
              </a:rPr>
              <a:t>kateter</a:t>
            </a:r>
            <a:r>
              <a:rPr lang="tr-TR" dirty="0" smtClean="0">
                <a:solidFill>
                  <a:schemeClr val="tx1"/>
                </a:solidFill>
              </a:rPr>
              <a:t>, fonksiyonel veya anatomik bir bozukluk ile birlikte enfeksiyonun olmasıdır.</a:t>
            </a:r>
          </a:p>
          <a:p>
            <a:pPr eaLnBrk="1" hangingPunct="1">
              <a:defRPr/>
            </a:pPr>
            <a:r>
              <a:rPr lang="tr-TR" dirty="0" smtClean="0">
                <a:solidFill>
                  <a:schemeClr val="tx1"/>
                </a:solidFill>
              </a:rPr>
              <a:t>Önemli cerrahi veya tıbbi yandaş hastalığı olan hastada ÜSE</a:t>
            </a:r>
          </a:p>
          <a:p>
            <a:pPr eaLnBrk="1" hangingPunct="1">
              <a:defRPr/>
            </a:pPr>
            <a:r>
              <a:rPr lang="tr-TR" dirty="0" smtClean="0">
                <a:solidFill>
                  <a:schemeClr val="tx1"/>
                </a:solidFill>
              </a:rPr>
              <a:t>Komplike ÜSE &lt; %5</a:t>
            </a:r>
          </a:p>
          <a:p>
            <a:pPr eaLnBrk="1" hangingPunct="1">
              <a:defRPr/>
            </a:pPr>
            <a:r>
              <a:rPr lang="tr-TR" dirty="0" smtClean="0">
                <a:solidFill>
                  <a:schemeClr val="tx1"/>
                </a:solidFill>
              </a:rPr>
              <a:t>Genellikle tekrarlayan ÜSE</a:t>
            </a:r>
          </a:p>
          <a:p>
            <a:pPr eaLnBrk="1" hangingPunct="1">
              <a:defRPr/>
            </a:pPr>
            <a:r>
              <a:rPr lang="tr-TR" dirty="0" smtClean="0">
                <a:solidFill>
                  <a:schemeClr val="tx1"/>
                </a:solidFill>
              </a:rPr>
              <a:t>Yaşlı kadınlarda ÜSE sıklıkla komplike </a:t>
            </a:r>
          </a:p>
          <a:p>
            <a:pPr eaLnBrk="1" hangingPunct="1">
              <a:defRPr/>
            </a:pPr>
            <a:r>
              <a:rPr lang="tr-TR" dirty="0" smtClean="0">
                <a:solidFill>
                  <a:schemeClr val="tx1"/>
                </a:solidFill>
              </a:rPr>
              <a:t>Erkeklerde ÜSE genellikle komplike </a:t>
            </a:r>
          </a:p>
        </p:txBody>
      </p:sp>
    </p:spTree>
    <p:extLst>
      <p:ext uri="{BB962C8B-B14F-4D97-AF65-F5344CB8AC3E}">
        <p14:creationId xmlns:p14="http://schemas.microsoft.com/office/powerpoint/2010/main" xmlns="" val="184137543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482" name="Rectangle 2"/>
          <p:cNvSpPr>
            <a:spLocks noGrp="1" noRot="1" noChangeArrowheads="1"/>
          </p:cNvSpPr>
          <p:nvPr>
            <p:ph type="title"/>
          </p:nvPr>
        </p:nvSpPr>
        <p:spPr>
          <a:xfrm>
            <a:off x="1358205" y="188913"/>
            <a:ext cx="7534275" cy="647799"/>
          </a:xfrm>
        </p:spPr>
        <p:txBody>
          <a:bodyPr/>
          <a:lstStyle/>
          <a:p>
            <a:pPr eaLnBrk="1" hangingPunct="1">
              <a:defRPr/>
            </a:pPr>
            <a:r>
              <a:rPr lang="tr-TR" sz="3200" dirty="0" smtClean="0">
                <a:solidFill>
                  <a:srgbClr val="FF0000"/>
                </a:solidFill>
              </a:rPr>
              <a:t>Komplike ÜSE Niçin Önemli?</a:t>
            </a:r>
          </a:p>
        </p:txBody>
      </p:sp>
      <p:sp>
        <p:nvSpPr>
          <p:cNvPr id="20483" name="Rectangle 3"/>
          <p:cNvSpPr>
            <a:spLocks noGrp="1" noRot="1" noChangeArrowheads="1"/>
          </p:cNvSpPr>
          <p:nvPr>
            <p:ph type="body" idx="1"/>
          </p:nvPr>
        </p:nvSpPr>
        <p:spPr>
          <a:xfrm>
            <a:off x="755576" y="1702916"/>
            <a:ext cx="8086725" cy="3670300"/>
          </a:xfrm>
        </p:spPr>
        <p:txBody>
          <a:bodyPr/>
          <a:lstStyle/>
          <a:p>
            <a:pPr eaLnBrk="1" hangingPunct="1">
              <a:defRPr/>
            </a:pPr>
            <a:r>
              <a:rPr lang="tr-TR" dirty="0" smtClean="0">
                <a:solidFill>
                  <a:schemeClr val="tx1"/>
                </a:solidFill>
              </a:rPr>
              <a:t>Tedavi öncesi ve sonrası değerlendirme</a:t>
            </a:r>
          </a:p>
          <a:p>
            <a:pPr eaLnBrk="1" hangingPunct="1">
              <a:defRPr/>
            </a:pPr>
            <a:r>
              <a:rPr lang="tr-TR" dirty="0" err="1" smtClean="0">
                <a:solidFill>
                  <a:schemeClr val="tx1"/>
                </a:solidFill>
              </a:rPr>
              <a:t>Antimikrobik</a:t>
            </a:r>
            <a:r>
              <a:rPr lang="tr-TR" dirty="0" smtClean="0">
                <a:solidFill>
                  <a:schemeClr val="tx1"/>
                </a:solidFill>
              </a:rPr>
              <a:t> seçimi ve süresi</a:t>
            </a:r>
          </a:p>
          <a:p>
            <a:pPr eaLnBrk="1" hangingPunct="1">
              <a:defRPr/>
            </a:pPr>
            <a:r>
              <a:rPr lang="tr-TR" dirty="0" err="1" smtClean="0">
                <a:solidFill>
                  <a:schemeClr val="tx1"/>
                </a:solidFill>
              </a:rPr>
              <a:t>Üriner</a:t>
            </a:r>
            <a:r>
              <a:rPr lang="tr-TR" dirty="0" smtClean="0">
                <a:solidFill>
                  <a:schemeClr val="tx1"/>
                </a:solidFill>
              </a:rPr>
              <a:t> sistem incelemesi-yöntem</a:t>
            </a:r>
          </a:p>
          <a:p>
            <a:pPr eaLnBrk="1" hangingPunct="1">
              <a:defRPr/>
            </a:pPr>
            <a:r>
              <a:rPr lang="tr-TR" dirty="0" smtClean="0">
                <a:solidFill>
                  <a:schemeClr val="tx1"/>
                </a:solidFill>
              </a:rPr>
              <a:t>Komplikasyon oranı yüksek</a:t>
            </a:r>
          </a:p>
        </p:txBody>
      </p:sp>
    </p:spTree>
    <p:extLst>
      <p:ext uri="{BB962C8B-B14F-4D97-AF65-F5344CB8AC3E}">
        <p14:creationId xmlns:p14="http://schemas.microsoft.com/office/powerpoint/2010/main" xmlns="" val="131740946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506" name="Rectangle 2"/>
          <p:cNvSpPr>
            <a:spLocks noGrp="1" noRot="1" noChangeArrowheads="1"/>
          </p:cNvSpPr>
          <p:nvPr>
            <p:ph type="title"/>
          </p:nvPr>
        </p:nvSpPr>
        <p:spPr>
          <a:xfrm>
            <a:off x="1331640" y="-27384"/>
            <a:ext cx="7078663" cy="863947"/>
          </a:xfrm>
        </p:spPr>
        <p:txBody>
          <a:bodyPr/>
          <a:lstStyle/>
          <a:p>
            <a:pPr eaLnBrk="1" hangingPunct="1">
              <a:defRPr/>
            </a:pPr>
            <a:r>
              <a:rPr lang="tr-TR" sz="3200" dirty="0" smtClean="0">
                <a:solidFill>
                  <a:srgbClr val="FF0000"/>
                </a:solidFill>
              </a:rPr>
              <a:t>Komplike ÜSE - </a:t>
            </a:r>
            <a:r>
              <a:rPr lang="tr-TR" sz="3200" dirty="0" err="1" smtClean="0">
                <a:solidFill>
                  <a:srgbClr val="FF0000"/>
                </a:solidFill>
              </a:rPr>
              <a:t>Patogenez</a:t>
            </a:r>
            <a:endParaRPr lang="tr-TR" sz="3200" dirty="0" smtClean="0">
              <a:solidFill>
                <a:srgbClr val="FF0000"/>
              </a:solidFill>
            </a:endParaRPr>
          </a:p>
        </p:txBody>
      </p:sp>
      <p:sp>
        <p:nvSpPr>
          <p:cNvPr id="21507" name="Rectangle 3"/>
          <p:cNvSpPr>
            <a:spLocks noGrp="1" noRot="1" noChangeArrowheads="1"/>
          </p:cNvSpPr>
          <p:nvPr>
            <p:ph type="body" idx="1"/>
          </p:nvPr>
        </p:nvSpPr>
        <p:spPr>
          <a:xfrm>
            <a:off x="610394" y="1628800"/>
            <a:ext cx="8540750" cy="4110037"/>
          </a:xfrm>
        </p:spPr>
        <p:txBody>
          <a:bodyPr/>
          <a:lstStyle/>
          <a:p>
            <a:pPr eaLnBrk="1" hangingPunct="1">
              <a:defRPr/>
            </a:pPr>
            <a:r>
              <a:rPr lang="tr-TR" dirty="0" smtClean="0">
                <a:solidFill>
                  <a:schemeClr val="tx1"/>
                </a:solidFill>
              </a:rPr>
              <a:t>İdrar akışında </a:t>
            </a:r>
            <a:r>
              <a:rPr lang="tr-TR" dirty="0" err="1" smtClean="0">
                <a:solidFill>
                  <a:schemeClr val="tx1"/>
                </a:solidFill>
              </a:rPr>
              <a:t>staz</a:t>
            </a:r>
            <a:endParaRPr lang="tr-TR" dirty="0" smtClean="0">
              <a:solidFill>
                <a:schemeClr val="tx1"/>
              </a:solidFill>
            </a:endParaRPr>
          </a:p>
          <a:p>
            <a:pPr eaLnBrk="1" hangingPunct="1">
              <a:defRPr/>
            </a:pPr>
            <a:r>
              <a:rPr lang="tr-TR" dirty="0" smtClean="0">
                <a:solidFill>
                  <a:schemeClr val="tx1"/>
                </a:solidFill>
              </a:rPr>
              <a:t>Normal konak savunma mekanizmalarının atlatılması</a:t>
            </a:r>
          </a:p>
          <a:p>
            <a:pPr eaLnBrk="1" hangingPunct="1">
              <a:defRPr/>
            </a:pPr>
            <a:r>
              <a:rPr lang="tr-TR" dirty="0" smtClean="0">
                <a:solidFill>
                  <a:schemeClr val="tx1"/>
                </a:solidFill>
              </a:rPr>
              <a:t>Enfeksiyon odağı oluşması</a:t>
            </a:r>
          </a:p>
          <a:p>
            <a:pPr eaLnBrk="1" hangingPunct="1">
              <a:defRPr/>
            </a:pPr>
            <a:r>
              <a:rPr lang="tr-TR" dirty="0" err="1" smtClean="0">
                <a:solidFill>
                  <a:schemeClr val="tx1"/>
                </a:solidFill>
              </a:rPr>
              <a:t>İmmünsüpresyon</a:t>
            </a:r>
            <a:endParaRPr lang="tr-TR" dirty="0" smtClean="0">
              <a:solidFill>
                <a:schemeClr val="tx1"/>
              </a:solidFill>
            </a:endParaRPr>
          </a:p>
          <a:p>
            <a:pPr eaLnBrk="1" hangingPunct="1">
              <a:defRPr/>
            </a:pPr>
            <a:r>
              <a:rPr lang="tr-TR" dirty="0" smtClean="0">
                <a:solidFill>
                  <a:schemeClr val="tx1"/>
                </a:solidFill>
              </a:rPr>
              <a:t>Dirençli bakteri ile karşılaşma riskinin artması</a:t>
            </a:r>
          </a:p>
        </p:txBody>
      </p:sp>
    </p:spTree>
    <p:extLst>
      <p:ext uri="{BB962C8B-B14F-4D97-AF65-F5344CB8AC3E}">
        <p14:creationId xmlns:p14="http://schemas.microsoft.com/office/powerpoint/2010/main" xmlns="" val="47164685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530" name="Rectangle 2"/>
          <p:cNvSpPr>
            <a:spLocks noGrp="1" noRot="1" noChangeArrowheads="1"/>
          </p:cNvSpPr>
          <p:nvPr>
            <p:ph type="title"/>
          </p:nvPr>
        </p:nvSpPr>
        <p:spPr>
          <a:xfrm>
            <a:off x="1331640" y="223225"/>
            <a:ext cx="6104418" cy="613487"/>
          </a:xfrm>
        </p:spPr>
        <p:txBody>
          <a:bodyPr/>
          <a:lstStyle/>
          <a:p>
            <a:pPr algn="l" eaLnBrk="1" hangingPunct="1">
              <a:defRPr/>
            </a:pPr>
            <a:r>
              <a:rPr lang="tr-TR" sz="3200" dirty="0" smtClean="0">
                <a:solidFill>
                  <a:srgbClr val="FF0000"/>
                </a:solidFill>
              </a:rPr>
              <a:t>Komplike Edici Faktörler</a:t>
            </a:r>
          </a:p>
        </p:txBody>
      </p:sp>
      <p:sp>
        <p:nvSpPr>
          <p:cNvPr id="22531" name="Rectangle 3"/>
          <p:cNvSpPr>
            <a:spLocks noGrp="1" noRot="1" noChangeArrowheads="1"/>
          </p:cNvSpPr>
          <p:nvPr>
            <p:ph sz="half" idx="4294967295"/>
          </p:nvPr>
        </p:nvSpPr>
        <p:spPr>
          <a:xfrm>
            <a:off x="467544" y="1340768"/>
            <a:ext cx="4194175" cy="5184576"/>
          </a:xfrm>
          <a:prstGeom prst="rect">
            <a:avLst/>
          </a:prstGeom>
        </p:spPr>
        <p:txBody>
          <a:bodyPr/>
          <a:lstStyle/>
          <a:p>
            <a:pPr eaLnBrk="1" hangingPunct="1">
              <a:lnSpc>
                <a:spcPct val="80000"/>
              </a:lnSpc>
              <a:defRPr/>
            </a:pPr>
            <a:r>
              <a:rPr lang="tr-TR" sz="2400" dirty="0" err="1" smtClean="0">
                <a:solidFill>
                  <a:schemeClr val="tx1"/>
                </a:solidFill>
              </a:rPr>
              <a:t>Üriner</a:t>
            </a:r>
            <a:r>
              <a:rPr lang="tr-TR" sz="2400" dirty="0" smtClean="0">
                <a:solidFill>
                  <a:schemeClr val="tx1"/>
                </a:solidFill>
              </a:rPr>
              <a:t> </a:t>
            </a:r>
            <a:r>
              <a:rPr lang="tr-TR" sz="2400" dirty="0" err="1" smtClean="0">
                <a:solidFill>
                  <a:schemeClr val="tx1"/>
                </a:solidFill>
              </a:rPr>
              <a:t>kateter</a:t>
            </a:r>
            <a:endParaRPr lang="tr-TR" sz="2400" dirty="0" smtClean="0">
              <a:solidFill>
                <a:schemeClr val="tx1"/>
              </a:solidFill>
            </a:endParaRPr>
          </a:p>
          <a:p>
            <a:pPr eaLnBrk="1" hangingPunct="1">
              <a:lnSpc>
                <a:spcPct val="80000"/>
              </a:lnSpc>
              <a:defRPr/>
            </a:pPr>
            <a:r>
              <a:rPr lang="tr-TR" sz="2400" dirty="0" smtClean="0">
                <a:solidFill>
                  <a:schemeClr val="tx1"/>
                </a:solidFill>
              </a:rPr>
              <a:t>Obstrüksiyon</a:t>
            </a:r>
          </a:p>
          <a:p>
            <a:pPr eaLnBrk="1" hangingPunct="1">
              <a:lnSpc>
                <a:spcPct val="80000"/>
              </a:lnSpc>
              <a:defRPr/>
            </a:pPr>
            <a:r>
              <a:rPr lang="tr-TR" sz="2400" dirty="0" smtClean="0">
                <a:solidFill>
                  <a:schemeClr val="tx1"/>
                </a:solidFill>
              </a:rPr>
              <a:t>Erkek cinsiyet</a:t>
            </a:r>
          </a:p>
          <a:p>
            <a:pPr eaLnBrk="1" hangingPunct="1">
              <a:lnSpc>
                <a:spcPct val="80000"/>
              </a:lnSpc>
              <a:defRPr/>
            </a:pPr>
            <a:r>
              <a:rPr lang="tr-TR" sz="2400" dirty="0" smtClean="0">
                <a:solidFill>
                  <a:schemeClr val="tx1"/>
                </a:solidFill>
              </a:rPr>
              <a:t>Yaş</a:t>
            </a:r>
          </a:p>
          <a:p>
            <a:pPr eaLnBrk="1" hangingPunct="1">
              <a:lnSpc>
                <a:spcPct val="80000"/>
              </a:lnSpc>
              <a:defRPr/>
            </a:pPr>
            <a:r>
              <a:rPr lang="tr-TR" sz="2400" dirty="0" smtClean="0">
                <a:solidFill>
                  <a:schemeClr val="tx1"/>
                </a:solidFill>
              </a:rPr>
              <a:t>DM</a:t>
            </a:r>
          </a:p>
          <a:p>
            <a:pPr eaLnBrk="1" hangingPunct="1">
              <a:lnSpc>
                <a:spcPct val="80000"/>
              </a:lnSpc>
              <a:defRPr/>
            </a:pPr>
            <a:r>
              <a:rPr lang="tr-TR" sz="2400" dirty="0" smtClean="0">
                <a:solidFill>
                  <a:schemeClr val="tx1"/>
                </a:solidFill>
              </a:rPr>
              <a:t>Böbrek yetmezliği</a:t>
            </a:r>
          </a:p>
          <a:p>
            <a:pPr eaLnBrk="1" hangingPunct="1">
              <a:lnSpc>
                <a:spcPct val="80000"/>
              </a:lnSpc>
              <a:defRPr/>
            </a:pPr>
            <a:r>
              <a:rPr lang="tr-TR" sz="2400" dirty="0" err="1" smtClean="0">
                <a:solidFill>
                  <a:schemeClr val="tx1"/>
                </a:solidFill>
              </a:rPr>
              <a:t>İmmünosüpresyon</a:t>
            </a:r>
            <a:endParaRPr lang="tr-TR" sz="2400" dirty="0" smtClean="0">
              <a:solidFill>
                <a:schemeClr val="tx1"/>
              </a:solidFill>
            </a:endParaRPr>
          </a:p>
          <a:p>
            <a:pPr eaLnBrk="1" hangingPunct="1">
              <a:lnSpc>
                <a:spcPct val="80000"/>
              </a:lnSpc>
              <a:defRPr/>
            </a:pPr>
            <a:r>
              <a:rPr lang="tr-TR" sz="2400" dirty="0" smtClean="0">
                <a:solidFill>
                  <a:schemeClr val="tx1"/>
                </a:solidFill>
              </a:rPr>
              <a:t>Böbrek taşı</a:t>
            </a:r>
          </a:p>
          <a:p>
            <a:pPr eaLnBrk="1" hangingPunct="1">
              <a:lnSpc>
                <a:spcPct val="80000"/>
              </a:lnSpc>
              <a:defRPr/>
            </a:pPr>
            <a:r>
              <a:rPr lang="tr-TR" sz="2400" dirty="0" err="1" smtClean="0">
                <a:solidFill>
                  <a:schemeClr val="tx1"/>
                </a:solidFill>
              </a:rPr>
              <a:t>Üriner</a:t>
            </a:r>
            <a:r>
              <a:rPr lang="tr-TR" sz="2400" dirty="0" smtClean="0">
                <a:solidFill>
                  <a:schemeClr val="tx1"/>
                </a:solidFill>
              </a:rPr>
              <a:t> cerrahi</a:t>
            </a:r>
          </a:p>
          <a:p>
            <a:pPr eaLnBrk="1" hangingPunct="1">
              <a:lnSpc>
                <a:spcPct val="80000"/>
              </a:lnSpc>
              <a:defRPr/>
            </a:pPr>
            <a:r>
              <a:rPr lang="tr-TR" sz="2400" dirty="0" err="1" smtClean="0">
                <a:solidFill>
                  <a:schemeClr val="tx1"/>
                </a:solidFill>
              </a:rPr>
              <a:t>Üretral</a:t>
            </a:r>
            <a:r>
              <a:rPr lang="tr-TR" sz="2400" dirty="0" smtClean="0">
                <a:solidFill>
                  <a:schemeClr val="tx1"/>
                </a:solidFill>
              </a:rPr>
              <a:t> </a:t>
            </a:r>
            <a:r>
              <a:rPr lang="tr-TR" sz="2400" dirty="0" err="1" smtClean="0">
                <a:solidFill>
                  <a:schemeClr val="tx1"/>
                </a:solidFill>
              </a:rPr>
              <a:t>valv</a:t>
            </a:r>
            <a:endParaRPr lang="tr-TR" sz="2400" dirty="0" smtClean="0">
              <a:solidFill>
                <a:schemeClr val="tx1"/>
              </a:solidFill>
            </a:endParaRPr>
          </a:p>
          <a:p>
            <a:pPr eaLnBrk="1" hangingPunct="1">
              <a:lnSpc>
                <a:spcPct val="80000"/>
              </a:lnSpc>
              <a:defRPr/>
            </a:pPr>
            <a:r>
              <a:rPr lang="tr-TR" sz="2400" dirty="0" smtClean="0">
                <a:solidFill>
                  <a:schemeClr val="tx1"/>
                </a:solidFill>
              </a:rPr>
              <a:t>İşeme bozukluğu</a:t>
            </a:r>
          </a:p>
          <a:p>
            <a:pPr eaLnBrk="1" hangingPunct="1">
              <a:lnSpc>
                <a:spcPct val="80000"/>
              </a:lnSpc>
              <a:defRPr/>
            </a:pPr>
            <a:r>
              <a:rPr lang="tr-TR" sz="2400" dirty="0" err="1" smtClean="0">
                <a:solidFill>
                  <a:schemeClr val="tx1"/>
                </a:solidFill>
              </a:rPr>
              <a:t>Reflü</a:t>
            </a:r>
            <a:r>
              <a:rPr lang="tr-TR" sz="2400" dirty="0" smtClean="0">
                <a:solidFill>
                  <a:schemeClr val="tx1"/>
                </a:solidFill>
              </a:rPr>
              <a:t> (VUR)</a:t>
            </a:r>
          </a:p>
          <a:p>
            <a:pPr eaLnBrk="1" hangingPunct="1">
              <a:lnSpc>
                <a:spcPct val="80000"/>
              </a:lnSpc>
              <a:defRPr/>
            </a:pPr>
            <a:r>
              <a:rPr lang="tr-TR" sz="2400" dirty="0" smtClean="0">
                <a:solidFill>
                  <a:schemeClr val="tx1"/>
                </a:solidFill>
              </a:rPr>
              <a:t>Gebelik</a:t>
            </a:r>
          </a:p>
          <a:p>
            <a:pPr eaLnBrk="1" hangingPunct="1">
              <a:lnSpc>
                <a:spcPct val="80000"/>
              </a:lnSpc>
              <a:defRPr/>
            </a:pPr>
            <a:r>
              <a:rPr lang="tr-TR" sz="2400" dirty="0" err="1" smtClean="0">
                <a:solidFill>
                  <a:schemeClr val="tx1"/>
                </a:solidFill>
              </a:rPr>
              <a:t>Nozokomiyal</a:t>
            </a:r>
            <a:r>
              <a:rPr lang="tr-TR" sz="2400" dirty="0" smtClean="0">
                <a:solidFill>
                  <a:schemeClr val="tx1"/>
                </a:solidFill>
              </a:rPr>
              <a:t>	 </a:t>
            </a:r>
          </a:p>
        </p:txBody>
      </p:sp>
      <p:sp>
        <p:nvSpPr>
          <p:cNvPr id="4" name="3 İçerik Yer Tutucusu"/>
          <p:cNvSpPr>
            <a:spLocks noGrp="1"/>
          </p:cNvSpPr>
          <p:nvPr>
            <p:ph sz="half" idx="4294967295"/>
          </p:nvPr>
        </p:nvSpPr>
        <p:spPr>
          <a:xfrm>
            <a:off x="3563888" y="1844824"/>
            <a:ext cx="5643562" cy="4254351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r>
              <a:rPr lang="tr-TR" b="1" u="sng" dirty="0" smtClean="0">
                <a:solidFill>
                  <a:schemeClr val="tx1"/>
                </a:solidFill>
              </a:rPr>
              <a:t>Akılda kalması gerekenler:</a:t>
            </a:r>
            <a:r>
              <a:rPr lang="tr-TR" sz="1200" dirty="0" smtClean="0">
                <a:solidFill>
                  <a:schemeClr val="tx1"/>
                </a:solidFill>
              </a:rPr>
              <a:t>	</a:t>
            </a:r>
            <a:r>
              <a:rPr lang="tr-TR" sz="1200" dirty="0">
                <a:solidFill>
                  <a:schemeClr val="tx1"/>
                </a:solidFill>
              </a:rPr>
              <a:t> </a:t>
            </a:r>
            <a:r>
              <a:rPr lang="tr-TR" sz="1200" dirty="0" smtClean="0">
                <a:solidFill>
                  <a:schemeClr val="tx1"/>
                </a:solidFill>
              </a:rPr>
              <a:t>     	 </a:t>
            </a:r>
          </a:p>
          <a:p>
            <a:pPr marL="0" indent="0">
              <a:buNone/>
              <a:defRPr/>
            </a:pPr>
            <a:r>
              <a:rPr lang="tr-TR" sz="1200" dirty="0">
                <a:solidFill>
                  <a:schemeClr val="tx1"/>
                </a:solidFill>
              </a:rPr>
              <a:t> </a:t>
            </a:r>
            <a:r>
              <a:rPr lang="tr-TR" sz="1200" dirty="0" smtClean="0">
                <a:solidFill>
                  <a:schemeClr val="tx1"/>
                </a:solidFill>
              </a:rPr>
              <a:t>                   </a:t>
            </a:r>
            <a:r>
              <a:rPr lang="tr-TR" dirty="0" smtClean="0">
                <a:solidFill>
                  <a:schemeClr val="tx1"/>
                </a:solidFill>
              </a:rPr>
              <a:t>   Gebelik			</a:t>
            </a:r>
          </a:p>
          <a:p>
            <a:pPr marL="0" indent="0">
              <a:buNone/>
              <a:defRPr/>
            </a:pPr>
            <a:r>
              <a:rPr lang="tr-TR" dirty="0">
                <a:solidFill>
                  <a:schemeClr val="tx1"/>
                </a:solidFill>
              </a:rPr>
              <a:t> </a:t>
            </a:r>
            <a:r>
              <a:rPr lang="tr-TR" dirty="0" smtClean="0">
                <a:solidFill>
                  <a:schemeClr val="tx1"/>
                </a:solidFill>
              </a:rPr>
              <a:t>           Yapısal anomaliler	</a:t>
            </a:r>
          </a:p>
          <a:p>
            <a:pPr marL="0" indent="0">
              <a:buNone/>
              <a:defRPr/>
            </a:pPr>
            <a:r>
              <a:rPr lang="tr-TR" dirty="0" smtClean="0">
                <a:solidFill>
                  <a:schemeClr val="tx1"/>
                </a:solidFill>
              </a:rPr>
              <a:t>            Böbrek taşı		</a:t>
            </a:r>
          </a:p>
          <a:p>
            <a:pPr marL="0" indent="0">
              <a:buNone/>
              <a:defRPr/>
            </a:pPr>
            <a:r>
              <a:rPr lang="tr-TR" dirty="0" smtClean="0">
                <a:solidFill>
                  <a:schemeClr val="tx1"/>
                </a:solidFill>
              </a:rPr>
              <a:t>            Böbrek yetmezliği</a:t>
            </a:r>
          </a:p>
          <a:p>
            <a:pPr marL="0" indent="0">
              <a:buNone/>
              <a:defRPr/>
            </a:pPr>
            <a:r>
              <a:rPr lang="tr-TR" dirty="0">
                <a:solidFill>
                  <a:schemeClr val="tx1"/>
                </a:solidFill>
              </a:rPr>
              <a:t> </a:t>
            </a:r>
            <a:r>
              <a:rPr lang="tr-TR" dirty="0" smtClean="0">
                <a:solidFill>
                  <a:schemeClr val="tx1"/>
                </a:solidFill>
              </a:rPr>
              <a:t>           </a:t>
            </a:r>
            <a:r>
              <a:rPr lang="tr-TR" dirty="0" err="1" smtClean="0">
                <a:solidFill>
                  <a:schemeClr val="tx1"/>
                </a:solidFill>
              </a:rPr>
              <a:t>İmmün</a:t>
            </a:r>
            <a:r>
              <a:rPr lang="tr-TR" dirty="0" smtClean="0">
                <a:solidFill>
                  <a:schemeClr val="tx1"/>
                </a:solidFill>
              </a:rPr>
              <a:t> yetmezlik		</a:t>
            </a:r>
          </a:p>
          <a:p>
            <a:pPr marL="0" indent="0">
              <a:buNone/>
              <a:defRPr/>
            </a:pPr>
            <a:r>
              <a:rPr lang="tr-TR" dirty="0">
                <a:solidFill>
                  <a:schemeClr val="tx1"/>
                </a:solidFill>
              </a:rPr>
              <a:t> </a:t>
            </a:r>
            <a:r>
              <a:rPr lang="tr-TR" dirty="0" smtClean="0">
                <a:solidFill>
                  <a:schemeClr val="tx1"/>
                </a:solidFill>
              </a:rPr>
              <a:t>           DM							</a:t>
            </a:r>
          </a:p>
        </p:txBody>
      </p:sp>
    </p:spTree>
    <p:extLst>
      <p:ext uri="{BB962C8B-B14F-4D97-AF65-F5344CB8AC3E}">
        <p14:creationId xmlns:p14="http://schemas.microsoft.com/office/powerpoint/2010/main" xmlns="" val="101218338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Başlık"/>
          <p:cNvSpPr>
            <a:spLocks noGrp="1"/>
          </p:cNvSpPr>
          <p:nvPr>
            <p:ph type="title"/>
          </p:nvPr>
        </p:nvSpPr>
        <p:spPr>
          <a:xfrm>
            <a:off x="1403648" y="116632"/>
            <a:ext cx="5913438" cy="678904"/>
          </a:xfrm>
        </p:spPr>
        <p:txBody>
          <a:bodyPr/>
          <a:lstStyle/>
          <a:p>
            <a:pPr>
              <a:defRPr/>
            </a:pPr>
            <a:r>
              <a:rPr lang="tr-TR" sz="3200" dirty="0" smtClean="0">
                <a:solidFill>
                  <a:srgbClr val="FF0000"/>
                </a:solidFill>
              </a:rPr>
              <a:t>Komplike ÜSE Tanısı</a:t>
            </a:r>
            <a:endParaRPr lang="tr-TR" sz="3200" dirty="0">
              <a:solidFill>
                <a:srgbClr val="FF0000"/>
              </a:solidFill>
            </a:endParaRPr>
          </a:p>
        </p:txBody>
      </p:sp>
      <p:sp>
        <p:nvSpPr>
          <p:cNvPr id="3" name="2 İçerik Yer Tutucusu"/>
          <p:cNvSpPr>
            <a:spLocks noGrp="1"/>
          </p:cNvSpPr>
          <p:nvPr>
            <p:ph idx="1"/>
          </p:nvPr>
        </p:nvSpPr>
        <p:spPr>
          <a:xfrm>
            <a:off x="539552" y="1340768"/>
            <a:ext cx="8208911" cy="4884737"/>
          </a:xfrm>
        </p:spPr>
        <p:txBody>
          <a:bodyPr>
            <a:normAutofit lnSpcReduction="10000"/>
          </a:bodyPr>
          <a:lstStyle/>
          <a:p>
            <a:pPr>
              <a:defRPr/>
            </a:pPr>
            <a:r>
              <a:rPr lang="tr-TR" sz="2800" dirty="0" smtClean="0">
                <a:solidFill>
                  <a:schemeClr val="tx1"/>
                </a:solidFill>
              </a:rPr>
              <a:t>İlk adım: </a:t>
            </a:r>
            <a:r>
              <a:rPr lang="tr-TR" sz="2800" dirty="0" err="1" smtClean="0">
                <a:solidFill>
                  <a:schemeClr val="tx1"/>
                </a:solidFill>
              </a:rPr>
              <a:t>Anamnez</a:t>
            </a:r>
            <a:r>
              <a:rPr lang="tr-TR" sz="2800" dirty="0" smtClean="0">
                <a:solidFill>
                  <a:schemeClr val="tx1"/>
                </a:solidFill>
              </a:rPr>
              <a:t> ve FM’de komplike edici faktörün aranması</a:t>
            </a:r>
          </a:p>
          <a:p>
            <a:pPr>
              <a:defRPr/>
            </a:pPr>
            <a:r>
              <a:rPr lang="tr-TR" sz="2800" dirty="0" err="1" smtClean="0">
                <a:solidFill>
                  <a:schemeClr val="tx1"/>
                </a:solidFill>
              </a:rPr>
              <a:t>Anamnezde</a:t>
            </a:r>
            <a:r>
              <a:rPr lang="tr-TR" sz="2800" dirty="0" smtClean="0">
                <a:solidFill>
                  <a:schemeClr val="tx1"/>
                </a:solidFill>
              </a:rPr>
              <a:t> % 50-80 yakalama şansı</a:t>
            </a:r>
          </a:p>
          <a:p>
            <a:pPr>
              <a:defRPr/>
            </a:pPr>
            <a:r>
              <a:rPr lang="tr-TR" sz="2800" dirty="0" err="1" smtClean="0">
                <a:solidFill>
                  <a:schemeClr val="tx1"/>
                </a:solidFill>
              </a:rPr>
              <a:t>Kateterli</a:t>
            </a:r>
            <a:r>
              <a:rPr lang="tr-TR" sz="2800" dirty="0" smtClean="0">
                <a:solidFill>
                  <a:schemeClr val="tx1"/>
                </a:solidFill>
              </a:rPr>
              <a:t> hastalarda, yaşlı hastalarda ve </a:t>
            </a:r>
            <a:r>
              <a:rPr lang="tr-TR" sz="2800" dirty="0" err="1" smtClean="0">
                <a:solidFill>
                  <a:schemeClr val="tx1"/>
                </a:solidFill>
              </a:rPr>
              <a:t>medulla</a:t>
            </a:r>
            <a:r>
              <a:rPr lang="tr-TR" sz="2800" dirty="0" smtClean="0">
                <a:solidFill>
                  <a:schemeClr val="tx1"/>
                </a:solidFill>
              </a:rPr>
              <a:t> </a:t>
            </a:r>
            <a:r>
              <a:rPr lang="tr-TR" sz="2800" dirty="0" err="1" smtClean="0">
                <a:solidFill>
                  <a:schemeClr val="tx1"/>
                </a:solidFill>
              </a:rPr>
              <a:t>spinalis</a:t>
            </a:r>
            <a:r>
              <a:rPr lang="tr-TR" sz="2800" dirty="0" smtClean="0">
                <a:solidFill>
                  <a:schemeClr val="tx1"/>
                </a:solidFill>
              </a:rPr>
              <a:t> hasarı olan hastalarda klasik semptomlar (</a:t>
            </a:r>
            <a:r>
              <a:rPr lang="tr-TR" sz="2800" dirty="0" err="1" smtClean="0">
                <a:solidFill>
                  <a:schemeClr val="tx1"/>
                </a:solidFill>
              </a:rPr>
              <a:t>üriner</a:t>
            </a:r>
            <a:r>
              <a:rPr lang="tr-TR" sz="2800" dirty="0" smtClean="0">
                <a:solidFill>
                  <a:schemeClr val="tx1"/>
                </a:solidFill>
              </a:rPr>
              <a:t> yakınmalar) olmaz.</a:t>
            </a:r>
          </a:p>
          <a:p>
            <a:pPr>
              <a:defRPr/>
            </a:pPr>
            <a:r>
              <a:rPr lang="tr-TR" sz="2800" dirty="0" smtClean="0">
                <a:solidFill>
                  <a:schemeClr val="tx1"/>
                </a:solidFill>
              </a:rPr>
              <a:t>Yaşlılarda yeni başlayan </a:t>
            </a:r>
            <a:r>
              <a:rPr lang="tr-TR" sz="2800" dirty="0" err="1" smtClean="0">
                <a:solidFill>
                  <a:schemeClr val="tx1"/>
                </a:solidFill>
              </a:rPr>
              <a:t>inkontinans</a:t>
            </a:r>
            <a:r>
              <a:rPr lang="tr-TR" sz="2800" dirty="0" smtClean="0">
                <a:solidFill>
                  <a:schemeClr val="tx1"/>
                </a:solidFill>
              </a:rPr>
              <a:t> veya </a:t>
            </a:r>
            <a:r>
              <a:rPr lang="tr-TR" sz="2800" dirty="0" err="1" smtClean="0">
                <a:solidFill>
                  <a:schemeClr val="tx1"/>
                </a:solidFill>
              </a:rPr>
              <a:t>konfüzyon</a:t>
            </a:r>
            <a:endParaRPr lang="tr-TR" sz="2800" dirty="0" smtClean="0">
              <a:solidFill>
                <a:schemeClr val="tx1"/>
              </a:solidFill>
            </a:endParaRPr>
          </a:p>
          <a:p>
            <a:pPr>
              <a:defRPr/>
            </a:pPr>
            <a:r>
              <a:rPr lang="tr-TR" sz="2800" dirty="0" err="1" smtClean="0">
                <a:solidFill>
                  <a:schemeClr val="tx1"/>
                </a:solidFill>
              </a:rPr>
              <a:t>Medulla</a:t>
            </a:r>
            <a:r>
              <a:rPr lang="tr-TR" sz="2800" dirty="0" smtClean="0">
                <a:solidFill>
                  <a:schemeClr val="tx1"/>
                </a:solidFill>
              </a:rPr>
              <a:t> </a:t>
            </a:r>
            <a:r>
              <a:rPr lang="tr-TR" sz="2800" dirty="0" err="1" smtClean="0">
                <a:solidFill>
                  <a:schemeClr val="tx1"/>
                </a:solidFill>
              </a:rPr>
              <a:t>spinalis</a:t>
            </a:r>
            <a:r>
              <a:rPr lang="tr-TR" sz="2800" dirty="0" smtClean="0">
                <a:solidFill>
                  <a:schemeClr val="tx1"/>
                </a:solidFill>
              </a:rPr>
              <a:t> hasarı olan hastalarda idrar yapma sırasında böbrek veya mesanede ağrı veya rahatsızlık hissi, </a:t>
            </a:r>
            <a:r>
              <a:rPr lang="tr-TR" sz="2800" dirty="0" err="1" smtClean="0">
                <a:solidFill>
                  <a:schemeClr val="tx1"/>
                </a:solidFill>
              </a:rPr>
              <a:t>inkontinans</a:t>
            </a:r>
            <a:r>
              <a:rPr lang="tr-TR" sz="2800" dirty="0" smtClean="0">
                <a:solidFill>
                  <a:schemeClr val="tx1"/>
                </a:solidFill>
              </a:rPr>
              <a:t>, ateş, artmış </a:t>
            </a:r>
            <a:r>
              <a:rPr lang="tr-TR" sz="2800" dirty="0" err="1" smtClean="0">
                <a:solidFill>
                  <a:schemeClr val="tx1"/>
                </a:solidFill>
              </a:rPr>
              <a:t>spastisite</a:t>
            </a:r>
            <a:r>
              <a:rPr lang="tr-TR" sz="2800" dirty="0" smtClean="0">
                <a:solidFill>
                  <a:schemeClr val="tx1"/>
                </a:solidFill>
              </a:rPr>
              <a:t>, </a:t>
            </a:r>
            <a:r>
              <a:rPr lang="tr-TR" sz="2800" dirty="0" err="1" smtClean="0">
                <a:solidFill>
                  <a:schemeClr val="tx1"/>
                </a:solidFill>
              </a:rPr>
              <a:t>otonomik</a:t>
            </a:r>
            <a:r>
              <a:rPr lang="tr-TR" sz="2800" dirty="0" smtClean="0">
                <a:solidFill>
                  <a:schemeClr val="tx1"/>
                </a:solidFill>
              </a:rPr>
              <a:t> </a:t>
            </a:r>
            <a:r>
              <a:rPr lang="tr-TR" sz="2800" dirty="0" err="1" smtClean="0">
                <a:solidFill>
                  <a:schemeClr val="tx1"/>
                </a:solidFill>
              </a:rPr>
              <a:t>hiperrefleks</a:t>
            </a:r>
            <a:r>
              <a:rPr lang="tr-TR" sz="2800" dirty="0" smtClean="0">
                <a:solidFill>
                  <a:schemeClr val="tx1"/>
                </a:solidFill>
              </a:rPr>
              <a:t>, halsizlik, letarji, zorlanma hissi </a:t>
            </a:r>
            <a:endParaRPr lang="tr-TR" sz="2800" dirty="0">
              <a:solidFill>
                <a:schemeClr val="tx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xmlns="" val="151435937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0178" name="Rectangle 2"/>
          <p:cNvSpPr>
            <a:spLocks noGrp="1" noRot="1" noChangeArrowheads="1"/>
          </p:cNvSpPr>
          <p:nvPr>
            <p:ph type="title"/>
          </p:nvPr>
        </p:nvSpPr>
        <p:spPr>
          <a:xfrm>
            <a:off x="1331640" y="116632"/>
            <a:ext cx="5688632" cy="718889"/>
          </a:xfr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  <p:txBody>
          <a:bodyPr/>
          <a:lstStyle/>
          <a:p>
            <a:r>
              <a:rPr lang="tr-TR" altLang="tr-TR" sz="3200" dirty="0" smtClean="0">
                <a:solidFill>
                  <a:srgbClr val="FF0000"/>
                </a:solidFill>
                <a:effectLst/>
              </a:rPr>
              <a:t>Dirençli Bakteri – Ne zaman?</a:t>
            </a:r>
          </a:p>
        </p:txBody>
      </p:sp>
      <p:sp>
        <p:nvSpPr>
          <p:cNvPr id="50179" name="Rectangle 3"/>
          <p:cNvSpPr>
            <a:spLocks noGrp="1" noRot="1" noChangeArrowheads="1"/>
          </p:cNvSpPr>
          <p:nvPr>
            <p:ph type="body" idx="1"/>
          </p:nvPr>
        </p:nvSpPr>
        <p:spPr>
          <a:xfrm>
            <a:off x="827584" y="1772816"/>
            <a:ext cx="7942262" cy="3175000"/>
          </a:xfr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  <p:txBody>
          <a:bodyPr/>
          <a:lstStyle/>
          <a:p>
            <a:r>
              <a:rPr lang="tr-TR" altLang="tr-TR" dirty="0" smtClean="0">
                <a:solidFill>
                  <a:schemeClr val="tx1"/>
                </a:solidFill>
                <a:effectLst/>
              </a:rPr>
              <a:t>Yakın zamanda </a:t>
            </a:r>
            <a:r>
              <a:rPr lang="tr-TR" altLang="tr-TR" dirty="0" err="1" smtClean="0">
                <a:solidFill>
                  <a:schemeClr val="tx1"/>
                </a:solidFill>
                <a:effectLst/>
              </a:rPr>
              <a:t>üriner</a:t>
            </a:r>
            <a:r>
              <a:rPr lang="tr-TR" altLang="tr-TR" dirty="0" smtClean="0">
                <a:solidFill>
                  <a:schemeClr val="tx1"/>
                </a:solidFill>
                <a:effectLst/>
              </a:rPr>
              <a:t> sisteme girişim</a:t>
            </a:r>
          </a:p>
          <a:p>
            <a:pPr marL="0" indent="0">
              <a:buNone/>
            </a:pPr>
            <a:endParaRPr lang="tr-TR" altLang="tr-TR" dirty="0" smtClean="0">
              <a:solidFill>
                <a:schemeClr val="tx1"/>
              </a:solidFill>
              <a:effectLst/>
            </a:endParaRPr>
          </a:p>
          <a:p>
            <a:r>
              <a:rPr lang="tr-TR" altLang="tr-TR" dirty="0" smtClean="0">
                <a:solidFill>
                  <a:schemeClr val="tx1"/>
                </a:solidFill>
                <a:effectLst/>
              </a:rPr>
              <a:t>Yakın zamanda antibiyotik kullanımı</a:t>
            </a:r>
          </a:p>
        </p:txBody>
      </p:sp>
    </p:spTree>
    <p:extLst>
      <p:ext uri="{BB962C8B-B14F-4D97-AF65-F5344CB8AC3E}">
        <p14:creationId xmlns:p14="http://schemas.microsoft.com/office/powerpoint/2010/main" xmlns="" val="37604236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2226" name="Rectangle 2"/>
          <p:cNvSpPr>
            <a:spLocks noGrp="1" noChangeArrowheads="1"/>
          </p:cNvSpPr>
          <p:nvPr>
            <p:ph type="title" idx="4294967295"/>
          </p:nvPr>
        </p:nvSpPr>
        <p:spPr>
          <a:xfrm>
            <a:off x="1331465" y="260648"/>
            <a:ext cx="7993063" cy="1080120"/>
          </a:xfr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t"/>
          <a:lstStyle/>
          <a:p>
            <a:pPr algn="l"/>
            <a:r>
              <a:rPr lang="tr-TR" altLang="tr-TR" dirty="0" smtClean="0">
                <a:solidFill>
                  <a:srgbClr val="FF0000"/>
                </a:solidFill>
                <a:effectLst/>
                <a:latin typeface="Arial" charset="0"/>
              </a:rPr>
              <a:t>Toplum Kökenli ÜSE</a:t>
            </a:r>
            <a:br>
              <a:rPr lang="tr-TR" altLang="tr-TR" dirty="0" smtClean="0">
                <a:solidFill>
                  <a:srgbClr val="FF0000"/>
                </a:solidFill>
                <a:effectLst/>
                <a:latin typeface="Arial" charset="0"/>
              </a:rPr>
            </a:br>
            <a:r>
              <a:rPr lang="tr-TR" altLang="tr-TR" dirty="0" smtClean="0">
                <a:solidFill>
                  <a:srgbClr val="FF0000"/>
                </a:solidFill>
                <a:effectLst/>
                <a:latin typeface="Arial" charset="0"/>
              </a:rPr>
              <a:t>GSBL(+) Etken İçin  Risk Faktörleri </a:t>
            </a:r>
          </a:p>
        </p:txBody>
      </p:sp>
      <p:sp>
        <p:nvSpPr>
          <p:cNvPr id="52227" name="Rectangle 3"/>
          <p:cNvSpPr>
            <a:spLocks noGrp="1" noChangeArrowheads="1"/>
          </p:cNvSpPr>
          <p:nvPr>
            <p:ph type="body" idx="4294967295"/>
          </p:nvPr>
        </p:nvSpPr>
        <p:spPr>
          <a:xfrm>
            <a:off x="611560" y="1700808"/>
            <a:ext cx="8075612" cy="4522787"/>
          </a:xfr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normAutofit fontScale="92500" lnSpcReduction="10000"/>
          </a:bodyPr>
          <a:lstStyle/>
          <a:p>
            <a:pPr>
              <a:lnSpc>
                <a:spcPct val="80000"/>
              </a:lnSpc>
              <a:buSzPct val="110000"/>
              <a:buFont typeface="Wingdings" pitchFamily="2" charset="2"/>
              <a:buChar char="§"/>
            </a:pPr>
            <a:r>
              <a:rPr lang="tr-TR" altLang="tr-TR" sz="3000" dirty="0" smtClean="0">
                <a:solidFill>
                  <a:schemeClr val="tx1"/>
                </a:solidFill>
                <a:effectLst/>
              </a:rPr>
              <a:t>Son 3 ay içinde hastanede yatış </a:t>
            </a:r>
          </a:p>
          <a:p>
            <a:pPr>
              <a:lnSpc>
                <a:spcPct val="80000"/>
              </a:lnSpc>
              <a:buSzPct val="110000"/>
              <a:buFont typeface="Wingdings" pitchFamily="2" charset="2"/>
              <a:buChar char="§"/>
            </a:pPr>
            <a:r>
              <a:rPr lang="tr-TR" altLang="tr-TR" sz="3000" dirty="0" smtClean="0">
                <a:solidFill>
                  <a:srgbClr val="FF6600"/>
                </a:solidFill>
                <a:effectLst/>
              </a:rPr>
              <a:t>Son 3 ay içinde antibiyotik kullanımı</a:t>
            </a:r>
          </a:p>
          <a:p>
            <a:pPr>
              <a:lnSpc>
                <a:spcPct val="80000"/>
              </a:lnSpc>
              <a:buSzPct val="110000"/>
              <a:buFont typeface="Wingdings" pitchFamily="2" charset="2"/>
              <a:buChar char="§"/>
            </a:pPr>
            <a:r>
              <a:rPr lang="tr-TR" altLang="tr-TR" sz="3000" dirty="0" smtClean="0">
                <a:solidFill>
                  <a:schemeClr val="tx1"/>
                </a:solidFill>
                <a:effectLst/>
              </a:rPr>
              <a:t>60 yaşın üzerinde olmak</a:t>
            </a:r>
          </a:p>
          <a:p>
            <a:pPr>
              <a:lnSpc>
                <a:spcPct val="80000"/>
              </a:lnSpc>
              <a:buSzPct val="110000"/>
              <a:buFont typeface="Wingdings" pitchFamily="2" charset="2"/>
              <a:buChar char="§"/>
            </a:pPr>
            <a:r>
              <a:rPr lang="tr-TR" altLang="tr-TR" sz="3000" dirty="0" smtClean="0">
                <a:solidFill>
                  <a:schemeClr val="tx1"/>
                </a:solidFill>
                <a:effectLst/>
              </a:rPr>
              <a:t>DM</a:t>
            </a:r>
          </a:p>
          <a:p>
            <a:pPr>
              <a:lnSpc>
                <a:spcPct val="80000"/>
              </a:lnSpc>
              <a:buSzPct val="110000"/>
              <a:buFont typeface="Wingdings" pitchFamily="2" charset="2"/>
              <a:buChar char="§"/>
            </a:pPr>
            <a:r>
              <a:rPr lang="tr-TR" altLang="tr-TR" sz="3000" dirty="0" smtClean="0">
                <a:solidFill>
                  <a:schemeClr val="tx1"/>
                </a:solidFill>
                <a:effectLst/>
              </a:rPr>
              <a:t>Erkek cinsiyet</a:t>
            </a:r>
          </a:p>
          <a:p>
            <a:pPr>
              <a:lnSpc>
                <a:spcPct val="80000"/>
              </a:lnSpc>
              <a:buSzPct val="110000"/>
              <a:buFont typeface="Wingdings" pitchFamily="2" charset="2"/>
              <a:buChar char="§"/>
            </a:pPr>
            <a:r>
              <a:rPr lang="tr-TR" altLang="tr-TR" sz="3000" dirty="0" err="1" smtClean="0">
                <a:solidFill>
                  <a:schemeClr val="tx1"/>
                </a:solidFill>
                <a:effectLst/>
              </a:rPr>
              <a:t>Klebsiella</a:t>
            </a:r>
            <a:r>
              <a:rPr lang="tr-TR" altLang="tr-TR" sz="3000" dirty="0" smtClean="0">
                <a:solidFill>
                  <a:schemeClr val="tx1"/>
                </a:solidFill>
                <a:effectLst/>
              </a:rPr>
              <a:t> </a:t>
            </a:r>
            <a:r>
              <a:rPr lang="tr-TR" altLang="tr-TR" sz="3000" dirty="0" err="1" smtClean="0">
                <a:solidFill>
                  <a:schemeClr val="tx1"/>
                </a:solidFill>
                <a:effectLst/>
              </a:rPr>
              <a:t>pneumoniae</a:t>
            </a:r>
            <a:r>
              <a:rPr lang="tr-TR" altLang="tr-TR" sz="3000" dirty="0" smtClean="0">
                <a:solidFill>
                  <a:schemeClr val="tx1"/>
                </a:solidFill>
                <a:effectLst/>
              </a:rPr>
              <a:t> enfeksiyonu</a:t>
            </a:r>
          </a:p>
          <a:p>
            <a:pPr>
              <a:lnSpc>
                <a:spcPct val="80000"/>
              </a:lnSpc>
              <a:buSzPct val="110000"/>
              <a:buFont typeface="Wingdings" pitchFamily="2" charset="2"/>
              <a:buChar char="§"/>
            </a:pPr>
            <a:r>
              <a:rPr lang="tr-TR" altLang="tr-TR" sz="3000" dirty="0" smtClean="0">
                <a:solidFill>
                  <a:srgbClr val="FF6600"/>
                </a:solidFill>
                <a:effectLst/>
              </a:rPr>
              <a:t>Daha önce 3. kuşak </a:t>
            </a:r>
            <a:r>
              <a:rPr lang="tr-TR" altLang="tr-TR" sz="3000" dirty="0" err="1" smtClean="0">
                <a:solidFill>
                  <a:srgbClr val="FF6600"/>
                </a:solidFill>
                <a:effectLst/>
              </a:rPr>
              <a:t>sefalosporin</a:t>
            </a:r>
            <a:r>
              <a:rPr lang="tr-TR" altLang="tr-TR" sz="3000" dirty="0" smtClean="0">
                <a:solidFill>
                  <a:srgbClr val="FF6600"/>
                </a:solidFill>
                <a:effectLst/>
              </a:rPr>
              <a:t> tedavisi</a:t>
            </a:r>
          </a:p>
          <a:p>
            <a:pPr>
              <a:lnSpc>
                <a:spcPct val="80000"/>
              </a:lnSpc>
              <a:buSzPct val="110000"/>
              <a:buFont typeface="Wingdings" pitchFamily="2" charset="2"/>
              <a:buChar char="§"/>
            </a:pPr>
            <a:r>
              <a:rPr lang="tr-TR" altLang="tr-TR" sz="3000" dirty="0" smtClean="0">
                <a:solidFill>
                  <a:srgbClr val="FF6600"/>
                </a:solidFill>
                <a:effectLst/>
              </a:rPr>
              <a:t>Daha önce 2. kuşak </a:t>
            </a:r>
            <a:r>
              <a:rPr lang="tr-TR" altLang="tr-TR" sz="3000" dirty="0" err="1" smtClean="0">
                <a:solidFill>
                  <a:srgbClr val="FF6600"/>
                </a:solidFill>
                <a:effectLst/>
              </a:rPr>
              <a:t>sefalosporin</a:t>
            </a:r>
            <a:r>
              <a:rPr lang="tr-TR" altLang="tr-TR" sz="3000" dirty="0" smtClean="0">
                <a:solidFill>
                  <a:srgbClr val="FF6600"/>
                </a:solidFill>
                <a:effectLst/>
              </a:rPr>
              <a:t> tedavisi</a:t>
            </a:r>
          </a:p>
          <a:p>
            <a:pPr>
              <a:lnSpc>
                <a:spcPct val="80000"/>
              </a:lnSpc>
              <a:buSzPct val="110000"/>
              <a:buFont typeface="Wingdings" pitchFamily="2" charset="2"/>
              <a:buChar char="§"/>
            </a:pPr>
            <a:r>
              <a:rPr lang="tr-TR" altLang="tr-TR" sz="3000" dirty="0" smtClean="0">
                <a:solidFill>
                  <a:srgbClr val="FF6600"/>
                </a:solidFill>
                <a:effectLst/>
              </a:rPr>
              <a:t>Daha önce </a:t>
            </a:r>
            <a:r>
              <a:rPr lang="tr-TR" altLang="tr-TR" sz="3000" dirty="0" err="1" smtClean="0">
                <a:solidFill>
                  <a:srgbClr val="FF6600"/>
                </a:solidFill>
                <a:effectLst/>
              </a:rPr>
              <a:t>kinolon</a:t>
            </a:r>
            <a:r>
              <a:rPr lang="tr-TR" altLang="tr-TR" sz="3000" dirty="0" smtClean="0">
                <a:solidFill>
                  <a:srgbClr val="FF6600"/>
                </a:solidFill>
                <a:effectLst/>
              </a:rPr>
              <a:t> kullanımı</a:t>
            </a:r>
          </a:p>
          <a:p>
            <a:pPr>
              <a:lnSpc>
                <a:spcPct val="80000"/>
              </a:lnSpc>
              <a:buSzPct val="110000"/>
              <a:buFont typeface="Wingdings" pitchFamily="2" charset="2"/>
              <a:buChar char="§"/>
            </a:pPr>
            <a:r>
              <a:rPr lang="tr-TR" altLang="tr-TR" sz="3000" dirty="0" smtClean="0">
                <a:solidFill>
                  <a:srgbClr val="FF6600"/>
                </a:solidFill>
                <a:effectLst/>
              </a:rPr>
              <a:t>Daha önce penisilin kullanımı	</a:t>
            </a:r>
            <a:r>
              <a:rPr lang="tr-TR" altLang="tr-TR" sz="3000" dirty="0" smtClean="0">
                <a:effectLst/>
              </a:rPr>
              <a:t>		</a:t>
            </a:r>
            <a:r>
              <a:rPr lang="tr-TR" altLang="tr-TR" sz="2000" dirty="0" smtClean="0">
                <a:effectLst/>
              </a:rPr>
              <a:t>								</a:t>
            </a:r>
            <a:r>
              <a:rPr lang="tr-TR" altLang="tr-TR" sz="1900" dirty="0" smtClean="0">
                <a:effectLst/>
              </a:rPr>
              <a:t>		</a:t>
            </a:r>
          </a:p>
        </p:txBody>
      </p:sp>
      <p:sp>
        <p:nvSpPr>
          <p:cNvPr id="2" name="Dikdörtgen 1"/>
          <p:cNvSpPr/>
          <p:nvPr/>
        </p:nvSpPr>
        <p:spPr>
          <a:xfrm>
            <a:off x="323528" y="6571452"/>
            <a:ext cx="5112568" cy="26898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80000"/>
              </a:lnSpc>
              <a:buSzPct val="110000"/>
            </a:pPr>
            <a:r>
              <a:rPr lang="tr-TR" altLang="tr-TR" sz="1400" b="1" dirty="0" err="1"/>
              <a:t>Colodner</a:t>
            </a:r>
            <a:r>
              <a:rPr lang="tr-TR" altLang="tr-TR" sz="1400" b="1" dirty="0"/>
              <a:t> R et al.  </a:t>
            </a:r>
            <a:r>
              <a:rPr lang="tr-TR" altLang="tr-TR" sz="1400" b="1" dirty="0" err="1"/>
              <a:t>Eur</a:t>
            </a:r>
            <a:r>
              <a:rPr lang="tr-TR" altLang="tr-TR" sz="1400" b="1" dirty="0"/>
              <a:t> J </a:t>
            </a:r>
            <a:r>
              <a:rPr lang="tr-TR" altLang="tr-TR" sz="1400" b="1" dirty="0" err="1"/>
              <a:t>Clin</a:t>
            </a:r>
            <a:r>
              <a:rPr lang="tr-TR" altLang="tr-TR" sz="1400" b="1" dirty="0"/>
              <a:t> </a:t>
            </a:r>
            <a:r>
              <a:rPr lang="tr-TR" altLang="tr-TR" sz="1400" b="1" dirty="0" err="1"/>
              <a:t>Microbiol</a:t>
            </a:r>
            <a:r>
              <a:rPr lang="tr-TR" altLang="tr-TR" sz="1400" b="1" dirty="0"/>
              <a:t> </a:t>
            </a:r>
            <a:r>
              <a:rPr lang="tr-TR" altLang="tr-TR" sz="1400" b="1" dirty="0" err="1"/>
              <a:t>Infect</a:t>
            </a:r>
            <a:r>
              <a:rPr lang="tr-TR" altLang="tr-TR" sz="1400" b="1" dirty="0"/>
              <a:t> </a:t>
            </a:r>
            <a:r>
              <a:rPr lang="tr-TR" altLang="tr-TR" sz="1400" b="1" dirty="0" err="1"/>
              <a:t>Dis</a:t>
            </a:r>
            <a:r>
              <a:rPr lang="tr-TR" altLang="tr-TR" sz="1400" b="1" dirty="0"/>
              <a:t> 2004 </a:t>
            </a:r>
          </a:p>
        </p:txBody>
      </p:sp>
    </p:spTree>
    <p:extLst>
      <p:ext uri="{BB962C8B-B14F-4D97-AF65-F5344CB8AC3E}">
        <p14:creationId xmlns:p14="http://schemas.microsoft.com/office/powerpoint/2010/main" xmlns="" val="389873508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4274" name="Rectangle 2"/>
          <p:cNvSpPr>
            <a:spLocks noGrp="1" noChangeArrowheads="1"/>
          </p:cNvSpPr>
          <p:nvPr>
            <p:ph type="title"/>
          </p:nvPr>
        </p:nvSpPr>
        <p:spPr>
          <a:xfrm>
            <a:off x="1331640" y="183777"/>
            <a:ext cx="6624736" cy="1012975"/>
          </a:xfr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r>
              <a:rPr lang="tr-TR" altLang="tr-TR" sz="2400" dirty="0" smtClean="0">
                <a:solidFill>
                  <a:srgbClr val="FF0000"/>
                </a:solidFill>
                <a:effectLst/>
                <a:latin typeface="Arial" charset="0"/>
              </a:rPr>
              <a:t>Toplum Kökenli ÜSE - </a:t>
            </a:r>
            <a:r>
              <a:rPr lang="tr-TR" altLang="tr-TR" sz="2400" i="1" dirty="0" smtClean="0">
                <a:solidFill>
                  <a:srgbClr val="FF0000"/>
                </a:solidFill>
                <a:effectLst/>
                <a:latin typeface="Arial" charset="0"/>
              </a:rPr>
              <a:t>E. </a:t>
            </a:r>
            <a:r>
              <a:rPr lang="tr-TR" altLang="tr-TR" sz="2400" i="1" dirty="0" err="1" smtClean="0">
                <a:solidFill>
                  <a:srgbClr val="FF0000"/>
                </a:solidFill>
                <a:effectLst/>
                <a:latin typeface="Arial" charset="0"/>
              </a:rPr>
              <a:t>coli</a:t>
            </a:r>
            <a:r>
              <a:rPr lang="tr-TR" altLang="tr-TR" sz="2400" dirty="0" smtClean="0">
                <a:solidFill>
                  <a:srgbClr val="FF0000"/>
                </a:solidFill>
                <a:effectLst/>
                <a:latin typeface="Arial" charset="0"/>
              </a:rPr>
              <a:t>  </a:t>
            </a:r>
            <a:br>
              <a:rPr lang="tr-TR" altLang="tr-TR" sz="2400" dirty="0" smtClean="0">
                <a:solidFill>
                  <a:srgbClr val="FF0000"/>
                </a:solidFill>
                <a:effectLst/>
                <a:latin typeface="Arial" charset="0"/>
              </a:rPr>
            </a:br>
            <a:r>
              <a:rPr lang="tr-TR" altLang="tr-TR" sz="2400" dirty="0" err="1" smtClean="0">
                <a:solidFill>
                  <a:srgbClr val="FF0000"/>
                </a:solidFill>
                <a:effectLst/>
                <a:latin typeface="Arial" charset="0"/>
              </a:rPr>
              <a:t>Siprofloksasin</a:t>
            </a:r>
            <a:r>
              <a:rPr lang="tr-TR" altLang="tr-TR" sz="2400" dirty="0" smtClean="0">
                <a:solidFill>
                  <a:srgbClr val="FF0000"/>
                </a:solidFill>
                <a:effectLst/>
                <a:latin typeface="Arial" charset="0"/>
              </a:rPr>
              <a:t> Direnci İçin Risk Faktörleri</a:t>
            </a:r>
          </a:p>
        </p:txBody>
      </p:sp>
      <p:sp>
        <p:nvSpPr>
          <p:cNvPr id="54275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539552" y="1628800"/>
            <a:ext cx="7848872" cy="4248497"/>
          </a:xfr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normAutofit fontScale="92500" lnSpcReduction="20000"/>
          </a:bodyPr>
          <a:lstStyle/>
          <a:p>
            <a:r>
              <a:rPr lang="tr-TR" altLang="tr-TR" dirty="0" smtClean="0">
                <a:solidFill>
                  <a:schemeClr val="tx1"/>
                </a:solidFill>
                <a:effectLst/>
              </a:rPr>
              <a:t>2004 - ÇM çalışma</a:t>
            </a:r>
          </a:p>
          <a:p>
            <a:endParaRPr lang="tr-TR" altLang="tr-TR" sz="1900" dirty="0" smtClean="0">
              <a:solidFill>
                <a:schemeClr val="tx1"/>
              </a:solidFill>
              <a:effectLst/>
            </a:endParaRPr>
          </a:p>
          <a:p>
            <a:r>
              <a:rPr lang="tr-TR" altLang="tr-TR" dirty="0" err="1" smtClean="0">
                <a:solidFill>
                  <a:schemeClr val="tx1"/>
                </a:solidFill>
                <a:effectLst/>
              </a:rPr>
              <a:t>Siprofloksasin</a:t>
            </a:r>
            <a:r>
              <a:rPr lang="tr-TR" altLang="tr-TR" dirty="0" smtClean="0">
                <a:solidFill>
                  <a:schemeClr val="tx1"/>
                </a:solidFill>
                <a:effectLst/>
              </a:rPr>
              <a:t> direnci için bağımsız risk faktörleri</a:t>
            </a:r>
            <a:endParaRPr lang="tr-TR" altLang="tr-TR" dirty="0">
              <a:solidFill>
                <a:schemeClr val="tx1"/>
              </a:solidFill>
            </a:endParaRPr>
          </a:p>
          <a:p>
            <a:pPr marL="0" indent="0">
              <a:buNone/>
            </a:pPr>
            <a:r>
              <a:rPr lang="tr-TR" altLang="tr-TR" dirty="0" smtClean="0">
                <a:solidFill>
                  <a:schemeClr val="tx1"/>
                </a:solidFill>
                <a:effectLst/>
              </a:rPr>
              <a:t>           - &gt; 50 yaş					</a:t>
            </a:r>
          </a:p>
          <a:p>
            <a:pPr marL="0" indent="0">
              <a:buNone/>
            </a:pPr>
            <a:r>
              <a:rPr lang="tr-TR" altLang="tr-TR" dirty="0" smtClean="0">
                <a:solidFill>
                  <a:schemeClr val="tx1"/>
                </a:solidFill>
                <a:effectLst/>
              </a:rPr>
              <a:t>           - Son 1 yıl içinde </a:t>
            </a:r>
            <a:r>
              <a:rPr lang="tr-TR" altLang="tr-TR" dirty="0" err="1" smtClean="0">
                <a:solidFill>
                  <a:schemeClr val="tx1"/>
                </a:solidFill>
                <a:effectLst/>
              </a:rPr>
              <a:t>siprofloksasin</a:t>
            </a:r>
            <a:r>
              <a:rPr lang="tr-TR" altLang="tr-TR" dirty="0" smtClean="0">
                <a:solidFill>
                  <a:schemeClr val="tx1"/>
                </a:solidFill>
                <a:effectLst/>
              </a:rPr>
              <a:t> kullanımı		</a:t>
            </a:r>
          </a:p>
          <a:p>
            <a:pPr marL="0" indent="0">
              <a:buNone/>
            </a:pPr>
            <a:r>
              <a:rPr lang="tr-TR" altLang="tr-TR" dirty="0">
                <a:solidFill>
                  <a:schemeClr val="tx1"/>
                </a:solidFill>
              </a:rPr>
              <a:t> </a:t>
            </a:r>
            <a:r>
              <a:rPr lang="tr-TR" altLang="tr-TR" dirty="0" smtClean="0">
                <a:solidFill>
                  <a:schemeClr val="tx1"/>
                </a:solidFill>
              </a:rPr>
              <a:t>          </a:t>
            </a:r>
            <a:r>
              <a:rPr lang="tr-TR" altLang="tr-TR" dirty="0" smtClean="0">
                <a:solidFill>
                  <a:schemeClr val="tx1"/>
                </a:solidFill>
                <a:effectLst/>
              </a:rPr>
              <a:t>- Komplike ÜSE</a:t>
            </a:r>
          </a:p>
          <a:p>
            <a:pPr marL="0" indent="0">
              <a:buNone/>
            </a:pPr>
            <a:endParaRPr lang="tr-TR" altLang="tr-TR" sz="1900" dirty="0" smtClean="0">
              <a:solidFill>
                <a:schemeClr val="tx1"/>
              </a:solidFill>
              <a:effectLst/>
            </a:endParaRPr>
          </a:p>
          <a:p>
            <a:r>
              <a:rPr lang="tr-TR" altLang="tr-TR" dirty="0" smtClean="0">
                <a:solidFill>
                  <a:schemeClr val="tx1"/>
                </a:solidFill>
                <a:effectLst/>
              </a:rPr>
              <a:t>GSBL </a:t>
            </a:r>
            <a:r>
              <a:rPr lang="tr-TR" altLang="tr-TR" dirty="0" err="1" smtClean="0">
                <a:solidFill>
                  <a:schemeClr val="tx1"/>
                </a:solidFill>
                <a:effectLst/>
              </a:rPr>
              <a:t>siprofloksasin</a:t>
            </a:r>
            <a:r>
              <a:rPr lang="tr-TR" altLang="tr-TR" dirty="0" smtClean="0">
                <a:solidFill>
                  <a:schemeClr val="tx1"/>
                </a:solidFill>
                <a:effectLst/>
              </a:rPr>
              <a:t> kullananlarda 2 kat yüksek </a:t>
            </a:r>
            <a:endParaRPr lang="tr-TR" altLang="tr-TR" dirty="0" smtClean="0">
              <a:solidFill>
                <a:schemeClr val="tx1"/>
              </a:solidFill>
            </a:endParaRPr>
          </a:p>
          <a:p>
            <a:pPr>
              <a:buNone/>
            </a:pPr>
            <a:r>
              <a:rPr lang="tr-TR" altLang="tr-TR" dirty="0" smtClean="0">
                <a:solidFill>
                  <a:schemeClr val="tx1"/>
                </a:solidFill>
                <a:effectLst/>
              </a:rPr>
              <a:t>      (% 15-% 7.4)</a:t>
            </a:r>
            <a:r>
              <a:rPr lang="tr-TR" altLang="tr-TR" sz="1900" dirty="0" smtClean="0">
                <a:solidFill>
                  <a:schemeClr val="tx1"/>
                </a:solidFill>
                <a:effectLst/>
              </a:rPr>
              <a:t>																	</a:t>
            </a:r>
            <a:r>
              <a:rPr lang="tr-TR" altLang="tr-TR" dirty="0" smtClean="0">
                <a:solidFill>
                  <a:schemeClr val="tx1"/>
                </a:solidFill>
                <a:effectLst/>
              </a:rPr>
              <a:t>	</a:t>
            </a:r>
          </a:p>
        </p:txBody>
      </p:sp>
      <p:sp>
        <p:nvSpPr>
          <p:cNvPr id="2" name="Dikdörtgen 1"/>
          <p:cNvSpPr/>
          <p:nvPr/>
        </p:nvSpPr>
        <p:spPr>
          <a:xfrm>
            <a:off x="326481" y="6505599"/>
            <a:ext cx="3514873" cy="307777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tr-TR" altLang="tr-TR" sz="1400" b="1" dirty="0"/>
              <a:t>Arslan H et al. J </a:t>
            </a:r>
            <a:r>
              <a:rPr lang="tr-TR" altLang="tr-TR" sz="1400" b="1" dirty="0" err="1"/>
              <a:t>Antimicrob</a:t>
            </a:r>
            <a:r>
              <a:rPr lang="tr-TR" altLang="tr-TR" sz="1400" b="1" dirty="0"/>
              <a:t> </a:t>
            </a:r>
            <a:r>
              <a:rPr lang="tr-TR" altLang="tr-TR" sz="1400" b="1" dirty="0" err="1"/>
              <a:t>Chemother</a:t>
            </a:r>
            <a:r>
              <a:rPr lang="tr-TR" altLang="tr-TR" sz="1400" b="1" dirty="0"/>
              <a:t> 2005 </a:t>
            </a:r>
            <a:endParaRPr lang="tr-TR" sz="1400" b="1" dirty="0"/>
          </a:p>
        </p:txBody>
      </p:sp>
    </p:spTree>
    <p:extLst>
      <p:ext uri="{BB962C8B-B14F-4D97-AF65-F5344CB8AC3E}">
        <p14:creationId xmlns:p14="http://schemas.microsoft.com/office/powerpoint/2010/main" xmlns="" val="186509807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6322" name="Rectangle 2"/>
          <p:cNvSpPr>
            <a:spLocks noGrp="1" noChangeArrowheads="1"/>
          </p:cNvSpPr>
          <p:nvPr>
            <p:ph type="title" idx="4294967295"/>
          </p:nvPr>
        </p:nvSpPr>
        <p:spPr>
          <a:xfrm>
            <a:off x="1259632" y="332656"/>
            <a:ext cx="7200800" cy="720502"/>
          </a:xfr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t"/>
          <a:lstStyle/>
          <a:p>
            <a:pPr algn="l" eaLnBrk="1" hangingPunct="1"/>
            <a:r>
              <a:rPr lang="tr-TR" altLang="tr-TR" sz="2400" dirty="0" smtClean="0">
                <a:solidFill>
                  <a:srgbClr val="FF0000"/>
                </a:solidFill>
                <a:effectLst/>
                <a:latin typeface="Arial" charset="0"/>
              </a:rPr>
              <a:t> GSBL (+) </a:t>
            </a:r>
            <a:r>
              <a:rPr lang="tr-TR" altLang="tr-TR" sz="2400" i="1" dirty="0" smtClean="0">
                <a:solidFill>
                  <a:srgbClr val="FF0000"/>
                </a:solidFill>
                <a:effectLst/>
                <a:latin typeface="Arial" charset="0"/>
              </a:rPr>
              <a:t>E. </a:t>
            </a:r>
            <a:r>
              <a:rPr lang="tr-TR" altLang="tr-TR" sz="2400" i="1" dirty="0" err="1" smtClean="0">
                <a:solidFill>
                  <a:srgbClr val="FF0000"/>
                </a:solidFill>
                <a:effectLst/>
                <a:latin typeface="Arial" charset="0"/>
              </a:rPr>
              <a:t>coli</a:t>
            </a:r>
            <a:r>
              <a:rPr lang="tr-TR" altLang="tr-TR" sz="2400" dirty="0" smtClean="0">
                <a:solidFill>
                  <a:srgbClr val="FF0000"/>
                </a:solidFill>
                <a:effectLst/>
                <a:latin typeface="Arial" charset="0"/>
              </a:rPr>
              <a:t> ve </a:t>
            </a:r>
            <a:r>
              <a:rPr lang="tr-TR" altLang="tr-TR" sz="2400" i="1" dirty="0" smtClean="0">
                <a:solidFill>
                  <a:srgbClr val="FF0000"/>
                </a:solidFill>
                <a:effectLst/>
                <a:latin typeface="Arial" charset="0"/>
              </a:rPr>
              <a:t>K. </a:t>
            </a:r>
            <a:r>
              <a:rPr lang="tr-TR" altLang="tr-TR" sz="2400" i="1" dirty="0" err="1" smtClean="0">
                <a:solidFill>
                  <a:srgbClr val="FF0000"/>
                </a:solidFill>
                <a:effectLst/>
                <a:latin typeface="Arial" charset="0"/>
              </a:rPr>
              <a:t>pneumoniae</a:t>
            </a:r>
            <a:r>
              <a:rPr lang="tr-TR" altLang="tr-TR" sz="2400" i="1" dirty="0" smtClean="0">
                <a:solidFill>
                  <a:srgbClr val="FF0000"/>
                </a:solidFill>
                <a:effectLst/>
                <a:latin typeface="Arial" charset="0"/>
              </a:rPr>
              <a:t> </a:t>
            </a:r>
            <a:r>
              <a:rPr lang="tr-TR" altLang="tr-TR" sz="2400" dirty="0" smtClean="0">
                <a:solidFill>
                  <a:srgbClr val="FF0000"/>
                </a:solidFill>
                <a:effectLst/>
                <a:latin typeface="Arial" charset="0"/>
              </a:rPr>
              <a:t>Riski</a:t>
            </a:r>
          </a:p>
        </p:txBody>
      </p:sp>
      <p:sp>
        <p:nvSpPr>
          <p:cNvPr id="56323" name="Rectangle 3"/>
          <p:cNvSpPr>
            <a:spLocks noGrp="1" noChangeArrowheads="1"/>
          </p:cNvSpPr>
          <p:nvPr>
            <p:ph type="body" idx="4294967295"/>
          </p:nvPr>
        </p:nvSpPr>
        <p:spPr>
          <a:xfrm>
            <a:off x="899592" y="1556792"/>
            <a:ext cx="7704856" cy="4256087"/>
          </a:xfr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pPr eaLnBrk="1" hangingPunct="1"/>
            <a:r>
              <a:rPr lang="tr-TR" altLang="tr-TR" dirty="0" smtClean="0">
                <a:solidFill>
                  <a:schemeClr val="tx1"/>
                </a:solidFill>
                <a:effectLst/>
              </a:rPr>
              <a:t>Toplum kökenli / başlangıçlı ÜSE</a:t>
            </a:r>
          </a:p>
          <a:p>
            <a:pPr marL="0" indent="0" eaLnBrk="1" hangingPunct="1">
              <a:buNone/>
            </a:pPr>
            <a:r>
              <a:rPr lang="tr-TR" altLang="tr-TR" dirty="0" smtClean="0">
                <a:solidFill>
                  <a:schemeClr val="tx1"/>
                </a:solidFill>
                <a:effectLst/>
              </a:rPr>
              <a:t>			</a:t>
            </a:r>
          </a:p>
          <a:p>
            <a:pPr eaLnBrk="1" hangingPunct="1"/>
            <a:r>
              <a:rPr lang="tr-TR" altLang="tr-TR" dirty="0" smtClean="0">
                <a:solidFill>
                  <a:schemeClr val="tx1"/>
                </a:solidFill>
                <a:effectLst/>
              </a:rPr>
              <a:t>Bağımsız risk faktörleri	</a:t>
            </a:r>
            <a:endParaRPr lang="tr-TR" altLang="tr-TR" sz="1200" dirty="0" smtClean="0">
              <a:solidFill>
                <a:schemeClr val="tx1"/>
              </a:solidFill>
              <a:effectLst/>
            </a:endParaRPr>
          </a:p>
          <a:p>
            <a:pPr marL="0" indent="0" eaLnBrk="1" hangingPunct="1">
              <a:buNone/>
            </a:pPr>
            <a:r>
              <a:rPr lang="tr-TR" altLang="tr-TR" sz="1200" dirty="0" smtClean="0">
                <a:solidFill>
                  <a:schemeClr val="tx1"/>
                </a:solidFill>
                <a:effectLst/>
              </a:rPr>
              <a:t>				</a:t>
            </a:r>
          </a:p>
          <a:p>
            <a:pPr marL="0" indent="0" eaLnBrk="1" hangingPunct="1">
              <a:buNone/>
            </a:pPr>
            <a:r>
              <a:rPr lang="tr-TR" altLang="tr-TR" dirty="0">
                <a:solidFill>
                  <a:schemeClr val="tx1"/>
                </a:solidFill>
              </a:rPr>
              <a:t> </a:t>
            </a:r>
            <a:r>
              <a:rPr lang="tr-TR" altLang="tr-TR" dirty="0" smtClean="0">
                <a:solidFill>
                  <a:schemeClr val="tx1"/>
                </a:solidFill>
              </a:rPr>
              <a:t>      </a:t>
            </a:r>
            <a:r>
              <a:rPr lang="tr-TR" altLang="tr-TR" dirty="0" smtClean="0">
                <a:solidFill>
                  <a:schemeClr val="tx1"/>
                </a:solidFill>
                <a:effectLst/>
              </a:rPr>
              <a:t>- Öncesinde ürolojik operasyon geçirilmesi	</a:t>
            </a:r>
          </a:p>
          <a:p>
            <a:pPr marL="0" indent="0" eaLnBrk="1" hangingPunct="1">
              <a:buNone/>
            </a:pPr>
            <a:r>
              <a:rPr lang="tr-TR" altLang="tr-TR" dirty="0" smtClean="0">
                <a:solidFill>
                  <a:schemeClr val="tx1"/>
                </a:solidFill>
                <a:effectLst/>
              </a:rPr>
              <a:t>       - Son 3 ay içinde </a:t>
            </a:r>
            <a:r>
              <a:rPr lang="tr-TR" altLang="tr-TR" dirty="0" err="1" smtClean="0">
                <a:solidFill>
                  <a:schemeClr val="tx1"/>
                </a:solidFill>
                <a:effectLst/>
              </a:rPr>
              <a:t>kinolon</a:t>
            </a:r>
            <a:r>
              <a:rPr lang="tr-TR" altLang="tr-TR" dirty="0" smtClean="0">
                <a:solidFill>
                  <a:schemeClr val="tx1"/>
                </a:solidFill>
                <a:effectLst/>
              </a:rPr>
              <a:t> veya </a:t>
            </a:r>
            <a:r>
              <a:rPr lang="tr-TR" altLang="tr-TR" dirty="0" err="1" smtClean="0">
                <a:solidFill>
                  <a:schemeClr val="tx1"/>
                </a:solidFill>
                <a:effectLst/>
              </a:rPr>
              <a:t>sefalosporin</a:t>
            </a:r>
            <a:r>
              <a:rPr lang="tr-TR" altLang="tr-TR" dirty="0" smtClean="0">
                <a:solidFill>
                  <a:schemeClr val="tx1"/>
                </a:solidFill>
                <a:effectLst/>
              </a:rPr>
              <a:t>        </a:t>
            </a:r>
          </a:p>
          <a:p>
            <a:pPr marL="0" indent="0" eaLnBrk="1" hangingPunct="1">
              <a:buNone/>
            </a:pPr>
            <a:r>
              <a:rPr lang="tr-TR" altLang="tr-TR" dirty="0" smtClean="0">
                <a:solidFill>
                  <a:schemeClr val="tx1"/>
                </a:solidFill>
              </a:rPr>
              <a:t>         </a:t>
            </a:r>
            <a:r>
              <a:rPr lang="tr-TR" altLang="tr-TR" dirty="0" smtClean="0">
                <a:solidFill>
                  <a:schemeClr val="tx1"/>
                </a:solidFill>
                <a:effectLst/>
              </a:rPr>
              <a:t>kullanımı</a:t>
            </a:r>
            <a:r>
              <a:rPr lang="tr-TR" altLang="tr-TR" sz="1900" dirty="0" smtClean="0">
                <a:solidFill>
                  <a:schemeClr val="tx1"/>
                </a:solidFill>
                <a:effectLst/>
              </a:rPr>
              <a:t>																			</a:t>
            </a:r>
            <a:endParaRPr lang="tr-TR" altLang="tr-TR" dirty="0" smtClean="0">
              <a:solidFill>
                <a:schemeClr val="tx1"/>
              </a:solidFill>
              <a:effectLst/>
            </a:endParaRPr>
          </a:p>
        </p:txBody>
      </p:sp>
      <p:sp>
        <p:nvSpPr>
          <p:cNvPr id="2" name="Dikdörtgen 1"/>
          <p:cNvSpPr/>
          <p:nvPr/>
        </p:nvSpPr>
        <p:spPr>
          <a:xfrm>
            <a:off x="251520" y="6488668"/>
            <a:ext cx="2585580" cy="307777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tr-TR" altLang="tr-TR" sz="1400" b="1" dirty="0"/>
              <a:t>Yılmaz E et al. J </a:t>
            </a:r>
            <a:r>
              <a:rPr lang="tr-TR" altLang="tr-TR" sz="1400" b="1" dirty="0" err="1"/>
              <a:t>Chemother</a:t>
            </a:r>
            <a:r>
              <a:rPr lang="tr-TR" altLang="tr-TR" sz="1400" b="1" dirty="0"/>
              <a:t> 2008</a:t>
            </a:r>
          </a:p>
        </p:txBody>
      </p:sp>
    </p:spTree>
    <p:extLst>
      <p:ext uri="{BB962C8B-B14F-4D97-AF65-F5344CB8AC3E}">
        <p14:creationId xmlns:p14="http://schemas.microsoft.com/office/powerpoint/2010/main" xmlns="" val="23083902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4578" name="Rectangle 2"/>
          <p:cNvSpPr>
            <a:spLocks noGrp="1" noRot="1" noChangeArrowheads="1"/>
          </p:cNvSpPr>
          <p:nvPr>
            <p:ph type="title"/>
          </p:nvPr>
        </p:nvSpPr>
        <p:spPr>
          <a:xfrm>
            <a:off x="1382340" y="116632"/>
            <a:ext cx="7150100" cy="678904"/>
          </a:xfrm>
        </p:spPr>
        <p:txBody>
          <a:bodyPr/>
          <a:lstStyle/>
          <a:p>
            <a:pPr eaLnBrk="1" hangingPunct="1">
              <a:defRPr/>
            </a:pPr>
            <a:r>
              <a:rPr lang="tr-TR" sz="3200" dirty="0" err="1" smtClean="0">
                <a:solidFill>
                  <a:srgbClr val="FF0000"/>
                </a:solidFill>
              </a:rPr>
              <a:t>Asemptomatik</a:t>
            </a:r>
            <a:r>
              <a:rPr lang="tr-TR" sz="3200" dirty="0" smtClean="0">
                <a:solidFill>
                  <a:srgbClr val="FF0000"/>
                </a:solidFill>
              </a:rPr>
              <a:t> </a:t>
            </a:r>
            <a:r>
              <a:rPr lang="tr-TR" sz="3200" dirty="0" err="1" smtClean="0">
                <a:solidFill>
                  <a:srgbClr val="FF0000"/>
                </a:solidFill>
              </a:rPr>
              <a:t>Bakteriüri</a:t>
            </a:r>
            <a:endParaRPr lang="tr-TR" sz="3200" dirty="0" smtClean="0">
              <a:solidFill>
                <a:srgbClr val="FF0000"/>
              </a:solidFill>
            </a:endParaRPr>
          </a:p>
        </p:txBody>
      </p:sp>
      <p:sp>
        <p:nvSpPr>
          <p:cNvPr id="24579" name="Rectangle 3"/>
          <p:cNvSpPr>
            <a:spLocks noGrp="1" noRot="1" noChangeArrowheads="1"/>
          </p:cNvSpPr>
          <p:nvPr>
            <p:ph type="body" idx="1"/>
          </p:nvPr>
        </p:nvSpPr>
        <p:spPr>
          <a:xfrm>
            <a:off x="683568" y="1339552"/>
            <a:ext cx="8280920" cy="5257800"/>
          </a:xfrm>
        </p:spPr>
        <p:txBody>
          <a:bodyPr/>
          <a:lstStyle/>
          <a:p>
            <a:pPr eaLnBrk="1" hangingPunct="1">
              <a:lnSpc>
                <a:spcPct val="90000"/>
              </a:lnSpc>
              <a:defRPr/>
            </a:pPr>
            <a:r>
              <a:rPr lang="tr-TR" sz="2800" dirty="0" smtClean="0">
                <a:solidFill>
                  <a:schemeClr val="tx1"/>
                </a:solidFill>
              </a:rPr>
              <a:t>ÜSE semptomları yok</a:t>
            </a:r>
          </a:p>
          <a:p>
            <a:pPr eaLnBrk="1" hangingPunct="1">
              <a:lnSpc>
                <a:spcPct val="90000"/>
              </a:lnSpc>
              <a:defRPr/>
            </a:pPr>
            <a:r>
              <a:rPr lang="tr-TR" sz="2800" dirty="0" smtClean="0">
                <a:solidFill>
                  <a:schemeClr val="tx1"/>
                </a:solidFill>
              </a:rPr>
              <a:t>Kadınlarda birbirini izleyen iki farklı orta akım idrar kültüründe (≥100000 </a:t>
            </a:r>
            <a:r>
              <a:rPr lang="tr-TR" sz="2800" dirty="0" err="1" smtClean="0">
                <a:solidFill>
                  <a:schemeClr val="tx1"/>
                </a:solidFill>
              </a:rPr>
              <a:t>kob</a:t>
            </a:r>
            <a:r>
              <a:rPr lang="tr-TR" sz="2800" dirty="0" smtClean="0">
                <a:solidFill>
                  <a:schemeClr val="tx1"/>
                </a:solidFill>
              </a:rPr>
              <a:t>/ml) aynı bakterinin üremesi</a:t>
            </a:r>
          </a:p>
          <a:p>
            <a:pPr eaLnBrk="1" hangingPunct="1">
              <a:lnSpc>
                <a:spcPct val="90000"/>
              </a:lnSpc>
              <a:defRPr/>
            </a:pPr>
            <a:r>
              <a:rPr lang="tr-TR" sz="2800" dirty="0" smtClean="0">
                <a:solidFill>
                  <a:schemeClr val="tx1"/>
                </a:solidFill>
              </a:rPr>
              <a:t>Erkeklerde tek bir kültür tanı için yeterli</a:t>
            </a:r>
          </a:p>
          <a:p>
            <a:pPr eaLnBrk="1" hangingPunct="1">
              <a:lnSpc>
                <a:spcPct val="90000"/>
              </a:lnSpc>
              <a:defRPr/>
            </a:pPr>
            <a:r>
              <a:rPr lang="tr-TR" sz="2800" dirty="0" err="1" smtClean="0">
                <a:solidFill>
                  <a:schemeClr val="tx1"/>
                </a:solidFill>
              </a:rPr>
              <a:t>Kateterle</a:t>
            </a:r>
            <a:r>
              <a:rPr lang="tr-TR" sz="2800" dirty="0" smtClean="0">
                <a:solidFill>
                  <a:schemeClr val="tx1"/>
                </a:solidFill>
              </a:rPr>
              <a:t> alınan idrar için ≥100 </a:t>
            </a:r>
            <a:r>
              <a:rPr lang="tr-TR" sz="2800" dirty="0" err="1" smtClean="0">
                <a:solidFill>
                  <a:schemeClr val="tx1"/>
                </a:solidFill>
              </a:rPr>
              <a:t>kob</a:t>
            </a:r>
            <a:r>
              <a:rPr lang="tr-TR" sz="2800" dirty="0" smtClean="0">
                <a:solidFill>
                  <a:schemeClr val="tx1"/>
                </a:solidFill>
              </a:rPr>
              <a:t>/ml yeterli</a:t>
            </a:r>
          </a:p>
          <a:p>
            <a:pPr eaLnBrk="1" hangingPunct="1">
              <a:lnSpc>
                <a:spcPct val="90000"/>
              </a:lnSpc>
              <a:defRPr/>
            </a:pPr>
            <a:r>
              <a:rPr lang="tr-TR" sz="2800" dirty="0" smtClean="0">
                <a:solidFill>
                  <a:schemeClr val="tx1"/>
                </a:solidFill>
              </a:rPr>
              <a:t>Geçici mesane </a:t>
            </a:r>
            <a:r>
              <a:rPr lang="tr-TR" sz="2800" dirty="0" err="1" smtClean="0">
                <a:solidFill>
                  <a:schemeClr val="tx1"/>
                </a:solidFill>
              </a:rPr>
              <a:t>kolonizasyonu</a:t>
            </a:r>
            <a:endParaRPr lang="tr-TR" sz="2800" dirty="0" smtClean="0">
              <a:solidFill>
                <a:schemeClr val="tx1"/>
              </a:solidFill>
            </a:endParaRPr>
          </a:p>
          <a:p>
            <a:pPr eaLnBrk="1" hangingPunct="1">
              <a:defRPr/>
            </a:pPr>
            <a:r>
              <a:rPr lang="tr-TR" sz="2800" dirty="0" err="1" smtClean="0">
                <a:solidFill>
                  <a:schemeClr val="tx1"/>
                </a:solidFill>
              </a:rPr>
              <a:t>Prevalans</a:t>
            </a:r>
            <a:r>
              <a:rPr lang="tr-TR" sz="2800" dirty="0" smtClean="0">
                <a:solidFill>
                  <a:schemeClr val="tx1"/>
                </a:solidFill>
              </a:rPr>
              <a:t>		</a:t>
            </a:r>
            <a:r>
              <a:rPr lang="tr-TR" sz="2400" dirty="0" smtClean="0">
                <a:solidFill>
                  <a:schemeClr val="tx1"/>
                </a:solidFill>
              </a:rPr>
              <a:t>						</a:t>
            </a:r>
            <a:r>
              <a:rPr lang="tr-TR" sz="1800" dirty="0" smtClean="0">
                <a:solidFill>
                  <a:schemeClr val="tx1"/>
                </a:solidFill>
              </a:rPr>
              <a:t>Okul çağı kız çocukları % 1-2					</a:t>
            </a:r>
          </a:p>
          <a:p>
            <a:pPr marL="0" indent="0" eaLnBrk="1" hangingPunct="1">
              <a:buNone/>
              <a:defRPr/>
            </a:pPr>
            <a:r>
              <a:rPr lang="tr-TR" sz="1800" dirty="0">
                <a:solidFill>
                  <a:schemeClr val="tx1"/>
                </a:solidFill>
              </a:rPr>
              <a:t> </a:t>
            </a:r>
            <a:r>
              <a:rPr lang="tr-TR" sz="1800" dirty="0" smtClean="0">
                <a:solidFill>
                  <a:schemeClr val="tx1"/>
                </a:solidFill>
              </a:rPr>
              <a:t>                 Cinsel aktif kadınlar % 2-5					</a:t>
            </a:r>
          </a:p>
          <a:p>
            <a:pPr marL="0" indent="0" eaLnBrk="1" hangingPunct="1">
              <a:buNone/>
              <a:defRPr/>
            </a:pPr>
            <a:r>
              <a:rPr lang="tr-TR" sz="1800" dirty="0">
                <a:solidFill>
                  <a:schemeClr val="tx1"/>
                </a:solidFill>
              </a:rPr>
              <a:t> </a:t>
            </a:r>
            <a:r>
              <a:rPr lang="tr-TR" sz="1800" dirty="0" smtClean="0">
                <a:solidFill>
                  <a:schemeClr val="tx1"/>
                </a:solidFill>
              </a:rPr>
              <a:t>                 65 yaş üzeri kadınlar % 10-15					</a:t>
            </a:r>
          </a:p>
          <a:p>
            <a:pPr marL="0" indent="0" eaLnBrk="1" hangingPunct="1">
              <a:spcBef>
                <a:spcPts val="0"/>
              </a:spcBef>
              <a:buNone/>
              <a:defRPr/>
            </a:pPr>
            <a:r>
              <a:rPr lang="tr-TR" sz="1800" dirty="0">
                <a:solidFill>
                  <a:schemeClr val="tx1"/>
                </a:solidFill>
              </a:rPr>
              <a:t> </a:t>
            </a:r>
            <a:r>
              <a:rPr lang="tr-TR" sz="1800" dirty="0" smtClean="0">
                <a:solidFill>
                  <a:schemeClr val="tx1"/>
                </a:solidFill>
              </a:rPr>
              <a:t>                 Hamilelik	</a:t>
            </a:r>
            <a:r>
              <a:rPr lang="tr-TR" sz="1800" dirty="0">
                <a:solidFill>
                  <a:schemeClr val="tx1"/>
                </a:solidFill>
              </a:rPr>
              <a:t> </a:t>
            </a:r>
            <a:r>
              <a:rPr lang="tr-TR" sz="1800" dirty="0" smtClean="0">
                <a:solidFill>
                  <a:schemeClr val="tx1"/>
                </a:solidFill>
              </a:rPr>
              <a:t>% 2-11				</a:t>
            </a:r>
          </a:p>
          <a:p>
            <a:pPr marL="0" indent="0" eaLnBrk="1" hangingPunct="1">
              <a:spcBef>
                <a:spcPts val="0"/>
              </a:spcBef>
              <a:buNone/>
              <a:defRPr/>
            </a:pPr>
            <a:r>
              <a:rPr lang="tr-TR" sz="1800" dirty="0" smtClean="0">
                <a:solidFill>
                  <a:schemeClr val="tx1"/>
                </a:solidFill>
              </a:rPr>
              <a:t>                  Erkeklerde (&gt; 65 yaş) % 5-10</a:t>
            </a:r>
            <a:r>
              <a:rPr lang="tr-TR" sz="2400" dirty="0" smtClean="0">
                <a:solidFill>
                  <a:schemeClr val="tx1"/>
                </a:solidFill>
              </a:rPr>
              <a:t>			 </a:t>
            </a:r>
          </a:p>
        </p:txBody>
      </p:sp>
    </p:spTree>
    <p:extLst>
      <p:ext uri="{BB962C8B-B14F-4D97-AF65-F5344CB8AC3E}">
        <p14:creationId xmlns:p14="http://schemas.microsoft.com/office/powerpoint/2010/main" xmlns="" val="33281874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0178" name="Rectangle 2"/>
          <p:cNvSpPr>
            <a:spLocks noGrp="1" noRot="1" noChangeArrowheads="1"/>
          </p:cNvSpPr>
          <p:nvPr>
            <p:ph type="title"/>
          </p:nvPr>
        </p:nvSpPr>
        <p:spPr>
          <a:xfrm>
            <a:off x="1331640" y="116632"/>
            <a:ext cx="6552728" cy="678904"/>
          </a:xfrm>
        </p:spPr>
        <p:txBody>
          <a:bodyPr/>
          <a:lstStyle/>
          <a:p>
            <a:pPr eaLnBrk="1" hangingPunct="1">
              <a:defRPr/>
            </a:pPr>
            <a:r>
              <a:rPr lang="tr-TR" sz="3200" dirty="0" err="1" smtClean="0">
                <a:solidFill>
                  <a:srgbClr val="FF0000"/>
                </a:solidFill>
              </a:rPr>
              <a:t>Asemptomatik</a:t>
            </a:r>
            <a:r>
              <a:rPr lang="tr-TR" sz="3200" dirty="0" smtClean="0">
                <a:solidFill>
                  <a:srgbClr val="FF0000"/>
                </a:solidFill>
              </a:rPr>
              <a:t> </a:t>
            </a:r>
            <a:r>
              <a:rPr lang="tr-TR" sz="3200" dirty="0" err="1" smtClean="0">
                <a:solidFill>
                  <a:srgbClr val="FF0000"/>
                </a:solidFill>
              </a:rPr>
              <a:t>Bakteriüri</a:t>
            </a:r>
            <a:r>
              <a:rPr lang="tr-TR" sz="3200" dirty="0" smtClean="0">
                <a:solidFill>
                  <a:srgbClr val="FF0000"/>
                </a:solidFill>
              </a:rPr>
              <a:t>-Hamilelik</a:t>
            </a:r>
          </a:p>
        </p:txBody>
      </p:sp>
      <p:sp>
        <p:nvSpPr>
          <p:cNvPr id="50179" name="Rectangle 3"/>
          <p:cNvSpPr>
            <a:spLocks noGrp="1" noRot="1" noChangeArrowheads="1"/>
          </p:cNvSpPr>
          <p:nvPr>
            <p:ph type="body" idx="1"/>
          </p:nvPr>
        </p:nvSpPr>
        <p:spPr>
          <a:xfrm>
            <a:off x="675258" y="1628800"/>
            <a:ext cx="8073206" cy="4038600"/>
          </a:xfrm>
        </p:spPr>
        <p:txBody>
          <a:bodyPr/>
          <a:lstStyle/>
          <a:p>
            <a:pPr eaLnBrk="1" hangingPunct="1">
              <a:defRPr/>
            </a:pPr>
            <a:r>
              <a:rPr lang="tr-TR" dirty="0" smtClean="0">
                <a:solidFill>
                  <a:schemeClr val="tx1"/>
                </a:solidFill>
              </a:rPr>
              <a:t>Hamileliğin erken döneminde tarama yapılmalı ve varsa tedavi edilmelidir.</a:t>
            </a:r>
          </a:p>
          <a:p>
            <a:pPr eaLnBrk="1" hangingPunct="1">
              <a:defRPr/>
            </a:pPr>
            <a:r>
              <a:rPr lang="tr-TR" dirty="0" smtClean="0">
                <a:solidFill>
                  <a:schemeClr val="tx1"/>
                </a:solidFill>
              </a:rPr>
              <a:t>Tedavi süresi 3-7 gündür.</a:t>
            </a:r>
          </a:p>
          <a:p>
            <a:pPr eaLnBrk="1" hangingPunct="1">
              <a:defRPr/>
            </a:pPr>
            <a:r>
              <a:rPr lang="tr-TR" dirty="0" smtClean="0">
                <a:solidFill>
                  <a:schemeClr val="tx1"/>
                </a:solidFill>
              </a:rPr>
              <a:t>Tedavi sonrası periyodik izlenmelidir.</a:t>
            </a:r>
          </a:p>
          <a:p>
            <a:pPr eaLnBrk="1" hangingPunct="1">
              <a:defRPr/>
            </a:pPr>
            <a:r>
              <a:rPr lang="tr-TR" dirty="0" smtClean="0">
                <a:solidFill>
                  <a:schemeClr val="tx1"/>
                </a:solidFill>
              </a:rPr>
              <a:t>Erken dönemde </a:t>
            </a:r>
            <a:r>
              <a:rPr lang="tr-TR" dirty="0" err="1" smtClean="0">
                <a:solidFill>
                  <a:schemeClr val="tx1"/>
                </a:solidFill>
              </a:rPr>
              <a:t>bakteriüri</a:t>
            </a:r>
            <a:r>
              <a:rPr lang="tr-TR" dirty="0" smtClean="0">
                <a:solidFill>
                  <a:schemeClr val="tx1"/>
                </a:solidFill>
              </a:rPr>
              <a:t> yoksa geç dönemde taramaya gerek yoktur.</a:t>
            </a:r>
          </a:p>
        </p:txBody>
      </p:sp>
    </p:spTree>
    <p:extLst>
      <p:ext uri="{BB962C8B-B14F-4D97-AF65-F5344CB8AC3E}">
        <p14:creationId xmlns:p14="http://schemas.microsoft.com/office/powerpoint/2010/main" xmlns="" val="348884224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1202" name="Rectangle 2"/>
          <p:cNvSpPr>
            <a:spLocks noGrp="1" noRot="1" noChangeArrowheads="1"/>
          </p:cNvSpPr>
          <p:nvPr>
            <p:ph type="title"/>
          </p:nvPr>
        </p:nvSpPr>
        <p:spPr>
          <a:xfrm>
            <a:off x="1381000" y="188640"/>
            <a:ext cx="7583488" cy="606896"/>
          </a:xfrm>
        </p:spPr>
        <p:txBody>
          <a:bodyPr/>
          <a:lstStyle/>
          <a:p>
            <a:pPr eaLnBrk="1" hangingPunct="1">
              <a:defRPr/>
            </a:pPr>
            <a:r>
              <a:rPr lang="tr-TR" sz="3200" dirty="0" err="1" smtClean="0">
                <a:solidFill>
                  <a:srgbClr val="FF0000"/>
                </a:solidFill>
              </a:rPr>
              <a:t>Asemptomatik</a:t>
            </a:r>
            <a:r>
              <a:rPr lang="tr-TR" sz="3200" dirty="0" smtClean="0">
                <a:solidFill>
                  <a:srgbClr val="FF0000"/>
                </a:solidFill>
              </a:rPr>
              <a:t> </a:t>
            </a:r>
            <a:r>
              <a:rPr lang="tr-TR" sz="3200" dirty="0" err="1" smtClean="0">
                <a:solidFill>
                  <a:srgbClr val="FF0000"/>
                </a:solidFill>
              </a:rPr>
              <a:t>Bakteriüri</a:t>
            </a:r>
            <a:endParaRPr lang="tr-TR" sz="3200" dirty="0" smtClean="0">
              <a:solidFill>
                <a:srgbClr val="FF0000"/>
              </a:solidFill>
            </a:endParaRPr>
          </a:p>
        </p:txBody>
      </p:sp>
      <p:sp>
        <p:nvSpPr>
          <p:cNvPr id="51203" name="Rectangle 3"/>
          <p:cNvSpPr>
            <a:spLocks noGrp="1" noRot="1" noChangeArrowheads="1"/>
          </p:cNvSpPr>
          <p:nvPr>
            <p:ph type="body" idx="1"/>
          </p:nvPr>
        </p:nvSpPr>
        <p:spPr>
          <a:xfrm>
            <a:off x="683568" y="1556792"/>
            <a:ext cx="7857182" cy="4325937"/>
          </a:xfrm>
        </p:spPr>
        <p:txBody>
          <a:bodyPr/>
          <a:lstStyle/>
          <a:p>
            <a:pPr eaLnBrk="1" hangingPunct="1">
              <a:defRPr/>
            </a:pPr>
            <a:r>
              <a:rPr lang="tr-TR" dirty="0" err="1" smtClean="0">
                <a:solidFill>
                  <a:schemeClr val="tx1"/>
                </a:solidFill>
              </a:rPr>
              <a:t>Transüretral</a:t>
            </a:r>
            <a:r>
              <a:rPr lang="tr-TR" dirty="0" smtClean="0">
                <a:solidFill>
                  <a:schemeClr val="tx1"/>
                </a:solidFill>
              </a:rPr>
              <a:t> prostat rezeksiyonu öncesi tarama ve varsa tedavi edilmelidir.</a:t>
            </a:r>
          </a:p>
          <a:p>
            <a:pPr eaLnBrk="1" hangingPunct="1">
              <a:defRPr/>
            </a:pPr>
            <a:r>
              <a:rPr lang="tr-TR" dirty="0" err="1" smtClean="0">
                <a:solidFill>
                  <a:schemeClr val="tx1"/>
                </a:solidFill>
              </a:rPr>
              <a:t>Mukozal</a:t>
            </a:r>
            <a:r>
              <a:rPr lang="tr-TR" dirty="0" smtClean="0">
                <a:solidFill>
                  <a:schemeClr val="tx1"/>
                </a:solidFill>
              </a:rPr>
              <a:t> kanama riski olan tüm ürolojik girişimlerde tarama yapılmalı ve varsa tedavi edilmelidir.</a:t>
            </a:r>
          </a:p>
          <a:p>
            <a:pPr eaLnBrk="1" hangingPunct="1">
              <a:defRPr/>
            </a:pPr>
            <a:r>
              <a:rPr lang="tr-TR" dirty="0" err="1" smtClean="0">
                <a:solidFill>
                  <a:schemeClr val="tx1"/>
                </a:solidFill>
              </a:rPr>
              <a:t>Kateter</a:t>
            </a:r>
            <a:r>
              <a:rPr lang="tr-TR" dirty="0" smtClean="0">
                <a:solidFill>
                  <a:schemeClr val="tx1"/>
                </a:solidFill>
              </a:rPr>
              <a:t> çıkarılması sonrası 48 saat </a:t>
            </a:r>
            <a:r>
              <a:rPr lang="tr-TR" dirty="0" err="1" smtClean="0">
                <a:solidFill>
                  <a:schemeClr val="tx1"/>
                </a:solidFill>
              </a:rPr>
              <a:t>persiste</a:t>
            </a:r>
            <a:r>
              <a:rPr lang="tr-TR" dirty="0" smtClean="0">
                <a:solidFill>
                  <a:schemeClr val="tx1"/>
                </a:solidFill>
              </a:rPr>
              <a:t> eden olgular tedavi edilmelidir.</a:t>
            </a:r>
          </a:p>
          <a:p>
            <a:pPr eaLnBrk="1" hangingPunct="1">
              <a:defRPr/>
            </a:pPr>
            <a:endParaRPr lang="tr-TR" dirty="0" smtClean="0">
              <a:solidFill>
                <a:schemeClr val="tx1"/>
              </a:solidFill>
            </a:endParaRPr>
          </a:p>
          <a:p>
            <a:pPr eaLnBrk="1" hangingPunct="1">
              <a:defRPr/>
            </a:pPr>
            <a:endParaRPr lang="tr-TR" dirty="0" smtClean="0">
              <a:solidFill>
                <a:schemeClr val="tx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xmlns="" val="236367399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602" name="Rectangle 2"/>
          <p:cNvSpPr>
            <a:spLocks noGrp="1" noRot="1" noChangeArrowheads="1"/>
          </p:cNvSpPr>
          <p:nvPr>
            <p:ph type="title"/>
          </p:nvPr>
        </p:nvSpPr>
        <p:spPr>
          <a:xfrm>
            <a:off x="1381100" y="116632"/>
            <a:ext cx="4991100" cy="648370"/>
          </a:xfrm>
        </p:spPr>
        <p:txBody>
          <a:bodyPr/>
          <a:lstStyle/>
          <a:p>
            <a:pPr eaLnBrk="1" hangingPunct="1">
              <a:defRPr/>
            </a:pPr>
            <a:r>
              <a:rPr lang="tr-TR" sz="3200" dirty="0" smtClean="0">
                <a:solidFill>
                  <a:srgbClr val="FF0000"/>
                </a:solidFill>
              </a:rPr>
              <a:t>Tekrarlayan ÜSE</a:t>
            </a:r>
          </a:p>
        </p:txBody>
      </p:sp>
      <p:sp>
        <p:nvSpPr>
          <p:cNvPr id="25603" name="Rectangle 3"/>
          <p:cNvSpPr>
            <a:spLocks noGrp="1" noRot="1" noChangeArrowheads="1"/>
          </p:cNvSpPr>
          <p:nvPr>
            <p:ph type="body" idx="1"/>
          </p:nvPr>
        </p:nvSpPr>
        <p:spPr>
          <a:xfrm>
            <a:off x="755576" y="1628800"/>
            <a:ext cx="7641158" cy="3822700"/>
          </a:xfrm>
        </p:spPr>
        <p:txBody>
          <a:bodyPr>
            <a:normAutofit/>
          </a:bodyPr>
          <a:lstStyle/>
          <a:p>
            <a:pPr eaLnBrk="1" hangingPunct="1">
              <a:defRPr/>
            </a:pPr>
            <a:r>
              <a:rPr lang="tr-TR" dirty="0" smtClean="0">
                <a:solidFill>
                  <a:schemeClr val="tx1"/>
                </a:solidFill>
              </a:rPr>
              <a:t>Yılda 3 veya daha fazla ya da son 6 ayda 2 veya daha fazla ÜSE</a:t>
            </a:r>
            <a:endParaRPr lang="tr-TR" sz="1200" dirty="0" smtClean="0">
              <a:solidFill>
                <a:schemeClr val="tx1"/>
              </a:solidFill>
            </a:endParaRPr>
          </a:p>
          <a:p>
            <a:pPr marL="0" indent="0" eaLnBrk="1" hangingPunct="1">
              <a:buNone/>
              <a:defRPr/>
            </a:pPr>
            <a:endParaRPr lang="tr-TR" sz="1200" dirty="0" smtClean="0">
              <a:solidFill>
                <a:schemeClr val="tx1"/>
              </a:solidFill>
            </a:endParaRPr>
          </a:p>
          <a:p>
            <a:pPr eaLnBrk="1" hangingPunct="1">
              <a:defRPr/>
            </a:pPr>
            <a:r>
              <a:rPr lang="tr-TR" dirty="0" err="1" smtClean="0">
                <a:solidFill>
                  <a:schemeClr val="tx1"/>
                </a:solidFill>
              </a:rPr>
              <a:t>Relaps</a:t>
            </a:r>
            <a:r>
              <a:rPr lang="tr-TR" dirty="0" smtClean="0">
                <a:solidFill>
                  <a:schemeClr val="tx1"/>
                </a:solidFill>
              </a:rPr>
              <a:t> sıklıkla </a:t>
            </a:r>
            <a:r>
              <a:rPr lang="tr-TR" dirty="0" err="1" smtClean="0">
                <a:solidFill>
                  <a:schemeClr val="tx1"/>
                </a:solidFill>
              </a:rPr>
              <a:t>piyelonefrit</a:t>
            </a:r>
            <a:r>
              <a:rPr lang="tr-TR" dirty="0" smtClean="0">
                <a:solidFill>
                  <a:schemeClr val="tx1"/>
                </a:solidFill>
              </a:rPr>
              <a:t> şeklinde ve ürolojik inceleme gerekli</a:t>
            </a:r>
            <a:endParaRPr lang="tr-TR" sz="1200" dirty="0" smtClean="0">
              <a:solidFill>
                <a:schemeClr val="tx1"/>
              </a:solidFill>
            </a:endParaRPr>
          </a:p>
          <a:p>
            <a:pPr marL="0" indent="0" eaLnBrk="1" hangingPunct="1">
              <a:buNone/>
              <a:defRPr/>
            </a:pPr>
            <a:endParaRPr lang="tr-TR" sz="1200" dirty="0" smtClean="0">
              <a:solidFill>
                <a:schemeClr val="tx1"/>
              </a:solidFill>
            </a:endParaRPr>
          </a:p>
          <a:p>
            <a:pPr eaLnBrk="1" hangingPunct="1">
              <a:defRPr/>
            </a:pPr>
            <a:r>
              <a:rPr lang="tr-TR" dirty="0" smtClean="0">
                <a:solidFill>
                  <a:schemeClr val="tx1"/>
                </a:solidFill>
              </a:rPr>
              <a:t>Tekrarlayan enfeksiyonlar genellikle </a:t>
            </a:r>
            <a:r>
              <a:rPr lang="tr-TR" dirty="0" err="1" smtClean="0">
                <a:solidFill>
                  <a:schemeClr val="tx1"/>
                </a:solidFill>
              </a:rPr>
              <a:t>reenfeksiyon</a:t>
            </a:r>
            <a:r>
              <a:rPr lang="tr-TR" dirty="0" smtClean="0">
                <a:solidFill>
                  <a:schemeClr val="tx1"/>
                </a:solidFill>
              </a:rPr>
              <a:t> (sıklıkla sistit atakları)</a:t>
            </a:r>
          </a:p>
        </p:txBody>
      </p:sp>
    </p:spTree>
    <p:extLst>
      <p:ext uri="{BB962C8B-B14F-4D97-AF65-F5344CB8AC3E}">
        <p14:creationId xmlns:p14="http://schemas.microsoft.com/office/powerpoint/2010/main" xmlns="" val="108265234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9698" name="Rectangle 2"/>
          <p:cNvSpPr>
            <a:spLocks noGrp="1" noRot="1" noChangeArrowheads="1"/>
          </p:cNvSpPr>
          <p:nvPr>
            <p:ph type="title"/>
          </p:nvPr>
        </p:nvSpPr>
        <p:spPr>
          <a:xfrm>
            <a:off x="1403648" y="188640"/>
            <a:ext cx="3622675" cy="606896"/>
          </a:xfrm>
        </p:spPr>
        <p:txBody>
          <a:bodyPr/>
          <a:lstStyle/>
          <a:p>
            <a:pPr algn="l" eaLnBrk="1" hangingPunct="1">
              <a:defRPr/>
            </a:pPr>
            <a:r>
              <a:rPr lang="tr-TR" sz="3200" dirty="0" smtClean="0">
                <a:solidFill>
                  <a:srgbClr val="FF0000"/>
                </a:solidFill>
              </a:rPr>
              <a:t>Tanı-1</a:t>
            </a:r>
          </a:p>
        </p:txBody>
      </p:sp>
      <p:sp>
        <p:nvSpPr>
          <p:cNvPr id="29702" name="Rectangle 6"/>
          <p:cNvSpPr>
            <a:spLocks noGrp="1" noRot="1" noChangeArrowheads="1"/>
          </p:cNvSpPr>
          <p:nvPr>
            <p:ph type="body" sz="half" idx="1"/>
          </p:nvPr>
        </p:nvSpPr>
        <p:spPr>
          <a:xfrm>
            <a:off x="899592" y="1340768"/>
            <a:ext cx="7143750" cy="4498975"/>
          </a:xfrm>
        </p:spPr>
        <p:txBody>
          <a:bodyPr>
            <a:normAutofit lnSpcReduction="10000"/>
          </a:bodyPr>
          <a:lstStyle/>
          <a:p>
            <a:pPr eaLnBrk="1" hangingPunct="1">
              <a:defRPr/>
            </a:pPr>
            <a:r>
              <a:rPr lang="tr-TR" sz="2800" dirty="0" smtClean="0">
                <a:solidFill>
                  <a:schemeClr val="tx1"/>
                </a:solidFill>
              </a:rPr>
              <a:t>İdrar incelemesi ve kültür </a:t>
            </a:r>
          </a:p>
          <a:p>
            <a:pPr eaLnBrk="1" hangingPunct="1">
              <a:defRPr/>
            </a:pPr>
            <a:r>
              <a:rPr lang="tr-TR" sz="2800" dirty="0" smtClean="0">
                <a:solidFill>
                  <a:schemeClr val="tx1"/>
                </a:solidFill>
              </a:rPr>
              <a:t>İdrarın </a:t>
            </a:r>
            <a:r>
              <a:rPr lang="tr-TR" sz="2800" dirty="0" err="1" smtClean="0">
                <a:solidFill>
                  <a:schemeClr val="tx1"/>
                </a:solidFill>
              </a:rPr>
              <a:t>mikroskopik</a:t>
            </a:r>
            <a:r>
              <a:rPr lang="tr-TR" sz="2800" dirty="0" smtClean="0">
                <a:solidFill>
                  <a:schemeClr val="tx1"/>
                </a:solidFill>
              </a:rPr>
              <a:t> incelemesi: PİYÜRİ (yokluğu ÜSE olmadığını destekler)	</a:t>
            </a:r>
          </a:p>
          <a:p>
            <a:pPr marL="0" indent="0" eaLnBrk="1" hangingPunct="1">
              <a:buNone/>
              <a:defRPr/>
            </a:pPr>
            <a:r>
              <a:rPr lang="tr-TR" dirty="0">
                <a:solidFill>
                  <a:schemeClr val="tx1"/>
                </a:solidFill>
              </a:rPr>
              <a:t> </a:t>
            </a:r>
            <a:r>
              <a:rPr lang="tr-TR" dirty="0" smtClean="0">
                <a:solidFill>
                  <a:schemeClr val="tx1"/>
                </a:solidFill>
              </a:rPr>
              <a:t>   </a:t>
            </a:r>
            <a:r>
              <a:rPr lang="tr-TR" sz="2800" dirty="0" err="1" smtClean="0">
                <a:solidFill>
                  <a:schemeClr val="tx1"/>
                </a:solidFill>
              </a:rPr>
              <a:t>Sediment</a:t>
            </a:r>
            <a:r>
              <a:rPr lang="tr-TR" sz="2800" dirty="0" smtClean="0">
                <a:solidFill>
                  <a:schemeClr val="tx1"/>
                </a:solidFill>
              </a:rPr>
              <a:t> incelemesi</a:t>
            </a:r>
          </a:p>
          <a:p>
            <a:pPr eaLnBrk="1" hangingPunct="1">
              <a:defRPr/>
            </a:pPr>
            <a:r>
              <a:rPr lang="tr-TR" sz="2800" dirty="0" smtClean="0">
                <a:solidFill>
                  <a:schemeClr val="tx1"/>
                </a:solidFill>
              </a:rPr>
              <a:t>10 ml orta akım idrarı</a:t>
            </a:r>
          </a:p>
          <a:p>
            <a:pPr eaLnBrk="1" hangingPunct="1">
              <a:defRPr/>
            </a:pPr>
            <a:r>
              <a:rPr lang="tr-TR" sz="2800" dirty="0" smtClean="0">
                <a:solidFill>
                  <a:schemeClr val="tx1"/>
                </a:solidFill>
              </a:rPr>
              <a:t>2000 </a:t>
            </a:r>
            <a:r>
              <a:rPr lang="tr-TR" sz="2800" dirty="0" err="1" smtClean="0">
                <a:solidFill>
                  <a:schemeClr val="tx1"/>
                </a:solidFill>
              </a:rPr>
              <a:t>rpm’de</a:t>
            </a:r>
            <a:r>
              <a:rPr lang="tr-TR" sz="2800" dirty="0" smtClean="0">
                <a:solidFill>
                  <a:schemeClr val="tx1"/>
                </a:solidFill>
              </a:rPr>
              <a:t> 5 dk. santrifüj</a:t>
            </a:r>
          </a:p>
          <a:p>
            <a:pPr eaLnBrk="1" hangingPunct="1">
              <a:defRPr/>
            </a:pPr>
            <a:r>
              <a:rPr lang="tr-TR" sz="2800" dirty="0" err="1" smtClean="0">
                <a:solidFill>
                  <a:schemeClr val="tx1"/>
                </a:solidFill>
              </a:rPr>
              <a:t>Sediment</a:t>
            </a:r>
            <a:r>
              <a:rPr lang="tr-TR" sz="2800" dirty="0" smtClean="0">
                <a:solidFill>
                  <a:schemeClr val="tx1"/>
                </a:solidFill>
              </a:rPr>
              <a:t> (x40) - ≥4 lökosit/alan </a:t>
            </a:r>
          </a:p>
          <a:p>
            <a:pPr eaLnBrk="1" hangingPunct="1">
              <a:defRPr/>
            </a:pPr>
            <a:r>
              <a:rPr lang="tr-TR" sz="2800" dirty="0" smtClean="0">
                <a:solidFill>
                  <a:schemeClr val="tx1"/>
                </a:solidFill>
              </a:rPr>
              <a:t>5-15 alanın ortalaması </a:t>
            </a:r>
          </a:p>
          <a:p>
            <a:pPr eaLnBrk="1" hangingPunct="1">
              <a:defRPr/>
            </a:pPr>
            <a:r>
              <a:rPr lang="tr-TR" sz="2800" dirty="0" smtClean="0">
                <a:solidFill>
                  <a:schemeClr val="tx1"/>
                </a:solidFill>
              </a:rPr>
              <a:t>Lökosit </a:t>
            </a:r>
            <a:r>
              <a:rPr lang="tr-TR" sz="2800" dirty="0" err="1" smtClean="0">
                <a:solidFill>
                  <a:schemeClr val="tx1"/>
                </a:solidFill>
              </a:rPr>
              <a:t>silendirleri</a:t>
            </a:r>
            <a:r>
              <a:rPr lang="tr-TR" sz="2800" dirty="0" smtClean="0">
                <a:solidFill>
                  <a:schemeClr val="tx1"/>
                </a:solidFill>
              </a:rPr>
              <a:t> </a:t>
            </a:r>
            <a:r>
              <a:rPr lang="tr-TR" sz="2800" dirty="0" err="1" smtClean="0">
                <a:solidFill>
                  <a:schemeClr val="tx1"/>
                </a:solidFill>
              </a:rPr>
              <a:t>piyelonefriti</a:t>
            </a:r>
            <a:r>
              <a:rPr lang="tr-TR" sz="2800" dirty="0" smtClean="0">
                <a:solidFill>
                  <a:schemeClr val="tx1"/>
                </a:solidFill>
              </a:rPr>
              <a:t> destekler. </a:t>
            </a:r>
          </a:p>
        </p:txBody>
      </p:sp>
      <p:pic>
        <p:nvPicPr>
          <p:cNvPr id="66564" name="Picture 8" descr="j0305257"/>
          <p:cNvPicPr>
            <a:picLocks noGrp="1" noChangeAspect="1" noChangeArrowheads="1"/>
          </p:cNvPicPr>
          <p:nvPr>
            <p:ph type="clipArt" sz="half" idx="2"/>
          </p:nvPr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>
          <a:xfrm>
            <a:off x="7236296" y="1196752"/>
            <a:ext cx="1138237" cy="1828800"/>
          </a:xfrm>
        </p:spPr>
      </p:pic>
    </p:spTree>
    <p:extLst>
      <p:ext uri="{BB962C8B-B14F-4D97-AF65-F5344CB8AC3E}">
        <p14:creationId xmlns:p14="http://schemas.microsoft.com/office/powerpoint/2010/main" xmlns="" val="375088964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2770" name="Rectangle 2"/>
          <p:cNvSpPr>
            <a:spLocks noGrp="1" noRot="1" noChangeArrowheads="1"/>
          </p:cNvSpPr>
          <p:nvPr>
            <p:ph type="title"/>
          </p:nvPr>
        </p:nvSpPr>
        <p:spPr>
          <a:xfrm>
            <a:off x="1331640" y="85800"/>
            <a:ext cx="1966913" cy="750912"/>
          </a:xfrm>
        </p:spPr>
        <p:txBody>
          <a:bodyPr/>
          <a:lstStyle/>
          <a:p>
            <a:pPr eaLnBrk="1" hangingPunct="1">
              <a:defRPr/>
            </a:pPr>
            <a:r>
              <a:rPr lang="tr-TR" sz="3200" dirty="0" smtClean="0">
                <a:solidFill>
                  <a:srgbClr val="FF0000"/>
                </a:solidFill>
              </a:rPr>
              <a:t>Tanı-2</a:t>
            </a:r>
          </a:p>
        </p:txBody>
      </p:sp>
      <p:sp>
        <p:nvSpPr>
          <p:cNvPr id="32771" name="Rectangle 3"/>
          <p:cNvSpPr>
            <a:spLocks noGrp="1" noRot="1" noChangeArrowheads="1"/>
          </p:cNvSpPr>
          <p:nvPr>
            <p:ph type="body" idx="1"/>
          </p:nvPr>
        </p:nvSpPr>
        <p:spPr>
          <a:xfrm>
            <a:off x="971600" y="1196752"/>
            <a:ext cx="7776864" cy="4419600"/>
          </a:xfrm>
        </p:spPr>
        <p:txBody>
          <a:bodyPr>
            <a:normAutofit/>
          </a:bodyPr>
          <a:lstStyle/>
          <a:p>
            <a:pPr eaLnBrk="1" hangingPunct="1">
              <a:defRPr/>
            </a:pPr>
            <a:r>
              <a:rPr lang="tr-TR" dirty="0" smtClean="0">
                <a:solidFill>
                  <a:schemeClr val="tx1"/>
                </a:solidFill>
              </a:rPr>
              <a:t>Orta akım idrarının doğrudan (santrifüj edilmeden) sayma kamarasında değerlendirilmesi</a:t>
            </a:r>
            <a:endParaRPr lang="tr-TR" sz="1200" dirty="0" smtClean="0">
              <a:solidFill>
                <a:schemeClr val="tx1"/>
              </a:solidFill>
            </a:endParaRPr>
          </a:p>
          <a:p>
            <a:pPr marL="0" indent="0" eaLnBrk="1" hangingPunct="1">
              <a:buNone/>
              <a:defRPr/>
            </a:pPr>
            <a:r>
              <a:rPr lang="tr-TR" sz="1200" dirty="0">
                <a:solidFill>
                  <a:schemeClr val="tx1"/>
                </a:solidFill>
              </a:rPr>
              <a:t> </a:t>
            </a:r>
            <a:r>
              <a:rPr lang="tr-TR" sz="1200" dirty="0" smtClean="0">
                <a:solidFill>
                  <a:schemeClr val="tx1"/>
                </a:solidFill>
              </a:rPr>
              <a:t>          </a:t>
            </a:r>
          </a:p>
          <a:p>
            <a:pPr marL="0" indent="0" eaLnBrk="1" hangingPunct="1">
              <a:buNone/>
              <a:defRPr/>
            </a:pPr>
            <a:r>
              <a:rPr lang="tr-TR" dirty="0" smtClean="0">
                <a:solidFill>
                  <a:schemeClr val="tx1"/>
                </a:solidFill>
              </a:rPr>
              <a:t>           ≥10 lökosit/mm</a:t>
            </a:r>
            <a:r>
              <a:rPr lang="tr-TR" baseline="30000" dirty="0" smtClean="0">
                <a:solidFill>
                  <a:schemeClr val="tx1"/>
                </a:solidFill>
              </a:rPr>
              <a:t>3 </a:t>
            </a:r>
            <a:r>
              <a:rPr lang="tr-TR" dirty="0" smtClean="0">
                <a:solidFill>
                  <a:schemeClr val="tx1"/>
                </a:solidFill>
              </a:rPr>
              <a:t>= </a:t>
            </a:r>
            <a:r>
              <a:rPr lang="tr-TR" dirty="0" err="1" smtClean="0">
                <a:solidFill>
                  <a:schemeClr val="tx1"/>
                </a:solidFill>
              </a:rPr>
              <a:t>Piyüri</a:t>
            </a:r>
            <a:endParaRPr lang="tr-TR" dirty="0" smtClean="0">
              <a:solidFill>
                <a:schemeClr val="tx1"/>
              </a:solidFill>
            </a:endParaRPr>
          </a:p>
          <a:p>
            <a:pPr eaLnBrk="1" hangingPunct="1">
              <a:defRPr/>
            </a:pPr>
            <a:endParaRPr lang="tr-TR" dirty="0" smtClean="0">
              <a:solidFill>
                <a:schemeClr val="tx1"/>
              </a:solidFill>
            </a:endParaRPr>
          </a:p>
          <a:p>
            <a:pPr eaLnBrk="1" hangingPunct="1">
              <a:defRPr/>
            </a:pPr>
            <a:r>
              <a:rPr lang="tr-TR" dirty="0" err="1" smtClean="0">
                <a:solidFill>
                  <a:schemeClr val="tx1"/>
                </a:solidFill>
              </a:rPr>
              <a:t>Stick</a:t>
            </a:r>
            <a:r>
              <a:rPr lang="tr-TR" dirty="0" smtClean="0">
                <a:solidFill>
                  <a:schemeClr val="tx1"/>
                </a:solidFill>
              </a:rPr>
              <a:t> (lökosit </a:t>
            </a:r>
            <a:r>
              <a:rPr lang="tr-TR" dirty="0" err="1" smtClean="0">
                <a:solidFill>
                  <a:schemeClr val="tx1"/>
                </a:solidFill>
              </a:rPr>
              <a:t>esteraz</a:t>
            </a:r>
            <a:r>
              <a:rPr lang="tr-TR" dirty="0" smtClean="0">
                <a:solidFill>
                  <a:schemeClr val="tx1"/>
                </a:solidFill>
              </a:rPr>
              <a:t>) testi</a:t>
            </a:r>
            <a:r>
              <a:rPr lang="tr-TR" sz="1200" dirty="0" smtClean="0">
                <a:solidFill>
                  <a:schemeClr val="tx1"/>
                </a:solidFill>
              </a:rPr>
              <a:t>					</a:t>
            </a:r>
          </a:p>
          <a:p>
            <a:pPr marL="0" indent="0" eaLnBrk="1" hangingPunct="1">
              <a:buNone/>
              <a:defRPr/>
            </a:pPr>
            <a:r>
              <a:rPr lang="tr-TR" sz="1200" dirty="0">
                <a:solidFill>
                  <a:schemeClr val="tx1"/>
                </a:solidFill>
              </a:rPr>
              <a:t> </a:t>
            </a:r>
            <a:r>
              <a:rPr lang="tr-TR" sz="1200" dirty="0" smtClean="0">
                <a:solidFill>
                  <a:schemeClr val="tx1"/>
                </a:solidFill>
              </a:rPr>
              <a:t>                         </a:t>
            </a:r>
            <a:r>
              <a:rPr lang="tr-TR" dirty="0" smtClean="0">
                <a:solidFill>
                  <a:schemeClr val="tx1"/>
                </a:solidFill>
              </a:rPr>
              <a:t>Duyarlık % 75-96					Özgüllük</a:t>
            </a:r>
            <a:r>
              <a:rPr lang="tr-TR" dirty="0">
                <a:solidFill>
                  <a:schemeClr val="tx1"/>
                </a:solidFill>
              </a:rPr>
              <a:t> </a:t>
            </a:r>
            <a:r>
              <a:rPr lang="tr-TR" dirty="0" smtClean="0">
                <a:solidFill>
                  <a:schemeClr val="tx1"/>
                </a:solidFill>
              </a:rPr>
              <a:t>% 94-98</a:t>
            </a:r>
          </a:p>
        </p:txBody>
      </p:sp>
    </p:spTree>
    <p:extLst>
      <p:ext uri="{BB962C8B-B14F-4D97-AF65-F5344CB8AC3E}">
        <p14:creationId xmlns:p14="http://schemas.microsoft.com/office/powerpoint/2010/main" xmlns="" val="343684958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3794" name="Rectangle 2"/>
          <p:cNvSpPr>
            <a:spLocks noGrp="1" noRot="1" noChangeArrowheads="1"/>
          </p:cNvSpPr>
          <p:nvPr>
            <p:ph type="title"/>
          </p:nvPr>
        </p:nvSpPr>
        <p:spPr>
          <a:xfrm>
            <a:off x="1403648" y="116632"/>
            <a:ext cx="2254250" cy="678904"/>
          </a:xfrm>
        </p:spPr>
        <p:txBody>
          <a:bodyPr/>
          <a:lstStyle/>
          <a:p>
            <a:pPr eaLnBrk="1" hangingPunct="1">
              <a:defRPr/>
            </a:pPr>
            <a:r>
              <a:rPr lang="tr-TR" sz="3200" dirty="0" err="1" smtClean="0">
                <a:solidFill>
                  <a:srgbClr val="FF0000"/>
                </a:solidFill>
              </a:rPr>
              <a:t>Piyüri</a:t>
            </a:r>
            <a:endParaRPr lang="tr-TR" sz="3200" dirty="0" smtClean="0">
              <a:solidFill>
                <a:srgbClr val="FF0000"/>
              </a:solidFill>
            </a:endParaRPr>
          </a:p>
        </p:txBody>
      </p:sp>
      <p:sp>
        <p:nvSpPr>
          <p:cNvPr id="33795" name="Rectangle 3"/>
          <p:cNvSpPr>
            <a:spLocks noGrp="1" noRot="1" noChangeArrowheads="1"/>
          </p:cNvSpPr>
          <p:nvPr>
            <p:ph type="body" idx="1"/>
          </p:nvPr>
        </p:nvSpPr>
        <p:spPr>
          <a:xfrm>
            <a:off x="971600" y="1268760"/>
            <a:ext cx="7848872" cy="4498975"/>
          </a:xfrm>
        </p:spPr>
        <p:txBody>
          <a:bodyPr/>
          <a:lstStyle/>
          <a:p>
            <a:pPr eaLnBrk="1" hangingPunct="1">
              <a:defRPr/>
            </a:pPr>
            <a:r>
              <a:rPr lang="tr-TR" dirty="0" err="1" smtClean="0">
                <a:solidFill>
                  <a:schemeClr val="tx1"/>
                </a:solidFill>
              </a:rPr>
              <a:t>Semptomatik</a:t>
            </a:r>
            <a:r>
              <a:rPr lang="tr-TR" dirty="0" smtClean="0">
                <a:solidFill>
                  <a:schemeClr val="tx1"/>
                </a:solidFill>
              </a:rPr>
              <a:t> </a:t>
            </a:r>
            <a:r>
              <a:rPr lang="tr-TR" dirty="0" err="1" smtClean="0">
                <a:solidFill>
                  <a:schemeClr val="tx1"/>
                </a:solidFill>
              </a:rPr>
              <a:t>ÜSE’de</a:t>
            </a:r>
            <a:r>
              <a:rPr lang="tr-TR" dirty="0" smtClean="0">
                <a:solidFill>
                  <a:schemeClr val="tx1"/>
                </a:solidFill>
              </a:rPr>
              <a:t> genellikle </a:t>
            </a:r>
            <a:r>
              <a:rPr lang="tr-TR" dirty="0" err="1" smtClean="0">
                <a:solidFill>
                  <a:schemeClr val="tx1"/>
                </a:solidFill>
              </a:rPr>
              <a:t>piyüri</a:t>
            </a:r>
            <a:r>
              <a:rPr lang="tr-TR" dirty="0" smtClean="0">
                <a:solidFill>
                  <a:schemeClr val="tx1"/>
                </a:solidFill>
              </a:rPr>
              <a:t> mevcut</a:t>
            </a:r>
          </a:p>
          <a:p>
            <a:pPr eaLnBrk="1" hangingPunct="1">
              <a:defRPr/>
            </a:pPr>
            <a:r>
              <a:rPr lang="tr-TR" dirty="0" err="1" smtClean="0">
                <a:solidFill>
                  <a:schemeClr val="tx1"/>
                </a:solidFill>
              </a:rPr>
              <a:t>Piyüri</a:t>
            </a:r>
            <a:r>
              <a:rPr lang="tr-TR" dirty="0" smtClean="0">
                <a:solidFill>
                  <a:schemeClr val="tx1"/>
                </a:solidFill>
              </a:rPr>
              <a:t> yoksa ÜSE tanısı gözden geçirilmeli</a:t>
            </a:r>
          </a:p>
          <a:p>
            <a:pPr eaLnBrk="1" hangingPunct="1">
              <a:defRPr/>
            </a:pPr>
            <a:r>
              <a:rPr lang="tr-TR" dirty="0" err="1" smtClean="0">
                <a:solidFill>
                  <a:schemeClr val="tx1"/>
                </a:solidFill>
              </a:rPr>
              <a:t>Üriner</a:t>
            </a:r>
            <a:r>
              <a:rPr lang="tr-TR" dirty="0" smtClean="0">
                <a:solidFill>
                  <a:schemeClr val="tx1"/>
                </a:solidFill>
              </a:rPr>
              <a:t> yakınma + </a:t>
            </a:r>
            <a:r>
              <a:rPr lang="tr-TR" dirty="0" err="1" smtClean="0">
                <a:solidFill>
                  <a:schemeClr val="tx1"/>
                </a:solidFill>
              </a:rPr>
              <a:t>piyüri</a:t>
            </a:r>
            <a:r>
              <a:rPr lang="tr-TR" dirty="0" smtClean="0">
                <a:solidFill>
                  <a:schemeClr val="tx1"/>
                </a:solidFill>
              </a:rPr>
              <a:t> + kültür negatif olgularda da en olası tanı ÜSE				</a:t>
            </a:r>
          </a:p>
          <a:p>
            <a:pPr marL="0" indent="0" eaLnBrk="1" hangingPunct="1">
              <a:buNone/>
              <a:defRPr/>
            </a:pPr>
            <a:r>
              <a:rPr lang="tr-TR" dirty="0">
                <a:solidFill>
                  <a:schemeClr val="tx1"/>
                </a:solidFill>
              </a:rPr>
              <a:t> </a:t>
            </a:r>
            <a:r>
              <a:rPr lang="tr-TR" dirty="0" smtClean="0">
                <a:solidFill>
                  <a:schemeClr val="tx1"/>
                </a:solidFill>
              </a:rPr>
              <a:t>              - Düşük koloni sayısı				</a:t>
            </a:r>
            <a:endParaRPr lang="tr-TR" dirty="0">
              <a:solidFill>
                <a:schemeClr val="tx1"/>
              </a:solidFill>
            </a:endParaRPr>
          </a:p>
          <a:p>
            <a:pPr marL="0" indent="0" eaLnBrk="1" hangingPunct="1">
              <a:buNone/>
              <a:defRPr/>
            </a:pPr>
            <a:r>
              <a:rPr lang="tr-TR" dirty="0" smtClean="0">
                <a:solidFill>
                  <a:schemeClr val="tx1"/>
                </a:solidFill>
              </a:rPr>
              <a:t>               - Önceden antibiyotik alımı</a:t>
            </a:r>
          </a:p>
          <a:p>
            <a:pPr eaLnBrk="1" hangingPunct="1">
              <a:defRPr/>
            </a:pPr>
            <a:r>
              <a:rPr lang="tr-TR" dirty="0" err="1" smtClean="0">
                <a:solidFill>
                  <a:schemeClr val="tx1"/>
                </a:solidFill>
              </a:rPr>
              <a:t>Tbc</a:t>
            </a:r>
            <a:r>
              <a:rPr lang="tr-TR" dirty="0" smtClean="0">
                <a:solidFill>
                  <a:schemeClr val="tx1"/>
                </a:solidFill>
              </a:rPr>
              <a:t>, </a:t>
            </a:r>
            <a:r>
              <a:rPr lang="tr-TR" dirty="0" err="1" smtClean="0">
                <a:solidFill>
                  <a:schemeClr val="tx1"/>
                </a:solidFill>
              </a:rPr>
              <a:t>Mycoplasma</a:t>
            </a:r>
            <a:r>
              <a:rPr lang="tr-TR" dirty="0" smtClean="0">
                <a:solidFill>
                  <a:schemeClr val="tx1"/>
                </a:solidFill>
              </a:rPr>
              <a:t>, </a:t>
            </a:r>
            <a:r>
              <a:rPr lang="tr-TR" dirty="0" err="1" smtClean="0">
                <a:solidFill>
                  <a:schemeClr val="tx1"/>
                </a:solidFill>
              </a:rPr>
              <a:t>Üreaplasma</a:t>
            </a:r>
            <a:endParaRPr lang="tr-TR" dirty="0" smtClean="0">
              <a:solidFill>
                <a:schemeClr val="tx1"/>
              </a:solidFill>
            </a:endParaRPr>
          </a:p>
          <a:p>
            <a:pPr eaLnBrk="1" hangingPunct="1">
              <a:defRPr/>
            </a:pPr>
            <a:r>
              <a:rPr lang="tr-TR" dirty="0" smtClean="0">
                <a:solidFill>
                  <a:schemeClr val="tx1"/>
                </a:solidFill>
              </a:rPr>
              <a:t>ÜSE dışındaki nedenlere bağlı olabilir.</a:t>
            </a:r>
          </a:p>
        </p:txBody>
      </p:sp>
    </p:spTree>
    <p:extLst>
      <p:ext uri="{BB962C8B-B14F-4D97-AF65-F5344CB8AC3E}">
        <p14:creationId xmlns:p14="http://schemas.microsoft.com/office/powerpoint/2010/main" xmlns="" val="303833534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4818" name="Rectangle 2"/>
          <p:cNvSpPr>
            <a:spLocks noGrp="1" noRot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>
              <a:defRPr/>
            </a:pPr>
            <a:r>
              <a:rPr lang="tr-TR" sz="3200" dirty="0" smtClean="0">
                <a:solidFill>
                  <a:srgbClr val="FF0000"/>
                </a:solidFill>
              </a:rPr>
              <a:t>ÜSE Dışındaki </a:t>
            </a:r>
            <a:r>
              <a:rPr lang="tr-TR" sz="3200" dirty="0" err="1" smtClean="0">
                <a:solidFill>
                  <a:srgbClr val="FF0000"/>
                </a:solidFill>
              </a:rPr>
              <a:t>Piyüri</a:t>
            </a:r>
            <a:r>
              <a:rPr lang="tr-TR" sz="3200" dirty="0" smtClean="0">
                <a:solidFill>
                  <a:srgbClr val="FF0000"/>
                </a:solidFill>
              </a:rPr>
              <a:t> Nedenleri</a:t>
            </a:r>
          </a:p>
        </p:txBody>
      </p:sp>
      <p:sp>
        <p:nvSpPr>
          <p:cNvPr id="34819" name="Rectangle 3"/>
          <p:cNvSpPr>
            <a:spLocks noGrp="1" noRot="1" noChangeArrowheads="1"/>
          </p:cNvSpPr>
          <p:nvPr>
            <p:ph type="body" idx="1"/>
          </p:nvPr>
        </p:nvSpPr>
        <p:spPr>
          <a:xfrm>
            <a:off x="971600" y="1556792"/>
            <a:ext cx="5832896" cy="4498975"/>
          </a:xfrm>
        </p:spPr>
        <p:txBody>
          <a:bodyPr/>
          <a:lstStyle/>
          <a:p>
            <a:pPr eaLnBrk="1" hangingPunct="1">
              <a:defRPr/>
            </a:pPr>
            <a:r>
              <a:rPr lang="tr-TR" dirty="0" smtClean="0">
                <a:solidFill>
                  <a:schemeClr val="tx1"/>
                </a:solidFill>
              </a:rPr>
              <a:t>Böbrek taşı</a:t>
            </a:r>
          </a:p>
          <a:p>
            <a:pPr eaLnBrk="1" hangingPunct="1">
              <a:defRPr/>
            </a:pPr>
            <a:r>
              <a:rPr lang="tr-TR" dirty="0" err="1" smtClean="0">
                <a:solidFill>
                  <a:schemeClr val="tx1"/>
                </a:solidFill>
              </a:rPr>
              <a:t>Renal</a:t>
            </a:r>
            <a:r>
              <a:rPr lang="tr-TR" dirty="0" smtClean="0">
                <a:solidFill>
                  <a:schemeClr val="tx1"/>
                </a:solidFill>
              </a:rPr>
              <a:t> </a:t>
            </a:r>
            <a:r>
              <a:rPr lang="tr-TR" dirty="0" err="1" smtClean="0">
                <a:solidFill>
                  <a:schemeClr val="tx1"/>
                </a:solidFill>
              </a:rPr>
              <a:t>papiller</a:t>
            </a:r>
            <a:r>
              <a:rPr lang="tr-TR" dirty="0" smtClean="0">
                <a:solidFill>
                  <a:schemeClr val="tx1"/>
                </a:solidFill>
              </a:rPr>
              <a:t> nekroz</a:t>
            </a:r>
          </a:p>
          <a:p>
            <a:pPr eaLnBrk="1" hangingPunct="1">
              <a:defRPr/>
            </a:pPr>
            <a:r>
              <a:rPr lang="tr-TR" dirty="0" err="1" smtClean="0">
                <a:solidFill>
                  <a:schemeClr val="tx1"/>
                </a:solidFill>
              </a:rPr>
              <a:t>İnterstisyel</a:t>
            </a:r>
            <a:r>
              <a:rPr lang="tr-TR" dirty="0" smtClean="0">
                <a:solidFill>
                  <a:schemeClr val="tx1"/>
                </a:solidFill>
              </a:rPr>
              <a:t> sistit</a:t>
            </a:r>
          </a:p>
          <a:p>
            <a:pPr eaLnBrk="1" hangingPunct="1">
              <a:defRPr/>
            </a:pPr>
            <a:r>
              <a:rPr lang="tr-TR" dirty="0" err="1" smtClean="0">
                <a:solidFill>
                  <a:schemeClr val="tx1"/>
                </a:solidFill>
              </a:rPr>
              <a:t>Polikistik</a:t>
            </a:r>
            <a:r>
              <a:rPr lang="tr-TR" dirty="0" smtClean="0">
                <a:solidFill>
                  <a:schemeClr val="tx1"/>
                </a:solidFill>
              </a:rPr>
              <a:t> böbrek hastalığı</a:t>
            </a:r>
          </a:p>
          <a:p>
            <a:pPr eaLnBrk="1" hangingPunct="1">
              <a:defRPr/>
            </a:pPr>
            <a:r>
              <a:rPr lang="tr-TR" dirty="0" smtClean="0">
                <a:solidFill>
                  <a:schemeClr val="tx1"/>
                </a:solidFill>
              </a:rPr>
              <a:t>Alerjik </a:t>
            </a:r>
            <a:r>
              <a:rPr lang="tr-TR" dirty="0" err="1" smtClean="0">
                <a:solidFill>
                  <a:schemeClr val="tx1"/>
                </a:solidFill>
              </a:rPr>
              <a:t>tubülointerstisyel</a:t>
            </a:r>
            <a:r>
              <a:rPr lang="tr-TR" dirty="0" smtClean="0">
                <a:solidFill>
                  <a:schemeClr val="tx1"/>
                </a:solidFill>
              </a:rPr>
              <a:t> nefrit</a:t>
            </a:r>
          </a:p>
          <a:p>
            <a:pPr eaLnBrk="1" hangingPunct="1">
              <a:defRPr/>
            </a:pPr>
            <a:r>
              <a:rPr lang="tr-TR" dirty="0" err="1" smtClean="0">
                <a:solidFill>
                  <a:schemeClr val="tx1"/>
                </a:solidFill>
              </a:rPr>
              <a:t>Glomerülonefrit</a:t>
            </a:r>
            <a:endParaRPr lang="tr-TR" dirty="0" smtClean="0">
              <a:solidFill>
                <a:schemeClr val="tx1"/>
              </a:solidFill>
            </a:endParaRPr>
          </a:p>
          <a:p>
            <a:pPr eaLnBrk="1" hangingPunct="1">
              <a:defRPr/>
            </a:pPr>
            <a:r>
              <a:rPr lang="tr-TR" dirty="0" err="1" smtClean="0">
                <a:solidFill>
                  <a:schemeClr val="tx1"/>
                </a:solidFill>
              </a:rPr>
              <a:t>Prostatit</a:t>
            </a:r>
            <a:endParaRPr lang="tr-TR" dirty="0" smtClean="0">
              <a:solidFill>
                <a:schemeClr val="tx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xmlns="" val="139621749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5842" name="Rectangle 2"/>
          <p:cNvSpPr>
            <a:spLocks noGrp="1" noRot="1" noChangeArrowheads="1"/>
          </p:cNvSpPr>
          <p:nvPr>
            <p:ph type="title"/>
          </p:nvPr>
        </p:nvSpPr>
        <p:spPr>
          <a:xfrm>
            <a:off x="1331640" y="188640"/>
            <a:ext cx="3910013" cy="606896"/>
          </a:xfrm>
        </p:spPr>
        <p:txBody>
          <a:bodyPr/>
          <a:lstStyle/>
          <a:p>
            <a:pPr eaLnBrk="1" hangingPunct="1">
              <a:defRPr/>
            </a:pPr>
            <a:r>
              <a:rPr lang="tr-TR" sz="3200" dirty="0" err="1" smtClean="0">
                <a:solidFill>
                  <a:srgbClr val="FF0000"/>
                </a:solidFill>
              </a:rPr>
              <a:t>Bakteriüri</a:t>
            </a:r>
            <a:endParaRPr lang="tr-TR" sz="3200" dirty="0" smtClean="0">
              <a:solidFill>
                <a:srgbClr val="FF0000"/>
              </a:solidFill>
            </a:endParaRPr>
          </a:p>
        </p:txBody>
      </p:sp>
      <p:sp>
        <p:nvSpPr>
          <p:cNvPr id="35843" name="Rectangle 3"/>
          <p:cNvSpPr>
            <a:spLocks noGrp="1" noRot="1" noChangeArrowheads="1"/>
          </p:cNvSpPr>
          <p:nvPr>
            <p:ph type="body" idx="1"/>
          </p:nvPr>
        </p:nvSpPr>
        <p:spPr>
          <a:xfrm>
            <a:off x="971600" y="1412776"/>
            <a:ext cx="7992888" cy="4419600"/>
          </a:xfrm>
        </p:spPr>
        <p:txBody>
          <a:bodyPr/>
          <a:lstStyle/>
          <a:p>
            <a:pPr eaLnBrk="1" hangingPunct="1">
              <a:defRPr/>
            </a:pPr>
            <a:r>
              <a:rPr lang="tr-TR" dirty="0" err="1" smtClean="0">
                <a:solidFill>
                  <a:schemeClr val="tx1"/>
                </a:solidFill>
              </a:rPr>
              <a:t>Nitrit</a:t>
            </a:r>
            <a:r>
              <a:rPr lang="tr-TR" dirty="0" smtClean="0">
                <a:solidFill>
                  <a:schemeClr val="tx1"/>
                </a:solidFill>
              </a:rPr>
              <a:t> testi – Gram negatif bakteri</a:t>
            </a:r>
            <a:endParaRPr lang="tr-TR" sz="1200" dirty="0" smtClean="0">
              <a:solidFill>
                <a:schemeClr val="tx1"/>
              </a:solidFill>
            </a:endParaRPr>
          </a:p>
          <a:p>
            <a:pPr marL="0" indent="0" eaLnBrk="1" hangingPunct="1">
              <a:buNone/>
              <a:defRPr/>
            </a:pPr>
            <a:endParaRPr lang="tr-TR" sz="1200" dirty="0" smtClean="0">
              <a:solidFill>
                <a:schemeClr val="tx1"/>
              </a:solidFill>
            </a:endParaRPr>
          </a:p>
          <a:p>
            <a:pPr eaLnBrk="1" hangingPunct="1">
              <a:defRPr/>
            </a:pPr>
            <a:r>
              <a:rPr lang="tr-TR" dirty="0" smtClean="0">
                <a:solidFill>
                  <a:schemeClr val="tx1"/>
                </a:solidFill>
              </a:rPr>
              <a:t>Orta akım idrarının Gram boyaması			Santrifüj edilmemiş orta akım idrarı		Gram boyama					Her </a:t>
            </a:r>
            <a:r>
              <a:rPr lang="tr-TR" dirty="0" err="1" smtClean="0">
                <a:solidFill>
                  <a:schemeClr val="tx1"/>
                </a:solidFill>
              </a:rPr>
              <a:t>immersiyon</a:t>
            </a:r>
            <a:r>
              <a:rPr lang="tr-TR" dirty="0" smtClean="0">
                <a:solidFill>
                  <a:schemeClr val="tx1"/>
                </a:solidFill>
              </a:rPr>
              <a:t> alanında bir bakteri (ortalama 20 </a:t>
            </a:r>
            <a:r>
              <a:rPr lang="tr-TR" dirty="0" err="1" smtClean="0">
                <a:solidFill>
                  <a:schemeClr val="tx1"/>
                </a:solidFill>
              </a:rPr>
              <a:t>immersiyon</a:t>
            </a:r>
            <a:r>
              <a:rPr lang="tr-TR" dirty="0" smtClean="0">
                <a:solidFill>
                  <a:schemeClr val="tx1"/>
                </a:solidFill>
              </a:rPr>
              <a:t> alanı incelenmesi koşulu ile)</a:t>
            </a:r>
            <a:endParaRPr lang="tr-TR" sz="1200" dirty="0" smtClean="0">
              <a:solidFill>
                <a:schemeClr val="tx1"/>
              </a:solidFill>
            </a:endParaRPr>
          </a:p>
          <a:p>
            <a:pPr marL="0" indent="0" eaLnBrk="1" hangingPunct="1">
              <a:buNone/>
              <a:defRPr/>
            </a:pPr>
            <a:endParaRPr lang="tr-TR" sz="1200" dirty="0" smtClean="0">
              <a:solidFill>
                <a:schemeClr val="tx1"/>
              </a:solidFill>
            </a:endParaRPr>
          </a:p>
          <a:p>
            <a:pPr eaLnBrk="1" hangingPunct="1">
              <a:defRPr/>
            </a:pPr>
            <a:r>
              <a:rPr lang="tr-TR" dirty="0" err="1" smtClean="0">
                <a:solidFill>
                  <a:schemeClr val="tx1"/>
                </a:solidFill>
              </a:rPr>
              <a:t>Piyelonefrit</a:t>
            </a:r>
            <a:r>
              <a:rPr lang="tr-TR" dirty="0" smtClean="0">
                <a:solidFill>
                  <a:schemeClr val="tx1"/>
                </a:solidFill>
              </a:rPr>
              <a:t> ve </a:t>
            </a:r>
            <a:r>
              <a:rPr lang="tr-TR" dirty="0" err="1" smtClean="0">
                <a:solidFill>
                  <a:schemeClr val="tx1"/>
                </a:solidFill>
              </a:rPr>
              <a:t>ürosepsis’de</a:t>
            </a:r>
            <a:r>
              <a:rPr lang="tr-TR" dirty="0" smtClean="0">
                <a:solidFill>
                  <a:schemeClr val="tx1"/>
                </a:solidFill>
              </a:rPr>
              <a:t> yapılmalıdır.</a:t>
            </a:r>
          </a:p>
        </p:txBody>
      </p:sp>
    </p:spTree>
    <p:extLst>
      <p:ext uri="{BB962C8B-B14F-4D97-AF65-F5344CB8AC3E}">
        <p14:creationId xmlns:p14="http://schemas.microsoft.com/office/powerpoint/2010/main" xmlns="" val="176987827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6866" name="Rectangle 2"/>
          <p:cNvSpPr>
            <a:spLocks noGrp="1" noRot="1" noChangeArrowheads="1"/>
          </p:cNvSpPr>
          <p:nvPr>
            <p:ph type="title"/>
          </p:nvPr>
        </p:nvSpPr>
        <p:spPr>
          <a:xfrm>
            <a:off x="1403648" y="116632"/>
            <a:ext cx="4270375" cy="678904"/>
          </a:xfrm>
        </p:spPr>
        <p:txBody>
          <a:bodyPr/>
          <a:lstStyle/>
          <a:p>
            <a:pPr eaLnBrk="1" hangingPunct="1">
              <a:defRPr/>
            </a:pPr>
            <a:r>
              <a:rPr lang="tr-TR" sz="3200" dirty="0" smtClean="0">
                <a:solidFill>
                  <a:srgbClr val="FF0000"/>
                </a:solidFill>
              </a:rPr>
              <a:t>İdrar Kültürü</a:t>
            </a:r>
          </a:p>
        </p:txBody>
      </p:sp>
      <p:sp>
        <p:nvSpPr>
          <p:cNvPr id="36867" name="Rectangle 3"/>
          <p:cNvSpPr>
            <a:spLocks noGrp="1" noRot="1" noChangeArrowheads="1"/>
          </p:cNvSpPr>
          <p:nvPr>
            <p:ph type="body" idx="1"/>
          </p:nvPr>
        </p:nvSpPr>
        <p:spPr>
          <a:xfrm>
            <a:off x="971600" y="1340768"/>
            <a:ext cx="7467600" cy="4419600"/>
          </a:xfrm>
        </p:spPr>
        <p:txBody>
          <a:bodyPr/>
          <a:lstStyle/>
          <a:p>
            <a:pPr eaLnBrk="1" hangingPunct="1">
              <a:buFont typeface="Arial" panose="020B0604020202020204" pitchFamily="34" charset="0"/>
              <a:buChar char="►"/>
              <a:defRPr/>
            </a:pPr>
            <a:r>
              <a:rPr lang="tr-TR" altLang="tr-TR" sz="2800" dirty="0" smtClean="0">
                <a:solidFill>
                  <a:schemeClr val="tx1"/>
                </a:solidFill>
              </a:rPr>
              <a:t>Sistit düşünülen hastalarda (ilk atak için) gerekli değildir.</a:t>
            </a:r>
          </a:p>
          <a:p>
            <a:pPr eaLnBrk="1" hangingPunct="1">
              <a:buFont typeface="Arial" panose="020B0604020202020204" pitchFamily="34" charset="0"/>
              <a:buChar char="►"/>
              <a:defRPr/>
            </a:pPr>
            <a:r>
              <a:rPr lang="tr-TR" altLang="tr-TR" sz="2800" dirty="0" smtClean="0">
                <a:solidFill>
                  <a:schemeClr val="tx1"/>
                </a:solidFill>
              </a:rPr>
              <a:t>Tekrarlayan sistit ataklarında ve </a:t>
            </a:r>
            <a:r>
              <a:rPr lang="tr-TR" altLang="tr-TR" sz="2800" dirty="0" err="1" smtClean="0">
                <a:solidFill>
                  <a:schemeClr val="tx1"/>
                </a:solidFill>
              </a:rPr>
              <a:t>piyelonefritte</a:t>
            </a:r>
            <a:r>
              <a:rPr lang="tr-TR" altLang="tr-TR" sz="2800" dirty="0" smtClean="0">
                <a:solidFill>
                  <a:schemeClr val="tx1"/>
                </a:solidFill>
              </a:rPr>
              <a:t> idrar kültürü alınmalıdır.</a:t>
            </a:r>
          </a:p>
          <a:p>
            <a:pPr eaLnBrk="1" hangingPunct="1">
              <a:buFont typeface="Arial" panose="020B0604020202020204" pitchFamily="34" charset="0"/>
              <a:buChar char="►"/>
              <a:defRPr/>
            </a:pPr>
            <a:r>
              <a:rPr lang="tr-TR" altLang="tr-TR" sz="2800" dirty="0" err="1" smtClean="0">
                <a:solidFill>
                  <a:schemeClr val="tx1"/>
                </a:solidFill>
              </a:rPr>
              <a:t>Semptomatik</a:t>
            </a:r>
            <a:r>
              <a:rPr lang="tr-TR" altLang="tr-TR" sz="2800" dirty="0" smtClean="0">
                <a:solidFill>
                  <a:schemeClr val="tx1"/>
                </a:solidFill>
              </a:rPr>
              <a:t> </a:t>
            </a:r>
            <a:r>
              <a:rPr lang="tr-TR" altLang="tr-TR" sz="2800" dirty="0" err="1" smtClean="0">
                <a:solidFill>
                  <a:schemeClr val="tx1"/>
                </a:solidFill>
              </a:rPr>
              <a:t>ÜSE’de</a:t>
            </a:r>
            <a:r>
              <a:rPr lang="tr-TR" altLang="tr-TR" sz="2800" dirty="0" smtClean="0">
                <a:solidFill>
                  <a:schemeClr val="tx1"/>
                </a:solidFill>
              </a:rPr>
              <a:t> tipik olarak orta akım idrar kültüründe ≥100000 </a:t>
            </a:r>
            <a:r>
              <a:rPr lang="tr-TR" altLang="tr-TR" sz="2800" dirty="0" err="1" smtClean="0">
                <a:solidFill>
                  <a:schemeClr val="tx1"/>
                </a:solidFill>
              </a:rPr>
              <a:t>kob</a:t>
            </a:r>
            <a:r>
              <a:rPr lang="tr-TR" altLang="tr-TR" sz="2800" dirty="0" smtClean="0">
                <a:solidFill>
                  <a:schemeClr val="tx1"/>
                </a:solidFill>
              </a:rPr>
              <a:t>/ml</a:t>
            </a:r>
          </a:p>
          <a:p>
            <a:pPr eaLnBrk="1" hangingPunct="1">
              <a:buFont typeface="Arial" panose="020B0604020202020204" pitchFamily="34" charset="0"/>
              <a:buChar char="►"/>
              <a:defRPr/>
            </a:pPr>
            <a:r>
              <a:rPr lang="tr-TR" altLang="tr-TR" sz="2800" dirty="0" err="1" smtClean="0">
                <a:solidFill>
                  <a:schemeClr val="tx1"/>
                </a:solidFill>
              </a:rPr>
              <a:t>Dizüri</a:t>
            </a:r>
            <a:r>
              <a:rPr lang="tr-TR" altLang="tr-TR" sz="2800" dirty="0" smtClean="0">
                <a:solidFill>
                  <a:schemeClr val="tx1"/>
                </a:solidFill>
              </a:rPr>
              <a:t>, sık idrara çıkma ve sıkışma hissi gibi akut sistit semptomları olan kadınların % 40-50’sinde &lt;100000 </a:t>
            </a:r>
            <a:r>
              <a:rPr lang="tr-TR" altLang="tr-TR" sz="2800" dirty="0" err="1" smtClean="0">
                <a:solidFill>
                  <a:schemeClr val="tx1"/>
                </a:solidFill>
              </a:rPr>
              <a:t>kob</a:t>
            </a:r>
            <a:r>
              <a:rPr lang="tr-TR" altLang="tr-TR" sz="2800" dirty="0" smtClean="0">
                <a:solidFill>
                  <a:schemeClr val="tx1"/>
                </a:solidFill>
              </a:rPr>
              <a:t>/ml (akut </a:t>
            </a:r>
            <a:r>
              <a:rPr lang="tr-TR" altLang="tr-TR" sz="2800" dirty="0" err="1" smtClean="0">
                <a:solidFill>
                  <a:schemeClr val="tx1"/>
                </a:solidFill>
              </a:rPr>
              <a:t>üretral</a:t>
            </a:r>
            <a:r>
              <a:rPr lang="tr-TR" altLang="tr-TR" sz="2800" dirty="0" smtClean="0">
                <a:solidFill>
                  <a:schemeClr val="tx1"/>
                </a:solidFill>
              </a:rPr>
              <a:t> sendrom)</a:t>
            </a:r>
          </a:p>
        </p:txBody>
      </p:sp>
    </p:spTree>
    <p:extLst>
      <p:ext uri="{BB962C8B-B14F-4D97-AF65-F5344CB8AC3E}">
        <p14:creationId xmlns:p14="http://schemas.microsoft.com/office/powerpoint/2010/main" xmlns="" val="237850914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Başlık"/>
          <p:cNvSpPr>
            <a:spLocks noGrp="1"/>
          </p:cNvSpPr>
          <p:nvPr>
            <p:ph type="title"/>
          </p:nvPr>
        </p:nvSpPr>
        <p:spPr>
          <a:xfrm>
            <a:off x="1403648" y="188640"/>
            <a:ext cx="5926138" cy="575469"/>
          </a:xfrm>
        </p:spPr>
        <p:txBody>
          <a:bodyPr/>
          <a:lstStyle/>
          <a:p>
            <a:pPr>
              <a:defRPr/>
            </a:pPr>
            <a:r>
              <a:rPr lang="tr-TR" sz="3200" dirty="0" smtClean="0">
                <a:solidFill>
                  <a:srgbClr val="FF0000"/>
                </a:solidFill>
              </a:rPr>
              <a:t>Radyolojik İnceleme</a:t>
            </a:r>
            <a:endParaRPr lang="tr-TR" sz="3200" dirty="0">
              <a:solidFill>
                <a:srgbClr val="FF0000"/>
              </a:solidFill>
            </a:endParaRPr>
          </a:p>
        </p:txBody>
      </p:sp>
      <p:sp>
        <p:nvSpPr>
          <p:cNvPr id="78851" name="Rectangle 5"/>
          <p:cNvSpPr>
            <a:spLocks noGrp="1" noRot="1" noChangeArrowheads="1"/>
          </p:cNvSpPr>
          <p:nvPr>
            <p:ph type="body" idx="4294967295"/>
          </p:nvPr>
        </p:nvSpPr>
        <p:spPr>
          <a:xfrm>
            <a:off x="971600" y="1484784"/>
            <a:ext cx="7920880" cy="4824536"/>
          </a:xfr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r>
              <a:rPr lang="tr-TR" altLang="tr-TR" dirty="0" err="1" smtClean="0">
                <a:solidFill>
                  <a:schemeClr val="tx1"/>
                </a:solidFill>
                <a:effectLst/>
              </a:rPr>
              <a:t>Piyelonefrit</a:t>
            </a:r>
            <a:r>
              <a:rPr lang="tr-TR" altLang="tr-TR" dirty="0" smtClean="0">
                <a:solidFill>
                  <a:schemeClr val="tx1"/>
                </a:solidFill>
                <a:effectLst/>
              </a:rPr>
              <a:t> (USG)						   - Komplike edici faktörlerin dışlanması</a:t>
            </a:r>
            <a:endParaRPr lang="tr-TR" altLang="tr-TR" dirty="0">
              <a:solidFill>
                <a:schemeClr val="tx1"/>
              </a:solidFill>
            </a:endParaRPr>
          </a:p>
          <a:p>
            <a:pPr marL="0" indent="0">
              <a:buNone/>
            </a:pPr>
            <a:r>
              <a:rPr lang="tr-TR" altLang="tr-TR" dirty="0" smtClean="0">
                <a:solidFill>
                  <a:schemeClr val="tx1"/>
                </a:solidFill>
                <a:effectLst/>
              </a:rPr>
              <a:t>              - Tedavinin 72. saatinde ateşin düşmemesi</a:t>
            </a:r>
          </a:p>
          <a:p>
            <a:endParaRPr lang="tr-TR" altLang="tr-TR" dirty="0" smtClean="0">
              <a:solidFill>
                <a:schemeClr val="tx1"/>
              </a:solidFill>
              <a:effectLst/>
            </a:endParaRPr>
          </a:p>
          <a:p>
            <a:r>
              <a:rPr lang="tr-TR" altLang="tr-TR" dirty="0" smtClean="0">
                <a:solidFill>
                  <a:schemeClr val="tx1"/>
                </a:solidFill>
                <a:effectLst/>
              </a:rPr>
              <a:t>Tekrarlayan ÜSE (DÜSG ve USG)				   - </a:t>
            </a:r>
            <a:r>
              <a:rPr lang="tr-TR" altLang="tr-TR" dirty="0" err="1" smtClean="0">
                <a:solidFill>
                  <a:schemeClr val="tx1"/>
                </a:solidFill>
                <a:effectLst/>
              </a:rPr>
              <a:t>Reenfeksiyon</a:t>
            </a:r>
            <a:r>
              <a:rPr lang="tr-TR" altLang="tr-TR" dirty="0" smtClean="0">
                <a:solidFill>
                  <a:schemeClr val="tx1"/>
                </a:solidFill>
                <a:effectLst/>
              </a:rPr>
              <a:t> veya </a:t>
            </a:r>
            <a:r>
              <a:rPr lang="tr-TR" altLang="tr-TR" dirty="0" err="1" smtClean="0">
                <a:solidFill>
                  <a:schemeClr val="tx1"/>
                </a:solidFill>
                <a:effectLst/>
              </a:rPr>
              <a:t>persistens</a:t>
            </a:r>
            <a:r>
              <a:rPr lang="tr-TR" altLang="tr-TR" dirty="0" smtClean="0">
                <a:solidFill>
                  <a:schemeClr val="tx1"/>
                </a:solidFill>
                <a:effectLst/>
              </a:rPr>
              <a:t> </a:t>
            </a:r>
          </a:p>
        </p:txBody>
      </p:sp>
    </p:spTree>
    <p:extLst>
      <p:ext uri="{BB962C8B-B14F-4D97-AF65-F5344CB8AC3E}">
        <p14:creationId xmlns:p14="http://schemas.microsoft.com/office/powerpoint/2010/main" xmlns="" val="88836268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7890" name="Rectangle 2"/>
          <p:cNvSpPr>
            <a:spLocks noGrp="1" noRot="1" noChangeArrowheads="1"/>
          </p:cNvSpPr>
          <p:nvPr>
            <p:ph type="title"/>
          </p:nvPr>
        </p:nvSpPr>
        <p:spPr>
          <a:xfrm>
            <a:off x="1259632" y="188640"/>
            <a:ext cx="6791325" cy="1143000"/>
          </a:xfrm>
        </p:spPr>
        <p:txBody>
          <a:bodyPr/>
          <a:lstStyle/>
          <a:p>
            <a:pPr eaLnBrk="1" hangingPunct="1">
              <a:defRPr/>
            </a:pPr>
            <a:r>
              <a:rPr lang="tr-TR" sz="3200" dirty="0" smtClean="0">
                <a:solidFill>
                  <a:srgbClr val="FF0000"/>
                </a:solidFill>
              </a:rPr>
              <a:t>Komplike Olmayan Sistit-1</a:t>
            </a:r>
            <a:br>
              <a:rPr lang="tr-TR" sz="3200" dirty="0" smtClean="0">
                <a:solidFill>
                  <a:srgbClr val="FF0000"/>
                </a:solidFill>
              </a:rPr>
            </a:br>
            <a:r>
              <a:rPr lang="tr-TR" sz="3200" dirty="0" smtClean="0">
                <a:solidFill>
                  <a:srgbClr val="FF0000"/>
                </a:solidFill>
              </a:rPr>
              <a:t>(Tedavi süresi 3 gün)</a:t>
            </a:r>
          </a:p>
        </p:txBody>
      </p:sp>
      <p:sp>
        <p:nvSpPr>
          <p:cNvPr id="37891" name="Rectangle 3"/>
          <p:cNvSpPr>
            <a:spLocks noGrp="1" noRot="1" noChangeArrowheads="1"/>
          </p:cNvSpPr>
          <p:nvPr>
            <p:ph type="body" idx="1"/>
          </p:nvPr>
        </p:nvSpPr>
        <p:spPr>
          <a:xfrm>
            <a:off x="611188" y="1628775"/>
            <a:ext cx="8785348" cy="4680545"/>
          </a:xfrm>
        </p:spPr>
        <p:txBody>
          <a:bodyPr>
            <a:normAutofit lnSpcReduction="10000"/>
          </a:bodyPr>
          <a:lstStyle/>
          <a:p>
            <a:pPr eaLnBrk="1" hangingPunct="1">
              <a:lnSpc>
                <a:spcPct val="80000"/>
              </a:lnSpc>
              <a:buFont typeface="Arial" panose="020B0604020202020204" pitchFamily="34" charset="0"/>
              <a:buNone/>
              <a:defRPr/>
            </a:pPr>
            <a:r>
              <a:rPr lang="tr-TR" altLang="tr-TR" sz="2400" dirty="0" smtClean="0">
                <a:solidFill>
                  <a:schemeClr val="tx1"/>
                </a:solidFill>
              </a:rPr>
              <a:t>Kadınlarda komplike olmayan sistit tedavisi</a:t>
            </a:r>
          </a:p>
          <a:p>
            <a:pPr eaLnBrk="1" hangingPunct="1">
              <a:lnSpc>
                <a:spcPct val="80000"/>
              </a:lnSpc>
              <a:buFont typeface="Arial" panose="020B0604020202020204" pitchFamily="34" charset="0"/>
              <a:buNone/>
              <a:defRPr/>
            </a:pPr>
            <a:r>
              <a:rPr lang="tr-TR" altLang="tr-TR" sz="2400" dirty="0" smtClean="0">
                <a:solidFill>
                  <a:schemeClr val="tx1"/>
                </a:solidFill>
              </a:rPr>
              <a:t>Antibiyotik					</a:t>
            </a:r>
            <a:r>
              <a:rPr lang="tr-TR" altLang="tr-TR" sz="2400" dirty="0">
                <a:solidFill>
                  <a:schemeClr val="tx1"/>
                </a:solidFill>
              </a:rPr>
              <a:t> </a:t>
            </a:r>
            <a:r>
              <a:rPr lang="tr-TR" altLang="tr-TR" sz="2400" dirty="0" smtClean="0">
                <a:solidFill>
                  <a:schemeClr val="tx1"/>
                </a:solidFill>
              </a:rPr>
              <a:t>       Doz</a:t>
            </a:r>
          </a:p>
          <a:p>
            <a:pPr eaLnBrk="1" hangingPunct="1">
              <a:lnSpc>
                <a:spcPct val="80000"/>
              </a:lnSpc>
              <a:buFont typeface="Arial" panose="020B0604020202020204" pitchFamily="34" charset="0"/>
              <a:buNone/>
              <a:defRPr/>
            </a:pPr>
            <a:endParaRPr lang="tr-TR" altLang="tr-TR" sz="2400" b="1" dirty="0" smtClean="0">
              <a:solidFill>
                <a:schemeClr val="tx1"/>
              </a:solidFill>
            </a:endParaRPr>
          </a:p>
          <a:p>
            <a:pPr eaLnBrk="1" hangingPunct="1">
              <a:lnSpc>
                <a:spcPct val="80000"/>
              </a:lnSpc>
              <a:buFont typeface="Arial" panose="020B0604020202020204" pitchFamily="34" charset="0"/>
              <a:buNone/>
              <a:defRPr/>
            </a:pPr>
            <a:r>
              <a:rPr lang="tr-TR" altLang="tr-TR" sz="2400" b="1" dirty="0" smtClean="0">
                <a:solidFill>
                  <a:schemeClr val="tx1"/>
                </a:solidFill>
              </a:rPr>
              <a:t>TMP-SMX(160-800)*			                     2x1</a:t>
            </a:r>
          </a:p>
          <a:p>
            <a:pPr eaLnBrk="1" hangingPunct="1">
              <a:lnSpc>
                <a:spcPct val="80000"/>
              </a:lnSpc>
              <a:buFont typeface="Arial" panose="020B0604020202020204" pitchFamily="34" charset="0"/>
              <a:buNone/>
              <a:defRPr/>
            </a:pPr>
            <a:r>
              <a:rPr lang="tr-TR" altLang="tr-TR" sz="1800" dirty="0" err="1" smtClean="0">
                <a:solidFill>
                  <a:schemeClr val="tx1"/>
                </a:solidFill>
              </a:rPr>
              <a:t>Norfloksasin</a:t>
            </a:r>
            <a:r>
              <a:rPr lang="tr-TR" altLang="tr-TR" sz="1800" dirty="0" smtClean="0">
                <a:solidFill>
                  <a:schemeClr val="tx1"/>
                </a:solidFill>
              </a:rPr>
              <a:t> (200-400 mg)			                            2x1</a:t>
            </a:r>
          </a:p>
          <a:p>
            <a:pPr eaLnBrk="1" hangingPunct="1">
              <a:lnSpc>
                <a:spcPct val="80000"/>
              </a:lnSpc>
              <a:buFont typeface="Arial" panose="020B0604020202020204" pitchFamily="34" charset="0"/>
              <a:buNone/>
              <a:defRPr/>
            </a:pPr>
            <a:r>
              <a:rPr lang="tr-TR" altLang="tr-TR" sz="1800" dirty="0" err="1" smtClean="0">
                <a:solidFill>
                  <a:schemeClr val="tx1"/>
                </a:solidFill>
              </a:rPr>
              <a:t>Siprofloksasin</a:t>
            </a:r>
            <a:r>
              <a:rPr lang="tr-TR" altLang="tr-TR" sz="1800" dirty="0" smtClean="0">
                <a:solidFill>
                  <a:schemeClr val="tx1"/>
                </a:solidFill>
              </a:rPr>
              <a:t> (250 mg)			                            2x1</a:t>
            </a:r>
          </a:p>
          <a:p>
            <a:pPr eaLnBrk="1" hangingPunct="1">
              <a:lnSpc>
                <a:spcPct val="80000"/>
              </a:lnSpc>
              <a:buFont typeface="Arial" panose="020B0604020202020204" pitchFamily="34" charset="0"/>
              <a:buNone/>
              <a:defRPr/>
            </a:pPr>
            <a:r>
              <a:rPr lang="tr-TR" altLang="tr-TR" sz="1800" dirty="0" err="1" smtClean="0">
                <a:solidFill>
                  <a:schemeClr val="tx1"/>
                </a:solidFill>
              </a:rPr>
              <a:t>Ofloksasin</a:t>
            </a:r>
            <a:r>
              <a:rPr lang="tr-TR" altLang="tr-TR" sz="1800" dirty="0" smtClean="0">
                <a:solidFill>
                  <a:schemeClr val="tx1"/>
                </a:solidFill>
              </a:rPr>
              <a:t> (200 mg)				           2x1</a:t>
            </a:r>
            <a:r>
              <a:rPr lang="tr-TR" altLang="tr-TR" sz="2400" dirty="0" smtClean="0">
                <a:solidFill>
                  <a:schemeClr val="tx1"/>
                </a:solidFill>
              </a:rPr>
              <a:t>		</a:t>
            </a:r>
          </a:p>
          <a:p>
            <a:pPr eaLnBrk="1" hangingPunct="1">
              <a:lnSpc>
                <a:spcPct val="80000"/>
              </a:lnSpc>
              <a:buFont typeface="Arial" panose="020B0604020202020204" pitchFamily="34" charset="0"/>
              <a:buNone/>
              <a:defRPr/>
            </a:pPr>
            <a:r>
              <a:rPr lang="tr-TR" altLang="tr-TR" sz="2400" b="1" dirty="0" err="1" smtClean="0">
                <a:solidFill>
                  <a:schemeClr val="tx1"/>
                </a:solidFill>
              </a:rPr>
              <a:t>Nitrofurantoin</a:t>
            </a:r>
            <a:r>
              <a:rPr lang="tr-TR" altLang="tr-TR" sz="2400" b="1" dirty="0" smtClean="0">
                <a:solidFill>
                  <a:schemeClr val="tx1"/>
                </a:solidFill>
              </a:rPr>
              <a:t> (50 mg)*			  4x1-2 (5 gün)</a:t>
            </a:r>
          </a:p>
          <a:p>
            <a:pPr eaLnBrk="1" hangingPunct="1">
              <a:lnSpc>
                <a:spcPct val="80000"/>
              </a:lnSpc>
              <a:buFont typeface="Arial" panose="020B0604020202020204" pitchFamily="34" charset="0"/>
              <a:buNone/>
              <a:defRPr/>
            </a:pPr>
            <a:r>
              <a:rPr lang="tr-TR" altLang="tr-TR" sz="2400" b="1" dirty="0" err="1" smtClean="0">
                <a:solidFill>
                  <a:schemeClr val="tx1"/>
                </a:solidFill>
              </a:rPr>
              <a:t>Nitrofurantoin</a:t>
            </a:r>
            <a:r>
              <a:rPr lang="tr-TR" altLang="tr-TR" sz="2400" b="1" dirty="0" smtClean="0">
                <a:solidFill>
                  <a:schemeClr val="tx1"/>
                </a:solidFill>
              </a:rPr>
              <a:t> (100 mg </a:t>
            </a:r>
            <a:r>
              <a:rPr lang="tr-TR" altLang="tr-TR" sz="2400" b="1" dirty="0" err="1" smtClean="0">
                <a:solidFill>
                  <a:schemeClr val="tx1"/>
                </a:solidFill>
              </a:rPr>
              <a:t>makrokristal</a:t>
            </a:r>
            <a:r>
              <a:rPr lang="tr-TR" altLang="tr-TR" sz="2400" b="1" dirty="0" smtClean="0">
                <a:solidFill>
                  <a:schemeClr val="tx1"/>
                </a:solidFill>
              </a:rPr>
              <a:t>)*           1-2x1 (5 gün)</a:t>
            </a:r>
          </a:p>
          <a:p>
            <a:pPr eaLnBrk="1" hangingPunct="1">
              <a:lnSpc>
                <a:spcPct val="80000"/>
              </a:lnSpc>
              <a:buFont typeface="Arial" panose="020B0604020202020204" pitchFamily="34" charset="0"/>
              <a:buNone/>
              <a:defRPr/>
            </a:pPr>
            <a:r>
              <a:rPr lang="tr-TR" altLang="tr-TR" sz="1800" dirty="0" err="1" smtClean="0">
                <a:solidFill>
                  <a:schemeClr val="tx1"/>
                </a:solidFill>
              </a:rPr>
              <a:t>Amoksisilin</a:t>
            </a:r>
            <a:r>
              <a:rPr lang="tr-TR" altLang="tr-TR" sz="1800" dirty="0" smtClean="0">
                <a:solidFill>
                  <a:schemeClr val="tx1"/>
                </a:solidFill>
              </a:rPr>
              <a:t>/</a:t>
            </a:r>
            <a:r>
              <a:rPr lang="tr-TR" altLang="tr-TR" sz="1800" dirty="0" err="1" smtClean="0">
                <a:solidFill>
                  <a:schemeClr val="tx1"/>
                </a:solidFill>
              </a:rPr>
              <a:t>Klavu</a:t>
            </a:r>
            <a:r>
              <a:rPr lang="tr-TR" altLang="tr-TR" sz="1800" dirty="0" smtClean="0">
                <a:solidFill>
                  <a:schemeClr val="tx1"/>
                </a:solidFill>
              </a:rPr>
              <a:t>. Asit (625 mg)		                         2x1 (3-7 gün)</a:t>
            </a:r>
          </a:p>
          <a:p>
            <a:pPr eaLnBrk="1" hangingPunct="1">
              <a:lnSpc>
                <a:spcPct val="80000"/>
              </a:lnSpc>
              <a:buFont typeface="Arial" panose="020B0604020202020204" pitchFamily="34" charset="0"/>
              <a:buNone/>
              <a:defRPr/>
            </a:pPr>
            <a:r>
              <a:rPr lang="tr-TR" altLang="tr-TR" sz="1800" dirty="0" err="1" smtClean="0">
                <a:solidFill>
                  <a:schemeClr val="tx1"/>
                </a:solidFill>
              </a:rPr>
              <a:t>Sefaleksin</a:t>
            </a:r>
            <a:r>
              <a:rPr lang="tr-TR" altLang="tr-TR" sz="1800" dirty="0" smtClean="0">
                <a:solidFill>
                  <a:schemeClr val="tx1"/>
                </a:solidFill>
              </a:rPr>
              <a:t> (500mg)				                        3x1 (3-7 gün)</a:t>
            </a:r>
          </a:p>
          <a:p>
            <a:pPr eaLnBrk="1" hangingPunct="1">
              <a:lnSpc>
                <a:spcPct val="80000"/>
              </a:lnSpc>
              <a:buFont typeface="Arial" panose="020B0604020202020204" pitchFamily="34" charset="0"/>
              <a:buNone/>
              <a:defRPr/>
            </a:pPr>
            <a:r>
              <a:rPr lang="tr-TR" altLang="tr-TR" sz="1800" dirty="0" err="1" smtClean="0">
                <a:solidFill>
                  <a:schemeClr val="tx1"/>
                </a:solidFill>
              </a:rPr>
              <a:t>Sefuroksim</a:t>
            </a:r>
            <a:r>
              <a:rPr lang="tr-TR" altLang="tr-TR" sz="1800" dirty="0" smtClean="0">
                <a:solidFill>
                  <a:schemeClr val="tx1"/>
                </a:solidFill>
              </a:rPr>
              <a:t> (250-500 mg)                                                                  2x1 (3-7 gün)</a:t>
            </a:r>
            <a:r>
              <a:rPr lang="tr-TR" altLang="tr-TR" sz="2400" dirty="0" smtClean="0">
                <a:solidFill>
                  <a:schemeClr val="tx1"/>
                </a:solidFill>
              </a:rPr>
              <a:t>	</a:t>
            </a:r>
          </a:p>
          <a:p>
            <a:pPr eaLnBrk="1" hangingPunct="1">
              <a:lnSpc>
                <a:spcPct val="80000"/>
              </a:lnSpc>
              <a:buFont typeface="Arial" panose="020B0604020202020204" pitchFamily="34" charset="0"/>
              <a:buNone/>
              <a:defRPr/>
            </a:pPr>
            <a:r>
              <a:rPr lang="tr-TR" altLang="tr-TR" sz="2400" b="1" dirty="0" err="1" smtClean="0">
                <a:solidFill>
                  <a:schemeClr val="tx1"/>
                </a:solidFill>
              </a:rPr>
              <a:t>Fosfomisin</a:t>
            </a:r>
            <a:r>
              <a:rPr lang="tr-TR" altLang="tr-TR" sz="2400" b="1" dirty="0" smtClean="0">
                <a:solidFill>
                  <a:schemeClr val="tx1"/>
                </a:solidFill>
              </a:rPr>
              <a:t>*				             1x3g (tek doz) 								</a:t>
            </a:r>
          </a:p>
        </p:txBody>
      </p:sp>
      <p:sp>
        <p:nvSpPr>
          <p:cNvPr id="2" name="Dikdörtgen 1"/>
          <p:cNvSpPr/>
          <p:nvPr/>
        </p:nvSpPr>
        <p:spPr>
          <a:xfrm>
            <a:off x="323528" y="6548688"/>
            <a:ext cx="2954655" cy="264688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>
              <a:lnSpc>
                <a:spcPct val="80000"/>
              </a:lnSpc>
              <a:defRPr/>
            </a:pPr>
            <a:r>
              <a:rPr lang="tr-TR" altLang="tr-TR" sz="1400" b="1" dirty="0"/>
              <a:t>*Tedavide ilk seçilecek antibiyotikler	</a:t>
            </a:r>
          </a:p>
        </p:txBody>
      </p:sp>
      <p:cxnSp>
        <p:nvCxnSpPr>
          <p:cNvPr id="4" name="Düz Bağlayıcı 3"/>
          <p:cNvCxnSpPr/>
          <p:nvPr/>
        </p:nvCxnSpPr>
        <p:spPr>
          <a:xfrm>
            <a:off x="683568" y="2276872"/>
            <a:ext cx="7776864" cy="0"/>
          </a:xfrm>
          <a:prstGeom prst="line">
            <a:avLst/>
          </a:prstGeom>
          <a:ln w="38100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xmlns="" val="202314991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8914" name="Rectangle 2"/>
          <p:cNvSpPr>
            <a:spLocks noGrp="1" noRot="1" noChangeArrowheads="1"/>
          </p:cNvSpPr>
          <p:nvPr>
            <p:ph type="title"/>
          </p:nvPr>
        </p:nvSpPr>
        <p:spPr>
          <a:xfrm>
            <a:off x="1331640" y="45219"/>
            <a:ext cx="7439025" cy="791493"/>
          </a:xfrm>
        </p:spPr>
        <p:txBody>
          <a:bodyPr/>
          <a:lstStyle/>
          <a:p>
            <a:pPr eaLnBrk="1" hangingPunct="1">
              <a:defRPr/>
            </a:pPr>
            <a:r>
              <a:rPr lang="tr-TR" sz="3200" dirty="0" smtClean="0">
                <a:solidFill>
                  <a:srgbClr val="FF0000"/>
                </a:solidFill>
              </a:rPr>
              <a:t>Komplike Olmayan Sistit-2</a:t>
            </a:r>
          </a:p>
        </p:txBody>
      </p:sp>
      <p:sp>
        <p:nvSpPr>
          <p:cNvPr id="38915" name="Rectangle 3"/>
          <p:cNvSpPr>
            <a:spLocks noGrp="1" noRot="1" noChangeArrowheads="1"/>
          </p:cNvSpPr>
          <p:nvPr>
            <p:ph type="body" idx="1"/>
          </p:nvPr>
        </p:nvSpPr>
        <p:spPr>
          <a:xfrm>
            <a:off x="971600" y="1484784"/>
            <a:ext cx="7128792" cy="4038600"/>
          </a:xfrm>
        </p:spPr>
        <p:txBody>
          <a:bodyPr/>
          <a:lstStyle/>
          <a:p>
            <a:pPr eaLnBrk="1" hangingPunct="1">
              <a:buFont typeface="Arial" charset="0"/>
              <a:buNone/>
              <a:defRPr/>
            </a:pPr>
            <a:r>
              <a:rPr lang="en-US" dirty="0" smtClean="0">
                <a:solidFill>
                  <a:schemeClr val="tx1"/>
                </a:solidFill>
              </a:rPr>
              <a:t> </a:t>
            </a:r>
            <a:r>
              <a:rPr lang="tr-TR" dirty="0" smtClean="0">
                <a:solidFill>
                  <a:schemeClr val="tx1"/>
                </a:solidFill>
              </a:rPr>
              <a:t>Tedavi süresinin 7 gün olduğu durumlar:</a:t>
            </a:r>
          </a:p>
          <a:p>
            <a:pPr eaLnBrk="1" hangingPunct="1">
              <a:buFont typeface="Arial" charset="0"/>
              <a:buNone/>
              <a:defRPr/>
            </a:pPr>
            <a:r>
              <a:rPr lang="tr-TR" dirty="0" smtClean="0">
                <a:solidFill>
                  <a:schemeClr val="tx1"/>
                </a:solidFill>
              </a:rPr>
              <a:t>			- D. </a:t>
            </a:r>
            <a:r>
              <a:rPr lang="tr-TR" dirty="0" err="1">
                <a:solidFill>
                  <a:schemeClr val="tx1"/>
                </a:solidFill>
              </a:rPr>
              <a:t>M</a:t>
            </a:r>
            <a:r>
              <a:rPr lang="tr-TR" dirty="0" err="1" smtClean="0">
                <a:solidFill>
                  <a:schemeClr val="tx1"/>
                </a:solidFill>
              </a:rPr>
              <a:t>ellitus</a:t>
            </a:r>
            <a:r>
              <a:rPr lang="tr-TR" dirty="0" smtClean="0">
                <a:solidFill>
                  <a:schemeClr val="tx1"/>
                </a:solidFill>
              </a:rPr>
              <a:t>						- Semptomların &gt;7 gün				- Yakın zamanda ÜSE				- Diyafram kullanımı				- &gt;65 yaş						- Gebelik </a:t>
            </a:r>
          </a:p>
        </p:txBody>
      </p:sp>
    </p:spTree>
    <p:extLst>
      <p:ext uri="{BB962C8B-B14F-4D97-AF65-F5344CB8AC3E}">
        <p14:creationId xmlns:p14="http://schemas.microsoft.com/office/powerpoint/2010/main" xmlns="" val="279780681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4994" name="Rectangle 2"/>
          <p:cNvSpPr>
            <a:spLocks noGrp="1" noChangeArrowheads="1"/>
          </p:cNvSpPr>
          <p:nvPr>
            <p:ph type="title"/>
          </p:nvPr>
        </p:nvSpPr>
        <p:spPr>
          <a:xfrm>
            <a:off x="1331640" y="260648"/>
            <a:ext cx="7239000" cy="936104"/>
          </a:xfr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r>
              <a:rPr lang="tr-TR" altLang="tr-TR" sz="2800" dirty="0" smtClean="0">
                <a:solidFill>
                  <a:srgbClr val="FF0000"/>
                </a:solidFill>
                <a:effectLst/>
              </a:rPr>
              <a:t>Birinci Basamakta GSBL (+) </a:t>
            </a:r>
            <a:r>
              <a:rPr lang="tr-TR" altLang="tr-TR" sz="2800" i="1" dirty="0" smtClean="0">
                <a:solidFill>
                  <a:srgbClr val="FF0000"/>
                </a:solidFill>
                <a:effectLst/>
              </a:rPr>
              <a:t>E.</a:t>
            </a:r>
            <a:r>
              <a:rPr lang="tr-TR" altLang="tr-TR" sz="2800" i="1" dirty="0" err="1" smtClean="0">
                <a:solidFill>
                  <a:srgbClr val="FF0000"/>
                </a:solidFill>
                <a:effectLst/>
              </a:rPr>
              <a:t>coli</a:t>
            </a:r>
            <a:r>
              <a:rPr lang="tr-TR" altLang="tr-TR" sz="2800" i="1" dirty="0" smtClean="0">
                <a:solidFill>
                  <a:srgbClr val="FF0000"/>
                </a:solidFill>
                <a:effectLst/>
              </a:rPr>
              <a:t> </a:t>
            </a:r>
            <a:r>
              <a:rPr lang="tr-TR" altLang="tr-TR" sz="2800" dirty="0" smtClean="0">
                <a:solidFill>
                  <a:srgbClr val="FF0000"/>
                </a:solidFill>
                <a:effectLst/>
              </a:rPr>
              <a:t>veya </a:t>
            </a:r>
            <a:r>
              <a:rPr lang="tr-TR" altLang="tr-TR" sz="2800" i="1" dirty="0" smtClean="0">
                <a:solidFill>
                  <a:srgbClr val="FF0000"/>
                </a:solidFill>
                <a:effectLst/>
              </a:rPr>
              <a:t>K.</a:t>
            </a:r>
            <a:r>
              <a:rPr lang="tr-TR" altLang="tr-TR" sz="2800" i="1" dirty="0" err="1" smtClean="0">
                <a:solidFill>
                  <a:srgbClr val="FF0000"/>
                </a:solidFill>
                <a:effectLst/>
              </a:rPr>
              <a:t>pneumoniae</a:t>
            </a:r>
            <a:r>
              <a:rPr lang="tr-TR" altLang="tr-TR" sz="2800" dirty="0" smtClean="0">
                <a:solidFill>
                  <a:srgbClr val="FF0000"/>
                </a:solidFill>
                <a:effectLst/>
              </a:rPr>
              <a:t> – Sistit Tedavisi-1</a:t>
            </a:r>
          </a:p>
        </p:txBody>
      </p:sp>
      <p:sp>
        <p:nvSpPr>
          <p:cNvPr id="84995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683568" y="1889720"/>
            <a:ext cx="8136904" cy="3987552"/>
          </a:xfr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normAutofit/>
          </a:bodyPr>
          <a:lstStyle/>
          <a:p>
            <a:pPr>
              <a:lnSpc>
                <a:spcPct val="90000"/>
              </a:lnSpc>
            </a:pPr>
            <a:r>
              <a:rPr lang="tr-TR" altLang="tr-TR" dirty="0" err="1" smtClean="0">
                <a:solidFill>
                  <a:schemeClr val="tx1"/>
                </a:solidFill>
                <a:effectLst/>
              </a:rPr>
              <a:t>Fosfomisin</a:t>
            </a:r>
            <a:r>
              <a:rPr lang="tr-TR" altLang="tr-TR" dirty="0" smtClean="0">
                <a:solidFill>
                  <a:schemeClr val="tx1"/>
                </a:solidFill>
              </a:rPr>
              <a:t>:</a:t>
            </a:r>
            <a:r>
              <a:rPr lang="tr-TR" altLang="tr-TR" dirty="0" smtClean="0">
                <a:solidFill>
                  <a:schemeClr val="tx1"/>
                </a:solidFill>
                <a:effectLst/>
              </a:rPr>
              <a:t>						</a:t>
            </a:r>
          </a:p>
          <a:p>
            <a:pPr marL="0" indent="0">
              <a:lnSpc>
                <a:spcPct val="90000"/>
              </a:lnSpc>
              <a:buNone/>
            </a:pPr>
            <a:r>
              <a:rPr lang="tr-TR" altLang="tr-TR" dirty="0">
                <a:solidFill>
                  <a:schemeClr val="tx1"/>
                </a:solidFill>
              </a:rPr>
              <a:t> </a:t>
            </a:r>
            <a:r>
              <a:rPr lang="tr-TR" altLang="tr-TR" dirty="0" smtClean="0">
                <a:solidFill>
                  <a:schemeClr val="tx1"/>
                </a:solidFill>
              </a:rPr>
              <a:t>          </a:t>
            </a:r>
            <a:r>
              <a:rPr lang="tr-TR" altLang="tr-TR" dirty="0" smtClean="0">
                <a:solidFill>
                  <a:schemeClr val="tx1"/>
                </a:solidFill>
                <a:effectLst/>
              </a:rPr>
              <a:t>- Bu durumda ilk seçilecek antibiyotiklerden biri</a:t>
            </a:r>
            <a:r>
              <a:rPr lang="tr-TR" altLang="tr-TR" sz="1200" dirty="0" smtClean="0">
                <a:solidFill>
                  <a:schemeClr val="tx1"/>
                </a:solidFill>
                <a:effectLst/>
              </a:rPr>
              <a:t>	</a:t>
            </a:r>
            <a:endParaRPr lang="tr-TR" altLang="tr-TR" sz="1200" dirty="0" smtClean="0">
              <a:solidFill>
                <a:schemeClr val="tx1"/>
              </a:solidFill>
            </a:endParaRPr>
          </a:p>
          <a:p>
            <a:pPr marL="0" indent="0">
              <a:lnSpc>
                <a:spcPct val="90000"/>
              </a:lnSpc>
              <a:buNone/>
            </a:pPr>
            <a:r>
              <a:rPr lang="tr-TR" altLang="tr-TR" dirty="0" smtClean="0">
                <a:solidFill>
                  <a:schemeClr val="tx1"/>
                </a:solidFill>
                <a:effectLst/>
              </a:rPr>
              <a:t>           - Direnç oldukça nadir (%0-2.2)</a:t>
            </a:r>
            <a:endParaRPr lang="tr-TR" altLang="tr-TR" sz="1200" dirty="0">
              <a:solidFill>
                <a:schemeClr val="tx1"/>
              </a:solidFill>
            </a:endParaRPr>
          </a:p>
          <a:p>
            <a:pPr marL="0" indent="0">
              <a:lnSpc>
                <a:spcPct val="90000"/>
              </a:lnSpc>
              <a:buNone/>
            </a:pPr>
            <a:r>
              <a:rPr lang="tr-TR" altLang="tr-TR" sz="1200" dirty="0" smtClean="0">
                <a:solidFill>
                  <a:schemeClr val="tx1"/>
                </a:solidFill>
                <a:effectLst/>
              </a:rPr>
              <a:t>	</a:t>
            </a:r>
          </a:p>
          <a:p>
            <a:pPr marL="0" indent="0">
              <a:lnSpc>
                <a:spcPct val="90000"/>
              </a:lnSpc>
              <a:buNone/>
            </a:pPr>
            <a:r>
              <a:rPr lang="tr-TR" altLang="tr-TR" dirty="0" smtClean="0">
                <a:solidFill>
                  <a:schemeClr val="tx1"/>
                </a:solidFill>
                <a:effectLst/>
              </a:rPr>
              <a:t>           - Gün aşırı 3 doz verilen </a:t>
            </a:r>
            <a:r>
              <a:rPr lang="tr-TR" altLang="tr-TR" dirty="0" err="1" smtClean="0">
                <a:solidFill>
                  <a:schemeClr val="tx1"/>
                </a:solidFill>
                <a:effectLst/>
              </a:rPr>
              <a:t>fosfomisin</a:t>
            </a:r>
            <a:r>
              <a:rPr lang="tr-TR" altLang="tr-TR" dirty="0" smtClean="0">
                <a:solidFill>
                  <a:schemeClr val="tx1"/>
                </a:solidFill>
                <a:effectLst/>
              </a:rPr>
              <a:t> % 94.3 klinik  </a:t>
            </a:r>
          </a:p>
          <a:p>
            <a:pPr marL="0" indent="0">
              <a:lnSpc>
                <a:spcPct val="90000"/>
              </a:lnSpc>
              <a:buNone/>
            </a:pPr>
            <a:r>
              <a:rPr lang="tr-TR" altLang="tr-TR" dirty="0" smtClean="0">
                <a:solidFill>
                  <a:schemeClr val="tx1"/>
                </a:solidFill>
              </a:rPr>
              <a:t>              </a:t>
            </a:r>
            <a:r>
              <a:rPr lang="tr-TR" altLang="tr-TR" dirty="0" smtClean="0">
                <a:solidFill>
                  <a:schemeClr val="tx1"/>
                </a:solidFill>
                <a:effectLst/>
              </a:rPr>
              <a:t>başarı gösteriyor.</a:t>
            </a:r>
            <a:r>
              <a:rPr lang="tr-TR" altLang="tr-TR" sz="1800" dirty="0" smtClean="0">
                <a:solidFill>
                  <a:schemeClr val="tx1"/>
                </a:solidFill>
                <a:effectLst/>
              </a:rPr>
              <a:t>														</a:t>
            </a:r>
            <a:endParaRPr lang="tr-TR" altLang="tr-TR" dirty="0" smtClean="0">
              <a:solidFill>
                <a:schemeClr val="tx1"/>
              </a:solidFill>
              <a:effectLst/>
            </a:endParaRPr>
          </a:p>
        </p:txBody>
      </p:sp>
      <p:sp>
        <p:nvSpPr>
          <p:cNvPr id="2" name="Dikdörtgen 1"/>
          <p:cNvSpPr/>
          <p:nvPr/>
        </p:nvSpPr>
        <p:spPr>
          <a:xfrm>
            <a:off x="251520" y="6309320"/>
            <a:ext cx="8208912" cy="46166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tr-TR" altLang="tr-TR" sz="1200" b="1" dirty="0" err="1"/>
              <a:t>Auer</a:t>
            </a:r>
            <a:r>
              <a:rPr lang="tr-TR" altLang="tr-TR" sz="1200" b="1" dirty="0"/>
              <a:t> S et al. </a:t>
            </a:r>
            <a:r>
              <a:rPr lang="tr-TR" altLang="tr-TR" sz="1200" b="1" dirty="0" err="1"/>
              <a:t>Antimicrob</a:t>
            </a:r>
            <a:r>
              <a:rPr lang="tr-TR" altLang="tr-TR" sz="1200" b="1" dirty="0"/>
              <a:t> </a:t>
            </a:r>
            <a:r>
              <a:rPr lang="tr-TR" altLang="tr-TR" sz="1200" b="1" dirty="0" err="1"/>
              <a:t>Agents</a:t>
            </a:r>
            <a:r>
              <a:rPr lang="tr-TR" altLang="tr-TR" sz="1200" b="1" dirty="0"/>
              <a:t> </a:t>
            </a:r>
            <a:r>
              <a:rPr lang="tr-TR" altLang="tr-TR" sz="1200" b="1" dirty="0" err="1"/>
              <a:t>Chemother</a:t>
            </a:r>
            <a:r>
              <a:rPr lang="tr-TR" altLang="tr-TR" sz="1200" b="1" dirty="0"/>
              <a:t> </a:t>
            </a:r>
            <a:r>
              <a:rPr lang="tr-TR" altLang="tr-TR" sz="1200" b="1" dirty="0" smtClean="0"/>
              <a:t>2010, </a:t>
            </a:r>
            <a:r>
              <a:rPr lang="tr-TR" altLang="tr-TR" sz="1200" b="1" dirty="0" err="1" smtClean="0"/>
              <a:t>Pullukcu</a:t>
            </a:r>
            <a:r>
              <a:rPr lang="tr-TR" altLang="tr-TR" sz="1200" b="1" dirty="0" smtClean="0"/>
              <a:t> </a:t>
            </a:r>
            <a:r>
              <a:rPr lang="tr-TR" altLang="tr-TR" sz="1200" b="1" dirty="0"/>
              <a:t>H et al. </a:t>
            </a:r>
            <a:r>
              <a:rPr lang="tr-TR" altLang="tr-TR" sz="1200" b="1" dirty="0" err="1"/>
              <a:t>Int</a:t>
            </a:r>
            <a:r>
              <a:rPr lang="tr-TR" altLang="tr-TR" sz="1200" b="1" dirty="0"/>
              <a:t> J </a:t>
            </a:r>
            <a:r>
              <a:rPr lang="tr-TR" altLang="tr-TR" sz="1200" b="1" dirty="0" err="1"/>
              <a:t>Antimicrob</a:t>
            </a:r>
            <a:r>
              <a:rPr lang="tr-TR" altLang="tr-TR" sz="1200" b="1" dirty="0"/>
              <a:t> </a:t>
            </a:r>
            <a:r>
              <a:rPr lang="tr-TR" altLang="tr-TR" sz="1200" b="1" dirty="0" err="1"/>
              <a:t>Agents</a:t>
            </a:r>
            <a:r>
              <a:rPr lang="tr-TR" altLang="tr-TR" sz="1200" b="1" dirty="0"/>
              <a:t> </a:t>
            </a:r>
            <a:r>
              <a:rPr lang="tr-TR" altLang="tr-TR" sz="1200" b="1" dirty="0" smtClean="0"/>
              <a:t>2007; Turk </a:t>
            </a:r>
            <a:r>
              <a:rPr lang="tr-TR" altLang="tr-TR" sz="1200" b="1" dirty="0"/>
              <a:t>J </a:t>
            </a:r>
            <a:r>
              <a:rPr lang="tr-TR" altLang="tr-TR" sz="1200" b="1" dirty="0" err="1"/>
              <a:t>Med</a:t>
            </a:r>
            <a:r>
              <a:rPr lang="tr-TR" altLang="tr-TR" sz="1200" b="1" dirty="0"/>
              <a:t> </a:t>
            </a:r>
            <a:r>
              <a:rPr lang="tr-TR" altLang="tr-TR" sz="1200" b="1" dirty="0" err="1"/>
              <a:t>Sci</a:t>
            </a:r>
            <a:r>
              <a:rPr lang="tr-TR" altLang="tr-TR" sz="1200" b="1" dirty="0"/>
              <a:t> </a:t>
            </a:r>
            <a:r>
              <a:rPr lang="tr-TR" altLang="tr-TR" sz="1200" b="1" dirty="0" smtClean="0"/>
              <a:t>2013, </a:t>
            </a:r>
          </a:p>
          <a:p>
            <a:r>
              <a:rPr lang="tr-TR" altLang="tr-TR" sz="1200" b="1" dirty="0" smtClean="0"/>
              <a:t>Karakeçili </a:t>
            </a:r>
            <a:r>
              <a:rPr lang="tr-TR" altLang="tr-TR" sz="1200" b="1" dirty="0"/>
              <a:t>F ve ark. </a:t>
            </a:r>
            <a:r>
              <a:rPr lang="tr-TR" altLang="tr-TR" sz="1200" b="1" dirty="0" err="1"/>
              <a:t>Klimik</a:t>
            </a:r>
            <a:r>
              <a:rPr lang="tr-TR" altLang="tr-TR" sz="1200" b="1" dirty="0"/>
              <a:t> Dergisi </a:t>
            </a:r>
            <a:r>
              <a:rPr lang="tr-TR" altLang="tr-TR" sz="1200" b="1" dirty="0" smtClean="0"/>
              <a:t>2010, </a:t>
            </a:r>
            <a:r>
              <a:rPr lang="tr-TR" altLang="tr-TR" sz="1200" b="1" dirty="0" err="1" smtClean="0"/>
              <a:t>Saltoglu</a:t>
            </a:r>
            <a:r>
              <a:rPr lang="tr-TR" altLang="tr-TR" sz="1200" b="1" dirty="0" smtClean="0"/>
              <a:t> </a:t>
            </a:r>
            <a:r>
              <a:rPr lang="tr-TR" altLang="tr-TR" sz="1200" b="1" dirty="0"/>
              <a:t>N et al. </a:t>
            </a:r>
            <a:r>
              <a:rPr lang="tr-TR" altLang="tr-TR" sz="1200" b="1" dirty="0" err="1"/>
              <a:t>Int</a:t>
            </a:r>
            <a:r>
              <a:rPr lang="tr-TR" altLang="tr-TR" sz="1200" b="1" dirty="0"/>
              <a:t> J </a:t>
            </a:r>
            <a:r>
              <a:rPr lang="tr-TR" altLang="tr-TR" sz="1200" b="1" dirty="0" err="1"/>
              <a:t>Clin</a:t>
            </a:r>
            <a:r>
              <a:rPr lang="tr-TR" altLang="tr-TR" sz="1200" b="1" dirty="0"/>
              <a:t> </a:t>
            </a:r>
            <a:r>
              <a:rPr lang="tr-TR" altLang="tr-TR" sz="1200" b="1" dirty="0" err="1"/>
              <a:t>Pract</a:t>
            </a:r>
            <a:r>
              <a:rPr lang="tr-TR" altLang="tr-TR" sz="1200" b="1" dirty="0"/>
              <a:t>  2015 </a:t>
            </a:r>
          </a:p>
        </p:txBody>
      </p:sp>
    </p:spTree>
    <p:extLst>
      <p:ext uri="{BB962C8B-B14F-4D97-AF65-F5344CB8AC3E}">
        <p14:creationId xmlns:p14="http://schemas.microsoft.com/office/powerpoint/2010/main" xmlns="" val="196830749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7042" name="Rectangle 2"/>
          <p:cNvSpPr>
            <a:spLocks noGrp="1" noChangeArrowheads="1"/>
          </p:cNvSpPr>
          <p:nvPr>
            <p:ph type="title"/>
          </p:nvPr>
        </p:nvSpPr>
        <p:spPr>
          <a:xfrm>
            <a:off x="1331640" y="260648"/>
            <a:ext cx="7239000" cy="936104"/>
          </a:xfr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r>
              <a:rPr lang="tr-TR" altLang="tr-TR" sz="2800" dirty="0" smtClean="0">
                <a:solidFill>
                  <a:srgbClr val="FF0000"/>
                </a:solidFill>
                <a:effectLst/>
              </a:rPr>
              <a:t>Birinci Basamakta GSBL (+) </a:t>
            </a:r>
            <a:r>
              <a:rPr lang="tr-TR" altLang="tr-TR" sz="2800" i="1" dirty="0" smtClean="0">
                <a:solidFill>
                  <a:srgbClr val="FF0000"/>
                </a:solidFill>
                <a:effectLst/>
              </a:rPr>
              <a:t>E.</a:t>
            </a:r>
            <a:r>
              <a:rPr lang="tr-TR" altLang="tr-TR" sz="2800" i="1" dirty="0" err="1" smtClean="0">
                <a:solidFill>
                  <a:srgbClr val="FF0000"/>
                </a:solidFill>
                <a:effectLst/>
              </a:rPr>
              <a:t>coli</a:t>
            </a:r>
            <a:r>
              <a:rPr lang="tr-TR" altLang="tr-TR" sz="2800" i="1" dirty="0" smtClean="0">
                <a:solidFill>
                  <a:srgbClr val="FF0000"/>
                </a:solidFill>
                <a:effectLst/>
              </a:rPr>
              <a:t> </a:t>
            </a:r>
            <a:r>
              <a:rPr lang="tr-TR" altLang="tr-TR" sz="2800" dirty="0" smtClean="0">
                <a:solidFill>
                  <a:srgbClr val="FF0000"/>
                </a:solidFill>
                <a:effectLst/>
              </a:rPr>
              <a:t>veya </a:t>
            </a:r>
            <a:r>
              <a:rPr lang="tr-TR" altLang="tr-TR" sz="2800" i="1" dirty="0" smtClean="0">
                <a:solidFill>
                  <a:srgbClr val="FF0000"/>
                </a:solidFill>
                <a:effectLst/>
              </a:rPr>
              <a:t>K.</a:t>
            </a:r>
            <a:r>
              <a:rPr lang="tr-TR" altLang="tr-TR" sz="2800" i="1" dirty="0" err="1" smtClean="0">
                <a:solidFill>
                  <a:srgbClr val="FF0000"/>
                </a:solidFill>
                <a:effectLst/>
              </a:rPr>
              <a:t>pneumoniae</a:t>
            </a:r>
            <a:r>
              <a:rPr lang="tr-TR" altLang="tr-TR" sz="2800" dirty="0" smtClean="0">
                <a:solidFill>
                  <a:srgbClr val="FF0000"/>
                </a:solidFill>
                <a:effectLst/>
              </a:rPr>
              <a:t> – Sistit Tedavisi-2</a:t>
            </a:r>
          </a:p>
        </p:txBody>
      </p:sp>
      <p:sp>
        <p:nvSpPr>
          <p:cNvPr id="87043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971600" y="1628800"/>
            <a:ext cx="7467600" cy="4419600"/>
          </a:xfr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normAutofit fontScale="92500" lnSpcReduction="20000"/>
          </a:bodyPr>
          <a:lstStyle/>
          <a:p>
            <a:pPr>
              <a:lnSpc>
                <a:spcPct val="80000"/>
              </a:lnSpc>
            </a:pPr>
            <a:r>
              <a:rPr lang="tr-TR" altLang="tr-TR" sz="2800" dirty="0" err="1" smtClean="0">
                <a:solidFill>
                  <a:schemeClr val="tx1"/>
                </a:solidFill>
                <a:effectLst/>
              </a:rPr>
              <a:t>Nitrofurantoin</a:t>
            </a:r>
            <a:r>
              <a:rPr lang="tr-TR" altLang="tr-TR" dirty="0">
                <a:solidFill>
                  <a:schemeClr val="tx1"/>
                </a:solidFill>
              </a:rPr>
              <a:t>:</a:t>
            </a:r>
            <a:r>
              <a:rPr lang="tr-TR" altLang="tr-TR" sz="2800" dirty="0" smtClean="0">
                <a:solidFill>
                  <a:schemeClr val="tx1"/>
                </a:solidFill>
                <a:effectLst/>
              </a:rPr>
              <a:t>						</a:t>
            </a:r>
          </a:p>
          <a:p>
            <a:pPr marL="0" indent="0">
              <a:lnSpc>
                <a:spcPct val="80000"/>
              </a:lnSpc>
              <a:buNone/>
            </a:pPr>
            <a:r>
              <a:rPr lang="tr-TR" altLang="tr-TR" dirty="0">
                <a:solidFill>
                  <a:schemeClr val="tx1"/>
                </a:solidFill>
              </a:rPr>
              <a:t> </a:t>
            </a:r>
            <a:r>
              <a:rPr lang="tr-TR" altLang="tr-TR" dirty="0" smtClean="0">
                <a:solidFill>
                  <a:schemeClr val="tx1"/>
                </a:solidFill>
              </a:rPr>
              <a:t>          </a:t>
            </a:r>
            <a:r>
              <a:rPr lang="tr-TR" altLang="tr-TR" sz="2800" dirty="0" smtClean="0">
                <a:solidFill>
                  <a:schemeClr val="tx1"/>
                </a:solidFill>
                <a:effectLst/>
              </a:rPr>
              <a:t>- Bu durumda ilk seçilecek antibiyotiklerden biri</a:t>
            </a:r>
            <a:r>
              <a:rPr lang="tr-TR" altLang="tr-TR" sz="1300" dirty="0" smtClean="0">
                <a:solidFill>
                  <a:schemeClr val="tx1"/>
                </a:solidFill>
                <a:effectLst/>
              </a:rPr>
              <a:t> 	</a:t>
            </a:r>
          </a:p>
          <a:p>
            <a:pPr marL="0" indent="0">
              <a:lnSpc>
                <a:spcPct val="80000"/>
              </a:lnSpc>
              <a:buNone/>
            </a:pPr>
            <a:r>
              <a:rPr lang="tr-TR" altLang="tr-TR" dirty="0">
                <a:solidFill>
                  <a:schemeClr val="tx1"/>
                </a:solidFill>
              </a:rPr>
              <a:t> </a:t>
            </a:r>
            <a:r>
              <a:rPr lang="tr-TR" altLang="tr-TR" dirty="0" smtClean="0">
                <a:solidFill>
                  <a:schemeClr val="tx1"/>
                </a:solidFill>
              </a:rPr>
              <a:t>          </a:t>
            </a:r>
            <a:r>
              <a:rPr lang="tr-TR" altLang="tr-TR" sz="2800" dirty="0" smtClean="0">
                <a:solidFill>
                  <a:schemeClr val="tx1"/>
                </a:solidFill>
                <a:effectLst/>
              </a:rPr>
              <a:t>- Direnç oranları %10’un altında</a:t>
            </a:r>
            <a:r>
              <a:rPr lang="tr-TR" altLang="tr-TR" sz="1300" dirty="0" smtClean="0">
                <a:solidFill>
                  <a:schemeClr val="tx1"/>
                </a:solidFill>
                <a:effectLst/>
              </a:rPr>
              <a:t>	</a:t>
            </a:r>
            <a:endParaRPr lang="tr-TR" altLang="tr-TR" sz="1300" dirty="0">
              <a:solidFill>
                <a:schemeClr val="tx1"/>
              </a:solidFill>
            </a:endParaRPr>
          </a:p>
          <a:p>
            <a:pPr marL="0" indent="0">
              <a:lnSpc>
                <a:spcPct val="80000"/>
              </a:lnSpc>
              <a:buNone/>
            </a:pPr>
            <a:r>
              <a:rPr lang="tr-TR" altLang="tr-TR" sz="1300" dirty="0" smtClean="0">
                <a:solidFill>
                  <a:schemeClr val="tx1"/>
                </a:solidFill>
                <a:effectLst/>
              </a:rPr>
              <a:t>		</a:t>
            </a:r>
          </a:p>
          <a:p>
            <a:pPr marL="0" indent="0">
              <a:lnSpc>
                <a:spcPct val="80000"/>
              </a:lnSpc>
              <a:buNone/>
            </a:pPr>
            <a:r>
              <a:rPr lang="tr-TR" altLang="tr-TR" sz="2800" dirty="0" smtClean="0">
                <a:solidFill>
                  <a:schemeClr val="tx1"/>
                </a:solidFill>
                <a:effectLst/>
              </a:rPr>
              <a:t>           - Günde 200 mg 14 günlük tedavi ile klinik </a:t>
            </a:r>
          </a:p>
          <a:p>
            <a:pPr marL="0" indent="0">
              <a:lnSpc>
                <a:spcPct val="80000"/>
              </a:lnSpc>
              <a:buNone/>
            </a:pPr>
            <a:r>
              <a:rPr lang="tr-TR" altLang="tr-TR" dirty="0" smtClean="0">
                <a:solidFill>
                  <a:schemeClr val="tx1"/>
                </a:solidFill>
              </a:rPr>
              <a:t>              </a:t>
            </a:r>
            <a:r>
              <a:rPr lang="tr-TR" altLang="tr-TR" sz="2800" dirty="0" smtClean="0">
                <a:solidFill>
                  <a:schemeClr val="tx1"/>
                </a:solidFill>
                <a:effectLst/>
              </a:rPr>
              <a:t>başarı oranı % 69</a:t>
            </a:r>
            <a:r>
              <a:rPr lang="tr-TR" altLang="tr-TR" sz="1300" dirty="0" smtClean="0">
                <a:solidFill>
                  <a:schemeClr val="tx1"/>
                </a:solidFill>
                <a:effectLst/>
              </a:rPr>
              <a:t>			</a:t>
            </a:r>
          </a:p>
          <a:p>
            <a:pPr marL="0" indent="0">
              <a:lnSpc>
                <a:spcPct val="80000"/>
              </a:lnSpc>
              <a:buNone/>
            </a:pPr>
            <a:r>
              <a:rPr lang="tr-TR" altLang="tr-TR" sz="1300" dirty="0">
                <a:solidFill>
                  <a:schemeClr val="tx1"/>
                </a:solidFill>
              </a:rPr>
              <a:t> </a:t>
            </a:r>
            <a:r>
              <a:rPr lang="tr-TR" altLang="tr-TR" sz="1300" dirty="0" smtClean="0">
                <a:solidFill>
                  <a:schemeClr val="tx1"/>
                </a:solidFill>
              </a:rPr>
              <a:t>        </a:t>
            </a:r>
          </a:p>
          <a:p>
            <a:pPr marL="0" indent="0">
              <a:lnSpc>
                <a:spcPct val="80000"/>
              </a:lnSpc>
              <a:buNone/>
            </a:pPr>
            <a:r>
              <a:rPr lang="tr-TR" altLang="tr-TR" dirty="0">
                <a:solidFill>
                  <a:schemeClr val="tx1"/>
                </a:solidFill>
              </a:rPr>
              <a:t> </a:t>
            </a:r>
            <a:r>
              <a:rPr lang="tr-TR" altLang="tr-TR" dirty="0" smtClean="0">
                <a:solidFill>
                  <a:schemeClr val="tx1"/>
                </a:solidFill>
              </a:rPr>
              <a:t>          - </a:t>
            </a:r>
            <a:r>
              <a:rPr lang="tr-TR" altLang="tr-TR" sz="2800" dirty="0" smtClean="0">
                <a:solidFill>
                  <a:schemeClr val="tx1"/>
                </a:solidFill>
                <a:effectLst/>
              </a:rPr>
              <a:t>Çok uzun süreli kullanımda ilaç reaksiyonuna </a:t>
            </a:r>
          </a:p>
          <a:p>
            <a:pPr marL="0" indent="0">
              <a:lnSpc>
                <a:spcPct val="80000"/>
              </a:lnSpc>
              <a:buNone/>
            </a:pPr>
            <a:r>
              <a:rPr lang="tr-TR" altLang="tr-TR" dirty="0" smtClean="0">
                <a:solidFill>
                  <a:schemeClr val="tx1"/>
                </a:solidFill>
              </a:rPr>
              <a:t>              </a:t>
            </a:r>
            <a:r>
              <a:rPr lang="tr-TR" altLang="tr-TR" sz="2800" dirty="0" smtClean="0">
                <a:solidFill>
                  <a:schemeClr val="tx1"/>
                </a:solidFill>
                <a:effectLst/>
              </a:rPr>
              <a:t>dikkat etmek gerekir (</a:t>
            </a:r>
            <a:r>
              <a:rPr lang="tr-TR" altLang="tr-TR" sz="2800" dirty="0" err="1" smtClean="0">
                <a:solidFill>
                  <a:schemeClr val="tx1"/>
                </a:solidFill>
                <a:effectLst/>
              </a:rPr>
              <a:t>İnterstisyel</a:t>
            </a:r>
            <a:r>
              <a:rPr lang="tr-TR" altLang="tr-TR" sz="2800" dirty="0" smtClean="0">
                <a:solidFill>
                  <a:schemeClr val="tx1"/>
                </a:solidFill>
                <a:effectLst/>
              </a:rPr>
              <a:t> akciğer  </a:t>
            </a:r>
          </a:p>
          <a:p>
            <a:pPr marL="0" indent="0">
              <a:lnSpc>
                <a:spcPct val="80000"/>
              </a:lnSpc>
              <a:buNone/>
            </a:pPr>
            <a:r>
              <a:rPr lang="tr-TR" altLang="tr-TR" dirty="0" smtClean="0">
                <a:solidFill>
                  <a:schemeClr val="tx1"/>
                </a:solidFill>
              </a:rPr>
              <a:t>              </a:t>
            </a:r>
            <a:r>
              <a:rPr lang="tr-TR" altLang="tr-TR" sz="2800" dirty="0" smtClean="0">
                <a:solidFill>
                  <a:schemeClr val="tx1"/>
                </a:solidFill>
                <a:effectLst/>
              </a:rPr>
              <a:t>hastalığı). 							</a:t>
            </a:r>
            <a:r>
              <a:rPr lang="tr-TR" altLang="tr-TR" sz="1600" dirty="0" smtClean="0">
                <a:solidFill>
                  <a:schemeClr val="tx1"/>
                </a:solidFill>
                <a:effectLst/>
              </a:rPr>
              <a:t>											</a:t>
            </a:r>
            <a:r>
              <a:rPr lang="tr-TR" altLang="tr-TR" sz="2800" dirty="0" smtClean="0">
                <a:solidFill>
                  <a:schemeClr val="tx1"/>
                </a:solidFill>
                <a:effectLst/>
              </a:rPr>
              <a:t>		</a:t>
            </a:r>
          </a:p>
        </p:txBody>
      </p:sp>
      <p:sp>
        <p:nvSpPr>
          <p:cNvPr id="2" name="Dikdörtgen 1"/>
          <p:cNvSpPr/>
          <p:nvPr/>
        </p:nvSpPr>
        <p:spPr>
          <a:xfrm>
            <a:off x="323528" y="6309320"/>
            <a:ext cx="7164288" cy="46166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tr-TR" altLang="tr-TR" sz="1200" b="1" dirty="0" err="1"/>
              <a:t>Tasbakan</a:t>
            </a:r>
            <a:r>
              <a:rPr lang="tr-TR" altLang="tr-TR" sz="1200" b="1" dirty="0"/>
              <a:t> M et al. </a:t>
            </a:r>
            <a:r>
              <a:rPr lang="tr-TR" altLang="tr-TR" sz="1200" b="1" dirty="0" err="1"/>
              <a:t>Int</a:t>
            </a:r>
            <a:r>
              <a:rPr lang="tr-TR" altLang="tr-TR" sz="1200" b="1" dirty="0"/>
              <a:t> J </a:t>
            </a:r>
            <a:r>
              <a:rPr lang="tr-TR" altLang="tr-TR" sz="1200" b="1" dirty="0" err="1"/>
              <a:t>Antimicrob</a:t>
            </a:r>
            <a:r>
              <a:rPr lang="tr-TR" altLang="tr-TR" sz="1200" b="1" dirty="0"/>
              <a:t> </a:t>
            </a:r>
            <a:r>
              <a:rPr lang="tr-TR" altLang="tr-TR" sz="1200" b="1" dirty="0" err="1"/>
              <a:t>Agents</a:t>
            </a:r>
            <a:r>
              <a:rPr lang="tr-TR" altLang="tr-TR" sz="1200" b="1" dirty="0"/>
              <a:t> </a:t>
            </a:r>
            <a:r>
              <a:rPr lang="tr-TR" altLang="tr-TR" sz="1200" b="1" dirty="0" smtClean="0"/>
              <a:t>2012, </a:t>
            </a:r>
            <a:r>
              <a:rPr lang="tr-TR" altLang="tr-TR" sz="1200" b="1" dirty="0" err="1" smtClean="0"/>
              <a:t>Auer</a:t>
            </a:r>
            <a:r>
              <a:rPr lang="tr-TR" altLang="tr-TR" sz="1200" b="1" dirty="0" smtClean="0"/>
              <a:t> </a:t>
            </a:r>
            <a:r>
              <a:rPr lang="tr-TR" altLang="tr-TR" sz="1200" b="1" dirty="0"/>
              <a:t>S et al. </a:t>
            </a:r>
            <a:r>
              <a:rPr lang="tr-TR" altLang="tr-TR" sz="1200" b="1" dirty="0" err="1"/>
              <a:t>Antimicrob</a:t>
            </a:r>
            <a:r>
              <a:rPr lang="tr-TR" altLang="tr-TR" sz="1200" b="1" dirty="0"/>
              <a:t> </a:t>
            </a:r>
            <a:r>
              <a:rPr lang="tr-TR" altLang="tr-TR" sz="1200" b="1" dirty="0" err="1"/>
              <a:t>Agents</a:t>
            </a:r>
            <a:r>
              <a:rPr lang="tr-TR" altLang="tr-TR" sz="1200" b="1" dirty="0"/>
              <a:t> </a:t>
            </a:r>
            <a:r>
              <a:rPr lang="tr-TR" altLang="tr-TR" sz="1200" b="1" dirty="0" err="1"/>
              <a:t>Chemother</a:t>
            </a:r>
            <a:r>
              <a:rPr lang="tr-TR" altLang="tr-TR" sz="1200" b="1" dirty="0"/>
              <a:t> </a:t>
            </a:r>
            <a:r>
              <a:rPr lang="tr-TR" altLang="tr-TR" sz="1200" b="1" dirty="0" smtClean="0"/>
              <a:t>2010, </a:t>
            </a:r>
          </a:p>
          <a:p>
            <a:r>
              <a:rPr lang="tr-TR" altLang="tr-TR" sz="1200" b="1" dirty="0" smtClean="0"/>
              <a:t>Karakeçili </a:t>
            </a:r>
            <a:r>
              <a:rPr lang="tr-TR" altLang="tr-TR" sz="1200" b="1" dirty="0"/>
              <a:t>F ve ark. </a:t>
            </a:r>
            <a:r>
              <a:rPr lang="tr-TR" altLang="tr-TR" sz="1200" b="1" dirty="0" err="1"/>
              <a:t>Klimik</a:t>
            </a:r>
            <a:r>
              <a:rPr lang="tr-TR" altLang="tr-TR" sz="1200" b="1" dirty="0"/>
              <a:t> Dergisi </a:t>
            </a:r>
            <a:r>
              <a:rPr lang="tr-TR" altLang="tr-TR" sz="1200" b="1" dirty="0" smtClean="0"/>
              <a:t>2010, </a:t>
            </a:r>
            <a:r>
              <a:rPr lang="tr-TR" altLang="tr-TR" sz="1200" b="1" dirty="0" err="1" smtClean="0"/>
              <a:t>Saltoglu</a:t>
            </a:r>
            <a:r>
              <a:rPr lang="tr-TR" altLang="tr-TR" sz="1200" b="1" dirty="0" smtClean="0"/>
              <a:t> </a:t>
            </a:r>
            <a:r>
              <a:rPr lang="tr-TR" altLang="tr-TR" sz="1200" b="1" dirty="0"/>
              <a:t>N et al. </a:t>
            </a:r>
            <a:r>
              <a:rPr lang="tr-TR" altLang="tr-TR" sz="1200" b="1" dirty="0" err="1"/>
              <a:t>Int</a:t>
            </a:r>
            <a:r>
              <a:rPr lang="tr-TR" altLang="tr-TR" sz="1200" b="1" dirty="0"/>
              <a:t> J </a:t>
            </a:r>
            <a:r>
              <a:rPr lang="tr-TR" altLang="tr-TR" sz="1200" b="1" dirty="0" err="1"/>
              <a:t>Clin</a:t>
            </a:r>
            <a:r>
              <a:rPr lang="tr-TR" altLang="tr-TR" sz="1200" b="1" dirty="0"/>
              <a:t> </a:t>
            </a:r>
            <a:r>
              <a:rPr lang="tr-TR" altLang="tr-TR" sz="1200" b="1" dirty="0" err="1"/>
              <a:t>Pract</a:t>
            </a:r>
            <a:r>
              <a:rPr lang="tr-TR" altLang="tr-TR" sz="1200" b="1" dirty="0"/>
              <a:t>  2015 </a:t>
            </a:r>
            <a:endParaRPr lang="tr-TR" sz="1200" b="1" dirty="0"/>
          </a:p>
        </p:txBody>
      </p:sp>
    </p:spTree>
    <p:extLst>
      <p:ext uri="{BB962C8B-B14F-4D97-AF65-F5344CB8AC3E}">
        <p14:creationId xmlns:p14="http://schemas.microsoft.com/office/powerpoint/2010/main" xmlns="" val="194544594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9090" name="Rectangle 2"/>
          <p:cNvSpPr>
            <a:spLocks noGrp="1" noChangeArrowheads="1"/>
          </p:cNvSpPr>
          <p:nvPr>
            <p:ph type="title"/>
          </p:nvPr>
        </p:nvSpPr>
        <p:spPr>
          <a:xfrm>
            <a:off x="1331640" y="116632"/>
            <a:ext cx="7239000" cy="1080120"/>
          </a:xfr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r>
              <a:rPr lang="tr-TR" altLang="tr-TR" sz="2800" dirty="0" smtClean="0">
                <a:solidFill>
                  <a:srgbClr val="FF0000"/>
                </a:solidFill>
                <a:effectLst/>
              </a:rPr>
              <a:t>Birinci Basamakta GSBL (+) </a:t>
            </a:r>
            <a:r>
              <a:rPr lang="tr-TR" altLang="tr-TR" sz="2800" i="1" dirty="0" smtClean="0">
                <a:solidFill>
                  <a:srgbClr val="FF0000"/>
                </a:solidFill>
                <a:effectLst/>
              </a:rPr>
              <a:t>E.</a:t>
            </a:r>
            <a:r>
              <a:rPr lang="tr-TR" altLang="tr-TR" sz="2800" i="1" dirty="0" err="1" smtClean="0">
                <a:solidFill>
                  <a:srgbClr val="FF0000"/>
                </a:solidFill>
                <a:effectLst/>
              </a:rPr>
              <a:t>coli</a:t>
            </a:r>
            <a:r>
              <a:rPr lang="tr-TR" altLang="tr-TR" sz="2800" i="1" dirty="0" smtClean="0">
                <a:solidFill>
                  <a:srgbClr val="FF0000"/>
                </a:solidFill>
                <a:effectLst/>
              </a:rPr>
              <a:t> </a:t>
            </a:r>
            <a:r>
              <a:rPr lang="tr-TR" altLang="tr-TR" sz="2800" dirty="0" smtClean="0">
                <a:solidFill>
                  <a:srgbClr val="FF0000"/>
                </a:solidFill>
                <a:effectLst/>
              </a:rPr>
              <a:t>veya </a:t>
            </a:r>
            <a:r>
              <a:rPr lang="tr-TR" altLang="tr-TR" sz="2800" i="1" dirty="0" smtClean="0">
                <a:solidFill>
                  <a:srgbClr val="FF0000"/>
                </a:solidFill>
                <a:effectLst/>
              </a:rPr>
              <a:t>K.</a:t>
            </a:r>
            <a:r>
              <a:rPr lang="tr-TR" altLang="tr-TR" sz="2800" i="1" dirty="0" err="1" smtClean="0">
                <a:solidFill>
                  <a:srgbClr val="FF0000"/>
                </a:solidFill>
                <a:effectLst/>
              </a:rPr>
              <a:t>pneumoniae</a:t>
            </a:r>
            <a:r>
              <a:rPr lang="tr-TR" altLang="tr-TR" sz="2800" dirty="0" smtClean="0">
                <a:solidFill>
                  <a:srgbClr val="FF0000"/>
                </a:solidFill>
                <a:effectLst/>
              </a:rPr>
              <a:t> – Sistit Tedavisi-3</a:t>
            </a:r>
          </a:p>
        </p:txBody>
      </p:sp>
      <p:sp>
        <p:nvSpPr>
          <p:cNvPr id="89091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1043608" y="1817712"/>
            <a:ext cx="7467600" cy="3627512"/>
          </a:xfr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normAutofit/>
          </a:bodyPr>
          <a:lstStyle/>
          <a:p>
            <a:r>
              <a:rPr lang="tr-TR" altLang="tr-TR" dirty="0" smtClean="0">
                <a:solidFill>
                  <a:schemeClr val="tx1"/>
                </a:solidFill>
                <a:effectLst/>
              </a:rPr>
              <a:t>Eğer izole edilen bakteri duyarlı ise </a:t>
            </a:r>
            <a:r>
              <a:rPr lang="tr-TR" altLang="tr-TR" dirty="0" err="1" smtClean="0">
                <a:solidFill>
                  <a:schemeClr val="tx1"/>
                </a:solidFill>
                <a:effectLst/>
              </a:rPr>
              <a:t>amoksisilin-klavulanik</a:t>
            </a:r>
            <a:r>
              <a:rPr lang="tr-TR" altLang="tr-TR" dirty="0" smtClean="0">
                <a:solidFill>
                  <a:schemeClr val="tx1"/>
                </a:solidFill>
                <a:effectLst/>
              </a:rPr>
              <a:t> asit seçenek olabilir.*</a:t>
            </a:r>
            <a:r>
              <a:rPr lang="tr-TR" altLang="tr-TR" sz="1800" dirty="0" smtClean="0">
                <a:solidFill>
                  <a:schemeClr val="tx1"/>
                </a:solidFill>
                <a:effectLst/>
              </a:rPr>
              <a:t>																				</a:t>
            </a:r>
          </a:p>
          <a:p>
            <a:endParaRPr lang="tr-TR" altLang="tr-TR" sz="1800" dirty="0" smtClean="0">
              <a:solidFill>
                <a:schemeClr val="tx1"/>
              </a:solidFill>
              <a:effectLst/>
            </a:endParaRPr>
          </a:p>
          <a:p>
            <a:r>
              <a:rPr lang="tr-TR" altLang="tr-TR" dirty="0" err="1" smtClean="0">
                <a:solidFill>
                  <a:schemeClr val="tx1"/>
                </a:solidFill>
                <a:effectLst/>
              </a:rPr>
              <a:t>Nitrofurantoin</a:t>
            </a:r>
            <a:r>
              <a:rPr lang="tr-TR" altLang="tr-TR" dirty="0" smtClean="0">
                <a:solidFill>
                  <a:schemeClr val="tx1"/>
                </a:solidFill>
                <a:effectLst/>
              </a:rPr>
              <a:t> ve </a:t>
            </a:r>
            <a:r>
              <a:rPr lang="tr-TR" altLang="tr-TR" dirty="0" err="1" smtClean="0">
                <a:solidFill>
                  <a:schemeClr val="tx1"/>
                </a:solidFill>
                <a:effectLst/>
              </a:rPr>
              <a:t>fosfomisine</a:t>
            </a:r>
            <a:r>
              <a:rPr lang="tr-TR" altLang="tr-TR" dirty="0" smtClean="0">
                <a:solidFill>
                  <a:schemeClr val="tx1"/>
                </a:solidFill>
                <a:effectLst/>
              </a:rPr>
              <a:t> direnç varsa İM </a:t>
            </a:r>
            <a:r>
              <a:rPr lang="tr-TR" altLang="tr-TR" dirty="0" err="1" smtClean="0">
                <a:solidFill>
                  <a:schemeClr val="tx1"/>
                </a:solidFill>
                <a:effectLst/>
              </a:rPr>
              <a:t>amikasin</a:t>
            </a:r>
            <a:r>
              <a:rPr lang="tr-TR" altLang="tr-TR" dirty="0" smtClean="0">
                <a:solidFill>
                  <a:schemeClr val="tx1"/>
                </a:solidFill>
                <a:effectLst/>
              </a:rPr>
              <a:t> seçenek olabilir.**</a:t>
            </a:r>
            <a:r>
              <a:rPr lang="tr-TR" altLang="tr-TR" sz="1800" dirty="0" smtClean="0">
                <a:solidFill>
                  <a:schemeClr val="tx1"/>
                </a:solidFill>
                <a:effectLst/>
              </a:rPr>
              <a:t>															</a:t>
            </a:r>
          </a:p>
          <a:p>
            <a:endParaRPr lang="tr-TR" altLang="tr-TR" dirty="0" smtClean="0">
              <a:solidFill>
                <a:schemeClr val="tx1"/>
              </a:solidFill>
              <a:effectLst/>
            </a:endParaRPr>
          </a:p>
        </p:txBody>
      </p:sp>
      <p:sp>
        <p:nvSpPr>
          <p:cNvPr id="2" name="Dikdörtgen 1"/>
          <p:cNvSpPr/>
          <p:nvPr/>
        </p:nvSpPr>
        <p:spPr>
          <a:xfrm>
            <a:off x="395536" y="6290736"/>
            <a:ext cx="3541995" cy="738664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tr-TR" altLang="tr-TR" sz="1400" b="1" dirty="0" smtClean="0"/>
              <a:t>*</a:t>
            </a:r>
            <a:r>
              <a:rPr lang="tr-TR" altLang="tr-TR" sz="1400" b="1" dirty="0" err="1" smtClean="0"/>
              <a:t>Beytur</a:t>
            </a:r>
            <a:r>
              <a:rPr lang="tr-TR" altLang="tr-TR" sz="1400" b="1" dirty="0" smtClean="0"/>
              <a:t> </a:t>
            </a:r>
            <a:r>
              <a:rPr lang="tr-TR" altLang="tr-TR" sz="1400" b="1" dirty="0"/>
              <a:t>A et al. </a:t>
            </a:r>
            <a:r>
              <a:rPr lang="tr-TR" altLang="tr-TR" sz="1400" b="1" dirty="0" err="1"/>
              <a:t>Jundishapur</a:t>
            </a:r>
            <a:r>
              <a:rPr lang="tr-TR" altLang="tr-TR" sz="1400" b="1" dirty="0"/>
              <a:t> J </a:t>
            </a:r>
            <a:r>
              <a:rPr lang="tr-TR" altLang="tr-TR" sz="1400" b="1" dirty="0" err="1"/>
              <a:t>Microbiol</a:t>
            </a:r>
            <a:r>
              <a:rPr lang="tr-TR" altLang="tr-TR" sz="1400" b="1" dirty="0"/>
              <a:t> </a:t>
            </a:r>
            <a:r>
              <a:rPr lang="tr-TR" altLang="tr-TR" sz="1400" b="1" dirty="0" smtClean="0"/>
              <a:t>2015</a:t>
            </a:r>
          </a:p>
          <a:p>
            <a:r>
              <a:rPr lang="tr-TR" altLang="tr-TR" sz="1400" b="1" dirty="0" smtClean="0"/>
              <a:t>**</a:t>
            </a:r>
            <a:r>
              <a:rPr lang="tr-TR" altLang="tr-TR" sz="1400" b="1" dirty="0" err="1"/>
              <a:t>Ipekci</a:t>
            </a:r>
            <a:r>
              <a:rPr lang="tr-TR" altLang="tr-TR" sz="1400" b="1" dirty="0"/>
              <a:t> T et al. J </a:t>
            </a:r>
            <a:r>
              <a:rPr lang="tr-TR" altLang="tr-TR" sz="1400" b="1" dirty="0" err="1"/>
              <a:t>Infect</a:t>
            </a:r>
            <a:r>
              <a:rPr lang="tr-TR" altLang="tr-TR" sz="1400" b="1" dirty="0"/>
              <a:t> </a:t>
            </a:r>
            <a:r>
              <a:rPr lang="tr-TR" altLang="tr-TR" sz="1400" b="1" dirty="0" err="1"/>
              <a:t>Chemother</a:t>
            </a:r>
            <a:r>
              <a:rPr lang="tr-TR" altLang="tr-TR" sz="1400" b="1" dirty="0"/>
              <a:t>  2014 </a:t>
            </a:r>
          </a:p>
          <a:p>
            <a:endParaRPr lang="tr-TR" altLang="tr-TR" sz="1400" b="1" dirty="0"/>
          </a:p>
        </p:txBody>
      </p:sp>
    </p:spTree>
    <p:extLst>
      <p:ext uri="{BB962C8B-B14F-4D97-AF65-F5344CB8AC3E}">
        <p14:creationId xmlns:p14="http://schemas.microsoft.com/office/powerpoint/2010/main" xmlns="" val="169129171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9938" name="Rectangle 2"/>
          <p:cNvSpPr>
            <a:spLocks noGrp="1" noRot="1" noChangeArrowheads="1"/>
          </p:cNvSpPr>
          <p:nvPr>
            <p:ph type="title"/>
          </p:nvPr>
        </p:nvSpPr>
        <p:spPr>
          <a:xfrm>
            <a:off x="1331640" y="116632"/>
            <a:ext cx="6985024" cy="719931"/>
          </a:xfrm>
        </p:spPr>
        <p:txBody>
          <a:bodyPr/>
          <a:lstStyle/>
          <a:p>
            <a:pPr eaLnBrk="1" hangingPunct="1">
              <a:defRPr/>
            </a:pPr>
            <a:r>
              <a:rPr lang="tr-TR" sz="3200" dirty="0" smtClean="0">
                <a:solidFill>
                  <a:srgbClr val="FF0000"/>
                </a:solidFill>
              </a:rPr>
              <a:t>Komplike Olmayan Piyelonefrit-1</a:t>
            </a:r>
          </a:p>
        </p:txBody>
      </p:sp>
      <p:sp>
        <p:nvSpPr>
          <p:cNvPr id="39939" name="Rectangle 3"/>
          <p:cNvSpPr>
            <a:spLocks noGrp="1" noRot="1" noChangeArrowheads="1"/>
          </p:cNvSpPr>
          <p:nvPr>
            <p:ph type="body" idx="1"/>
          </p:nvPr>
        </p:nvSpPr>
        <p:spPr>
          <a:xfrm>
            <a:off x="912813" y="2054448"/>
            <a:ext cx="8231187" cy="3606800"/>
          </a:xfrm>
        </p:spPr>
        <p:txBody>
          <a:bodyPr/>
          <a:lstStyle/>
          <a:p>
            <a:pPr eaLnBrk="1" hangingPunct="1">
              <a:buFont typeface="Arial" panose="020B0604020202020204" pitchFamily="34" charset="0"/>
              <a:buChar char="►"/>
              <a:defRPr/>
            </a:pPr>
            <a:r>
              <a:rPr lang="tr-TR" altLang="tr-TR" dirty="0" smtClean="0">
                <a:solidFill>
                  <a:schemeClr val="tx1"/>
                </a:solidFill>
              </a:rPr>
              <a:t>İdrar kültürü ve kan kültürü alınır.</a:t>
            </a:r>
          </a:p>
          <a:p>
            <a:pPr marL="0" indent="0" eaLnBrk="1" hangingPunct="1">
              <a:buNone/>
              <a:defRPr/>
            </a:pPr>
            <a:endParaRPr lang="tr-TR" altLang="tr-TR" dirty="0" smtClean="0">
              <a:solidFill>
                <a:schemeClr val="tx1"/>
              </a:solidFill>
            </a:endParaRPr>
          </a:p>
          <a:p>
            <a:pPr eaLnBrk="1" hangingPunct="1">
              <a:buFont typeface="Arial" panose="020B0604020202020204" pitchFamily="34" charset="0"/>
              <a:buChar char="►"/>
              <a:defRPr/>
            </a:pPr>
            <a:r>
              <a:rPr lang="tr-TR" altLang="tr-TR" dirty="0" smtClean="0">
                <a:solidFill>
                  <a:schemeClr val="tx1"/>
                </a:solidFill>
              </a:rPr>
              <a:t>Ampirik tedavi başlanır.																		</a:t>
            </a:r>
          </a:p>
          <a:p>
            <a:pPr eaLnBrk="1" hangingPunct="1">
              <a:buFont typeface="Arial" panose="020B0604020202020204" pitchFamily="34" charset="0"/>
              <a:buChar char="►"/>
              <a:defRPr/>
            </a:pPr>
            <a:endParaRPr lang="tr-TR" altLang="tr-TR" dirty="0" smtClean="0">
              <a:solidFill>
                <a:schemeClr val="tx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xmlns="" val="218929990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0962" name="Rectangle 2"/>
          <p:cNvSpPr>
            <a:spLocks noGrp="1" noRot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>
              <a:defRPr/>
            </a:pPr>
            <a:r>
              <a:rPr lang="tr-TR" sz="3200" dirty="0" smtClean="0">
                <a:solidFill>
                  <a:srgbClr val="FF0000"/>
                </a:solidFill>
              </a:rPr>
              <a:t>Komplike Olmayan Piyelonefrit-2</a:t>
            </a:r>
          </a:p>
        </p:txBody>
      </p:sp>
      <p:sp>
        <p:nvSpPr>
          <p:cNvPr id="40963" name="Rectangle 3"/>
          <p:cNvSpPr>
            <a:spLocks noGrp="1" noRot="1" noChangeArrowheads="1"/>
          </p:cNvSpPr>
          <p:nvPr>
            <p:ph type="body" idx="1"/>
          </p:nvPr>
        </p:nvSpPr>
        <p:spPr>
          <a:xfrm>
            <a:off x="755576" y="1412776"/>
            <a:ext cx="8208912" cy="4968875"/>
          </a:xfrm>
        </p:spPr>
        <p:txBody>
          <a:bodyPr>
            <a:normAutofit fontScale="92500" lnSpcReduction="20000"/>
          </a:bodyPr>
          <a:lstStyle/>
          <a:p>
            <a:pPr eaLnBrk="1" hangingPunct="1">
              <a:lnSpc>
                <a:spcPct val="90000"/>
              </a:lnSpc>
              <a:defRPr/>
            </a:pPr>
            <a:r>
              <a:rPr lang="tr-TR" sz="2800" dirty="0" smtClean="0">
                <a:solidFill>
                  <a:schemeClr val="tx1"/>
                </a:solidFill>
              </a:rPr>
              <a:t>Hangi hastalarda oral tedavi?</a:t>
            </a:r>
            <a:endParaRPr lang="tr-TR" sz="1300" dirty="0" smtClean="0">
              <a:solidFill>
                <a:schemeClr val="tx1"/>
              </a:solidFill>
            </a:endParaRPr>
          </a:p>
          <a:p>
            <a:pPr marL="0" indent="0" eaLnBrk="1" hangingPunct="1">
              <a:lnSpc>
                <a:spcPct val="90000"/>
              </a:lnSpc>
              <a:buNone/>
              <a:defRPr/>
            </a:pPr>
            <a:endParaRPr lang="tr-TR" sz="1300" dirty="0">
              <a:solidFill>
                <a:schemeClr val="tx1"/>
              </a:solidFill>
            </a:endParaRPr>
          </a:p>
          <a:p>
            <a:pPr marL="0" indent="0" eaLnBrk="1" hangingPunct="1">
              <a:lnSpc>
                <a:spcPct val="90000"/>
              </a:lnSpc>
              <a:buNone/>
              <a:defRPr/>
            </a:pPr>
            <a:r>
              <a:rPr lang="tr-TR" sz="2800" dirty="0" smtClean="0">
                <a:solidFill>
                  <a:schemeClr val="tx1"/>
                </a:solidFill>
              </a:rPr>
              <a:t>           - Durumu çok ciddi olmayan		 		</a:t>
            </a:r>
          </a:p>
          <a:p>
            <a:pPr marL="0" indent="0" eaLnBrk="1" hangingPunct="1">
              <a:lnSpc>
                <a:spcPct val="90000"/>
              </a:lnSpc>
              <a:buNone/>
              <a:defRPr/>
            </a:pPr>
            <a:r>
              <a:rPr lang="tr-TR" dirty="0">
                <a:solidFill>
                  <a:schemeClr val="tx1"/>
                </a:solidFill>
              </a:rPr>
              <a:t> </a:t>
            </a:r>
            <a:r>
              <a:rPr lang="tr-TR" dirty="0" smtClean="0">
                <a:solidFill>
                  <a:schemeClr val="tx1"/>
                </a:solidFill>
              </a:rPr>
              <a:t>          </a:t>
            </a:r>
            <a:r>
              <a:rPr lang="tr-TR" sz="2800" dirty="0" smtClean="0">
                <a:solidFill>
                  <a:schemeClr val="tx1"/>
                </a:solidFill>
              </a:rPr>
              <a:t>- Yüksek ateşi olmayan				</a:t>
            </a:r>
          </a:p>
          <a:p>
            <a:pPr marL="0" indent="0" eaLnBrk="1" hangingPunct="1">
              <a:lnSpc>
                <a:spcPct val="90000"/>
              </a:lnSpc>
              <a:buNone/>
              <a:defRPr/>
            </a:pPr>
            <a:r>
              <a:rPr lang="tr-TR" dirty="0">
                <a:solidFill>
                  <a:schemeClr val="tx1"/>
                </a:solidFill>
              </a:rPr>
              <a:t> </a:t>
            </a:r>
            <a:r>
              <a:rPr lang="tr-TR" dirty="0" smtClean="0">
                <a:solidFill>
                  <a:schemeClr val="tx1"/>
                </a:solidFill>
              </a:rPr>
              <a:t>          </a:t>
            </a:r>
            <a:r>
              <a:rPr lang="tr-TR" sz="2800" dirty="0" smtClean="0">
                <a:solidFill>
                  <a:schemeClr val="tx1"/>
                </a:solidFill>
              </a:rPr>
              <a:t>- Hafif </a:t>
            </a:r>
            <a:r>
              <a:rPr lang="tr-TR" sz="2800" dirty="0" err="1" smtClean="0">
                <a:solidFill>
                  <a:schemeClr val="tx1"/>
                </a:solidFill>
              </a:rPr>
              <a:t>lökositoz</a:t>
            </a:r>
            <a:r>
              <a:rPr lang="tr-TR" sz="2800" dirty="0" smtClean="0">
                <a:solidFill>
                  <a:schemeClr val="tx1"/>
                </a:solidFill>
              </a:rPr>
              <a:t>					</a:t>
            </a:r>
          </a:p>
          <a:p>
            <a:pPr marL="0" indent="0" eaLnBrk="1" hangingPunct="1">
              <a:lnSpc>
                <a:spcPct val="90000"/>
              </a:lnSpc>
              <a:buNone/>
              <a:defRPr/>
            </a:pPr>
            <a:r>
              <a:rPr lang="tr-TR" dirty="0">
                <a:solidFill>
                  <a:schemeClr val="tx1"/>
                </a:solidFill>
              </a:rPr>
              <a:t> </a:t>
            </a:r>
            <a:r>
              <a:rPr lang="tr-TR" dirty="0" smtClean="0">
                <a:solidFill>
                  <a:schemeClr val="tx1"/>
                </a:solidFill>
              </a:rPr>
              <a:t>          </a:t>
            </a:r>
            <a:r>
              <a:rPr lang="tr-TR" sz="2800" dirty="0" smtClean="0">
                <a:solidFill>
                  <a:schemeClr val="tx1"/>
                </a:solidFill>
              </a:rPr>
              <a:t>- Bulantı-kusması yok				</a:t>
            </a:r>
          </a:p>
          <a:p>
            <a:pPr marL="0" indent="0" eaLnBrk="1" hangingPunct="1">
              <a:lnSpc>
                <a:spcPct val="90000"/>
              </a:lnSpc>
              <a:buNone/>
              <a:defRPr/>
            </a:pPr>
            <a:r>
              <a:rPr lang="tr-TR" dirty="0">
                <a:solidFill>
                  <a:schemeClr val="tx1"/>
                </a:solidFill>
              </a:rPr>
              <a:t> </a:t>
            </a:r>
            <a:r>
              <a:rPr lang="tr-TR" dirty="0" smtClean="0">
                <a:solidFill>
                  <a:schemeClr val="tx1"/>
                </a:solidFill>
              </a:rPr>
              <a:t>          </a:t>
            </a:r>
            <a:r>
              <a:rPr lang="tr-TR" sz="2800" dirty="0" smtClean="0">
                <a:solidFill>
                  <a:schemeClr val="tx1"/>
                </a:solidFill>
              </a:rPr>
              <a:t>- Tedaviye uyumu iyi olabilecek hastalar poliklinikten </a:t>
            </a:r>
          </a:p>
          <a:p>
            <a:pPr marL="0" indent="0" eaLnBrk="1" hangingPunct="1">
              <a:lnSpc>
                <a:spcPct val="90000"/>
              </a:lnSpc>
              <a:buNone/>
              <a:defRPr/>
            </a:pPr>
            <a:r>
              <a:rPr lang="tr-TR" dirty="0" smtClean="0">
                <a:solidFill>
                  <a:schemeClr val="tx1"/>
                </a:solidFill>
              </a:rPr>
              <a:t>              </a:t>
            </a:r>
            <a:r>
              <a:rPr lang="tr-TR" sz="2800" dirty="0" smtClean="0">
                <a:solidFill>
                  <a:schemeClr val="tx1"/>
                </a:solidFill>
              </a:rPr>
              <a:t>oral antibiyotikle izlenebilir.</a:t>
            </a:r>
            <a:endParaRPr lang="tr-TR" sz="1200" dirty="0" smtClean="0">
              <a:solidFill>
                <a:schemeClr val="tx1"/>
              </a:solidFill>
            </a:endParaRPr>
          </a:p>
          <a:p>
            <a:pPr marL="0" indent="0" eaLnBrk="1" hangingPunct="1">
              <a:lnSpc>
                <a:spcPct val="90000"/>
              </a:lnSpc>
              <a:buNone/>
              <a:defRPr/>
            </a:pPr>
            <a:endParaRPr lang="tr-TR" sz="1200" dirty="0" smtClean="0">
              <a:solidFill>
                <a:schemeClr val="tx1"/>
              </a:solidFill>
            </a:endParaRPr>
          </a:p>
          <a:p>
            <a:pPr eaLnBrk="1" hangingPunct="1">
              <a:lnSpc>
                <a:spcPct val="90000"/>
              </a:lnSpc>
              <a:defRPr/>
            </a:pPr>
            <a:r>
              <a:rPr lang="tr-TR" sz="2800" dirty="0" smtClean="0">
                <a:solidFill>
                  <a:schemeClr val="tx1"/>
                </a:solidFill>
              </a:rPr>
              <a:t>Tedavi süresi 10-14 gün</a:t>
            </a:r>
            <a:endParaRPr lang="tr-TR" sz="1300" dirty="0" smtClean="0">
              <a:solidFill>
                <a:schemeClr val="tx1"/>
              </a:solidFill>
            </a:endParaRPr>
          </a:p>
          <a:p>
            <a:pPr marL="0" indent="0" eaLnBrk="1" hangingPunct="1">
              <a:lnSpc>
                <a:spcPct val="90000"/>
              </a:lnSpc>
              <a:buNone/>
              <a:defRPr/>
            </a:pPr>
            <a:endParaRPr lang="tr-TR" sz="1300" dirty="0" smtClean="0">
              <a:solidFill>
                <a:schemeClr val="tx1"/>
              </a:solidFill>
            </a:endParaRPr>
          </a:p>
          <a:p>
            <a:pPr eaLnBrk="1" hangingPunct="1">
              <a:lnSpc>
                <a:spcPct val="90000"/>
              </a:lnSpc>
              <a:defRPr/>
            </a:pPr>
            <a:r>
              <a:rPr lang="tr-TR" sz="2800" dirty="0" err="1" smtClean="0">
                <a:solidFill>
                  <a:schemeClr val="tx1"/>
                </a:solidFill>
              </a:rPr>
              <a:t>Florokinolonlar</a:t>
            </a:r>
            <a:r>
              <a:rPr lang="tr-TR" sz="2800" dirty="0" smtClean="0">
                <a:solidFill>
                  <a:schemeClr val="tx1"/>
                </a:solidFill>
              </a:rPr>
              <a:t> 7 gün verilebilir.</a:t>
            </a:r>
            <a:endParaRPr lang="tr-TR" sz="1300" dirty="0" smtClean="0">
              <a:solidFill>
                <a:schemeClr val="tx1"/>
              </a:solidFill>
            </a:endParaRPr>
          </a:p>
          <a:p>
            <a:pPr marL="0" indent="0" eaLnBrk="1" hangingPunct="1">
              <a:lnSpc>
                <a:spcPct val="90000"/>
              </a:lnSpc>
              <a:buNone/>
              <a:defRPr/>
            </a:pPr>
            <a:endParaRPr lang="tr-TR" sz="1300" dirty="0" smtClean="0">
              <a:solidFill>
                <a:schemeClr val="tx1"/>
              </a:solidFill>
            </a:endParaRPr>
          </a:p>
          <a:p>
            <a:pPr eaLnBrk="1" hangingPunct="1">
              <a:lnSpc>
                <a:spcPct val="90000"/>
              </a:lnSpc>
              <a:defRPr/>
            </a:pPr>
            <a:r>
              <a:rPr lang="tr-TR" sz="2800" dirty="0" err="1" smtClean="0">
                <a:solidFill>
                  <a:schemeClr val="tx1"/>
                </a:solidFill>
              </a:rPr>
              <a:t>Asemptomatik</a:t>
            </a:r>
            <a:r>
              <a:rPr lang="tr-TR" sz="2800" dirty="0" smtClean="0">
                <a:solidFill>
                  <a:schemeClr val="tx1"/>
                </a:solidFill>
              </a:rPr>
              <a:t> hastada kültür tekrarı gereksizdir.										</a:t>
            </a:r>
          </a:p>
        </p:txBody>
      </p:sp>
    </p:spTree>
    <p:extLst>
      <p:ext uri="{BB962C8B-B14F-4D97-AF65-F5344CB8AC3E}">
        <p14:creationId xmlns:p14="http://schemas.microsoft.com/office/powerpoint/2010/main" xmlns="" val="300889157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0354" name="Rectangle 2"/>
          <p:cNvSpPr>
            <a:spLocks noGrp="1" noRot="1" noChangeArrowheads="1"/>
          </p:cNvSpPr>
          <p:nvPr>
            <p:ph type="title"/>
          </p:nvPr>
        </p:nvSpPr>
        <p:spPr>
          <a:xfrm>
            <a:off x="1331640" y="72008"/>
            <a:ext cx="7239000" cy="764704"/>
          </a:xfrm>
        </p:spPr>
        <p:txBody>
          <a:bodyPr/>
          <a:lstStyle/>
          <a:p>
            <a:pPr eaLnBrk="1" hangingPunct="1">
              <a:defRPr/>
            </a:pPr>
            <a:r>
              <a:rPr lang="tr-TR" sz="3200" dirty="0" smtClean="0">
                <a:solidFill>
                  <a:srgbClr val="FF0000"/>
                </a:solidFill>
              </a:rPr>
              <a:t>Akut </a:t>
            </a:r>
            <a:r>
              <a:rPr lang="tr-TR" sz="3200" dirty="0" err="1" smtClean="0">
                <a:solidFill>
                  <a:srgbClr val="FF0000"/>
                </a:solidFill>
              </a:rPr>
              <a:t>Piyelonefrit</a:t>
            </a:r>
            <a:r>
              <a:rPr lang="tr-TR" sz="3200" dirty="0" smtClean="0">
                <a:solidFill>
                  <a:srgbClr val="FF0000"/>
                </a:solidFill>
              </a:rPr>
              <a:t>: Yatış </a:t>
            </a:r>
            <a:r>
              <a:rPr lang="tr-TR" sz="3200" dirty="0" err="1" smtClean="0">
                <a:solidFill>
                  <a:srgbClr val="FF0000"/>
                </a:solidFill>
              </a:rPr>
              <a:t>Endikasyonları</a:t>
            </a:r>
            <a:endParaRPr lang="tr-TR" sz="3200" dirty="0" smtClean="0">
              <a:solidFill>
                <a:srgbClr val="FF0000"/>
              </a:solidFill>
            </a:endParaRPr>
          </a:p>
        </p:txBody>
      </p:sp>
      <p:sp>
        <p:nvSpPr>
          <p:cNvPr id="100355" name="Rectangle 3"/>
          <p:cNvSpPr>
            <a:spLocks noGrp="1" noRot="1" noChangeArrowheads="1"/>
          </p:cNvSpPr>
          <p:nvPr>
            <p:ph type="body" idx="1"/>
          </p:nvPr>
        </p:nvSpPr>
        <p:spPr>
          <a:xfrm>
            <a:off x="589682" y="1124744"/>
            <a:ext cx="8540750" cy="5473253"/>
          </a:xfrm>
        </p:spPr>
        <p:txBody>
          <a:bodyPr>
            <a:normAutofit fontScale="92500" lnSpcReduction="10000"/>
          </a:bodyPr>
          <a:lstStyle/>
          <a:p>
            <a:pPr eaLnBrk="1" hangingPunct="1">
              <a:defRPr/>
            </a:pPr>
            <a:r>
              <a:rPr lang="tr-TR" sz="2800" b="1" dirty="0" smtClean="0">
                <a:solidFill>
                  <a:schemeClr val="tx1"/>
                </a:solidFill>
              </a:rPr>
              <a:t>Kesin </a:t>
            </a:r>
            <a:r>
              <a:rPr lang="tr-TR" sz="2800" b="1" dirty="0" err="1" smtClean="0">
                <a:solidFill>
                  <a:schemeClr val="tx1"/>
                </a:solidFill>
              </a:rPr>
              <a:t>endikasyonlar</a:t>
            </a:r>
            <a:r>
              <a:rPr lang="tr-TR" sz="2800" b="1" dirty="0" smtClean="0">
                <a:solidFill>
                  <a:schemeClr val="tx1"/>
                </a:solidFill>
              </a:rPr>
              <a:t>	</a:t>
            </a:r>
            <a:r>
              <a:rPr lang="tr-TR" sz="2800" dirty="0" smtClean="0">
                <a:solidFill>
                  <a:schemeClr val="tx1"/>
                </a:solidFill>
              </a:rPr>
              <a:t>					</a:t>
            </a:r>
          </a:p>
          <a:p>
            <a:pPr marL="0" indent="0" eaLnBrk="1" hangingPunct="1">
              <a:buNone/>
              <a:defRPr/>
            </a:pPr>
            <a:r>
              <a:rPr lang="tr-TR" sz="2800" dirty="0" smtClean="0">
                <a:solidFill>
                  <a:schemeClr val="tx1"/>
                </a:solidFill>
              </a:rPr>
              <a:t>              -Sürekli kusma						</a:t>
            </a:r>
          </a:p>
          <a:p>
            <a:pPr marL="0" indent="0" eaLnBrk="1" hangingPunct="1">
              <a:buNone/>
              <a:defRPr/>
            </a:pPr>
            <a:r>
              <a:rPr lang="tr-TR" sz="2800" dirty="0" smtClean="0">
                <a:solidFill>
                  <a:schemeClr val="tx1"/>
                </a:solidFill>
              </a:rPr>
              <a:t>              -Komplike olmayan ÜSE </a:t>
            </a:r>
            <a:r>
              <a:rPr lang="tr-TR" sz="2800" dirty="0" err="1" smtClean="0">
                <a:solidFill>
                  <a:schemeClr val="tx1"/>
                </a:solidFill>
              </a:rPr>
              <a:t>progresyonu</a:t>
            </a:r>
            <a:r>
              <a:rPr lang="tr-TR" sz="2800" dirty="0" smtClean="0">
                <a:solidFill>
                  <a:schemeClr val="tx1"/>
                </a:solidFill>
              </a:rPr>
              <a:t>		</a:t>
            </a:r>
          </a:p>
          <a:p>
            <a:pPr marL="0" indent="0" eaLnBrk="1" hangingPunct="1">
              <a:buNone/>
              <a:defRPr/>
            </a:pPr>
            <a:r>
              <a:rPr lang="tr-TR" sz="2800" dirty="0" smtClean="0">
                <a:solidFill>
                  <a:schemeClr val="tx1"/>
                </a:solidFill>
              </a:rPr>
              <a:t>              -</a:t>
            </a:r>
            <a:r>
              <a:rPr lang="tr-TR" sz="2800" dirty="0" err="1" smtClean="0">
                <a:solidFill>
                  <a:schemeClr val="tx1"/>
                </a:solidFill>
              </a:rPr>
              <a:t>Sepsis</a:t>
            </a:r>
            <a:r>
              <a:rPr lang="tr-TR" sz="2800" dirty="0" smtClean="0">
                <a:solidFill>
                  <a:schemeClr val="tx1"/>
                </a:solidFill>
              </a:rPr>
              <a:t> şüphesi						</a:t>
            </a:r>
          </a:p>
          <a:p>
            <a:pPr marL="0" indent="0" eaLnBrk="1" hangingPunct="1">
              <a:buNone/>
              <a:defRPr/>
            </a:pPr>
            <a:r>
              <a:rPr lang="tr-TR" sz="2800" dirty="0" smtClean="0">
                <a:solidFill>
                  <a:schemeClr val="tx1"/>
                </a:solidFill>
              </a:rPr>
              <a:t>              -Tanıda belirsizlik						</a:t>
            </a:r>
          </a:p>
          <a:p>
            <a:pPr marL="0" indent="0" eaLnBrk="1" hangingPunct="1">
              <a:buNone/>
              <a:defRPr/>
            </a:pPr>
            <a:r>
              <a:rPr lang="tr-TR" sz="2800" dirty="0" smtClean="0">
                <a:solidFill>
                  <a:schemeClr val="tx1"/>
                </a:solidFill>
              </a:rPr>
              <a:t>              -Obstrüksiyon</a:t>
            </a:r>
          </a:p>
          <a:p>
            <a:pPr eaLnBrk="1" hangingPunct="1">
              <a:defRPr/>
            </a:pPr>
            <a:r>
              <a:rPr lang="tr-TR" sz="2800" b="1" dirty="0" smtClean="0">
                <a:solidFill>
                  <a:schemeClr val="tx1"/>
                </a:solidFill>
              </a:rPr>
              <a:t>Göreceli </a:t>
            </a:r>
            <a:r>
              <a:rPr lang="tr-TR" sz="2800" b="1" dirty="0" err="1" smtClean="0">
                <a:solidFill>
                  <a:schemeClr val="tx1"/>
                </a:solidFill>
              </a:rPr>
              <a:t>endikasyonlar</a:t>
            </a:r>
            <a:r>
              <a:rPr lang="tr-TR" sz="2800" b="1" dirty="0" smtClean="0">
                <a:solidFill>
                  <a:schemeClr val="tx1"/>
                </a:solidFill>
              </a:rPr>
              <a:t>	</a:t>
            </a:r>
            <a:r>
              <a:rPr lang="tr-TR" sz="2800" dirty="0" smtClean="0">
                <a:solidFill>
                  <a:schemeClr val="tx1"/>
                </a:solidFill>
              </a:rPr>
              <a:t>					</a:t>
            </a:r>
          </a:p>
          <a:p>
            <a:pPr marL="0" indent="0" eaLnBrk="1" hangingPunct="1">
              <a:buNone/>
              <a:defRPr/>
            </a:pPr>
            <a:r>
              <a:rPr lang="tr-TR" sz="2800" dirty="0" smtClean="0">
                <a:solidFill>
                  <a:schemeClr val="tx1"/>
                </a:solidFill>
              </a:rPr>
              <a:t>              -Yaş &gt;60							</a:t>
            </a:r>
          </a:p>
          <a:p>
            <a:pPr marL="0" indent="0" eaLnBrk="1" hangingPunct="1">
              <a:buNone/>
              <a:defRPr/>
            </a:pPr>
            <a:r>
              <a:rPr lang="tr-TR" sz="2800" dirty="0" smtClean="0">
                <a:solidFill>
                  <a:schemeClr val="tx1"/>
                </a:solidFill>
              </a:rPr>
              <a:t>              -Anatomik yapıda anormallik				</a:t>
            </a:r>
          </a:p>
          <a:p>
            <a:pPr marL="0" indent="0" eaLnBrk="1" hangingPunct="1">
              <a:buNone/>
              <a:defRPr/>
            </a:pPr>
            <a:r>
              <a:rPr lang="tr-TR" sz="2800" dirty="0" smtClean="0">
                <a:solidFill>
                  <a:schemeClr val="tx1"/>
                </a:solidFill>
              </a:rPr>
              <a:t>              -Bağışıklığı baskılanmış hasta				</a:t>
            </a:r>
          </a:p>
          <a:p>
            <a:pPr marL="0" indent="0" eaLnBrk="1" hangingPunct="1">
              <a:buNone/>
              <a:defRPr/>
            </a:pPr>
            <a:r>
              <a:rPr lang="tr-TR" sz="2800" dirty="0" smtClean="0">
                <a:solidFill>
                  <a:schemeClr val="tx1"/>
                </a:solidFill>
              </a:rPr>
              <a:t>              -Takip olanağının kısıtlı olması				</a:t>
            </a:r>
          </a:p>
          <a:p>
            <a:pPr marL="0" indent="0" eaLnBrk="1" hangingPunct="1">
              <a:buNone/>
              <a:defRPr/>
            </a:pPr>
            <a:r>
              <a:rPr lang="tr-TR" sz="2800" dirty="0" smtClean="0">
                <a:solidFill>
                  <a:schemeClr val="tx1"/>
                </a:solidFill>
              </a:rPr>
              <a:t>              -Sosyoekonomik durum				</a:t>
            </a:r>
          </a:p>
        </p:txBody>
      </p:sp>
    </p:spTree>
    <p:extLst>
      <p:ext uri="{BB962C8B-B14F-4D97-AF65-F5344CB8AC3E}">
        <p14:creationId xmlns:p14="http://schemas.microsoft.com/office/powerpoint/2010/main" xmlns="" val="35845029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1986" name="Rectangle 2"/>
          <p:cNvSpPr>
            <a:spLocks noGrp="1" noRot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>
              <a:defRPr/>
            </a:pPr>
            <a:r>
              <a:rPr lang="tr-TR" sz="3200" dirty="0" smtClean="0">
                <a:solidFill>
                  <a:srgbClr val="FF0000"/>
                </a:solidFill>
              </a:rPr>
              <a:t>Komplike Olmayan Piyelonefrit-1</a:t>
            </a:r>
          </a:p>
        </p:txBody>
      </p:sp>
      <p:sp>
        <p:nvSpPr>
          <p:cNvPr id="41987" name="Rectangle 3"/>
          <p:cNvSpPr>
            <a:spLocks noGrp="1" noRot="1" noChangeArrowheads="1"/>
          </p:cNvSpPr>
          <p:nvPr>
            <p:ph type="body" idx="1"/>
          </p:nvPr>
        </p:nvSpPr>
        <p:spPr>
          <a:xfrm>
            <a:off x="971600" y="1268760"/>
            <a:ext cx="8064896" cy="5039890"/>
          </a:xfrm>
        </p:spPr>
        <p:txBody>
          <a:bodyPr>
            <a:normAutofit fontScale="92500" lnSpcReduction="10000"/>
          </a:bodyPr>
          <a:lstStyle/>
          <a:p>
            <a:pPr eaLnBrk="1" hangingPunct="1">
              <a:lnSpc>
                <a:spcPct val="80000"/>
              </a:lnSpc>
              <a:buFont typeface="Arial" panose="020B0604020202020204" pitchFamily="34" charset="0"/>
              <a:buNone/>
              <a:defRPr/>
            </a:pPr>
            <a:r>
              <a:rPr lang="tr-TR" altLang="tr-TR" sz="2400" b="1" dirty="0" smtClean="0">
                <a:solidFill>
                  <a:schemeClr val="tx1"/>
                </a:solidFill>
              </a:rPr>
              <a:t>Komplike olmayan </a:t>
            </a:r>
            <a:r>
              <a:rPr lang="tr-TR" altLang="tr-TR" sz="2400" b="1" dirty="0" err="1" smtClean="0">
                <a:solidFill>
                  <a:schemeClr val="tx1"/>
                </a:solidFill>
              </a:rPr>
              <a:t>piyelonefrit</a:t>
            </a:r>
            <a:r>
              <a:rPr lang="tr-TR" altLang="tr-TR" sz="2400" b="1" dirty="0" smtClean="0">
                <a:solidFill>
                  <a:schemeClr val="tx1"/>
                </a:solidFill>
              </a:rPr>
              <a:t>-oral tedavisi </a:t>
            </a:r>
            <a:endParaRPr lang="tr-TR" altLang="tr-TR" sz="2400" b="1" u="sng" dirty="0" smtClean="0">
              <a:solidFill>
                <a:schemeClr val="tx1"/>
              </a:solidFill>
            </a:endParaRPr>
          </a:p>
          <a:p>
            <a:pPr eaLnBrk="1" hangingPunct="1">
              <a:lnSpc>
                <a:spcPct val="80000"/>
              </a:lnSpc>
              <a:buFont typeface="Arial" panose="020B0604020202020204" pitchFamily="34" charset="0"/>
              <a:buNone/>
              <a:defRPr/>
            </a:pPr>
            <a:r>
              <a:rPr lang="tr-TR" altLang="tr-TR" sz="2400" b="1" dirty="0" smtClean="0">
                <a:solidFill>
                  <a:schemeClr val="tx1"/>
                </a:solidFill>
              </a:rPr>
              <a:t>Antibiyotik	</a:t>
            </a:r>
            <a:r>
              <a:rPr lang="tr-TR" altLang="tr-TR" sz="2400" dirty="0" smtClean="0">
                <a:solidFill>
                  <a:schemeClr val="tx1"/>
                </a:solidFill>
              </a:rPr>
              <a:t>				</a:t>
            </a:r>
            <a:r>
              <a:rPr lang="tr-TR" altLang="tr-TR" sz="2400" b="1" dirty="0" smtClean="0">
                <a:solidFill>
                  <a:schemeClr val="tx1"/>
                </a:solidFill>
              </a:rPr>
              <a:t>             Doz</a:t>
            </a:r>
          </a:p>
          <a:p>
            <a:pPr eaLnBrk="1" hangingPunct="1">
              <a:lnSpc>
                <a:spcPct val="80000"/>
              </a:lnSpc>
              <a:buFont typeface="Arial" panose="020B0604020202020204" pitchFamily="34" charset="0"/>
              <a:buNone/>
              <a:defRPr/>
            </a:pPr>
            <a:endParaRPr lang="tr-TR" altLang="tr-TR" sz="2400" dirty="0" smtClean="0">
              <a:solidFill>
                <a:schemeClr val="tx1"/>
              </a:solidFill>
            </a:endParaRPr>
          </a:p>
          <a:p>
            <a:pPr eaLnBrk="1" hangingPunct="1">
              <a:lnSpc>
                <a:spcPct val="80000"/>
              </a:lnSpc>
              <a:buFont typeface="Arial" panose="020B0604020202020204" pitchFamily="34" charset="0"/>
              <a:buNone/>
              <a:defRPr/>
            </a:pPr>
            <a:r>
              <a:rPr lang="tr-TR" altLang="tr-TR" sz="2400" dirty="0" smtClean="0">
                <a:solidFill>
                  <a:schemeClr val="tx1"/>
                </a:solidFill>
              </a:rPr>
              <a:t>TMP-SMX (160-800)				              2x1</a:t>
            </a:r>
          </a:p>
          <a:p>
            <a:pPr eaLnBrk="1" hangingPunct="1">
              <a:lnSpc>
                <a:spcPct val="80000"/>
              </a:lnSpc>
              <a:buFont typeface="Arial" panose="020B0604020202020204" pitchFamily="34" charset="0"/>
              <a:buNone/>
              <a:defRPr/>
            </a:pPr>
            <a:r>
              <a:rPr lang="tr-TR" altLang="tr-TR" sz="2400" b="1" dirty="0" err="1" smtClean="0">
                <a:solidFill>
                  <a:schemeClr val="tx1"/>
                </a:solidFill>
              </a:rPr>
              <a:t>Siprofloksasin</a:t>
            </a:r>
            <a:r>
              <a:rPr lang="tr-TR" altLang="tr-TR" sz="2400" b="1" dirty="0" smtClean="0">
                <a:solidFill>
                  <a:schemeClr val="tx1"/>
                </a:solidFill>
              </a:rPr>
              <a:t> (500 mg)*		                            2x1</a:t>
            </a:r>
          </a:p>
          <a:p>
            <a:pPr eaLnBrk="1" hangingPunct="1">
              <a:lnSpc>
                <a:spcPct val="80000"/>
              </a:lnSpc>
              <a:buFont typeface="Arial" panose="020B0604020202020204" pitchFamily="34" charset="0"/>
              <a:buNone/>
              <a:defRPr/>
            </a:pPr>
            <a:r>
              <a:rPr lang="tr-TR" altLang="tr-TR" sz="2400" dirty="0" err="1" smtClean="0">
                <a:solidFill>
                  <a:schemeClr val="tx1"/>
                </a:solidFill>
              </a:rPr>
              <a:t>Norfloksasin</a:t>
            </a:r>
            <a:r>
              <a:rPr lang="tr-TR" altLang="tr-TR" sz="2400" dirty="0" smtClean="0">
                <a:solidFill>
                  <a:schemeClr val="tx1"/>
                </a:solidFill>
              </a:rPr>
              <a:t> (400 mg)			                            2x1</a:t>
            </a:r>
          </a:p>
          <a:p>
            <a:pPr eaLnBrk="1" hangingPunct="1">
              <a:lnSpc>
                <a:spcPct val="80000"/>
              </a:lnSpc>
              <a:buFont typeface="Arial" panose="020B0604020202020204" pitchFamily="34" charset="0"/>
              <a:buNone/>
              <a:defRPr/>
            </a:pPr>
            <a:r>
              <a:rPr lang="tr-TR" altLang="tr-TR" sz="2400" dirty="0" err="1" smtClean="0">
                <a:solidFill>
                  <a:schemeClr val="tx1"/>
                </a:solidFill>
              </a:rPr>
              <a:t>Ofloksasin</a:t>
            </a:r>
            <a:r>
              <a:rPr lang="tr-TR" altLang="tr-TR" sz="2400" dirty="0" smtClean="0">
                <a:solidFill>
                  <a:schemeClr val="tx1"/>
                </a:solidFill>
              </a:rPr>
              <a:t> (200-400 mg)			              2x1</a:t>
            </a:r>
          </a:p>
          <a:p>
            <a:pPr eaLnBrk="1" hangingPunct="1">
              <a:lnSpc>
                <a:spcPct val="80000"/>
              </a:lnSpc>
              <a:buFont typeface="Arial" panose="020B0604020202020204" pitchFamily="34" charset="0"/>
              <a:buNone/>
              <a:defRPr/>
            </a:pPr>
            <a:r>
              <a:rPr lang="tr-TR" altLang="tr-TR" sz="2400" dirty="0" err="1" smtClean="0">
                <a:solidFill>
                  <a:schemeClr val="tx1"/>
                </a:solidFill>
              </a:rPr>
              <a:t>Amoksisilin</a:t>
            </a:r>
            <a:r>
              <a:rPr lang="tr-TR" altLang="tr-TR" sz="2400" dirty="0" smtClean="0">
                <a:solidFill>
                  <a:schemeClr val="tx1"/>
                </a:solidFill>
              </a:rPr>
              <a:t> (500 mg)				              3x1</a:t>
            </a:r>
          </a:p>
          <a:p>
            <a:pPr eaLnBrk="1" hangingPunct="1">
              <a:lnSpc>
                <a:spcPct val="80000"/>
              </a:lnSpc>
              <a:buFont typeface="Arial" panose="020B0604020202020204" pitchFamily="34" charset="0"/>
              <a:buNone/>
              <a:defRPr/>
            </a:pPr>
            <a:r>
              <a:rPr lang="tr-TR" altLang="tr-TR" sz="2400" dirty="0" err="1" smtClean="0">
                <a:solidFill>
                  <a:schemeClr val="tx1"/>
                </a:solidFill>
              </a:rPr>
              <a:t>Amok</a:t>
            </a:r>
            <a:r>
              <a:rPr lang="tr-TR" altLang="tr-TR" sz="2400" dirty="0" smtClean="0">
                <a:solidFill>
                  <a:schemeClr val="tx1"/>
                </a:solidFill>
              </a:rPr>
              <a:t>/</a:t>
            </a:r>
            <a:r>
              <a:rPr lang="tr-TR" altLang="tr-TR" sz="2400" dirty="0" err="1" smtClean="0">
                <a:solidFill>
                  <a:schemeClr val="tx1"/>
                </a:solidFill>
              </a:rPr>
              <a:t>Klavulanik</a:t>
            </a:r>
            <a:r>
              <a:rPr lang="tr-TR" altLang="tr-TR" sz="2400" dirty="0" smtClean="0">
                <a:solidFill>
                  <a:schemeClr val="tx1"/>
                </a:solidFill>
              </a:rPr>
              <a:t> asit (1000 mg)		                            2x1</a:t>
            </a:r>
          </a:p>
          <a:p>
            <a:pPr eaLnBrk="1" hangingPunct="1">
              <a:lnSpc>
                <a:spcPct val="80000"/>
              </a:lnSpc>
              <a:buFont typeface="Arial" panose="020B0604020202020204" pitchFamily="34" charset="0"/>
              <a:buNone/>
              <a:defRPr/>
            </a:pPr>
            <a:r>
              <a:rPr lang="tr-TR" altLang="tr-TR" sz="2400" dirty="0" smtClean="0">
                <a:solidFill>
                  <a:schemeClr val="tx1"/>
                </a:solidFill>
              </a:rPr>
              <a:t>		                        (625 mg)		                            3x1</a:t>
            </a:r>
          </a:p>
          <a:p>
            <a:pPr eaLnBrk="1" hangingPunct="1">
              <a:lnSpc>
                <a:spcPct val="80000"/>
              </a:lnSpc>
              <a:buFont typeface="Arial" panose="020B0604020202020204" pitchFamily="34" charset="0"/>
              <a:buNone/>
              <a:defRPr/>
            </a:pPr>
            <a:r>
              <a:rPr lang="tr-TR" altLang="tr-TR" sz="2400" dirty="0" err="1" smtClean="0">
                <a:solidFill>
                  <a:schemeClr val="tx1"/>
                </a:solidFill>
              </a:rPr>
              <a:t>Sefiksim</a:t>
            </a:r>
            <a:r>
              <a:rPr lang="tr-TR" altLang="tr-TR" sz="2400" dirty="0" smtClean="0">
                <a:solidFill>
                  <a:schemeClr val="tx1"/>
                </a:solidFill>
              </a:rPr>
              <a:t> (400 mg)				              1x1</a:t>
            </a:r>
          </a:p>
          <a:p>
            <a:pPr eaLnBrk="1" hangingPunct="1">
              <a:lnSpc>
                <a:spcPct val="80000"/>
              </a:lnSpc>
              <a:buFont typeface="Arial" panose="020B0604020202020204" pitchFamily="34" charset="0"/>
              <a:buNone/>
              <a:defRPr/>
            </a:pPr>
            <a:r>
              <a:rPr lang="tr-TR" altLang="tr-TR" sz="2400" dirty="0" err="1" smtClean="0">
                <a:solidFill>
                  <a:schemeClr val="tx1"/>
                </a:solidFill>
              </a:rPr>
              <a:t>Sefaleksin</a:t>
            </a:r>
            <a:r>
              <a:rPr lang="tr-TR" altLang="tr-TR" sz="2400" dirty="0" smtClean="0">
                <a:solidFill>
                  <a:schemeClr val="tx1"/>
                </a:solidFill>
              </a:rPr>
              <a:t> (500 mg)				              3x1</a:t>
            </a:r>
          </a:p>
          <a:p>
            <a:pPr eaLnBrk="1" hangingPunct="1">
              <a:lnSpc>
                <a:spcPct val="80000"/>
              </a:lnSpc>
              <a:buFont typeface="Arial" panose="020B0604020202020204" pitchFamily="34" charset="0"/>
              <a:buNone/>
              <a:defRPr/>
            </a:pPr>
            <a:r>
              <a:rPr lang="tr-TR" altLang="tr-TR" sz="2400" dirty="0" err="1" smtClean="0">
                <a:solidFill>
                  <a:schemeClr val="tx1"/>
                </a:solidFill>
              </a:rPr>
              <a:t>Sefuroksim</a:t>
            </a:r>
            <a:r>
              <a:rPr lang="tr-TR" altLang="tr-TR" sz="2400" dirty="0" smtClean="0">
                <a:solidFill>
                  <a:schemeClr val="tx1"/>
                </a:solidFill>
              </a:rPr>
              <a:t> (500 mg)				              2x1</a:t>
            </a:r>
          </a:p>
          <a:p>
            <a:pPr eaLnBrk="1" hangingPunct="1">
              <a:lnSpc>
                <a:spcPct val="80000"/>
              </a:lnSpc>
              <a:buFont typeface="Arial" panose="020B0604020202020204" pitchFamily="34" charset="0"/>
              <a:buNone/>
              <a:defRPr/>
            </a:pPr>
            <a:r>
              <a:rPr lang="tr-TR" altLang="tr-TR" sz="2400" dirty="0" err="1" smtClean="0">
                <a:solidFill>
                  <a:schemeClr val="tx1"/>
                </a:solidFill>
              </a:rPr>
              <a:t>Ampisilin</a:t>
            </a:r>
            <a:r>
              <a:rPr lang="tr-TR" altLang="tr-TR" sz="2400" dirty="0" smtClean="0">
                <a:solidFill>
                  <a:schemeClr val="tx1"/>
                </a:solidFill>
              </a:rPr>
              <a:t>/</a:t>
            </a:r>
            <a:r>
              <a:rPr lang="tr-TR" altLang="tr-TR" sz="2400" dirty="0" err="1" smtClean="0">
                <a:solidFill>
                  <a:schemeClr val="tx1"/>
                </a:solidFill>
              </a:rPr>
              <a:t>Sulbaktam</a:t>
            </a:r>
            <a:r>
              <a:rPr lang="tr-TR" altLang="tr-TR" sz="2400" dirty="0" smtClean="0">
                <a:solidFill>
                  <a:schemeClr val="tx1"/>
                </a:solidFill>
              </a:rPr>
              <a:t> (750 mg)		                            2x1</a:t>
            </a:r>
          </a:p>
          <a:p>
            <a:pPr eaLnBrk="1" hangingPunct="1">
              <a:lnSpc>
                <a:spcPct val="80000"/>
              </a:lnSpc>
              <a:buFont typeface="Arial" panose="020B0604020202020204" pitchFamily="34" charset="0"/>
              <a:buNone/>
              <a:defRPr/>
            </a:pPr>
            <a:r>
              <a:rPr lang="tr-TR" altLang="tr-TR" sz="2400" dirty="0" err="1" smtClean="0">
                <a:solidFill>
                  <a:schemeClr val="tx1"/>
                </a:solidFill>
              </a:rPr>
              <a:t>Levofloksasin</a:t>
            </a:r>
            <a:r>
              <a:rPr lang="tr-TR" altLang="tr-TR" sz="2400" dirty="0" smtClean="0">
                <a:solidFill>
                  <a:schemeClr val="tx1"/>
                </a:solidFill>
              </a:rPr>
              <a:t> (500 mg)			                            1-2x1</a:t>
            </a:r>
            <a:r>
              <a:rPr lang="tr-TR" altLang="tr-TR" sz="1800" dirty="0" smtClean="0">
                <a:solidFill>
                  <a:schemeClr val="tx1"/>
                </a:solidFill>
              </a:rPr>
              <a:t> 										</a:t>
            </a:r>
            <a:endParaRPr lang="tr-TR" altLang="tr-TR" sz="2400" dirty="0" smtClean="0">
              <a:solidFill>
                <a:schemeClr val="tx1"/>
              </a:solidFill>
            </a:endParaRPr>
          </a:p>
        </p:txBody>
      </p:sp>
      <p:sp>
        <p:nvSpPr>
          <p:cNvPr id="2" name="Dikdörtgen 1"/>
          <p:cNvSpPr/>
          <p:nvPr/>
        </p:nvSpPr>
        <p:spPr>
          <a:xfrm>
            <a:off x="395536" y="6548688"/>
            <a:ext cx="3657283" cy="264688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>
              <a:lnSpc>
                <a:spcPct val="80000"/>
              </a:lnSpc>
              <a:defRPr/>
            </a:pPr>
            <a:r>
              <a:rPr lang="tr-TR" altLang="tr-TR" sz="1400" b="1" dirty="0"/>
              <a:t>*Oral ampirik tedavide ilk seçilecek antibiyotik</a:t>
            </a:r>
          </a:p>
        </p:txBody>
      </p:sp>
      <p:cxnSp>
        <p:nvCxnSpPr>
          <p:cNvPr id="4" name="Düz Bağlayıcı 3"/>
          <p:cNvCxnSpPr/>
          <p:nvPr/>
        </p:nvCxnSpPr>
        <p:spPr>
          <a:xfrm>
            <a:off x="971600" y="1916832"/>
            <a:ext cx="7200800" cy="0"/>
          </a:xfrm>
          <a:prstGeom prst="line">
            <a:avLst/>
          </a:prstGeom>
          <a:ln w="38100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xmlns="" val="298292164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3010" name="Rectangle 2"/>
          <p:cNvSpPr>
            <a:spLocks noGrp="1" noRot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>
              <a:defRPr/>
            </a:pPr>
            <a:r>
              <a:rPr lang="tr-TR" sz="3200" dirty="0" smtClean="0">
                <a:solidFill>
                  <a:srgbClr val="FF0000"/>
                </a:solidFill>
              </a:rPr>
              <a:t>Komplike Olmayan Piyelonefrit-2</a:t>
            </a:r>
          </a:p>
        </p:txBody>
      </p:sp>
      <p:sp>
        <p:nvSpPr>
          <p:cNvPr id="43011" name="Rectangle 3"/>
          <p:cNvSpPr>
            <a:spLocks noGrp="1" noRot="1" noChangeArrowheads="1"/>
          </p:cNvSpPr>
          <p:nvPr>
            <p:ph type="body" idx="1"/>
          </p:nvPr>
        </p:nvSpPr>
        <p:spPr>
          <a:xfrm>
            <a:off x="918704" y="1196752"/>
            <a:ext cx="8086725" cy="4787007"/>
          </a:xfrm>
        </p:spPr>
        <p:txBody>
          <a:bodyPr/>
          <a:lstStyle/>
          <a:p>
            <a:pPr eaLnBrk="1" hangingPunct="1">
              <a:lnSpc>
                <a:spcPct val="80000"/>
              </a:lnSpc>
              <a:buFont typeface="Arial" panose="020B0604020202020204" pitchFamily="34" charset="0"/>
              <a:buNone/>
              <a:defRPr/>
            </a:pPr>
            <a:r>
              <a:rPr lang="tr-TR" altLang="tr-TR" sz="2400" b="1" dirty="0" smtClean="0">
                <a:solidFill>
                  <a:schemeClr val="tx1"/>
                </a:solidFill>
              </a:rPr>
              <a:t>Komplike olmayan </a:t>
            </a:r>
            <a:r>
              <a:rPr lang="tr-TR" altLang="tr-TR" sz="2400" b="1" dirty="0" err="1" smtClean="0">
                <a:solidFill>
                  <a:schemeClr val="tx1"/>
                </a:solidFill>
              </a:rPr>
              <a:t>piyelonefrit</a:t>
            </a:r>
            <a:r>
              <a:rPr lang="tr-TR" altLang="tr-TR" sz="2400" b="1" dirty="0" smtClean="0">
                <a:solidFill>
                  <a:schemeClr val="tx1"/>
                </a:solidFill>
              </a:rPr>
              <a:t>- </a:t>
            </a:r>
            <a:r>
              <a:rPr lang="tr-TR" altLang="tr-TR" sz="2400" b="1" dirty="0" err="1" smtClean="0">
                <a:solidFill>
                  <a:schemeClr val="tx1"/>
                </a:solidFill>
              </a:rPr>
              <a:t>parenteral</a:t>
            </a:r>
            <a:r>
              <a:rPr lang="tr-TR" altLang="tr-TR" sz="2400" b="1" dirty="0" smtClean="0">
                <a:solidFill>
                  <a:schemeClr val="tx1"/>
                </a:solidFill>
              </a:rPr>
              <a:t> tedavisi</a:t>
            </a:r>
            <a:endParaRPr lang="tr-TR" altLang="tr-TR" sz="1200" b="1" dirty="0" smtClean="0">
              <a:solidFill>
                <a:schemeClr val="tx1"/>
              </a:solidFill>
            </a:endParaRPr>
          </a:p>
          <a:p>
            <a:pPr eaLnBrk="1" hangingPunct="1">
              <a:lnSpc>
                <a:spcPct val="80000"/>
              </a:lnSpc>
              <a:buFont typeface="Arial" panose="020B0604020202020204" pitchFamily="34" charset="0"/>
              <a:buNone/>
              <a:defRPr/>
            </a:pPr>
            <a:endParaRPr lang="tr-TR" altLang="tr-TR" sz="1200" b="1" u="sng" dirty="0" smtClean="0">
              <a:solidFill>
                <a:schemeClr val="tx1"/>
              </a:solidFill>
            </a:endParaRPr>
          </a:p>
          <a:p>
            <a:pPr eaLnBrk="1" hangingPunct="1">
              <a:lnSpc>
                <a:spcPct val="80000"/>
              </a:lnSpc>
              <a:buFont typeface="Arial" panose="020B0604020202020204" pitchFamily="34" charset="0"/>
              <a:buNone/>
              <a:defRPr/>
            </a:pPr>
            <a:r>
              <a:rPr lang="tr-TR" altLang="tr-TR" sz="2400" b="1" dirty="0" smtClean="0">
                <a:solidFill>
                  <a:schemeClr val="tx1"/>
                </a:solidFill>
              </a:rPr>
              <a:t>Antibiyotik						 Doz</a:t>
            </a:r>
          </a:p>
          <a:p>
            <a:pPr eaLnBrk="1" hangingPunct="1">
              <a:lnSpc>
                <a:spcPct val="80000"/>
              </a:lnSpc>
              <a:buFont typeface="Arial" panose="020B0604020202020204" pitchFamily="34" charset="0"/>
              <a:buNone/>
              <a:defRPr/>
            </a:pPr>
            <a:endParaRPr lang="tr-TR" altLang="tr-TR" sz="2400" dirty="0" smtClean="0">
              <a:solidFill>
                <a:schemeClr val="tx1"/>
              </a:solidFill>
            </a:endParaRPr>
          </a:p>
          <a:p>
            <a:pPr eaLnBrk="1" hangingPunct="1">
              <a:lnSpc>
                <a:spcPct val="80000"/>
              </a:lnSpc>
              <a:buFont typeface="Arial" panose="020B0604020202020204" pitchFamily="34" charset="0"/>
              <a:buNone/>
              <a:defRPr/>
            </a:pPr>
            <a:r>
              <a:rPr lang="tr-TR" altLang="tr-TR" sz="2400" dirty="0" err="1" smtClean="0">
                <a:solidFill>
                  <a:schemeClr val="tx1"/>
                </a:solidFill>
              </a:rPr>
              <a:t>Seftriakson</a:t>
            </a:r>
            <a:r>
              <a:rPr lang="tr-TR" altLang="tr-TR" sz="2400" dirty="0" smtClean="0">
                <a:solidFill>
                  <a:schemeClr val="tx1"/>
                </a:solidFill>
              </a:rPr>
              <a:t> (1 g)*					 1-2 g/gün</a:t>
            </a:r>
          </a:p>
          <a:p>
            <a:pPr eaLnBrk="1" hangingPunct="1">
              <a:lnSpc>
                <a:spcPct val="80000"/>
              </a:lnSpc>
              <a:buFont typeface="Arial" panose="020B0604020202020204" pitchFamily="34" charset="0"/>
              <a:buNone/>
              <a:defRPr/>
            </a:pPr>
            <a:r>
              <a:rPr lang="tr-TR" altLang="tr-TR" sz="2400" dirty="0" err="1" smtClean="0">
                <a:solidFill>
                  <a:schemeClr val="tx1"/>
                </a:solidFill>
              </a:rPr>
              <a:t>Sefotaksim</a:t>
            </a:r>
            <a:r>
              <a:rPr lang="tr-TR" altLang="tr-TR" sz="2400" dirty="0" smtClean="0">
                <a:solidFill>
                  <a:schemeClr val="tx1"/>
                </a:solidFill>
              </a:rPr>
              <a:t> (1 g)*					 3x1	</a:t>
            </a:r>
          </a:p>
          <a:p>
            <a:pPr eaLnBrk="1" hangingPunct="1">
              <a:lnSpc>
                <a:spcPct val="80000"/>
              </a:lnSpc>
              <a:buFont typeface="Arial" panose="020B0604020202020204" pitchFamily="34" charset="0"/>
              <a:buNone/>
              <a:defRPr/>
            </a:pPr>
            <a:r>
              <a:rPr lang="tr-TR" altLang="tr-TR" sz="2400" dirty="0" err="1" smtClean="0">
                <a:solidFill>
                  <a:schemeClr val="tx1"/>
                </a:solidFill>
              </a:rPr>
              <a:t>Ampisilin</a:t>
            </a:r>
            <a:r>
              <a:rPr lang="tr-TR" altLang="tr-TR" sz="2400" dirty="0" smtClean="0">
                <a:solidFill>
                  <a:schemeClr val="tx1"/>
                </a:solidFill>
              </a:rPr>
              <a:t> (1 g)					              4x1 g</a:t>
            </a:r>
          </a:p>
          <a:p>
            <a:pPr eaLnBrk="1" hangingPunct="1">
              <a:lnSpc>
                <a:spcPct val="80000"/>
              </a:lnSpc>
              <a:buFont typeface="Arial" panose="020B0604020202020204" pitchFamily="34" charset="0"/>
              <a:buNone/>
              <a:defRPr/>
            </a:pPr>
            <a:r>
              <a:rPr lang="tr-TR" altLang="tr-TR" sz="2400" dirty="0" err="1" smtClean="0">
                <a:solidFill>
                  <a:schemeClr val="tx1"/>
                </a:solidFill>
              </a:rPr>
              <a:t>Siprofloksasin</a:t>
            </a:r>
            <a:r>
              <a:rPr lang="tr-TR" altLang="tr-TR" sz="2400" dirty="0" smtClean="0">
                <a:solidFill>
                  <a:schemeClr val="tx1"/>
                </a:solidFill>
              </a:rPr>
              <a:t> (200-400 mg)			              2x1</a:t>
            </a:r>
          </a:p>
          <a:p>
            <a:pPr eaLnBrk="1" hangingPunct="1">
              <a:lnSpc>
                <a:spcPct val="80000"/>
              </a:lnSpc>
              <a:buFont typeface="Arial" panose="020B0604020202020204" pitchFamily="34" charset="0"/>
              <a:buNone/>
              <a:defRPr/>
            </a:pPr>
            <a:r>
              <a:rPr lang="tr-TR" altLang="tr-TR" sz="2400" dirty="0" err="1" smtClean="0">
                <a:solidFill>
                  <a:schemeClr val="tx1"/>
                </a:solidFill>
              </a:rPr>
              <a:t>Ofloksasin</a:t>
            </a:r>
            <a:r>
              <a:rPr lang="tr-TR" altLang="tr-TR" sz="2400" dirty="0" smtClean="0">
                <a:solidFill>
                  <a:schemeClr val="tx1"/>
                </a:solidFill>
              </a:rPr>
              <a:t> (200-400 mg)				 2x1</a:t>
            </a:r>
          </a:p>
          <a:p>
            <a:pPr eaLnBrk="1" hangingPunct="1">
              <a:lnSpc>
                <a:spcPct val="80000"/>
              </a:lnSpc>
              <a:buFont typeface="Arial" panose="020B0604020202020204" pitchFamily="34" charset="0"/>
              <a:buNone/>
              <a:defRPr/>
            </a:pPr>
            <a:r>
              <a:rPr lang="tr-TR" altLang="tr-TR" sz="2400" dirty="0" err="1" smtClean="0">
                <a:solidFill>
                  <a:schemeClr val="tx1"/>
                </a:solidFill>
              </a:rPr>
              <a:t>Gentamisin</a:t>
            </a:r>
            <a:r>
              <a:rPr lang="tr-TR" altLang="tr-TR" sz="2400" dirty="0">
                <a:solidFill>
                  <a:schemeClr val="tx1"/>
                </a:solidFill>
              </a:rPr>
              <a:t> </a:t>
            </a:r>
            <a:r>
              <a:rPr lang="tr-TR" altLang="tr-TR" sz="2400" dirty="0" smtClean="0">
                <a:solidFill>
                  <a:schemeClr val="tx1"/>
                </a:solidFill>
              </a:rPr>
              <a:t>(3mg/kg/gün)                    günlük tek doz 120-160 mg</a:t>
            </a:r>
          </a:p>
          <a:p>
            <a:pPr eaLnBrk="1" hangingPunct="1">
              <a:lnSpc>
                <a:spcPct val="80000"/>
              </a:lnSpc>
              <a:buFont typeface="Arial" panose="020B0604020202020204" pitchFamily="34" charset="0"/>
              <a:buNone/>
              <a:defRPr/>
            </a:pPr>
            <a:r>
              <a:rPr lang="tr-TR" altLang="tr-TR" sz="2400" dirty="0" smtClean="0">
                <a:solidFill>
                  <a:schemeClr val="tx1"/>
                </a:solidFill>
              </a:rPr>
              <a:t>TMP-SMX (160-800)					 2x1</a:t>
            </a:r>
          </a:p>
          <a:p>
            <a:pPr eaLnBrk="1" hangingPunct="1">
              <a:lnSpc>
                <a:spcPct val="80000"/>
              </a:lnSpc>
              <a:buFont typeface="Arial" panose="020B0604020202020204" pitchFamily="34" charset="0"/>
              <a:buNone/>
              <a:defRPr/>
            </a:pPr>
            <a:r>
              <a:rPr lang="tr-TR" altLang="tr-TR" sz="2400" dirty="0" err="1" smtClean="0">
                <a:solidFill>
                  <a:schemeClr val="tx1"/>
                </a:solidFill>
              </a:rPr>
              <a:t>Sefazolin</a:t>
            </a:r>
            <a:r>
              <a:rPr lang="tr-TR" altLang="tr-TR" sz="2400" dirty="0" smtClean="0">
                <a:solidFill>
                  <a:schemeClr val="tx1"/>
                </a:solidFill>
              </a:rPr>
              <a:t> (1 g)					              3x1</a:t>
            </a:r>
            <a:r>
              <a:rPr lang="tr-TR" altLang="tr-TR" sz="1800" dirty="0" smtClean="0">
                <a:solidFill>
                  <a:schemeClr val="tx1"/>
                </a:solidFill>
              </a:rPr>
              <a:t>										</a:t>
            </a:r>
            <a:endParaRPr lang="tr-TR" altLang="tr-TR" sz="2400" dirty="0" smtClean="0">
              <a:solidFill>
                <a:schemeClr val="tx1"/>
              </a:solidFill>
            </a:endParaRPr>
          </a:p>
        </p:txBody>
      </p:sp>
      <p:sp>
        <p:nvSpPr>
          <p:cNvPr id="2" name="Dikdörtgen 1"/>
          <p:cNvSpPr/>
          <p:nvPr/>
        </p:nvSpPr>
        <p:spPr>
          <a:xfrm>
            <a:off x="296888" y="6544392"/>
            <a:ext cx="5400600" cy="26898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80000"/>
              </a:lnSpc>
              <a:defRPr/>
            </a:pPr>
            <a:r>
              <a:rPr lang="tr-TR" altLang="tr-TR" sz="1400" b="1" dirty="0"/>
              <a:t>*</a:t>
            </a:r>
            <a:r>
              <a:rPr lang="tr-TR" altLang="tr-TR" sz="1400" b="1" dirty="0" err="1"/>
              <a:t>Parenteral</a:t>
            </a:r>
            <a:r>
              <a:rPr lang="tr-TR" altLang="tr-TR" sz="1400" b="1" dirty="0"/>
              <a:t> ampirik tedavide ilk seçilebilecek antibiyotik</a:t>
            </a:r>
          </a:p>
        </p:txBody>
      </p:sp>
      <p:cxnSp>
        <p:nvCxnSpPr>
          <p:cNvPr id="5" name="Düz Bağlayıcı 4"/>
          <p:cNvCxnSpPr/>
          <p:nvPr/>
        </p:nvCxnSpPr>
        <p:spPr>
          <a:xfrm>
            <a:off x="899592" y="2060848"/>
            <a:ext cx="7560840" cy="0"/>
          </a:xfrm>
          <a:prstGeom prst="line">
            <a:avLst/>
          </a:prstGeom>
          <a:ln w="38100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xmlns="" val="255129664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4034" name="Rectangle 2"/>
          <p:cNvSpPr>
            <a:spLocks noGrp="1" noRot="1" noChangeArrowheads="1"/>
          </p:cNvSpPr>
          <p:nvPr>
            <p:ph type="title"/>
          </p:nvPr>
        </p:nvSpPr>
        <p:spPr>
          <a:xfrm>
            <a:off x="1403648" y="188640"/>
            <a:ext cx="4557713" cy="576486"/>
          </a:xfrm>
        </p:spPr>
        <p:txBody>
          <a:bodyPr/>
          <a:lstStyle/>
          <a:p>
            <a:pPr eaLnBrk="1" hangingPunct="1">
              <a:defRPr/>
            </a:pPr>
            <a:r>
              <a:rPr lang="tr-TR" sz="3200" dirty="0" smtClean="0">
                <a:solidFill>
                  <a:srgbClr val="FF0000"/>
                </a:solidFill>
              </a:rPr>
              <a:t>Komplike  ÜSE </a:t>
            </a:r>
          </a:p>
        </p:txBody>
      </p:sp>
      <p:sp>
        <p:nvSpPr>
          <p:cNvPr id="44035" name="Rectangle 3"/>
          <p:cNvSpPr>
            <a:spLocks noGrp="1" noRot="1" noChangeArrowheads="1"/>
          </p:cNvSpPr>
          <p:nvPr>
            <p:ph type="body" idx="1"/>
          </p:nvPr>
        </p:nvSpPr>
        <p:spPr>
          <a:xfrm>
            <a:off x="827584" y="1844824"/>
            <a:ext cx="6840760" cy="3749675"/>
          </a:xfrm>
        </p:spPr>
        <p:txBody>
          <a:bodyPr/>
          <a:lstStyle/>
          <a:p>
            <a:pPr eaLnBrk="1" hangingPunct="1">
              <a:defRPr/>
            </a:pPr>
            <a:r>
              <a:rPr lang="tr-TR" dirty="0" smtClean="0">
                <a:solidFill>
                  <a:schemeClr val="tx1"/>
                </a:solidFill>
              </a:rPr>
              <a:t>Yaklaşım </a:t>
            </a:r>
            <a:r>
              <a:rPr lang="tr-TR" dirty="0" err="1" smtClean="0">
                <a:solidFill>
                  <a:schemeClr val="tx1"/>
                </a:solidFill>
              </a:rPr>
              <a:t>piyelonefrit</a:t>
            </a:r>
            <a:r>
              <a:rPr lang="tr-TR" dirty="0" smtClean="0">
                <a:solidFill>
                  <a:schemeClr val="tx1"/>
                </a:solidFill>
              </a:rPr>
              <a:t> tedavisine benzer.</a:t>
            </a:r>
          </a:p>
          <a:p>
            <a:pPr eaLnBrk="1" hangingPunct="1">
              <a:defRPr/>
            </a:pPr>
            <a:r>
              <a:rPr lang="tr-TR" dirty="0" smtClean="0">
                <a:solidFill>
                  <a:schemeClr val="tx1"/>
                </a:solidFill>
              </a:rPr>
              <a:t>14-21 gün tedavi süresi</a:t>
            </a:r>
          </a:p>
          <a:p>
            <a:pPr eaLnBrk="1" hangingPunct="1">
              <a:defRPr/>
            </a:pPr>
            <a:r>
              <a:rPr lang="tr-TR" dirty="0" smtClean="0">
                <a:solidFill>
                  <a:schemeClr val="tx1"/>
                </a:solidFill>
              </a:rPr>
              <a:t>Komplike edici faktörün düzeltilmesi</a:t>
            </a:r>
          </a:p>
        </p:txBody>
      </p:sp>
    </p:spTree>
    <p:extLst>
      <p:ext uri="{BB962C8B-B14F-4D97-AF65-F5344CB8AC3E}">
        <p14:creationId xmlns:p14="http://schemas.microsoft.com/office/powerpoint/2010/main" xmlns="" val="278511840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3426" name="Rectangle 2"/>
          <p:cNvSpPr>
            <a:spLocks noGrp="1" noChangeArrowheads="1"/>
          </p:cNvSpPr>
          <p:nvPr>
            <p:ph type="title"/>
          </p:nvPr>
        </p:nvSpPr>
        <p:spPr>
          <a:xfrm>
            <a:off x="1331640" y="188640"/>
            <a:ext cx="5782543" cy="1080542"/>
          </a:xfr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r>
              <a:rPr lang="tr-TR" altLang="tr-TR" sz="2800" dirty="0" smtClean="0">
                <a:solidFill>
                  <a:srgbClr val="FF0000"/>
                </a:solidFill>
                <a:effectLst/>
              </a:rPr>
              <a:t>Birinci Basamakta GSBL (+) </a:t>
            </a:r>
            <a:r>
              <a:rPr lang="tr-TR" altLang="tr-TR" sz="2800" i="1" dirty="0" smtClean="0">
                <a:solidFill>
                  <a:srgbClr val="FF0000"/>
                </a:solidFill>
                <a:effectLst/>
              </a:rPr>
              <a:t>E.</a:t>
            </a:r>
            <a:r>
              <a:rPr lang="tr-TR" altLang="tr-TR" sz="2800" i="1" dirty="0" err="1" smtClean="0">
                <a:solidFill>
                  <a:srgbClr val="FF0000"/>
                </a:solidFill>
                <a:effectLst/>
              </a:rPr>
              <a:t>coli</a:t>
            </a:r>
            <a:r>
              <a:rPr lang="tr-TR" altLang="tr-TR" sz="2800" i="1" dirty="0" smtClean="0">
                <a:solidFill>
                  <a:srgbClr val="FF0000"/>
                </a:solidFill>
                <a:effectLst/>
              </a:rPr>
              <a:t> </a:t>
            </a:r>
            <a:r>
              <a:rPr lang="tr-TR" altLang="tr-TR" sz="2800" dirty="0" smtClean="0">
                <a:solidFill>
                  <a:srgbClr val="FF0000"/>
                </a:solidFill>
                <a:effectLst/>
              </a:rPr>
              <a:t>veya </a:t>
            </a:r>
            <a:br>
              <a:rPr lang="tr-TR" altLang="tr-TR" sz="2800" dirty="0" smtClean="0">
                <a:solidFill>
                  <a:srgbClr val="FF0000"/>
                </a:solidFill>
                <a:effectLst/>
              </a:rPr>
            </a:br>
            <a:r>
              <a:rPr lang="tr-TR" altLang="tr-TR" sz="2800" i="1" dirty="0" smtClean="0">
                <a:solidFill>
                  <a:srgbClr val="FF0000"/>
                </a:solidFill>
                <a:effectLst/>
              </a:rPr>
              <a:t>K.</a:t>
            </a:r>
            <a:r>
              <a:rPr lang="tr-TR" altLang="tr-TR" sz="2800" i="1" dirty="0" err="1" smtClean="0">
                <a:solidFill>
                  <a:srgbClr val="FF0000"/>
                </a:solidFill>
                <a:effectLst/>
              </a:rPr>
              <a:t>pneumoniae</a:t>
            </a:r>
            <a:r>
              <a:rPr lang="tr-TR" altLang="tr-TR" sz="2800" dirty="0" smtClean="0">
                <a:solidFill>
                  <a:srgbClr val="FF0000"/>
                </a:solidFill>
                <a:effectLst/>
              </a:rPr>
              <a:t> – </a:t>
            </a:r>
            <a:r>
              <a:rPr lang="tr-TR" altLang="tr-TR" sz="2800" dirty="0" err="1" smtClean="0">
                <a:solidFill>
                  <a:srgbClr val="FF0000"/>
                </a:solidFill>
                <a:effectLst/>
              </a:rPr>
              <a:t>Pyelonefrit</a:t>
            </a:r>
            <a:r>
              <a:rPr lang="tr-TR" altLang="tr-TR" sz="2800" dirty="0" smtClean="0">
                <a:solidFill>
                  <a:srgbClr val="FF0000"/>
                </a:solidFill>
                <a:effectLst/>
              </a:rPr>
              <a:t> Tedavisi</a:t>
            </a:r>
          </a:p>
        </p:txBody>
      </p:sp>
      <p:sp>
        <p:nvSpPr>
          <p:cNvPr id="103427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603250" y="1747441"/>
            <a:ext cx="7713166" cy="4535487"/>
          </a:xfr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normAutofit lnSpcReduction="10000"/>
          </a:bodyPr>
          <a:lstStyle/>
          <a:p>
            <a:pPr>
              <a:lnSpc>
                <a:spcPct val="90000"/>
              </a:lnSpc>
            </a:pPr>
            <a:r>
              <a:rPr lang="tr-TR" altLang="tr-TR" dirty="0" smtClean="0">
                <a:solidFill>
                  <a:schemeClr val="tx1"/>
                </a:solidFill>
                <a:effectLst/>
              </a:rPr>
              <a:t>GSBL için risk faktörleri varsa ampirik tedavide ilk seçenek </a:t>
            </a:r>
            <a:r>
              <a:rPr lang="tr-TR" altLang="tr-TR" dirty="0" err="1" smtClean="0">
                <a:solidFill>
                  <a:schemeClr val="tx1"/>
                </a:solidFill>
                <a:effectLst/>
              </a:rPr>
              <a:t>ertapenem</a:t>
            </a:r>
            <a:r>
              <a:rPr lang="tr-TR" altLang="tr-TR" dirty="0" smtClean="0">
                <a:solidFill>
                  <a:schemeClr val="tx1"/>
                </a:solidFill>
                <a:effectLst/>
              </a:rPr>
              <a:t> olmalıdır.</a:t>
            </a:r>
          </a:p>
          <a:p>
            <a:pPr marL="0" indent="0">
              <a:lnSpc>
                <a:spcPct val="90000"/>
              </a:lnSpc>
              <a:buNone/>
            </a:pPr>
            <a:endParaRPr lang="tr-TR" altLang="tr-TR" dirty="0" smtClean="0">
              <a:solidFill>
                <a:schemeClr val="tx1"/>
              </a:solidFill>
              <a:effectLst/>
            </a:endParaRPr>
          </a:p>
          <a:p>
            <a:pPr>
              <a:lnSpc>
                <a:spcPct val="90000"/>
              </a:lnSpc>
            </a:pPr>
            <a:r>
              <a:rPr lang="tr-TR" altLang="tr-TR" dirty="0" smtClean="0">
                <a:solidFill>
                  <a:schemeClr val="tx1"/>
                </a:solidFill>
                <a:effectLst/>
              </a:rPr>
              <a:t>İzole edilen etken duyarlı ise:	</a:t>
            </a:r>
            <a:endParaRPr lang="tr-TR" altLang="tr-TR" sz="1200" dirty="0" smtClean="0">
              <a:solidFill>
                <a:schemeClr val="tx1"/>
              </a:solidFill>
              <a:effectLst/>
            </a:endParaRPr>
          </a:p>
          <a:p>
            <a:pPr marL="0" indent="0">
              <a:lnSpc>
                <a:spcPct val="90000"/>
              </a:lnSpc>
              <a:buNone/>
            </a:pPr>
            <a:r>
              <a:rPr lang="tr-TR" altLang="tr-TR" sz="1200" dirty="0" smtClean="0">
                <a:solidFill>
                  <a:schemeClr val="tx1"/>
                </a:solidFill>
                <a:effectLst/>
              </a:rPr>
              <a:t>			</a:t>
            </a:r>
          </a:p>
          <a:p>
            <a:pPr marL="0" indent="0">
              <a:lnSpc>
                <a:spcPct val="90000"/>
              </a:lnSpc>
              <a:buNone/>
            </a:pPr>
            <a:r>
              <a:rPr lang="tr-TR" altLang="tr-TR" dirty="0">
                <a:solidFill>
                  <a:schemeClr val="tx1"/>
                </a:solidFill>
              </a:rPr>
              <a:t> </a:t>
            </a:r>
            <a:r>
              <a:rPr lang="tr-TR" altLang="tr-TR" dirty="0" smtClean="0">
                <a:solidFill>
                  <a:schemeClr val="tx1"/>
                </a:solidFill>
              </a:rPr>
              <a:t>           </a:t>
            </a:r>
            <a:r>
              <a:rPr lang="tr-TR" altLang="tr-TR" dirty="0" smtClean="0">
                <a:solidFill>
                  <a:schemeClr val="tx1"/>
                </a:solidFill>
                <a:effectLst/>
              </a:rPr>
              <a:t>- </a:t>
            </a:r>
            <a:r>
              <a:rPr lang="tr-TR" altLang="tr-TR" dirty="0" err="1" smtClean="0">
                <a:solidFill>
                  <a:schemeClr val="tx1"/>
                </a:solidFill>
                <a:effectLst/>
              </a:rPr>
              <a:t>Aminoglikozid</a:t>
            </a:r>
            <a:r>
              <a:rPr lang="tr-TR" altLang="tr-TR" dirty="0" smtClean="0">
                <a:solidFill>
                  <a:schemeClr val="tx1"/>
                </a:solidFill>
                <a:effectLst/>
              </a:rPr>
              <a:t>						 - </a:t>
            </a:r>
            <a:r>
              <a:rPr lang="tr-TR" altLang="tr-TR" dirty="0" err="1" smtClean="0">
                <a:solidFill>
                  <a:schemeClr val="tx1"/>
                </a:solidFill>
                <a:effectLst/>
              </a:rPr>
              <a:t>Pip</a:t>
            </a:r>
            <a:r>
              <a:rPr lang="tr-TR" altLang="tr-TR" dirty="0" smtClean="0">
                <a:solidFill>
                  <a:schemeClr val="tx1"/>
                </a:solidFill>
                <a:effectLst/>
              </a:rPr>
              <a:t>/</a:t>
            </a:r>
            <a:r>
              <a:rPr lang="tr-TR" altLang="tr-TR" dirty="0" err="1" smtClean="0">
                <a:solidFill>
                  <a:schemeClr val="tx1"/>
                </a:solidFill>
                <a:effectLst/>
              </a:rPr>
              <a:t>Tazo</a:t>
            </a:r>
            <a:r>
              <a:rPr lang="tr-TR" altLang="tr-TR" dirty="0" smtClean="0">
                <a:solidFill>
                  <a:schemeClr val="tx1"/>
                </a:solidFill>
                <a:effectLst/>
              </a:rPr>
              <a:t>							 - </a:t>
            </a:r>
            <a:r>
              <a:rPr lang="tr-TR" altLang="tr-TR" dirty="0" err="1" smtClean="0">
                <a:solidFill>
                  <a:schemeClr val="tx1"/>
                </a:solidFill>
                <a:effectLst/>
              </a:rPr>
              <a:t>Siprofloksasin</a:t>
            </a:r>
            <a:r>
              <a:rPr lang="tr-TR" altLang="tr-TR" dirty="0" smtClean="0">
                <a:solidFill>
                  <a:schemeClr val="tx1"/>
                </a:solidFill>
                <a:effectLst/>
              </a:rPr>
              <a:t>						 - TMP/SMX ile tedavi sürdürülebilir. 																				 </a:t>
            </a:r>
          </a:p>
        </p:txBody>
      </p:sp>
      <p:sp>
        <p:nvSpPr>
          <p:cNvPr id="2" name="Dikdörtgen 1"/>
          <p:cNvSpPr/>
          <p:nvPr/>
        </p:nvSpPr>
        <p:spPr>
          <a:xfrm>
            <a:off x="462484" y="6309320"/>
            <a:ext cx="7632848" cy="46166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tr-TR" altLang="tr-TR" sz="1200" b="1" dirty="0" err="1"/>
              <a:t>Bazaz</a:t>
            </a:r>
            <a:r>
              <a:rPr lang="tr-TR" altLang="tr-TR" sz="1200" b="1" dirty="0"/>
              <a:t> R et al. J </a:t>
            </a:r>
            <a:r>
              <a:rPr lang="tr-TR" altLang="tr-TR" sz="1200" b="1" dirty="0" err="1"/>
              <a:t>Antimicrob</a:t>
            </a:r>
            <a:r>
              <a:rPr lang="tr-TR" altLang="tr-TR" sz="1200" b="1" dirty="0"/>
              <a:t> </a:t>
            </a:r>
            <a:r>
              <a:rPr lang="tr-TR" altLang="tr-TR" sz="1200" b="1" dirty="0" err="1"/>
              <a:t>Chemother</a:t>
            </a:r>
            <a:r>
              <a:rPr lang="tr-TR" altLang="tr-TR" sz="1200" b="1" dirty="0"/>
              <a:t> </a:t>
            </a:r>
            <a:r>
              <a:rPr lang="tr-TR" altLang="tr-TR" sz="1200" b="1" dirty="0" smtClean="0"/>
              <a:t>2010, Park </a:t>
            </a:r>
            <a:r>
              <a:rPr lang="tr-TR" altLang="tr-TR" sz="1200" b="1" dirty="0"/>
              <a:t>SH et al. J </a:t>
            </a:r>
            <a:r>
              <a:rPr lang="tr-TR" altLang="tr-TR" sz="1200" b="1" dirty="0" err="1"/>
              <a:t>Antimicrob</a:t>
            </a:r>
            <a:r>
              <a:rPr lang="tr-TR" altLang="tr-TR" sz="1200" b="1" dirty="0"/>
              <a:t> </a:t>
            </a:r>
            <a:r>
              <a:rPr lang="tr-TR" altLang="tr-TR" sz="1200" b="1" dirty="0" err="1"/>
              <a:t>Chemother</a:t>
            </a:r>
            <a:r>
              <a:rPr lang="tr-TR" altLang="tr-TR" sz="1200" b="1" dirty="0"/>
              <a:t> </a:t>
            </a:r>
            <a:r>
              <a:rPr lang="tr-TR" altLang="tr-TR" sz="1200" b="1" dirty="0" smtClean="0"/>
              <a:t>2014, </a:t>
            </a:r>
            <a:r>
              <a:rPr lang="tr-TR" altLang="tr-TR" sz="1200" b="1" dirty="0" err="1" smtClean="0"/>
              <a:t>Khawcharoenporn</a:t>
            </a:r>
            <a:r>
              <a:rPr lang="tr-TR" altLang="tr-TR" sz="1200" b="1" dirty="0" smtClean="0"/>
              <a:t> </a:t>
            </a:r>
            <a:r>
              <a:rPr lang="tr-TR" altLang="tr-TR" sz="1200" b="1" dirty="0"/>
              <a:t>T et al. </a:t>
            </a:r>
            <a:r>
              <a:rPr lang="tr-TR" altLang="tr-TR" sz="1200" b="1" dirty="0" err="1"/>
              <a:t>Emerg</a:t>
            </a:r>
            <a:r>
              <a:rPr lang="tr-TR" altLang="tr-TR" sz="1200" b="1" dirty="0"/>
              <a:t> </a:t>
            </a:r>
            <a:r>
              <a:rPr lang="tr-TR" altLang="tr-TR" sz="1200" b="1" dirty="0" err="1"/>
              <a:t>Med</a:t>
            </a:r>
            <a:r>
              <a:rPr lang="tr-TR" altLang="tr-TR" sz="1200" b="1" dirty="0"/>
              <a:t> </a:t>
            </a:r>
            <a:r>
              <a:rPr lang="tr-TR" altLang="tr-TR" sz="1200" b="1" dirty="0" err="1"/>
              <a:t>Int</a:t>
            </a:r>
            <a:r>
              <a:rPr lang="tr-TR" altLang="tr-TR" sz="1200" b="1" dirty="0"/>
              <a:t> </a:t>
            </a:r>
            <a:r>
              <a:rPr lang="tr-TR" altLang="tr-TR" sz="1200" b="1" dirty="0" smtClean="0"/>
              <a:t>2013, Han </a:t>
            </a:r>
            <a:r>
              <a:rPr lang="tr-TR" altLang="tr-TR" sz="1200" b="1" dirty="0"/>
              <a:t>SB et al. BMC </a:t>
            </a:r>
            <a:r>
              <a:rPr lang="tr-TR" altLang="tr-TR" sz="1200" b="1" dirty="0" err="1"/>
              <a:t>Infect</a:t>
            </a:r>
            <a:r>
              <a:rPr lang="tr-TR" altLang="tr-TR" sz="1200" b="1" dirty="0"/>
              <a:t> </a:t>
            </a:r>
            <a:r>
              <a:rPr lang="tr-TR" altLang="tr-TR" sz="1200" b="1" dirty="0" err="1"/>
              <a:t>Dis</a:t>
            </a:r>
            <a:r>
              <a:rPr lang="tr-TR" altLang="tr-TR" sz="1200" b="1" dirty="0"/>
              <a:t> 2015</a:t>
            </a:r>
            <a:endParaRPr lang="tr-TR" sz="1200" b="1" dirty="0"/>
          </a:p>
        </p:txBody>
      </p:sp>
    </p:spTree>
    <p:extLst>
      <p:ext uri="{BB962C8B-B14F-4D97-AF65-F5344CB8AC3E}">
        <p14:creationId xmlns:p14="http://schemas.microsoft.com/office/powerpoint/2010/main" xmlns="" val="88343002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5058" name="Rectangle 2"/>
          <p:cNvSpPr>
            <a:spLocks noGrp="1" noRot="1" noChangeArrowheads="1"/>
          </p:cNvSpPr>
          <p:nvPr>
            <p:ph type="title"/>
          </p:nvPr>
        </p:nvSpPr>
        <p:spPr>
          <a:xfrm>
            <a:off x="1403648" y="32916"/>
            <a:ext cx="7294563" cy="720130"/>
          </a:xfrm>
        </p:spPr>
        <p:txBody>
          <a:bodyPr/>
          <a:lstStyle/>
          <a:p>
            <a:pPr eaLnBrk="1" hangingPunct="1">
              <a:defRPr/>
            </a:pPr>
            <a:r>
              <a:rPr lang="tr-TR" sz="3200" dirty="0" err="1" smtClean="0">
                <a:solidFill>
                  <a:srgbClr val="FF0000"/>
                </a:solidFill>
              </a:rPr>
              <a:t>Asemptomatik</a:t>
            </a:r>
            <a:r>
              <a:rPr lang="tr-TR" sz="3200" dirty="0" smtClean="0">
                <a:solidFill>
                  <a:srgbClr val="FF0000"/>
                </a:solidFill>
              </a:rPr>
              <a:t> </a:t>
            </a:r>
            <a:r>
              <a:rPr lang="tr-TR" sz="3200" dirty="0" err="1" smtClean="0">
                <a:solidFill>
                  <a:srgbClr val="FF0000"/>
                </a:solidFill>
              </a:rPr>
              <a:t>Bakteriüri</a:t>
            </a:r>
            <a:endParaRPr lang="tr-TR" sz="3200" dirty="0" smtClean="0">
              <a:solidFill>
                <a:srgbClr val="FF0000"/>
              </a:solidFill>
            </a:endParaRPr>
          </a:p>
        </p:txBody>
      </p:sp>
      <p:sp>
        <p:nvSpPr>
          <p:cNvPr id="45059" name="Rectangle 3"/>
          <p:cNvSpPr>
            <a:spLocks noGrp="1" noRot="1" noChangeArrowheads="1"/>
          </p:cNvSpPr>
          <p:nvPr>
            <p:ph type="body" idx="1"/>
          </p:nvPr>
        </p:nvSpPr>
        <p:spPr>
          <a:xfrm>
            <a:off x="827584" y="1556792"/>
            <a:ext cx="7920880" cy="4292600"/>
          </a:xfrm>
        </p:spPr>
        <p:txBody>
          <a:bodyPr/>
          <a:lstStyle/>
          <a:p>
            <a:pPr eaLnBrk="1" hangingPunct="1">
              <a:buFont typeface="Arial" panose="020B0604020202020204" pitchFamily="34" charset="0"/>
              <a:buChar char="►"/>
              <a:defRPr/>
            </a:pPr>
            <a:r>
              <a:rPr lang="tr-TR" altLang="tr-TR" dirty="0" smtClean="0">
                <a:solidFill>
                  <a:schemeClr val="tx1"/>
                </a:solidFill>
              </a:rPr>
              <a:t>Tedavi süresi 3 gün</a:t>
            </a:r>
            <a:endParaRPr lang="tr-TR" altLang="tr-TR" sz="1200" dirty="0" smtClean="0">
              <a:solidFill>
                <a:schemeClr val="tx1"/>
              </a:solidFill>
            </a:endParaRPr>
          </a:p>
          <a:p>
            <a:pPr marL="0" indent="0" eaLnBrk="1" hangingPunct="1">
              <a:buNone/>
              <a:defRPr/>
            </a:pPr>
            <a:endParaRPr lang="tr-TR" altLang="tr-TR" sz="1200" dirty="0" smtClean="0">
              <a:solidFill>
                <a:schemeClr val="tx1"/>
              </a:solidFill>
            </a:endParaRPr>
          </a:p>
          <a:p>
            <a:pPr eaLnBrk="1" hangingPunct="1">
              <a:buFont typeface="Arial" panose="020B0604020202020204" pitchFamily="34" charset="0"/>
              <a:buChar char="►"/>
              <a:defRPr/>
            </a:pPr>
            <a:r>
              <a:rPr lang="tr-TR" altLang="tr-TR" dirty="0" smtClean="0">
                <a:solidFill>
                  <a:schemeClr val="tx1"/>
                </a:solidFill>
              </a:rPr>
              <a:t>Tedavi edilmesi gereken durumlar		</a:t>
            </a:r>
          </a:p>
          <a:p>
            <a:pPr marL="0" indent="0" eaLnBrk="1" hangingPunct="1">
              <a:buNone/>
              <a:defRPr/>
            </a:pPr>
            <a:r>
              <a:rPr lang="tr-TR" altLang="tr-TR" dirty="0">
                <a:solidFill>
                  <a:schemeClr val="tx1"/>
                </a:solidFill>
              </a:rPr>
              <a:t> </a:t>
            </a:r>
            <a:r>
              <a:rPr lang="tr-TR" altLang="tr-TR" dirty="0" smtClean="0">
                <a:solidFill>
                  <a:schemeClr val="tx1"/>
                </a:solidFill>
              </a:rPr>
              <a:t>         - Gebeler						</a:t>
            </a:r>
          </a:p>
          <a:p>
            <a:pPr marL="0" indent="0" eaLnBrk="1" hangingPunct="1">
              <a:buNone/>
              <a:defRPr/>
            </a:pPr>
            <a:r>
              <a:rPr lang="tr-TR" altLang="tr-TR" dirty="0">
                <a:solidFill>
                  <a:schemeClr val="tx1"/>
                </a:solidFill>
              </a:rPr>
              <a:t> </a:t>
            </a:r>
            <a:r>
              <a:rPr lang="tr-TR" altLang="tr-TR" dirty="0" smtClean="0">
                <a:solidFill>
                  <a:schemeClr val="tx1"/>
                </a:solidFill>
              </a:rPr>
              <a:t>         - Ürolojik </a:t>
            </a:r>
            <a:r>
              <a:rPr lang="tr-TR" altLang="tr-TR" dirty="0" err="1" smtClean="0">
                <a:solidFill>
                  <a:schemeClr val="tx1"/>
                </a:solidFill>
              </a:rPr>
              <a:t>invazif</a:t>
            </a:r>
            <a:r>
              <a:rPr lang="tr-TR" altLang="tr-TR" dirty="0" smtClean="0">
                <a:solidFill>
                  <a:schemeClr val="tx1"/>
                </a:solidFill>
              </a:rPr>
              <a:t> işlem yapılacaklar</a:t>
            </a:r>
            <a:endParaRPr lang="tr-TR" altLang="tr-TR" sz="1200" dirty="0" smtClean="0">
              <a:solidFill>
                <a:schemeClr val="tx1"/>
              </a:solidFill>
            </a:endParaRPr>
          </a:p>
          <a:p>
            <a:pPr marL="0" indent="0" eaLnBrk="1" hangingPunct="1">
              <a:buNone/>
              <a:defRPr/>
            </a:pPr>
            <a:endParaRPr lang="tr-TR" altLang="tr-TR" sz="1200" dirty="0" smtClean="0">
              <a:solidFill>
                <a:schemeClr val="tx1"/>
              </a:solidFill>
            </a:endParaRPr>
          </a:p>
          <a:p>
            <a:pPr eaLnBrk="1" hangingPunct="1">
              <a:buFont typeface="Arial" panose="020B0604020202020204" pitchFamily="34" charset="0"/>
              <a:buChar char="►"/>
              <a:defRPr/>
            </a:pPr>
            <a:r>
              <a:rPr lang="tr-TR" altLang="tr-TR" dirty="0" smtClean="0">
                <a:solidFill>
                  <a:schemeClr val="tx1"/>
                </a:solidFill>
              </a:rPr>
              <a:t>Diyabet varlığı tedavi </a:t>
            </a:r>
            <a:r>
              <a:rPr lang="tr-TR" altLang="tr-TR" dirty="0" err="1" smtClean="0">
                <a:solidFill>
                  <a:schemeClr val="tx1"/>
                </a:solidFill>
              </a:rPr>
              <a:t>endikasyonu</a:t>
            </a:r>
            <a:r>
              <a:rPr lang="tr-TR" altLang="tr-TR" dirty="0" smtClean="0">
                <a:solidFill>
                  <a:schemeClr val="tx1"/>
                </a:solidFill>
              </a:rPr>
              <a:t> doğurmaz.															</a:t>
            </a:r>
          </a:p>
        </p:txBody>
      </p:sp>
    </p:spTree>
    <p:extLst>
      <p:ext uri="{BB962C8B-B14F-4D97-AF65-F5344CB8AC3E}">
        <p14:creationId xmlns:p14="http://schemas.microsoft.com/office/powerpoint/2010/main" xmlns="" val="123983440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6082" name="Rectangle 2"/>
          <p:cNvSpPr>
            <a:spLocks noGrp="1" noRot="1" noChangeArrowheads="1"/>
          </p:cNvSpPr>
          <p:nvPr>
            <p:ph type="title"/>
          </p:nvPr>
        </p:nvSpPr>
        <p:spPr>
          <a:xfrm>
            <a:off x="1403648" y="126058"/>
            <a:ext cx="5565775" cy="638646"/>
          </a:xfrm>
        </p:spPr>
        <p:txBody>
          <a:bodyPr/>
          <a:lstStyle/>
          <a:p>
            <a:pPr eaLnBrk="1" hangingPunct="1">
              <a:defRPr/>
            </a:pPr>
            <a:r>
              <a:rPr lang="tr-TR" sz="3200" dirty="0" smtClean="0">
                <a:solidFill>
                  <a:srgbClr val="FF0000"/>
                </a:solidFill>
              </a:rPr>
              <a:t>Tekrarlayan ÜSE</a:t>
            </a:r>
          </a:p>
        </p:txBody>
      </p:sp>
      <p:sp>
        <p:nvSpPr>
          <p:cNvPr id="46083" name="Rectangle 3"/>
          <p:cNvSpPr>
            <a:spLocks noGrp="1" noRot="1" noChangeArrowheads="1"/>
          </p:cNvSpPr>
          <p:nvPr>
            <p:ph type="body" idx="1"/>
          </p:nvPr>
        </p:nvSpPr>
        <p:spPr>
          <a:xfrm>
            <a:off x="971600" y="1268760"/>
            <a:ext cx="7467600" cy="4752528"/>
          </a:xfrm>
        </p:spPr>
        <p:txBody>
          <a:bodyPr>
            <a:noAutofit/>
          </a:bodyPr>
          <a:lstStyle/>
          <a:p>
            <a:pPr eaLnBrk="1" hangingPunct="1">
              <a:lnSpc>
                <a:spcPct val="90000"/>
              </a:lnSpc>
              <a:defRPr/>
            </a:pPr>
            <a:r>
              <a:rPr lang="tr-TR" dirty="0" err="1" smtClean="0">
                <a:solidFill>
                  <a:schemeClr val="tx1"/>
                </a:solidFill>
              </a:rPr>
              <a:t>Reenfeksiyonlar</a:t>
            </a:r>
            <a:r>
              <a:rPr lang="tr-TR" dirty="0" smtClean="0">
                <a:solidFill>
                  <a:schemeClr val="tx1"/>
                </a:solidFill>
              </a:rPr>
              <a:t>	</a:t>
            </a:r>
            <a:r>
              <a:rPr lang="tr-TR" sz="2400" dirty="0" smtClean="0">
                <a:solidFill>
                  <a:schemeClr val="tx1"/>
                </a:solidFill>
              </a:rPr>
              <a:t>				</a:t>
            </a:r>
          </a:p>
          <a:p>
            <a:pPr marL="0" indent="0" eaLnBrk="1" hangingPunct="1">
              <a:lnSpc>
                <a:spcPct val="90000"/>
              </a:lnSpc>
              <a:buNone/>
              <a:defRPr/>
            </a:pPr>
            <a:r>
              <a:rPr lang="tr-TR" sz="2400" dirty="0" smtClean="0">
                <a:solidFill>
                  <a:schemeClr val="tx1"/>
                </a:solidFill>
              </a:rPr>
              <a:t>         -</a:t>
            </a:r>
            <a:r>
              <a:rPr lang="tr-TR" sz="2200" dirty="0" smtClean="0">
                <a:solidFill>
                  <a:schemeClr val="tx1"/>
                </a:solidFill>
              </a:rPr>
              <a:t>Sık olmayan (2-3 yılda bir-yılda birkaç)	</a:t>
            </a:r>
          </a:p>
          <a:p>
            <a:pPr marL="0" indent="0" eaLnBrk="1" hangingPunct="1">
              <a:lnSpc>
                <a:spcPct val="90000"/>
              </a:lnSpc>
              <a:buNone/>
              <a:defRPr/>
            </a:pPr>
            <a:r>
              <a:rPr lang="tr-TR" sz="2200" dirty="0">
                <a:solidFill>
                  <a:schemeClr val="tx1"/>
                </a:solidFill>
              </a:rPr>
              <a:t> </a:t>
            </a:r>
            <a:r>
              <a:rPr lang="tr-TR" sz="2200" dirty="0" smtClean="0">
                <a:solidFill>
                  <a:schemeClr val="tx1"/>
                </a:solidFill>
              </a:rPr>
              <a:t>         -Sık (yılda 3 veya daha fazla)</a:t>
            </a:r>
          </a:p>
          <a:p>
            <a:pPr marL="0" indent="0" eaLnBrk="1" hangingPunct="1">
              <a:lnSpc>
                <a:spcPct val="90000"/>
              </a:lnSpc>
              <a:buNone/>
              <a:defRPr/>
            </a:pPr>
            <a:endParaRPr lang="tr-TR" sz="2400" dirty="0" smtClean="0">
              <a:solidFill>
                <a:schemeClr val="tx1"/>
              </a:solidFill>
            </a:endParaRPr>
          </a:p>
          <a:p>
            <a:pPr eaLnBrk="1" hangingPunct="1">
              <a:lnSpc>
                <a:spcPct val="90000"/>
              </a:lnSpc>
              <a:defRPr/>
            </a:pPr>
            <a:r>
              <a:rPr lang="tr-TR" dirty="0" smtClean="0">
                <a:solidFill>
                  <a:schemeClr val="tx1"/>
                </a:solidFill>
              </a:rPr>
              <a:t>Sık </a:t>
            </a:r>
            <a:r>
              <a:rPr lang="tr-TR" dirty="0" err="1" smtClean="0">
                <a:solidFill>
                  <a:schemeClr val="tx1"/>
                </a:solidFill>
              </a:rPr>
              <a:t>reenfeksiyon</a:t>
            </a:r>
            <a:r>
              <a:rPr lang="tr-TR" sz="2400" dirty="0" smtClean="0">
                <a:solidFill>
                  <a:schemeClr val="tx1"/>
                </a:solidFill>
              </a:rPr>
              <a:t>					</a:t>
            </a:r>
          </a:p>
          <a:p>
            <a:pPr marL="0" indent="0" eaLnBrk="1" hangingPunct="1">
              <a:lnSpc>
                <a:spcPct val="90000"/>
              </a:lnSpc>
              <a:buNone/>
              <a:defRPr/>
            </a:pPr>
            <a:r>
              <a:rPr lang="tr-TR" sz="2200" dirty="0">
                <a:solidFill>
                  <a:schemeClr val="tx1"/>
                </a:solidFill>
              </a:rPr>
              <a:t> </a:t>
            </a:r>
            <a:r>
              <a:rPr lang="tr-TR" sz="2200" dirty="0" smtClean="0">
                <a:solidFill>
                  <a:schemeClr val="tx1"/>
                </a:solidFill>
              </a:rPr>
              <a:t>         -Bu hastalar genellikle orta yaş veya yaşlı ve sistiti olan kadınlar						</a:t>
            </a:r>
          </a:p>
          <a:p>
            <a:pPr marL="0" indent="0" eaLnBrk="1" hangingPunct="1">
              <a:lnSpc>
                <a:spcPct val="90000"/>
              </a:lnSpc>
              <a:buNone/>
              <a:defRPr/>
            </a:pPr>
            <a:r>
              <a:rPr lang="tr-TR" sz="2200" dirty="0">
                <a:solidFill>
                  <a:schemeClr val="tx1"/>
                </a:solidFill>
              </a:rPr>
              <a:t> </a:t>
            </a:r>
            <a:r>
              <a:rPr lang="tr-TR" sz="2200" dirty="0" smtClean="0">
                <a:solidFill>
                  <a:schemeClr val="tx1"/>
                </a:solidFill>
              </a:rPr>
              <a:t>         -Bu hastalarda </a:t>
            </a:r>
            <a:r>
              <a:rPr lang="tr-TR" sz="2200" dirty="0" err="1" smtClean="0">
                <a:solidFill>
                  <a:schemeClr val="tx1"/>
                </a:solidFill>
              </a:rPr>
              <a:t>asemptomatik</a:t>
            </a:r>
            <a:r>
              <a:rPr lang="tr-TR" sz="2200" dirty="0" smtClean="0">
                <a:solidFill>
                  <a:schemeClr val="tx1"/>
                </a:solidFill>
              </a:rPr>
              <a:t> enfeksiyon tedavi edilmemelidir.</a:t>
            </a:r>
          </a:p>
          <a:p>
            <a:pPr marL="0" indent="0" eaLnBrk="1" hangingPunct="1">
              <a:lnSpc>
                <a:spcPct val="90000"/>
              </a:lnSpc>
              <a:buNone/>
              <a:defRPr/>
            </a:pPr>
            <a:endParaRPr lang="tr-TR" sz="2400" dirty="0" smtClean="0">
              <a:solidFill>
                <a:schemeClr val="tx1"/>
              </a:solidFill>
            </a:endParaRPr>
          </a:p>
          <a:p>
            <a:pPr eaLnBrk="1" hangingPunct="1">
              <a:lnSpc>
                <a:spcPct val="90000"/>
              </a:lnSpc>
              <a:defRPr/>
            </a:pPr>
            <a:r>
              <a:rPr lang="tr-TR" dirty="0" smtClean="0">
                <a:solidFill>
                  <a:schemeClr val="tx1"/>
                </a:solidFill>
              </a:rPr>
              <a:t>Aynı bakteri ile tekrar, ürolojik değerlendirmeyi gerektirir.</a:t>
            </a:r>
          </a:p>
        </p:txBody>
      </p:sp>
    </p:spTree>
    <p:extLst>
      <p:ext uri="{BB962C8B-B14F-4D97-AF65-F5344CB8AC3E}">
        <p14:creationId xmlns:p14="http://schemas.microsoft.com/office/powerpoint/2010/main" xmlns="" val="161961964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9570" name="Rectangle 2"/>
          <p:cNvSpPr>
            <a:spLocks noGrp="1" noRot="1" noChangeArrowheads="1"/>
          </p:cNvSpPr>
          <p:nvPr>
            <p:ph type="title"/>
          </p:nvPr>
        </p:nvSpPr>
        <p:spPr>
          <a:xfrm>
            <a:off x="1309364" y="85800"/>
            <a:ext cx="8231188" cy="750912"/>
          </a:xfr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  <p:txBody>
          <a:bodyPr/>
          <a:lstStyle/>
          <a:p>
            <a:r>
              <a:rPr lang="tr-TR" altLang="tr-TR" sz="3200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Tekrarlayan ÜSE – Risk Faktörleri</a:t>
            </a:r>
          </a:p>
        </p:txBody>
      </p:sp>
      <p:sp>
        <p:nvSpPr>
          <p:cNvPr id="109571" name="Rectangle 3"/>
          <p:cNvSpPr>
            <a:spLocks noGrp="1" noRot="1" noChangeArrowheads="1"/>
          </p:cNvSpPr>
          <p:nvPr>
            <p:ph type="body" idx="1"/>
          </p:nvPr>
        </p:nvSpPr>
        <p:spPr>
          <a:xfrm>
            <a:off x="912813" y="1556792"/>
            <a:ext cx="7115571" cy="4254500"/>
          </a:xfr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  <p:txBody>
          <a:bodyPr/>
          <a:lstStyle/>
          <a:p>
            <a:r>
              <a:rPr lang="tr-TR" altLang="tr-TR" smtClean="0">
                <a:solidFill>
                  <a:schemeClr val="tx1"/>
                </a:solidFill>
                <a:effectLst/>
              </a:rPr>
              <a:t>Daha önce ÜSE geçirilmesi</a:t>
            </a:r>
          </a:p>
          <a:p>
            <a:r>
              <a:rPr lang="tr-TR" altLang="tr-TR" smtClean="0">
                <a:solidFill>
                  <a:schemeClr val="tx1"/>
                </a:solidFill>
                <a:effectLst/>
              </a:rPr>
              <a:t>Cinsel ilişki </a:t>
            </a:r>
          </a:p>
          <a:p>
            <a:r>
              <a:rPr lang="tr-TR" altLang="tr-TR" smtClean="0">
                <a:solidFill>
                  <a:schemeClr val="tx1"/>
                </a:solidFill>
                <a:effectLst/>
              </a:rPr>
              <a:t>Bariyer kontraseptif kullanımı</a:t>
            </a:r>
          </a:p>
          <a:p>
            <a:r>
              <a:rPr lang="tr-TR" altLang="tr-TR" smtClean="0">
                <a:solidFill>
                  <a:schemeClr val="tx1"/>
                </a:solidFill>
                <a:effectLst/>
              </a:rPr>
              <a:t>Menapoz</a:t>
            </a:r>
          </a:p>
          <a:p>
            <a:r>
              <a:rPr lang="tr-TR" altLang="tr-TR" smtClean="0">
                <a:solidFill>
                  <a:schemeClr val="tx1"/>
                </a:solidFill>
                <a:effectLst/>
              </a:rPr>
              <a:t>Yakın zamanda antibiyotik kullanımı</a:t>
            </a:r>
          </a:p>
          <a:p>
            <a:r>
              <a:rPr lang="tr-TR" altLang="tr-TR" smtClean="0">
                <a:solidFill>
                  <a:schemeClr val="tx1"/>
                </a:solidFill>
                <a:effectLst/>
              </a:rPr>
              <a:t>Genitoüriner enstrümantasyon</a:t>
            </a:r>
          </a:p>
        </p:txBody>
      </p:sp>
    </p:spTree>
    <p:extLst>
      <p:ext uri="{BB962C8B-B14F-4D97-AF65-F5344CB8AC3E}">
        <p14:creationId xmlns:p14="http://schemas.microsoft.com/office/powerpoint/2010/main" xmlns="" val="12269019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3250" name="Rectangle 2"/>
          <p:cNvSpPr>
            <a:spLocks noGrp="1" noRot="1" noChangeArrowheads="1"/>
          </p:cNvSpPr>
          <p:nvPr>
            <p:ph type="title"/>
          </p:nvPr>
        </p:nvSpPr>
        <p:spPr>
          <a:xfrm>
            <a:off x="1331640" y="116235"/>
            <a:ext cx="8540750" cy="1152525"/>
          </a:xfrm>
        </p:spPr>
        <p:txBody>
          <a:bodyPr/>
          <a:lstStyle/>
          <a:p>
            <a:pPr eaLnBrk="1" hangingPunct="1">
              <a:defRPr/>
            </a:pPr>
            <a:r>
              <a:rPr lang="tr-TR" sz="3200" dirty="0" err="1" smtClean="0">
                <a:solidFill>
                  <a:srgbClr val="FF0000"/>
                </a:solidFill>
              </a:rPr>
              <a:t>Menapoz</a:t>
            </a:r>
            <a:r>
              <a:rPr lang="tr-TR" sz="3200" dirty="0" smtClean="0">
                <a:solidFill>
                  <a:srgbClr val="FF0000"/>
                </a:solidFill>
              </a:rPr>
              <a:t> Öncesi Kadınlarda </a:t>
            </a:r>
            <a:br>
              <a:rPr lang="tr-TR" sz="3200" dirty="0" smtClean="0">
                <a:solidFill>
                  <a:srgbClr val="FF0000"/>
                </a:solidFill>
              </a:rPr>
            </a:br>
            <a:r>
              <a:rPr lang="tr-TR" sz="3200" dirty="0" smtClean="0">
                <a:solidFill>
                  <a:srgbClr val="FF0000"/>
                </a:solidFill>
              </a:rPr>
              <a:t>Risk Faktörleri</a:t>
            </a:r>
          </a:p>
        </p:txBody>
      </p:sp>
      <p:sp>
        <p:nvSpPr>
          <p:cNvPr id="53251" name="Rectangle 3"/>
          <p:cNvSpPr>
            <a:spLocks noGrp="1" noRot="1" noChangeArrowheads="1"/>
          </p:cNvSpPr>
          <p:nvPr>
            <p:ph type="body" idx="1"/>
          </p:nvPr>
        </p:nvSpPr>
        <p:spPr>
          <a:xfrm>
            <a:off x="971600" y="1988840"/>
            <a:ext cx="7510462" cy="3317875"/>
          </a:xfrm>
        </p:spPr>
        <p:txBody>
          <a:bodyPr/>
          <a:lstStyle/>
          <a:p>
            <a:pPr eaLnBrk="1" hangingPunct="1">
              <a:defRPr/>
            </a:pPr>
            <a:r>
              <a:rPr lang="tr-TR" dirty="0" smtClean="0">
                <a:solidFill>
                  <a:schemeClr val="tx1"/>
                </a:solidFill>
              </a:rPr>
              <a:t>Diyafram kullanımı</a:t>
            </a:r>
          </a:p>
          <a:p>
            <a:pPr eaLnBrk="1" hangingPunct="1">
              <a:defRPr/>
            </a:pPr>
            <a:r>
              <a:rPr lang="tr-TR" dirty="0" smtClean="0">
                <a:solidFill>
                  <a:schemeClr val="tx1"/>
                </a:solidFill>
              </a:rPr>
              <a:t>Vajinal kondom kullanımı</a:t>
            </a:r>
          </a:p>
          <a:p>
            <a:pPr eaLnBrk="1" hangingPunct="1">
              <a:defRPr/>
            </a:pPr>
            <a:r>
              <a:rPr lang="tr-TR" dirty="0" err="1" smtClean="0">
                <a:solidFill>
                  <a:schemeClr val="tx1"/>
                </a:solidFill>
              </a:rPr>
              <a:t>Spermisid</a:t>
            </a:r>
            <a:r>
              <a:rPr lang="tr-TR" dirty="0" smtClean="0">
                <a:solidFill>
                  <a:schemeClr val="tx1"/>
                </a:solidFill>
              </a:rPr>
              <a:t> kullanımı </a:t>
            </a:r>
          </a:p>
          <a:p>
            <a:pPr eaLnBrk="1" hangingPunct="1">
              <a:defRPr/>
            </a:pPr>
            <a:endParaRPr lang="tr-TR" dirty="0" smtClean="0">
              <a:solidFill>
                <a:schemeClr val="tx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xmlns="" val="334306671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3666" name="Rectangle 2"/>
          <p:cNvSpPr>
            <a:spLocks noGrp="1" noRot="1" noChangeArrowheads="1"/>
          </p:cNvSpPr>
          <p:nvPr>
            <p:ph type="title"/>
          </p:nvPr>
        </p:nvSpPr>
        <p:spPr>
          <a:xfrm>
            <a:off x="1403648" y="188640"/>
            <a:ext cx="8015288" cy="606896"/>
          </a:xfr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  <p:txBody>
          <a:bodyPr/>
          <a:lstStyle/>
          <a:p>
            <a:r>
              <a:rPr lang="tr-TR" altLang="tr-TR" sz="3200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Tekrarlayan Sistite Yaklaşım</a:t>
            </a:r>
          </a:p>
        </p:txBody>
      </p:sp>
      <p:sp>
        <p:nvSpPr>
          <p:cNvPr id="113667" name="Rectangle 3"/>
          <p:cNvSpPr>
            <a:spLocks noGrp="1" noRot="1" noChangeArrowheads="1"/>
          </p:cNvSpPr>
          <p:nvPr>
            <p:ph type="body" idx="1"/>
          </p:nvPr>
        </p:nvSpPr>
        <p:spPr>
          <a:xfrm>
            <a:off x="890365" y="1268760"/>
            <a:ext cx="8231187" cy="5445125"/>
          </a:xfr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  <p:txBody>
          <a:bodyPr>
            <a:normAutofit/>
          </a:bodyPr>
          <a:lstStyle/>
          <a:p>
            <a:r>
              <a:rPr lang="tr-TR" altLang="tr-TR" sz="2400" dirty="0" smtClean="0">
                <a:solidFill>
                  <a:schemeClr val="tx1"/>
                </a:solidFill>
                <a:effectLst/>
              </a:rPr>
              <a:t>Risk faktörlerinin belirlenmesi</a:t>
            </a:r>
          </a:p>
          <a:p>
            <a:r>
              <a:rPr lang="tr-TR" altLang="tr-TR" sz="2400" dirty="0" smtClean="0">
                <a:solidFill>
                  <a:schemeClr val="tx1"/>
                </a:solidFill>
                <a:effectLst/>
              </a:rPr>
              <a:t>Antibiyotik dışı yaklaşımlarla çözüm </a:t>
            </a:r>
          </a:p>
          <a:p>
            <a:pPr marL="0" indent="0">
              <a:buNone/>
            </a:pPr>
            <a:r>
              <a:rPr lang="tr-TR" altLang="tr-TR" sz="2400" dirty="0">
                <a:solidFill>
                  <a:schemeClr val="tx1"/>
                </a:solidFill>
              </a:rPr>
              <a:t> </a:t>
            </a:r>
            <a:r>
              <a:rPr lang="tr-TR" altLang="tr-TR" sz="2400" dirty="0" smtClean="0">
                <a:solidFill>
                  <a:schemeClr val="tx1"/>
                </a:solidFill>
              </a:rPr>
              <a:t>                    </a:t>
            </a:r>
            <a:r>
              <a:rPr lang="tr-TR" altLang="tr-TR" sz="2400" dirty="0" smtClean="0">
                <a:solidFill>
                  <a:schemeClr val="tx1"/>
                </a:solidFill>
                <a:effectLst/>
              </a:rPr>
              <a:t>- Davranış değişikliği				</a:t>
            </a:r>
            <a:endParaRPr lang="tr-TR" altLang="tr-TR" sz="2400" dirty="0">
              <a:solidFill>
                <a:schemeClr val="tx1"/>
              </a:solidFill>
            </a:endParaRPr>
          </a:p>
          <a:p>
            <a:pPr marL="0" indent="0">
              <a:buNone/>
            </a:pPr>
            <a:r>
              <a:rPr lang="tr-TR" altLang="tr-TR" sz="2400" dirty="0" smtClean="0">
                <a:solidFill>
                  <a:schemeClr val="tx1"/>
                </a:solidFill>
                <a:effectLst/>
              </a:rPr>
              <a:t>                     - Cinsel ilişki (?)					       </a:t>
            </a:r>
          </a:p>
          <a:p>
            <a:pPr marL="0" indent="0">
              <a:buNone/>
            </a:pPr>
            <a:r>
              <a:rPr lang="tr-TR" altLang="tr-TR" sz="2400" dirty="0">
                <a:solidFill>
                  <a:schemeClr val="tx1"/>
                </a:solidFill>
              </a:rPr>
              <a:t> </a:t>
            </a:r>
            <a:r>
              <a:rPr lang="tr-TR" altLang="tr-TR" sz="2400" dirty="0" smtClean="0">
                <a:solidFill>
                  <a:schemeClr val="tx1"/>
                </a:solidFill>
              </a:rPr>
              <a:t>                   </a:t>
            </a:r>
            <a:r>
              <a:rPr lang="tr-TR" altLang="tr-TR" sz="2400" dirty="0" smtClean="0">
                <a:solidFill>
                  <a:schemeClr val="tx1"/>
                </a:solidFill>
                <a:effectLst/>
              </a:rPr>
              <a:t> - </a:t>
            </a:r>
            <a:r>
              <a:rPr lang="tr-TR" altLang="tr-TR" sz="2400" dirty="0" err="1" smtClean="0">
                <a:solidFill>
                  <a:schemeClr val="tx1"/>
                </a:solidFill>
                <a:effectLst/>
              </a:rPr>
              <a:t>Kontraseptif</a:t>
            </a:r>
            <a:r>
              <a:rPr lang="tr-TR" altLang="tr-TR" sz="2400" dirty="0" smtClean="0">
                <a:solidFill>
                  <a:schemeClr val="tx1"/>
                </a:solidFill>
                <a:effectLst/>
              </a:rPr>
              <a:t> yöntem					        - Cinsel ilişki sonrası idrar yapılması (?)		</a:t>
            </a:r>
          </a:p>
          <a:p>
            <a:pPr marL="0" indent="0">
              <a:buNone/>
            </a:pPr>
            <a:r>
              <a:rPr lang="tr-TR" altLang="tr-TR" sz="2400" dirty="0" smtClean="0">
                <a:solidFill>
                  <a:schemeClr val="tx1"/>
                </a:solidFill>
                <a:effectLst/>
              </a:rPr>
              <a:t>                     - Bol sıvı alımı (?) 					</a:t>
            </a:r>
          </a:p>
          <a:p>
            <a:pPr marL="0" indent="0">
              <a:buNone/>
            </a:pPr>
            <a:r>
              <a:rPr lang="tr-TR" altLang="tr-TR" sz="2400" dirty="0" smtClean="0">
                <a:solidFill>
                  <a:schemeClr val="tx1"/>
                </a:solidFill>
                <a:effectLst/>
              </a:rPr>
              <a:t>                     - İdrar yapmayı geciktirmeme (?)			</a:t>
            </a:r>
          </a:p>
          <a:p>
            <a:pPr marL="0" indent="0">
              <a:buNone/>
            </a:pPr>
            <a:r>
              <a:rPr lang="tr-TR" altLang="tr-TR" sz="2400" dirty="0" smtClean="0">
                <a:solidFill>
                  <a:schemeClr val="tx1"/>
                </a:solidFill>
                <a:effectLst/>
              </a:rPr>
              <a:t>                     - Önden arkaya temizlik				</a:t>
            </a:r>
          </a:p>
          <a:p>
            <a:pPr marL="0" indent="0">
              <a:buNone/>
            </a:pPr>
            <a:r>
              <a:rPr lang="tr-TR" altLang="tr-TR" sz="2400" dirty="0" smtClean="0">
                <a:solidFill>
                  <a:schemeClr val="tx1"/>
                </a:solidFill>
                <a:effectLst/>
              </a:rPr>
              <a:t>                     - Sıkı kıyafetler giyilmemesi (?)			</a:t>
            </a:r>
          </a:p>
          <a:p>
            <a:pPr marL="0" indent="0">
              <a:buNone/>
            </a:pPr>
            <a:r>
              <a:rPr lang="tr-TR" altLang="tr-TR" sz="2400" dirty="0" smtClean="0">
                <a:solidFill>
                  <a:schemeClr val="tx1"/>
                </a:solidFill>
                <a:effectLst/>
              </a:rPr>
              <a:t>                     - </a:t>
            </a:r>
            <a:r>
              <a:rPr lang="tr-TR" altLang="tr-TR" sz="2400" dirty="0" err="1" smtClean="0">
                <a:solidFill>
                  <a:schemeClr val="tx1"/>
                </a:solidFill>
                <a:effectLst/>
              </a:rPr>
              <a:t>Vajinal</a:t>
            </a:r>
            <a:r>
              <a:rPr lang="tr-TR" altLang="tr-TR" sz="2400" dirty="0" smtClean="0">
                <a:solidFill>
                  <a:schemeClr val="tx1"/>
                </a:solidFill>
                <a:effectLst/>
              </a:rPr>
              <a:t> duştan kaçınılması (?)</a:t>
            </a:r>
          </a:p>
        </p:txBody>
      </p:sp>
    </p:spTree>
    <p:extLst>
      <p:ext uri="{BB962C8B-B14F-4D97-AF65-F5344CB8AC3E}">
        <p14:creationId xmlns:p14="http://schemas.microsoft.com/office/powerpoint/2010/main" xmlns="" val="424285896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7106" name="Rectangle 2"/>
          <p:cNvSpPr>
            <a:spLocks noGrp="1" noRot="1" noChangeArrowheads="1"/>
          </p:cNvSpPr>
          <p:nvPr>
            <p:ph type="title"/>
          </p:nvPr>
        </p:nvSpPr>
        <p:spPr>
          <a:xfrm>
            <a:off x="1331640" y="11088"/>
            <a:ext cx="4991100" cy="750912"/>
          </a:xfrm>
        </p:spPr>
        <p:txBody>
          <a:bodyPr/>
          <a:lstStyle/>
          <a:p>
            <a:pPr eaLnBrk="1" hangingPunct="1">
              <a:defRPr/>
            </a:pPr>
            <a:r>
              <a:rPr lang="tr-TR" sz="3200" dirty="0" smtClean="0">
                <a:solidFill>
                  <a:srgbClr val="FF0000"/>
                </a:solidFill>
              </a:rPr>
              <a:t>Tekrarlayan ÜSE-1</a:t>
            </a:r>
          </a:p>
        </p:txBody>
      </p:sp>
      <p:sp>
        <p:nvSpPr>
          <p:cNvPr id="47107" name="Rectangle 3"/>
          <p:cNvSpPr>
            <a:spLocks noGrp="1" noRot="1" noChangeArrowheads="1"/>
          </p:cNvSpPr>
          <p:nvPr>
            <p:ph type="body" idx="1"/>
          </p:nvPr>
        </p:nvSpPr>
        <p:spPr>
          <a:xfrm>
            <a:off x="899592" y="1413594"/>
            <a:ext cx="8136904" cy="5111750"/>
          </a:xfrm>
        </p:spPr>
        <p:txBody>
          <a:bodyPr>
            <a:normAutofit/>
          </a:bodyPr>
          <a:lstStyle/>
          <a:p>
            <a:pPr eaLnBrk="1" hangingPunct="1">
              <a:lnSpc>
                <a:spcPct val="90000"/>
              </a:lnSpc>
              <a:defRPr/>
            </a:pPr>
            <a:r>
              <a:rPr lang="tr-TR" sz="2600" dirty="0" smtClean="0">
                <a:solidFill>
                  <a:schemeClr val="tx1"/>
                </a:solidFill>
              </a:rPr>
              <a:t>Sık </a:t>
            </a:r>
            <a:r>
              <a:rPr lang="tr-TR" sz="2600" dirty="0" err="1" smtClean="0">
                <a:solidFill>
                  <a:schemeClr val="tx1"/>
                </a:solidFill>
              </a:rPr>
              <a:t>semptomatik</a:t>
            </a:r>
            <a:r>
              <a:rPr lang="tr-TR" sz="2600" dirty="0" smtClean="0">
                <a:solidFill>
                  <a:schemeClr val="tx1"/>
                </a:solidFill>
              </a:rPr>
              <a:t> </a:t>
            </a:r>
            <a:r>
              <a:rPr lang="tr-TR" sz="2600" dirty="0" err="1" smtClean="0">
                <a:solidFill>
                  <a:schemeClr val="tx1"/>
                </a:solidFill>
              </a:rPr>
              <a:t>reenfeksiyon</a:t>
            </a:r>
            <a:r>
              <a:rPr lang="tr-TR" sz="2600" dirty="0" smtClean="0">
                <a:solidFill>
                  <a:schemeClr val="tx1"/>
                </a:solidFill>
              </a:rPr>
              <a:t> ve hazırlayıcı neden yok, antibiyotik dışı yaklaşımlara yanıt yok		</a:t>
            </a:r>
          </a:p>
          <a:p>
            <a:pPr marL="0" indent="0" eaLnBrk="1" hangingPunct="1">
              <a:lnSpc>
                <a:spcPct val="90000"/>
              </a:lnSpc>
              <a:buNone/>
              <a:defRPr/>
            </a:pPr>
            <a:r>
              <a:rPr lang="tr-TR" sz="2600" dirty="0" smtClean="0">
                <a:solidFill>
                  <a:schemeClr val="tx1"/>
                </a:solidFill>
              </a:rPr>
              <a:t>         -Uzun süreli antibiyotik </a:t>
            </a:r>
            <a:r>
              <a:rPr lang="tr-TR" sz="2600" dirty="0" err="1" smtClean="0">
                <a:solidFill>
                  <a:schemeClr val="tx1"/>
                </a:solidFill>
              </a:rPr>
              <a:t>profilaksisi</a:t>
            </a:r>
            <a:endParaRPr lang="tr-TR" sz="2600" dirty="0" smtClean="0">
              <a:solidFill>
                <a:schemeClr val="tx1"/>
              </a:solidFill>
            </a:endParaRPr>
          </a:p>
          <a:p>
            <a:pPr marL="0" indent="0" eaLnBrk="1" hangingPunct="1">
              <a:lnSpc>
                <a:spcPct val="90000"/>
              </a:lnSpc>
              <a:buNone/>
              <a:defRPr/>
            </a:pPr>
            <a:endParaRPr lang="tr-TR" sz="2600" dirty="0" smtClean="0">
              <a:solidFill>
                <a:schemeClr val="tx1"/>
              </a:solidFill>
            </a:endParaRPr>
          </a:p>
          <a:p>
            <a:pPr eaLnBrk="1" hangingPunct="1">
              <a:lnSpc>
                <a:spcPct val="90000"/>
              </a:lnSpc>
              <a:defRPr/>
            </a:pPr>
            <a:r>
              <a:rPr lang="tr-TR" sz="2600" dirty="0" smtClean="0">
                <a:solidFill>
                  <a:schemeClr val="tx1"/>
                </a:solidFill>
              </a:rPr>
              <a:t>Sık </a:t>
            </a:r>
            <a:r>
              <a:rPr lang="tr-TR" sz="2600" dirty="0" err="1" smtClean="0">
                <a:solidFill>
                  <a:schemeClr val="tx1"/>
                </a:solidFill>
              </a:rPr>
              <a:t>reenfeksiyon</a:t>
            </a:r>
            <a:r>
              <a:rPr lang="tr-TR" sz="2600" dirty="0" smtClean="0">
                <a:solidFill>
                  <a:schemeClr val="tx1"/>
                </a:solidFill>
              </a:rPr>
              <a:t> geçiren ve </a:t>
            </a:r>
            <a:r>
              <a:rPr lang="tr-TR" sz="2600" dirty="0" err="1" smtClean="0">
                <a:solidFill>
                  <a:schemeClr val="tx1"/>
                </a:solidFill>
              </a:rPr>
              <a:t>renal</a:t>
            </a:r>
            <a:r>
              <a:rPr lang="tr-TR" sz="2600" dirty="0" smtClean="0">
                <a:solidFill>
                  <a:schemeClr val="tx1"/>
                </a:solidFill>
              </a:rPr>
              <a:t> </a:t>
            </a:r>
            <a:r>
              <a:rPr lang="tr-TR" sz="2600" dirty="0" err="1" smtClean="0">
                <a:solidFill>
                  <a:schemeClr val="tx1"/>
                </a:solidFill>
              </a:rPr>
              <a:t>parenkim</a:t>
            </a:r>
            <a:r>
              <a:rPr lang="tr-TR" sz="2600" dirty="0" smtClean="0">
                <a:solidFill>
                  <a:schemeClr val="tx1"/>
                </a:solidFill>
              </a:rPr>
              <a:t> hasar gelişme riski olan (VUR-çocuklar, </a:t>
            </a:r>
            <a:r>
              <a:rPr lang="tr-TR" sz="2600" dirty="0" err="1" smtClean="0">
                <a:solidFill>
                  <a:schemeClr val="tx1"/>
                </a:solidFill>
              </a:rPr>
              <a:t>obstrüktif</a:t>
            </a:r>
            <a:r>
              <a:rPr lang="tr-TR" sz="2600" dirty="0" smtClean="0">
                <a:solidFill>
                  <a:schemeClr val="tx1"/>
                </a:solidFill>
              </a:rPr>
              <a:t> </a:t>
            </a:r>
            <a:r>
              <a:rPr lang="tr-TR" sz="2600" dirty="0" err="1" smtClean="0">
                <a:solidFill>
                  <a:schemeClr val="tx1"/>
                </a:solidFill>
              </a:rPr>
              <a:t>üropatisi</a:t>
            </a:r>
            <a:r>
              <a:rPr lang="tr-TR" sz="2600" dirty="0" smtClean="0">
                <a:solidFill>
                  <a:schemeClr val="tx1"/>
                </a:solidFill>
              </a:rPr>
              <a:t> olan erişkinler) hastalarda da uzun süreli </a:t>
            </a:r>
            <a:r>
              <a:rPr lang="tr-TR" sz="2600" dirty="0" err="1" smtClean="0">
                <a:solidFill>
                  <a:schemeClr val="tx1"/>
                </a:solidFill>
              </a:rPr>
              <a:t>profilaksi</a:t>
            </a:r>
            <a:endParaRPr lang="tr-TR" sz="2600" dirty="0" smtClean="0">
              <a:solidFill>
                <a:schemeClr val="tx1"/>
              </a:solidFill>
            </a:endParaRPr>
          </a:p>
          <a:p>
            <a:pPr marL="0" indent="0" eaLnBrk="1" hangingPunct="1">
              <a:lnSpc>
                <a:spcPct val="90000"/>
              </a:lnSpc>
              <a:buNone/>
              <a:defRPr/>
            </a:pPr>
            <a:endParaRPr lang="tr-TR" sz="2600" dirty="0" smtClean="0">
              <a:solidFill>
                <a:schemeClr val="tx1"/>
              </a:solidFill>
            </a:endParaRPr>
          </a:p>
          <a:p>
            <a:pPr eaLnBrk="1" hangingPunct="1">
              <a:lnSpc>
                <a:spcPct val="90000"/>
              </a:lnSpc>
              <a:defRPr/>
            </a:pPr>
            <a:r>
              <a:rPr lang="tr-TR" sz="2600" dirty="0" err="1" smtClean="0">
                <a:solidFill>
                  <a:schemeClr val="tx1"/>
                </a:solidFill>
              </a:rPr>
              <a:t>Postmenapoz</a:t>
            </a:r>
            <a:r>
              <a:rPr lang="tr-TR" sz="2600" dirty="0" smtClean="0">
                <a:solidFill>
                  <a:schemeClr val="tx1"/>
                </a:solidFill>
              </a:rPr>
              <a:t> döneminde </a:t>
            </a:r>
            <a:r>
              <a:rPr lang="tr-TR" sz="2600" dirty="0" err="1" smtClean="0">
                <a:solidFill>
                  <a:schemeClr val="tx1"/>
                </a:solidFill>
              </a:rPr>
              <a:t>reenfeksiyonun</a:t>
            </a:r>
            <a:r>
              <a:rPr lang="tr-TR" sz="2600" dirty="0" smtClean="0">
                <a:solidFill>
                  <a:schemeClr val="tx1"/>
                </a:solidFill>
              </a:rPr>
              <a:t> önlenmesi amacıyla </a:t>
            </a:r>
            <a:r>
              <a:rPr lang="tr-TR" sz="2600" dirty="0" err="1" smtClean="0">
                <a:solidFill>
                  <a:schemeClr val="tx1"/>
                </a:solidFill>
              </a:rPr>
              <a:t>topikal</a:t>
            </a:r>
            <a:r>
              <a:rPr lang="tr-TR" sz="2600" dirty="0" smtClean="0">
                <a:solidFill>
                  <a:schemeClr val="tx1"/>
                </a:solidFill>
              </a:rPr>
              <a:t> östrojen </a:t>
            </a:r>
          </a:p>
        </p:txBody>
      </p:sp>
    </p:spTree>
    <p:extLst>
      <p:ext uri="{BB962C8B-B14F-4D97-AF65-F5344CB8AC3E}">
        <p14:creationId xmlns:p14="http://schemas.microsoft.com/office/powerpoint/2010/main" xmlns="" val="340430898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7346" name="Rectangle 2"/>
          <p:cNvSpPr>
            <a:spLocks noGrp="1" noRot="1" noChangeArrowheads="1"/>
          </p:cNvSpPr>
          <p:nvPr>
            <p:ph type="title"/>
          </p:nvPr>
        </p:nvSpPr>
        <p:spPr>
          <a:xfrm>
            <a:off x="1331640" y="45219"/>
            <a:ext cx="4537075" cy="719485"/>
          </a:xfrm>
        </p:spPr>
        <p:txBody>
          <a:bodyPr/>
          <a:lstStyle/>
          <a:p>
            <a:pPr eaLnBrk="1" hangingPunct="1">
              <a:defRPr/>
            </a:pPr>
            <a:r>
              <a:rPr lang="tr-TR" sz="3200" dirty="0" smtClean="0">
                <a:solidFill>
                  <a:srgbClr val="FF0000"/>
                </a:solidFill>
              </a:rPr>
              <a:t>Tekrarlayan ÜSE-2</a:t>
            </a:r>
          </a:p>
        </p:txBody>
      </p:sp>
      <p:sp>
        <p:nvSpPr>
          <p:cNvPr id="57347" name="Rectangle 3"/>
          <p:cNvSpPr>
            <a:spLocks noGrp="1" noRot="1" noChangeArrowheads="1"/>
          </p:cNvSpPr>
          <p:nvPr>
            <p:ph type="body" idx="1"/>
          </p:nvPr>
        </p:nvSpPr>
        <p:spPr>
          <a:xfrm>
            <a:off x="971600" y="1556792"/>
            <a:ext cx="7870825" cy="4183062"/>
          </a:xfrm>
        </p:spPr>
        <p:txBody>
          <a:bodyPr/>
          <a:lstStyle/>
          <a:p>
            <a:pPr eaLnBrk="1" hangingPunct="1">
              <a:defRPr/>
            </a:pPr>
            <a:r>
              <a:rPr lang="tr-TR" dirty="0" smtClean="0">
                <a:solidFill>
                  <a:schemeClr val="tx1"/>
                </a:solidFill>
              </a:rPr>
              <a:t>Antibiyotik </a:t>
            </a:r>
            <a:r>
              <a:rPr lang="tr-TR" dirty="0" err="1" smtClean="0">
                <a:solidFill>
                  <a:schemeClr val="tx1"/>
                </a:solidFill>
              </a:rPr>
              <a:t>profilaksisi</a:t>
            </a:r>
            <a:r>
              <a:rPr lang="tr-TR" dirty="0" smtClean="0">
                <a:solidFill>
                  <a:schemeClr val="tx1"/>
                </a:solidFill>
              </a:rPr>
              <a:t>					</a:t>
            </a:r>
          </a:p>
          <a:p>
            <a:pPr marL="0" indent="0" eaLnBrk="1" hangingPunct="1">
              <a:buNone/>
              <a:defRPr/>
            </a:pPr>
            <a:r>
              <a:rPr lang="tr-TR" dirty="0" smtClean="0">
                <a:solidFill>
                  <a:schemeClr val="tx1"/>
                </a:solidFill>
              </a:rPr>
              <a:t>        -Uzun süreli (6 ay)					</a:t>
            </a:r>
          </a:p>
          <a:p>
            <a:pPr marL="0" indent="0" eaLnBrk="1" hangingPunct="1">
              <a:buNone/>
              <a:defRPr/>
            </a:pPr>
            <a:r>
              <a:rPr lang="tr-TR" dirty="0" smtClean="0">
                <a:solidFill>
                  <a:schemeClr val="tx1"/>
                </a:solidFill>
              </a:rPr>
              <a:t>        -Semptoma bağlı (hasta kendisi tedavi başlar)	</a:t>
            </a:r>
            <a:endParaRPr lang="tr-TR" dirty="0">
              <a:solidFill>
                <a:schemeClr val="tx1"/>
              </a:solidFill>
            </a:endParaRPr>
          </a:p>
          <a:p>
            <a:pPr marL="0" indent="0" eaLnBrk="1" hangingPunct="1">
              <a:buNone/>
              <a:defRPr/>
            </a:pPr>
            <a:r>
              <a:rPr lang="tr-TR" dirty="0" smtClean="0">
                <a:solidFill>
                  <a:schemeClr val="tx1"/>
                </a:solidFill>
              </a:rPr>
              <a:t>        -</a:t>
            </a:r>
            <a:r>
              <a:rPr lang="tr-TR" dirty="0" err="1" smtClean="0">
                <a:solidFill>
                  <a:schemeClr val="tx1"/>
                </a:solidFill>
              </a:rPr>
              <a:t>Postkoital</a:t>
            </a:r>
            <a:endParaRPr lang="tr-TR" dirty="0" smtClean="0">
              <a:solidFill>
                <a:schemeClr val="tx1"/>
              </a:solidFill>
            </a:endParaRPr>
          </a:p>
          <a:p>
            <a:pPr marL="0" indent="0" eaLnBrk="1" hangingPunct="1">
              <a:buNone/>
              <a:defRPr/>
            </a:pPr>
            <a:endParaRPr lang="tr-TR" dirty="0" smtClean="0">
              <a:solidFill>
                <a:schemeClr val="tx1"/>
              </a:solidFill>
            </a:endParaRPr>
          </a:p>
          <a:p>
            <a:pPr eaLnBrk="1" hangingPunct="1">
              <a:defRPr/>
            </a:pPr>
            <a:r>
              <a:rPr lang="tr-TR" dirty="0" smtClean="0">
                <a:solidFill>
                  <a:schemeClr val="tx1"/>
                </a:solidFill>
              </a:rPr>
              <a:t>Aşılar</a:t>
            </a:r>
          </a:p>
          <a:p>
            <a:pPr marL="0" indent="0" eaLnBrk="1" hangingPunct="1">
              <a:buNone/>
              <a:defRPr/>
            </a:pPr>
            <a:endParaRPr lang="tr-TR" dirty="0" smtClean="0">
              <a:solidFill>
                <a:schemeClr val="tx1"/>
              </a:solidFill>
            </a:endParaRPr>
          </a:p>
          <a:p>
            <a:pPr eaLnBrk="1" hangingPunct="1">
              <a:defRPr/>
            </a:pPr>
            <a:r>
              <a:rPr lang="tr-TR" dirty="0" err="1" smtClean="0">
                <a:solidFill>
                  <a:schemeClr val="tx1"/>
                </a:solidFill>
              </a:rPr>
              <a:t>Probiyotikler</a:t>
            </a:r>
            <a:endParaRPr lang="tr-TR" dirty="0" smtClean="0">
              <a:solidFill>
                <a:schemeClr val="tx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xmlns="" val="240196050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8130" name="Rectangle 2"/>
          <p:cNvSpPr>
            <a:spLocks noGrp="1" noRot="1" noChangeArrowheads="1"/>
          </p:cNvSpPr>
          <p:nvPr>
            <p:ph type="title"/>
          </p:nvPr>
        </p:nvSpPr>
        <p:spPr>
          <a:xfrm>
            <a:off x="1403648" y="32296"/>
            <a:ext cx="5062538" cy="750912"/>
          </a:xfrm>
        </p:spPr>
        <p:txBody>
          <a:bodyPr/>
          <a:lstStyle/>
          <a:p>
            <a:pPr eaLnBrk="1" hangingPunct="1">
              <a:defRPr/>
            </a:pPr>
            <a:r>
              <a:rPr lang="tr-TR" sz="3200" dirty="0" smtClean="0">
                <a:solidFill>
                  <a:srgbClr val="FF0000"/>
                </a:solidFill>
              </a:rPr>
              <a:t>Tekrarlayan ÜSE-3</a:t>
            </a:r>
          </a:p>
        </p:txBody>
      </p:sp>
      <p:sp>
        <p:nvSpPr>
          <p:cNvPr id="48131" name="Rectangle 3"/>
          <p:cNvSpPr>
            <a:spLocks noGrp="1" noRot="1" noChangeArrowheads="1"/>
          </p:cNvSpPr>
          <p:nvPr>
            <p:ph type="body" idx="1"/>
          </p:nvPr>
        </p:nvSpPr>
        <p:spPr>
          <a:xfrm>
            <a:off x="611560" y="1268760"/>
            <a:ext cx="8208912" cy="4779640"/>
          </a:xfrm>
        </p:spPr>
        <p:txBody>
          <a:bodyPr>
            <a:normAutofit/>
          </a:bodyPr>
          <a:lstStyle/>
          <a:p>
            <a:pPr algn="ctr" eaLnBrk="1" hangingPunct="1">
              <a:buFont typeface="Arial" charset="0"/>
              <a:buNone/>
              <a:defRPr/>
            </a:pPr>
            <a:r>
              <a:rPr lang="tr-TR" sz="2800" dirty="0" smtClean="0">
                <a:solidFill>
                  <a:schemeClr val="tx1"/>
                </a:solidFill>
              </a:rPr>
              <a:t>Tekrarlayan </a:t>
            </a:r>
            <a:r>
              <a:rPr lang="tr-TR" sz="2800" dirty="0" err="1" smtClean="0">
                <a:solidFill>
                  <a:schemeClr val="tx1"/>
                </a:solidFill>
              </a:rPr>
              <a:t>ÜSE’de</a:t>
            </a:r>
            <a:r>
              <a:rPr lang="tr-TR" sz="2800" dirty="0" smtClean="0">
                <a:solidFill>
                  <a:schemeClr val="tx1"/>
                </a:solidFill>
              </a:rPr>
              <a:t> </a:t>
            </a:r>
            <a:r>
              <a:rPr lang="tr-TR" sz="2800" dirty="0" err="1" smtClean="0">
                <a:solidFill>
                  <a:schemeClr val="tx1"/>
                </a:solidFill>
              </a:rPr>
              <a:t>profilakside</a:t>
            </a:r>
            <a:r>
              <a:rPr lang="tr-TR" sz="2800" dirty="0" smtClean="0">
                <a:solidFill>
                  <a:schemeClr val="tx1"/>
                </a:solidFill>
              </a:rPr>
              <a:t> erişkinde kullanılan antibiyotikler ve dozları</a:t>
            </a:r>
            <a:endParaRPr lang="tr-TR" sz="2800" u="sng" dirty="0" smtClean="0">
              <a:solidFill>
                <a:schemeClr val="tx1"/>
              </a:solidFill>
            </a:endParaRPr>
          </a:p>
          <a:p>
            <a:pPr eaLnBrk="1" hangingPunct="1">
              <a:buFont typeface="Arial" charset="0"/>
              <a:buNone/>
              <a:defRPr/>
            </a:pPr>
            <a:r>
              <a:rPr lang="tr-TR" sz="2800" dirty="0" smtClean="0">
                <a:solidFill>
                  <a:schemeClr val="tx1"/>
                </a:solidFill>
              </a:rPr>
              <a:t>Antibiyotik					   Günlük doz</a:t>
            </a:r>
          </a:p>
          <a:p>
            <a:pPr eaLnBrk="1" hangingPunct="1">
              <a:buFont typeface="Arial" charset="0"/>
              <a:buNone/>
              <a:defRPr/>
            </a:pPr>
            <a:endParaRPr lang="tr-TR" sz="2800" dirty="0" smtClean="0">
              <a:solidFill>
                <a:schemeClr val="tx1"/>
              </a:solidFill>
            </a:endParaRPr>
          </a:p>
          <a:p>
            <a:pPr eaLnBrk="1" hangingPunct="1">
              <a:buFont typeface="Arial" charset="0"/>
              <a:buNone/>
              <a:defRPr/>
            </a:pPr>
            <a:r>
              <a:rPr lang="tr-TR" sz="2800" dirty="0" smtClean="0">
                <a:solidFill>
                  <a:schemeClr val="tx1"/>
                </a:solidFill>
              </a:rPr>
              <a:t>TMP-SMX		                                   ½ tablet*</a:t>
            </a:r>
          </a:p>
          <a:p>
            <a:pPr eaLnBrk="1" hangingPunct="1">
              <a:buFont typeface="Arial" charset="0"/>
              <a:buNone/>
              <a:defRPr/>
            </a:pPr>
            <a:r>
              <a:rPr lang="tr-TR" sz="2800" dirty="0" err="1" smtClean="0">
                <a:solidFill>
                  <a:schemeClr val="tx1"/>
                </a:solidFill>
              </a:rPr>
              <a:t>Nitrofurantoin</a:t>
            </a:r>
            <a:r>
              <a:rPr lang="tr-TR" sz="2800" dirty="0" smtClean="0">
                <a:solidFill>
                  <a:schemeClr val="tx1"/>
                </a:solidFill>
              </a:rPr>
              <a:t>			</a:t>
            </a:r>
            <a:r>
              <a:rPr lang="tr-TR" dirty="0">
                <a:solidFill>
                  <a:schemeClr val="tx1"/>
                </a:solidFill>
              </a:rPr>
              <a:t> </a:t>
            </a:r>
            <a:r>
              <a:rPr lang="tr-TR" dirty="0" smtClean="0">
                <a:solidFill>
                  <a:schemeClr val="tx1"/>
                </a:solidFill>
              </a:rPr>
              <a:t>           </a:t>
            </a:r>
            <a:r>
              <a:rPr lang="tr-TR" sz="2800" dirty="0" smtClean="0">
                <a:solidFill>
                  <a:schemeClr val="tx1"/>
                </a:solidFill>
              </a:rPr>
              <a:t>50-100 mg</a:t>
            </a:r>
          </a:p>
          <a:p>
            <a:pPr eaLnBrk="1" hangingPunct="1">
              <a:buFont typeface="Arial" charset="0"/>
              <a:buNone/>
              <a:defRPr/>
            </a:pPr>
            <a:r>
              <a:rPr lang="tr-TR" sz="2800" dirty="0" err="1" smtClean="0">
                <a:solidFill>
                  <a:schemeClr val="tx1"/>
                </a:solidFill>
              </a:rPr>
              <a:t>Norfloksasin</a:t>
            </a:r>
            <a:r>
              <a:rPr lang="tr-TR" sz="2800" dirty="0" smtClean="0">
                <a:solidFill>
                  <a:schemeClr val="tx1"/>
                </a:solidFill>
              </a:rPr>
              <a:t>					 200 mg</a:t>
            </a:r>
          </a:p>
          <a:p>
            <a:pPr eaLnBrk="1" hangingPunct="1">
              <a:buFont typeface="Arial" charset="0"/>
              <a:buNone/>
              <a:defRPr/>
            </a:pPr>
            <a:r>
              <a:rPr lang="tr-TR" sz="2800" dirty="0" err="1" smtClean="0">
                <a:solidFill>
                  <a:schemeClr val="tx1"/>
                </a:solidFill>
              </a:rPr>
              <a:t>Sefaleksin</a:t>
            </a:r>
            <a:r>
              <a:rPr lang="tr-TR" sz="2800" dirty="0" smtClean="0">
                <a:solidFill>
                  <a:schemeClr val="tx1"/>
                </a:solidFill>
              </a:rPr>
              <a:t>				</a:t>
            </a:r>
            <a:r>
              <a:rPr lang="tr-TR" dirty="0">
                <a:solidFill>
                  <a:schemeClr val="tx1"/>
                </a:solidFill>
              </a:rPr>
              <a:t> </a:t>
            </a:r>
            <a:r>
              <a:rPr lang="tr-TR" dirty="0" smtClean="0">
                <a:solidFill>
                  <a:schemeClr val="tx1"/>
                </a:solidFill>
              </a:rPr>
              <a:t>           </a:t>
            </a:r>
            <a:r>
              <a:rPr lang="tr-TR" sz="2800" dirty="0" smtClean="0">
                <a:solidFill>
                  <a:schemeClr val="tx1"/>
                </a:solidFill>
              </a:rPr>
              <a:t>250 mg</a:t>
            </a:r>
          </a:p>
          <a:p>
            <a:pPr eaLnBrk="1" hangingPunct="1">
              <a:buFont typeface="Arial" charset="0"/>
              <a:buNone/>
              <a:defRPr/>
            </a:pPr>
            <a:r>
              <a:rPr lang="tr-TR" sz="2800" dirty="0" err="1" smtClean="0">
                <a:solidFill>
                  <a:schemeClr val="tx1"/>
                </a:solidFill>
              </a:rPr>
              <a:t>Fosfomisin</a:t>
            </a:r>
            <a:r>
              <a:rPr lang="tr-TR" sz="2800" dirty="0" smtClean="0">
                <a:solidFill>
                  <a:schemeClr val="tx1"/>
                </a:solidFill>
              </a:rPr>
              <a:t>					 10 günde bir 3 g</a:t>
            </a:r>
          </a:p>
        </p:txBody>
      </p:sp>
      <p:cxnSp>
        <p:nvCxnSpPr>
          <p:cNvPr id="3" name="Düz Bağlayıcı 2"/>
          <p:cNvCxnSpPr/>
          <p:nvPr/>
        </p:nvCxnSpPr>
        <p:spPr>
          <a:xfrm>
            <a:off x="683568" y="2636912"/>
            <a:ext cx="7488832" cy="0"/>
          </a:xfrm>
          <a:prstGeom prst="line">
            <a:avLst/>
          </a:prstGeom>
          <a:ln w="28575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7" name="Dikdörtgen 6"/>
          <p:cNvSpPr/>
          <p:nvPr/>
        </p:nvSpPr>
        <p:spPr>
          <a:xfrm>
            <a:off x="395536" y="6488668"/>
            <a:ext cx="2660408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>
              <a:defRPr/>
            </a:pPr>
            <a:r>
              <a:rPr lang="tr-TR" b="1" dirty="0" smtClean="0"/>
              <a:t>*80-400’lük </a:t>
            </a:r>
            <a:r>
              <a:rPr lang="tr-TR" b="1" dirty="0"/>
              <a:t>tabletin </a:t>
            </a:r>
            <a:r>
              <a:rPr lang="tr-TR" b="1" dirty="0" smtClean="0"/>
              <a:t>yarısı</a:t>
            </a:r>
            <a:endParaRPr lang="tr-TR" b="1" dirty="0"/>
          </a:p>
        </p:txBody>
      </p:sp>
    </p:spTree>
    <p:extLst>
      <p:ext uri="{BB962C8B-B14F-4D97-AF65-F5344CB8AC3E}">
        <p14:creationId xmlns:p14="http://schemas.microsoft.com/office/powerpoint/2010/main" xmlns="" val="128728136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9154" name="Rectangle 2"/>
          <p:cNvSpPr>
            <a:spLocks noGrp="1" noRot="1" noChangeArrowheads="1"/>
          </p:cNvSpPr>
          <p:nvPr>
            <p:ph type="title"/>
          </p:nvPr>
        </p:nvSpPr>
        <p:spPr>
          <a:xfrm>
            <a:off x="1403648" y="0"/>
            <a:ext cx="4557713" cy="750912"/>
          </a:xfrm>
        </p:spPr>
        <p:txBody>
          <a:bodyPr/>
          <a:lstStyle/>
          <a:p>
            <a:pPr eaLnBrk="1" hangingPunct="1">
              <a:defRPr/>
            </a:pPr>
            <a:r>
              <a:rPr lang="tr-TR" altLang="tr-TR" sz="3200" dirty="0" smtClean="0">
                <a:solidFill>
                  <a:srgbClr val="FF0000"/>
                </a:solidFill>
              </a:rPr>
              <a:t>Gebelik* ve  ÜSE</a:t>
            </a:r>
          </a:p>
        </p:txBody>
      </p:sp>
      <p:sp>
        <p:nvSpPr>
          <p:cNvPr id="49155" name="Rectangle 3"/>
          <p:cNvSpPr>
            <a:spLocks noGrp="1" noRot="1" noChangeArrowheads="1"/>
          </p:cNvSpPr>
          <p:nvPr>
            <p:ph type="body" idx="1"/>
          </p:nvPr>
        </p:nvSpPr>
        <p:spPr>
          <a:xfrm>
            <a:off x="805681" y="1412776"/>
            <a:ext cx="7654751" cy="4176811"/>
          </a:xfrm>
        </p:spPr>
        <p:txBody>
          <a:bodyPr>
            <a:normAutofit fontScale="77500" lnSpcReduction="20000"/>
          </a:bodyPr>
          <a:lstStyle/>
          <a:p>
            <a:pPr eaLnBrk="1" hangingPunct="1">
              <a:lnSpc>
                <a:spcPct val="90000"/>
              </a:lnSpc>
              <a:buFont typeface="Arial" panose="020B0604020202020204" pitchFamily="34" charset="0"/>
              <a:buChar char="►"/>
              <a:defRPr/>
            </a:pPr>
            <a:r>
              <a:rPr lang="tr-TR" altLang="tr-TR" sz="2800" dirty="0" smtClean="0">
                <a:solidFill>
                  <a:schemeClr val="tx1"/>
                </a:solidFill>
              </a:rPr>
              <a:t>Sistit (7 gün) ve </a:t>
            </a:r>
            <a:r>
              <a:rPr lang="tr-TR" altLang="tr-TR" sz="2800" dirty="0" err="1" smtClean="0">
                <a:solidFill>
                  <a:schemeClr val="tx1"/>
                </a:solidFill>
              </a:rPr>
              <a:t>asemptomatik</a:t>
            </a:r>
            <a:r>
              <a:rPr lang="tr-TR" altLang="tr-TR" sz="2800" dirty="0" smtClean="0">
                <a:solidFill>
                  <a:schemeClr val="tx1"/>
                </a:solidFill>
              </a:rPr>
              <a:t> </a:t>
            </a:r>
            <a:r>
              <a:rPr lang="tr-TR" altLang="tr-TR" sz="2800" dirty="0" err="1" smtClean="0">
                <a:solidFill>
                  <a:schemeClr val="tx1"/>
                </a:solidFill>
              </a:rPr>
              <a:t>bakteriüri</a:t>
            </a:r>
            <a:r>
              <a:rPr lang="tr-TR" altLang="tr-TR" sz="2800" dirty="0" smtClean="0">
                <a:solidFill>
                  <a:schemeClr val="tx1"/>
                </a:solidFill>
              </a:rPr>
              <a:t>  (3-7 gün)</a:t>
            </a:r>
            <a:endParaRPr lang="tr-TR" altLang="tr-TR" sz="1500" dirty="0" smtClean="0">
              <a:solidFill>
                <a:schemeClr val="tx1"/>
              </a:solidFill>
            </a:endParaRPr>
          </a:p>
          <a:p>
            <a:pPr marL="0" indent="0" eaLnBrk="1" hangingPunct="1">
              <a:lnSpc>
                <a:spcPct val="90000"/>
              </a:lnSpc>
              <a:buNone/>
              <a:defRPr/>
            </a:pPr>
            <a:r>
              <a:rPr lang="tr-TR" altLang="tr-TR" sz="1500" dirty="0" smtClean="0">
                <a:solidFill>
                  <a:schemeClr val="tx1"/>
                </a:solidFill>
              </a:rPr>
              <a:t>	</a:t>
            </a:r>
          </a:p>
          <a:p>
            <a:pPr marL="0" indent="0" eaLnBrk="1" hangingPunct="1">
              <a:lnSpc>
                <a:spcPct val="90000"/>
              </a:lnSpc>
              <a:buNone/>
              <a:defRPr/>
            </a:pPr>
            <a:r>
              <a:rPr lang="tr-TR" altLang="tr-TR" dirty="0">
                <a:solidFill>
                  <a:schemeClr val="tx1"/>
                </a:solidFill>
              </a:rPr>
              <a:t> </a:t>
            </a:r>
            <a:r>
              <a:rPr lang="tr-TR" altLang="tr-TR" dirty="0" smtClean="0">
                <a:solidFill>
                  <a:schemeClr val="tx1"/>
                </a:solidFill>
              </a:rPr>
              <a:t>           </a:t>
            </a:r>
            <a:r>
              <a:rPr lang="tr-TR" altLang="tr-TR" sz="2800" dirty="0" smtClean="0">
                <a:solidFill>
                  <a:schemeClr val="tx1"/>
                </a:solidFill>
              </a:rPr>
              <a:t>-</a:t>
            </a:r>
            <a:r>
              <a:rPr lang="tr-TR" altLang="tr-TR" sz="2800" dirty="0" err="1" smtClean="0">
                <a:solidFill>
                  <a:schemeClr val="tx1"/>
                </a:solidFill>
              </a:rPr>
              <a:t>Amoksisilin</a:t>
            </a:r>
            <a:r>
              <a:rPr lang="tr-TR" altLang="tr-TR" sz="2800" dirty="0" smtClean="0">
                <a:solidFill>
                  <a:schemeClr val="tx1"/>
                </a:solidFill>
              </a:rPr>
              <a:t>						</a:t>
            </a:r>
          </a:p>
          <a:p>
            <a:pPr marL="0" indent="0" eaLnBrk="1" hangingPunct="1">
              <a:lnSpc>
                <a:spcPct val="90000"/>
              </a:lnSpc>
              <a:buNone/>
              <a:defRPr/>
            </a:pPr>
            <a:r>
              <a:rPr lang="tr-TR" altLang="tr-TR" dirty="0">
                <a:solidFill>
                  <a:schemeClr val="tx1"/>
                </a:solidFill>
              </a:rPr>
              <a:t> </a:t>
            </a:r>
            <a:r>
              <a:rPr lang="tr-TR" altLang="tr-TR" dirty="0" smtClean="0">
                <a:solidFill>
                  <a:schemeClr val="tx1"/>
                </a:solidFill>
              </a:rPr>
              <a:t>           </a:t>
            </a:r>
            <a:r>
              <a:rPr lang="tr-TR" altLang="tr-TR" sz="2800" dirty="0" smtClean="0">
                <a:solidFill>
                  <a:schemeClr val="tx1"/>
                </a:solidFill>
              </a:rPr>
              <a:t>-</a:t>
            </a:r>
            <a:r>
              <a:rPr lang="tr-TR" altLang="tr-TR" sz="2800" dirty="0" err="1" smtClean="0">
                <a:solidFill>
                  <a:schemeClr val="tx1"/>
                </a:solidFill>
              </a:rPr>
              <a:t>Amoksisilin</a:t>
            </a:r>
            <a:r>
              <a:rPr lang="tr-TR" altLang="tr-TR" sz="2800" dirty="0" smtClean="0">
                <a:solidFill>
                  <a:schemeClr val="tx1"/>
                </a:solidFill>
              </a:rPr>
              <a:t>/</a:t>
            </a:r>
            <a:r>
              <a:rPr lang="tr-TR" altLang="tr-TR" sz="2800" dirty="0" err="1" smtClean="0">
                <a:solidFill>
                  <a:schemeClr val="tx1"/>
                </a:solidFill>
              </a:rPr>
              <a:t>klavulanik</a:t>
            </a:r>
            <a:r>
              <a:rPr lang="tr-TR" altLang="tr-TR" sz="2800" dirty="0" smtClean="0">
                <a:solidFill>
                  <a:schemeClr val="tx1"/>
                </a:solidFill>
              </a:rPr>
              <a:t> asit				</a:t>
            </a:r>
          </a:p>
          <a:p>
            <a:pPr marL="0" indent="0" eaLnBrk="1" hangingPunct="1">
              <a:lnSpc>
                <a:spcPct val="90000"/>
              </a:lnSpc>
              <a:buNone/>
              <a:defRPr/>
            </a:pPr>
            <a:r>
              <a:rPr lang="tr-TR" altLang="tr-TR" sz="2800" dirty="0" smtClean="0">
                <a:solidFill>
                  <a:schemeClr val="tx1"/>
                </a:solidFill>
              </a:rPr>
              <a:t>            -Oral </a:t>
            </a:r>
            <a:r>
              <a:rPr lang="tr-TR" altLang="tr-TR" sz="2800" dirty="0" err="1" smtClean="0">
                <a:solidFill>
                  <a:schemeClr val="tx1"/>
                </a:solidFill>
              </a:rPr>
              <a:t>sefalosporinler</a:t>
            </a:r>
            <a:r>
              <a:rPr lang="tr-TR" altLang="tr-TR" sz="2800" dirty="0" smtClean="0">
                <a:solidFill>
                  <a:schemeClr val="tx1"/>
                </a:solidFill>
              </a:rPr>
              <a:t> (</a:t>
            </a:r>
            <a:r>
              <a:rPr lang="tr-TR" altLang="tr-TR" sz="2800" dirty="0" err="1" smtClean="0">
                <a:solidFill>
                  <a:schemeClr val="tx1"/>
                </a:solidFill>
              </a:rPr>
              <a:t>sefaleksin</a:t>
            </a:r>
            <a:r>
              <a:rPr lang="tr-TR" altLang="tr-TR" sz="2800" dirty="0" smtClean="0">
                <a:solidFill>
                  <a:schemeClr val="tx1"/>
                </a:solidFill>
              </a:rPr>
              <a:t> gibi)		</a:t>
            </a:r>
          </a:p>
          <a:p>
            <a:pPr marL="0" indent="0" eaLnBrk="1" hangingPunct="1">
              <a:lnSpc>
                <a:spcPct val="90000"/>
              </a:lnSpc>
              <a:buNone/>
              <a:defRPr/>
            </a:pPr>
            <a:r>
              <a:rPr lang="tr-TR" altLang="tr-TR" sz="2800" dirty="0" smtClean="0">
                <a:solidFill>
                  <a:schemeClr val="tx1"/>
                </a:solidFill>
              </a:rPr>
              <a:t>            -</a:t>
            </a:r>
            <a:r>
              <a:rPr lang="tr-TR" altLang="tr-TR" sz="2800" dirty="0" err="1" smtClean="0">
                <a:solidFill>
                  <a:schemeClr val="tx1"/>
                </a:solidFill>
              </a:rPr>
              <a:t>Fosfomisin</a:t>
            </a:r>
            <a:r>
              <a:rPr lang="tr-TR" altLang="tr-TR" sz="2800" dirty="0" smtClean="0">
                <a:solidFill>
                  <a:schemeClr val="tx1"/>
                </a:solidFill>
              </a:rPr>
              <a:t>						</a:t>
            </a:r>
          </a:p>
          <a:p>
            <a:pPr marL="0" indent="0" eaLnBrk="1" hangingPunct="1">
              <a:lnSpc>
                <a:spcPct val="90000"/>
              </a:lnSpc>
              <a:buNone/>
              <a:defRPr/>
            </a:pPr>
            <a:r>
              <a:rPr lang="tr-TR" altLang="tr-TR" sz="2800" dirty="0" smtClean="0">
                <a:solidFill>
                  <a:schemeClr val="tx1"/>
                </a:solidFill>
              </a:rPr>
              <a:t>            -</a:t>
            </a:r>
            <a:r>
              <a:rPr lang="tr-TR" altLang="tr-TR" sz="2800" dirty="0" err="1" smtClean="0">
                <a:solidFill>
                  <a:schemeClr val="tx1"/>
                </a:solidFill>
              </a:rPr>
              <a:t>Nitrofurantoin</a:t>
            </a:r>
            <a:r>
              <a:rPr lang="tr-TR" altLang="tr-TR" sz="2800" dirty="0" smtClean="0">
                <a:solidFill>
                  <a:schemeClr val="tx1"/>
                </a:solidFill>
              </a:rPr>
              <a:t> (Son 1 ay kullanma)</a:t>
            </a:r>
          </a:p>
          <a:p>
            <a:pPr marL="0" indent="0" eaLnBrk="1" hangingPunct="1">
              <a:lnSpc>
                <a:spcPct val="90000"/>
              </a:lnSpc>
              <a:buNone/>
              <a:defRPr/>
            </a:pPr>
            <a:endParaRPr lang="tr-TR" altLang="tr-TR" sz="2800" dirty="0" smtClean="0">
              <a:solidFill>
                <a:schemeClr val="tx1"/>
              </a:solidFill>
            </a:endParaRPr>
          </a:p>
          <a:p>
            <a:pPr eaLnBrk="1" hangingPunct="1">
              <a:lnSpc>
                <a:spcPct val="90000"/>
              </a:lnSpc>
              <a:buFont typeface="Arial" panose="020B0604020202020204" pitchFamily="34" charset="0"/>
              <a:buChar char="►"/>
              <a:defRPr/>
            </a:pPr>
            <a:r>
              <a:rPr lang="tr-TR" altLang="tr-TR" sz="2800" dirty="0" smtClean="0">
                <a:solidFill>
                  <a:schemeClr val="tx1"/>
                </a:solidFill>
              </a:rPr>
              <a:t>Akut </a:t>
            </a:r>
            <a:r>
              <a:rPr lang="tr-TR" altLang="tr-TR" sz="2800" dirty="0" err="1" smtClean="0">
                <a:solidFill>
                  <a:schemeClr val="tx1"/>
                </a:solidFill>
              </a:rPr>
              <a:t>piyelonefrit</a:t>
            </a:r>
            <a:r>
              <a:rPr lang="tr-TR" altLang="tr-TR" sz="2800" dirty="0" smtClean="0">
                <a:solidFill>
                  <a:schemeClr val="tx1"/>
                </a:solidFill>
              </a:rPr>
              <a:t>  (</a:t>
            </a:r>
            <a:r>
              <a:rPr lang="tr-TR" altLang="tr-TR" sz="2800" dirty="0" err="1" smtClean="0">
                <a:solidFill>
                  <a:schemeClr val="tx1"/>
                </a:solidFill>
              </a:rPr>
              <a:t>parenteral</a:t>
            </a:r>
            <a:r>
              <a:rPr lang="tr-TR" altLang="tr-TR" sz="2800" dirty="0" smtClean="0">
                <a:solidFill>
                  <a:schemeClr val="tx1"/>
                </a:solidFill>
              </a:rPr>
              <a:t>) (14 gün)	</a:t>
            </a:r>
            <a:endParaRPr lang="tr-TR" altLang="tr-TR" sz="1400" dirty="0" smtClean="0">
              <a:solidFill>
                <a:schemeClr val="tx1"/>
              </a:solidFill>
            </a:endParaRPr>
          </a:p>
          <a:p>
            <a:pPr marL="0" indent="0" eaLnBrk="1" hangingPunct="1">
              <a:lnSpc>
                <a:spcPct val="90000"/>
              </a:lnSpc>
              <a:buNone/>
              <a:defRPr/>
            </a:pPr>
            <a:r>
              <a:rPr lang="tr-TR" altLang="tr-TR" sz="1400" dirty="0" smtClean="0">
                <a:solidFill>
                  <a:schemeClr val="tx1"/>
                </a:solidFill>
              </a:rPr>
              <a:t>		</a:t>
            </a:r>
          </a:p>
          <a:p>
            <a:pPr marL="0" indent="0" eaLnBrk="1" hangingPunct="1">
              <a:lnSpc>
                <a:spcPct val="90000"/>
              </a:lnSpc>
              <a:buNone/>
              <a:defRPr/>
            </a:pPr>
            <a:r>
              <a:rPr lang="tr-TR" altLang="tr-TR" sz="2800" dirty="0" smtClean="0">
                <a:solidFill>
                  <a:schemeClr val="tx1"/>
                </a:solidFill>
              </a:rPr>
              <a:t>            -</a:t>
            </a:r>
            <a:r>
              <a:rPr lang="tr-TR" altLang="tr-TR" sz="2800" dirty="0" err="1" smtClean="0">
                <a:solidFill>
                  <a:schemeClr val="tx1"/>
                </a:solidFill>
              </a:rPr>
              <a:t>Sefalosporinler</a:t>
            </a:r>
            <a:r>
              <a:rPr lang="tr-TR" altLang="tr-TR" sz="2800" dirty="0" smtClean="0">
                <a:solidFill>
                  <a:schemeClr val="tx1"/>
                </a:solidFill>
              </a:rPr>
              <a:t>					</a:t>
            </a:r>
          </a:p>
          <a:p>
            <a:pPr marL="0" indent="0" eaLnBrk="1" hangingPunct="1">
              <a:lnSpc>
                <a:spcPct val="90000"/>
              </a:lnSpc>
              <a:buNone/>
              <a:defRPr/>
            </a:pPr>
            <a:r>
              <a:rPr lang="tr-TR" altLang="tr-TR" sz="2800" dirty="0" smtClean="0">
                <a:solidFill>
                  <a:schemeClr val="tx1"/>
                </a:solidFill>
              </a:rPr>
              <a:t>            -</a:t>
            </a:r>
            <a:r>
              <a:rPr lang="tr-TR" altLang="tr-TR" sz="2800" dirty="0" err="1" smtClean="0">
                <a:solidFill>
                  <a:schemeClr val="tx1"/>
                </a:solidFill>
              </a:rPr>
              <a:t>Ampisilin</a:t>
            </a:r>
            <a:r>
              <a:rPr lang="tr-TR" altLang="tr-TR" sz="2800" dirty="0" smtClean="0">
                <a:solidFill>
                  <a:schemeClr val="tx1"/>
                </a:solidFill>
              </a:rPr>
              <a:t>						</a:t>
            </a:r>
          </a:p>
          <a:p>
            <a:pPr marL="0" indent="0" eaLnBrk="1" hangingPunct="1">
              <a:lnSpc>
                <a:spcPct val="90000"/>
              </a:lnSpc>
              <a:buNone/>
              <a:defRPr/>
            </a:pPr>
            <a:r>
              <a:rPr lang="tr-TR" altLang="tr-TR" sz="2800" dirty="0" smtClean="0">
                <a:solidFill>
                  <a:schemeClr val="tx1"/>
                </a:solidFill>
              </a:rPr>
              <a:t>            -</a:t>
            </a:r>
            <a:r>
              <a:rPr lang="tr-TR" altLang="tr-TR" sz="2800" dirty="0" err="1" smtClean="0">
                <a:solidFill>
                  <a:schemeClr val="tx1"/>
                </a:solidFill>
              </a:rPr>
              <a:t>Ampisilin</a:t>
            </a:r>
            <a:r>
              <a:rPr lang="tr-TR" altLang="tr-TR" sz="2800" dirty="0" smtClean="0">
                <a:solidFill>
                  <a:schemeClr val="tx1"/>
                </a:solidFill>
              </a:rPr>
              <a:t>/</a:t>
            </a:r>
            <a:r>
              <a:rPr lang="tr-TR" altLang="tr-TR" sz="2800" dirty="0" err="1" smtClean="0">
                <a:solidFill>
                  <a:schemeClr val="tx1"/>
                </a:solidFill>
              </a:rPr>
              <a:t>sulbaktam</a:t>
            </a:r>
            <a:r>
              <a:rPr lang="tr-TR" altLang="tr-TR" sz="2800" dirty="0" smtClean="0">
                <a:solidFill>
                  <a:schemeClr val="tx1"/>
                </a:solidFill>
              </a:rPr>
              <a:t> 										</a:t>
            </a:r>
          </a:p>
        </p:txBody>
      </p:sp>
      <p:sp>
        <p:nvSpPr>
          <p:cNvPr id="2" name="Dikdörtgen 1"/>
          <p:cNvSpPr/>
          <p:nvPr/>
        </p:nvSpPr>
        <p:spPr>
          <a:xfrm>
            <a:off x="436712" y="6309320"/>
            <a:ext cx="8023720" cy="5232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tr-TR" altLang="tr-TR" sz="1400" b="1" dirty="0"/>
              <a:t>*Doğuma yakın dönemde </a:t>
            </a:r>
            <a:r>
              <a:rPr lang="tr-TR" altLang="tr-TR" sz="1400" b="1" dirty="0" err="1"/>
              <a:t>seftriakson</a:t>
            </a:r>
            <a:r>
              <a:rPr lang="tr-TR" altLang="tr-TR" sz="1400" b="1" dirty="0"/>
              <a:t> gibi proteine yüksek oranda bağlanan antibiyotikler verilmez. </a:t>
            </a:r>
            <a:r>
              <a:rPr lang="tr-TR" altLang="tr-TR" sz="1400" b="1" dirty="0" smtClean="0"/>
              <a:t>  </a:t>
            </a:r>
          </a:p>
          <a:p>
            <a:r>
              <a:rPr lang="tr-TR" altLang="tr-TR" sz="1400" b="1" dirty="0" smtClean="0"/>
              <a:t>   Verilirse </a:t>
            </a:r>
            <a:r>
              <a:rPr lang="tr-TR" altLang="tr-TR" sz="1400" b="1" dirty="0" err="1" smtClean="0"/>
              <a:t>kernikterus</a:t>
            </a:r>
            <a:r>
              <a:rPr lang="tr-TR" altLang="tr-TR" sz="1400" b="1" dirty="0" smtClean="0"/>
              <a:t> </a:t>
            </a:r>
            <a:r>
              <a:rPr lang="tr-TR" altLang="tr-TR" sz="1400" b="1" dirty="0"/>
              <a:t>riski yaratır. </a:t>
            </a:r>
            <a:endParaRPr lang="tr-TR" sz="1400" b="1" dirty="0"/>
          </a:p>
        </p:txBody>
      </p:sp>
    </p:spTree>
    <p:extLst>
      <p:ext uri="{BB962C8B-B14F-4D97-AF65-F5344CB8AC3E}">
        <p14:creationId xmlns:p14="http://schemas.microsoft.com/office/powerpoint/2010/main" xmlns="" val="136523311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Başlık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tr-TR"/>
          </a:p>
        </p:txBody>
      </p:sp>
      <p:sp>
        <p:nvSpPr>
          <p:cNvPr id="4" name="İçerik Yer Tutucusu 3"/>
          <p:cNvSpPr>
            <a:spLocks noGrp="1"/>
          </p:cNvSpPr>
          <p:nvPr>
            <p:ph idx="1"/>
          </p:nvPr>
        </p:nvSpPr>
        <p:spPr>
          <a:xfrm>
            <a:off x="827584" y="2348880"/>
            <a:ext cx="7467600" cy="198823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342900" indent="-342900" algn="ctr">
              <a:buFont typeface="Arial" panose="020B0604020202020204" pitchFamily="34" charset="0"/>
              <a:buChar char="•"/>
            </a:pPr>
            <a:r>
              <a:rPr lang="tr-TR" b="1" dirty="0">
                <a:solidFill>
                  <a:schemeClr val="accent1">
                    <a:lumMod val="75000"/>
                  </a:schemeClr>
                </a:solidFill>
              </a:rPr>
              <a:t>Prof. Dr. Halis </a:t>
            </a:r>
            <a:r>
              <a:rPr lang="tr-TR" b="1" dirty="0" smtClean="0">
                <a:solidFill>
                  <a:schemeClr val="accent1">
                    <a:lumMod val="75000"/>
                  </a:schemeClr>
                </a:solidFill>
              </a:rPr>
              <a:t>AKALIN</a:t>
            </a:r>
          </a:p>
          <a:p>
            <a:pPr marL="342900" indent="-342900" algn="ctr">
              <a:buFont typeface="Arial" panose="020B0604020202020204" pitchFamily="34" charset="0"/>
              <a:buChar char="•"/>
            </a:pPr>
            <a:endParaRPr lang="tr-TR" b="1" dirty="0">
              <a:solidFill>
                <a:schemeClr val="accent1">
                  <a:lumMod val="75000"/>
                </a:schemeClr>
              </a:solidFill>
            </a:endParaRPr>
          </a:p>
          <a:p>
            <a:pPr algn="ctr">
              <a:buFont typeface="Arial" panose="020B0604020202020204" pitchFamily="34" charset="0"/>
              <a:buChar char="•"/>
            </a:pPr>
            <a:r>
              <a:rPr lang="tr-TR" dirty="0">
                <a:solidFill>
                  <a:schemeClr val="accent3">
                    <a:lumMod val="50000"/>
                  </a:schemeClr>
                </a:solidFill>
              </a:rPr>
              <a:t>Uludağ Üniversitesi Tıp Fakültesi Enfeksiyon Hastalıkları ve Klinik Mikrobiyoloji AD</a:t>
            </a:r>
            <a:endParaRPr lang="en-US" b="1" dirty="0">
              <a:solidFill>
                <a:schemeClr val="accent3">
                  <a:lumMod val="50000"/>
                </a:scheme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xmlns="" val="1887862425"/>
      </p:ext>
    </p:extLst>
  </p:cSld>
  <p:clrMapOvr>
    <a:masterClrMapping/>
  </p:clrMapOvr>
  <p:transition spd="slow"/>
  <p:timing>
    <p:tnLst>
      <p:par>
        <p:cTn id="1" dur="indefinite" restart="never" nodeType="tmRoot"/>
      </p:par>
    </p:tnLst>
  </p:timing>
</p:sld>
</file>

<file path=ppt/slides/slide5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Resim 4"/>
          <p:cNvPicPr>
            <a:picLocks noChangeAspect="1"/>
          </p:cNvPicPr>
          <p:nvPr/>
        </p:nvPicPr>
        <p:blipFill>
          <a:blip r:embed="rId2" cstate="print">
            <a:extLst>
              <a:ext uri="{BEBA8EAE-BF5A-486C-A8C5-ECC9F3942E4B}">
                <a14:imgProps xmlns:a14="http://schemas.microsoft.com/office/drawing/2010/main" xmlns="">
                  <a14:imgLayer r:embed="rId3">
                    <a14:imgEffect>
                      <a14:artisticTexturizer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9144000" cy="6883152"/>
          </a:xfrm>
          <a:prstGeom prst="rect">
            <a:avLst/>
          </a:prstGeom>
        </p:spPr>
      </p:pic>
      <p:sp>
        <p:nvSpPr>
          <p:cNvPr id="12" name="Metin kutusu 11"/>
          <p:cNvSpPr txBox="1"/>
          <p:nvPr/>
        </p:nvSpPr>
        <p:spPr>
          <a:xfrm>
            <a:off x="3811856" y="4952202"/>
            <a:ext cx="1862561" cy="27699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tr-TR" sz="1200" b="1" spc="300" dirty="0" smtClean="0">
                <a:solidFill>
                  <a:srgbClr val="82C2BE"/>
                </a:solidFill>
              </a:rPr>
              <a:t>www.titck.gov.tr</a:t>
            </a:r>
            <a:endParaRPr lang="tr-TR" sz="1200" b="1" spc="300" dirty="0">
              <a:solidFill>
                <a:srgbClr val="82C2BE"/>
              </a:solidFill>
            </a:endParaRPr>
          </a:p>
        </p:txBody>
      </p:sp>
      <p:sp>
        <p:nvSpPr>
          <p:cNvPr id="3" name="Metin kutusu 2"/>
          <p:cNvSpPr txBox="1"/>
          <p:nvPr/>
        </p:nvSpPr>
        <p:spPr>
          <a:xfrm>
            <a:off x="1187624" y="5445224"/>
            <a:ext cx="6768752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tr-TR" sz="3600" b="1" dirty="0" smtClean="0">
                <a:solidFill>
                  <a:schemeClr val="accent1">
                    <a:lumMod val="75000"/>
                  </a:schemeClr>
                </a:solidFill>
                <a:latin typeface="+mj-lt"/>
              </a:rPr>
              <a:t>TEŞEKKÜRLER</a:t>
            </a:r>
            <a:endParaRPr lang="tr-TR" sz="3600" b="1" dirty="0">
              <a:solidFill>
                <a:schemeClr val="accent1">
                  <a:lumMod val="75000"/>
                </a:schemeClr>
              </a:solidFill>
              <a:latin typeface="+mj-lt"/>
            </a:endParaRPr>
          </a:p>
        </p:txBody>
      </p:sp>
    </p:spTree>
    <p:extLst>
      <p:ext uri="{BB962C8B-B14F-4D97-AF65-F5344CB8AC3E}">
        <p14:creationId xmlns:p14="http://schemas.microsoft.com/office/powerpoint/2010/main" xmlns="" val="3899262174"/>
      </p:ext>
    </p:extLst>
  </p:cSld>
  <p:clrMapOvr>
    <a:masterClrMapping/>
  </p:clrMapOvr>
  <p:transition spd="slow"/>
  <p:timing>
    <p:tnLst>
      <p:par>
        <p:cTn id="1" dur="indefinite" restart="never" nodeType="tmRoot"/>
      </p:par>
    </p:tnLst>
  </p:timing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Thermal">
  <a:themeElements>
    <a:clrScheme name="Kent">
      <a:dk1>
        <a:sysClr val="windowText" lastClr="000000"/>
      </a:dk1>
      <a:lt1>
        <a:sysClr val="window" lastClr="FFFFFF"/>
      </a:lt1>
      <a:dk2>
        <a:srgbClr val="646B86"/>
      </a:dk2>
      <a:lt2>
        <a:srgbClr val="C5D1D7"/>
      </a:lt2>
      <a:accent1>
        <a:srgbClr val="D16349"/>
      </a:accent1>
      <a:accent2>
        <a:srgbClr val="CCB400"/>
      </a:accent2>
      <a:accent3>
        <a:srgbClr val="8CADAE"/>
      </a:accent3>
      <a:accent4>
        <a:srgbClr val="8C7B70"/>
      </a:accent4>
      <a:accent5>
        <a:srgbClr val="8FB08C"/>
      </a:accent5>
      <a:accent6>
        <a:srgbClr val="D19049"/>
      </a:accent6>
      <a:hlink>
        <a:srgbClr val="00A3D6"/>
      </a:hlink>
      <a:folHlink>
        <a:srgbClr val="694F07"/>
      </a:folHlink>
    </a:clrScheme>
    <a:fontScheme name="Ofis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Thermal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15875" cap="flat" cmpd="sng" algn="ctr">
          <a:solidFill>
            <a:schemeClr val="phClr"/>
          </a:solidFill>
          <a:prstDash val="solid"/>
        </a:ln>
        <a:ln w="3175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63500" dist="38100" dir="8100000" rotWithShape="0">
              <a:srgbClr val="000000">
                <a:alpha val="45000"/>
              </a:srgbClr>
            </a:outerShdw>
          </a:effectLst>
        </a:effectStyle>
        <a:effectStyle>
          <a:effectLst>
            <a:outerShdw blurRad="101600" dist="63500" dir="8100000" rotWithShape="0">
              <a:srgbClr val="000000">
                <a:alpha val="40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3000000"/>
            </a:lightRig>
          </a:scene3d>
          <a:sp3d>
            <a:bevelT h="1905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100000"/>
                <a:lumMod val="125000"/>
              </a:schemeClr>
            </a:gs>
            <a:gs pos="55000">
              <a:schemeClr val="phClr">
                <a:shade val="100000"/>
                <a:satMod val="100000"/>
                <a:lumMod val="100000"/>
              </a:schemeClr>
            </a:gs>
            <a:gs pos="100000">
              <a:schemeClr val="phClr">
                <a:shade val="90000"/>
                <a:satMod val="300000"/>
                <a:lumMod val="95000"/>
              </a:schemeClr>
            </a:gs>
          </a:gsLst>
          <a:lin ang="5400000" scaled="0"/>
        </a:gradFill>
        <a:blipFill>
          <a:blip xmlns:r="http://schemas.openxmlformats.org/officeDocument/2006/relationships" r:embed="rId1">
            <a:duotone>
              <a:schemeClr val="phClr">
                <a:shade val="80000"/>
              </a:schemeClr>
              <a:schemeClr val="phClr">
                <a:tint val="98000"/>
                <a:satMod val="130000"/>
              </a:schemeClr>
            </a:duotone>
          </a:blip>
          <a:tile tx="0" ty="0" sx="100000" sy="100000" flip="none" algn="tl"/>
        </a:blip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Ofis Teması">
  <a:themeElements>
    <a:clrScheme name="Ofis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is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is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TM01859868[[fn=Sıcaklık]]</Template>
  <TotalTime>2731</TotalTime>
  <Words>1479</Words>
  <Application>Microsoft Office PowerPoint</Application>
  <PresentationFormat>Ekran Gösterisi (4:3)</PresentationFormat>
  <Paragraphs>490</Paragraphs>
  <Slides>57</Slides>
  <Notes>54</Notes>
  <HiddenSlides>0</HiddenSlides>
  <MMClips>0</MMClips>
  <ScaleCrop>false</ScaleCrop>
  <HeadingPairs>
    <vt:vector size="4" baseType="variant">
      <vt:variant>
        <vt:lpstr>Tema</vt:lpstr>
      </vt:variant>
      <vt:variant>
        <vt:i4>1</vt:i4>
      </vt:variant>
      <vt:variant>
        <vt:lpstr>Slayt Başlıkları</vt:lpstr>
      </vt:variant>
      <vt:variant>
        <vt:i4>57</vt:i4>
      </vt:variant>
    </vt:vector>
  </HeadingPairs>
  <TitlesOfParts>
    <vt:vector size="58" baseType="lpstr">
      <vt:lpstr>Thermal</vt:lpstr>
      <vt:lpstr>Slayt 1</vt:lpstr>
      <vt:lpstr>Üriner  Sistem ve Enfeksiyon</vt:lpstr>
      <vt:lpstr>Epidemiyoloji</vt:lpstr>
      <vt:lpstr>Risk Faktörleri</vt:lpstr>
      <vt:lpstr>Patogenez</vt:lpstr>
      <vt:lpstr>Piyelonefrit  Patogenezi</vt:lpstr>
      <vt:lpstr>Komplike Olmayan ÜSE</vt:lpstr>
      <vt:lpstr>Komplike ÜSE</vt:lpstr>
      <vt:lpstr>Etiyoloji</vt:lpstr>
      <vt:lpstr>Klinik Tablolar</vt:lpstr>
      <vt:lpstr>Akut Sistit</vt:lpstr>
      <vt:lpstr>Dizüri?</vt:lpstr>
      <vt:lpstr>Akut Sistit</vt:lpstr>
      <vt:lpstr>Akut Piyelonefrit</vt:lpstr>
      <vt:lpstr>Komplike ÜSE</vt:lpstr>
      <vt:lpstr>Komplike ÜSE Niçin Önemli?</vt:lpstr>
      <vt:lpstr>Komplike ÜSE - Patogenez</vt:lpstr>
      <vt:lpstr>Komplike Edici Faktörler</vt:lpstr>
      <vt:lpstr>Komplike ÜSE Tanısı</vt:lpstr>
      <vt:lpstr>Dirençli Bakteri – Ne zaman?</vt:lpstr>
      <vt:lpstr>Toplum Kökenli ÜSE GSBL(+) Etken İçin  Risk Faktörleri </vt:lpstr>
      <vt:lpstr>Toplum Kökenli ÜSE - E. coli   Siprofloksasin Direnci İçin Risk Faktörleri</vt:lpstr>
      <vt:lpstr> GSBL (+) E. coli ve K. pneumoniae Riski</vt:lpstr>
      <vt:lpstr>Asemptomatik Bakteriüri</vt:lpstr>
      <vt:lpstr>Asemptomatik Bakteriüri-Hamilelik</vt:lpstr>
      <vt:lpstr>Asemptomatik Bakteriüri</vt:lpstr>
      <vt:lpstr>Tekrarlayan ÜSE</vt:lpstr>
      <vt:lpstr>Tanı-1</vt:lpstr>
      <vt:lpstr>Tanı-2</vt:lpstr>
      <vt:lpstr>Piyüri</vt:lpstr>
      <vt:lpstr>ÜSE Dışındaki Piyüri Nedenleri</vt:lpstr>
      <vt:lpstr>Bakteriüri</vt:lpstr>
      <vt:lpstr>İdrar Kültürü</vt:lpstr>
      <vt:lpstr>Radyolojik İnceleme</vt:lpstr>
      <vt:lpstr>Komplike Olmayan Sistit-1 (Tedavi süresi 3 gün)</vt:lpstr>
      <vt:lpstr>Komplike Olmayan Sistit-2</vt:lpstr>
      <vt:lpstr>Birinci Basamakta GSBL (+) E.coli veya K.pneumoniae – Sistit Tedavisi-1</vt:lpstr>
      <vt:lpstr>Birinci Basamakta GSBL (+) E.coli veya K.pneumoniae – Sistit Tedavisi-2</vt:lpstr>
      <vt:lpstr>Birinci Basamakta GSBL (+) E.coli veya K.pneumoniae – Sistit Tedavisi-3</vt:lpstr>
      <vt:lpstr>Komplike Olmayan Piyelonefrit-1</vt:lpstr>
      <vt:lpstr>Komplike Olmayan Piyelonefrit-2</vt:lpstr>
      <vt:lpstr>Akut Piyelonefrit: Yatış Endikasyonları</vt:lpstr>
      <vt:lpstr>Komplike Olmayan Piyelonefrit-1</vt:lpstr>
      <vt:lpstr>Komplike Olmayan Piyelonefrit-2</vt:lpstr>
      <vt:lpstr>Komplike  ÜSE </vt:lpstr>
      <vt:lpstr>Birinci Basamakta GSBL (+) E.coli veya  K.pneumoniae – Pyelonefrit Tedavisi</vt:lpstr>
      <vt:lpstr>Asemptomatik Bakteriüri</vt:lpstr>
      <vt:lpstr>Tekrarlayan ÜSE</vt:lpstr>
      <vt:lpstr>Tekrarlayan ÜSE – Risk Faktörleri</vt:lpstr>
      <vt:lpstr>Menapoz Öncesi Kadınlarda  Risk Faktörleri</vt:lpstr>
      <vt:lpstr>Tekrarlayan Sistite Yaklaşım</vt:lpstr>
      <vt:lpstr>Tekrarlayan ÜSE-1</vt:lpstr>
      <vt:lpstr>Tekrarlayan ÜSE-2</vt:lpstr>
      <vt:lpstr>Tekrarlayan ÜSE-3</vt:lpstr>
      <vt:lpstr>Gebelik* ve  ÜSE</vt:lpstr>
      <vt:lpstr>Slayt 56</vt:lpstr>
      <vt:lpstr>Slayt 57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Sunusu</dc:title>
  <dc:creator>Züleyha YAVUZ</dc:creator>
  <cp:lastModifiedBy>kubilay oransay</cp:lastModifiedBy>
  <cp:revision>290</cp:revision>
  <dcterms:created xsi:type="dcterms:W3CDTF">2015-12-28T09:36:13Z</dcterms:created>
  <dcterms:modified xsi:type="dcterms:W3CDTF">2011-02-09T21:55:00Z</dcterms:modified>
</cp:coreProperties>
</file>